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909" autoAdjust="0"/>
  </p:normalViewPr>
  <p:slideViewPr>
    <p:cSldViewPr showGuides="1">
      <p:cViewPr varScale="1">
        <p:scale>
          <a:sx n="139" d="100"/>
          <a:sy n="139" d="100"/>
        </p:scale>
        <p:origin x="18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B3B2F019-BD69-4402-AD1D-624318BC1CAA}"/>
    <pc:docChg chg="undo custSel modSld">
      <pc:chgData name="Emaus Katriina" userId="e28635f8-d800-42ff-a913-92d375f1fb60" providerId="ADAL" clId="{B3B2F019-BD69-4402-AD1D-624318BC1CAA}" dt="2023-08-16T06:02:12.626" v="25" actId="20577"/>
      <pc:docMkLst>
        <pc:docMk/>
      </pc:docMkLst>
      <pc:sldChg chg="modSp mod">
        <pc:chgData name="Emaus Katriina" userId="e28635f8-d800-42ff-a913-92d375f1fb60" providerId="ADAL" clId="{B3B2F019-BD69-4402-AD1D-624318BC1CAA}" dt="2023-08-16T06:02:12.626" v="25" actId="20577"/>
        <pc:sldMkLst>
          <pc:docMk/>
          <pc:sldMk cId="460871609" sldId="260"/>
        </pc:sldMkLst>
        <pc:graphicFrameChg chg="mod modGraphic">
          <ac:chgData name="Emaus Katriina" userId="e28635f8-d800-42ff-a913-92d375f1fb60" providerId="ADAL" clId="{B3B2F019-BD69-4402-AD1D-624318BC1CAA}" dt="2023-08-16T06:02:12.626" v="25" actId="20577"/>
          <ac:graphicFrameMkLst>
            <pc:docMk/>
            <pc:sldMk cId="460871609" sldId="260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Työntekijöiden ansiokehitys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39770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Ansiokehitys,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123728" y="4645229"/>
            <a:ext cx="6642389" cy="247508"/>
          </a:xfrm>
        </p:spPr>
        <p:txBody>
          <a:bodyPr/>
          <a:lstStyle/>
          <a:p>
            <a:r>
              <a:rPr lang="fi-FI" dirty="0"/>
              <a:t>Säännöllisen työajan ansio (STA) pitää sisällään olosuhde- vuoro- ja työajan tasaamislisät. Sunnuntai- ja ylityölisät eivät ole mukana </a:t>
            </a:r>
            <a:r>
              <a:rPr lang="fi-FI" dirty="0" err="1"/>
              <a:t>STA:ssa</a:t>
            </a:r>
            <a:r>
              <a:rPr lang="fi-FI" dirty="0"/>
              <a:t>.</a:t>
            </a:r>
          </a:p>
          <a:p>
            <a:r>
              <a:rPr lang="fi-FI" dirty="0"/>
              <a:t>Identtisten muutokset on laskettu sellaisista henkilöistä, joilta löytyy havainto kummaltakin perättäiseltä ajankohdalta. Muutos kuvaa parhaiten työssä olevien ansiokehitystä yksilön näkökulmasta.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9152990"/>
              </p:ext>
            </p:extLst>
          </p:nvPr>
        </p:nvGraphicFramePr>
        <p:xfrm>
          <a:off x="323528" y="524931"/>
          <a:ext cx="6984775" cy="406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811">
                <a:tc>
                  <a:txBody>
                    <a:bodyPr/>
                    <a:lstStyle/>
                    <a:p>
                      <a:pPr algn="ctr"/>
                      <a:endParaRPr lang="fi-FI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Säännöllisen</a:t>
                      </a:r>
                      <a:r>
                        <a:rPr lang="fi-FI" sz="1200" baseline="0" dirty="0">
                          <a:solidFill>
                            <a:schemeClr val="bg1"/>
                          </a:solidFill>
                        </a:rPr>
                        <a:t> työajan ansio (STA)</a:t>
                      </a:r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Säännöllisen</a:t>
                      </a:r>
                      <a:r>
                        <a:rPr lang="fi-FI" sz="1200" baseline="0" dirty="0">
                          <a:solidFill>
                            <a:schemeClr val="bg1"/>
                          </a:solidFill>
                        </a:rPr>
                        <a:t> työajan ansio (STA)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6131838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-0,7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4116529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5224442"/>
                  </a:ext>
                </a:extLst>
              </a:tr>
              <a:tr h="2013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2018-2019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806052">
                        <a:buNone/>
                      </a:pP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806052">
                        <a:buNone/>
                      </a:pP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1977667"/>
                  </a:ext>
                </a:extLst>
              </a:tr>
              <a:tr h="2013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2019-2020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806052">
                        <a:buNone/>
                      </a:pP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806052">
                        <a:buNone/>
                      </a:pP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800895"/>
                  </a:ext>
                </a:extLst>
              </a:tr>
              <a:tr h="2013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2020-2021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806052">
                        <a:buNone/>
                      </a:pP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806052">
                        <a:buNone/>
                      </a:pP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2905335"/>
                  </a:ext>
                </a:extLst>
              </a:tr>
              <a:tr h="2013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806052">
                        <a:buNone/>
                      </a:pP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806052">
                        <a:buNone/>
                      </a:pPr>
                      <a:r>
                        <a:rPr lang="fi-FI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3,8</a:t>
                      </a:r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0697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87160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BD4805AA1368E41B01C16B6F538736D" ma:contentTypeVersion="11" ma:contentTypeDescription="Luo uusi asiakirja." ma:contentTypeScope="" ma:versionID="f26824c80681a25872749d0f2de27c2e">
  <xsd:schema xmlns:xsd="http://www.w3.org/2001/XMLSchema" xmlns:xs="http://www.w3.org/2001/XMLSchema" xmlns:p="http://schemas.microsoft.com/office/2006/metadata/properties" xmlns:ns3="10e92901-9b22-4e14-9457-52e326d30caa" xmlns:ns4="6138123f-121c-488a-94e5-f84b83c32a2d" targetNamespace="http://schemas.microsoft.com/office/2006/metadata/properties" ma:root="true" ma:fieldsID="17fa0475391e8d927ba538b2824418f2" ns3:_="" ns4:_="">
    <xsd:import namespace="10e92901-9b22-4e14-9457-52e326d30caa"/>
    <xsd:import namespace="6138123f-121c-488a-94e5-f84b83c32a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92901-9b22-4e14-9457-52e326d30c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8123f-121c-488a-94e5-f84b83c32a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057460-A658-4236-B989-116705EAD4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E37E81-8AEC-4F97-A9C5-8AC8467BA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e92901-9b22-4e14-9457-52e326d30caa"/>
    <ds:schemaRef ds:uri="6138123f-121c-488a-94e5-f84b83c32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4B1B8A-3D6F-4854-922D-F02305107E9C}">
  <ds:schemaRefs>
    <ds:schemaRef ds:uri="http://schemas.microsoft.com/office/2006/metadata/properties"/>
    <ds:schemaRef ds:uri="http://purl.org/dc/terms/"/>
    <ds:schemaRef ds:uri="6138123f-121c-488a-94e5-f84b83c32a2d"/>
    <ds:schemaRef ds:uri="http://schemas.microsoft.com/office/2006/documentManagement/types"/>
    <ds:schemaRef ds:uri="http://schemas.microsoft.com/office/infopath/2007/PartnerControls"/>
    <ds:schemaRef ds:uri="10e92901-9b22-4e14-9457-52e326d30caa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241</TotalTime>
  <Words>129</Words>
  <Application>Microsoft Office PowerPoint</Application>
  <PresentationFormat>On-screen Show (16:9)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Teknologiateollisuus_masterdia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16</cp:revision>
  <cp:lastPrinted>2016-06-09T07:47:11Z</cp:lastPrinted>
  <dcterms:created xsi:type="dcterms:W3CDTF">2017-06-06T07:06:58Z</dcterms:created>
  <dcterms:modified xsi:type="dcterms:W3CDTF">2023-08-16T06:02:14Z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0x0101005BD4805AA1368E41B01C16B6F538736D</vt:lpwstr>
  </property>
  <property fmtid="{D5CDD505-2E9C-101B-9397-08002B2CF9AE}" pid="28" name="xd_ProgID">
    <vt:lpwstr/>
  </property>
  <property fmtid="{D5CDD505-2E9C-101B-9397-08002B2CF9AE}" pid="29" name="ComplianceAssetId">
    <vt:lpwstr/>
  </property>
  <property fmtid="{D5CDD505-2E9C-101B-9397-08002B2CF9AE}" pid="30" name="TemplateUrl">
    <vt:lpwstr/>
  </property>
  <property fmtid="{D5CDD505-2E9C-101B-9397-08002B2CF9AE}" pid="31" name="TyoryhmanNimi">
    <vt:lpwstr>Talous ja tilastot</vt:lpwstr>
  </property>
  <property fmtid="{D5CDD505-2E9C-101B-9397-08002B2CF9AE}" pid="32" name="xd_Signature">
    <vt:bool>false</vt:bool>
  </property>
</Properties>
</file>