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45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9AF1B31C-BDE0-402F-AE34-DD5F9FF21AF2}"/>
    <pc:docChg chg="undo custSel addSld delSld modSld">
      <pc:chgData name="Rautaporras Petteri" userId="81ae4bc9-51ec-4b09-af2d-f08f9486593f" providerId="ADAL" clId="{9AF1B31C-BDE0-402F-AE34-DD5F9FF21AF2}" dt="2022-05-02T10:08:23.999" v="1789" actId="27918"/>
      <pc:docMkLst>
        <pc:docMk/>
      </pc:docMkLst>
      <pc:sldChg chg="modSp mod">
        <pc:chgData name="Rautaporras Petteri" userId="81ae4bc9-51ec-4b09-af2d-f08f9486593f" providerId="ADAL" clId="{9AF1B31C-BDE0-402F-AE34-DD5F9FF21AF2}" dt="2022-04-22T05:24:52.138" v="570" actId="27918"/>
        <pc:sldMkLst>
          <pc:docMk/>
          <pc:sldMk cId="1081905315" sldId="261"/>
        </pc:sldMkLst>
        <pc:spChg chg="mod">
          <ac:chgData name="Rautaporras Petteri" userId="81ae4bc9-51ec-4b09-af2d-f08f9486593f" providerId="ADAL" clId="{9AF1B31C-BDE0-402F-AE34-DD5F9FF21AF2}" dt="2022-04-22T05:23:15.290" v="567" actId="20577"/>
          <ac:spMkLst>
            <pc:docMk/>
            <pc:sldMk cId="1081905315" sldId="261"/>
            <ac:spMk id="7" creationId="{963D92E3-16E8-4D11-AC42-0A09122700F4}"/>
          </ac:spMkLst>
        </pc:spChg>
        <pc:graphicFrameChg chg="mod">
          <ac:chgData name="Rautaporras Petteri" userId="81ae4bc9-51ec-4b09-af2d-f08f9486593f" providerId="ADAL" clId="{9AF1B31C-BDE0-402F-AE34-DD5F9FF21AF2}" dt="2022-04-22T05:24:47.821" v="568"/>
          <ac:graphicFrameMkLst>
            <pc:docMk/>
            <pc:sldMk cId="1081905315" sldId="261"/>
            <ac:graphicFrameMk id="10" creationId="{8148119C-8720-486B-AD50-E435BB11F8FC}"/>
          </ac:graphicFrameMkLst>
        </pc:graphicFrameChg>
      </pc:sldChg>
      <pc:sldChg chg="modSp mod">
        <pc:chgData name="Rautaporras Petteri" userId="81ae4bc9-51ec-4b09-af2d-f08f9486593f" providerId="ADAL" clId="{9AF1B31C-BDE0-402F-AE34-DD5F9FF21AF2}" dt="2022-04-22T05:23:04.424" v="561" actId="20577"/>
        <pc:sldMkLst>
          <pc:docMk/>
          <pc:sldMk cId="1400712926" sldId="262"/>
        </pc:sldMkLst>
        <pc:spChg chg="mod">
          <ac:chgData name="Rautaporras Petteri" userId="81ae4bc9-51ec-4b09-af2d-f08f9486593f" providerId="ADAL" clId="{9AF1B31C-BDE0-402F-AE34-DD5F9FF21AF2}" dt="2022-04-22T05:23:04.424" v="561" actId="20577"/>
          <ac:spMkLst>
            <pc:docMk/>
            <pc:sldMk cId="1400712926" sldId="262"/>
            <ac:spMk id="6" creationId="{FADAC4E3-7D8A-4738-9B84-412972143B26}"/>
          </ac:spMkLst>
        </pc:spChg>
      </pc:sldChg>
      <pc:sldChg chg="modSp add mod">
        <pc:chgData name="Rautaporras Petteri" userId="81ae4bc9-51ec-4b09-af2d-f08f9486593f" providerId="ADAL" clId="{9AF1B31C-BDE0-402F-AE34-DD5F9FF21AF2}" dt="2022-04-22T05:41:02.602" v="664"/>
        <pc:sldMkLst>
          <pc:docMk/>
          <pc:sldMk cId="2118325156" sldId="263"/>
        </pc:sldMkLst>
        <pc:spChg chg="mod">
          <ac:chgData name="Rautaporras Petteri" userId="81ae4bc9-51ec-4b09-af2d-f08f9486593f" providerId="ADAL" clId="{9AF1B31C-BDE0-402F-AE34-DD5F9FF21AF2}" dt="2022-04-14T08:07:16.966" v="51"/>
          <ac:spMkLst>
            <pc:docMk/>
            <pc:sldMk cId="2118325156" sldId="263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02.602" v="664"/>
          <ac:spMkLst>
            <pc:docMk/>
            <pc:sldMk cId="2118325156" sldId="263"/>
            <ac:spMk id="7" creationId="{963D92E3-16E8-4D11-AC42-0A09122700F4}"/>
          </ac:spMkLst>
        </pc:spChg>
        <pc:spChg chg="mod">
          <ac:chgData name="Rautaporras Petteri" userId="81ae4bc9-51ec-4b09-af2d-f08f9486593f" providerId="ADAL" clId="{9AF1B31C-BDE0-402F-AE34-DD5F9FF21AF2}" dt="2022-04-14T08:01:44.528" v="49" actId="14100"/>
          <ac:spMkLst>
            <pc:docMk/>
            <pc:sldMk cId="2118325156" sldId="263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9AF1B31C-BDE0-402F-AE34-DD5F9FF21AF2}" dt="2022-04-14T08:01:48.239" v="50" actId="14100"/>
          <ac:spMkLst>
            <pc:docMk/>
            <pc:sldMk cId="2118325156" sldId="263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9AF1B31C-BDE0-402F-AE34-DD5F9FF21AF2}" dt="2022-04-14T08:01:31.825" v="48"/>
          <ac:graphicFrameMkLst>
            <pc:docMk/>
            <pc:sldMk cId="2118325156" sldId="263"/>
            <ac:graphicFrameMk id="10" creationId="{8148119C-8720-486B-AD50-E435BB11F8FC}"/>
          </ac:graphicFrameMkLst>
        </pc:graphicFrameChg>
      </pc:sldChg>
      <pc:sldChg chg="modSp add mod">
        <pc:chgData name="Rautaporras Petteri" userId="81ae4bc9-51ec-4b09-af2d-f08f9486593f" providerId="ADAL" clId="{9AF1B31C-BDE0-402F-AE34-DD5F9FF21AF2}" dt="2022-04-22T05:41:07.896" v="665"/>
        <pc:sldMkLst>
          <pc:docMk/>
          <pc:sldMk cId="1160989869" sldId="264"/>
        </pc:sldMkLst>
        <pc:spChg chg="mod">
          <ac:chgData name="Rautaporras Petteri" userId="81ae4bc9-51ec-4b09-af2d-f08f9486593f" providerId="ADAL" clId="{9AF1B31C-BDE0-402F-AE34-DD5F9FF21AF2}" dt="2022-04-14T08:07:51.508" v="66" actId="20577"/>
          <ac:spMkLst>
            <pc:docMk/>
            <pc:sldMk cId="1160989869" sldId="264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07.896" v="665"/>
          <ac:spMkLst>
            <pc:docMk/>
            <pc:sldMk cId="1160989869" sldId="264"/>
            <ac:spMk id="7" creationId="{963D92E3-16E8-4D11-AC42-0A09122700F4}"/>
          </ac:spMkLst>
        </pc:spChg>
        <pc:graphicFrameChg chg="mod">
          <ac:chgData name="Rautaporras Petteri" userId="81ae4bc9-51ec-4b09-af2d-f08f9486593f" providerId="ADAL" clId="{9AF1B31C-BDE0-402F-AE34-DD5F9FF21AF2}" dt="2022-04-14T08:09:24.856" v="77"/>
          <ac:graphicFrameMkLst>
            <pc:docMk/>
            <pc:sldMk cId="1160989869" sldId="264"/>
            <ac:graphicFrameMk id="10" creationId="{8148119C-8720-486B-AD50-E435BB11F8FC}"/>
          </ac:graphicFrameMkLst>
        </pc:graphicFrameChg>
      </pc:sldChg>
      <pc:sldChg chg="modSp add mod">
        <pc:chgData name="Rautaporras Petteri" userId="81ae4bc9-51ec-4b09-af2d-f08f9486593f" providerId="ADAL" clId="{9AF1B31C-BDE0-402F-AE34-DD5F9FF21AF2}" dt="2022-05-02T10:08:23.999" v="1789" actId="27918"/>
        <pc:sldMkLst>
          <pc:docMk/>
          <pc:sldMk cId="2481141947" sldId="265"/>
        </pc:sldMkLst>
        <pc:spChg chg="mod">
          <ac:chgData name="Rautaporras Petteri" userId="81ae4bc9-51ec-4b09-af2d-f08f9486593f" providerId="ADAL" clId="{9AF1B31C-BDE0-402F-AE34-DD5F9FF21AF2}" dt="2022-04-14T08:10:01.936" v="80" actId="14100"/>
          <ac:spMkLst>
            <pc:docMk/>
            <pc:sldMk cId="2481141947" sldId="265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27.093" v="669" actId="1076"/>
          <ac:spMkLst>
            <pc:docMk/>
            <pc:sldMk cId="2481141947" sldId="265"/>
            <ac:spMk id="7" creationId="{963D92E3-16E8-4D11-AC42-0A09122700F4}"/>
          </ac:spMkLst>
        </pc:spChg>
      </pc:sldChg>
      <pc:sldChg chg="modSp add mod">
        <pc:chgData name="Rautaporras Petteri" userId="81ae4bc9-51ec-4b09-af2d-f08f9486593f" providerId="ADAL" clId="{9AF1B31C-BDE0-402F-AE34-DD5F9FF21AF2}" dt="2022-04-22T05:41:22.901" v="667"/>
        <pc:sldMkLst>
          <pc:docMk/>
          <pc:sldMk cId="1116573921" sldId="266"/>
        </pc:sldMkLst>
        <pc:spChg chg="mod">
          <ac:chgData name="Rautaporras Petteri" userId="81ae4bc9-51ec-4b09-af2d-f08f9486593f" providerId="ADAL" clId="{9AF1B31C-BDE0-402F-AE34-DD5F9FF21AF2}" dt="2022-04-14T08:14:43.643" v="125" actId="20577"/>
          <ac:spMkLst>
            <pc:docMk/>
            <pc:sldMk cId="1116573921" sldId="266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22.901" v="667"/>
          <ac:spMkLst>
            <pc:docMk/>
            <pc:sldMk cId="1116573921" sldId="266"/>
            <ac:spMk id="7" creationId="{963D92E3-16E8-4D11-AC42-0A09122700F4}"/>
          </ac:spMkLst>
        </pc:spChg>
        <pc:graphicFrameChg chg="mod">
          <ac:chgData name="Rautaporras Petteri" userId="81ae4bc9-51ec-4b09-af2d-f08f9486593f" providerId="ADAL" clId="{9AF1B31C-BDE0-402F-AE34-DD5F9FF21AF2}" dt="2022-04-14T08:13:47.613" v="113"/>
          <ac:graphicFrameMkLst>
            <pc:docMk/>
            <pc:sldMk cId="1116573921" sldId="266"/>
            <ac:graphicFrameMk id="10" creationId="{8148119C-8720-486B-AD50-E435BB11F8FC}"/>
          </ac:graphicFrameMkLst>
        </pc:graphicFrameChg>
      </pc:sldChg>
      <pc:sldChg chg="modSp add mod">
        <pc:chgData name="Rautaporras Petteri" userId="81ae4bc9-51ec-4b09-af2d-f08f9486593f" providerId="ADAL" clId="{9AF1B31C-BDE0-402F-AE34-DD5F9FF21AF2}" dt="2022-04-22T05:41:38.718" v="670"/>
        <pc:sldMkLst>
          <pc:docMk/>
          <pc:sldMk cId="2223534508" sldId="267"/>
        </pc:sldMkLst>
        <pc:spChg chg="mod">
          <ac:chgData name="Rautaporras Petteri" userId="81ae4bc9-51ec-4b09-af2d-f08f9486593f" providerId="ADAL" clId="{9AF1B31C-BDE0-402F-AE34-DD5F9FF21AF2}" dt="2022-04-14T08:15:12.751" v="127"/>
          <ac:spMkLst>
            <pc:docMk/>
            <pc:sldMk cId="2223534508" sldId="267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38.718" v="670"/>
          <ac:spMkLst>
            <pc:docMk/>
            <pc:sldMk cId="2223534508" sldId="267"/>
            <ac:spMk id="7" creationId="{963D92E3-16E8-4D11-AC42-0A09122700F4}"/>
          </ac:spMkLst>
        </pc:spChg>
      </pc:sldChg>
      <pc:sldChg chg="modSp add mod">
        <pc:chgData name="Rautaporras Petteri" userId="81ae4bc9-51ec-4b09-af2d-f08f9486593f" providerId="ADAL" clId="{9AF1B31C-BDE0-402F-AE34-DD5F9FF21AF2}" dt="2022-04-22T05:41:43.296" v="671"/>
        <pc:sldMkLst>
          <pc:docMk/>
          <pc:sldMk cId="2391662795" sldId="268"/>
        </pc:sldMkLst>
        <pc:spChg chg="mod">
          <ac:chgData name="Rautaporras Petteri" userId="81ae4bc9-51ec-4b09-af2d-f08f9486593f" providerId="ADAL" clId="{9AF1B31C-BDE0-402F-AE34-DD5F9FF21AF2}" dt="2022-04-14T08:20:42.039" v="142" actId="1076"/>
          <ac:spMkLst>
            <pc:docMk/>
            <pc:sldMk cId="2391662795" sldId="268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43.296" v="671"/>
          <ac:spMkLst>
            <pc:docMk/>
            <pc:sldMk cId="2391662795" sldId="268"/>
            <ac:spMk id="7" creationId="{963D92E3-16E8-4D11-AC42-0A09122700F4}"/>
          </ac:spMkLst>
        </pc:spChg>
      </pc:sldChg>
      <pc:sldChg chg="modSp add mod">
        <pc:chgData name="Rautaporras Petteri" userId="81ae4bc9-51ec-4b09-af2d-f08f9486593f" providerId="ADAL" clId="{9AF1B31C-BDE0-402F-AE34-DD5F9FF21AF2}" dt="2022-04-22T05:41:48.125" v="672"/>
        <pc:sldMkLst>
          <pc:docMk/>
          <pc:sldMk cId="3377031095" sldId="269"/>
        </pc:sldMkLst>
        <pc:spChg chg="mod">
          <ac:chgData name="Rautaporras Petteri" userId="81ae4bc9-51ec-4b09-af2d-f08f9486593f" providerId="ADAL" clId="{9AF1B31C-BDE0-402F-AE34-DD5F9FF21AF2}" dt="2022-04-14T08:33:03.504" v="153" actId="1076"/>
          <ac:spMkLst>
            <pc:docMk/>
            <pc:sldMk cId="3377031095" sldId="269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1:48.125" v="672"/>
          <ac:spMkLst>
            <pc:docMk/>
            <pc:sldMk cId="3377031095" sldId="269"/>
            <ac:spMk id="7" creationId="{963D92E3-16E8-4D11-AC42-0A09122700F4}"/>
          </ac:spMkLst>
        </pc:spChg>
      </pc:sldChg>
      <pc:sldChg chg="addSp modSp add mod">
        <pc:chgData name="Rautaporras Petteri" userId="81ae4bc9-51ec-4b09-af2d-f08f9486593f" providerId="ADAL" clId="{9AF1B31C-BDE0-402F-AE34-DD5F9FF21AF2}" dt="2022-04-22T05:41:56.949" v="673"/>
        <pc:sldMkLst>
          <pc:docMk/>
          <pc:sldMk cId="37088673" sldId="270"/>
        </pc:sldMkLst>
        <pc:spChg chg="mod">
          <ac:chgData name="Rautaporras Petteri" userId="81ae4bc9-51ec-4b09-af2d-f08f9486593f" providerId="ADAL" clId="{9AF1B31C-BDE0-402F-AE34-DD5F9FF21AF2}" dt="2022-04-14T08:45:23.903" v="164" actId="1076"/>
          <ac:spMkLst>
            <pc:docMk/>
            <pc:sldMk cId="37088673" sldId="270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9AF1B31C-BDE0-402F-AE34-DD5F9FF21AF2}" dt="2022-04-14T08:46:56.121" v="246" actId="1076"/>
          <ac:spMkLst>
            <pc:docMk/>
            <pc:sldMk cId="37088673" sldId="270"/>
            <ac:spMk id="6" creationId="{8E290DB3-2C9A-4BCE-83F2-DE473B2D3B90}"/>
          </ac:spMkLst>
        </pc:spChg>
        <pc:spChg chg="mod">
          <ac:chgData name="Rautaporras Petteri" userId="81ae4bc9-51ec-4b09-af2d-f08f9486593f" providerId="ADAL" clId="{9AF1B31C-BDE0-402F-AE34-DD5F9FF21AF2}" dt="2022-04-22T05:41:56.949" v="673"/>
          <ac:spMkLst>
            <pc:docMk/>
            <pc:sldMk cId="37088673" sldId="270"/>
            <ac:spMk id="7" creationId="{963D92E3-16E8-4D11-AC42-0A09122700F4}"/>
          </ac:spMkLst>
        </pc:spChg>
        <pc:spChg chg="mod">
          <ac:chgData name="Rautaporras Petteri" userId="81ae4bc9-51ec-4b09-af2d-f08f9486593f" providerId="ADAL" clId="{9AF1B31C-BDE0-402F-AE34-DD5F9FF21AF2}" dt="2022-04-14T08:46:06.249" v="176" actId="14100"/>
          <ac:spMkLst>
            <pc:docMk/>
            <pc:sldMk cId="37088673" sldId="270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9AF1B31C-BDE0-402F-AE34-DD5F9FF21AF2}" dt="2022-04-14T08:46:14.041" v="177" actId="14100"/>
          <ac:spMkLst>
            <pc:docMk/>
            <pc:sldMk cId="37088673" sldId="270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9AF1B31C-BDE0-402F-AE34-DD5F9FF21AF2}" dt="2022-04-14T08:46:16.659" v="178"/>
          <ac:graphicFrameMkLst>
            <pc:docMk/>
            <pc:sldMk cId="37088673" sldId="270"/>
            <ac:graphicFrameMk id="10" creationId="{8148119C-8720-486B-AD50-E435BB11F8FC}"/>
          </ac:graphicFrameMkLst>
        </pc:graphicFrameChg>
      </pc:sldChg>
      <pc:sldChg chg="addSp delSp modSp add mod">
        <pc:chgData name="Rautaporras Petteri" userId="81ae4bc9-51ec-4b09-af2d-f08f9486593f" providerId="ADAL" clId="{9AF1B31C-BDE0-402F-AE34-DD5F9FF21AF2}" dt="2022-04-22T05:42:05.316" v="674"/>
        <pc:sldMkLst>
          <pc:docMk/>
          <pc:sldMk cId="3163064237" sldId="271"/>
        </pc:sldMkLst>
        <pc:spChg chg="mod">
          <ac:chgData name="Rautaporras Petteri" userId="81ae4bc9-51ec-4b09-af2d-f08f9486593f" providerId="ADAL" clId="{9AF1B31C-BDE0-402F-AE34-DD5F9FF21AF2}" dt="2022-04-14T08:48:53.664" v="248"/>
          <ac:spMkLst>
            <pc:docMk/>
            <pc:sldMk cId="3163064237" sldId="271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2:05.316" v="674"/>
          <ac:spMkLst>
            <pc:docMk/>
            <pc:sldMk cId="3163064237" sldId="271"/>
            <ac:spMk id="7" creationId="{963D92E3-16E8-4D11-AC42-0A09122700F4}"/>
          </ac:spMkLst>
        </pc:spChg>
        <pc:spChg chg="add del">
          <ac:chgData name="Rautaporras Petteri" userId="81ae4bc9-51ec-4b09-af2d-f08f9486593f" providerId="ADAL" clId="{9AF1B31C-BDE0-402F-AE34-DD5F9FF21AF2}" dt="2022-04-14T08:51:29.854" v="272" actId="22"/>
          <ac:spMkLst>
            <pc:docMk/>
            <pc:sldMk cId="3163064237" sldId="271"/>
            <ac:spMk id="11" creationId="{1086DAA5-9336-4485-B39C-E00883433D8F}"/>
          </ac:spMkLst>
        </pc:spChg>
        <pc:spChg chg="mod">
          <ac:chgData name="Rautaporras Petteri" userId="81ae4bc9-51ec-4b09-af2d-f08f9486593f" providerId="ADAL" clId="{9AF1B31C-BDE0-402F-AE34-DD5F9FF21AF2}" dt="2022-04-14T08:50:47.019" v="267" actId="14100"/>
          <ac:spMkLst>
            <pc:docMk/>
            <pc:sldMk cId="3163064237" sldId="271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9AF1B31C-BDE0-402F-AE34-DD5F9FF21AF2}" dt="2022-04-14T08:50:50.121" v="268" actId="14100"/>
          <ac:spMkLst>
            <pc:docMk/>
            <pc:sldMk cId="3163064237" sldId="271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9AF1B31C-BDE0-402F-AE34-DD5F9FF21AF2}" dt="2022-04-14T08:50:54.827" v="270"/>
          <ac:graphicFrameMkLst>
            <pc:docMk/>
            <pc:sldMk cId="3163064237" sldId="271"/>
            <ac:graphicFrameMk id="10" creationId="{8148119C-8720-486B-AD50-E435BB11F8FC}"/>
          </ac:graphicFrameMkLst>
        </pc:graphicFrameChg>
      </pc:sldChg>
      <pc:sldChg chg="modSp add mod">
        <pc:chgData name="Rautaporras Petteri" userId="81ae4bc9-51ec-4b09-af2d-f08f9486593f" providerId="ADAL" clId="{9AF1B31C-BDE0-402F-AE34-DD5F9FF21AF2}" dt="2022-04-22T05:42:08.372" v="675"/>
        <pc:sldMkLst>
          <pc:docMk/>
          <pc:sldMk cId="136793757" sldId="272"/>
        </pc:sldMkLst>
        <pc:spChg chg="mod">
          <ac:chgData name="Rautaporras Petteri" userId="81ae4bc9-51ec-4b09-af2d-f08f9486593f" providerId="ADAL" clId="{9AF1B31C-BDE0-402F-AE34-DD5F9FF21AF2}" dt="2022-04-14T08:53:36.155" v="285" actId="1076"/>
          <ac:spMkLst>
            <pc:docMk/>
            <pc:sldMk cId="136793757" sldId="272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2:08.372" v="675"/>
          <ac:spMkLst>
            <pc:docMk/>
            <pc:sldMk cId="136793757" sldId="272"/>
            <ac:spMk id="7" creationId="{963D92E3-16E8-4D11-AC42-0A09122700F4}"/>
          </ac:spMkLst>
        </pc:spChg>
      </pc:sldChg>
      <pc:sldChg chg="modSp add mod">
        <pc:chgData name="Rautaporras Petteri" userId="81ae4bc9-51ec-4b09-af2d-f08f9486593f" providerId="ADAL" clId="{9AF1B31C-BDE0-402F-AE34-DD5F9FF21AF2}" dt="2022-04-22T05:42:11.193" v="676"/>
        <pc:sldMkLst>
          <pc:docMk/>
          <pc:sldMk cId="2906817029" sldId="273"/>
        </pc:sldMkLst>
        <pc:spChg chg="mod">
          <ac:chgData name="Rautaporras Petteri" userId="81ae4bc9-51ec-4b09-af2d-f08f9486593f" providerId="ADAL" clId="{9AF1B31C-BDE0-402F-AE34-DD5F9FF21AF2}" dt="2022-04-14T08:54:03.273" v="287"/>
          <ac:spMkLst>
            <pc:docMk/>
            <pc:sldMk cId="2906817029" sldId="273"/>
            <ac:spMk id="2" creationId="{98EFB380-538D-4CD1-B5B5-BA58C064B424}"/>
          </ac:spMkLst>
        </pc:spChg>
        <pc:spChg chg="mod">
          <ac:chgData name="Rautaporras Petteri" userId="81ae4bc9-51ec-4b09-af2d-f08f9486593f" providerId="ADAL" clId="{9AF1B31C-BDE0-402F-AE34-DD5F9FF21AF2}" dt="2022-04-22T05:42:11.193" v="676"/>
          <ac:spMkLst>
            <pc:docMk/>
            <pc:sldMk cId="2906817029" sldId="273"/>
            <ac:spMk id="7" creationId="{963D92E3-16E8-4D11-AC42-0A09122700F4}"/>
          </ac:spMkLst>
        </pc:spChg>
      </pc:sldChg>
      <pc:sldChg chg="modSp new add del mod">
        <pc:chgData name="Rautaporras Petteri" userId="81ae4bc9-51ec-4b09-af2d-f08f9486593f" providerId="ADAL" clId="{9AF1B31C-BDE0-402F-AE34-DD5F9FF21AF2}" dt="2022-05-02T05:33:33.822" v="1787" actId="47"/>
        <pc:sldMkLst>
          <pc:docMk/>
          <pc:sldMk cId="2493451709" sldId="274"/>
        </pc:sldMkLst>
        <pc:spChg chg="mod">
          <ac:chgData name="Rautaporras Petteri" userId="81ae4bc9-51ec-4b09-af2d-f08f9486593f" providerId="ADAL" clId="{9AF1B31C-BDE0-402F-AE34-DD5F9FF21AF2}" dt="2022-04-22T05:46:22.618" v="697" actId="20577"/>
          <ac:spMkLst>
            <pc:docMk/>
            <pc:sldMk cId="2493451709" sldId="274"/>
            <ac:spMk id="2" creationId="{26E9A1E4-6161-49B1-9537-5D6C5CE8D8B5}"/>
          </ac:spMkLst>
        </pc:spChg>
        <pc:spChg chg="mod">
          <ac:chgData name="Rautaporras Petteri" userId="81ae4bc9-51ec-4b09-af2d-f08f9486593f" providerId="ADAL" clId="{9AF1B31C-BDE0-402F-AE34-DD5F9FF21AF2}" dt="2022-04-22T06:11:12.062" v="1523" actId="20577"/>
          <ac:spMkLst>
            <pc:docMk/>
            <pc:sldMk cId="2493451709" sldId="274"/>
            <ac:spMk id="6" creationId="{A3912D29-FFA3-403B-B130-7899BD3B1633}"/>
          </ac:spMkLst>
        </pc:spChg>
      </pc:sldChg>
      <pc:sldChg chg="modSp new add del mod">
        <pc:chgData name="Rautaporras Petteri" userId="81ae4bc9-51ec-4b09-af2d-f08f9486593f" providerId="ADAL" clId="{9AF1B31C-BDE0-402F-AE34-DD5F9FF21AF2}" dt="2022-05-02T05:33:32.729" v="1786" actId="47"/>
        <pc:sldMkLst>
          <pc:docMk/>
          <pc:sldMk cId="1439244697" sldId="275"/>
        </pc:sldMkLst>
        <pc:spChg chg="mod">
          <ac:chgData name="Rautaporras Petteri" userId="81ae4bc9-51ec-4b09-af2d-f08f9486593f" providerId="ADAL" clId="{9AF1B31C-BDE0-402F-AE34-DD5F9FF21AF2}" dt="2022-04-22T08:51:20.799" v="1536" actId="20577"/>
          <ac:spMkLst>
            <pc:docMk/>
            <pc:sldMk cId="1439244697" sldId="275"/>
            <ac:spMk id="2" creationId="{EF947A42-08E9-49A1-8A26-92CF2716614F}"/>
          </ac:spMkLst>
        </pc:spChg>
        <pc:spChg chg="mod">
          <ac:chgData name="Rautaporras Petteri" userId="81ae4bc9-51ec-4b09-af2d-f08f9486593f" providerId="ADAL" clId="{9AF1B31C-BDE0-402F-AE34-DD5F9FF21AF2}" dt="2022-04-22T08:53:06.511" v="1779" actId="20577"/>
          <ac:spMkLst>
            <pc:docMk/>
            <pc:sldMk cId="1439244697" sldId="275"/>
            <ac:spMk id="6" creationId="{D0C62997-4618-4C3F-BEF5-DF86DEFE1BC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Selvästi odotuksia heikompi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9.3103448275862075E-2</c:v>
                </c:pt>
                <c:pt idx="1">
                  <c:v>0.10989010989010989</c:v>
                </c:pt>
                <c:pt idx="2">
                  <c:v>3.2000000000000001E-2</c:v>
                </c:pt>
                <c:pt idx="3">
                  <c:v>9.6385542168674704E-2</c:v>
                </c:pt>
                <c:pt idx="4">
                  <c:v>0.11170212765957446</c:v>
                </c:pt>
                <c:pt idx="5">
                  <c:v>3.125E-2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Hieman odotuksia heikompi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0.25344827586206897</c:v>
                </c:pt>
                <c:pt idx="1">
                  <c:v>0.24175824175824176</c:v>
                </c:pt>
                <c:pt idx="2">
                  <c:v>0.29599999999999999</c:v>
                </c:pt>
                <c:pt idx="3">
                  <c:v>0.25301204819277107</c:v>
                </c:pt>
                <c:pt idx="4">
                  <c:v>0.21808510638297873</c:v>
                </c:pt>
                <c:pt idx="5">
                  <c:v>0.375</c:v>
                </c:pt>
                <c:pt idx="6">
                  <c:v>0.35714285714285715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Odotusten mukainen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0.53275862068965518</c:v>
                </c:pt>
                <c:pt idx="1">
                  <c:v>0.50109890109890109</c:v>
                </c:pt>
                <c:pt idx="2">
                  <c:v>0.64800000000000002</c:v>
                </c:pt>
                <c:pt idx="3">
                  <c:v>0.54819277108433739</c:v>
                </c:pt>
                <c:pt idx="4">
                  <c:v>0.53723404255319152</c:v>
                </c:pt>
                <c:pt idx="5">
                  <c:v>0.46875</c:v>
                </c:pt>
                <c:pt idx="6">
                  <c:v>0.39285714285714285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Odotuksia parempi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0.1206896551724138</c:v>
                </c:pt>
                <c:pt idx="1">
                  <c:v>0.14725274725274726</c:v>
                </c:pt>
                <c:pt idx="2">
                  <c:v>2.4E-2</c:v>
                </c:pt>
                <c:pt idx="3">
                  <c:v>0.10240963855421686</c:v>
                </c:pt>
                <c:pt idx="4">
                  <c:v>0.13297872340425532</c:v>
                </c:pt>
                <c:pt idx="5">
                  <c:v>0.125</c:v>
                </c:pt>
                <c:pt idx="6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23988190465974E-2"/>
          <c:y val="4.0806818849189318E-2"/>
          <c:w val="0.92122826303919725"/>
          <c:h val="0.74074120086557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Sotaa edeltävään tilanteeseen verrattuna saatavuus on heikentynyt merkittävästi.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0.29137931034482761</c:v>
                </c:pt>
                <c:pt idx="1">
                  <c:v>0.35164835164835168</c:v>
                </c:pt>
                <c:pt idx="2">
                  <c:v>7.1999999999999995E-2</c:v>
                </c:pt>
                <c:pt idx="3">
                  <c:v>0.28614457831325302</c:v>
                </c:pt>
                <c:pt idx="4">
                  <c:v>0.31720430107526881</c:v>
                </c:pt>
                <c:pt idx="5">
                  <c:v>0.28125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Sotaa edeltävään tilanteeseen verrattuna saatavuus on heikentynyt hieman.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0.42241379310344829</c:v>
                </c:pt>
                <c:pt idx="1">
                  <c:v>0.49450549450549453</c:v>
                </c:pt>
                <c:pt idx="2">
                  <c:v>0.16</c:v>
                </c:pt>
                <c:pt idx="3">
                  <c:v>0.42771084337349397</c:v>
                </c:pt>
                <c:pt idx="4">
                  <c:v>0.39784946236559138</c:v>
                </c:pt>
                <c:pt idx="5">
                  <c:v>0.34375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Ei olennaista muutosta sotaa edeltävään tilanteeseen verrattuna.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0.16206896551724137</c:v>
                </c:pt>
                <c:pt idx="1">
                  <c:v>0.13626373626373625</c:v>
                </c:pt>
                <c:pt idx="2">
                  <c:v>0.25600000000000001</c:v>
                </c:pt>
                <c:pt idx="3">
                  <c:v>0.1536144578313253</c:v>
                </c:pt>
                <c:pt idx="4">
                  <c:v>0.17741935483870969</c:v>
                </c:pt>
                <c:pt idx="5">
                  <c:v>0.21875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Saatavuus on parantunut sotaa edeltävään tilanteeseen verratuna.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B-4EF6-A232-FC7C95270CF8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Kysymys ei ole relevantti yrityksellemme (ei tuotetuotantoa).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Taul1!$F$2:$F$8</c:f>
              <c:numCache>
                <c:formatCode>General</c:formatCode>
                <c:ptCount val="7"/>
                <c:pt idx="0">
                  <c:v>0.12413793103448276</c:v>
                </c:pt>
                <c:pt idx="1">
                  <c:v>1.7582417582417582E-2</c:v>
                </c:pt>
                <c:pt idx="2">
                  <c:v>0.51200000000000001</c:v>
                </c:pt>
                <c:pt idx="3">
                  <c:v>0.13253012048192772</c:v>
                </c:pt>
                <c:pt idx="4">
                  <c:v>0.10752688172043011</c:v>
                </c:pt>
                <c:pt idx="5">
                  <c:v>0.15625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B-4EF6-A232-FC7C95270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0926857752315583E-2"/>
          <c:y val="0.87584394213871708"/>
          <c:w val="0.9766328527889746"/>
          <c:h val="0.102641039135875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23988190465974E-2"/>
          <c:y val="4.0806818849189318E-2"/>
          <c:w val="0.92122826303919725"/>
          <c:h val="0.74074120086557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Saatavuus heikentyy merkittävästi nykytilanteeseen verrattuna.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0.23103448275862068</c:v>
                </c:pt>
                <c:pt idx="1">
                  <c:v>0.2725274725274725</c:v>
                </c:pt>
                <c:pt idx="2">
                  <c:v>0.08</c:v>
                </c:pt>
                <c:pt idx="3">
                  <c:v>0.26506024096385544</c:v>
                </c:pt>
                <c:pt idx="4">
                  <c:v>0.18817204301075269</c:v>
                </c:pt>
                <c:pt idx="5">
                  <c:v>0.15625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Saatavuus heikentyy hieman nykytilanteeseen verrattuna.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0.47758620689655173</c:v>
                </c:pt>
                <c:pt idx="1">
                  <c:v>0.54285714285714282</c:v>
                </c:pt>
                <c:pt idx="2">
                  <c:v>0.24</c:v>
                </c:pt>
                <c:pt idx="3">
                  <c:v>0.46385542168674698</c:v>
                </c:pt>
                <c:pt idx="4">
                  <c:v>0.510752688172043</c:v>
                </c:pt>
                <c:pt idx="5">
                  <c:v>0.46875</c:v>
                </c:pt>
                <c:pt idx="6">
                  <c:v>0.43333333333333335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Ei olennaista muutosta nykytilanteeseen verrattuna.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0.17413793103448275</c:v>
                </c:pt>
                <c:pt idx="1">
                  <c:v>0.16483516483516483</c:v>
                </c:pt>
                <c:pt idx="2">
                  <c:v>0.20799999999999999</c:v>
                </c:pt>
                <c:pt idx="3">
                  <c:v>0.16265060240963855</c:v>
                </c:pt>
                <c:pt idx="4">
                  <c:v>0.18817204301075269</c:v>
                </c:pt>
                <c:pt idx="5">
                  <c:v>0.15625</c:v>
                </c:pt>
                <c:pt idx="6">
                  <c:v>0.23333333333333334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Saatavuus tulee parantumaan nykytilanteeseen verratuna.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1.0344827586206896E-2</c:v>
                </c:pt>
                <c:pt idx="1">
                  <c:v>1.3186813186813187E-2</c:v>
                </c:pt>
                <c:pt idx="2">
                  <c:v>0</c:v>
                </c:pt>
                <c:pt idx="3">
                  <c:v>3.0120481927710845E-3</c:v>
                </c:pt>
                <c:pt idx="4">
                  <c:v>1.0752688172043012E-2</c:v>
                </c:pt>
                <c:pt idx="5">
                  <c:v>6.25E-2</c:v>
                </c:pt>
                <c:pt idx="6">
                  <c:v>3.3333333333333333E-2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B-4EF6-A232-FC7C95270CF8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Kysymys ei ole relevantti yrityksellemme (ei tuotetuotantoa).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Taul1!$F$2:$F$8</c:f>
              <c:numCache>
                <c:formatCode>General</c:formatCode>
                <c:ptCount val="7"/>
                <c:pt idx="0">
                  <c:v>0.10689655172413794</c:v>
                </c:pt>
                <c:pt idx="1">
                  <c:v>6.5934065934065934E-3</c:v>
                </c:pt>
                <c:pt idx="2">
                  <c:v>0.47199999999999998</c:v>
                </c:pt>
                <c:pt idx="3">
                  <c:v>0.10542168674698796</c:v>
                </c:pt>
                <c:pt idx="4">
                  <c:v>0.10215053763440861</c:v>
                </c:pt>
                <c:pt idx="5">
                  <c:v>0.15625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B-4EF6-A232-FC7C95270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0926857752315583E-2"/>
          <c:y val="0.87584394213871708"/>
          <c:w val="0.9766328527889746"/>
          <c:h val="0.102641039135875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0.23620689655172414</c:v>
                </c:pt>
                <c:pt idx="1">
                  <c:v>0.26153846153846155</c:v>
                </c:pt>
                <c:pt idx="2">
                  <c:v>0.14399999999999999</c:v>
                </c:pt>
                <c:pt idx="3">
                  <c:v>0.23795180722891565</c:v>
                </c:pt>
                <c:pt idx="4">
                  <c:v>0.24193548387096775</c:v>
                </c:pt>
                <c:pt idx="5">
                  <c:v>0.1875</c:v>
                </c:pt>
                <c:pt idx="6">
                  <c:v>0.23333333333333334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0.76379310344827589</c:v>
                </c:pt>
                <c:pt idx="1">
                  <c:v>0.7384615384615385</c:v>
                </c:pt>
                <c:pt idx="2">
                  <c:v>0.85599999999999998</c:v>
                </c:pt>
                <c:pt idx="3">
                  <c:v>0.76204819277108438</c:v>
                </c:pt>
                <c:pt idx="4">
                  <c:v>0.75806451612903225</c:v>
                </c:pt>
                <c:pt idx="5">
                  <c:v>0.8125</c:v>
                </c:pt>
                <c:pt idx="6">
                  <c:v>0.76666666666666672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Liikevaihto laskee yli 15 %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5.5172413793103448E-2</c:v>
                </c:pt>
                <c:pt idx="1">
                  <c:v>5.9340659340659338E-2</c:v>
                </c:pt>
                <c:pt idx="2">
                  <c:v>0.04</c:v>
                </c:pt>
                <c:pt idx="3">
                  <c:v>7.2289156626506021E-2</c:v>
                </c:pt>
                <c:pt idx="4">
                  <c:v>3.2258064516129031E-2</c:v>
                </c:pt>
                <c:pt idx="5">
                  <c:v>6.25E-2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Liikevaihto laskee -5 % - -15 %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0.13793103448275862</c:v>
                </c:pt>
                <c:pt idx="1">
                  <c:v>0.14505494505494507</c:v>
                </c:pt>
                <c:pt idx="2">
                  <c:v>0.112</c:v>
                </c:pt>
                <c:pt idx="3">
                  <c:v>0.15963855421686746</c:v>
                </c:pt>
                <c:pt idx="4">
                  <c:v>0.10215053763440861</c:v>
                </c:pt>
                <c:pt idx="5">
                  <c:v>0.1875</c:v>
                </c:pt>
                <c:pt idx="6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Liikevaihto pysyy suurin piirtein viimevuotisella tasolla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0.28793103448275864</c:v>
                </c:pt>
                <c:pt idx="1">
                  <c:v>0.29890109890109889</c:v>
                </c:pt>
                <c:pt idx="2">
                  <c:v>0.248</c:v>
                </c:pt>
                <c:pt idx="3">
                  <c:v>0.28614457831325302</c:v>
                </c:pt>
                <c:pt idx="4">
                  <c:v>0.30107526881720431</c:v>
                </c:pt>
                <c:pt idx="5">
                  <c:v>0.21875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Liikevaihto kasvaa 5 % - 15 %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0.3724137931034483</c:v>
                </c:pt>
                <c:pt idx="1">
                  <c:v>0.35164835164835168</c:v>
                </c:pt>
                <c:pt idx="2">
                  <c:v>0.44800000000000001</c:v>
                </c:pt>
                <c:pt idx="3">
                  <c:v>0.34036144578313254</c:v>
                </c:pt>
                <c:pt idx="4">
                  <c:v>0.38709677419354838</c:v>
                </c:pt>
                <c:pt idx="5">
                  <c:v>0.40625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23-4403-9CD1-9E0F9A09BBD4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Liikevaihto kasvaa yli 15 %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Taul1!$F$2:$F$8</c:f>
              <c:numCache>
                <c:formatCode>General</c:formatCode>
                <c:ptCount val="7"/>
                <c:pt idx="0">
                  <c:v>0.14655172413793102</c:v>
                </c:pt>
                <c:pt idx="1">
                  <c:v>0.14505494505494507</c:v>
                </c:pt>
                <c:pt idx="2">
                  <c:v>0.152</c:v>
                </c:pt>
                <c:pt idx="3">
                  <c:v>0.14156626506024098</c:v>
                </c:pt>
                <c:pt idx="4">
                  <c:v>0.17741935483870969</c:v>
                </c:pt>
                <c:pt idx="5">
                  <c:v>0.125</c:v>
                </c:pt>
                <c:pt idx="6">
                  <c:v>3.3333333333333333E-2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8-4B47-ADB1-8A94F0890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23988190465974E-2"/>
          <c:y val="4.0806818849189318E-2"/>
          <c:w val="0.92122826303919725"/>
          <c:h val="0.80058881128674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Tuotantomäärä laskee yli 15 %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4.4827586206896551E-2</c:v>
                </c:pt>
                <c:pt idx="1">
                  <c:v>5.2747252747252747E-2</c:v>
                </c:pt>
                <c:pt idx="2">
                  <c:v>1.6E-2</c:v>
                </c:pt>
                <c:pt idx="3">
                  <c:v>5.7228915662650599E-2</c:v>
                </c:pt>
                <c:pt idx="4">
                  <c:v>2.6881720430107527E-2</c:v>
                </c:pt>
                <c:pt idx="5">
                  <c:v>6.25E-2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Tuotantomäärä laskee -5 % - -15 %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0.18620689655172415</c:v>
                </c:pt>
                <c:pt idx="1">
                  <c:v>0.2</c:v>
                </c:pt>
                <c:pt idx="2">
                  <c:v>0.13600000000000001</c:v>
                </c:pt>
                <c:pt idx="3">
                  <c:v>0.19879518072289157</c:v>
                </c:pt>
                <c:pt idx="4">
                  <c:v>0.16666666666666666</c:v>
                </c:pt>
                <c:pt idx="5">
                  <c:v>0.21875</c:v>
                </c:pt>
                <c:pt idx="6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Tuotantomäärä pysyy suurin piirtein viimevuotisella tasolla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0.37413793103448278</c:v>
                </c:pt>
                <c:pt idx="1">
                  <c:v>0.37802197802197801</c:v>
                </c:pt>
                <c:pt idx="2">
                  <c:v>0.36</c:v>
                </c:pt>
                <c:pt idx="3">
                  <c:v>0.39457831325301207</c:v>
                </c:pt>
                <c:pt idx="4">
                  <c:v>0.36021505376344087</c:v>
                </c:pt>
                <c:pt idx="5">
                  <c:v>0.28125</c:v>
                </c:pt>
                <c:pt idx="6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Tuotantomäärä kasvaa 5 % - 15 %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0.30689655172413793</c:v>
                </c:pt>
                <c:pt idx="1">
                  <c:v>0.29230769230769232</c:v>
                </c:pt>
                <c:pt idx="2">
                  <c:v>0.36</c:v>
                </c:pt>
                <c:pt idx="3">
                  <c:v>0.26807228915662651</c:v>
                </c:pt>
                <c:pt idx="4">
                  <c:v>0.33333333333333331</c:v>
                </c:pt>
                <c:pt idx="5">
                  <c:v>0.375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23-4403-9CD1-9E0F9A09BBD4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Tuotantomäärä kasvaa yli 15 %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Taul1!$F$2:$F$8</c:f>
              <c:numCache>
                <c:formatCode>General</c:formatCode>
                <c:ptCount val="7"/>
                <c:pt idx="0">
                  <c:v>8.7931034482758616E-2</c:v>
                </c:pt>
                <c:pt idx="1">
                  <c:v>7.6923076923076927E-2</c:v>
                </c:pt>
                <c:pt idx="2">
                  <c:v>0.128</c:v>
                </c:pt>
                <c:pt idx="3">
                  <c:v>8.1325301204819275E-2</c:v>
                </c:pt>
                <c:pt idx="4">
                  <c:v>0.11290322580645161</c:v>
                </c:pt>
                <c:pt idx="5">
                  <c:v>6.25E-2</c:v>
                </c:pt>
                <c:pt idx="6">
                  <c:v>3.3333333333333333E-2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8-4B47-ADB1-8A94F0890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8215997688143692E-2"/>
          <c:y val="0.90341902447178091"/>
          <c:w val="0.97718888998126074"/>
          <c:h val="8.9409302619749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Suunnitelmia on laitettu jäihin, mutta ei vielä peruttu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0.19655172413793104</c:v>
                </c:pt>
                <c:pt idx="1">
                  <c:v>0.22417582417582418</c:v>
                </c:pt>
                <c:pt idx="2">
                  <c:v>9.6000000000000002E-2</c:v>
                </c:pt>
                <c:pt idx="3">
                  <c:v>0.19879518072289157</c:v>
                </c:pt>
                <c:pt idx="4">
                  <c:v>0.21505376344086022</c:v>
                </c:pt>
                <c:pt idx="5">
                  <c:v>0.15625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Suunnitelmia on jo peruttu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5.5172413793103448E-2</c:v>
                </c:pt>
                <c:pt idx="1">
                  <c:v>6.3736263736263732E-2</c:v>
                </c:pt>
                <c:pt idx="2">
                  <c:v>2.4E-2</c:v>
                </c:pt>
                <c:pt idx="3">
                  <c:v>6.9277108433734941E-2</c:v>
                </c:pt>
                <c:pt idx="4">
                  <c:v>3.7634408602150539E-2</c:v>
                </c:pt>
                <c:pt idx="5">
                  <c:v>3.125E-2</c:v>
                </c:pt>
                <c:pt idx="6">
                  <c:v>3.3333333333333333E-2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Ei juuri mitenkään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Taul1!$A$2:$A$8</c15:sqref>
                        </c15:formulaRef>
                      </c:ext>
                    </c:extLst>
                    <c:strCache>
                      <c:ptCount val="7"/>
                      <c:pt idx="0">
                        <c:v>Kaikki</c:v>
                      </c:pt>
                      <c:pt idx="1">
                        <c:v>Teollisuus</c:v>
                      </c:pt>
                      <c:pt idx="2">
                        <c:v>Palvelualat</c:v>
                      </c:pt>
                      <c:pt idx="3">
                        <c:v>0-50</c:v>
                      </c:pt>
                      <c:pt idx="4">
                        <c:v>51-250</c:v>
                      </c:pt>
                      <c:pt idx="5">
                        <c:v>251-500</c:v>
                      </c:pt>
                      <c:pt idx="6">
                        <c:v>yli 500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0.74827586206896557</c:v>
                      </c:pt>
                      <c:pt idx="1">
                        <c:v>0.71208791208791211</c:v>
                      </c:pt>
                      <c:pt idx="2">
                        <c:v>0.88</c:v>
                      </c:pt>
                      <c:pt idx="3">
                        <c:v>0.73192771084337349</c:v>
                      </c:pt>
                      <c:pt idx="4">
                        <c:v>0.74731182795698925</c:v>
                      </c:pt>
                      <c:pt idx="5">
                        <c:v>0.8125</c:v>
                      </c:pt>
                      <c:pt idx="6">
                        <c:v>0.8666666666666667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DD23-4403-9CD1-9E0F9A09BBD4}"/>
                  </c:ext>
                </c:extLst>
              </c15:ser>
            </c15:filteredBarSeries>
          </c:ext>
        </c:extLst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77964611464737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Sodan yleinen epävarmuutta lisäävä vaikutus ja kysynnän epävarmuus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0.41095890410958902</c:v>
                </c:pt>
                <c:pt idx="1">
                  <c:v>0.41221374045801529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Materiaalien, raaka-aineiden ja muiden kustannusten hintakehityksen epävarmuus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0.52054794520547942</c:v>
                </c:pt>
                <c:pt idx="1">
                  <c:v>0.52671755725190839</c:v>
                </c:pt>
                <c:pt idx="2">
                  <c:v>0.46666666666666667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Joku muu syy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6.8493150684931503E-2</c:v>
                </c:pt>
                <c:pt idx="1">
                  <c:v>6.1068702290076333E-2</c:v>
                </c:pt>
                <c:pt idx="2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3912220961029322E-3"/>
          <c:y val="0.90399134655782287"/>
          <c:w val="0.98462353386303425"/>
          <c:h val="7.44936347167697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Kannattavuus heikkenee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0.53103448275862064</c:v>
                </c:pt>
                <c:pt idx="1">
                  <c:v>0.58461538461538465</c:v>
                </c:pt>
                <c:pt idx="2">
                  <c:v>0.33600000000000002</c:v>
                </c:pt>
                <c:pt idx="3">
                  <c:v>0.5512048192771084</c:v>
                </c:pt>
                <c:pt idx="4">
                  <c:v>0.5161290322580645</c:v>
                </c:pt>
                <c:pt idx="5">
                  <c:v>0.5</c:v>
                </c:pt>
                <c:pt idx="6">
                  <c:v>0.43333333333333335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Kannattavuus pysyy ennallaan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0.3896551724137931</c:v>
                </c:pt>
                <c:pt idx="1">
                  <c:v>0.35164835164835168</c:v>
                </c:pt>
                <c:pt idx="2">
                  <c:v>0.52800000000000002</c:v>
                </c:pt>
                <c:pt idx="3">
                  <c:v>0.39759036144578314</c:v>
                </c:pt>
                <c:pt idx="4">
                  <c:v>0.36559139784946237</c:v>
                </c:pt>
                <c:pt idx="5">
                  <c:v>0.40625</c:v>
                </c:pt>
                <c:pt idx="6">
                  <c:v>0.43333333333333335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Kannattavuus paranee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7.9310344827586213E-2</c:v>
                </c:pt>
                <c:pt idx="1">
                  <c:v>6.3736263736263732E-2</c:v>
                </c:pt>
                <c:pt idx="2">
                  <c:v>0.13600000000000001</c:v>
                </c:pt>
                <c:pt idx="3">
                  <c:v>5.1204819277108432E-2</c:v>
                </c:pt>
                <c:pt idx="4">
                  <c:v>0.11827956989247312</c:v>
                </c:pt>
                <c:pt idx="5">
                  <c:v>9.375E-2</c:v>
                </c:pt>
                <c:pt idx="6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0.17241379310344829</c:v>
                </c:pt>
                <c:pt idx="1">
                  <c:v>0.20439560439560439</c:v>
                </c:pt>
                <c:pt idx="2">
                  <c:v>5.6000000000000001E-2</c:v>
                </c:pt>
                <c:pt idx="3">
                  <c:v>0.19879518072289157</c:v>
                </c:pt>
                <c:pt idx="4">
                  <c:v>0.14516129032258066</c:v>
                </c:pt>
                <c:pt idx="5">
                  <c:v>9.375E-2</c:v>
                </c:pt>
                <c:pt idx="6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0.82758620689655171</c:v>
                </c:pt>
                <c:pt idx="1">
                  <c:v>0.79560439560439555</c:v>
                </c:pt>
                <c:pt idx="2">
                  <c:v>0.94399999999999995</c:v>
                </c:pt>
                <c:pt idx="3">
                  <c:v>0.8012048192771084</c:v>
                </c:pt>
                <c:pt idx="4">
                  <c:v>0.85483870967741937</c:v>
                </c:pt>
                <c:pt idx="5">
                  <c:v>0.90625</c:v>
                </c:pt>
                <c:pt idx="6">
                  <c:v>0.8666666666666667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Vaikeuttavat merkittävästi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9.1379310344827588E-2</c:v>
                </c:pt>
                <c:pt idx="1">
                  <c:v>0.11208791208791209</c:v>
                </c:pt>
                <c:pt idx="2">
                  <c:v>1.6E-2</c:v>
                </c:pt>
                <c:pt idx="3">
                  <c:v>7.5301204819277115E-2</c:v>
                </c:pt>
                <c:pt idx="4">
                  <c:v>0.11290322580645161</c:v>
                </c:pt>
                <c:pt idx="5">
                  <c:v>6.25E-2</c:v>
                </c:pt>
                <c:pt idx="6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Vaikeuttavat hieman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0.30344827586206896</c:v>
                </c:pt>
                <c:pt idx="1">
                  <c:v>0.32527472527472528</c:v>
                </c:pt>
                <c:pt idx="2">
                  <c:v>0.224</c:v>
                </c:pt>
                <c:pt idx="3">
                  <c:v>0.25</c:v>
                </c:pt>
                <c:pt idx="4">
                  <c:v>0.36559139784946237</c:v>
                </c:pt>
                <c:pt idx="5">
                  <c:v>0.3125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Eivät juuri vaikeuta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0.60517241379310349</c:v>
                </c:pt>
                <c:pt idx="1">
                  <c:v>0.56263736263736264</c:v>
                </c:pt>
                <c:pt idx="2">
                  <c:v>0.76</c:v>
                </c:pt>
                <c:pt idx="3">
                  <c:v>0.67469879518072284</c:v>
                </c:pt>
                <c:pt idx="4">
                  <c:v>0.521505376344086</c:v>
                </c:pt>
                <c:pt idx="5">
                  <c:v>0.625</c:v>
                </c:pt>
                <c:pt idx="6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6204414573031E-2"/>
          <c:y val="4.0806818849189318E-2"/>
          <c:w val="0.91112604681509024"/>
          <c:h val="0.73801907100294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Tuotteemme ovat pakotelistoilla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0.28820960698689957</c:v>
                </c:pt>
                <c:pt idx="1">
                  <c:v>0.30653266331658291</c:v>
                </c:pt>
                <c:pt idx="2">
                  <c:v>0.16666666666666666</c:v>
                </c:pt>
                <c:pt idx="3">
                  <c:v>0.23148148148148148</c:v>
                </c:pt>
                <c:pt idx="4">
                  <c:v>0.3146067415730337</c:v>
                </c:pt>
                <c:pt idx="5">
                  <c:v>0.16666666666666666</c:v>
                </c:pt>
                <c:pt idx="6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3-4403-9CD1-9E0F9A09BBD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Asiakkaamme ovat pakotelistoilla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0.3930131004366812</c:v>
                </c:pt>
                <c:pt idx="1">
                  <c:v>0.36180904522613067</c:v>
                </c:pt>
                <c:pt idx="2">
                  <c:v>0.6</c:v>
                </c:pt>
                <c:pt idx="3">
                  <c:v>0.35185185185185186</c:v>
                </c:pt>
                <c:pt idx="4">
                  <c:v>0.4044943820224719</c:v>
                </c:pt>
                <c:pt idx="5">
                  <c:v>0.33333333333333331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23-4403-9CD1-9E0F9A09BBD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Logistiikkahaasteiden vuoksi emme pysty toimittamaan tilauksia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0.45414847161572053</c:v>
                </c:pt>
                <c:pt idx="1">
                  <c:v>0.49246231155778897</c:v>
                </c:pt>
                <c:pt idx="2">
                  <c:v>0.2</c:v>
                </c:pt>
                <c:pt idx="3">
                  <c:v>0.44444444444444442</c:v>
                </c:pt>
                <c:pt idx="4">
                  <c:v>0.4606741573033708</c:v>
                </c:pt>
                <c:pt idx="5">
                  <c:v>0.25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23-4403-9CD1-9E0F9A09BBD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Pankki/maksuliikenne pakotteet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0.42794759825327511</c:v>
                </c:pt>
                <c:pt idx="1">
                  <c:v>0.42211055276381909</c:v>
                </c:pt>
                <c:pt idx="2">
                  <c:v>0.46666666666666667</c:v>
                </c:pt>
                <c:pt idx="3">
                  <c:v>0.3888888888888889</c:v>
                </c:pt>
                <c:pt idx="4">
                  <c:v>0.43820224719101125</c:v>
                </c:pt>
                <c:pt idx="5">
                  <c:v>0.58333333333333337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1-43E3-A55B-44DA08BEC460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Joku muu syy, mikä?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Teollisuus</c:v>
                </c:pt>
                <c:pt idx="2">
                  <c:v>Palvelualat</c:v>
                </c:pt>
                <c:pt idx="3">
                  <c:v>0-50</c:v>
                </c:pt>
                <c:pt idx="4">
                  <c:v>51-250</c:v>
                </c:pt>
                <c:pt idx="5">
                  <c:v>251-500</c:v>
                </c:pt>
                <c:pt idx="6">
                  <c:v>yli 500</c:v>
                </c:pt>
              </c:strCache>
            </c:strRef>
          </c:cat>
          <c:val>
            <c:numRef>
              <c:f>Taul1!$F$2:$F$8</c:f>
              <c:numCache>
                <c:formatCode>General</c:formatCode>
                <c:ptCount val="7"/>
                <c:pt idx="0">
                  <c:v>0.18340611353711792</c:v>
                </c:pt>
                <c:pt idx="1">
                  <c:v>0.19095477386934673</c:v>
                </c:pt>
                <c:pt idx="2">
                  <c:v>0.13333333333333333</c:v>
                </c:pt>
                <c:pt idx="3">
                  <c:v>0.19444444444444445</c:v>
                </c:pt>
                <c:pt idx="4">
                  <c:v>0.1797752808988764</c:v>
                </c:pt>
                <c:pt idx="5">
                  <c:v>0.16666666666666666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A1-43E3-A55B-44DA08BEC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276384"/>
        <c:axId val="654277216"/>
      </c:barChart>
      <c:catAx>
        <c:axId val="6542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7216"/>
        <c:crosses val="autoZero"/>
        <c:auto val="1"/>
        <c:lblAlgn val="ctr"/>
        <c:lblOffset val="100"/>
        <c:noMultiLvlLbl val="0"/>
      </c:catAx>
      <c:valAx>
        <c:axId val="6542772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276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9115595794566544E-2"/>
          <c:y val="0.87670764873033147"/>
          <c:w val="0.96782241606859298"/>
          <c:h val="0.101777332544261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0.5595</cdr:x>
      <cdr:y>0.31296</cdr:y>
    </cdr:from>
    <cdr:to>
      <cdr:x>0.85984</cdr:x>
      <cdr:y>0.42907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EDDC26E-6751-4DF5-8381-01003D00FB9C}"/>
            </a:ext>
          </a:extLst>
        </cdr:cNvPr>
        <cdr:cNvSpPr txBox="1"/>
      </cdr:nvSpPr>
      <cdr:spPr>
        <a:xfrm xmlns:a="http://schemas.openxmlformats.org/drawingml/2006/main">
          <a:off x="4695056" y="1108397"/>
          <a:ext cx="2520280" cy="4112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fi-FI" sz="1100" spc="-40" dirty="0"/>
            <a:t>Liian vähän vastauksia tulosten raportoimiseksi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32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49"/>
            <a:ext cx="7171200" cy="47502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46278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C5B8C1E-D5ED-9149-A001-7EA50076E02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40468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1"/>
            <a:ext cx="5529600" cy="48010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8125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7945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49"/>
            <a:ext cx="7992000" cy="82116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1934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473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485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2395"/>
            <a:ext cx="7992000" cy="821163"/>
          </a:xfrm>
        </p:spPr>
        <p:txBody>
          <a:bodyPr>
            <a:noAutofit/>
          </a:bodyPr>
          <a:lstStyle/>
          <a:p>
            <a:r>
              <a:rPr lang="fi-FI" sz="1800" dirty="0"/>
              <a:t>Minkä verran vientiin liittyvät pakotteet (tuotevientikiellot, pankkipakotteet, henkilöpakotteet) vaikeuttavat yrityksenne toimintaa Suomessa?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1723731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70310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7968" y="196003"/>
            <a:ext cx="7992000" cy="821163"/>
          </a:xfrm>
        </p:spPr>
        <p:txBody>
          <a:bodyPr>
            <a:noAutofit/>
          </a:bodyPr>
          <a:lstStyle/>
          <a:p>
            <a:r>
              <a:rPr lang="fi-FI" sz="1800" dirty="0"/>
              <a:t>Mitkä seuraavista tekijöistä ovat taustalla aiheutuneisiin haasteisiin (voit valita useamman):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2098253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229, Teollisuus: 199, Palvelualat: 30, 0-50: 108, 51-250: 89, 251-500: 12, yli 500: 20.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E290DB3-2C9A-4BCE-83F2-DE473B2D3B90}"/>
              </a:ext>
            </a:extLst>
          </p:cNvPr>
          <p:cNvSpPr txBox="1"/>
          <p:nvPr/>
        </p:nvSpPr>
        <p:spPr>
          <a:xfrm>
            <a:off x="971600" y="1025396"/>
            <a:ext cx="4392488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</a:t>
            </a:r>
            <a:r>
              <a:rPr lang="fi-FI" sz="1050" spc="-40" dirty="0" err="1"/>
              <a:t>yrityksista</a:t>
            </a:r>
            <a:r>
              <a:rPr lang="fi-FI" sz="1050" spc="-40" dirty="0"/>
              <a:t>, jotka valitsivat ko. vaihtoehdon</a:t>
            </a:r>
          </a:p>
        </p:txBody>
      </p:sp>
    </p:spTree>
    <p:extLst>
      <p:ext uri="{BB962C8B-B14F-4D97-AF65-F5344CB8AC3E}">
        <p14:creationId xmlns:p14="http://schemas.microsoft.com/office/powerpoint/2010/main" val="3708867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2395"/>
            <a:ext cx="7992000" cy="821163"/>
          </a:xfrm>
        </p:spPr>
        <p:txBody>
          <a:bodyPr>
            <a:noAutofit/>
          </a:bodyPr>
          <a:lstStyle/>
          <a:p>
            <a:r>
              <a:rPr lang="fi-FI" sz="1800" dirty="0"/>
              <a:t>Miten materiaalien ja raaka-aineiden saatavuus on yleisesti ottaen kehittynyt Venäjän hyökkäyksen jälkeen yrityksenne näkökulmasta tähän mennessä?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0498313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306423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166411"/>
            <a:ext cx="7992000" cy="821163"/>
          </a:xfrm>
        </p:spPr>
        <p:txBody>
          <a:bodyPr>
            <a:noAutofit/>
          </a:bodyPr>
          <a:lstStyle/>
          <a:p>
            <a:r>
              <a:rPr lang="fi-FI" sz="1800" dirty="0"/>
              <a:t>Entä miten arvioit materiaalien ja raaka-aineiden saatavuuden kehittyvän lähikuukausien aikana?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7066755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79375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512" y="12232"/>
            <a:ext cx="7992000" cy="821163"/>
          </a:xfrm>
        </p:spPr>
        <p:txBody>
          <a:bodyPr>
            <a:noAutofit/>
          </a:bodyPr>
          <a:lstStyle/>
          <a:p>
            <a:r>
              <a:rPr lang="fi-FI" sz="1600" dirty="0"/>
              <a:t>Onko tuontirajoitteiden piirissä raaka-aineita, materiaaleja tai komponentteja, joiden puute uhkaa pysäyttää tuotannon Suomessa tai vähentää sitä merkittävästi?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036044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681702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B4DC984-7589-4CA1-9F04-19BC4401BF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Tiedot kyselystä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EBE2429-D439-4848-9638-2486C29B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88DE17-9AE3-4A37-8258-5AFE2014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DF8803-2AC6-4B18-BC40-9870DD4A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ADAC4E3-7D8A-4738-9B84-412972143B26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Tiedon keruu aikavälillä 12.4-21.4.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dirty="0"/>
              <a:t>Kysely lähetettiin kaikille jäsenyritysten toimitusjohtajille.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Vastauksia yhteensä 580.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dirty="0"/>
              <a:t>Teknon teollisilla toimialoilla: 455.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dirty="0"/>
              <a:t>Teknon palvelualoilla: 125.</a:t>
            </a:r>
          </a:p>
          <a:p>
            <a:pPr marL="757082" lvl="1" indent="-285750">
              <a:buFont typeface="Arial" panose="020B0604020202020204" pitchFamily="34" charset="0"/>
              <a:buChar char="•"/>
            </a:pPr>
            <a:r>
              <a:rPr lang="fi-FI" dirty="0"/>
              <a:t>Kokoluokat:</a:t>
            </a:r>
          </a:p>
          <a:p>
            <a:pPr marL="1071941" lvl="2" indent="-285750">
              <a:buFont typeface="Arial" panose="020B0604020202020204" pitchFamily="34" charset="0"/>
              <a:buChar char="•"/>
            </a:pPr>
            <a:r>
              <a:rPr lang="fi-FI" dirty="0"/>
              <a:t>0-50 henkeä: 332, 51-250 henkeä: 186, 250-500 henkeä: 32, yli 500 henkeä: 30.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43CA4DE-0978-4632-8E06-DC303DFEAA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71292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1800" dirty="0"/>
              <a:t>Oliko maaliskuun ja huhtikuun alun uusien tilausten kertymä yrityksessänne sotaa edeltäviin odotuksiinne nähden?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3072297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190531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1800" dirty="0"/>
              <a:t>Tämän hetken paras arviosi yrityksenne liikevaihdon kehityksestä tänä vuonna viime vuoteen verrattuna?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9241259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83251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1800" dirty="0"/>
              <a:t>Tämän hetken paras arviosi yrityksenne tuotantomäärän kehityksestä tänä vuonna viime vuoteen verrattuna?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8257811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098986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064416" cy="821163"/>
          </a:xfrm>
        </p:spPr>
        <p:txBody>
          <a:bodyPr>
            <a:noAutofit/>
          </a:bodyPr>
          <a:lstStyle/>
          <a:p>
            <a:r>
              <a:rPr lang="fi-FI" sz="1800" dirty="0"/>
              <a:t>Miten sota on vaikuttanut yrityksenne investointisuunnitelmiin Suomessa (kuluvan ja ensi vuoden aikana)?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9759896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114194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064416" cy="821163"/>
          </a:xfrm>
        </p:spPr>
        <p:txBody>
          <a:bodyPr>
            <a:noAutofit/>
          </a:bodyPr>
          <a:lstStyle/>
          <a:p>
            <a:r>
              <a:rPr lang="fi-FI" sz="1800" dirty="0"/>
              <a:t>Mikä investointisuunnitelmien muutokseen on syynä?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7662690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146, Teollisuus: 131, Palvelualat: 15.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657392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1800" dirty="0"/>
              <a:t>Miten arvioit yrityksenne kannattavuuden muuttuvan tänä vuonna viime vuoteen verrattuna?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80381586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353450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EFB380-538D-4CD1-B5B5-BA58C064B4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512" y="12232"/>
            <a:ext cx="7992000" cy="821163"/>
          </a:xfrm>
        </p:spPr>
        <p:txBody>
          <a:bodyPr>
            <a:noAutofit/>
          </a:bodyPr>
          <a:lstStyle/>
          <a:p>
            <a:r>
              <a:rPr lang="fi-FI" sz="1600" dirty="0"/>
              <a:t>Joudutaanko yrityksessänne lomauttamaan/irtisanomaan henkilöstöä Venäjän Ukrainaan kohdistuvan hyökkäyksen seurauksena seuraavan puolen vuoden sisällä?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26D6D9D-9502-49B4-B943-3D60C12B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C90830-A2F7-4E45-AFC7-FBE3F47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509442-45EE-4410-8716-56E81DDE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148119C-8720-486B-AD50-E435BB11F8F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305720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63D92E3-16E8-4D11-AC42-0A09122700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364456"/>
          </a:xfrm>
        </p:spPr>
        <p:txBody>
          <a:bodyPr/>
          <a:lstStyle/>
          <a:p>
            <a:r>
              <a:rPr lang="fi-FI" dirty="0"/>
              <a:t>Lähde: jäsenkysely, huhtikuu 2022</a:t>
            </a:r>
          </a:p>
          <a:p>
            <a:r>
              <a:rPr lang="fi-FI" dirty="0"/>
              <a:t>Vastausten lukumäärät per ryhmä:</a:t>
            </a:r>
          </a:p>
          <a:p>
            <a:r>
              <a:rPr lang="fi-FI" dirty="0"/>
              <a:t>Kaikki: 580, Teollisuus: 455, Palvelualat: 125, 0-50: 332, 51-250: 186, 251-500: 32, yli 500: 30.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A370E4BA-3CD0-4A77-BFE1-E70C19D2ACDE}"/>
              </a:ext>
            </a:extLst>
          </p:cNvPr>
          <p:cNvSpPr/>
          <p:nvPr/>
        </p:nvSpPr>
        <p:spPr bwMode="auto">
          <a:xfrm>
            <a:off x="1971821" y="1275606"/>
            <a:ext cx="22761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691CF4D6-609A-4085-AE15-2AC09775733D}"/>
              </a:ext>
            </a:extLst>
          </p:cNvPr>
          <p:cNvSpPr/>
          <p:nvPr/>
        </p:nvSpPr>
        <p:spPr bwMode="auto">
          <a:xfrm>
            <a:off x="4283968" y="1275606"/>
            <a:ext cx="4320479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166279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70F3495-B9FE-4469-9B95-F30D047F6E89}" vid="{8B3A0012-1AD5-48D7-B4E6-AC87EB80EA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841</TotalTime>
  <Words>732</Words>
  <Application>Microsoft Office PowerPoint</Application>
  <PresentationFormat>Näytössä katseltava esitys (16:9)</PresentationFormat>
  <Paragraphs>99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10</cp:revision>
  <cp:lastPrinted>2016-06-09T07:47:11Z</cp:lastPrinted>
  <dcterms:created xsi:type="dcterms:W3CDTF">2022-04-12T12:59:42Z</dcterms:created>
  <dcterms:modified xsi:type="dcterms:W3CDTF">2022-05-02T10:08:33Z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