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1063" r:id="rId5"/>
    <p:sldId id="1117" r:id="rId6"/>
    <p:sldId id="2076137459" r:id="rId7"/>
    <p:sldId id="1106" r:id="rId8"/>
    <p:sldId id="1118" r:id="rId9"/>
    <p:sldId id="261" r:id="rId10"/>
    <p:sldId id="1104" r:id="rId11"/>
    <p:sldId id="2147373671" r:id="rId12"/>
    <p:sldId id="1051" r:id="rId13"/>
    <p:sldId id="2076137465" r:id="rId14"/>
    <p:sldId id="1065" r:id="rId15"/>
    <p:sldId id="1049" r:id="rId16"/>
    <p:sldId id="2147373672" r:id="rId17"/>
    <p:sldId id="2147373673" r:id="rId18"/>
    <p:sldId id="2076137457" r:id="rId19"/>
    <p:sldId id="2147373684" r:id="rId20"/>
    <p:sldId id="2076137464" r:id="rId21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3132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3393685891420211"/>
          <c:y val="6.09470929089066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Taul1!$A$2:$A$67</c:f>
              <c:strCache>
                <c:ptCount val="65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  <c:pt idx="54">
                  <c:v>21(4)</c:v>
                </c:pt>
                <c:pt idx="55">
                  <c:v>21(7)</c:v>
                </c:pt>
                <c:pt idx="56">
                  <c:v>21(10)</c:v>
                </c:pt>
                <c:pt idx="57">
                  <c:v>22(1)</c:v>
                </c:pt>
                <c:pt idx="58">
                  <c:v>22(4)</c:v>
                </c:pt>
                <c:pt idx="59">
                  <c:v>22(7)</c:v>
                </c:pt>
                <c:pt idx="60">
                  <c:v>22(10)</c:v>
                </c:pt>
                <c:pt idx="61">
                  <c:v>23(1)</c:v>
                </c:pt>
                <c:pt idx="62">
                  <c:v>23(4)</c:v>
                </c:pt>
                <c:pt idx="63">
                  <c:v>23(7)</c:v>
                </c:pt>
                <c:pt idx="64">
                  <c:v>23(10)</c:v>
                </c:pt>
              </c:strCache>
            </c:strRef>
          </c:cat>
          <c:val>
            <c:numRef>
              <c:f>Taul1!$B$2:$B$67</c:f>
              <c:numCache>
                <c:formatCode>General</c:formatCode>
                <c:ptCount val="66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-43.86</c:v>
                </c:pt>
                <c:pt idx="52">
                  <c:v>-15.28</c:v>
                </c:pt>
                <c:pt idx="53">
                  <c:v>7.89</c:v>
                </c:pt>
                <c:pt idx="54">
                  <c:v>26.61</c:v>
                </c:pt>
                <c:pt idx="55">
                  <c:v>29.11</c:v>
                </c:pt>
                <c:pt idx="56">
                  <c:v>21.43</c:v>
                </c:pt>
                <c:pt idx="57">
                  <c:v>17.13</c:v>
                </c:pt>
                <c:pt idx="58">
                  <c:v>6.57</c:v>
                </c:pt>
                <c:pt idx="59">
                  <c:v>3.12</c:v>
                </c:pt>
                <c:pt idx="60">
                  <c:v>-7.26</c:v>
                </c:pt>
                <c:pt idx="61">
                  <c:v>-11.7</c:v>
                </c:pt>
                <c:pt idx="62">
                  <c:v>-13.5</c:v>
                </c:pt>
                <c:pt idx="63">
                  <c:v>-21</c:v>
                </c:pt>
                <c:pt idx="64">
                  <c:v>-30.6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  <c:pt idx="73">
                  <c:v>-16.8</c:v>
                </c:pt>
                <c:pt idx="74">
                  <c:v>-24.2</c:v>
                </c:pt>
                <c:pt idx="75">
                  <c:v>-44.8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6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  <c:pt idx="74">
                  <c:v>2023.7</c:v>
                </c:pt>
                <c:pt idx="75">
                  <c:v>2023.10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  <c:pt idx="73">
                  <c:v>-20.6</c:v>
                </c:pt>
                <c:pt idx="74">
                  <c:v>-29.2</c:v>
                </c:pt>
                <c:pt idx="75">
                  <c:v>-34.700000000000003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6761.3984440681006</c:v>
                </c:pt>
                <c:pt idx="2">
                  <c:v>7002.0275347675069</c:v>
                </c:pt>
                <c:pt idx="3">
                  <c:v>6868.9044592467817</c:v>
                </c:pt>
                <c:pt idx="4">
                  <c:v>8977.1994207784428</c:v>
                </c:pt>
                <c:pt idx="5">
                  <c:v>8228.6746692408997</c:v>
                </c:pt>
                <c:pt idx="6">
                  <c:v>8555.0969924394594</c:v>
                </c:pt>
                <c:pt idx="7">
                  <c:v>7518.5706719640266</c:v>
                </c:pt>
                <c:pt idx="8">
                  <c:v>9261.1736035563918</c:v>
                </c:pt>
                <c:pt idx="9">
                  <c:v>8049.762222063122</c:v>
                </c:pt>
                <c:pt idx="10">
                  <c:v>8379.9036908522139</c:v>
                </c:pt>
                <c:pt idx="11">
                  <c:v>7432.7880247387402</c:v>
                </c:pt>
                <c:pt idx="12">
                  <c:v>8692.8893413509868</c:v>
                </c:pt>
                <c:pt idx="13">
                  <c:v>6863.6213903167063</c:v>
                </c:pt>
                <c:pt idx="14">
                  <c:v>7317.2770193245487</c:v>
                </c:pt>
                <c:pt idx="15">
                  <c:v>6647.1618160338685</c:v>
                </c:pt>
                <c:pt idx="16">
                  <c:v>7423.6474020774203</c:v>
                </c:pt>
                <c:pt idx="17">
                  <c:v>7418.3204371211032</c:v>
                </c:pt>
                <c:pt idx="18">
                  <c:v>7673.2506628161227</c:v>
                </c:pt>
                <c:pt idx="19">
                  <c:v>9007.8744399374955</c:v>
                </c:pt>
                <c:pt idx="20">
                  <c:v>7809.2282106298462</c:v>
                </c:pt>
                <c:pt idx="21">
                  <c:v>6747.4771409051809</c:v>
                </c:pt>
                <c:pt idx="22">
                  <c:v>8714.287474365352</c:v>
                </c:pt>
                <c:pt idx="23">
                  <c:v>7071.211076467931</c:v>
                </c:pt>
                <c:pt idx="24">
                  <c:v>7985.4107273099762</c:v>
                </c:pt>
                <c:pt idx="25">
                  <c:v>6827.0162388909021</c:v>
                </c:pt>
                <c:pt idx="26">
                  <c:v>6503.2695594725501</c:v>
                </c:pt>
                <c:pt idx="27">
                  <c:v>6482.6886624438503</c:v>
                </c:pt>
                <c:pt idx="28">
                  <c:v>7998.9185666637813</c:v>
                </c:pt>
                <c:pt idx="29">
                  <c:v>7640.5247655592466</c:v>
                </c:pt>
                <c:pt idx="30">
                  <c:v>9634.6664318472467</c:v>
                </c:pt>
                <c:pt idx="31">
                  <c:v>7290.9959443105572</c:v>
                </c:pt>
                <c:pt idx="32">
                  <c:v>11251.574888273411</c:v>
                </c:pt>
                <c:pt idx="33">
                  <c:v>9094.0832418100417</c:v>
                </c:pt>
                <c:pt idx="34">
                  <c:v>8850.3133283743864</c:v>
                </c:pt>
                <c:pt idx="35">
                  <c:v>8908.931484827277</c:v>
                </c:pt>
                <c:pt idx="36">
                  <c:v>10140.926571682388</c:v>
                </c:pt>
                <c:pt idx="37">
                  <c:v>10133.984711135325</c:v>
                </c:pt>
                <c:pt idx="38">
                  <c:v>9693.0258661283769</c:v>
                </c:pt>
                <c:pt idx="39">
                  <c:v>10035.199599308198</c:v>
                </c:pt>
                <c:pt idx="40">
                  <c:v>11476.200640432697</c:v>
                </c:pt>
                <c:pt idx="41">
                  <c:v>9010.2137644307804</c:v>
                </c:pt>
                <c:pt idx="42">
                  <c:v>8323.5843783564997</c:v>
                </c:pt>
                <c:pt idx="43">
                  <c:v>8812.3410264116974</c:v>
                </c:pt>
                <c:pt idx="44">
                  <c:v>13244.410422416593</c:v>
                </c:pt>
                <c:pt idx="45">
                  <c:v>9459.4916021293939</c:v>
                </c:pt>
                <c:pt idx="46">
                  <c:v>10122.272535252936</c:v>
                </c:pt>
                <c:pt idx="47">
                  <c:v>9935.6356973557376</c:v>
                </c:pt>
                <c:pt idx="48">
                  <c:v>13822.752013372727</c:v>
                </c:pt>
                <c:pt idx="49">
                  <c:v>10338.195884156485</c:v>
                </c:pt>
                <c:pt idx="50">
                  <c:v>11174.143386601165</c:v>
                </c:pt>
                <c:pt idx="51">
                  <c:v>11556.869205133551</c:v>
                </c:pt>
                <c:pt idx="52">
                  <c:v>13275.780936876356</c:v>
                </c:pt>
                <c:pt idx="53">
                  <c:v>11579.282820682482</c:v>
                </c:pt>
                <c:pt idx="54">
                  <c:v>10581.693453674488</c:v>
                </c:pt>
                <c:pt idx="55">
                  <c:v>8070.9599999999991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5108.679084010455</c:v>
                </c:pt>
                <c:pt idx="2">
                  <c:v>5501.88712695305</c:v>
                </c:pt>
                <c:pt idx="3">
                  <c:v>5404.959420933149</c:v>
                </c:pt>
                <c:pt idx="4">
                  <c:v>6749.7701841523531</c:v>
                </c:pt>
                <c:pt idx="5">
                  <c:v>5843.1953182293828</c:v>
                </c:pt>
                <c:pt idx="6">
                  <c:v>6603.7004994601575</c:v>
                </c:pt>
                <c:pt idx="7">
                  <c:v>5703.2121536351669</c:v>
                </c:pt>
                <c:pt idx="8">
                  <c:v>7073.243256353805</c:v>
                </c:pt>
                <c:pt idx="9">
                  <c:v>6046.0677812590266</c:v>
                </c:pt>
                <c:pt idx="10">
                  <c:v>6481.1189931559311</c:v>
                </c:pt>
                <c:pt idx="11">
                  <c:v>5955.7683256114378</c:v>
                </c:pt>
                <c:pt idx="12">
                  <c:v>6971.4358095912748</c:v>
                </c:pt>
                <c:pt idx="13">
                  <c:v>5137.6926969335209</c:v>
                </c:pt>
                <c:pt idx="14">
                  <c:v>5482.489564853825</c:v>
                </c:pt>
                <c:pt idx="15">
                  <c:v>5185.6785397392241</c:v>
                </c:pt>
                <c:pt idx="16">
                  <c:v>5795.9900481114673</c:v>
                </c:pt>
                <c:pt idx="17">
                  <c:v>5399.5754123107918</c:v>
                </c:pt>
                <c:pt idx="18">
                  <c:v>5590.2171648132553</c:v>
                </c:pt>
                <c:pt idx="19">
                  <c:v>6542.8897471242371</c:v>
                </c:pt>
                <c:pt idx="20">
                  <c:v>5858.4843030836928</c:v>
                </c:pt>
                <c:pt idx="21">
                  <c:v>4779.7070247206211</c:v>
                </c:pt>
                <c:pt idx="22">
                  <c:v>6366.2542679488324</c:v>
                </c:pt>
                <c:pt idx="23">
                  <c:v>5442.7041425405268</c:v>
                </c:pt>
                <c:pt idx="24">
                  <c:v>5707.0373578098761</c:v>
                </c:pt>
                <c:pt idx="25">
                  <c:v>4755.8726002186304</c:v>
                </c:pt>
                <c:pt idx="26">
                  <c:v>4564.6523285608509</c:v>
                </c:pt>
                <c:pt idx="27">
                  <c:v>4642.9762782621583</c:v>
                </c:pt>
                <c:pt idx="28">
                  <c:v>5593.8416557151768</c:v>
                </c:pt>
                <c:pt idx="29">
                  <c:v>5626.7296344943379</c:v>
                </c:pt>
                <c:pt idx="30">
                  <c:v>7477.9421214994445</c:v>
                </c:pt>
                <c:pt idx="31">
                  <c:v>5198.8268199653494</c:v>
                </c:pt>
                <c:pt idx="32">
                  <c:v>8277.5904355571456</c:v>
                </c:pt>
                <c:pt idx="33">
                  <c:v>5999.0565468581535</c:v>
                </c:pt>
                <c:pt idx="34">
                  <c:v>6356.7901423222602</c:v>
                </c:pt>
                <c:pt idx="35">
                  <c:v>6633.4483656941429</c:v>
                </c:pt>
                <c:pt idx="36">
                  <c:v>7315.7223098669492</c:v>
                </c:pt>
                <c:pt idx="37">
                  <c:v>7203.2834615367174</c:v>
                </c:pt>
                <c:pt idx="38">
                  <c:v>6707.2656017164309</c:v>
                </c:pt>
                <c:pt idx="39">
                  <c:v>7217.7790503502993</c:v>
                </c:pt>
                <c:pt idx="40">
                  <c:v>8799.1488047139865</c:v>
                </c:pt>
                <c:pt idx="41">
                  <c:v>6355.4156778239967</c:v>
                </c:pt>
                <c:pt idx="42">
                  <c:v>5810.2376103519646</c:v>
                </c:pt>
                <c:pt idx="43">
                  <c:v>6486.3656910674572</c:v>
                </c:pt>
                <c:pt idx="44">
                  <c:v>9703.5915994285151</c:v>
                </c:pt>
                <c:pt idx="45">
                  <c:v>6776.5832952084384</c:v>
                </c:pt>
                <c:pt idx="46">
                  <c:v>7813.5847599315484</c:v>
                </c:pt>
                <c:pt idx="47">
                  <c:v>7917.6218262856246</c:v>
                </c:pt>
                <c:pt idx="48">
                  <c:v>10935.196950112617</c:v>
                </c:pt>
                <c:pt idx="49">
                  <c:v>7907.4077242789062</c:v>
                </c:pt>
                <c:pt idx="50">
                  <c:v>8247.283004961022</c:v>
                </c:pt>
                <c:pt idx="51">
                  <c:v>9437.472612164147</c:v>
                </c:pt>
                <c:pt idx="52">
                  <c:v>10615.397053129167</c:v>
                </c:pt>
                <c:pt idx="53">
                  <c:v>8982.2256502367763</c:v>
                </c:pt>
                <c:pt idx="54">
                  <c:v>8106.2356153576238</c:v>
                </c:pt>
                <c:pt idx="55">
                  <c:v>6260.5499999999993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1652.7193600576456</c:v>
                </c:pt>
                <c:pt idx="2">
                  <c:v>1500.1404078144574</c:v>
                </c:pt>
                <c:pt idx="3">
                  <c:v>1463.9450383136325</c:v>
                </c:pt>
                <c:pt idx="4">
                  <c:v>2227.4292366260902</c:v>
                </c:pt>
                <c:pt idx="5">
                  <c:v>2385.4793510115178</c:v>
                </c:pt>
                <c:pt idx="6">
                  <c:v>1951.3964929793019</c:v>
                </c:pt>
                <c:pt idx="7">
                  <c:v>1815.3585183288599</c:v>
                </c:pt>
                <c:pt idx="8">
                  <c:v>2187.9303472025867</c:v>
                </c:pt>
                <c:pt idx="9">
                  <c:v>2003.6944408040949</c:v>
                </c:pt>
                <c:pt idx="10">
                  <c:v>1898.7846976962833</c:v>
                </c:pt>
                <c:pt idx="11">
                  <c:v>1477.0196991273024</c:v>
                </c:pt>
                <c:pt idx="12">
                  <c:v>1721.4535317597115</c:v>
                </c:pt>
                <c:pt idx="13">
                  <c:v>1725.9286933831859</c:v>
                </c:pt>
                <c:pt idx="14">
                  <c:v>1834.7874544707238</c:v>
                </c:pt>
                <c:pt idx="15">
                  <c:v>1461.4832762946444</c:v>
                </c:pt>
                <c:pt idx="16">
                  <c:v>1627.6573539659526</c:v>
                </c:pt>
                <c:pt idx="17">
                  <c:v>2018.7450248103112</c:v>
                </c:pt>
                <c:pt idx="18">
                  <c:v>2083.0334980028674</c:v>
                </c:pt>
                <c:pt idx="19">
                  <c:v>2464.9846928132574</c:v>
                </c:pt>
                <c:pt idx="20">
                  <c:v>1950.7439075461534</c:v>
                </c:pt>
                <c:pt idx="21">
                  <c:v>1967.7701161845596</c:v>
                </c:pt>
                <c:pt idx="22">
                  <c:v>2348.03320641652</c:v>
                </c:pt>
                <c:pt idx="23">
                  <c:v>1628.5069339274037</c:v>
                </c:pt>
                <c:pt idx="24">
                  <c:v>2278.3733695000997</c:v>
                </c:pt>
                <c:pt idx="25">
                  <c:v>2071.1436386722717</c:v>
                </c:pt>
                <c:pt idx="26">
                  <c:v>1938.6172309116989</c:v>
                </c:pt>
                <c:pt idx="27">
                  <c:v>1839.7123841816924</c:v>
                </c:pt>
                <c:pt idx="28">
                  <c:v>2405.0769109486046</c:v>
                </c:pt>
                <c:pt idx="29">
                  <c:v>2013.7951310649082</c:v>
                </c:pt>
                <c:pt idx="30">
                  <c:v>2156.7243103478017</c:v>
                </c:pt>
                <c:pt idx="31">
                  <c:v>2092.1691243452078</c:v>
                </c:pt>
                <c:pt idx="32">
                  <c:v>2973.9844527162659</c:v>
                </c:pt>
                <c:pt idx="33">
                  <c:v>3095.0266949518877</c:v>
                </c:pt>
                <c:pt idx="34">
                  <c:v>2493.5231860521262</c:v>
                </c:pt>
                <c:pt idx="35">
                  <c:v>2275.4831191331332</c:v>
                </c:pt>
                <c:pt idx="36">
                  <c:v>2825.2042618154392</c:v>
                </c:pt>
                <c:pt idx="37">
                  <c:v>2930.7012495986069</c:v>
                </c:pt>
                <c:pt idx="38">
                  <c:v>2985.7602644119461</c:v>
                </c:pt>
                <c:pt idx="39">
                  <c:v>2817.420548957899</c:v>
                </c:pt>
                <c:pt idx="40">
                  <c:v>2677.0518357187111</c:v>
                </c:pt>
                <c:pt idx="41">
                  <c:v>2654.7980866067842</c:v>
                </c:pt>
                <c:pt idx="42">
                  <c:v>2513.3467680045346</c:v>
                </c:pt>
                <c:pt idx="43">
                  <c:v>2325.9753353442406</c:v>
                </c:pt>
                <c:pt idx="44">
                  <c:v>3540.8188229880789</c:v>
                </c:pt>
                <c:pt idx="45">
                  <c:v>2682.908306920956</c:v>
                </c:pt>
                <c:pt idx="46">
                  <c:v>2308.6877753213871</c:v>
                </c:pt>
                <c:pt idx="47">
                  <c:v>2018.0138710701128</c:v>
                </c:pt>
                <c:pt idx="48">
                  <c:v>2887.5550632601107</c:v>
                </c:pt>
                <c:pt idx="49">
                  <c:v>2430.7881598775784</c:v>
                </c:pt>
                <c:pt idx="50">
                  <c:v>2926.8603816401437</c:v>
                </c:pt>
                <c:pt idx="51">
                  <c:v>2119.3965929694036</c:v>
                </c:pt>
                <c:pt idx="52">
                  <c:v>2660.3838837471885</c:v>
                </c:pt>
                <c:pt idx="53">
                  <c:v>2597.0571704457061</c:v>
                </c:pt>
                <c:pt idx="54">
                  <c:v>2475.4578383168655</c:v>
                </c:pt>
                <c:pt idx="55">
                  <c:v>1810.4099999999999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3225.7154973989409</c:v>
                </c:pt>
                <c:pt idx="1">
                  <c:v>3321.0265275178208</c:v>
                </c:pt>
                <c:pt idx="2">
                  <c:v>3088.8099514476498</c:v>
                </c:pt>
                <c:pt idx="3">
                  <c:v>3059.9193751111989</c:v>
                </c:pt>
                <c:pt idx="4">
                  <c:v>3453.6759076124181</c:v>
                </c:pt>
                <c:pt idx="5">
                  <c:v>4125.996118653512</c:v>
                </c:pt>
                <c:pt idx="6">
                  <c:v>4201.7010871415441</c:v>
                </c:pt>
                <c:pt idx="7">
                  <c:v>4221.4225794023287</c:v>
                </c:pt>
                <c:pt idx="8">
                  <c:v>4180.7581928664531</c:v>
                </c:pt>
                <c:pt idx="9">
                  <c:v>4147.9166462496214</c:v>
                </c:pt>
                <c:pt idx="10">
                  <c:v>4576.2295737702398</c:v>
                </c:pt>
                <c:pt idx="11">
                  <c:v>3979.9147708668656</c:v>
                </c:pt>
                <c:pt idx="12">
                  <c:v>3975.7445320120719</c:v>
                </c:pt>
                <c:pt idx="13">
                  <c:v>3802.2224849822196</c:v>
                </c:pt>
                <c:pt idx="14">
                  <c:v>3889.0717000252525</c:v>
                </c:pt>
                <c:pt idx="15">
                  <c:v>3803.6546853152795</c:v>
                </c:pt>
                <c:pt idx="16">
                  <c:v>3572.305122615332</c:v>
                </c:pt>
                <c:pt idx="17">
                  <c:v>3985.8315061908152</c:v>
                </c:pt>
                <c:pt idx="18">
                  <c:v>4098.3329255593399</c:v>
                </c:pt>
                <c:pt idx="19">
                  <c:v>4660.3858732492145</c:v>
                </c:pt>
                <c:pt idx="20">
                  <c:v>4782.959967801673</c:v>
                </c:pt>
                <c:pt idx="21">
                  <c:v>5068.9460785941965</c:v>
                </c:pt>
                <c:pt idx="22">
                  <c:v>5062.766321481422</c:v>
                </c:pt>
                <c:pt idx="23">
                  <c:v>4926.6089155016052</c:v>
                </c:pt>
                <c:pt idx="24">
                  <c:v>5303.7351746469812</c:v>
                </c:pt>
                <c:pt idx="25">
                  <c:v>5244.9810501117572</c:v>
                </c:pt>
                <c:pt idx="26">
                  <c:v>5060.0352473154571</c:v>
                </c:pt>
                <c:pt idx="27">
                  <c:v>4890.6924683608295</c:v>
                </c:pt>
                <c:pt idx="28">
                  <c:v>4947.155628024715</c:v>
                </c:pt>
                <c:pt idx="29">
                  <c:v>4945.7427620211001</c:v>
                </c:pt>
                <c:pt idx="30">
                  <c:v>5041.603574500884</c:v>
                </c:pt>
                <c:pt idx="31">
                  <c:v>4856.8451631077232</c:v>
                </c:pt>
                <c:pt idx="32">
                  <c:v>5137.6388850851845</c:v>
                </c:pt>
                <c:pt idx="33">
                  <c:v>5756.9069022244275</c:v>
                </c:pt>
                <c:pt idx="34">
                  <c:v>5457.4430702795516</c:v>
                </c:pt>
                <c:pt idx="35">
                  <c:v>5447.3174744661719</c:v>
                </c:pt>
                <c:pt idx="36">
                  <c:v>5619.164347635744</c:v>
                </c:pt>
                <c:pt idx="37">
                  <c:v>5887.287312484149</c:v>
                </c:pt>
                <c:pt idx="38">
                  <c:v>6000.9242007737357</c:v>
                </c:pt>
                <c:pt idx="39">
                  <c:v>6261.2576007517218</c:v>
                </c:pt>
                <c:pt idx="40">
                  <c:v>6230.6503201941869</c:v>
                </c:pt>
                <c:pt idx="41">
                  <c:v>6285.7699002245981</c:v>
                </c:pt>
                <c:pt idx="42">
                  <c:v>6194.9311545209348</c:v>
                </c:pt>
                <c:pt idx="43">
                  <c:v>6086.4711615739216</c:v>
                </c:pt>
                <c:pt idx="44">
                  <c:v>6821.0133175326318</c:v>
                </c:pt>
                <c:pt idx="45">
                  <c:v>7626.3705537701253</c:v>
                </c:pt>
                <c:pt idx="46">
                  <c:v>7773.523276336844</c:v>
                </c:pt>
                <c:pt idx="47">
                  <c:v>7706.8654471926848</c:v>
                </c:pt>
                <c:pt idx="48">
                  <c:v>8102.556754194944</c:v>
                </c:pt>
                <c:pt idx="49">
                  <c:v>8114.7920351000776</c:v>
                </c:pt>
                <c:pt idx="50">
                  <c:v>8499.5130180795368</c:v>
                </c:pt>
                <c:pt idx="51">
                  <c:v>8387.7380900017342</c:v>
                </c:pt>
                <c:pt idx="52">
                  <c:v>8425.0015217050004</c:v>
                </c:pt>
                <c:pt idx="53">
                  <c:v>8264.966457169854</c:v>
                </c:pt>
                <c:pt idx="54">
                  <c:v>8311.6454371104901</c:v>
                </c:pt>
                <c:pt idx="55">
                  <c:v>7923.29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12650.530807478926</c:v>
                </c:pt>
                <c:pt idx="1">
                  <c:v>11803.287816850547</c:v>
                </c:pt>
                <c:pt idx="2">
                  <c:v>11863.867916625544</c:v>
                </c:pt>
                <c:pt idx="3">
                  <c:v>11733.175484646683</c:v>
                </c:pt>
                <c:pt idx="4">
                  <c:v>11766.723210207612</c:v>
                </c:pt>
                <c:pt idx="5">
                  <c:v>10622.396994173336</c:v>
                </c:pt>
                <c:pt idx="6">
                  <c:v>11249.898022428564</c:v>
                </c:pt>
                <c:pt idx="7">
                  <c:v>11668.053259478076</c:v>
                </c:pt>
                <c:pt idx="8">
                  <c:v>12533.644710596091</c:v>
                </c:pt>
                <c:pt idx="9">
                  <c:v>11785.985158300322</c:v>
                </c:pt>
                <c:pt idx="10">
                  <c:v>12052.46099025862</c:v>
                </c:pt>
                <c:pt idx="11">
                  <c:v>11447.592003344293</c:v>
                </c:pt>
                <c:pt idx="12">
                  <c:v>12052.886559870552</c:v>
                </c:pt>
                <c:pt idx="13">
                  <c:v>11043.822777976826</c:v>
                </c:pt>
                <c:pt idx="14">
                  <c:v>11164.273512060003</c:v>
                </c:pt>
                <c:pt idx="15">
                  <c:v>10850.158333804751</c:v>
                </c:pt>
                <c:pt idx="16">
                  <c:v>10707.515582695234</c:v>
                </c:pt>
                <c:pt idx="17">
                  <c:v>10496.494965342545</c:v>
                </c:pt>
                <c:pt idx="18">
                  <c:v>10574.645480631076</c:v>
                </c:pt>
                <c:pt idx="19">
                  <c:v>11734.15462507438</c:v>
                </c:pt>
                <c:pt idx="20">
                  <c:v>11823.315389548559</c:v>
                </c:pt>
                <c:pt idx="21">
                  <c:v>11400.438274380074</c:v>
                </c:pt>
                <c:pt idx="22">
                  <c:v>12438.804454603656</c:v>
                </c:pt>
                <c:pt idx="23">
                  <c:v>13282.273225347972</c:v>
                </c:pt>
                <c:pt idx="24">
                  <c:v>14192.94671952932</c:v>
                </c:pt>
                <c:pt idx="25">
                  <c:v>13917.044713846268</c:v>
                </c:pt>
                <c:pt idx="26">
                  <c:v>13008.890858686473</c:v>
                </c:pt>
                <c:pt idx="27">
                  <c:v>13490.920793334109</c:v>
                </c:pt>
                <c:pt idx="28">
                  <c:v>13755.040130179015</c:v>
                </c:pt>
                <c:pt idx="29">
                  <c:v>14380.822091758011</c:v>
                </c:pt>
                <c:pt idx="30">
                  <c:v>16309.753252526965</c:v>
                </c:pt>
                <c:pt idx="31">
                  <c:v>16242.403735840855</c:v>
                </c:pt>
                <c:pt idx="32">
                  <c:v>18423.126398016444</c:v>
                </c:pt>
                <c:pt idx="33">
                  <c:v>18725.975973180546</c:v>
                </c:pt>
                <c:pt idx="34">
                  <c:v>18431.643049625596</c:v>
                </c:pt>
                <c:pt idx="35">
                  <c:v>19864.035672975217</c:v>
                </c:pt>
                <c:pt idx="36">
                  <c:v>20658.927531703346</c:v>
                </c:pt>
                <c:pt idx="37">
                  <c:v>21609.927006759244</c:v>
                </c:pt>
                <c:pt idx="38">
                  <c:v>21567.791836028558</c:v>
                </c:pt>
                <c:pt idx="39">
                  <c:v>21596.285368092551</c:v>
                </c:pt>
                <c:pt idx="40">
                  <c:v>21990.728727201033</c:v>
                </c:pt>
                <c:pt idx="41">
                  <c:v>20569.865813023996</c:v>
                </c:pt>
                <c:pt idx="42">
                  <c:v>20638.396281185323</c:v>
                </c:pt>
                <c:pt idx="43">
                  <c:v>20406.743274355653</c:v>
                </c:pt>
                <c:pt idx="44">
                  <c:v>22107.728458917158</c:v>
                </c:pt>
                <c:pt idx="45">
                  <c:v>20300.697485025503</c:v>
                </c:pt>
                <c:pt idx="46">
                  <c:v>21485.964258907461</c:v>
                </c:pt>
                <c:pt idx="47">
                  <c:v>23453.540446088762</c:v>
                </c:pt>
                <c:pt idx="48">
                  <c:v>25521.76129773739</c:v>
                </c:pt>
                <c:pt idx="49">
                  <c:v>23136.874621017789</c:v>
                </c:pt>
                <c:pt idx="50">
                  <c:v>23908.515030803614</c:v>
                </c:pt>
                <c:pt idx="51">
                  <c:v>25821.585581383901</c:v>
                </c:pt>
                <c:pt idx="52">
                  <c:v>25976.622669410932</c:v>
                </c:pt>
                <c:pt idx="53">
                  <c:v>25042.37317154407</c:v>
                </c:pt>
                <c:pt idx="54">
                  <c:v>22873.166780806401</c:v>
                </c:pt>
                <c:pt idx="55">
                  <c:v>21953.35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2181.7784958227853</c:v>
                </c:pt>
                <c:pt idx="2">
                  <c:v>2675.5101042113074</c:v>
                </c:pt>
                <c:pt idx="3">
                  <c:v>2434.3752847927622</c:v>
                </c:pt>
                <c:pt idx="4">
                  <c:v>3258.0586609536331</c:v>
                </c:pt>
                <c:pt idx="5">
                  <c:v>3450.9580613404651</c:v>
                </c:pt>
                <c:pt idx="6">
                  <c:v>4376.5005800254548</c:v>
                </c:pt>
                <c:pt idx="7">
                  <c:v>3282.4444421140843</c:v>
                </c:pt>
                <c:pt idx="8">
                  <c:v>3811.9020381940554</c:v>
                </c:pt>
                <c:pt idx="9">
                  <c:v>3640.7377934394785</c:v>
                </c:pt>
                <c:pt idx="10">
                  <c:v>3484.4434416631357</c:v>
                </c:pt>
                <c:pt idx="11">
                  <c:v>3181.2615275657245</c:v>
                </c:pt>
                <c:pt idx="12">
                  <c:v>3911.2820543878893</c:v>
                </c:pt>
                <c:pt idx="13">
                  <c:v>3182.0376266529943</c:v>
                </c:pt>
                <c:pt idx="14">
                  <c:v>3457.8811992175001</c:v>
                </c:pt>
                <c:pt idx="15">
                  <c:v>3199.3013072467693</c:v>
                </c:pt>
                <c:pt idx="16">
                  <c:v>3198.8215757366538</c:v>
                </c:pt>
                <c:pt idx="17">
                  <c:v>3903.1230250981771</c:v>
                </c:pt>
                <c:pt idx="18">
                  <c:v>4216.4427869144256</c:v>
                </c:pt>
                <c:pt idx="19">
                  <c:v>4900.0789458191684</c:v>
                </c:pt>
                <c:pt idx="20">
                  <c:v>3946.8896984700132</c:v>
                </c:pt>
                <c:pt idx="21">
                  <c:v>3548.6190651973338</c:v>
                </c:pt>
                <c:pt idx="22">
                  <c:v>5538.9375872121218</c:v>
                </c:pt>
                <c:pt idx="23">
                  <c:v>4223.9394896662179</c:v>
                </c:pt>
                <c:pt idx="24">
                  <c:v>3970.0066745332119</c:v>
                </c:pt>
                <c:pt idx="25">
                  <c:v>3604.7783844984879</c:v>
                </c:pt>
                <c:pt idx="26">
                  <c:v>3350.3287450059615</c:v>
                </c:pt>
                <c:pt idx="27">
                  <c:v>3204.2084909863852</c:v>
                </c:pt>
                <c:pt idx="28">
                  <c:v>4246.0408404920272</c:v>
                </c:pt>
                <c:pt idx="29">
                  <c:v>4214.2039321000602</c:v>
                </c:pt>
                <c:pt idx="30">
                  <c:v>6015.3130221359424</c:v>
                </c:pt>
                <c:pt idx="31">
                  <c:v>3895.601586069271</c:v>
                </c:pt>
                <c:pt idx="32">
                  <c:v>7295.7050052877112</c:v>
                </c:pt>
                <c:pt idx="33">
                  <c:v>4912.3611399144083</c:v>
                </c:pt>
                <c:pt idx="34">
                  <c:v>4901.2629016140381</c:v>
                </c:pt>
                <c:pt idx="35">
                  <c:v>4987.4826196518761</c:v>
                </c:pt>
                <c:pt idx="36">
                  <c:v>5671.9510054351776</c:v>
                </c:pt>
                <c:pt idx="37">
                  <c:v>5569.3495112621222</c:v>
                </c:pt>
                <c:pt idx="38">
                  <c:v>5059.7744799185857</c:v>
                </c:pt>
                <c:pt idx="39">
                  <c:v>4914.8155047737037</c:v>
                </c:pt>
                <c:pt idx="40">
                  <c:v>5764.097542263733</c:v>
                </c:pt>
                <c:pt idx="41">
                  <c:v>4490.4744323145505</c:v>
                </c:pt>
                <c:pt idx="42">
                  <c:v>3417.028754080332</c:v>
                </c:pt>
                <c:pt idx="43">
                  <c:v>3884.310789029124</c:v>
                </c:pt>
                <c:pt idx="44">
                  <c:v>5766.486897455</c:v>
                </c:pt>
                <c:pt idx="45">
                  <c:v>4778.9844331492914</c:v>
                </c:pt>
                <c:pt idx="46">
                  <c:v>5157.0301039594606</c:v>
                </c:pt>
                <c:pt idx="47">
                  <c:v>4902.3825732999658</c:v>
                </c:pt>
                <c:pt idx="48">
                  <c:v>6220.829754637075</c:v>
                </c:pt>
                <c:pt idx="49">
                  <c:v>5271.3394095679478</c:v>
                </c:pt>
                <c:pt idx="50">
                  <c:v>5268.8293537801237</c:v>
                </c:pt>
                <c:pt idx="51">
                  <c:v>5236.9888488270517</c:v>
                </c:pt>
                <c:pt idx="52">
                  <c:v>5553.8926665038553</c:v>
                </c:pt>
                <c:pt idx="53">
                  <c:v>4933.0825584068652</c:v>
                </c:pt>
                <c:pt idx="54">
                  <c:v>5142.8961823211084</c:v>
                </c:pt>
                <c:pt idx="55">
                  <c:v>3149.01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1622.6631440489648</c:v>
                </c:pt>
                <c:pt idx="2">
                  <c:v>1991.574769504253</c:v>
                </c:pt>
                <c:pt idx="3">
                  <c:v>1944.9829734102773</c:v>
                </c:pt>
                <c:pt idx="4">
                  <c:v>2304.5538848118731</c:v>
                </c:pt>
                <c:pt idx="5">
                  <c:v>2434.0677081749932</c:v>
                </c:pt>
                <c:pt idx="6">
                  <c:v>3302.8801924915656</c:v>
                </c:pt>
                <c:pt idx="7">
                  <c:v>2523.1581066785729</c:v>
                </c:pt>
                <c:pt idx="8">
                  <c:v>2901.2765785824727</c:v>
                </c:pt>
                <c:pt idx="9">
                  <c:v>2732.1243324907173</c:v>
                </c:pt>
                <c:pt idx="10">
                  <c:v>2588.5321514831335</c:v>
                </c:pt>
                <c:pt idx="11">
                  <c:v>2388.3487217256047</c:v>
                </c:pt>
                <c:pt idx="12">
                  <c:v>3054.6929251322495</c:v>
                </c:pt>
                <c:pt idx="13">
                  <c:v>2425.3048070671193</c:v>
                </c:pt>
                <c:pt idx="14">
                  <c:v>2478.3728372372952</c:v>
                </c:pt>
                <c:pt idx="15">
                  <c:v>2463.1183049941701</c:v>
                </c:pt>
                <c:pt idx="16">
                  <c:v>2383.1956046048945</c:v>
                </c:pt>
                <c:pt idx="17">
                  <c:v>2822.1579734356806</c:v>
                </c:pt>
                <c:pt idx="18">
                  <c:v>2969.2936462583466</c:v>
                </c:pt>
                <c:pt idx="19">
                  <c:v>3289.4328146148237</c:v>
                </c:pt>
                <c:pt idx="20">
                  <c:v>2917.1488611981558</c:v>
                </c:pt>
                <c:pt idx="21">
                  <c:v>2554.2584236985799</c:v>
                </c:pt>
                <c:pt idx="22">
                  <c:v>4138.0055496281975</c:v>
                </c:pt>
                <c:pt idx="23">
                  <c:v>3433.0257243561323</c:v>
                </c:pt>
                <c:pt idx="24">
                  <c:v>2862.178521948551</c:v>
                </c:pt>
                <c:pt idx="25">
                  <c:v>2441.049520422705</c:v>
                </c:pt>
                <c:pt idx="26">
                  <c:v>2296.6405406145359</c:v>
                </c:pt>
                <c:pt idx="27">
                  <c:v>2293.6486352097595</c:v>
                </c:pt>
                <c:pt idx="28">
                  <c:v>2899.8326749051357</c:v>
                </c:pt>
                <c:pt idx="29">
                  <c:v>3195.9333220005929</c:v>
                </c:pt>
                <c:pt idx="30">
                  <c:v>4954.7960958393669</c:v>
                </c:pt>
                <c:pt idx="31">
                  <c:v>2961.4626207725064</c:v>
                </c:pt>
                <c:pt idx="32">
                  <c:v>5697.0044661831143</c:v>
                </c:pt>
                <c:pt idx="33">
                  <c:v>3358.3352850132665</c:v>
                </c:pt>
                <c:pt idx="34">
                  <c:v>3768.996235442869</c:v>
                </c:pt>
                <c:pt idx="35">
                  <c:v>3967.7816200978236</c:v>
                </c:pt>
                <c:pt idx="36">
                  <c:v>4320.0526169654095</c:v>
                </c:pt>
                <c:pt idx="37">
                  <c:v>4116.3722963711853</c:v>
                </c:pt>
                <c:pt idx="38">
                  <c:v>3594.4725061139111</c:v>
                </c:pt>
                <c:pt idx="39">
                  <c:v>3318.5287061113477</c:v>
                </c:pt>
                <c:pt idx="40">
                  <c:v>4555.9588533747174</c:v>
                </c:pt>
                <c:pt idx="41">
                  <c:v>3363.0226778699853</c:v>
                </c:pt>
                <c:pt idx="42">
                  <c:v>2296.5587407588787</c:v>
                </c:pt>
                <c:pt idx="43">
                  <c:v>2791.9740820513643</c:v>
                </c:pt>
                <c:pt idx="44">
                  <c:v>3786.3897742903659</c:v>
                </c:pt>
                <c:pt idx="45">
                  <c:v>3663.869627040147</c:v>
                </c:pt>
                <c:pt idx="46">
                  <c:v>4341.6923803058944</c:v>
                </c:pt>
                <c:pt idx="47">
                  <c:v>4216.4761788454898</c:v>
                </c:pt>
                <c:pt idx="48">
                  <c:v>5311.0777261759495</c:v>
                </c:pt>
                <c:pt idx="49">
                  <c:v>4410.4193544871869</c:v>
                </c:pt>
                <c:pt idx="50">
                  <c:v>3877.5487575603274</c:v>
                </c:pt>
                <c:pt idx="51">
                  <c:v>4391.1480560101591</c:v>
                </c:pt>
                <c:pt idx="52">
                  <c:v>4545.3914677863022</c:v>
                </c:pt>
                <c:pt idx="53">
                  <c:v>3947.8683256322556</c:v>
                </c:pt>
                <c:pt idx="54">
                  <c:v>4131.8785536159603</c:v>
                </c:pt>
                <c:pt idx="55">
                  <c:v>2486.27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559.11535177382052</c:v>
                </c:pt>
                <c:pt idx="2">
                  <c:v>683.93533470705415</c:v>
                </c:pt>
                <c:pt idx="3">
                  <c:v>489.39231138248505</c:v>
                </c:pt>
                <c:pt idx="4">
                  <c:v>953.50477614175998</c:v>
                </c:pt>
                <c:pt idx="5">
                  <c:v>1016.8903531654718</c:v>
                </c:pt>
                <c:pt idx="6">
                  <c:v>1073.6203875338892</c:v>
                </c:pt>
                <c:pt idx="7">
                  <c:v>759.28633543551121</c:v>
                </c:pt>
                <c:pt idx="8">
                  <c:v>910.62545961158253</c:v>
                </c:pt>
                <c:pt idx="9">
                  <c:v>908.61346094876126</c:v>
                </c:pt>
                <c:pt idx="10">
                  <c:v>895.9112901800022</c:v>
                </c:pt>
                <c:pt idx="11">
                  <c:v>792.91280584011997</c:v>
                </c:pt>
                <c:pt idx="12">
                  <c:v>856.5891292556397</c:v>
                </c:pt>
                <c:pt idx="13">
                  <c:v>756.73281958587495</c:v>
                </c:pt>
                <c:pt idx="14">
                  <c:v>979.508361980205</c:v>
                </c:pt>
                <c:pt idx="15">
                  <c:v>736.18300225259929</c:v>
                </c:pt>
                <c:pt idx="16">
                  <c:v>815.62597113175946</c:v>
                </c:pt>
                <c:pt idx="17">
                  <c:v>1080.9650516624965</c:v>
                </c:pt>
                <c:pt idx="18">
                  <c:v>1247.1491406560792</c:v>
                </c:pt>
                <c:pt idx="19">
                  <c:v>1610.6461312043443</c:v>
                </c:pt>
                <c:pt idx="20">
                  <c:v>1029.7408372718573</c:v>
                </c:pt>
                <c:pt idx="21">
                  <c:v>994.36064149875415</c:v>
                </c:pt>
                <c:pt idx="22">
                  <c:v>1400.9320375839247</c:v>
                </c:pt>
                <c:pt idx="23">
                  <c:v>790.9137653100853</c:v>
                </c:pt>
                <c:pt idx="24">
                  <c:v>1107.828152584661</c:v>
                </c:pt>
                <c:pt idx="25">
                  <c:v>1163.7288640757829</c:v>
                </c:pt>
                <c:pt idx="26">
                  <c:v>1053.6882043914254</c:v>
                </c:pt>
                <c:pt idx="27">
                  <c:v>910.5598557766258</c:v>
                </c:pt>
                <c:pt idx="28">
                  <c:v>1346.2081655868917</c:v>
                </c:pt>
                <c:pt idx="29">
                  <c:v>1018.2706100994676</c:v>
                </c:pt>
                <c:pt idx="30">
                  <c:v>1060.5169262965755</c:v>
                </c:pt>
                <c:pt idx="31">
                  <c:v>934.13896529676447</c:v>
                </c:pt>
                <c:pt idx="32">
                  <c:v>1598.7005391045964</c:v>
                </c:pt>
                <c:pt idx="33">
                  <c:v>1554.0258549011417</c:v>
                </c:pt>
                <c:pt idx="34">
                  <c:v>1132.2666661711694</c:v>
                </c:pt>
                <c:pt idx="35">
                  <c:v>1019.7009995540525</c:v>
                </c:pt>
                <c:pt idx="36">
                  <c:v>1351.8983884697684</c:v>
                </c:pt>
                <c:pt idx="37">
                  <c:v>1452.9772148909374</c:v>
                </c:pt>
                <c:pt idx="38">
                  <c:v>1465.3019738046746</c:v>
                </c:pt>
                <c:pt idx="39">
                  <c:v>1596.2867986623564</c:v>
                </c:pt>
                <c:pt idx="40">
                  <c:v>1208.1386888890158</c:v>
                </c:pt>
                <c:pt idx="41">
                  <c:v>1127.451754444565</c:v>
                </c:pt>
                <c:pt idx="42">
                  <c:v>1120.4700133214535</c:v>
                </c:pt>
                <c:pt idx="43">
                  <c:v>1092.3367069777598</c:v>
                </c:pt>
                <c:pt idx="44">
                  <c:v>1980.0971231646342</c:v>
                </c:pt>
                <c:pt idx="45">
                  <c:v>1115.1148061091446</c:v>
                </c:pt>
                <c:pt idx="46">
                  <c:v>815.33772365356629</c:v>
                </c:pt>
                <c:pt idx="47">
                  <c:v>685.90639445447607</c:v>
                </c:pt>
                <c:pt idx="48">
                  <c:v>909.75202846112586</c:v>
                </c:pt>
                <c:pt idx="49">
                  <c:v>860.92005508076124</c:v>
                </c:pt>
                <c:pt idx="50">
                  <c:v>1391.2805962197963</c:v>
                </c:pt>
                <c:pt idx="51">
                  <c:v>845.8407928168931</c:v>
                </c:pt>
                <c:pt idx="52">
                  <c:v>1008.5011987175532</c:v>
                </c:pt>
                <c:pt idx="53">
                  <c:v>985.21423277460974</c:v>
                </c:pt>
                <c:pt idx="54">
                  <c:v>1011.0176287051482</c:v>
                </c:pt>
                <c:pt idx="55">
                  <c:v>662.74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Sheet1!$B$2:$B$57</c:f>
              <c:numCache>
                <c:formatCode>0.00</c:formatCode>
                <c:ptCount val="56"/>
                <c:pt idx="0">
                  <c:v>1166.8136119094841</c:v>
                </c:pt>
                <c:pt idx="1">
                  <c:v>1128.997692802918</c:v>
                </c:pt>
                <c:pt idx="2">
                  <c:v>1217.1383676930975</c:v>
                </c:pt>
                <c:pt idx="3">
                  <c:v>1056.3573447142367</c:v>
                </c:pt>
                <c:pt idx="4">
                  <c:v>1362.3039495772628</c:v>
                </c:pt>
                <c:pt idx="5">
                  <c:v>1701.1733429798805</c:v>
                </c:pt>
                <c:pt idx="6">
                  <c:v>1882.6821441374664</c:v>
                </c:pt>
                <c:pt idx="7">
                  <c:v>1827.0286230223787</c:v>
                </c:pt>
                <c:pt idx="8">
                  <c:v>1716.173730399682</c:v>
                </c:pt>
                <c:pt idx="9">
                  <c:v>1776.3665948508731</c:v>
                </c:pt>
                <c:pt idx="10">
                  <c:v>2025.3328640149502</c:v>
                </c:pt>
                <c:pt idx="11">
                  <c:v>1636.1041794672724</c:v>
                </c:pt>
                <c:pt idx="12">
                  <c:v>1651.169241852067</c:v>
                </c:pt>
                <c:pt idx="13">
                  <c:v>1435.1431139302626</c:v>
                </c:pt>
                <c:pt idx="14">
                  <c:v>1543.2852832825949</c:v>
                </c:pt>
                <c:pt idx="15">
                  <c:v>1557.1400091692822</c:v>
                </c:pt>
                <c:pt idx="16">
                  <c:v>1378.4190312655758</c:v>
                </c:pt>
                <c:pt idx="17">
                  <c:v>1573.6893823480623</c:v>
                </c:pt>
                <c:pt idx="18">
                  <c:v>1653.260652017874</c:v>
                </c:pt>
                <c:pt idx="19">
                  <c:v>2092.9889912320255</c:v>
                </c:pt>
                <c:pt idx="20">
                  <c:v>2166.2903765610499</c:v>
                </c:pt>
                <c:pt idx="21">
                  <c:v>2265.9605291132125</c:v>
                </c:pt>
                <c:pt idx="22">
                  <c:v>2385.0390722146794</c:v>
                </c:pt>
                <c:pt idx="23">
                  <c:v>2176.5164169109562</c:v>
                </c:pt>
                <c:pt idx="24">
                  <c:v>2199.9576490423869</c:v>
                </c:pt>
                <c:pt idx="25">
                  <c:v>2333.0103197397184</c:v>
                </c:pt>
                <c:pt idx="26">
                  <c:v>2239.5626465136006</c:v>
                </c:pt>
                <c:pt idx="27">
                  <c:v>1965.3344539380992</c:v>
                </c:pt>
                <c:pt idx="28">
                  <c:v>2056.8929917538517</c:v>
                </c:pt>
                <c:pt idx="29">
                  <c:v>2048.4197264711684</c:v>
                </c:pt>
                <c:pt idx="30">
                  <c:v>2049.648861531452</c:v>
                </c:pt>
                <c:pt idx="31">
                  <c:v>1852.6585244490088</c:v>
                </c:pt>
                <c:pt idx="32">
                  <c:v>2063.6002710585285</c:v>
                </c:pt>
                <c:pt idx="33">
                  <c:v>2452.4997853244458</c:v>
                </c:pt>
                <c:pt idx="34">
                  <c:v>2298.6114235211712</c:v>
                </c:pt>
                <c:pt idx="35">
                  <c:v>2271.5004115883398</c:v>
                </c:pt>
                <c:pt idx="36">
                  <c:v>2323.6084060882422</c:v>
                </c:pt>
                <c:pt idx="37">
                  <c:v>2507.7518041876015</c:v>
                </c:pt>
                <c:pt idx="38">
                  <c:v>2605.8180411777521</c:v>
                </c:pt>
                <c:pt idx="39">
                  <c:v>3069.9698224400072</c:v>
                </c:pt>
                <c:pt idx="40">
                  <c:v>2968.7314203123433</c:v>
                </c:pt>
                <c:pt idx="41">
                  <c:v>2960.098472892807</c:v>
                </c:pt>
                <c:pt idx="42">
                  <c:v>2877.4546713656991</c:v>
                </c:pt>
                <c:pt idx="43">
                  <c:v>2798.740782020499</c:v>
                </c:pt>
                <c:pt idx="44">
                  <c:v>3483.1124095189884</c:v>
                </c:pt>
                <c:pt idx="45">
                  <c:v>4075.3311250192219</c:v>
                </c:pt>
                <c:pt idx="46">
                  <c:v>4128.9850204696904</c:v>
                </c:pt>
                <c:pt idx="47">
                  <c:v>4071.4446402240537</c:v>
                </c:pt>
                <c:pt idx="48">
                  <c:v>3789.9106850847156</c:v>
                </c:pt>
                <c:pt idx="49">
                  <c:v>3829.3212962659691</c:v>
                </c:pt>
                <c:pt idx="50">
                  <c:v>4258.3199654326072</c:v>
                </c:pt>
                <c:pt idx="51">
                  <c:v>4174.9799505664178</c:v>
                </c:pt>
                <c:pt idx="52">
                  <c:v>4022.2145982619895</c:v>
                </c:pt>
                <c:pt idx="53">
                  <c:v>4123.3202890540324</c:v>
                </c:pt>
                <c:pt idx="54">
                  <c:v>4129.7146467305465</c:v>
                </c:pt>
                <c:pt idx="55">
                  <c:v>3944.85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Sheet1!$A$2:$A$57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Sheet1!$C$2:$C$57</c:f>
              <c:numCache>
                <c:formatCode>0.00</c:formatCode>
                <c:ptCount val="56"/>
                <c:pt idx="0">
                  <c:v>7827.2220019599381</c:v>
                </c:pt>
                <c:pt idx="1">
                  <c:v>7520.2207898697807</c:v>
                </c:pt>
                <c:pt idx="2">
                  <c:v>7524.1633754211844</c:v>
                </c:pt>
                <c:pt idx="3">
                  <c:v>7446.4653838024933</c:v>
                </c:pt>
                <c:pt idx="4">
                  <c:v>6491.7732041788977</c:v>
                </c:pt>
                <c:pt idx="5">
                  <c:v>6527.4571467126225</c:v>
                </c:pt>
                <c:pt idx="6">
                  <c:v>7364.0137758122519</c:v>
                </c:pt>
                <c:pt idx="7">
                  <c:v>7750.5783338388565</c:v>
                </c:pt>
                <c:pt idx="8">
                  <c:v>7771.7389024810564</c:v>
                </c:pt>
                <c:pt idx="9">
                  <c:v>7875.6613194331576</c:v>
                </c:pt>
                <c:pt idx="10">
                  <c:v>7481.6296729962778</c:v>
                </c:pt>
                <c:pt idx="11">
                  <c:v>7179.165079536353</c:v>
                </c:pt>
                <c:pt idx="12">
                  <c:v>7477.9848315945874</c:v>
                </c:pt>
                <c:pt idx="13">
                  <c:v>7745.6214827770009</c:v>
                </c:pt>
                <c:pt idx="14">
                  <c:v>7486.5482563905671</c:v>
                </c:pt>
                <c:pt idx="15">
                  <c:v>7518.4231410933535</c:v>
                </c:pt>
                <c:pt idx="16">
                  <c:v>6802.3001292582521</c:v>
                </c:pt>
                <c:pt idx="17">
                  <c:v>7393.502443243995</c:v>
                </c:pt>
                <c:pt idx="18">
                  <c:v>7436.3962860699676</c:v>
                </c:pt>
                <c:pt idx="19">
                  <c:v>8018.3697884791545</c:v>
                </c:pt>
                <c:pt idx="20">
                  <c:v>8112.9178293850982</c:v>
                </c:pt>
                <c:pt idx="21">
                  <c:v>8335.370285819221</c:v>
                </c:pt>
                <c:pt idx="22">
                  <c:v>9255.2680722688201</c:v>
                </c:pt>
                <c:pt idx="23">
                  <c:v>10255.690062208821</c:v>
                </c:pt>
                <c:pt idx="24">
                  <c:v>10385.423159353462</c:v>
                </c:pt>
                <c:pt idx="25">
                  <c:v>10563.223159353463</c:v>
                </c:pt>
                <c:pt idx="26">
                  <c:v>9605.1249617867106</c:v>
                </c:pt>
                <c:pt idx="27">
                  <c:v>10019.698244577983</c:v>
                </c:pt>
                <c:pt idx="28">
                  <c:v>9993.6582533550936</c:v>
                </c:pt>
                <c:pt idx="29">
                  <c:v>10804.911587519402</c:v>
                </c:pt>
                <c:pt idx="30">
                  <c:v>12593.787814694622</c:v>
                </c:pt>
                <c:pt idx="31">
                  <c:v>12885.61655530861</c:v>
                </c:pt>
                <c:pt idx="32">
                  <c:v>14802.858125516439</c:v>
                </c:pt>
                <c:pt idx="33">
                  <c:v>15102.991313485909</c:v>
                </c:pt>
                <c:pt idx="34">
                  <c:v>14827.311488589263</c:v>
                </c:pt>
                <c:pt idx="35">
                  <c:v>16120.009046478272</c:v>
                </c:pt>
                <c:pt idx="36">
                  <c:v>16708.516967971329</c:v>
                </c:pt>
                <c:pt idx="37">
                  <c:v>17553.6479022247</c:v>
                </c:pt>
                <c:pt idx="38">
                  <c:v>17419.588067222885</c:v>
                </c:pt>
                <c:pt idx="39">
                  <c:v>16597.60124070193</c:v>
                </c:pt>
                <c:pt idx="40">
                  <c:v>16690.43141985785</c:v>
                </c:pt>
                <c:pt idx="41">
                  <c:v>16489.040263485091</c:v>
                </c:pt>
                <c:pt idx="42">
                  <c:v>15962.119671307106</c:v>
                </c:pt>
                <c:pt idx="43">
                  <c:v>15612.941447051495</c:v>
                </c:pt>
                <c:pt idx="44">
                  <c:v>15193.975455982891</c:v>
                </c:pt>
                <c:pt idx="45">
                  <c:v>15936.602192480495</c:v>
                </c:pt>
                <c:pt idx="46">
                  <c:v>16837.609216452496</c:v>
                </c:pt>
                <c:pt idx="47">
                  <c:v>18446.182401313072</c:v>
                </c:pt>
                <c:pt idx="48">
                  <c:v>18716.062685276633</c:v>
                </c:pt>
                <c:pt idx="49">
                  <c:v>18429.776146784785</c:v>
                </c:pt>
                <c:pt idx="50">
                  <c:v>18222.008501280267</c:v>
                </c:pt>
                <c:pt idx="51">
                  <c:v>19289.128366465076</c:v>
                </c:pt>
                <c:pt idx="52">
                  <c:v>18622.800424489276</c:v>
                </c:pt>
                <c:pt idx="53">
                  <c:v>18630.074787375801</c:v>
                </c:pt>
                <c:pt idx="54">
                  <c:v>17642.373377982418</c:v>
                </c:pt>
                <c:pt idx="55">
                  <c:v>16925.66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Taul1!$B$4:$B$38</c:f>
              <c:numCache>
                <c:formatCode>General</c:formatCode>
                <c:ptCount val="35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3138</c:v>
                </c:pt>
                <c:pt idx="33">
                  <c:v>-784</c:v>
                </c:pt>
                <c:pt idx="34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Taul1!$A$4:$A$38</c:f>
              <c:strCache>
                <c:ptCount val="35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</c:strCache>
            </c:strRef>
          </c:cat>
          <c:val>
            <c:numRef>
              <c:f>Taul1!$C$4:$C$38</c:f>
              <c:numCache>
                <c:formatCode>#,##0</c:formatCode>
                <c:ptCount val="35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  <c:pt idx="33" formatCode="General">
                  <c:v>11700</c:v>
                </c:pt>
                <c:pt idx="34" formatCode="General">
                  <c:v>8700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6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1.11.2023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1.11.2023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1.11.2023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1.11.2023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1.11.2023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1.11.2023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1.11.2023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1.11.2023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1.11.2023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2.11.2023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16975851"/>
              </p:ext>
            </p:extLst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EK:n</a:t>
            </a:r>
            <a:r>
              <a:rPr lang="fi-FI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>
                <a:solidFill>
                  <a:srgbClr val="000000"/>
                </a:solidFill>
              </a:rPr>
              <a:t>Teollisuuden suhdannetilanne, saldoluku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4F2E73D3-288A-E10D-BD19-58D622FF4B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Koko teollisuuden suhdannetilanne ja -näkymät erittäin heikolla tasolla</a:t>
            </a:r>
          </a:p>
        </p:txBody>
      </p:sp>
    </p:spTree>
    <p:extLst>
      <p:ext uri="{BB962C8B-B14F-4D97-AF65-F5344CB8AC3E}">
        <p14:creationId xmlns:p14="http://schemas.microsoft.com/office/powerpoint/2010/main" val="393864447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heinä–syyskuu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III,2022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III,2023 / II,2023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671FD36-D43A-9C02-0107-9B5D7652FB5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11504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1.11.2023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/>
              <a:t>Lähde: Teknologiateollisuus ry:n tilauskantatiedustelun vastaajayritykset, </a:t>
            </a:r>
          </a:p>
          <a:p>
            <a:r>
              <a:rPr lang="fi-FI"/>
              <a:t>viimeisin tieto 30.9.2023.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30.9.2022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30.9.2023 / 30.6.2023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A5038C-172E-97A3-E22A-A96CC5E582CF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9836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15696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sz="2000" dirty="0"/>
              <a:t>Henkilöstömäärän kasvu pysähtynyt teknologia-teollisuudessa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05329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Euroopassa teollisuuden tilanne jatkunut vaikeana.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Myös palvelusektorin tilanne heikentynyt.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Tavaroissa inflaatio hellittämässä, pohjainflaatiopaine edelleen korkealla.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Negatiiviset riskit erittäin korkealla tasolla.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Teknologiateollisuuden tilauskertymä erittäin heikko kolmannella vuosineljänneksellä.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Suurimman toimialan, kone- ja metallituoteteollisuuden, euromääräinen tilauskertymä poikkeuksellisen huono.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Hankalassa tilanteessa olevien yritysten määrä kasvanut selvästi.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Tilauskannat ohenevat vauhdilla.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Teknologiateollisuuden kysyntä heikentynyt dramaattisesti.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Seuraavat vähintään 6 kuukautta tulevat olemaan haastavia.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Ellei kysyntä ala lähikuukausina piristymään, uhkaa tuotanto ja työllisyys heiketä selvästi alkuvuoden 2024 aikana.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1051204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A2C8A8-E975-4F60-9E0C-95981487E0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Kommenttipuheenvuoro</a:t>
            </a:r>
          </a:p>
          <a:p>
            <a:endParaRPr lang="fi-FI"/>
          </a:p>
          <a:p>
            <a:r>
              <a:rPr lang="fi-FI" sz="1800"/>
              <a:t>Toimitusjohtaja Jaakko Hirvola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9EB4FE9-8670-44AF-BFF3-A44376C9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77DAF8-4E0B-4B68-A309-A79AE885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FC2-AB49-4BC7-8E34-F35776C6F0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D49A78-5FDC-4E59-B788-E2EB1E4F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93215762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1622" y="1347614"/>
            <a:ext cx="7824833" cy="2554993"/>
          </a:xfrm>
        </p:spPr>
        <p:txBody>
          <a:bodyPr>
            <a:noAutofit/>
          </a:bodyPr>
          <a:lstStyle/>
          <a:p>
            <a:r>
              <a:rPr lang="fi-FI" sz="2000" dirty="0"/>
              <a:t>Teollisuuden tilanne heikentynyt Euroopassa syksyn edetessä.</a:t>
            </a:r>
          </a:p>
          <a:p>
            <a:endParaRPr lang="fi-FI" sz="2000" dirty="0"/>
          </a:p>
          <a:p>
            <a:r>
              <a:rPr lang="fi-FI" sz="2000" dirty="0"/>
              <a:t>Vientikysyntä jatkuu heikkona loppuvuoden.</a:t>
            </a:r>
          </a:p>
          <a:p>
            <a:endParaRPr lang="fi-FI" sz="2000" dirty="0"/>
          </a:p>
          <a:p>
            <a:r>
              <a:rPr lang="fi-FI" sz="2000" dirty="0"/>
              <a:t>Seuraavat vähintään puoli vuotta tulevat olemaan vaikeita.</a:t>
            </a:r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27277682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Ostopäällikköindeksit viittaavat taantumaan euroalueella vuoden jälkipuoliskolla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A8D8436-3A0B-FB1F-ED09-125E85B5A5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Euroalueella teollisuuden tilanne jatkunut vaikeana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9FD24E5-0610-D01F-CAE4-12368D0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F8121B-8615-ECF4-3EA0-B43B3E3F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D30B1-C7F8-42CA-3778-10E7E462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02BF695-B58C-2178-8358-B8717A0229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S&amp;P Global,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E8600354-AE1F-7EF4-9EEA-D98DB388BE1F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E8600354-AE1F-7EF4-9EEA-D98DB388BE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43516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Eurostat,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Euroopassa teollisuustuotanto laskusuunnassa</a:t>
            </a:r>
          </a:p>
        </p:txBody>
      </p:sp>
    </p:spTree>
    <p:extLst>
      <p:ext uri="{BB962C8B-B14F-4D97-AF65-F5344CB8AC3E}">
        <p14:creationId xmlns:p14="http://schemas.microsoft.com/office/powerpoint/2010/main" val="358870997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luottamus heikentynyt jälleen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58625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1995686"/>
            <a:ext cx="7935794" cy="28824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/>
              <a:t>Teollisuus ja </a:t>
            </a:r>
            <a:r>
              <a:rPr lang="fi-FI" err="1"/>
              <a:t>teknologiateollisuus</a:t>
            </a:r>
            <a:r>
              <a:rPr lang="fi-FI"/>
              <a:t> Suomessa</a:t>
            </a:r>
            <a:endParaRPr lang="fi-FI" sz="160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Teollisuustuotannon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A901C42-5911-8378-F9AA-A1B55336AE1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9229650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7A901C42-5911-8378-F9AA-A1B55336AE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55964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1.11.2023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/>
              <a:t>Lähde: Teknologiateollisuus ry:n tilauskantatiedustelu, </a:t>
            </a:r>
          </a:p>
          <a:p>
            <a:r>
              <a:rPr lang="fi-FI"/>
              <a:t>viimeisin kyselyajankohta: lokakuu 2023. </a:t>
            </a:r>
          </a:p>
          <a:p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/>
        </p:nvGraphicFramePr>
        <p:xfrm>
          <a:off x="740374" y="2449415"/>
          <a:ext cx="7720064" cy="36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3123">
                  <a:extLst>
                    <a:ext uri="{9D8B030D-6E8A-4147-A177-3AD203B41FA5}">
                      <a16:colId xmlns:a16="http://schemas.microsoft.com/office/drawing/2014/main" val="3605997972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10360175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3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81885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</a:tblGrid>
              <a:tr h="266351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  <a:p>
                      <a:pPr algn="ctr"/>
                      <a:endParaRPr lang="fi-FI" sz="900" b="0" baseline="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7" ma:contentTypeDescription="Luo uusi asiakirja." ma:contentTypeScope="" ma:versionID="eebd250f34cfd5f3c7ce727a32beb723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65568c16b81054010a567a375ec588a4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>Forsman Daniel</DisplayName>
        <AccountId>38</AccountId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305CD5-B353-4E14-B9EF-EE19313AA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3AC004-C085-4D53-BC3A-BFB6D15CF169}">
  <ds:schemaRefs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b057f711-7d93-472c-a8f6-94be00805750"/>
    <ds:schemaRef ds:uri="http://schemas.microsoft.com/office/infopath/2007/PartnerControls"/>
    <ds:schemaRef ds:uri="c296724d-1a81-4a23-b6dd-dca7fd62c6f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</TotalTime>
  <Words>717</Words>
  <Application>Microsoft Office PowerPoint</Application>
  <PresentationFormat>Näytössä katseltava esitys (16:9)</PresentationFormat>
  <Paragraphs>272</Paragraphs>
  <Slides>17</Slides>
  <Notes>6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Ollikainen Marjo</cp:lastModifiedBy>
  <cp:revision>2</cp:revision>
  <cp:lastPrinted>2016-06-09T07:47:11Z</cp:lastPrinted>
  <dcterms:created xsi:type="dcterms:W3CDTF">2019-10-17T09:08:24Z</dcterms:created>
  <dcterms:modified xsi:type="dcterms:W3CDTF">2023-11-01T07:20:07Z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TyoryhmanNimi">
    <vt:lpwstr>Talous ja tilastot</vt:lpwstr>
  </property>
  <property fmtid="{D5CDD505-2E9C-101B-9397-08002B2CF9AE}" pid="29" name="MediaServiceImageTags">
    <vt:lpwstr/>
  </property>
</Properties>
</file>