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076137459" r:id="rId5"/>
    <p:sldId id="1106" r:id="rId6"/>
    <p:sldId id="1118" r:id="rId7"/>
    <p:sldId id="2076137465" r:id="rId8"/>
    <p:sldId id="261" r:id="rId9"/>
    <p:sldId id="283" r:id="rId10"/>
    <p:sldId id="1051" r:id="rId11"/>
    <p:sldId id="2076137457" r:id="rId12"/>
    <p:sldId id="1065" r:id="rId13"/>
    <p:sldId id="1049" r:id="rId14"/>
    <p:sldId id="2076137434" r:id="rId15"/>
    <p:sldId id="2076137438" r:id="rId16"/>
    <p:sldId id="2076137435" r:id="rId17"/>
    <p:sldId id="2076137439" r:id="rId18"/>
    <p:sldId id="276" r:id="rId19"/>
    <p:sldId id="285" r:id="rId20"/>
    <p:sldId id="2076137436" r:id="rId21"/>
    <p:sldId id="2076137440" r:id="rId22"/>
    <p:sldId id="2076137437" r:id="rId23"/>
    <p:sldId id="2076137441" r:id="rId24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B8"/>
    <a:srgbClr val="333333"/>
    <a:srgbClr val="FFFF00"/>
    <a:srgbClr val="85E869"/>
    <a:srgbClr val="FF805C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130" y="2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2F156809-E422-43C9-8B5E-C199684B28EB}"/>
    <pc:docChg chg="custSel addSld delSld modSld sldOrd">
      <pc:chgData name="Rautaporras Petteri" userId="d9004aa4-7491-43fa-b04f-4f6e300df2fa" providerId="ADAL" clId="{2F156809-E422-43C9-8B5E-C199684B28EB}" dt="2021-08-03T18:05:09.826" v="617" actId="20577"/>
      <pc:docMkLst>
        <pc:docMk/>
      </pc:docMkLst>
      <pc:sldChg chg="addSp delSp modSp mod">
        <pc:chgData name="Rautaporras Petteri" userId="d9004aa4-7491-43fa-b04f-4f6e300df2fa" providerId="ADAL" clId="{2F156809-E422-43C9-8B5E-C199684B28EB}" dt="2021-07-28T13:29:25.162" v="226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2F156809-E422-43C9-8B5E-C199684B28EB}" dt="2021-07-28T13:29:17.639" v="216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29:25.162" v="226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2F156809-E422-43C9-8B5E-C199684B28EB}" dt="2021-07-28T13:29:00.437" v="135" actId="1076"/>
          <ac:picMkLst>
            <pc:docMk/>
            <pc:sldMk cId="3984870155" sldId="256"/>
            <ac:picMk id="8" creationId="{068612EF-B7CD-45C2-8EFE-3B15DE06435D}"/>
          </ac:picMkLst>
        </pc:picChg>
        <pc:picChg chg="del">
          <ac:chgData name="Rautaporras Petteri" userId="d9004aa4-7491-43fa-b04f-4f6e300df2fa" providerId="ADAL" clId="{2F156809-E422-43C9-8B5E-C199684B28EB}" dt="2021-07-28T13:28:35.483" v="132" actId="478"/>
          <ac:picMkLst>
            <pc:docMk/>
            <pc:sldMk cId="3984870155" sldId="256"/>
            <ac:picMk id="9" creationId="{A9649748-2E92-4CDB-AF82-5D6827594CAF}"/>
          </ac:picMkLst>
        </pc:picChg>
      </pc:sldChg>
      <pc:sldChg chg="del">
        <pc:chgData name="Rautaporras Petteri" userId="d9004aa4-7491-43fa-b04f-4f6e300df2fa" providerId="ADAL" clId="{2F156809-E422-43C9-8B5E-C199684B28EB}" dt="2021-08-02T17:25:57.802" v="506" actId="47"/>
        <pc:sldMkLst>
          <pc:docMk/>
          <pc:sldMk cId="347492013" sldId="258"/>
        </pc:sldMkLst>
      </pc:sldChg>
      <pc:sldChg chg="modSp add del">
        <pc:chgData name="Rautaporras Petteri" userId="d9004aa4-7491-43fa-b04f-4f6e300df2fa" providerId="ADAL" clId="{2F156809-E422-43C9-8B5E-C199684B28EB}" dt="2021-07-28T13:24:05.851" v="46" actId="47"/>
        <pc:sldMkLst>
          <pc:docMk/>
          <pc:sldMk cId="2361337256" sldId="259"/>
        </pc:sldMkLst>
        <pc:graphicFrameChg chg="mod">
          <ac:chgData name="Rautaporras Petteri" userId="d9004aa4-7491-43fa-b04f-4f6e300df2fa" providerId="ADAL" clId="{2F156809-E422-43C9-8B5E-C199684B28EB}" dt="2021-07-28T13:21:07.625" v="3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addSp delSp modSp add mod ord">
        <pc:chgData name="Rautaporras Petteri" userId="d9004aa4-7491-43fa-b04f-4f6e300df2fa" providerId="ADAL" clId="{2F156809-E422-43C9-8B5E-C199684B28EB}" dt="2021-08-02T06:00:08.223" v="490"/>
        <pc:sldMkLst>
          <pc:docMk/>
          <pc:sldMk cId="912479398" sldId="261"/>
        </pc:sldMkLst>
        <pc:spChg chg="mod">
          <ac:chgData name="Rautaporras Petteri" userId="d9004aa4-7491-43fa-b04f-4f6e300df2fa" providerId="ADAL" clId="{2F156809-E422-43C9-8B5E-C199684B28EB}" dt="2021-07-28T13:24:24.970" v="99" actId="20577"/>
          <ac:spMkLst>
            <pc:docMk/>
            <pc:sldMk cId="912479398" sldId="26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7-28T13:25:29.296" v="128" actId="20577"/>
          <ac:spMkLst>
            <pc:docMk/>
            <pc:sldMk cId="912479398" sldId="261"/>
            <ac:spMk id="7" creationId="{00000000-0000-0000-0000-000000000000}"/>
          </ac:spMkLst>
        </pc:spChg>
        <pc:spChg chg="add del mod">
          <ac:chgData name="Rautaporras Petteri" userId="d9004aa4-7491-43fa-b04f-4f6e300df2fa" providerId="ADAL" clId="{2F156809-E422-43C9-8B5E-C199684B28EB}" dt="2021-07-28T13:23:59.945" v="45"/>
          <ac:spMkLst>
            <pc:docMk/>
            <pc:sldMk cId="912479398" sldId="261"/>
            <ac:spMk id="8" creationId="{CB5F6919-B6C1-4347-8B2A-C7D9C2E8FB88}"/>
          </ac:spMkLst>
        </pc:spChg>
        <pc:spChg chg="add del mod">
          <ac:chgData name="Rautaporras Petteri" userId="d9004aa4-7491-43fa-b04f-4f6e300df2fa" providerId="ADAL" clId="{2F156809-E422-43C9-8B5E-C199684B28EB}" dt="2021-07-28T13:26:14.991" v="131"/>
          <ac:spMkLst>
            <pc:docMk/>
            <pc:sldMk cId="912479398" sldId="261"/>
            <ac:spMk id="13" creationId="{13729722-6EA6-4EA1-8E84-86394A8AE090}"/>
          </ac:spMkLst>
        </pc:spChg>
        <pc:graphicFrameChg chg="add del mod">
          <ac:chgData name="Rautaporras Petteri" userId="d9004aa4-7491-43fa-b04f-4f6e300df2fa" providerId="ADAL" clId="{2F156809-E422-43C9-8B5E-C199684B28EB}" dt="2021-07-28T13:23:59.114" v="44" actId="21"/>
          <ac:graphicFrameMkLst>
            <pc:docMk/>
            <pc:sldMk cId="912479398" sldId="261"/>
            <ac:graphicFrameMk id="9" creationId="{F6A92A74-4F0C-4C13-8F86-A33F422BA027}"/>
          </ac:graphicFrameMkLst>
        </pc:graphicFrameChg>
        <pc:graphicFrameChg chg="del mod">
          <ac:chgData name="Rautaporras Petteri" userId="d9004aa4-7491-43fa-b04f-4f6e300df2fa" providerId="ADAL" clId="{2F156809-E422-43C9-8B5E-C199684B28EB}" dt="2021-07-28T13:23:56.131" v="42" actId="478"/>
          <ac:graphicFrameMkLst>
            <pc:docMk/>
            <pc:sldMk cId="912479398" sldId="261"/>
            <ac:graphicFrameMk id="10" creationId="{00000000-0000-0000-0000-000000000000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5:26.759" v="127" actId="478"/>
          <ac:graphicFrameMkLst>
            <pc:docMk/>
            <pc:sldMk cId="912479398" sldId="261"/>
            <ac:graphicFrameMk id="11" creationId="{29A442F3-81F1-4F73-BD3D-2E3F69E2DE11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6:14.158" v="130" actId="21"/>
          <ac:graphicFrameMkLst>
            <pc:docMk/>
            <pc:sldMk cId="912479398" sldId="261"/>
            <ac:graphicFrameMk id="14" creationId="{2CF5F3FC-581C-4FDB-8AA1-0D1E6AA87C76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7-28T13:26:14.991" v="131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 add mod ord">
        <pc:chgData name="Rautaporras Petteri" userId="d9004aa4-7491-43fa-b04f-4f6e300df2fa" providerId="ADAL" clId="{2F156809-E422-43C9-8B5E-C199684B28EB}" dt="2021-08-02T06:02:09.307" v="497"/>
        <pc:sldMkLst>
          <pc:docMk/>
          <pc:sldMk cId="299574909" sldId="272"/>
        </pc:sldMkLst>
        <pc:spChg chg="mod">
          <ac:chgData name="Rautaporras Petteri" userId="d9004aa4-7491-43fa-b04f-4f6e300df2fa" providerId="ADAL" clId="{2F156809-E422-43C9-8B5E-C199684B28EB}" dt="2021-07-30T13:12:28.687" v="488" actId="20577"/>
          <ac:spMkLst>
            <pc:docMk/>
            <pc:sldMk cId="299574909" sldId="272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F156809-E422-43C9-8B5E-C199684B28EB}" dt="2021-08-02T06:05:42.815" v="505" actId="20577"/>
        <pc:sldMkLst>
          <pc:docMk/>
          <pc:sldMk cId="2558427506" sldId="276"/>
        </pc:sldMkLst>
        <pc:spChg chg="mod">
          <ac:chgData name="Rautaporras Petteri" userId="d9004aa4-7491-43fa-b04f-4f6e300df2fa" providerId="ADAL" clId="{2F156809-E422-43C9-8B5E-C199684B28EB}" dt="2021-08-02T06:05:42.815" v="505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8.421" v="467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28T12:01:32.800" v="7" actId="47"/>
        <pc:sldMkLst>
          <pc:docMk/>
          <pc:sldMk cId="4070446518" sldId="280"/>
        </pc:sldMkLst>
        <pc:graphicFrameChg chg="mod">
          <ac:chgData name="Rautaporras Petteri" userId="d9004aa4-7491-43fa-b04f-4f6e300df2fa" providerId="ADAL" clId="{2F156809-E422-43C9-8B5E-C199684B28EB}" dt="2021-07-28T12:00:34.337" v="1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add">
        <pc:chgData name="Rautaporras Petteri" userId="d9004aa4-7491-43fa-b04f-4f6e300df2fa" providerId="ADAL" clId="{2F156809-E422-43C9-8B5E-C199684B28EB}" dt="2021-07-30T12:45:55.166" v="464"/>
        <pc:sldMkLst>
          <pc:docMk/>
          <pc:sldMk cId="234392101" sldId="283"/>
        </pc:sldMkLst>
        <pc:graphicFrameChg chg="mod">
          <ac:chgData name="Rautaporras Petteri" userId="d9004aa4-7491-43fa-b04f-4f6e300df2fa" providerId="ADAL" clId="{2F156809-E422-43C9-8B5E-C199684B28EB}" dt="2021-07-30T12:45:55.166" v="464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2T06:05:37.365" v="501" actId="20577"/>
        <pc:sldMkLst>
          <pc:docMk/>
          <pc:sldMk cId="536686186" sldId="285"/>
        </pc:sldMkLst>
        <pc:spChg chg="mod">
          <ac:chgData name="Rautaporras Petteri" userId="d9004aa4-7491-43fa-b04f-4f6e300df2fa" providerId="ADAL" clId="{2F156809-E422-43C9-8B5E-C199684B28EB}" dt="2021-08-02T06:05:37.365" v="501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9.005" v="468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8.359" v="439" actId="47"/>
        <pc:sldMkLst>
          <pc:docMk/>
          <pc:sldMk cId="2833165680" sldId="356"/>
        </pc:sldMkLst>
      </pc:sldChg>
      <pc:sldChg chg="del">
        <pc:chgData name="Rautaporras Petteri" userId="d9004aa4-7491-43fa-b04f-4f6e300df2fa" providerId="ADAL" clId="{2F156809-E422-43C9-8B5E-C199684B28EB}" dt="2021-07-28T13:34:14.305" v="437" actId="47"/>
        <pc:sldMkLst>
          <pc:docMk/>
          <pc:sldMk cId="698580732" sldId="363"/>
        </pc:sldMkLst>
      </pc:sldChg>
      <pc:sldChg chg="modSp add mod">
        <pc:chgData name="Rautaporras Petteri" userId="d9004aa4-7491-43fa-b04f-4f6e300df2fa" providerId="ADAL" clId="{2F156809-E422-43C9-8B5E-C199684B28EB}" dt="2021-07-30T12:47:57.482" v="473" actId="20577"/>
        <pc:sldMkLst>
          <pc:docMk/>
          <pc:sldMk cId="2843273578" sldId="922"/>
        </pc:sldMkLst>
        <pc:spChg chg="mod">
          <ac:chgData name="Rautaporras Petteri" userId="d9004aa4-7491-43fa-b04f-4f6e300df2fa" providerId="ADAL" clId="{2F156809-E422-43C9-8B5E-C199684B28EB}" dt="2021-07-30T12:47:57.482" v="473" actId="20577"/>
          <ac:spMkLst>
            <pc:docMk/>
            <pc:sldMk cId="2843273578" sldId="922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2T06:00:13.129" v="492"/>
        <pc:sldMkLst>
          <pc:docMk/>
          <pc:sldMk cId="1951005388" sldId="1006"/>
        </pc:sldMkLst>
        <pc:spChg chg="mod">
          <ac:chgData name="Rautaporras Petteri" userId="d9004aa4-7491-43fa-b04f-4f6e300df2fa" providerId="ADAL" clId="{2F156809-E422-43C9-8B5E-C199684B28EB}" dt="2021-07-30T12:32:50.147" v="450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30:37.050" v="278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2F156809-E422-43C9-8B5E-C199684B28EB}" dt="2021-07-28T13:30:12.789" v="268" actId="20577"/>
          <ac:spMkLst>
            <pc:docMk/>
            <pc:sldMk cId="1951005388" sldId="1006"/>
            <ac:spMk id="9" creationId="{D2FB5650-78F6-4EB6-B6F4-80F129B2569E}"/>
          </ac:spMkLst>
        </pc:spChg>
        <pc:spChg chg="mod">
          <ac:chgData name="Rautaporras Petteri" userId="d9004aa4-7491-43fa-b04f-4f6e300df2fa" providerId="ADAL" clId="{2F156809-E422-43C9-8B5E-C199684B28EB}" dt="2021-07-30T12:32:02.209" v="449" actId="1076"/>
          <ac:spMkLst>
            <pc:docMk/>
            <pc:sldMk cId="1951005388" sldId="1006"/>
            <ac:spMk id="11" creationId="{FF548E46-CA50-46E2-A8F9-986985EA3093}"/>
          </ac:spMkLst>
        </pc:spChg>
      </pc:sldChg>
      <pc:sldChg chg="modSp mod">
        <pc:chgData name="Rautaporras Petteri" userId="d9004aa4-7491-43fa-b04f-4f6e300df2fa" providerId="ADAL" clId="{2F156809-E422-43C9-8B5E-C199684B28EB}" dt="2021-08-03T11:14:59.869" v="598" actId="27918"/>
        <pc:sldMkLst>
          <pc:docMk/>
          <pc:sldMk cId="1883353922" sldId="1049"/>
        </pc:sldMkLst>
        <pc:graphicFrameChg chg="mod">
          <ac:chgData name="Rautaporras Petteri" userId="d9004aa4-7491-43fa-b04f-4f6e300df2fa" providerId="ADAL" clId="{2F156809-E422-43C9-8B5E-C199684B28EB}" dt="2021-08-03T05:15:57.534" v="528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2F156809-E422-43C9-8B5E-C199684B28EB}" dt="2021-08-03T11:40:16.561" v="615"/>
        <pc:sldMkLst>
          <pc:docMk/>
          <pc:sldMk cId="1255078131" sldId="1051"/>
        </pc:sldMkLst>
        <pc:spChg chg="mod">
          <ac:chgData name="Rautaporras Petteri" userId="d9004aa4-7491-43fa-b04f-4f6e300df2fa" providerId="ADAL" clId="{2F156809-E422-43C9-8B5E-C199684B28EB}" dt="2021-08-03T11:40:16.561" v="615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8-03T05:14:45.977" v="52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3T11:14:11.478" v="596" actId="27918"/>
        <pc:sldMkLst>
          <pc:docMk/>
          <pc:sldMk cId="3461487886" sldId="1065"/>
        </pc:sldMkLst>
        <pc:graphicFrameChg chg="mod">
          <ac:chgData name="Rautaporras Petteri" userId="d9004aa4-7491-43fa-b04f-4f6e300df2fa" providerId="ADAL" clId="{2F156809-E422-43C9-8B5E-C199684B28EB}" dt="2021-08-03T05:15:10.168" v="52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6.603" v="438" actId="47"/>
        <pc:sldMkLst>
          <pc:docMk/>
          <pc:sldMk cId="3421334924" sldId="1067"/>
        </pc:sldMkLst>
      </pc:sldChg>
      <pc:sldChg chg="addSp delSp modSp mod ord">
        <pc:chgData name="Rautaporras Petteri" userId="d9004aa4-7491-43fa-b04f-4f6e300df2fa" providerId="ADAL" clId="{2F156809-E422-43C9-8B5E-C199684B28EB}" dt="2021-08-03T11:12:49.823" v="594" actId="27918"/>
        <pc:sldMkLst>
          <pc:docMk/>
          <pc:sldMk cId="800762062" sldId="1068"/>
        </pc:sldMkLst>
        <pc:graphicFrameChg chg="del">
          <ac:chgData name="Rautaporras Petteri" userId="d9004aa4-7491-43fa-b04f-4f6e300df2fa" providerId="ADAL" clId="{2F156809-E422-43C9-8B5E-C199684B28EB}" dt="2021-08-02T17:26:05.576" v="507" actId="478"/>
          <ac:graphicFrameMkLst>
            <pc:docMk/>
            <pc:sldMk cId="800762062" sldId="1068"/>
            <ac:graphicFrameMk id="8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8-02T17:26:09.240" v="508"/>
          <ac:graphicFrameMkLst>
            <pc:docMk/>
            <pc:sldMk cId="800762062" sldId="1068"/>
            <ac:graphicFrameMk id="9" creationId="{93F89908-B191-4DB0-8E05-E1C2494CF477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7-30T12:45:53.797" v="463"/>
        <pc:sldMkLst>
          <pc:docMk/>
          <pc:sldMk cId="3588709971" sldId="1118"/>
        </pc:sldMkLst>
        <pc:spChg chg="mod">
          <ac:chgData name="Rautaporras Petteri" userId="d9004aa4-7491-43fa-b04f-4f6e300df2fa" providerId="ADAL" clId="{2F156809-E422-43C9-8B5E-C199684B28EB}" dt="2021-07-30T12:42:28.322" v="451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2F156809-E422-43C9-8B5E-C199684B28EB}" dt="2021-07-30T12:45:53.797" v="463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del mod">
        <pc:chgData name="Rautaporras Petteri" userId="d9004aa4-7491-43fa-b04f-4f6e300df2fa" providerId="ADAL" clId="{2F156809-E422-43C9-8B5E-C199684B28EB}" dt="2021-08-02T06:01:30.475" v="493" actId="47"/>
        <pc:sldMkLst>
          <pc:docMk/>
          <pc:sldMk cId="2192367370" sldId="2076137432"/>
        </pc:sldMkLst>
        <pc:spChg chg="mod">
          <ac:chgData name="Rautaporras Petteri" userId="d9004aa4-7491-43fa-b04f-4f6e300df2fa" providerId="ADAL" clId="{2F156809-E422-43C9-8B5E-C199684B28EB}" dt="2021-07-30T13:03:42.483" v="479" actId="20577"/>
          <ac:spMkLst>
            <pc:docMk/>
            <pc:sldMk cId="2192367370" sldId="207613743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7.797" v="466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5:53.724" v="600" actId="27918"/>
        <pc:sldMkLst>
          <pc:docMk/>
          <pc:sldMk cId="616389290" sldId="2076137434"/>
        </pc:sldMkLst>
        <pc:graphicFrameChg chg="mod">
          <ac:chgData name="Rautaporras Petteri" userId="d9004aa4-7491-43fa-b04f-4f6e300df2fa" providerId="ADAL" clId="{2F156809-E422-43C9-8B5E-C199684B28EB}" dt="2021-08-03T05:16:07.973" v="529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0.277" v="616" actId="20577"/>
        <pc:sldMkLst>
          <pc:docMk/>
          <pc:sldMk cId="3005809879" sldId="2076137435"/>
        </pc:sldMkLst>
        <pc:graphicFrameChg chg="mod modGraphic">
          <ac:chgData name="Rautaporras Petteri" userId="d9004aa4-7491-43fa-b04f-4f6e300df2fa" providerId="ADAL" clId="{2F156809-E422-43C9-8B5E-C199684B28EB}" dt="2021-08-03T18:05:00.277" v="616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9.826" v="617" actId="20577"/>
        <pc:sldMkLst>
          <pc:docMk/>
          <pc:sldMk cId="2573698252" sldId="2076137436"/>
        </pc:sldMkLst>
        <pc:graphicFrameChg chg="mod modGraphic">
          <ac:chgData name="Rautaporras Petteri" userId="d9004aa4-7491-43fa-b04f-4f6e300df2fa" providerId="ADAL" clId="{2F156809-E422-43C9-8B5E-C199684B28EB}" dt="2021-08-03T18:05:09.826" v="617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3:34.244" v="612" actId="27918"/>
        <pc:sldMkLst>
          <pc:docMk/>
          <pc:sldMk cId="3105830212" sldId="2076137437"/>
        </pc:sldMkLst>
        <pc:graphicFrameChg chg="mod">
          <ac:chgData name="Rautaporras Petteri" userId="d9004aa4-7491-43fa-b04f-4f6e300df2fa" providerId="ADAL" clId="{2F156809-E422-43C9-8B5E-C199684B28EB}" dt="2021-08-03T05:17:53.061" v="53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6:21.405" v="602" actId="27918"/>
        <pc:sldMkLst>
          <pc:docMk/>
          <pc:sldMk cId="1512936188" sldId="2076137438"/>
        </pc:sldMkLst>
        <pc:graphicFrameChg chg="mod">
          <ac:chgData name="Rautaporras Petteri" userId="d9004aa4-7491-43fa-b04f-4f6e300df2fa" providerId="ADAL" clId="{2F156809-E422-43C9-8B5E-C199684B28EB}" dt="2021-08-03T05:16:18.942" v="530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8:47.862" v="606" actId="27918"/>
        <pc:sldMkLst>
          <pc:docMk/>
          <pc:sldMk cId="1445491431" sldId="2076137439"/>
        </pc:sldMkLst>
        <pc:graphicFrameChg chg="mod">
          <ac:chgData name="Rautaporras Petteri" userId="d9004aa4-7491-43fa-b04f-4f6e300df2fa" providerId="ADAL" clId="{2F156809-E422-43C9-8B5E-C199684B28EB}" dt="2021-08-03T05:17:17.188" v="532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1:40.643" v="610" actId="27918"/>
        <pc:sldMkLst>
          <pc:docMk/>
          <pc:sldMk cId="548278419" sldId="2076137440"/>
        </pc:sldMkLst>
        <pc:graphicFrameChg chg="mod">
          <ac:chgData name="Rautaporras Petteri" userId="d9004aa4-7491-43fa-b04f-4f6e300df2fa" providerId="ADAL" clId="{2F156809-E422-43C9-8B5E-C199684B28EB}" dt="2021-08-03T05:17:41.044" v="534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4:14.476" v="614" actId="27918"/>
        <pc:sldMkLst>
          <pc:docMk/>
          <pc:sldMk cId="2080301044" sldId="2076137441"/>
        </pc:sldMkLst>
        <pc:graphicFrameChg chg="mod">
          <ac:chgData name="Rautaporras Petteri" userId="d9004aa4-7491-43fa-b04f-4f6e300df2fa" providerId="ADAL" clId="{2F156809-E422-43C9-8B5E-C199684B28EB}" dt="2021-08-03T05:18:04.869" v="53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30T12:46:16.183" v="469" actId="47"/>
        <pc:sldMkLst>
          <pc:docMk/>
          <pc:sldMk cId="1946663332" sldId="2076137442"/>
        </pc:sldMkLst>
        <pc:graphicFrameChg chg="mod">
          <ac:chgData name="Rautaporras Petteri" userId="d9004aa4-7491-43fa-b04f-4f6e300df2fa" providerId="ADAL" clId="{2F156809-E422-43C9-8B5E-C199684B28EB}" dt="2021-07-30T12:45:56.635" v="465"/>
          <ac:graphicFrameMkLst>
            <pc:docMk/>
            <pc:sldMk cId="1946663332" sldId="2076137442"/>
            <ac:graphicFrameMk id="6" creationId="{9B48671E-2E56-4727-B509-A9FA651C54DA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2:11.348" v="279" actId="47"/>
        <pc:sldMkLst>
          <pc:docMk/>
          <pc:sldMk cId="3964838767" sldId="2076137442"/>
        </pc:sldMkLst>
      </pc:sldChg>
      <pc:sldChg chg="addSp delSp modSp add del mod">
        <pc:chgData name="Rautaporras Petteri" userId="d9004aa4-7491-43fa-b04f-4f6e300df2fa" providerId="ADAL" clId="{2F156809-E422-43C9-8B5E-C199684B28EB}" dt="2021-07-28T12:04:43.976" v="20" actId="47"/>
        <pc:sldMkLst>
          <pc:docMk/>
          <pc:sldMk cId="1923487293" sldId="2076137443"/>
        </pc:sldMkLst>
        <pc:spChg chg="add mod">
          <ac:chgData name="Rautaporras Petteri" userId="d9004aa4-7491-43fa-b04f-4f6e300df2fa" providerId="ADAL" clId="{2F156809-E422-43C9-8B5E-C199684B28EB}" dt="2021-07-28T12:04:39.060" v="19" actId="478"/>
          <ac:spMkLst>
            <pc:docMk/>
            <pc:sldMk cId="1923487293" sldId="2076137443"/>
            <ac:spMk id="7" creationId="{C84FDA67-F32E-40A5-9E6E-EB147F355F9B}"/>
          </ac:spMkLst>
        </pc:spChg>
        <pc:graphicFrameChg chg="del mod">
          <ac:chgData name="Rautaporras Petteri" userId="d9004aa4-7491-43fa-b04f-4f6e300df2fa" providerId="ADAL" clId="{2F156809-E422-43C9-8B5E-C199684B28EB}" dt="2021-07-28T12:04:39.060" v="19" actId="478"/>
          <ac:graphicFrameMkLst>
            <pc:docMk/>
            <pc:sldMk cId="1923487293" sldId="2076137443"/>
            <ac:graphicFrameMk id="11" creationId="{1BC4FF3C-05BF-4AEE-A37E-EDFE6C39B483}"/>
          </ac:graphicFrameMkLst>
        </pc:graphicFrameChg>
      </pc:sldChg>
    </pc:docChg>
  </pc:docChgLst>
  <pc:docChgLst>
    <pc:chgData name="Rautaporras Petteri" userId="d9004aa4-7491-43fa-b04f-4f6e300df2fa" providerId="ADAL" clId="{C3CF8006-9B39-4951-B21C-327DA1B8595F}"/>
    <pc:docChg chg="undo custSel addSld delSld modSld">
      <pc:chgData name="Rautaporras Petteri" userId="d9004aa4-7491-43fa-b04f-4f6e300df2fa" providerId="ADAL" clId="{C3CF8006-9B39-4951-B21C-327DA1B8595F}" dt="2020-10-21T09:58:29.038" v="519" actId="20577"/>
      <pc:docMkLst>
        <pc:docMk/>
      </pc:docMkLst>
      <pc:sldChg chg="addSp delSp modSp">
        <pc:chgData name="Rautaporras Petteri" userId="d9004aa4-7491-43fa-b04f-4f6e300df2fa" providerId="ADAL" clId="{C3CF8006-9B39-4951-B21C-327DA1B8595F}" dt="2020-10-21T08:10:07.355" v="514"/>
        <pc:sldMkLst>
          <pc:docMk/>
          <pc:sldMk cId="3984870155" sldId="256"/>
        </pc:sldMkLst>
        <pc:spChg chg="mod">
          <ac:chgData name="Rautaporras Petteri" userId="d9004aa4-7491-43fa-b04f-4f6e300df2fa" providerId="ADAL" clId="{C3CF8006-9B39-4951-B21C-327DA1B8595F}" dt="2020-10-21T08:10:07.355" v="514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C3CF8006-9B39-4951-B21C-327DA1B8595F}" dt="2020-10-14T09:38:02.105" v="16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C3CF8006-9B39-4951-B21C-327DA1B8595F}" dt="2020-10-14T09:37:56.666" v="6" actId="478"/>
          <ac:picMkLst>
            <pc:docMk/>
            <pc:sldMk cId="3984870155" sldId="256"/>
            <ac:picMk id="8" creationId="{E118B7A7-A237-42C4-B780-E42CCB2FFC21}"/>
          </ac:picMkLst>
        </pc:picChg>
        <pc:picChg chg="add">
          <ac:chgData name="Rautaporras Petteri" userId="d9004aa4-7491-43fa-b04f-4f6e300df2fa" providerId="ADAL" clId="{C3CF8006-9B39-4951-B21C-327DA1B8595F}" dt="2020-10-14T09:37:56.955" v="7"/>
          <ac:picMkLst>
            <pc:docMk/>
            <pc:sldMk cId="3984870155" sldId="256"/>
            <ac:picMk id="9" creationId="{A4620DCF-3A1C-4AA5-9077-9FB2B0BC9F68}"/>
          </ac:picMkLst>
        </pc:picChg>
      </pc:sldChg>
      <pc:sldChg chg="del">
        <pc:chgData name="Rautaporras Petteri" userId="d9004aa4-7491-43fa-b04f-4f6e300df2fa" providerId="ADAL" clId="{C3CF8006-9B39-4951-B21C-327DA1B8595F}" dt="2020-10-18T16:30:55.863" v="19" actId="2696"/>
        <pc:sldMkLst>
          <pc:docMk/>
          <pc:sldMk cId="1430303931" sldId="274"/>
        </pc:sldMkLst>
      </pc:sldChg>
      <pc:sldChg chg="modSp">
        <pc:chgData name="Rautaporras Petteri" userId="d9004aa4-7491-43fa-b04f-4f6e300df2fa" providerId="ADAL" clId="{C3CF8006-9B39-4951-B21C-327DA1B8595F}" dt="2020-10-20T11:23:58.016" v="485"/>
        <pc:sldMkLst>
          <pc:docMk/>
          <pc:sldMk cId="2558427506" sldId="276"/>
        </pc:sldMkLst>
        <pc:spChg chg="mod">
          <ac:chgData name="Rautaporras Petteri" userId="d9004aa4-7491-43fa-b04f-4f6e300df2fa" providerId="ADAL" clId="{C3CF8006-9B39-4951-B21C-327DA1B8595F}" dt="2020-10-14T09:36:37.320" v="3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3:58.016" v="485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C3CF8006-9B39-4951-B21C-327DA1B8595F}" dt="2020-10-18T16:38:52.685" v="32" actId="2696"/>
        <pc:sldMkLst>
          <pc:docMk/>
          <pc:sldMk cId="1581196523" sldId="278"/>
        </pc:sldMkLst>
      </pc:sldChg>
      <pc:sldChg chg="del">
        <pc:chgData name="Rautaporras Petteri" userId="d9004aa4-7491-43fa-b04f-4f6e300df2fa" providerId="ADAL" clId="{C3CF8006-9B39-4951-B21C-327DA1B8595F}" dt="2020-10-18T16:49:19.752" v="299" actId="2696"/>
        <pc:sldMkLst>
          <pc:docMk/>
          <pc:sldMk cId="1212824470" sldId="279"/>
        </pc:sldMkLst>
      </pc:sldChg>
      <pc:sldChg chg="modSp">
        <pc:chgData name="Rautaporras Petteri" userId="d9004aa4-7491-43fa-b04f-4f6e300df2fa" providerId="ADAL" clId="{C3CF8006-9B39-4951-B21C-327DA1B8595F}" dt="2020-10-20T11:56:38.449" v="495"/>
        <pc:sldMkLst>
          <pc:docMk/>
          <pc:sldMk cId="536686186" sldId="285"/>
        </pc:sldMkLst>
        <pc:spChg chg="mod">
          <ac:chgData name="Rautaporras Petteri" userId="d9004aa4-7491-43fa-b04f-4f6e300df2fa" providerId="ADAL" clId="{C3CF8006-9B39-4951-B21C-327DA1B8595F}" dt="2020-10-14T09:36:41.587" v="5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56:38.449" v="49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 mod">
        <pc:chgData name="Rautaporras Petteri" userId="d9004aa4-7491-43fa-b04f-4f6e300df2fa" providerId="ADAL" clId="{C3CF8006-9B39-4951-B21C-327DA1B8595F}" dt="2020-10-18T18:08:43.726" v="301" actId="27918"/>
        <pc:sldMkLst>
          <pc:docMk/>
          <pc:sldMk cId="117665966" sldId="348"/>
        </pc:sldMkLst>
      </pc:sldChg>
      <pc:sldChg chg="add del">
        <pc:chgData name="Rautaporras Petteri" userId="d9004aa4-7491-43fa-b04f-4f6e300df2fa" providerId="ADAL" clId="{C3CF8006-9B39-4951-B21C-327DA1B8595F}" dt="2020-10-20T12:09:00.589" v="506" actId="2696"/>
        <pc:sldMkLst>
          <pc:docMk/>
          <pc:sldMk cId="2833165680" sldId="356"/>
        </pc:sldMkLst>
      </pc:sldChg>
      <pc:sldChg chg="modSp add del mod">
        <pc:chgData name="Rautaporras Petteri" userId="d9004aa4-7491-43fa-b04f-4f6e300df2fa" providerId="ADAL" clId="{C3CF8006-9B39-4951-B21C-327DA1B8595F}" dt="2020-10-18T16:49:11.397" v="298" actId="2696"/>
        <pc:sldMkLst>
          <pc:docMk/>
          <pc:sldMk cId="4257621586" sldId="361"/>
        </pc:sldMkLst>
        <pc:spChg chg="mod">
          <ac:chgData name="Rautaporras Petteri" userId="d9004aa4-7491-43fa-b04f-4f6e300df2fa" providerId="ADAL" clId="{C3CF8006-9B39-4951-B21C-327DA1B8595F}" dt="2020-10-18T16:42:21.228" v="185" actId="20577"/>
          <ac:spMkLst>
            <pc:docMk/>
            <pc:sldMk cId="4257621586" sldId="361"/>
            <ac:spMk id="2" creationId="{BC206263-2FBC-4388-99DE-3677A24ED38D}"/>
          </ac:spMkLst>
        </pc:spChg>
        <pc:graphicFrameChg chg="mod">
          <ac:chgData name="Rautaporras Petteri" userId="d9004aa4-7491-43fa-b04f-4f6e300df2fa" providerId="ADAL" clId="{C3CF8006-9B39-4951-B21C-327DA1B8595F}" dt="2020-10-18T16:41:24.697" v="51"/>
          <ac:graphicFrameMkLst>
            <pc:docMk/>
            <pc:sldMk cId="4257621586" sldId="361"/>
            <ac:graphicFrameMk id="10" creationId="{18E8B046-CFAB-4548-870D-B60086FFDE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2:48.116" v="424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C3CF8006-9B39-4951-B21C-327DA1B8595F}" dt="2020-10-20T11:02:48.116" v="424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2:13.154" v="419"/>
          <ac:graphicFrameMkLst>
            <pc:docMk/>
            <pc:sldMk cId="1883353922" sldId="1049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C3CF8006-9B39-4951-B21C-327DA1B8595F}" dt="2020-10-20T11:02:42.669" v="42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02:30.931" v="421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1T09:58:29.038" v="519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C3CF8006-9B39-4951-B21C-327DA1B8595F}" dt="2020-10-20T16:50:59.688" v="510" actId="1076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0:59:18.377" v="39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C3CF8006-9B39-4951-B21C-327DA1B8595F}" dt="2020-10-21T09:58:29.038" v="519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6:11.626" v="431"/>
        <pc:sldMkLst>
          <pc:docMk/>
          <pc:sldMk cId="2419185632" sldId="1052"/>
        </pc:sldMkLst>
        <pc:spChg chg="mod">
          <ac:chgData name="Rautaporras Petteri" userId="d9004aa4-7491-43fa-b04f-4f6e300df2fa" providerId="ADAL" clId="{C3CF8006-9B39-4951-B21C-327DA1B8595F}" dt="2020-10-20T11:06:11.626" v="431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6:00.001" v="430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58:37.983" v="504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C3CF8006-9B39-4951-B21C-327DA1B8595F}" dt="2020-10-20T11:58:37.983" v="504" actId="20577"/>
          <ac:spMkLst>
            <pc:docMk/>
            <pc:sldMk cId="1883107858" sldId="10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1:56:35.693" v="494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23.902" v="432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56:29.023" v="492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3:37.505" v="441"/>
        <pc:sldMkLst>
          <pc:docMk/>
          <pc:sldMk cId="1680971455" sldId="1054"/>
        </pc:sldMkLst>
        <pc:spChg chg="mod">
          <ac:chgData name="Rautaporras Petteri" userId="d9004aa4-7491-43fa-b04f-4f6e300df2fa" providerId="ADAL" clId="{C3CF8006-9B39-4951-B21C-327DA1B8595F}" dt="2020-10-20T11:13:37.505" v="441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54.246" v="433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5:27.752" v="455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C3CF8006-9B39-4951-B21C-327DA1B8595F}" dt="2020-10-20T11:15:27.752" v="455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5:21.278" v="45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C3CF8006-9B39-4951-B21C-327DA1B8595F}" dt="2020-10-20T11:14:24.814" v="44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7:00.491" v="462"/>
        <pc:sldMkLst>
          <pc:docMk/>
          <pc:sldMk cId="461175757" sldId="1056"/>
        </pc:sldMkLst>
        <pc:spChg chg="mod">
          <ac:chgData name="Rautaporras Petteri" userId="d9004aa4-7491-43fa-b04f-4f6e300df2fa" providerId="ADAL" clId="{C3CF8006-9B39-4951-B21C-327DA1B8595F}" dt="2020-10-20T11:17:00.491" v="462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6:48.857" v="461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8:27.162" v="471" actId="20577"/>
        <pc:sldMkLst>
          <pc:docMk/>
          <pc:sldMk cId="684600858" sldId="1057"/>
        </pc:sldMkLst>
        <pc:spChg chg="mod">
          <ac:chgData name="Rautaporras Petteri" userId="d9004aa4-7491-43fa-b04f-4f6e300df2fa" providerId="ADAL" clId="{C3CF8006-9B39-4951-B21C-327DA1B8595F}" dt="2020-10-20T11:18:27.162" v="471" actId="20577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23.243" v="469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17:56.432" v="468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0:32.106" v="476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C3CF8006-9B39-4951-B21C-327DA1B8595F}" dt="2020-10-20T11:18:49.150" v="473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39.062" v="47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2:02.516" v="484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C3CF8006-9B39-4951-B21C-327DA1B8595F}" dt="2020-10-20T11:22:02.516" v="484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1:58.145" v="482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21:50.955" v="481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0:25.952" v="395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C3CF8006-9B39-4951-B21C-327DA1B8595F}" dt="2020-10-20T10:59:48.907" v="392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0:59:38.331" v="391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7:39:14.675" v="513"/>
        <pc:sldMkLst>
          <pc:docMk/>
          <pc:sldMk cId="3421334924" sldId="1067"/>
        </pc:sldMkLst>
        <pc:spChg chg="mod">
          <ac:chgData name="Rautaporras Petteri" userId="d9004aa4-7491-43fa-b04f-4f6e300df2fa" providerId="ADAL" clId="{C3CF8006-9B39-4951-B21C-327DA1B8595F}" dt="2020-10-18T18:16:23.429" v="368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C3CF8006-9B39-4951-B21C-327DA1B8595F}" dt="2020-10-20T17:39:14.675" v="513"/>
          <ac:spMkLst>
            <pc:docMk/>
            <pc:sldMk cId="3421334924" sldId="1067"/>
            <ac:spMk id="7" creationId="{3687ADC7-98F5-412F-B49B-43449BFC94B9}"/>
          </ac:spMkLst>
        </pc:spChg>
      </pc:sldChg>
      <pc:sldChg chg="del">
        <pc:chgData name="Rautaporras Petteri" userId="d9004aa4-7491-43fa-b04f-4f6e300df2fa" providerId="ADAL" clId="{C3CF8006-9B39-4951-B21C-327DA1B8595F}" dt="2020-10-20T11:01:25.857" v="413" actId="2696"/>
        <pc:sldMkLst>
          <pc:docMk/>
          <pc:sldMk cId="2630019428" sldId="1068"/>
        </pc:sldMkLst>
      </pc:sldChg>
      <pc:sldChg chg="add del mod">
        <pc:chgData name="Rautaporras Petteri" userId="d9004aa4-7491-43fa-b04f-4f6e300df2fa" providerId="ADAL" clId="{C3CF8006-9B39-4951-B21C-327DA1B8595F}" dt="2020-10-18T16:47:35.839" v="242" actId="2696"/>
        <pc:sldMkLst>
          <pc:docMk/>
          <pc:sldMk cId="1400540130" sldId="1069"/>
        </pc:sldMkLst>
      </pc:sldChg>
      <pc:sldChg chg="addSp delSp modSp add mod">
        <pc:chgData name="Rautaporras Petteri" userId="d9004aa4-7491-43fa-b04f-4f6e300df2fa" providerId="ADAL" clId="{C3CF8006-9B39-4951-B21C-327DA1B8595F}" dt="2020-10-18T16:49:04.260" v="297" actId="20577"/>
        <pc:sldMkLst>
          <pc:docMk/>
          <pc:sldMk cId="2622709727" sldId="1070"/>
        </pc:sldMkLst>
        <pc:spChg chg="mod">
          <ac:chgData name="Rautaporras Petteri" userId="d9004aa4-7491-43fa-b04f-4f6e300df2fa" providerId="ADAL" clId="{C3CF8006-9B39-4951-B21C-327DA1B8595F}" dt="2020-10-18T16:47:34.066" v="241"/>
          <ac:spMkLst>
            <pc:docMk/>
            <pc:sldMk cId="2622709727" sldId="1070"/>
            <ac:spMk id="2" creationId="{B31B52BE-E58D-4E12-99C6-EF337A67E430}"/>
          </ac:spMkLst>
        </pc:spChg>
        <pc:spChg chg="del">
          <ac:chgData name="Rautaporras Petteri" userId="d9004aa4-7491-43fa-b04f-4f6e300df2fa" providerId="ADAL" clId="{C3CF8006-9B39-4951-B21C-327DA1B8595F}" dt="2020-10-18T16:44:46.089" v="198"/>
          <ac:spMkLst>
            <pc:docMk/>
            <pc:sldMk cId="2622709727" sldId="1070"/>
            <ac:spMk id="6" creationId="{9F5C190A-769F-4685-9157-9B0A3E7F49BC}"/>
          </ac:spMkLst>
        </pc:spChg>
        <pc:spChg chg="mod">
          <ac:chgData name="Rautaporras Petteri" userId="d9004aa4-7491-43fa-b04f-4f6e300df2fa" providerId="ADAL" clId="{C3CF8006-9B39-4951-B21C-327DA1B8595F}" dt="2020-10-18T16:49:04.260" v="297" actId="20577"/>
          <ac:spMkLst>
            <pc:docMk/>
            <pc:sldMk cId="2622709727" sldId="1070"/>
            <ac:spMk id="7" creationId="{3080097A-0A9F-41E3-B966-9BD133EC50F9}"/>
          </ac:spMkLst>
        </pc:spChg>
        <pc:spChg chg="add mod">
          <ac:chgData name="Rautaporras Petteri" userId="d9004aa4-7491-43fa-b04f-4f6e300df2fa" providerId="ADAL" clId="{C3CF8006-9B39-4951-B21C-327DA1B8595F}" dt="2020-10-18T16:48:38.286" v="265" actId="20577"/>
          <ac:spMkLst>
            <pc:docMk/>
            <pc:sldMk cId="2622709727" sldId="1070"/>
            <ac:spMk id="9" creationId="{137F8334-9762-4AC4-ACAE-70120A948D63}"/>
          </ac:spMkLst>
        </pc:spChg>
        <pc:graphicFrameChg chg="add">
          <ac:chgData name="Rautaporras Petteri" userId="d9004aa4-7491-43fa-b04f-4f6e300df2fa" providerId="ADAL" clId="{C3CF8006-9B39-4951-B21C-327DA1B8595F}" dt="2020-10-18T16:44:46.089" v="198"/>
          <ac:graphicFrameMkLst>
            <pc:docMk/>
            <pc:sldMk cId="2622709727" sldId="1070"/>
            <ac:graphicFrameMk id="8" creationId="{CB79CB33-43EA-40B7-BE05-E8BEF44968AF}"/>
          </ac:graphicFrameMkLst>
        </pc:graphicFrameChg>
      </pc:sldChg>
      <pc:sldChg chg="addSp modSp add">
        <pc:chgData name="Rautaporras Petteri" userId="d9004aa4-7491-43fa-b04f-4f6e300df2fa" providerId="ADAL" clId="{C3CF8006-9B39-4951-B21C-327DA1B8595F}" dt="2020-10-20T16:51:40.276" v="512" actId="14100"/>
        <pc:sldMkLst>
          <pc:docMk/>
          <pc:sldMk cId="800762062" sldId="1071"/>
        </pc:sldMkLst>
        <pc:spChg chg="mod">
          <ac:chgData name="Rautaporras Petteri" userId="d9004aa4-7491-43fa-b04f-4f6e300df2fa" providerId="ADAL" clId="{C3CF8006-9B39-4951-B21C-327DA1B8595F}" dt="2020-10-20T11:01:15.322" v="412" actId="20577"/>
          <ac:spMkLst>
            <pc:docMk/>
            <pc:sldMk cId="800762062" sldId="1071"/>
            <ac:spMk id="2" creationId="{00000000-0000-0000-0000-000000000000}"/>
          </ac:spMkLst>
        </pc:spChg>
        <pc:spChg chg="add mod">
          <ac:chgData name="Rautaporras Petteri" userId="d9004aa4-7491-43fa-b04f-4f6e300df2fa" providerId="ADAL" clId="{C3CF8006-9B39-4951-B21C-327DA1B8595F}" dt="2020-10-20T16:51:40.276" v="512" actId="14100"/>
          <ac:spMkLst>
            <pc:docMk/>
            <pc:sldMk cId="800762062" sldId="1071"/>
            <ac:spMk id="9" creationId="{453EC00D-F5A2-49DF-A7B2-0FE9F0A59B8B}"/>
          </ac:spMkLst>
        </pc:spChg>
      </pc:sldChg>
      <pc:sldChg chg="add">
        <pc:chgData name="Rautaporras Petteri" userId="d9004aa4-7491-43fa-b04f-4f6e300df2fa" providerId="ADAL" clId="{C3CF8006-9B39-4951-B21C-327DA1B8595F}" dt="2020-10-20T12:08:59.068" v="505"/>
        <pc:sldMkLst>
          <pc:docMk/>
          <pc:sldMk cId="1519385979" sldId="1072"/>
        </pc:sldMkLst>
      </pc:sldChg>
    </pc:docChg>
  </pc:docChgLst>
  <pc:docChgLst>
    <pc:chgData name="Rautaporras Petteri" userId="81ae4bc9-51ec-4b09-af2d-f08f9486593f" providerId="ADAL" clId="{C6AB9B68-BC35-48B8-97E0-8D42051183DF}"/>
    <pc:docChg chg="undo custSel addSld delSld modSld">
      <pc:chgData name="Rautaporras Petteri" userId="81ae4bc9-51ec-4b09-af2d-f08f9486593f" providerId="ADAL" clId="{C6AB9B68-BC35-48B8-97E0-8D42051183DF}" dt="2023-10-31T07:42:18.476" v="801"/>
      <pc:docMkLst>
        <pc:docMk/>
      </pc:docMkLst>
      <pc:sldChg chg="modSp mod">
        <pc:chgData name="Rautaporras Petteri" userId="81ae4bc9-51ec-4b09-af2d-f08f9486593f" providerId="ADAL" clId="{C6AB9B68-BC35-48B8-97E0-8D42051183DF}" dt="2023-10-29T18:55:35.750" v="529" actId="20577"/>
        <pc:sldMkLst>
          <pc:docMk/>
          <pc:sldMk cId="3646882213" sldId="261"/>
        </pc:sldMkLst>
        <pc:spChg chg="mod">
          <ac:chgData name="Rautaporras Petteri" userId="81ae4bc9-51ec-4b09-af2d-f08f9486593f" providerId="ADAL" clId="{C6AB9B68-BC35-48B8-97E0-8D42051183DF}" dt="2023-10-29T18:55:35.750" v="529" actId="20577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C6AB9B68-BC35-48B8-97E0-8D42051183DF}" dt="2023-10-29T18:52:32.771" v="497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Rautaporras Petteri" userId="81ae4bc9-51ec-4b09-af2d-f08f9486593f" providerId="ADAL" clId="{C6AB9B68-BC35-48B8-97E0-8D42051183DF}" dt="2023-10-29T18:52:34.530" v="499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C6AB9B68-BC35-48B8-97E0-8D42051183DF}" dt="2023-10-29T18:52:34.530" v="499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C6AB9B68-BC35-48B8-97E0-8D42051183DF}" dt="2023-10-29T18:52:34.025" v="498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C6AB9B68-BC35-48B8-97E0-8D42051183DF}" dt="2023-10-29T18:52:34.025" v="498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">
        <pc:chgData name="Rautaporras Petteri" userId="81ae4bc9-51ec-4b09-af2d-f08f9486593f" providerId="ADAL" clId="{C6AB9B68-BC35-48B8-97E0-8D42051183DF}" dt="2023-10-29T18:52:34.942" v="500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C6AB9B68-BC35-48B8-97E0-8D42051183DF}" dt="2023-10-29T18:52:34.942" v="500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mod setBg">
        <pc:chgData name="Rautaporras Petteri" userId="81ae4bc9-51ec-4b09-af2d-f08f9486593f" providerId="ADAL" clId="{C6AB9B68-BC35-48B8-97E0-8D42051183DF}" dt="2023-10-31T07:30:03.626" v="781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C6AB9B68-BC35-48B8-97E0-8D42051183DF}" dt="2023-10-27T07:31:25.898" v="6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6AB9B68-BC35-48B8-97E0-8D42051183DF}" dt="2023-10-28T09:18:39.210" v="263"/>
          <ac:graphicFrameMkLst>
            <pc:docMk/>
            <pc:sldMk cId="1883353922" sldId="1049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6AB9B68-BC35-48B8-97E0-8D42051183DF}" dt="2023-10-28T09:17:33.065" v="228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6AB9B68-BC35-48B8-97E0-8D42051183DF}" dt="2023-10-27T07:32:54.482" v="8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22:15.063" v="775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C6AB9B68-BC35-48B8-97E0-8D42051183DF}" dt="2023-10-27T07:28:46.819" v="36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C6AB9B68-BC35-48B8-97E0-8D42051183DF}" dt="2023-10-27T07:27:52.561" v="18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27:20.565" v="779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C6AB9B68-BC35-48B8-97E0-8D42051183DF}" dt="2023-10-27T07:30:29.157" v="57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C6AB9B68-BC35-48B8-97E0-8D42051183DF}" dt="2023-10-28T09:40:31.319" v="389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29T18:58:10.356" v="662" actId="20577"/>
        <pc:sldMkLst>
          <pc:docMk/>
          <pc:sldMk cId="2570435169" sldId="1106"/>
        </pc:sldMkLst>
        <pc:spChg chg="mod">
          <ac:chgData name="Rautaporras Petteri" userId="81ae4bc9-51ec-4b09-af2d-f08f9486593f" providerId="ADAL" clId="{C6AB9B68-BC35-48B8-97E0-8D42051183DF}" dt="2023-10-29T18:58:10.356" v="662" actId="20577"/>
          <ac:spMkLst>
            <pc:docMk/>
            <pc:sldMk cId="2570435169" sldId="1106"/>
            <ac:spMk id="2" creationId="{7A8D8436-3A0B-FB1F-ED09-125E85B5A587}"/>
          </ac:spMkLst>
        </pc:spChg>
        <pc:graphicFrameChg chg="mod">
          <ac:chgData name="Rautaporras Petteri" userId="81ae4bc9-51ec-4b09-af2d-f08f9486593f" providerId="ADAL" clId="{C6AB9B68-BC35-48B8-97E0-8D42051183DF}" dt="2023-10-29T18:52:32.062" v="495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29T18:58:37.251" v="720" actId="20577"/>
        <pc:sldMkLst>
          <pc:docMk/>
          <pc:sldMk cId="3588709971" sldId="1118"/>
        </pc:sldMkLst>
        <pc:spChg chg="mod">
          <ac:chgData name="Rautaporras Petteri" userId="81ae4bc9-51ec-4b09-af2d-f08f9486593f" providerId="ADAL" clId="{C6AB9B68-BC35-48B8-97E0-8D42051183DF}" dt="2023-10-29T18:58:37.251" v="720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C6AB9B68-BC35-48B8-97E0-8D42051183DF}" dt="2023-10-29T18:52:32.423" v="496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31:39.555" v="783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C6AB9B68-BC35-48B8-97E0-8D42051183DF}" dt="2023-10-27T07:30:38.102" v="58"/>
          <ac:spMkLst>
            <pc:docMk/>
            <pc:sldMk cId="616389290" sldId="2076137434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C6AB9B68-BC35-48B8-97E0-8D42051183DF}" dt="2023-10-28T09:41:39.550" v="409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C6AB9B68-BC35-48B8-97E0-8D42051183DF}" dt="2023-10-31T07:33:41.436" v="787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C6AB9B68-BC35-48B8-97E0-8D42051183DF}" dt="2023-10-27T07:30:41.917" v="59"/>
          <ac:spMkLst>
            <pc:docMk/>
            <pc:sldMk cId="3005809879" sldId="207613743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C6AB9B68-BC35-48B8-97E0-8D42051183DF}" dt="2023-10-28T09:44:48.378" v="453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  <pc:cxnChg chg="add del mod">
          <ac:chgData name="Rautaporras Petteri" userId="81ae4bc9-51ec-4b09-af2d-f08f9486593f" providerId="ADAL" clId="{C6AB9B68-BC35-48B8-97E0-8D42051183DF}" dt="2023-10-28T09:43:40.365" v="424" actId="11529"/>
          <ac:cxnSpMkLst>
            <pc:docMk/>
            <pc:sldMk cId="3005809879" sldId="2076137435"/>
            <ac:cxnSpMk id="9" creationId="{E0896700-9B39-11C4-ABB3-E9537024C416}"/>
          </ac:cxnSpMkLst>
        </pc:cxnChg>
      </pc:sldChg>
      <pc:sldChg chg="modSp mod">
        <pc:chgData name="Rautaporras Petteri" userId="81ae4bc9-51ec-4b09-af2d-f08f9486593f" providerId="ADAL" clId="{C6AB9B68-BC35-48B8-97E0-8D42051183DF}" dt="2023-10-31T07:37:19.649" v="791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C6AB9B68-BC35-48B8-97E0-8D42051183DF}" dt="2023-10-27T07:30:47.212" v="60"/>
          <ac:spMkLst>
            <pc:docMk/>
            <pc:sldMk cId="2573698252" sldId="2076137436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C6AB9B68-BC35-48B8-97E0-8D42051183DF}" dt="2023-10-28T09:47:02.960" v="474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39:56.435" v="795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C6AB9B68-BC35-48B8-97E0-8D42051183DF}" dt="2023-10-27T07:30:51.546" v="61"/>
          <ac:spMkLst>
            <pc:docMk/>
            <pc:sldMk cId="3105830212" sldId="2076137437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C6AB9B68-BC35-48B8-97E0-8D42051183DF}" dt="2023-10-28T09:47:41.202" v="485" actId="20577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32:31.268" v="785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C6AB9B68-BC35-48B8-97E0-8D42051183DF}" dt="2023-10-27T07:31:21.288" v="66"/>
          <ac:spMkLst>
            <pc:docMk/>
            <pc:sldMk cId="1512936188" sldId="207613743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C6AB9B68-BC35-48B8-97E0-8D42051183DF}" dt="2023-10-27T07:33:17.146" v="93" actId="14100"/>
          <ac:graphicFrameMkLst>
            <pc:docMk/>
            <pc:sldMk cId="1512936188" sldId="2076137438"/>
            <ac:graphicFrameMk id="6" creationId="{FE6168A2-CFDC-F5EF-B2FF-DEDAD4BE3F18}"/>
          </ac:graphicFrameMkLst>
        </pc:graphicFrameChg>
        <pc:graphicFrameChg chg="mod">
          <ac:chgData name="Rautaporras Petteri" userId="81ae4bc9-51ec-4b09-af2d-f08f9486593f" providerId="ADAL" clId="{C6AB9B68-BC35-48B8-97E0-8D42051183DF}" dt="2023-10-28T09:22:26.459" v="317"/>
          <ac:graphicFrameMkLst>
            <pc:docMk/>
            <pc:sldMk cId="1512936188" sldId="2076137438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6AB9B68-BC35-48B8-97E0-8D42051183DF}" dt="2023-10-28T09:20:34.856" v="288" actId="20577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34:28.062" v="789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C6AB9B68-BC35-48B8-97E0-8D42051183DF}" dt="2023-10-27T07:31:18.363" v="65"/>
          <ac:spMkLst>
            <pc:docMk/>
            <pc:sldMk cId="1445491431" sldId="2076137439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C6AB9B68-BC35-48B8-97E0-8D42051183DF}" dt="2023-10-27T07:33:38.674" v="97" actId="14100"/>
          <ac:graphicFrameMkLst>
            <pc:docMk/>
            <pc:sldMk cId="1445491431" sldId="2076137439"/>
            <ac:graphicFrameMk id="6" creationId="{24A5038C-172E-97A3-E22A-A96CC5E582CF}"/>
          </ac:graphicFrameMkLst>
        </pc:graphicFrameChg>
        <pc:graphicFrameChg chg="mod">
          <ac:chgData name="Rautaporras Petteri" userId="81ae4bc9-51ec-4b09-af2d-f08f9486593f" providerId="ADAL" clId="{C6AB9B68-BC35-48B8-97E0-8D42051183DF}" dt="2023-10-28T09:22:48.395" v="325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6AB9B68-BC35-48B8-97E0-8D42051183DF}" dt="2023-10-28T09:21:58.790" v="309" actId="20577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38:41.956" v="793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C6AB9B68-BC35-48B8-97E0-8D42051183DF}" dt="2023-10-27T07:31:14.376" v="64"/>
          <ac:spMkLst>
            <pc:docMk/>
            <pc:sldMk cId="548278419" sldId="2076137440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C6AB9B68-BC35-48B8-97E0-8D42051183DF}" dt="2023-10-27T07:33:55.866" v="101" actId="14100"/>
          <ac:graphicFrameMkLst>
            <pc:docMk/>
            <pc:sldMk cId="548278419" sldId="2076137440"/>
            <ac:graphicFrameMk id="6" creationId="{DE057B59-8B2A-44A1-0384-C8EDB42F4E12}"/>
          </ac:graphicFrameMkLst>
        </pc:graphicFrameChg>
        <pc:graphicFrameChg chg="mod">
          <ac:chgData name="Rautaporras Petteri" userId="81ae4bc9-51ec-4b09-af2d-f08f9486593f" providerId="ADAL" clId="{C6AB9B68-BC35-48B8-97E0-8D42051183DF}" dt="2023-10-28T09:24:05.589" v="338"/>
          <ac:graphicFrameMkLst>
            <pc:docMk/>
            <pc:sldMk cId="548278419" sldId="2076137440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6AB9B68-BC35-48B8-97E0-8D42051183DF}" dt="2023-10-28T09:24:41.046" v="351" actId="2057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6AB9B68-BC35-48B8-97E0-8D42051183DF}" dt="2023-10-31T07:42:18.476" v="801"/>
        <pc:sldMkLst>
          <pc:docMk/>
          <pc:sldMk cId="2080301044" sldId="2076137441"/>
        </pc:sldMkLst>
        <pc:spChg chg="mod">
          <ac:chgData name="Rautaporras Petteri" userId="81ae4bc9-51ec-4b09-af2d-f08f9486593f" providerId="ADAL" clId="{C6AB9B68-BC35-48B8-97E0-8D42051183DF}" dt="2023-10-27T07:31:08.434" v="63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C6AB9B68-BC35-48B8-97E0-8D42051183DF}" dt="2023-10-27T07:34:09.890" v="106" actId="14100"/>
          <ac:graphicFrameMkLst>
            <pc:docMk/>
            <pc:sldMk cId="2080301044" sldId="2076137441"/>
            <ac:graphicFrameMk id="6" creationId="{64946976-DD12-9515-E9AD-A095AF47943D}"/>
          </ac:graphicFrameMkLst>
        </pc:graphicFrameChg>
        <pc:graphicFrameChg chg="mod">
          <ac:chgData name="Rautaporras Petteri" userId="81ae4bc9-51ec-4b09-af2d-f08f9486593f" providerId="ADAL" clId="{C6AB9B68-BC35-48B8-97E0-8D42051183DF}" dt="2023-10-31T07:42:18.476" v="801"/>
          <ac:graphicFrameMkLst>
            <pc:docMk/>
            <pc:sldMk cId="2080301044" sldId="2076137441"/>
            <ac:graphicFrameMk id="8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6AB9B68-BC35-48B8-97E0-8D42051183DF}" dt="2023-10-28T09:25:38.661" v="364" actId="20577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add del mod">
        <pc:chgData name="Rautaporras Petteri" userId="81ae4bc9-51ec-4b09-af2d-f08f9486593f" providerId="ADAL" clId="{C6AB9B68-BC35-48B8-97E0-8D42051183DF}" dt="2023-10-29T18:55:56.961" v="530" actId="47"/>
        <pc:sldMkLst>
          <pc:docMk/>
          <pc:sldMk cId="2667477272" sldId="2076137454"/>
        </pc:sldMkLst>
        <pc:spChg chg="mod">
          <ac:chgData name="Rautaporras Petteri" userId="81ae4bc9-51ec-4b09-af2d-f08f9486593f" providerId="ADAL" clId="{C6AB9B68-BC35-48B8-97E0-8D42051183DF}" dt="2023-10-27T14:43:39.897" v="201" actId="20577"/>
          <ac:spMkLst>
            <pc:docMk/>
            <pc:sldMk cId="2667477272" sldId="2076137454"/>
            <ac:spMk id="9" creationId="{44425203-2A44-4D66-809C-7A80E3AC73E6}"/>
          </ac:spMkLst>
        </pc:spChg>
      </pc:sldChg>
      <pc:sldChg chg="modSp del mod">
        <pc:chgData name="Rautaporras Petteri" userId="81ae4bc9-51ec-4b09-af2d-f08f9486593f" providerId="ADAL" clId="{C6AB9B68-BC35-48B8-97E0-8D42051183DF}" dt="2023-10-28T10:03:07.872" v="493" actId="47"/>
        <pc:sldMkLst>
          <pc:docMk/>
          <pc:sldMk cId="63797635" sldId="2076137455"/>
        </pc:sldMkLst>
        <pc:spChg chg="mod">
          <ac:chgData name="Rautaporras Petteri" userId="81ae4bc9-51ec-4b09-af2d-f08f9486593f" providerId="ADAL" clId="{C6AB9B68-BC35-48B8-97E0-8D42051183DF}" dt="2023-10-27T14:37:40.533" v="198" actId="20577"/>
          <ac:spMkLst>
            <pc:docMk/>
            <pc:sldMk cId="63797635" sldId="2076137455"/>
            <ac:spMk id="2" creationId="{00000000-0000-0000-0000-000000000000}"/>
          </ac:spMkLst>
        </pc:spChg>
      </pc:sldChg>
      <pc:sldChg chg="modSp add del mod">
        <pc:chgData name="Rautaporras Petteri" userId="81ae4bc9-51ec-4b09-af2d-f08f9486593f" providerId="ADAL" clId="{C6AB9B68-BC35-48B8-97E0-8D42051183DF}" dt="2023-10-31T07:23:47.351" v="777" actId="27918"/>
        <pc:sldMkLst>
          <pc:docMk/>
          <pc:sldMk cId="3353053294" sldId="2076137457"/>
        </pc:sldMkLst>
        <pc:spChg chg="mod">
          <ac:chgData name="Rautaporras Petteri" userId="81ae4bc9-51ec-4b09-af2d-f08f9486593f" providerId="ADAL" clId="{C6AB9B68-BC35-48B8-97E0-8D42051183DF}" dt="2023-10-29T18:56:06.422" v="531" actId="20577"/>
          <ac:spMkLst>
            <pc:docMk/>
            <pc:sldMk cId="3353053294" sldId="2076137457"/>
            <ac:spMk id="2" creationId="{00000000-0000-0000-0000-000000000000}"/>
          </ac:spMkLst>
        </pc:spChg>
      </pc:sldChg>
      <pc:sldChg chg="modSp mod">
        <pc:chgData name="Rautaporras Petteri" userId="81ae4bc9-51ec-4b09-af2d-f08f9486593f" providerId="ADAL" clId="{C6AB9B68-BC35-48B8-97E0-8D42051183DF}" dt="2023-10-31T07:13:12.660" v="769" actId="20577"/>
        <pc:sldMkLst>
          <pc:docMk/>
          <pc:sldMk cId="908907755" sldId="2076137459"/>
        </pc:sldMkLst>
        <pc:spChg chg="mod">
          <ac:chgData name="Rautaporras Petteri" userId="81ae4bc9-51ec-4b09-af2d-f08f9486593f" providerId="ADAL" clId="{C6AB9B68-BC35-48B8-97E0-8D42051183DF}" dt="2023-10-29T18:57:35.588" v="629" actId="20577"/>
          <ac:spMkLst>
            <pc:docMk/>
            <pc:sldMk cId="908907755" sldId="2076137459"/>
            <ac:spMk id="2" creationId="{81FD0014-CD75-481A-A3A6-860DE62B96CA}"/>
          </ac:spMkLst>
        </pc:spChg>
        <pc:spChg chg="mod">
          <ac:chgData name="Rautaporras Petteri" userId="81ae4bc9-51ec-4b09-af2d-f08f9486593f" providerId="ADAL" clId="{C6AB9B68-BC35-48B8-97E0-8D42051183DF}" dt="2023-10-31T07:13:12.660" v="769" actId="20577"/>
          <ac:spMkLst>
            <pc:docMk/>
            <pc:sldMk cId="908907755" sldId="2076137459"/>
            <ac:spMk id="7" creationId="{A550D66C-AA58-4B32-9253-8DB410D4438D}"/>
          </ac:spMkLst>
        </pc:spChg>
        <pc:graphicFrameChg chg="mod">
          <ac:chgData name="Rautaporras Petteri" userId="81ae4bc9-51ec-4b09-af2d-f08f9486593f" providerId="ADAL" clId="{C6AB9B68-BC35-48B8-97E0-8D42051183DF}" dt="2023-10-29T18:52:31.523" v="494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addSp delSp modSp mod">
        <pc:chgData name="Rautaporras Petteri" userId="81ae4bc9-51ec-4b09-af2d-f08f9486593f" providerId="ADAL" clId="{C6AB9B68-BC35-48B8-97E0-8D42051183DF}" dt="2023-10-31T07:17:15.790" v="771" actId="27918"/>
        <pc:sldMkLst>
          <pc:docMk/>
          <pc:sldMk cId="3938644479" sldId="2076137465"/>
        </pc:sldMkLst>
        <pc:spChg chg="del mod">
          <ac:chgData name="Rautaporras Petteri" userId="81ae4bc9-51ec-4b09-af2d-f08f9486593f" providerId="ADAL" clId="{C6AB9B68-BC35-48B8-97E0-8D42051183DF}" dt="2023-10-29T18:59:18.264" v="750" actId="478"/>
          <ac:spMkLst>
            <pc:docMk/>
            <pc:sldMk cId="3938644479" sldId="2076137465"/>
            <ac:spMk id="2" creationId="{A6BA6934-E30C-4F12-AE1E-CFCC257F08A4}"/>
          </ac:spMkLst>
        </pc:spChg>
        <pc:spChg chg="add mod">
          <ac:chgData name="Rautaporras Petteri" userId="81ae4bc9-51ec-4b09-af2d-f08f9486593f" providerId="ADAL" clId="{C6AB9B68-BC35-48B8-97E0-8D42051183DF}" dt="2023-10-29T18:59:26.703" v="753" actId="20577"/>
          <ac:spMkLst>
            <pc:docMk/>
            <pc:sldMk cId="3938644479" sldId="2076137465"/>
            <ac:spMk id="8" creationId="{4F2E73D3-288A-E10D-BD19-58D622FF4BEC}"/>
          </ac:spMkLst>
        </pc:spChg>
      </pc:sldChg>
    </pc:docChg>
  </pc:docChgLst>
  <pc:docChgLst>
    <pc:chgData name="Rautaporras Petteri" userId="81ae4bc9-51ec-4b09-af2d-f08f9486593f" providerId="ADAL" clId="{23A91E2F-E463-4953-873E-9E6D346EDB2F}"/>
    <pc:docChg chg="undo custSel addSld delSld modSld">
      <pc:chgData name="Rautaporras Petteri" userId="81ae4bc9-51ec-4b09-af2d-f08f9486593f" providerId="ADAL" clId="{23A91E2F-E463-4953-873E-9E6D346EDB2F}" dt="2022-05-02T10:44:47.331" v="1629" actId="27918"/>
      <pc:docMkLst>
        <pc:docMk/>
      </pc:docMkLst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881790117" sldId="256"/>
        </pc:sldMkLst>
      </pc:sldChg>
      <pc:sldChg chg="addSp modSp add del mod">
        <pc:chgData name="Rautaporras Petteri" userId="81ae4bc9-51ec-4b09-af2d-f08f9486593f" providerId="ADAL" clId="{23A91E2F-E463-4953-873E-9E6D346EDB2F}" dt="2022-04-27T17:18:25.758" v="1364" actId="47"/>
        <pc:sldMkLst>
          <pc:docMk/>
          <pc:sldMk cId="347492013" sldId="258"/>
        </pc:sldMkLst>
        <pc:spChg chg="mod">
          <ac:chgData name="Rautaporras Petteri" userId="81ae4bc9-51ec-4b09-af2d-f08f9486593f" providerId="ADAL" clId="{23A91E2F-E463-4953-873E-9E6D346EDB2F}" dt="2022-04-26T10:35:43.253" v="1312" actId="14100"/>
          <ac:spMkLst>
            <pc:docMk/>
            <pc:sldMk cId="347492013" sldId="258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23A91E2F-E463-4953-873E-9E6D346EDB2F}" dt="2022-04-26T06:58:28.464" v="427" actId="1076"/>
          <ac:spMkLst>
            <pc:docMk/>
            <pc:sldMk cId="347492013" sldId="258"/>
            <ac:spMk id="6" creationId="{A87DA1A6-456E-4907-883A-0F8CE241D0E1}"/>
          </ac:spMkLst>
        </pc:spChg>
        <pc:spChg chg="mod">
          <ac:chgData name="Rautaporras Petteri" userId="81ae4bc9-51ec-4b09-af2d-f08f9486593f" providerId="ADAL" clId="{23A91E2F-E463-4953-873E-9E6D346EDB2F}" dt="2022-04-26T06:58:05.885" v="417" actId="20577"/>
          <ac:spMkLst>
            <pc:docMk/>
            <pc:sldMk cId="347492013" sldId="258"/>
            <ac:spMk id="9" creationId="{44425203-2A44-4D66-809C-7A80E3AC73E6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44:47.331" v="1629" actId="27918"/>
        <pc:sldMkLst>
          <pc:docMk/>
          <pc:sldMk cId="2306283417" sldId="262"/>
        </pc:sldMkLst>
        <pc:spChg chg="add mod">
          <ac:chgData name="Rautaporras Petteri" userId="81ae4bc9-51ec-4b09-af2d-f08f9486593f" providerId="ADAL" clId="{23A91E2F-E463-4953-873E-9E6D346EDB2F}" dt="2022-04-26T10:38:06.828" v="1333" actId="1076"/>
          <ac:spMkLst>
            <pc:docMk/>
            <pc:sldMk cId="2306283417" sldId="262"/>
            <ac:spMk id="6" creationId="{63C3E7B4-C04D-4BC5-86CF-EF69BCB6958C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23:09.153" v="753" actId="1076"/>
        <pc:sldMkLst>
          <pc:docMk/>
          <pc:sldMk cId="1160989869" sldId="264"/>
        </pc:sldMkLst>
        <pc:spChg chg="del mod">
          <ac:chgData name="Rautaporras Petteri" userId="81ae4bc9-51ec-4b09-af2d-f08f9486593f" providerId="ADAL" clId="{23A91E2F-E463-4953-873E-9E6D346EDB2F}" dt="2022-04-26T08:22:28.312" v="742" actId="478"/>
          <ac:spMkLst>
            <pc:docMk/>
            <pc:sldMk cId="1160989869" sldId="264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2:31.758" v="744" actId="20577"/>
          <ac:spMkLst>
            <pc:docMk/>
            <pc:sldMk cId="1160989869" sldId="264"/>
            <ac:spMk id="8" creationId="{DE43FCFA-03B3-4E72-8FBE-84764C7C5E45}"/>
          </ac:spMkLst>
        </pc:spChg>
        <pc:spChg chg="add mod">
          <ac:chgData name="Rautaporras Petteri" userId="81ae4bc9-51ec-4b09-af2d-f08f9486593f" providerId="ADAL" clId="{23A91E2F-E463-4953-873E-9E6D346EDB2F}" dt="2022-04-26T08:23:09.153" v="753" actId="1076"/>
          <ac:spMkLst>
            <pc:docMk/>
            <pc:sldMk cId="1160989869" sldId="264"/>
            <ac:spMk id="9" creationId="{60E4D068-7982-492E-A34F-A0BDC4304977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5-02T09:55:27.463" v="1593" actId="27918"/>
        <pc:sldMkLst>
          <pc:docMk/>
          <pc:sldMk cId="2481141947" sldId="265"/>
        </pc:sldMkLst>
        <pc:spChg chg="del mod">
          <ac:chgData name="Rautaporras Petteri" userId="81ae4bc9-51ec-4b09-af2d-f08f9486593f" providerId="ADAL" clId="{23A91E2F-E463-4953-873E-9E6D346EDB2F}" dt="2022-04-26T08:30:01.137" v="937" actId="478"/>
          <ac:spMkLst>
            <pc:docMk/>
            <pc:sldMk cId="2481141947" sldId="265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8:32.310" v="767" actId="1076"/>
          <ac:spMkLst>
            <pc:docMk/>
            <pc:sldMk cId="2481141947" sldId="265"/>
            <ac:spMk id="6" creationId="{A55F149B-0D01-4EE2-ADB3-24C4C968BF99}"/>
          </ac:spMkLst>
        </pc:spChg>
        <pc:spChg chg="add mod">
          <ac:chgData name="Rautaporras Petteri" userId="81ae4bc9-51ec-4b09-af2d-f08f9486593f" providerId="ADAL" clId="{23A91E2F-E463-4953-873E-9E6D346EDB2F}" dt="2022-05-02T09:27:45.391" v="1589" actId="20577"/>
          <ac:spMkLst>
            <pc:docMk/>
            <pc:sldMk cId="2481141947" sldId="265"/>
            <ac:spMk id="9" creationId="{42D4FD59-886A-49C0-A8FA-8372396298E9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34:58.493" v="1163" actId="20577"/>
        <pc:sldMkLst>
          <pc:docMk/>
          <pc:sldMk cId="2223534508" sldId="267"/>
        </pc:sldMkLst>
        <pc:spChg chg="del">
          <ac:chgData name="Rautaporras Petteri" userId="81ae4bc9-51ec-4b09-af2d-f08f9486593f" providerId="ADAL" clId="{23A91E2F-E463-4953-873E-9E6D346EDB2F}" dt="2022-04-26T08:33:41.108" v="1053" actId="478"/>
          <ac:spMkLst>
            <pc:docMk/>
            <pc:sldMk cId="2223534508" sldId="267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3:33.821" v="1052" actId="1076"/>
          <ac:spMkLst>
            <pc:docMk/>
            <pc:sldMk cId="2223534508" sldId="267"/>
            <ac:spMk id="6" creationId="{3C81A209-8E7A-4CF4-9AE9-E3017B350CDB}"/>
          </ac:spMkLst>
        </pc:spChg>
        <pc:spChg chg="add mod">
          <ac:chgData name="Rautaporras Petteri" userId="81ae4bc9-51ec-4b09-af2d-f08f9486593f" providerId="ADAL" clId="{23A91E2F-E463-4953-873E-9E6D346EDB2F}" dt="2022-04-26T08:34:58.493" v="1163" actId="20577"/>
          <ac:spMkLst>
            <pc:docMk/>
            <pc:sldMk cId="2223534508" sldId="267"/>
            <ac:spMk id="9" creationId="{8CE5D98F-F5DB-4BF2-8D7E-D9D114736DE8}"/>
          </ac:spMkLst>
        </pc:sp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23A91E2F-E463-4953-873E-9E6D346EDB2F}" dt="2022-04-26T06:35:04.067" v="25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23A91E2F-E463-4953-873E-9E6D346EDB2F}" dt="2022-04-26T08:32:48.026" v="1044" actId="20577"/>
        <pc:sldMkLst>
          <pc:docMk/>
          <pc:sldMk cId="3163064237" sldId="271"/>
        </pc:sldMkLst>
        <pc:spChg chg="del mod">
          <ac:chgData name="Rautaporras Petteri" userId="81ae4bc9-51ec-4b09-af2d-f08f9486593f" providerId="ADAL" clId="{23A91E2F-E463-4953-873E-9E6D346EDB2F}" dt="2022-04-26T08:31:17.741" v="950" actId="478"/>
          <ac:spMkLst>
            <pc:docMk/>
            <pc:sldMk cId="3163064237" sldId="271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1:35.622" v="954" actId="20577"/>
          <ac:spMkLst>
            <pc:docMk/>
            <pc:sldMk cId="3163064237" sldId="271"/>
            <ac:spMk id="6" creationId="{58AD8E8E-ADEF-42B4-96F7-DD86764E6A26}"/>
          </ac:spMkLst>
        </pc:spChg>
        <pc:spChg chg="add mod">
          <ac:chgData name="Rautaporras Petteri" userId="81ae4bc9-51ec-4b09-af2d-f08f9486593f" providerId="ADAL" clId="{23A91E2F-E463-4953-873E-9E6D346EDB2F}" dt="2022-04-26T08:32:48.026" v="1044" actId="20577"/>
          <ac:spMkLst>
            <pc:docMk/>
            <pc:sldMk cId="3163064237" sldId="271"/>
            <ac:spMk id="11" creationId="{A471B511-4AEB-49E4-AAA8-113254F2BA33}"/>
          </ac:spMkLst>
        </pc:spChg>
        <pc:spChg chg="mod">
          <ac:chgData name="Rautaporras Petteri" userId="81ae4bc9-51ec-4b09-af2d-f08f9486593f" providerId="ADAL" clId="{23A91E2F-E463-4953-873E-9E6D346EDB2F}" dt="2022-04-26T08:31:54.976" v="956" actId="14100"/>
          <ac:spMkLst>
            <pc:docMk/>
            <pc:sldMk cId="3163064237" sldId="271"/>
            <ac:spMk id="23" creationId="{A370E4BA-3CD0-4A77-BFE1-E70C19D2ACDE}"/>
          </ac:spMkLst>
        </pc:spChg>
        <pc:spChg chg="mod">
          <ac:chgData name="Rautaporras Petteri" userId="81ae4bc9-51ec-4b09-af2d-f08f9486593f" providerId="ADAL" clId="{23A91E2F-E463-4953-873E-9E6D346EDB2F}" dt="2022-04-26T08:32:03.079" v="957" actId="14100"/>
          <ac:spMkLst>
            <pc:docMk/>
            <pc:sldMk cId="3163064237" sldId="271"/>
            <ac:spMk id="24" creationId="{691CF4D6-609A-4085-AE15-2AC09775733D}"/>
          </ac:spMkLst>
        </pc:spChg>
        <pc:graphicFrameChg chg="mod">
          <ac:chgData name="Rautaporras Petteri" userId="81ae4bc9-51ec-4b09-af2d-f08f9486593f" providerId="ADAL" clId="{23A91E2F-E463-4953-873E-9E6D346EDB2F}" dt="2022-04-26T08:31:42.068" v="955" actId="14100"/>
          <ac:graphicFrameMkLst>
            <pc:docMk/>
            <pc:sldMk cId="3163064237" sldId="271"/>
            <ac:graphicFrameMk id="10" creationId="{8148119C-8720-486B-AD50-E435BB11F8FC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2.849" v="1443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23A91E2F-E463-4953-873E-9E6D346EDB2F}" dt="2022-04-27T17:21:12.849" v="1443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30T12:28:17.904" v="1482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23A91E2F-E463-4953-873E-9E6D346EDB2F}" dt="2022-04-30T12:28:17.904" v="1482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27T17:21:14.429" v="144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23A91E2F-E463-4953-873E-9E6D346EDB2F}" dt="2022-04-27T17:21:14.429" v="144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8.440" v="1446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23A91E2F-E463-4953-873E-9E6D346EDB2F}" dt="2022-04-27T17:21:18.440" v="144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5:24.270" v="1606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23A91E2F-E463-4953-873E-9E6D346EDB2F}" dt="2022-04-26T09:58:35.856" v="119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30T13:01:52.120" v="1547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29:39.658" v="1215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19:20.725" v="160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23A91E2F-E463-4953-873E-9E6D346EDB2F}" dt="2022-04-26T07:41:45.842" v="603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23A91E2F-E463-4953-873E-9E6D346EDB2F}" dt="2022-05-02T10:22:02.426" v="1604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23A91E2F-E463-4953-873E-9E6D346EDB2F}" dt="2022-04-26T09:36:12.768" v="1186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09:35:55.713" v="1172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5-02T09:54:16.671" v="1591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">
        <pc:chgData name="Rautaporras Petteri" userId="81ae4bc9-51ec-4b09-af2d-f08f9486593f" providerId="ADAL" clId="{23A91E2F-E463-4953-873E-9E6D346EDB2F}" dt="2022-05-02T10:40:44.272" v="1627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23A91E2F-E463-4953-873E-9E6D346EDB2F}" dt="2022-04-27T17:20:11.717" v="1438" actId="14100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27T17:20:19.442" v="1439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2.076" v="1442"/>
        <pc:sldMkLst>
          <pc:docMk/>
          <pc:sldMk cId="3526943401" sldId="1168"/>
        </pc:sldMkLst>
        <pc:spChg chg="mod">
          <ac:chgData name="Rautaporras Petteri" userId="81ae4bc9-51ec-4b09-af2d-f08f9486593f" providerId="ADAL" clId="{23A91E2F-E463-4953-873E-9E6D346EDB2F}" dt="2022-04-26T06:38:24.238" v="38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2.076" v="1442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1.576" v="1441"/>
        <pc:sldMkLst>
          <pc:docMk/>
          <pc:sldMk cId="2095577217" sldId="1171"/>
        </pc:sldMkLst>
        <pc:spChg chg="mod">
          <ac:chgData name="Rautaporras Petteri" userId="81ae4bc9-51ec-4b09-af2d-f08f9486593f" providerId="ADAL" clId="{23A91E2F-E463-4953-873E-9E6D346EDB2F}" dt="2022-04-26T06:36:57.398" v="143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1.576" v="144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23A91E2F-E463-4953-873E-9E6D346EDB2F}" dt="2022-04-26T06:35:04.468" v="26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">
        <pc:chgData name="Rautaporras Petteri" userId="81ae4bc9-51ec-4b09-af2d-f08f9486593f" providerId="ADAL" clId="{23A91E2F-E463-4953-873E-9E6D346EDB2F}" dt="2022-04-25T18:05:08.610" v="11" actId="47"/>
        <pc:sldMkLst>
          <pc:docMk/>
          <pc:sldMk cId="2207283923" sldId="2076137433"/>
        </pc:sldMkLst>
      </pc:sldChg>
      <pc:sldChg chg="modSp mod">
        <pc:chgData name="Rautaporras Petteri" userId="81ae4bc9-51ec-4b09-af2d-f08f9486593f" providerId="ADAL" clId="{23A91E2F-E463-4953-873E-9E6D346EDB2F}" dt="2022-05-02T10:27:03.870" v="1608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23A91E2F-E463-4953-873E-9E6D346EDB2F}" dt="2022-04-26T09:36:19.496" v="1187"/>
          <ac:spMkLst>
            <pc:docMk/>
            <pc:sldMk cId="616389290" sldId="2076137434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0:20.032" v="1224" actId="20577"/>
          <ac:graphicFrameMkLst>
            <pc:docMk/>
            <pc:sldMk cId="616389290" sldId="2076137434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30T13:04:15.553" v="1554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9:13.575" v="1612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23A91E2F-E463-4953-873E-9E6D346EDB2F}" dt="2022-04-26T09:36:25.976" v="1188"/>
          <ac:spMkLst>
            <pc:docMk/>
            <pc:sldMk cId="3005809879" sldId="207613743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5-02T09:57:02.321" v="1600" actId="20577"/>
          <ac:graphicFrameMkLst>
            <pc:docMk/>
            <pc:sldMk cId="3005809879" sldId="2076137435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6:10.098" v="1473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1:55.554" v="1616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23A91E2F-E463-4953-873E-9E6D346EDB2F}" dt="2022-04-26T09:36:35.033" v="1189"/>
          <ac:spMkLst>
            <pc:docMk/>
            <pc:sldMk cId="2573698252" sldId="2076137436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3:11.343" v="1260" actId="20577"/>
          <ac:graphicFrameMkLst>
            <pc:docMk/>
            <pc:sldMk cId="2573698252" sldId="2076137436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8:39.600" v="1483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4:23.531" v="1620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23A91E2F-E463-4953-873E-9E6D346EDB2F}" dt="2022-04-26T09:36:37.931" v="1190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1:09.264" v="1494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4:22.734" v="1282" actId="20577"/>
          <ac:graphicFrameMkLst>
            <pc:docMk/>
            <pc:sldMk cId="3105830212" sldId="2076137437"/>
            <ac:graphicFrameMk id="14" creationId="{8AD21D0F-9B6A-4E23-A81A-E23C9B1E89C1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8:15.044" v="1610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23A91E2F-E463-4953-873E-9E6D346EDB2F}" dt="2022-04-26T09:58:46.597" v="1197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5:18.656" v="146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31:04.960" v="123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0:28.432" v="1614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23A91E2F-E463-4953-873E-9E6D346EDB2F}" dt="2022-04-26T09:58:51.071" v="1198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7:12.107" v="1477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2:27.904" v="1251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2:46.964" v="1618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23A91E2F-E463-4953-873E-9E6D346EDB2F}" dt="2022-04-26T09:58:56.970" v="119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0:34.806" v="1490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3:54.470" v="1273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5:45.514" v="1622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23A91E2F-E463-4953-873E-9E6D346EDB2F}" dt="2022-04-26T09:59:00.530" v="1200"/>
          <ac:spMkLst>
            <pc:docMk/>
            <pc:sldMk cId="2080301044" sldId="207613744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26T10:35:00.206" v="129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31:30.833" v="1495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383361648" sldId="2076137443"/>
        </pc:sldMkLst>
        <pc:graphicFrameChg chg="mod">
          <ac:chgData name="Rautaporras Petteri" userId="81ae4bc9-51ec-4b09-af2d-f08f9486593f" providerId="ADAL" clId="{23A91E2F-E463-4953-873E-9E6D346EDB2F}" dt="2022-04-26T06:35:02.263" v="23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23A91E2F-E463-4953-873E-9E6D346EDB2F}" dt="2022-04-26T06:35:02.987" v="24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05786477" sldId="2076137450"/>
        </pc:sldMkLst>
      </pc:sldChg>
      <pc:sldChg chg="add del">
        <pc:chgData name="Rautaporras Petteri" userId="81ae4bc9-51ec-4b09-af2d-f08f9486593f" providerId="ADAL" clId="{23A91E2F-E463-4953-873E-9E6D346EDB2F}" dt="2022-04-26T06:43:27.628" v="391" actId="47"/>
        <pc:sldMkLst>
          <pc:docMk/>
          <pc:sldMk cId="229414097" sldId="2076137451"/>
        </pc:sldMkLst>
      </pc:sldChg>
      <pc:sldChg chg="new del">
        <pc:chgData name="Rautaporras Petteri" userId="81ae4bc9-51ec-4b09-af2d-f08f9486593f" providerId="ADAL" clId="{23A91E2F-E463-4953-873E-9E6D346EDB2F}" dt="2022-04-26T06:52:15.171" v="403" actId="47"/>
        <pc:sldMkLst>
          <pc:docMk/>
          <pc:sldMk cId="3034416211" sldId="2076137452"/>
        </pc:sldMkLst>
      </pc:sldChg>
      <pc:sldChg chg="modSp add del mod">
        <pc:chgData name="Rautaporras Petteri" userId="81ae4bc9-51ec-4b09-af2d-f08f9486593f" providerId="ADAL" clId="{23A91E2F-E463-4953-873E-9E6D346EDB2F}" dt="2022-04-27T17:20:24.686" v="1440" actId="47"/>
        <pc:sldMkLst>
          <pc:docMk/>
          <pc:sldMk cId="838744732" sldId="2076137453"/>
        </pc:sldMkLst>
        <pc:spChg chg="mod">
          <ac:chgData name="Rautaporras Petteri" userId="81ae4bc9-51ec-4b09-af2d-f08f9486593f" providerId="ADAL" clId="{23A91E2F-E463-4953-873E-9E6D346EDB2F}" dt="2022-04-27T17:19:29.238" v="1432" actId="1076"/>
          <ac:spMkLst>
            <pc:docMk/>
            <pc:sldMk cId="838744732" sldId="2076137453"/>
            <ac:spMk id="2" creationId="{00000000-0000-0000-0000-000000000000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39:30.287" v="1625" actId="14100"/>
        <pc:sldMkLst>
          <pc:docMk/>
          <pc:sldMk cId="2667477272" sldId="2076137454"/>
        </pc:sldMkLst>
        <pc:spChg chg="mod">
          <ac:chgData name="Rautaporras Petteri" userId="81ae4bc9-51ec-4b09-af2d-f08f9486593f" providerId="ADAL" clId="{23A91E2F-E463-4953-873E-9E6D346EDB2F}" dt="2022-04-27T17:18:15.334" v="1363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23A91E2F-E463-4953-873E-9E6D346EDB2F}" dt="2022-05-02T10:39:30.287" v="1625" actId="14100"/>
          <ac:spMkLst>
            <pc:docMk/>
            <pc:sldMk cId="2667477272" sldId="2076137454"/>
            <ac:spMk id="9" creationId="{44425203-2A44-4D66-809C-7A80E3AC73E6}"/>
          </ac:spMkLst>
        </pc:spChg>
        <pc:spChg chg="add mod">
          <ac:chgData name="Rautaporras Petteri" userId="81ae4bc9-51ec-4b09-af2d-f08f9486593f" providerId="ADAL" clId="{23A91E2F-E463-4953-873E-9E6D346EDB2F}" dt="2022-04-27T17:17:49.642" v="1335"/>
          <ac:spMkLst>
            <pc:docMk/>
            <pc:sldMk cId="2667477272" sldId="2076137454"/>
            <ac:spMk id="10" creationId="{AB9BCB81-0491-4C8C-9FE6-301FFB3AC146}"/>
          </ac:spMkLst>
        </pc:spChg>
      </pc:sldChg>
      <pc:sldChg chg="modSp add del">
        <pc:chgData name="Rautaporras Petteri" userId="81ae4bc9-51ec-4b09-af2d-f08f9486593f" providerId="ADAL" clId="{23A91E2F-E463-4953-873E-9E6D346EDB2F}" dt="2022-04-26T06:52:13.294" v="402" actId="47"/>
        <pc:sldMkLst>
          <pc:docMk/>
          <pc:sldMk cId="4144582882" sldId="2076137460"/>
        </pc:sldMkLst>
        <pc:graphicFrameChg chg="mod">
          <ac:chgData name="Rautaporras Petteri" userId="81ae4bc9-51ec-4b09-af2d-f08f9486593f" providerId="ADAL" clId="{23A91E2F-E463-4953-873E-9E6D346EDB2F}" dt="2022-04-26T06:44:43.925" v="397"/>
          <ac:graphicFrameMkLst>
            <pc:docMk/>
            <pc:sldMk cId="4144582882" sldId="2076137460"/>
            <ac:graphicFrameMk id="12" creationId="{00000000-0000-0000-0000-000000000000}"/>
          </ac:graphicFrameMkLst>
        </pc:graphicFrameChg>
      </pc:sldChg>
    </pc:docChg>
  </pc:docChgLst>
  <pc:docChgLst>
    <pc:chgData name="Rautaporras Petteri" userId="81ae4bc9-51ec-4b09-af2d-f08f9486593f" providerId="ADAL" clId="{98750B98-E74F-4CBB-9A04-15A6F5D4186A}"/>
    <pc:docChg chg="undo custSel addSld delSld modSld sldOrd">
      <pc:chgData name="Rautaporras Petteri" userId="81ae4bc9-51ec-4b09-af2d-f08f9486593f" providerId="ADAL" clId="{98750B98-E74F-4CBB-9A04-15A6F5D4186A}" dt="2023-08-08T16:27:33.066" v="950"/>
      <pc:docMkLst>
        <pc:docMk/>
      </pc:docMkLst>
      <pc:sldChg chg="modSp del">
        <pc:chgData name="Rautaporras Petteri" userId="81ae4bc9-51ec-4b09-af2d-f08f9486593f" providerId="ADAL" clId="{98750B98-E74F-4CBB-9A04-15A6F5D4186A}" dt="2023-08-02T05:08:00.765" v="293" actId="47"/>
        <pc:sldMkLst>
          <pc:docMk/>
          <pc:sldMk cId="2652551335" sldId="260"/>
        </pc:sldMkLst>
        <pc:graphicFrameChg chg="mod">
          <ac:chgData name="Rautaporras Petteri" userId="81ae4bc9-51ec-4b09-af2d-f08f9486593f" providerId="ADAL" clId="{98750B98-E74F-4CBB-9A04-15A6F5D4186A}" dt="2023-08-02T05:07:55.385" v="291"/>
          <ac:graphicFrameMkLst>
            <pc:docMk/>
            <pc:sldMk cId="2652551335" sldId="260"/>
            <ac:graphicFrameMk id="9" creationId="{00000000-0000-0000-0000-000000000000}"/>
          </ac:graphicFrameMkLst>
        </pc:graphicFrameChg>
      </pc:sldChg>
      <pc:sldChg chg="modSp mod ord">
        <pc:chgData name="Rautaporras Petteri" userId="81ae4bc9-51ec-4b09-af2d-f08f9486593f" providerId="ADAL" clId="{98750B98-E74F-4CBB-9A04-15A6F5D4186A}" dt="2023-08-06T16:03:22.403" v="856"/>
        <pc:sldMkLst>
          <pc:docMk/>
          <pc:sldMk cId="3646882213" sldId="261"/>
        </pc:sldMkLst>
        <pc:spChg chg="mod">
          <ac:chgData name="Rautaporras Petteri" userId="81ae4bc9-51ec-4b09-af2d-f08f9486593f" providerId="ADAL" clId="{98750B98-E74F-4CBB-9A04-15A6F5D4186A}" dt="2023-08-02T05:07:27.351" v="282" actId="20577"/>
          <ac:spMkLst>
            <pc:docMk/>
            <pc:sldMk cId="3646882213" sldId="261"/>
            <ac:spMk id="2" creationId="{00000000-0000-0000-0000-000000000000}"/>
          </ac:spMkLst>
        </pc:spChg>
        <pc:spChg chg="mod">
          <ac:chgData name="Rautaporras Petteri" userId="81ae4bc9-51ec-4b09-af2d-f08f9486593f" providerId="ADAL" clId="{98750B98-E74F-4CBB-9A04-15A6F5D4186A}" dt="2023-08-05T08:32:51.971" v="766" actId="1076"/>
          <ac:spMkLst>
            <pc:docMk/>
            <pc:sldMk cId="3646882213" sldId="261"/>
            <ac:spMk id="6" creationId="{815DB812-F904-48F1-9852-B67975901CAC}"/>
          </ac:spMkLst>
        </pc:spChg>
        <pc:graphicFrameChg chg="mod">
          <ac:chgData name="Rautaporras Petteri" userId="81ae4bc9-51ec-4b09-af2d-f08f9486593f" providerId="ADAL" clId="{98750B98-E74F-4CBB-9A04-15A6F5D4186A}" dt="2023-08-06T16:03:22.403" v="856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del mod">
        <pc:chgData name="Rautaporras Petteri" userId="81ae4bc9-51ec-4b09-af2d-f08f9486593f" providerId="ADAL" clId="{98750B98-E74F-4CBB-9A04-15A6F5D4186A}" dt="2023-08-05T12:35:29.631" v="833" actId="47"/>
        <pc:sldMkLst>
          <pc:docMk/>
          <pc:sldMk cId="299574909" sldId="272"/>
        </pc:sldMkLst>
        <pc:spChg chg="mod">
          <ac:chgData name="Rautaporras Petteri" userId="81ae4bc9-51ec-4b09-af2d-f08f9486593f" providerId="ADAL" clId="{98750B98-E74F-4CBB-9A04-15A6F5D4186A}" dt="2023-06-29T05:32:54.314" v="12" actId="20577"/>
          <ac:spMkLst>
            <pc:docMk/>
            <pc:sldMk cId="299574909" sldId="27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8750B98-E74F-4CBB-9A04-15A6F5D4186A}" dt="2023-08-05T10:21:13.880" v="776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6T16:03:24.197" v="858"/>
        <pc:sldMkLst>
          <pc:docMk/>
          <pc:sldMk cId="2558427506" sldId="276"/>
        </pc:sldMkLst>
        <pc:spChg chg="mod">
          <ac:chgData name="Rautaporras Petteri" userId="81ae4bc9-51ec-4b09-af2d-f08f9486593f" providerId="ADAL" clId="{98750B98-E74F-4CBB-9A04-15A6F5D4186A}" dt="2023-08-02T05:20:40.322" v="454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8750B98-E74F-4CBB-9A04-15A6F5D4186A}" dt="2023-08-06T16:03:24.197" v="858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98750B98-E74F-4CBB-9A04-15A6F5D4186A}" dt="2023-08-06T16:03:23.563" v="85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8750B98-E74F-4CBB-9A04-15A6F5D4186A}" dt="2023-08-06T16:03:23.563" v="857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6T16:03:24.564" v="859"/>
        <pc:sldMkLst>
          <pc:docMk/>
          <pc:sldMk cId="536686186" sldId="285"/>
        </pc:sldMkLst>
        <pc:spChg chg="mod">
          <ac:chgData name="Rautaporras Petteri" userId="81ae4bc9-51ec-4b09-af2d-f08f9486593f" providerId="ADAL" clId="{98750B98-E74F-4CBB-9A04-15A6F5D4186A}" dt="2023-08-02T05:20:51.873" v="455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8750B98-E74F-4CBB-9A04-15A6F5D4186A}" dt="2023-08-06T16:03:24.564" v="859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7:49:03.013" v="923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98750B98-E74F-4CBB-9A04-15A6F5D4186A}" dt="2023-08-02T05:19:28.177" v="44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8750B98-E74F-4CBB-9A04-15A6F5D4186A}" dt="2023-08-05T07:52:13.866" v="508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8750B98-E74F-4CBB-9A04-15A6F5D4186A}" dt="2023-08-02T05:15:34.656" v="388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7:42:23.039" v="918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98750B98-E74F-4CBB-9A04-15A6F5D4186A}" dt="2023-08-02T05:10:23.496" v="323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8750B98-E74F-4CBB-9A04-15A6F5D4186A}" dt="2023-08-02T05:11:16.096" v="342"/>
          <ac:graphicFrameMkLst>
            <pc:docMk/>
            <pc:sldMk cId="1255078131" sldId="1051"/>
            <ac:graphicFrameMk id="8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7:48:08.650" v="921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98750B98-E74F-4CBB-9A04-15A6F5D4186A}" dt="2023-08-02T05:17:28.457" v="43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8750B98-E74F-4CBB-9A04-15A6F5D4186A}" dt="2023-08-05T08:14:07.553" v="646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98750B98-E74F-4CBB-9A04-15A6F5D4186A}" dt="2023-08-02T05:07:59.522" v="292" actId="47"/>
        <pc:sldMkLst>
          <pc:docMk/>
          <pc:sldMk cId="2761754" sldId="1069"/>
        </pc:sldMkLst>
      </pc:sldChg>
      <pc:sldChg chg="modSp mod">
        <pc:chgData name="Rautaporras Petteri" userId="81ae4bc9-51ec-4b09-af2d-f08f9486593f" providerId="ADAL" clId="{98750B98-E74F-4CBB-9A04-15A6F5D4186A}" dt="2023-08-08T16:27:33.066" v="950"/>
        <pc:sldMkLst>
          <pc:docMk/>
          <pc:sldMk cId="2570435169" sldId="1106"/>
        </pc:sldMkLst>
        <pc:spChg chg="mod">
          <ac:chgData name="Rautaporras Petteri" userId="81ae4bc9-51ec-4b09-af2d-f08f9486593f" providerId="ADAL" clId="{98750B98-E74F-4CBB-9A04-15A6F5D4186A}" dt="2023-08-06T08:24:14.543" v="838" actId="20577"/>
          <ac:spMkLst>
            <pc:docMk/>
            <pc:sldMk cId="2570435169" sldId="1106"/>
            <ac:spMk id="2" creationId="{7A8D8436-3A0B-FB1F-ED09-125E85B5A587}"/>
          </ac:spMkLst>
        </pc:spChg>
        <pc:graphicFrameChg chg="mod">
          <ac:chgData name="Rautaporras Petteri" userId="81ae4bc9-51ec-4b09-af2d-f08f9486593f" providerId="ADAL" clId="{98750B98-E74F-4CBB-9A04-15A6F5D4186A}" dt="2023-08-08T16:27:33.066" v="950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">
        <pc:chgData name="Rautaporras Petteri" userId="81ae4bc9-51ec-4b09-af2d-f08f9486593f" providerId="ADAL" clId="{98750B98-E74F-4CBB-9A04-15A6F5D4186A}" dt="2023-08-06T16:10:40.866" v="864"/>
        <pc:sldMkLst>
          <pc:docMk/>
          <pc:sldMk cId="3588709971" sldId="1118"/>
        </pc:sldMkLst>
        <pc:graphicFrameChg chg="mod">
          <ac:chgData name="Rautaporras Petteri" userId="81ae4bc9-51ec-4b09-af2d-f08f9486593f" providerId="ADAL" clId="{98750B98-E74F-4CBB-9A04-15A6F5D4186A}" dt="2023-08-06T16:10:40.866" v="864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7:59:06.154" v="925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98750B98-E74F-4CBB-9A04-15A6F5D4186A}" dt="2023-08-02T05:17:38.075" v="433" actId="20577"/>
          <ac:spMkLst>
            <pc:docMk/>
            <pc:sldMk cId="616389290" sldId="2076137434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8750B98-E74F-4CBB-9A04-15A6F5D4186A}" dt="2023-08-05T08:16:29.792" v="684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8:01:57.555" v="929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98750B98-E74F-4CBB-9A04-15A6F5D4186A}" dt="2023-08-02T05:17:46.331" v="435" actId="20577"/>
          <ac:spMkLst>
            <pc:docMk/>
            <pc:sldMk cId="3005809879" sldId="207613743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8750B98-E74F-4CBB-9A04-15A6F5D4186A}" dt="2023-08-05T08:36:24.218" v="768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8:24:53.867" v="935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98750B98-E74F-4CBB-9A04-15A6F5D4186A}" dt="2023-08-02T05:19:09.137" v="436"/>
          <ac:spMkLst>
            <pc:docMk/>
            <pc:sldMk cId="2573698252" sldId="2076137436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8750B98-E74F-4CBB-9A04-15A6F5D4186A}" dt="2023-08-05T08:24:30.062" v="743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8:28:02.696" v="939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98750B98-E74F-4CBB-9A04-15A6F5D4186A}" dt="2023-08-02T05:19:13.789" v="437"/>
          <ac:spMkLst>
            <pc:docMk/>
            <pc:sldMk cId="3105830212" sldId="2076137437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8750B98-E74F-4CBB-9A04-15A6F5D4186A}" dt="2023-08-05T08:27:07.292" v="754" actId="20577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8:00:13.153" v="927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98750B98-E74F-4CBB-9A04-15A6F5D4186A}" dt="2023-08-02T05:19:34.700" v="442"/>
          <ac:spMkLst>
            <pc:docMk/>
            <pc:sldMk cId="1512936188" sldId="207613743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8750B98-E74F-4CBB-9A04-15A6F5D4186A}" dt="2023-08-02T05:15:57.575" v="393" actId="14100"/>
          <ac:graphicFrameMkLst>
            <pc:docMk/>
            <pc:sldMk cId="1512936188" sldId="2076137438"/>
            <ac:graphicFrameMk id="6" creationId="{FE6168A2-CFDC-F5EF-B2FF-DEDAD4BE3F18}"/>
          </ac:graphicFrameMkLst>
        </pc:graphicFrameChg>
        <pc:graphicFrameChg chg="mod modGraphic">
          <ac:chgData name="Rautaporras Petteri" userId="81ae4bc9-51ec-4b09-af2d-f08f9486593f" providerId="ADAL" clId="{98750B98-E74F-4CBB-9A04-15A6F5D4186A}" dt="2023-08-05T07:55:28.186" v="544" actId="20577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8:18:51.599" v="931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98750B98-E74F-4CBB-9A04-15A6F5D4186A}" dt="2023-08-02T05:19:38.893" v="443"/>
          <ac:spMkLst>
            <pc:docMk/>
            <pc:sldMk cId="1445491431" sldId="2076137439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8750B98-E74F-4CBB-9A04-15A6F5D4186A}" dt="2023-08-02T05:16:26.120" v="399" actId="14100"/>
          <ac:graphicFrameMkLst>
            <pc:docMk/>
            <pc:sldMk cId="1445491431" sldId="2076137439"/>
            <ac:graphicFrameMk id="6" creationId="{24A5038C-172E-97A3-E22A-A96CC5E582CF}"/>
          </ac:graphicFrameMkLst>
        </pc:graphicFrameChg>
        <pc:graphicFrameChg chg="mod modGraphic">
          <ac:chgData name="Rautaporras Petteri" userId="81ae4bc9-51ec-4b09-af2d-f08f9486593f" providerId="ADAL" clId="{98750B98-E74F-4CBB-9A04-15A6F5D4186A}" dt="2023-08-05T07:56:59.543" v="570" actId="20577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8:26:15.771" v="937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98750B98-E74F-4CBB-9A04-15A6F5D4186A}" dt="2023-08-02T05:19:43.055" v="444"/>
          <ac:spMkLst>
            <pc:docMk/>
            <pc:sldMk cId="548278419" sldId="2076137440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8750B98-E74F-4CBB-9A04-15A6F5D4186A}" dt="2023-08-02T05:16:48.359" v="405" actId="14100"/>
          <ac:graphicFrameMkLst>
            <pc:docMk/>
            <pc:sldMk cId="548278419" sldId="2076137440"/>
            <ac:graphicFrameMk id="6" creationId="{DE057B59-8B2A-44A1-0384-C8EDB42F4E12}"/>
          </ac:graphicFrameMkLst>
        </pc:graphicFrameChg>
        <pc:graphicFrameChg chg="mod modGraphic">
          <ac:chgData name="Rautaporras Petteri" userId="81ae4bc9-51ec-4b09-af2d-f08f9486593f" providerId="ADAL" clId="{98750B98-E74F-4CBB-9A04-15A6F5D4186A}" dt="2023-08-05T07:59:06.809" v="601" actId="2057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8750B98-E74F-4CBB-9A04-15A6F5D4186A}" dt="2023-08-07T08:28:42.921" v="941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98750B98-E74F-4CBB-9A04-15A6F5D4186A}" dt="2023-08-02T05:19:47.421" v="445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8750B98-E74F-4CBB-9A04-15A6F5D4186A}" dt="2023-08-02T05:17:04.967" v="409" actId="14100"/>
          <ac:graphicFrameMkLst>
            <pc:docMk/>
            <pc:sldMk cId="2080301044" sldId="2076137441"/>
            <ac:graphicFrameMk id="6" creationId="{64946976-DD12-9515-E9AD-A095AF47943D}"/>
          </ac:graphicFrameMkLst>
        </pc:graphicFrameChg>
        <pc:graphicFrameChg chg="mod modGraphic">
          <ac:chgData name="Rautaporras Petteri" userId="81ae4bc9-51ec-4b09-af2d-f08f9486593f" providerId="ADAL" clId="{98750B98-E74F-4CBB-9A04-15A6F5D4186A}" dt="2023-08-05T08:08:53.045" v="614" actId="20577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mod ord">
        <pc:chgData name="Rautaporras Petteri" userId="81ae4bc9-51ec-4b09-af2d-f08f9486593f" providerId="ADAL" clId="{98750B98-E74F-4CBB-9A04-15A6F5D4186A}" dt="2023-08-07T07:44:27.740" v="919" actId="255"/>
        <pc:sldMkLst>
          <pc:docMk/>
          <pc:sldMk cId="63797635" sldId="2076137455"/>
        </pc:sldMkLst>
        <pc:spChg chg="mod">
          <ac:chgData name="Rautaporras Petteri" userId="81ae4bc9-51ec-4b09-af2d-f08f9486593f" providerId="ADAL" clId="{98750B98-E74F-4CBB-9A04-15A6F5D4186A}" dt="2023-08-07T07:44:27.740" v="919" actId="255"/>
          <ac:spMkLst>
            <pc:docMk/>
            <pc:sldMk cId="63797635" sldId="2076137455"/>
            <ac:spMk id="2" creationId="{00000000-0000-0000-0000-000000000000}"/>
          </ac:spMkLst>
        </pc:spChg>
      </pc:sldChg>
      <pc:sldChg chg="modSp mod">
        <pc:chgData name="Rautaporras Petteri" userId="81ae4bc9-51ec-4b09-af2d-f08f9486593f" providerId="ADAL" clId="{98750B98-E74F-4CBB-9A04-15A6F5D4186A}" dt="2023-08-06T16:03:19.611" v="853"/>
        <pc:sldMkLst>
          <pc:docMk/>
          <pc:sldMk cId="908907755" sldId="2076137459"/>
        </pc:sldMkLst>
        <pc:spChg chg="mod">
          <ac:chgData name="Rautaporras Petteri" userId="81ae4bc9-51ec-4b09-af2d-f08f9486593f" providerId="ADAL" clId="{98750B98-E74F-4CBB-9A04-15A6F5D4186A}" dt="2023-08-06T08:24:32.035" v="852" actId="20577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98750B98-E74F-4CBB-9A04-15A6F5D4186A}" dt="2023-08-06T16:03:19.611" v="853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del">
        <pc:chgData name="Rautaporras Petteri" userId="81ae4bc9-51ec-4b09-af2d-f08f9486593f" providerId="ADAL" clId="{98750B98-E74F-4CBB-9A04-15A6F5D4186A}" dt="2023-08-02T05:06:08.946" v="173" actId="47"/>
        <pc:sldMkLst>
          <pc:docMk/>
          <pc:sldMk cId="2265434284" sldId="2076137463"/>
        </pc:sldMkLst>
      </pc:sldChg>
      <pc:sldChg chg="addSp delSp modSp del mod ord">
        <pc:chgData name="Rautaporras Petteri" userId="81ae4bc9-51ec-4b09-af2d-f08f9486593f" providerId="ADAL" clId="{98750B98-E74F-4CBB-9A04-15A6F5D4186A}" dt="2023-08-05T12:35:28.276" v="832" actId="47"/>
        <pc:sldMkLst>
          <pc:docMk/>
          <pc:sldMk cId="3392068009" sldId="2076137464"/>
        </pc:sldMkLst>
        <pc:spChg chg="mod">
          <ac:chgData name="Rautaporras Petteri" userId="81ae4bc9-51ec-4b09-af2d-f08f9486593f" providerId="ADAL" clId="{98750B98-E74F-4CBB-9A04-15A6F5D4186A}" dt="2023-08-02T05:10:47.728" v="327" actId="20577"/>
          <ac:spMkLst>
            <pc:docMk/>
            <pc:sldMk cId="3392068009" sldId="2076137464"/>
            <ac:spMk id="6" creationId="{9A9C7A6F-A8E1-AB3B-746B-6FD18223AC16}"/>
          </ac:spMkLst>
        </pc:spChg>
        <pc:spChg chg="del mod">
          <ac:chgData name="Rautaporras Petteri" userId="81ae4bc9-51ec-4b09-af2d-f08f9486593f" providerId="ADAL" clId="{98750B98-E74F-4CBB-9A04-15A6F5D4186A}" dt="2023-08-05T12:25:58.397" v="786" actId="478"/>
          <ac:spMkLst>
            <pc:docMk/>
            <pc:sldMk cId="3392068009" sldId="2076137464"/>
            <ac:spMk id="9" creationId="{44425203-2A44-4D66-809C-7A80E3AC73E6}"/>
          </ac:spMkLst>
        </pc:spChg>
        <pc:spChg chg="add mod">
          <ac:chgData name="Rautaporras Petteri" userId="81ae4bc9-51ec-4b09-af2d-f08f9486593f" providerId="ADAL" clId="{98750B98-E74F-4CBB-9A04-15A6F5D4186A}" dt="2023-08-05T12:26:04.189" v="787"/>
          <ac:spMkLst>
            <pc:docMk/>
            <pc:sldMk cId="3392068009" sldId="2076137464"/>
            <ac:spMk id="11" creationId="{B871A8AB-D416-E3ED-033C-AFF696008AE5}"/>
          </ac:spMkLst>
        </pc:spChg>
        <pc:graphicFrameChg chg="del mod">
          <ac:chgData name="Rautaporras Petteri" userId="81ae4bc9-51ec-4b09-af2d-f08f9486593f" providerId="ADAL" clId="{98750B98-E74F-4CBB-9A04-15A6F5D4186A}" dt="2023-08-05T12:25:58.397" v="786" actId="478"/>
          <ac:graphicFrameMkLst>
            <pc:docMk/>
            <pc:sldMk cId="3392068009" sldId="2076137464"/>
            <ac:graphicFrameMk id="8" creationId="{00000000-0000-0000-0000-000000000000}"/>
          </ac:graphicFrameMkLst>
        </pc:graphicFrameChg>
        <pc:graphicFrameChg chg="add mod">
          <ac:chgData name="Rautaporras Petteri" userId="81ae4bc9-51ec-4b09-af2d-f08f9486593f" providerId="ADAL" clId="{98750B98-E74F-4CBB-9A04-15A6F5D4186A}" dt="2023-08-05T12:26:04.189" v="787"/>
          <ac:graphicFrameMkLst>
            <pc:docMk/>
            <pc:sldMk cId="3392068009" sldId="2076137464"/>
            <ac:graphicFrameMk id="10" creationId="{54FA77E8-0D04-5ACF-6BF2-C2092E59237D}"/>
          </ac:graphicFrameMkLst>
        </pc:graphicFrameChg>
      </pc:sldChg>
      <pc:sldChg chg="modSp add mod ord">
        <pc:chgData name="Rautaporras Petteri" userId="81ae4bc9-51ec-4b09-af2d-f08f9486593f" providerId="ADAL" clId="{98750B98-E74F-4CBB-9A04-15A6F5D4186A}" dt="2023-08-07T07:37:34.566" v="916"/>
        <pc:sldMkLst>
          <pc:docMk/>
          <pc:sldMk cId="3938644479" sldId="2076137465"/>
        </pc:sldMkLst>
        <pc:spChg chg="mod">
          <ac:chgData name="Rautaporras Petteri" userId="81ae4bc9-51ec-4b09-af2d-f08f9486593f" providerId="ADAL" clId="{98750B98-E74F-4CBB-9A04-15A6F5D4186A}" dt="2023-08-02T05:06:40.871" v="216" actId="20577"/>
          <ac:spMkLst>
            <pc:docMk/>
            <pc:sldMk cId="3938644479" sldId="2076137465"/>
            <ac:spMk id="2" creationId="{A6BA6934-E30C-4F12-AE1E-CFCC257F08A4}"/>
          </ac:spMkLst>
        </pc:spChg>
      </pc:sldChg>
      <pc:sldChg chg="del">
        <pc:chgData name="Rautaporras Petteri" userId="81ae4bc9-51ec-4b09-af2d-f08f9486593f" providerId="ADAL" clId="{98750B98-E74F-4CBB-9A04-15A6F5D4186A}" dt="2023-08-06T16:10:06.574" v="860" actId="47"/>
        <pc:sldMkLst>
          <pc:docMk/>
          <pc:sldMk cId="2146310475" sldId="2076137466"/>
        </pc:sldMkLst>
      </pc:sldChg>
    </pc:docChg>
  </pc:docChgLst>
  <pc:docChgLst>
    <pc:chgData name="Rautaporras Petteri" userId="81ae4bc9-51ec-4b09-af2d-f08f9486593f" providerId="ADAL" clId="{08801DE4-E5AA-4B0B-A27D-A14B47A7BA17}"/>
    <pc:docChg chg="undo custSel addSld delSld modSld">
      <pc:chgData name="Rautaporras Petteri" userId="81ae4bc9-51ec-4b09-af2d-f08f9486593f" providerId="ADAL" clId="{08801DE4-E5AA-4B0B-A27D-A14B47A7BA17}" dt="2022-02-01T13:57:09.408" v="360" actId="47"/>
      <pc:docMkLst>
        <pc:docMk/>
      </pc:docMkLst>
      <pc:sldChg chg="add">
        <pc:chgData name="Rautaporras Petteri" userId="81ae4bc9-51ec-4b09-af2d-f08f9486593f" providerId="ADAL" clId="{08801DE4-E5AA-4B0B-A27D-A14B47A7BA17}" dt="2022-01-27T18:26:43.763" v="93"/>
        <pc:sldMkLst>
          <pc:docMk/>
          <pc:sldMk cId="3881790117" sldId="256"/>
        </pc:sldMkLst>
      </pc:sldChg>
      <pc:sldChg chg="modSp add">
        <pc:chgData name="Rautaporras Petteri" userId="81ae4bc9-51ec-4b09-af2d-f08f9486593f" providerId="ADAL" clId="{08801DE4-E5AA-4B0B-A27D-A14B47A7BA17}" dt="2022-01-31T09:17:05.662" v="272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08801DE4-E5AA-4B0B-A27D-A14B47A7BA17}" dt="2022-01-31T09:17:05.662" v="272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08801DE4-E5AA-4B0B-A27D-A14B47A7BA17}" dt="2022-01-27T18:24:12.669" v="47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08801DE4-E5AA-4B0B-A27D-A14B47A7BA17}" dt="2022-01-27T18:14:41.030" v="4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6.492" v="274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08801DE4-E5AA-4B0B-A27D-A14B47A7BA17}" dt="2022-01-31T09:17:06.492" v="274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7.154" v="27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08801DE4-E5AA-4B0B-A27D-A14B47A7BA17}" dt="2022-01-31T09:17:07.154" v="27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Sp modSp add del mod">
        <pc:chgData name="Rautaporras Petteri" userId="81ae4bc9-51ec-4b09-af2d-f08f9486593f" providerId="ADAL" clId="{08801DE4-E5AA-4B0B-A27D-A14B47A7BA17}" dt="2022-01-27T18:14:03.352" v="28" actId="47"/>
        <pc:sldMkLst>
          <pc:docMk/>
          <pc:sldMk cId="1951005388" sldId="1006"/>
        </pc:sldMkLst>
        <pc:spChg chg="mod">
          <ac:chgData name="Rautaporras Petteri" userId="81ae4bc9-51ec-4b09-af2d-f08f9486593f" providerId="ADAL" clId="{08801DE4-E5AA-4B0B-A27D-A14B47A7BA17}" dt="2022-01-27T18:13:13.246" v="16" actId="1076"/>
          <ac:spMkLst>
            <pc:docMk/>
            <pc:sldMk cId="1951005388" sldId="1006"/>
            <ac:spMk id="8" creationId="{90C026DD-3A51-4C75-99FD-A0BB96DF5E3D}"/>
          </ac:spMkLst>
        </pc:spChg>
        <pc:spChg chg="del">
          <ac:chgData name="Rautaporras Petteri" userId="81ae4bc9-51ec-4b09-af2d-f08f9486593f" providerId="ADAL" clId="{08801DE4-E5AA-4B0B-A27D-A14B47A7BA17}" dt="2022-01-27T18:12:41.177" v="12" actId="478"/>
          <ac:spMkLst>
            <pc:docMk/>
            <pc:sldMk cId="1951005388" sldId="1006"/>
            <ac:spMk id="9" creationId="{D2FB5650-78F6-4EB6-B6F4-80F129B2569E}"/>
          </ac:spMkLst>
        </pc:spChg>
        <pc:picChg chg="del">
          <ac:chgData name="Rautaporras Petteri" userId="81ae4bc9-51ec-4b09-af2d-f08f9486593f" providerId="ADAL" clId="{08801DE4-E5AA-4B0B-A27D-A14B47A7BA17}" dt="2022-01-27T18:12:37.396" v="9" actId="478"/>
          <ac:picMkLst>
            <pc:docMk/>
            <pc:sldMk cId="1951005388" sldId="1006"/>
            <ac:picMk id="17" creationId="{9B3C190D-6B3B-4A8A-A481-5CF2B142FFD0}"/>
          </ac:picMkLst>
        </pc:picChg>
        <pc:cxnChg chg="del">
          <ac:chgData name="Rautaporras Petteri" userId="81ae4bc9-51ec-4b09-af2d-f08f9486593f" providerId="ADAL" clId="{08801DE4-E5AA-4B0B-A27D-A14B47A7BA17}" dt="2022-01-27T18:12:38.954" v="11" actId="478"/>
          <ac:cxnSpMkLst>
            <pc:docMk/>
            <pc:sldMk cId="1951005388" sldId="1006"/>
            <ac:cxnSpMk id="13" creationId="{0C9E4F43-2430-418D-B558-1388B47D9E12}"/>
          </ac:cxnSpMkLst>
        </pc:cxnChg>
        <pc:cxnChg chg="del">
          <ac:chgData name="Rautaporras Petteri" userId="81ae4bc9-51ec-4b09-af2d-f08f9486593f" providerId="ADAL" clId="{08801DE4-E5AA-4B0B-A27D-A14B47A7BA17}" dt="2022-01-27T18:12:38.300" v="10" actId="478"/>
          <ac:cxnSpMkLst>
            <pc:docMk/>
            <pc:sldMk cId="1951005388" sldId="1006"/>
            <ac:cxnSpMk id="16" creationId="{0316D3C5-0C01-4EAA-A3AA-2D3F73131142}"/>
          </ac:cxnSpMkLst>
        </pc:cxnChg>
      </pc:sldChg>
      <pc:sldChg chg="modSp mod">
        <pc:chgData name="Rautaporras Petteri" userId="81ae4bc9-51ec-4b09-af2d-f08f9486593f" providerId="ADAL" clId="{08801DE4-E5AA-4B0B-A27D-A14B47A7BA17}" dt="2022-01-31T12:11:52.178" v="319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8801DE4-E5AA-4B0B-A27D-A14B47A7BA17}" dt="2022-01-27T18:30:54.396" v="132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2:44.509" v="2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33.077" v="102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6:24.926" v="31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8801DE4-E5AA-4B0B-A27D-A14B47A7BA17}" dt="2022-01-31T08:07:16.102" v="185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06:43.565" v="173"/>
          <ac:graphicFrameMkLst>
            <pc:docMk/>
            <pc:sldMk cId="1255078131" sldId="1051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8801DE4-E5AA-4B0B-A27D-A14B47A7BA17}" dt="2022-01-31T08:06:39.376" v="172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8:54.246" v="317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8801DE4-E5AA-4B0B-A27D-A14B47A7BA17}" dt="2022-01-27T18:31:08.524" v="150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08:20:25.541" v="257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12:08:08.416" v="31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8801DE4-E5AA-4B0B-A27D-A14B47A7BA17}" dt="2022-01-31T08:08:54.372" v="204" actId="20577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12:07:55.816" v="313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17:02.996" v="269"/>
        <pc:sldMkLst>
          <pc:docMk/>
          <pc:sldMk cId="3526943401" sldId="1168"/>
        </pc:sldMkLst>
        <pc:spChg chg="mod">
          <ac:chgData name="Rautaporras Petteri" userId="81ae4bc9-51ec-4b09-af2d-f08f9486593f" providerId="ADAL" clId="{08801DE4-E5AA-4B0B-A27D-A14B47A7BA17}" dt="2022-01-31T08:21:44.704" v="259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996" v="269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37:06.660" v="308" actId="20577"/>
        <pc:sldMkLst>
          <pc:docMk/>
          <pc:sldMk cId="2095577217" sldId="1171"/>
        </pc:sldMkLst>
        <pc:spChg chg="mod">
          <ac:chgData name="Rautaporras Petteri" userId="81ae4bc9-51ec-4b09-af2d-f08f9486593f" providerId="ADAL" clId="{08801DE4-E5AA-4B0B-A27D-A14B47A7BA17}" dt="2022-01-31T09:37:06.660" v="30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620" v="268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add">
        <pc:chgData name="Rautaporras Petteri" userId="81ae4bc9-51ec-4b09-af2d-f08f9486593f" providerId="ADAL" clId="{08801DE4-E5AA-4B0B-A27D-A14B47A7BA17}" dt="2022-02-01T12:41:11.426" v="341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08801DE4-E5AA-4B0B-A27D-A14B47A7BA17}" dt="2022-02-01T12:41:11.426" v="341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 mod">
        <pc:chgData name="Rautaporras Petteri" userId="81ae4bc9-51ec-4b09-af2d-f08f9486593f" providerId="ADAL" clId="{08801DE4-E5AA-4B0B-A27D-A14B47A7BA17}" dt="2022-02-01T13:57:09.408" v="360" actId="47"/>
        <pc:sldMkLst>
          <pc:docMk/>
          <pc:sldMk cId="2496259646" sldId="1239"/>
        </pc:sldMkLst>
      </pc:sldChg>
      <pc:sldChg chg="modSp mod">
        <pc:chgData name="Rautaporras Petteri" userId="81ae4bc9-51ec-4b09-af2d-f08f9486593f" providerId="ADAL" clId="{08801DE4-E5AA-4B0B-A27D-A14B47A7BA17}" dt="2022-01-31T12:13:12.200" v="321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8801DE4-E5AA-4B0B-A27D-A14B47A7BA17}" dt="2022-01-27T18:31:18.642" v="151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3:51.337" v="220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5:41.272" v="32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8801DE4-E5AA-4B0B-A27D-A14B47A7BA17}" dt="2022-01-27T18:31:22.869" v="152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5:26.474" v="23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7:59.127" v="33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8801DE4-E5AA-4B0B-A27D-A14B47A7BA17}" dt="2022-01-27T18:31:28.594" v="153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7:09.502" v="240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03.200" v="33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8801DE4-E5AA-4B0B-A27D-A14B47A7BA17}" dt="2022-01-27T18:31:32.489" v="154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59.140" v="251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3:54.861" v="32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8801DE4-E5AA-4B0B-A27D-A14B47A7BA17}" dt="2022-01-27T18:30:49.057" v="131"/>
          <ac:spMkLst>
            <pc:docMk/>
            <pc:sldMk cId="1512936188" sldId="2076137438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12:13:40.497" v="322" actId="14734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54.635" v="10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6:30.417" v="32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8801DE4-E5AA-4B0B-A27D-A14B47A7BA17}" dt="2022-01-27T18:30:44.120" v="130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27T18:29:05.234" v="109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6:40.253" v="239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27.641" v="115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8:31.932" v="33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8801DE4-E5AA-4B0B-A27D-A14B47A7BA17}" dt="2022-01-27T18:30:37.419" v="12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22.657" v="24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57.985" v="11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37.310" v="33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8801DE4-E5AA-4B0B-A27D-A14B47A7BA17}" dt="2022-01-27T18:30:28.338" v="128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8801DE4-E5AA-4B0B-A27D-A14B47A7BA17}" dt="2022-01-27T18:30:19.891" v="12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9:09.165" v="252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1:00.833" v="2" actId="47"/>
        <pc:sldMkLst>
          <pc:docMk/>
          <pc:sldMk cId="2670507341" sldId="2076137442"/>
        </pc:sldMkLst>
      </pc:sldChg>
      <pc:sldChg chg="modSp mod">
        <pc:chgData name="Rautaporras Petteri" userId="81ae4bc9-51ec-4b09-af2d-f08f9486593f" providerId="ADAL" clId="{08801DE4-E5AA-4B0B-A27D-A14B47A7BA17}" dt="2022-01-31T09:17:03.475" v="270"/>
        <pc:sldMkLst>
          <pc:docMk/>
          <pc:sldMk cId="3383361648" sldId="2076137443"/>
        </pc:sldMkLst>
        <pc:spChg chg="mod">
          <ac:chgData name="Rautaporras Petteri" userId="81ae4bc9-51ec-4b09-af2d-f08f9486593f" providerId="ADAL" clId="{08801DE4-E5AA-4B0B-A27D-A14B47A7BA17}" dt="2022-01-27T18:14:16.787" v="3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8801DE4-E5AA-4B0B-A27D-A14B47A7BA17}" dt="2022-01-31T09:17:03.475" v="270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4:45.351" v="45" actId="47"/>
        <pc:sldMkLst>
          <pc:docMk/>
          <pc:sldMk cId="736890801" sldId="2076137446"/>
        </pc:sldMkLst>
      </pc:sldChg>
      <pc:sldChg chg="del">
        <pc:chgData name="Rautaporras Petteri" userId="81ae4bc9-51ec-4b09-af2d-f08f9486593f" providerId="ADAL" clId="{08801DE4-E5AA-4B0B-A27D-A14B47A7BA17}" dt="2022-01-27T18:24:36.045" v="48" actId="47"/>
        <pc:sldMkLst>
          <pc:docMk/>
          <pc:sldMk cId="317859450" sldId="2076137447"/>
        </pc:sldMkLst>
      </pc:sldChg>
      <pc:sldChg chg="del mod">
        <pc:chgData name="Rautaporras Petteri" userId="81ae4bc9-51ec-4b09-af2d-f08f9486593f" providerId="ADAL" clId="{08801DE4-E5AA-4B0B-A27D-A14B47A7BA17}" dt="2022-01-31T08:08:59.747" v="205" actId="47"/>
        <pc:sldMkLst>
          <pc:docMk/>
          <pc:sldMk cId="1164271516" sldId="2076137448"/>
        </pc:sldMkLst>
      </pc:sldChg>
      <pc:sldChg chg="modSp">
        <pc:chgData name="Rautaporras Petteri" userId="81ae4bc9-51ec-4b09-af2d-f08f9486593f" providerId="ADAL" clId="{08801DE4-E5AA-4B0B-A27D-A14B47A7BA17}" dt="2022-01-31T09:17:04.407" v="271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08801DE4-E5AA-4B0B-A27D-A14B47A7BA17}" dt="2022-01-31T09:17:04.407" v="271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add">
        <pc:chgData name="Rautaporras Petteri" userId="81ae4bc9-51ec-4b09-af2d-f08f9486593f" providerId="ADAL" clId="{08801DE4-E5AA-4B0B-A27D-A14B47A7BA17}" dt="2022-02-01T13:57:04.831" v="359"/>
        <pc:sldMkLst>
          <pc:docMk/>
          <pc:sldMk cId="205786477" sldId="2076137450"/>
        </pc:sldMkLst>
      </pc:sldChg>
      <pc:sldChg chg="modSp new del mod">
        <pc:chgData name="Rautaporras Petteri" userId="81ae4bc9-51ec-4b09-af2d-f08f9486593f" providerId="ADAL" clId="{08801DE4-E5AA-4B0B-A27D-A14B47A7BA17}" dt="2022-01-27T18:26:44.832" v="94" actId="47"/>
        <pc:sldMkLst>
          <pc:docMk/>
          <pc:sldMk cId="2497182232" sldId="2076137450"/>
        </pc:sldMkLst>
        <pc:spChg chg="mod">
          <ac:chgData name="Rautaporras Petteri" userId="81ae4bc9-51ec-4b09-af2d-f08f9486593f" providerId="ADAL" clId="{08801DE4-E5AA-4B0B-A27D-A14B47A7BA17}" dt="2022-01-27T18:24:54.886" v="92" actId="20577"/>
          <ac:spMkLst>
            <pc:docMk/>
            <pc:sldMk cId="2497182232" sldId="2076137450"/>
            <ac:spMk id="2" creationId="{8E7D22E9-DFAB-4603-9369-EB8D318AD129}"/>
          </ac:spMkLst>
        </pc:spChg>
      </pc:sldChg>
    </pc:docChg>
  </pc:docChgLst>
  <pc:docChgLst>
    <pc:chgData name="Rautaporras Petteri" userId="d9004aa4-7491-43fa-b04f-4f6e300df2fa" providerId="ADAL" clId="{71F505F4-912F-4670-B096-623FECFE29B4}"/>
    <pc:docChg chg="delSld modSld sldOrd">
      <pc:chgData name="Rautaporras Petteri" userId="d9004aa4-7491-43fa-b04f-4f6e300df2fa" providerId="ADAL" clId="{71F505F4-912F-4670-B096-623FECFE29B4}" dt="2021-06-28T09:11:20.065" v="87"/>
      <pc:docMkLst>
        <pc:docMk/>
      </pc:docMkLst>
      <pc:sldChg chg="addSp modSp mod ord">
        <pc:chgData name="Rautaporras Petteri" userId="d9004aa4-7491-43fa-b04f-4f6e300df2fa" providerId="ADAL" clId="{71F505F4-912F-4670-B096-623FECFE29B4}" dt="2021-06-28T09:11:20.065" v="87"/>
        <pc:sldMkLst>
          <pc:docMk/>
          <pc:sldMk cId="347492013" sldId="258"/>
        </pc:sldMkLst>
        <pc:spChg chg="add mod">
          <ac:chgData name="Rautaporras Petteri" userId="d9004aa4-7491-43fa-b04f-4f6e300df2fa" providerId="ADAL" clId="{71F505F4-912F-4670-B096-623FECFE29B4}" dt="2021-06-28T09:10:47.385" v="83" actId="404"/>
          <ac:spMkLst>
            <pc:docMk/>
            <pc:sldMk cId="347492013" sldId="258"/>
            <ac:spMk id="6" creationId="{042B823B-D173-4B5D-B584-0DA1CFC62242}"/>
          </ac:spMkLst>
        </pc:spChg>
      </pc:sldChg>
      <pc:sldChg chg="del">
        <pc:chgData name="Rautaporras Petteri" userId="d9004aa4-7491-43fa-b04f-4f6e300df2fa" providerId="ADAL" clId="{71F505F4-912F-4670-B096-623FECFE29B4}" dt="2021-06-28T09:11:06.061" v="84" actId="47"/>
        <pc:sldMkLst>
          <pc:docMk/>
          <pc:sldMk cId="1610653069" sldId="1015"/>
        </pc:sldMkLst>
      </pc:sldChg>
      <pc:sldChg chg="modSp mod">
        <pc:chgData name="Rautaporras Petteri" userId="d9004aa4-7491-43fa-b04f-4f6e300df2fa" providerId="ADAL" clId="{71F505F4-912F-4670-B096-623FECFE29B4}" dt="2021-06-28T09:09:02.647" v="69" actId="14100"/>
        <pc:sldMkLst>
          <pc:docMk/>
          <pc:sldMk cId="1883353922" sldId="1049"/>
        </pc:sldMkLst>
        <pc:spChg chg="mod">
          <ac:chgData name="Rautaporras Petteri" userId="d9004aa4-7491-43fa-b04f-4f6e300df2fa" providerId="ADAL" clId="{71F505F4-912F-4670-B096-623FECFE29B4}" dt="2021-06-28T09:07:54.368" v="6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9:02.647" v="6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6:46.345" v="3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71F505F4-912F-4670-B096-623FECFE29B4}" dt="2021-06-28T09:06:46.345" v="34" actId="20577"/>
          <ac:spMkLst>
            <pc:docMk/>
            <pc:sldMk cId="3461487886" sldId="1065"/>
            <ac:spMk id="7" creationId="{00000000-0000-0000-0000-000000000000}"/>
          </ac:spMkLst>
        </pc:spChg>
      </pc:sldChg>
      <pc:sldChg chg="ord">
        <pc:chgData name="Rautaporras Petteri" userId="d9004aa4-7491-43fa-b04f-4f6e300df2fa" providerId="ADAL" clId="{71F505F4-912F-4670-B096-623FECFE29B4}" dt="2021-06-28T09:11:20.065" v="87"/>
        <pc:sldMkLst>
          <pc:docMk/>
          <pc:sldMk cId="800762062" sldId="1068"/>
        </pc:sldMkLst>
      </pc:sldChg>
      <pc:sldChg chg="del">
        <pc:chgData name="Rautaporras Petteri" userId="d9004aa4-7491-43fa-b04f-4f6e300df2fa" providerId="ADAL" clId="{71F505F4-912F-4670-B096-623FECFE29B4}" dt="2021-06-28T09:11:06.980" v="85" actId="47"/>
        <pc:sldMkLst>
          <pc:docMk/>
          <pc:sldMk cId="2207283923" sldId="2076137433"/>
        </pc:sldMkLst>
      </pc:sldChg>
      <pc:sldChg chg="modSp mod">
        <pc:chgData name="Rautaporras Petteri" userId="d9004aa4-7491-43fa-b04f-4f6e300df2fa" providerId="ADAL" clId="{71F505F4-912F-4670-B096-623FECFE29B4}" dt="2021-06-28T09:06:58.720" v="35"/>
        <pc:sldMkLst>
          <pc:docMk/>
          <pc:sldMk cId="616389290" sldId="2076137434"/>
        </pc:sldMkLst>
        <pc:spChg chg="mod">
          <ac:chgData name="Rautaporras Petteri" userId="d9004aa4-7491-43fa-b04f-4f6e300df2fa" providerId="ADAL" clId="{71F505F4-912F-4670-B096-623FECFE29B4}" dt="2021-06-28T09:06:58.720" v="35"/>
          <ac:spMkLst>
            <pc:docMk/>
            <pc:sldMk cId="616389290" sldId="2076137434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3.565" v="36"/>
        <pc:sldMkLst>
          <pc:docMk/>
          <pc:sldMk cId="3005809879" sldId="2076137435"/>
        </pc:sldMkLst>
        <pc:spChg chg="mod">
          <ac:chgData name="Rautaporras Petteri" userId="d9004aa4-7491-43fa-b04f-4f6e300df2fa" providerId="ADAL" clId="{71F505F4-912F-4670-B096-623FECFE29B4}" dt="2021-06-28T09:07:03.565" v="36"/>
          <ac:spMkLst>
            <pc:docMk/>
            <pc:sldMk cId="3005809879" sldId="207613743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9.773" v="37"/>
        <pc:sldMkLst>
          <pc:docMk/>
          <pc:sldMk cId="2573698252" sldId="2076137436"/>
        </pc:sldMkLst>
        <pc:spChg chg="mod">
          <ac:chgData name="Rautaporras Petteri" userId="d9004aa4-7491-43fa-b04f-4f6e300df2fa" providerId="ADAL" clId="{71F505F4-912F-4670-B096-623FECFE29B4}" dt="2021-06-28T09:07:09.773" v="37"/>
          <ac:spMkLst>
            <pc:docMk/>
            <pc:sldMk cId="2573698252" sldId="2076137436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14.700" v="38"/>
        <pc:sldMkLst>
          <pc:docMk/>
          <pc:sldMk cId="3105830212" sldId="2076137437"/>
        </pc:sldMkLst>
        <pc:spChg chg="mod">
          <ac:chgData name="Rautaporras Petteri" userId="d9004aa4-7491-43fa-b04f-4f6e300df2fa" providerId="ADAL" clId="{71F505F4-912F-4670-B096-623FECFE29B4}" dt="2021-06-28T09:07:14.700" v="38"/>
          <ac:spMkLst>
            <pc:docMk/>
            <pc:sldMk cId="3105830212" sldId="2076137437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8:56.496" v="67" actId="14100"/>
        <pc:sldMkLst>
          <pc:docMk/>
          <pc:sldMk cId="1512936188" sldId="2076137438"/>
        </pc:sldMkLst>
        <pc:spChg chg="mod">
          <ac:chgData name="Rautaporras Petteri" userId="d9004aa4-7491-43fa-b04f-4f6e300df2fa" providerId="ADAL" clId="{71F505F4-912F-4670-B096-623FECFE29B4}" dt="2021-06-28T09:07:48.624" v="58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56.496" v="67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9.952" v="66" actId="14100"/>
        <pc:sldMkLst>
          <pc:docMk/>
          <pc:sldMk cId="1445491431" sldId="2076137439"/>
        </pc:sldMkLst>
        <pc:spChg chg="mod">
          <ac:chgData name="Rautaporras Petteri" userId="d9004aa4-7491-43fa-b04f-4f6e300df2fa" providerId="ADAL" clId="{71F505F4-912F-4670-B096-623FECFE29B4}" dt="2021-06-28T09:07:41.512" v="52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9.952" v="66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5.216" v="65" actId="14100"/>
        <pc:sldMkLst>
          <pc:docMk/>
          <pc:sldMk cId="548278419" sldId="2076137440"/>
        </pc:sldMkLst>
        <pc:spChg chg="mod">
          <ac:chgData name="Rautaporras Petteri" userId="d9004aa4-7491-43fa-b04f-4f6e300df2fa" providerId="ADAL" clId="{71F505F4-912F-4670-B096-623FECFE29B4}" dt="2021-06-28T09:07:34.456" v="48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5.216" v="65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34.744" v="64" actId="14100"/>
        <pc:sldMkLst>
          <pc:docMk/>
          <pc:sldMk cId="2080301044" sldId="2076137441"/>
        </pc:sldMkLst>
        <pc:spChg chg="mod">
          <ac:chgData name="Rautaporras Petteri" userId="d9004aa4-7491-43fa-b04f-4f6e300df2fa" providerId="ADAL" clId="{71F505F4-912F-4670-B096-623FECFE29B4}" dt="2021-06-28T09:07:28.280" v="44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34.744" v="6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</pc:sldChg>
    </pc:docChg>
  </pc:docChgLst>
  <pc:docChgLst>
    <pc:chgData name="Rautaporras Petteri" userId="81ae4bc9-51ec-4b09-af2d-f08f9486593f" providerId="ADAL" clId="{74926DFE-5EAD-4D77-A315-F32347E9174B}"/>
    <pc:docChg chg="undo redo custSel addSld delSld modSld sldOrd">
      <pc:chgData name="Rautaporras Petteri" userId="81ae4bc9-51ec-4b09-af2d-f08f9486593f" providerId="ADAL" clId="{74926DFE-5EAD-4D77-A315-F32347E9174B}" dt="2023-05-03T16:25:27.910" v="3112" actId="1076"/>
      <pc:docMkLst>
        <pc:docMk/>
      </pc:docMkLst>
      <pc:sldChg chg="modSp add">
        <pc:chgData name="Rautaporras Petteri" userId="81ae4bc9-51ec-4b09-af2d-f08f9486593f" providerId="ADAL" clId="{74926DFE-5EAD-4D77-A315-F32347E9174B}" dt="2023-05-01T12:37:06.422" v="2486"/>
        <pc:sldMkLst>
          <pc:docMk/>
          <pc:sldMk cId="2652551335" sldId="260"/>
        </pc:sldMkLst>
        <pc:graphicFrameChg chg="mod">
          <ac:chgData name="Rautaporras Petteri" userId="81ae4bc9-51ec-4b09-af2d-f08f9486593f" providerId="ADAL" clId="{74926DFE-5EAD-4D77-A315-F32347E9174B}" dt="2023-05-01T12:37:06.422" v="2486"/>
          <ac:graphicFrameMkLst>
            <pc:docMk/>
            <pc:sldMk cId="2652551335" sldId="260"/>
            <ac:graphicFrameMk id="9" creationId="{00000000-0000-0000-0000-000000000000}"/>
          </ac:graphicFrameMkLst>
        </pc:graphicFrameChg>
      </pc:sldChg>
      <pc:sldChg chg="addSp modSp add mod ord">
        <pc:chgData name="Rautaporras Petteri" userId="81ae4bc9-51ec-4b09-af2d-f08f9486593f" providerId="ADAL" clId="{74926DFE-5EAD-4D77-A315-F32347E9174B}" dt="2023-05-01T13:22:07.289" v="3035" actId="20577"/>
        <pc:sldMkLst>
          <pc:docMk/>
          <pc:sldMk cId="3646882213" sldId="261"/>
        </pc:sldMkLst>
        <pc:spChg chg="mod">
          <ac:chgData name="Rautaporras Petteri" userId="81ae4bc9-51ec-4b09-af2d-f08f9486593f" providerId="ADAL" clId="{74926DFE-5EAD-4D77-A315-F32347E9174B}" dt="2023-05-01T13:22:07.289" v="3035" actId="20577"/>
          <ac:spMkLst>
            <pc:docMk/>
            <pc:sldMk cId="3646882213" sldId="261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74926DFE-5EAD-4D77-A315-F32347E9174B}" dt="2022-10-28T09:04:43.648" v="597" actId="1076"/>
          <ac:spMkLst>
            <pc:docMk/>
            <pc:sldMk cId="3646882213" sldId="261"/>
            <ac:spMk id="6" creationId="{815DB812-F904-48F1-9852-B67975901CAC}"/>
          </ac:spMkLst>
        </pc:spChg>
        <pc:graphicFrameChg chg="mod">
          <ac:chgData name="Rautaporras Petteri" userId="81ae4bc9-51ec-4b09-af2d-f08f9486593f" providerId="ADAL" clId="{74926DFE-5EAD-4D77-A315-F32347E9174B}" dt="2023-05-01T13:21:27.964" v="3004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add del">
        <pc:chgData name="Rautaporras Petteri" userId="81ae4bc9-51ec-4b09-af2d-f08f9486593f" providerId="ADAL" clId="{74926DFE-5EAD-4D77-A315-F32347E9174B}" dt="2023-04-29T15:03:46.988" v="1739" actId="47"/>
        <pc:sldMkLst>
          <pc:docMk/>
          <pc:sldMk cId="2306283417" sldId="262"/>
        </pc:sldMkLst>
      </pc:sldChg>
      <pc:sldChg chg="add del ord">
        <pc:chgData name="Rautaporras Petteri" userId="81ae4bc9-51ec-4b09-af2d-f08f9486593f" providerId="ADAL" clId="{74926DFE-5EAD-4D77-A315-F32347E9174B}" dt="2023-02-05T10:09:45.746" v="1270" actId="47"/>
        <pc:sldMkLst>
          <pc:docMk/>
          <pc:sldMk cId="2510371092" sldId="266"/>
        </pc:sldMkLst>
      </pc:sldChg>
      <pc:sldChg chg="modSp add del ord">
        <pc:chgData name="Rautaporras Petteri" userId="81ae4bc9-51ec-4b09-af2d-f08f9486593f" providerId="ADAL" clId="{74926DFE-5EAD-4D77-A315-F32347E9174B}" dt="2023-05-01T12:41:32.206" v="2502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74926DFE-5EAD-4D77-A315-F32347E9174B}" dt="2023-05-01T12:37:00.351" v="2481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74926DFE-5EAD-4D77-A315-F32347E9174B}" dt="2023-05-01T12:37:05.050" v="2484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74926DFE-5EAD-4D77-A315-F32347E9174B}" dt="2023-05-01T12:37:05.050" v="2484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add mod ord">
        <pc:chgData name="Rautaporras Petteri" userId="81ae4bc9-51ec-4b09-af2d-f08f9486593f" providerId="ADAL" clId="{74926DFE-5EAD-4D77-A315-F32347E9174B}" dt="2023-05-01T13:24:02.920" v="3043" actId="20577"/>
        <pc:sldMkLst>
          <pc:docMk/>
          <pc:sldMk cId="234392101" sldId="283"/>
        </pc:sldMkLst>
        <pc:spChg chg="mod">
          <ac:chgData name="Rautaporras Petteri" userId="81ae4bc9-51ec-4b09-af2d-f08f9486593f" providerId="ADAL" clId="{74926DFE-5EAD-4D77-A315-F32347E9174B}" dt="2023-05-01T13:24:02.920" v="3043" actId="20577"/>
          <ac:spMkLst>
            <pc:docMk/>
            <pc:sldMk cId="234392101" sldId="283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3-05-01T12:37:02.707" v="2482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">
        <pc:chgData name="Rautaporras Petteri" userId="81ae4bc9-51ec-4b09-af2d-f08f9486593f" providerId="ADAL" clId="{74926DFE-5EAD-4D77-A315-F32347E9174B}" dt="2023-05-01T12:37:05.432" v="248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74926DFE-5EAD-4D77-A315-F32347E9174B}" dt="2023-05-01T12:37:05.432" v="248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 del">
        <pc:chgData name="Rautaporras Petteri" userId="81ae4bc9-51ec-4b09-af2d-f08f9486593f" providerId="ADAL" clId="{74926DFE-5EAD-4D77-A315-F32347E9174B}" dt="2023-04-29T15:03:33.171" v="1737" actId="47"/>
        <pc:sldMkLst>
          <pc:docMk/>
          <pc:sldMk cId="1610653069" sldId="1015"/>
        </pc:sldMkLst>
      </pc:sldChg>
      <pc:sldChg chg="modSp mod">
        <pc:chgData name="Rautaporras Petteri" userId="81ae4bc9-51ec-4b09-af2d-f08f9486593f" providerId="ADAL" clId="{74926DFE-5EAD-4D77-A315-F32347E9174B}" dt="2023-05-03T14:42:55.580" v="3092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74926DFE-5EAD-4D77-A315-F32347E9174B}" dt="2023-05-01T10:56:06.401" v="1997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5-03T14:42:03.653" v="3090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17:31.909" v="2296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5-03T14:30:05.276" v="3069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74926DFE-5EAD-4D77-A315-F32347E9174B}" dt="2022-10-31T10:00:21.161" v="837" actId="20577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81ae4bc9-51ec-4b09-af2d-f08f9486593f" providerId="ADAL" clId="{74926DFE-5EAD-4D77-A315-F32347E9174B}" dt="2023-05-01T11:45:42.585" v="2477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5T14:57:54.616" v="1667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5-03T14:36:40.501" v="3075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74926DFE-5EAD-4D77-A315-F32347E9174B}" dt="2023-05-03T14:36:40.501" v="3075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74926DFE-5EAD-4D77-A315-F32347E9174B}" dt="2023-05-01T11:00:35.844" v="2060" actId="404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3T14:34:47.322" v="3071" actId="14734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add del mod">
        <pc:chgData name="Rautaporras Petteri" userId="81ae4bc9-51ec-4b09-af2d-f08f9486593f" providerId="ADAL" clId="{74926DFE-5EAD-4D77-A315-F32347E9174B}" dt="2023-04-29T15:04:34.343" v="1742" actId="47"/>
        <pc:sldMkLst>
          <pc:docMk/>
          <pc:sldMk cId="800762062" sldId="1068"/>
        </pc:sldMkLst>
      </pc:sldChg>
      <pc:sldChg chg="add">
        <pc:chgData name="Rautaporras Petteri" userId="81ae4bc9-51ec-4b09-af2d-f08f9486593f" providerId="ADAL" clId="{74926DFE-5EAD-4D77-A315-F32347E9174B}" dt="2023-04-29T15:03:45.394" v="1738"/>
        <pc:sldMkLst>
          <pc:docMk/>
          <pc:sldMk cId="2761754" sldId="1069"/>
        </pc:sldMkLst>
      </pc:sldChg>
      <pc:sldChg chg="modSp add ord">
        <pc:chgData name="Rautaporras Petteri" userId="81ae4bc9-51ec-4b09-af2d-f08f9486593f" providerId="ADAL" clId="{74926DFE-5EAD-4D77-A315-F32347E9174B}" dt="2023-05-03T14:17:38.130" v="3065"/>
        <pc:sldMkLst>
          <pc:docMk/>
          <pc:sldMk cId="2570435169" sldId="1106"/>
        </pc:sldMkLst>
        <pc:graphicFrameChg chg="mod">
          <ac:chgData name="Rautaporras Petteri" userId="81ae4bc9-51ec-4b09-af2d-f08f9486593f" providerId="ADAL" clId="{74926DFE-5EAD-4D77-A315-F32347E9174B}" dt="2023-05-03T14:17:38.130" v="3065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add mod">
        <pc:chgData name="Rautaporras Petteri" userId="81ae4bc9-51ec-4b09-af2d-f08f9486593f" providerId="ADAL" clId="{74926DFE-5EAD-4D77-A315-F32347E9174B}" dt="2023-05-01T12:36:58.735" v="2480"/>
        <pc:sldMkLst>
          <pc:docMk/>
          <pc:sldMk cId="3588709971" sldId="1118"/>
        </pc:sldMkLst>
        <pc:spChg chg="mod">
          <ac:chgData name="Rautaporras Petteri" userId="81ae4bc9-51ec-4b09-af2d-f08f9486593f" providerId="ADAL" clId="{74926DFE-5EAD-4D77-A315-F32347E9174B}" dt="2023-02-05T10:05:23.680" v="1113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74926DFE-5EAD-4D77-A315-F32347E9174B}" dt="2023-05-01T12:36:58.735" v="2480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del mod">
        <pc:chgData name="Rautaporras Petteri" userId="81ae4bc9-51ec-4b09-af2d-f08f9486593f" providerId="ADAL" clId="{74926DFE-5EAD-4D77-A315-F32347E9174B}" dt="2023-05-01T12:38:21.408" v="2492" actId="47"/>
        <pc:sldMkLst>
          <pc:docMk/>
          <pc:sldMk cId="3526943401" sldId="1168"/>
        </pc:sldMkLst>
        <pc:spChg chg="mod">
          <ac:chgData name="Rautaporras Petteri" userId="81ae4bc9-51ec-4b09-af2d-f08f9486593f" providerId="ADAL" clId="{74926DFE-5EAD-4D77-A315-F32347E9174B}" dt="2023-02-05T10:04:11.037" v="1053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4926DFE-5EAD-4D77-A315-F32347E9174B}" dt="2023-05-01T12:36:58.137" v="2479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17:27.148" v="3094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74926DFE-5EAD-4D77-A315-F32347E9174B}" dt="2023-05-03T14:36:44.469" v="3077" actId="20577"/>
          <ac:spMkLst>
            <pc:docMk/>
            <pc:sldMk cId="616389290" sldId="2076137434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06:06.416" v="2128"/>
          <ac:graphicFrameMkLst>
            <pc:docMk/>
            <pc:sldMk cId="616389290" sldId="2076137434"/>
            <ac:graphicFrameMk id="6" creationId="{24C585D3-113C-8587-DDFF-3A75A7CF4428}"/>
          </ac:graphicFrameMkLst>
        </pc:graphicFrameChg>
        <pc:graphicFrameChg chg="del">
          <ac:chgData name="Rautaporras Petteri" userId="81ae4bc9-51ec-4b09-af2d-f08f9486593f" providerId="ADAL" clId="{74926DFE-5EAD-4D77-A315-F32347E9174B}" dt="2023-05-01T11:06:00.441" v="2127" actId="478"/>
          <ac:graphicFrameMkLst>
            <pc:docMk/>
            <pc:sldMk cId="616389290" sldId="2076137434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07:49.221" v="2165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19:18.812" v="3098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74926DFE-5EAD-4D77-A315-F32347E9174B}" dt="2023-05-03T14:39:08.866" v="3088" actId="20577"/>
          <ac:spMkLst>
            <pc:docMk/>
            <pc:sldMk cId="3005809879" sldId="2076137435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06:28.863" v="2134"/>
          <ac:graphicFrameMkLst>
            <pc:docMk/>
            <pc:sldMk cId="3005809879" sldId="2076137435"/>
            <ac:graphicFrameMk id="6" creationId="{C671FD36-D43A-9C02-0107-9B5D7652FB53}"/>
          </ac:graphicFrameMkLst>
        </pc:graphicFrameChg>
        <pc:graphicFrameChg chg="del">
          <ac:chgData name="Rautaporras Petteri" userId="81ae4bc9-51ec-4b09-af2d-f08f9486593f" providerId="ADAL" clId="{74926DFE-5EAD-4D77-A315-F32347E9174B}" dt="2023-05-01T11:06:11.783" v="2129" actId="478"/>
          <ac:graphicFrameMkLst>
            <pc:docMk/>
            <pc:sldMk cId="3005809879" sldId="2076137435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11:43.558" v="2211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22:06.295" v="3102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74926DFE-5EAD-4D77-A315-F32347E9174B}" dt="2023-05-03T14:36:51.151" v="3079" actId="20577"/>
          <ac:spMkLst>
            <pc:docMk/>
            <pc:sldMk cId="2573698252" sldId="2076137436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06:26.550" v="2133"/>
          <ac:graphicFrameMkLst>
            <pc:docMk/>
            <pc:sldMk cId="2573698252" sldId="2076137436"/>
            <ac:graphicFrameMk id="6" creationId="{D661E058-8891-3634-B3C2-7142E9E0691A}"/>
          </ac:graphicFrameMkLst>
        </pc:graphicFrameChg>
        <pc:graphicFrameChg chg="del">
          <ac:chgData name="Rautaporras Petteri" userId="81ae4bc9-51ec-4b09-af2d-f08f9486593f" providerId="ADAL" clId="{74926DFE-5EAD-4D77-A315-F32347E9174B}" dt="2023-05-01T11:06:15.719" v="2130" actId="478"/>
          <ac:graphicFrameMkLst>
            <pc:docMk/>
            <pc:sldMk cId="2573698252" sldId="2076137436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16:10.326" v="2276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23:37.794" v="3106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74926DFE-5EAD-4D77-A315-F32347E9174B}" dt="2023-05-03T14:36:55.888" v="3081" actId="20577"/>
          <ac:spMkLst>
            <pc:docMk/>
            <pc:sldMk cId="3105830212" sldId="2076137437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06:23.538" v="2132"/>
          <ac:graphicFrameMkLst>
            <pc:docMk/>
            <pc:sldMk cId="3105830212" sldId="2076137437"/>
            <ac:graphicFrameMk id="6" creationId="{1189B457-3303-A12B-0EC1-1EEAFABEB713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13:12.549" v="2228" actId="20577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del">
          <ac:chgData name="Rautaporras Petteri" userId="81ae4bc9-51ec-4b09-af2d-f08f9486593f" providerId="ADAL" clId="{74926DFE-5EAD-4D77-A315-F32347E9174B}" dt="2023-05-01T11:06:18.295" v="2131" actId="478"/>
          <ac:graphicFrameMkLst>
            <pc:docMk/>
            <pc:sldMk cId="3105830212" sldId="2076137437"/>
            <ac:graphicFrameMk id="14" creationId="{8AD21D0F-9B6A-4E23-A81A-E23C9B1E89C1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18:36.266" v="3096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74926DFE-5EAD-4D77-A315-F32347E9174B}" dt="2023-05-01T10:56:12.393" v="1998"/>
          <ac:spMkLst>
            <pc:docMk/>
            <pc:sldMk cId="1512936188" sldId="2076137438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23:26.960" v="2366"/>
          <ac:graphicFrameMkLst>
            <pc:docMk/>
            <pc:sldMk cId="1512936188" sldId="2076137438"/>
            <ac:graphicFrameMk id="6" creationId="{FE6168A2-CFDC-F5EF-B2FF-DEDAD4BE3F18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23:19.284" v="2365" actId="20577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74926DFE-5EAD-4D77-A315-F32347E9174B}" dt="2023-05-01T11:17:42.119" v="2297" actId="478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20:55.895" v="3100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74926DFE-5EAD-4D77-A315-F32347E9174B}" dt="2023-05-01T10:56:15.768" v="1999"/>
          <ac:spMkLst>
            <pc:docMk/>
            <pc:sldMk cId="1445491431" sldId="2076137439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23:29.185" v="2367"/>
          <ac:graphicFrameMkLst>
            <pc:docMk/>
            <pc:sldMk cId="1445491431" sldId="2076137439"/>
            <ac:graphicFrameMk id="6" creationId="{24A5038C-172E-97A3-E22A-A96CC5E582CF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25:41.396" v="2405" actId="20577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del mod modGraphic">
          <ac:chgData name="Rautaporras Petteri" userId="81ae4bc9-51ec-4b09-af2d-f08f9486593f" providerId="ADAL" clId="{74926DFE-5EAD-4D77-A315-F32347E9174B}" dt="2023-05-01T11:17:45.559" v="2298" actId="478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22:41.073" v="3104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74926DFE-5EAD-4D77-A315-F32347E9174B}" dt="2023-05-01T10:56:18.964" v="2000"/>
          <ac:spMkLst>
            <pc:docMk/>
            <pc:sldMk cId="548278419" sldId="2076137440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23:32.628" v="2368"/>
          <ac:graphicFrameMkLst>
            <pc:docMk/>
            <pc:sldMk cId="548278419" sldId="2076137440"/>
            <ac:graphicFrameMk id="6" creationId="{DE057B59-8B2A-44A1-0384-C8EDB42F4E12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28:01.557" v="2439" actId="2057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74926DFE-5EAD-4D77-A315-F32347E9174B}" dt="2023-05-01T11:17:49.030" v="2299" actId="478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addSp delSp modSp mod">
        <pc:chgData name="Rautaporras Petteri" userId="81ae4bc9-51ec-4b09-af2d-f08f9486593f" providerId="ADAL" clId="{74926DFE-5EAD-4D77-A315-F32347E9174B}" dt="2023-05-03T16:24:09.777" v="3108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74926DFE-5EAD-4D77-A315-F32347E9174B}" dt="2023-05-01T10:56:22.122" v="2001"/>
          <ac:spMkLst>
            <pc:docMk/>
            <pc:sldMk cId="2080301044" sldId="2076137441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74926DFE-5EAD-4D77-A315-F32347E9174B}" dt="2023-05-01T11:23:33.918" v="2369"/>
          <ac:graphicFrameMkLst>
            <pc:docMk/>
            <pc:sldMk cId="2080301044" sldId="2076137441"/>
            <ac:graphicFrameMk id="6" creationId="{64946976-DD12-9515-E9AD-A095AF47943D}"/>
          </ac:graphicFrameMkLst>
        </pc:graphicFrameChg>
        <pc:graphicFrameChg chg="del modGraphic">
          <ac:chgData name="Rautaporras Petteri" userId="81ae4bc9-51ec-4b09-af2d-f08f9486593f" providerId="ADAL" clId="{74926DFE-5EAD-4D77-A315-F32347E9174B}" dt="2023-05-01T11:17:51.541" v="2300" actId="478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5-01T11:44:31.187" v="2465" actId="20577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del">
        <pc:chgData name="Rautaporras Petteri" userId="81ae4bc9-51ec-4b09-af2d-f08f9486593f" providerId="ADAL" clId="{74926DFE-5EAD-4D77-A315-F32347E9174B}" dt="2023-02-05T10:04:57.467" v="1056" actId="47"/>
        <pc:sldMkLst>
          <pc:docMk/>
          <pc:sldMk cId="3383361648" sldId="2076137443"/>
        </pc:sldMkLst>
        <pc:graphicFrameChg chg="mod">
          <ac:chgData name="Rautaporras Petteri" userId="81ae4bc9-51ec-4b09-af2d-f08f9486593f" providerId="ADAL" clId="{74926DFE-5EAD-4D77-A315-F32347E9174B}" dt="2023-02-05T08:28:33.448" v="1023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add del mod">
        <pc:chgData name="Rautaporras Petteri" userId="81ae4bc9-51ec-4b09-af2d-f08f9486593f" providerId="ADAL" clId="{74926DFE-5EAD-4D77-A315-F32347E9174B}" dt="2023-04-29T15:04:28.095" v="1741" actId="47"/>
        <pc:sldMkLst>
          <pc:docMk/>
          <pc:sldMk cId="2667477272" sldId="2076137454"/>
        </pc:sldMkLst>
        <pc:spChg chg="mod">
          <ac:chgData name="Rautaporras Petteri" userId="81ae4bc9-51ec-4b09-af2d-f08f9486593f" providerId="ADAL" clId="{74926DFE-5EAD-4D77-A315-F32347E9174B}" dt="2022-10-28T09:05:58.271" v="630" actId="20577"/>
          <ac:spMkLst>
            <pc:docMk/>
            <pc:sldMk cId="2667477272" sldId="2076137454"/>
            <ac:spMk id="9" creationId="{44425203-2A44-4D66-809C-7A80E3AC73E6}"/>
          </ac:spMkLst>
        </pc:spChg>
        <pc:spChg chg="mod">
          <ac:chgData name="Rautaporras Petteri" userId="81ae4bc9-51ec-4b09-af2d-f08f9486593f" providerId="ADAL" clId="{74926DFE-5EAD-4D77-A315-F32347E9174B}" dt="2022-10-28T09:05:53.951" v="628" actId="20577"/>
          <ac:spMkLst>
            <pc:docMk/>
            <pc:sldMk cId="2667477272" sldId="2076137454"/>
            <ac:spMk id="10" creationId="{AB9BCB81-0491-4C8C-9FE6-301FFB3AC146}"/>
          </ac:spMkLst>
        </pc:spChg>
      </pc:sldChg>
      <pc:sldChg chg="modSp add del mod">
        <pc:chgData name="Rautaporras Petteri" userId="81ae4bc9-51ec-4b09-af2d-f08f9486593f" providerId="ADAL" clId="{74926DFE-5EAD-4D77-A315-F32347E9174B}" dt="2023-05-03T16:25:27.910" v="3112" actId="1076"/>
        <pc:sldMkLst>
          <pc:docMk/>
          <pc:sldMk cId="63797635" sldId="2076137455"/>
        </pc:sldMkLst>
        <pc:spChg chg="mod">
          <ac:chgData name="Rautaporras Petteri" userId="81ae4bc9-51ec-4b09-af2d-f08f9486593f" providerId="ADAL" clId="{74926DFE-5EAD-4D77-A315-F32347E9174B}" dt="2023-04-29T15:07:07.663" v="1948" actId="20577"/>
          <ac:spMkLst>
            <pc:docMk/>
            <pc:sldMk cId="63797635" sldId="2076137455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3-05-03T16:25:27.910" v="3112" actId="1076"/>
          <ac:graphicFrameMkLst>
            <pc:docMk/>
            <pc:sldMk cId="63797635" sldId="2076137455"/>
            <ac:graphicFrameMk id="9" creationId="{E0EB4AEC-EC50-4F67-BEB1-A8415E3A7B3A}"/>
          </ac:graphicFrameMkLst>
        </pc:graphicFrameChg>
      </pc:sldChg>
      <pc:sldChg chg="modSp add del mod ord">
        <pc:chgData name="Rautaporras Petteri" userId="81ae4bc9-51ec-4b09-af2d-f08f9486593f" providerId="ADAL" clId="{74926DFE-5EAD-4D77-A315-F32347E9174B}" dt="2023-05-01T13:25:34.671" v="3057"/>
        <pc:sldMkLst>
          <pc:docMk/>
          <pc:sldMk cId="908907755" sldId="2076137459"/>
        </pc:sldMkLst>
        <pc:spChg chg="mod">
          <ac:chgData name="Rautaporras Petteri" userId="81ae4bc9-51ec-4b09-af2d-f08f9486593f" providerId="ADAL" clId="{74926DFE-5EAD-4D77-A315-F32347E9174B}" dt="2023-05-01T13:16:54.472" v="2606" actId="20577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4926DFE-5EAD-4D77-A315-F32347E9174B}" dt="2023-05-01T13:25:34.671" v="3057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74926DFE-5EAD-4D77-A315-F32347E9174B}" dt="2022-10-30T16:17:07.203" v="768" actId="47"/>
        <pc:sldMkLst>
          <pc:docMk/>
          <pc:sldMk cId="1267060358" sldId="2076137460"/>
        </pc:sldMkLst>
        <pc:graphicFrameChg chg="mod">
          <ac:chgData name="Rautaporras Petteri" userId="81ae4bc9-51ec-4b09-af2d-f08f9486593f" providerId="ADAL" clId="{74926DFE-5EAD-4D77-A315-F32347E9174B}" dt="2022-10-30T15:45:27.962" v="761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  <pc:sldChg chg="addSp delSp modSp new del mod ord">
        <pc:chgData name="Rautaporras Petteri" userId="81ae4bc9-51ec-4b09-af2d-f08f9486593f" providerId="ADAL" clId="{74926DFE-5EAD-4D77-A315-F32347E9174B}" dt="2023-04-28T10:16:28.200" v="1718" actId="47"/>
        <pc:sldMkLst>
          <pc:docMk/>
          <pc:sldMk cId="4201539286" sldId="2076137461"/>
        </pc:sldMkLst>
        <pc:spChg chg="mod">
          <ac:chgData name="Rautaporras Petteri" userId="81ae4bc9-51ec-4b09-af2d-f08f9486593f" providerId="ADAL" clId="{74926DFE-5EAD-4D77-A315-F32347E9174B}" dt="2023-02-05T10:06:16.735" v="1193" actId="14100"/>
          <ac:spMkLst>
            <pc:docMk/>
            <pc:sldMk cId="4201539286" sldId="2076137461"/>
            <ac:spMk id="2" creationId="{A6BA6934-E30C-4F12-AE1E-CFCC257F08A4}"/>
          </ac:spMkLst>
        </pc:spChg>
        <pc:spChg chg="del">
          <ac:chgData name="Rautaporras Petteri" userId="81ae4bc9-51ec-4b09-af2d-f08f9486593f" providerId="ADAL" clId="{74926DFE-5EAD-4D77-A315-F32347E9174B}" dt="2022-10-28T08:34:25.834" v="2" actId="1957"/>
          <ac:spMkLst>
            <pc:docMk/>
            <pc:sldMk cId="4201539286" sldId="2076137461"/>
            <ac:spMk id="6" creationId="{B610AAD8-5213-4984-AB8D-10BB5D8BF2C7}"/>
          </ac:spMkLst>
        </pc:spChg>
        <pc:spChg chg="mod">
          <ac:chgData name="Rautaporras Petteri" userId="81ae4bc9-51ec-4b09-af2d-f08f9486593f" providerId="ADAL" clId="{74926DFE-5EAD-4D77-A315-F32347E9174B}" dt="2022-10-28T08:40:59.301" v="150" actId="20577"/>
          <ac:spMkLst>
            <pc:docMk/>
            <pc:sldMk cId="4201539286" sldId="2076137461"/>
            <ac:spMk id="7" creationId="{32CE36BE-B2AC-40D4-A80C-05396E1CFE63}"/>
          </ac:spMkLst>
        </pc:spChg>
        <pc:spChg chg="add mod">
          <ac:chgData name="Rautaporras Petteri" userId="81ae4bc9-51ec-4b09-af2d-f08f9486593f" providerId="ADAL" clId="{74926DFE-5EAD-4D77-A315-F32347E9174B}" dt="2022-10-28T08:40:42.642" v="107" actId="20577"/>
          <ac:spMkLst>
            <pc:docMk/>
            <pc:sldMk cId="4201539286" sldId="2076137461"/>
            <ac:spMk id="12" creationId="{FDF6B550-9DF5-4DBA-A825-534C3473D8A5}"/>
          </ac:spMkLst>
        </pc:spChg>
        <pc:graphicFrameChg chg="add mod">
          <ac:chgData name="Rautaporras Petteri" userId="81ae4bc9-51ec-4b09-af2d-f08f9486593f" providerId="ADAL" clId="{74926DFE-5EAD-4D77-A315-F32347E9174B}" dt="2022-11-01T18:25:47.282" v="875" actId="692"/>
          <ac:graphicFrameMkLst>
            <pc:docMk/>
            <pc:sldMk cId="4201539286" sldId="2076137461"/>
            <ac:graphicFrameMk id="10" creationId="{A2D274F8-4128-43BA-BBEF-8DF7D91DAD73}"/>
          </ac:graphicFrameMkLst>
        </pc:graphicFrameChg>
        <pc:graphicFrameChg chg="add mod modGraphic">
          <ac:chgData name="Rautaporras Petteri" userId="81ae4bc9-51ec-4b09-af2d-f08f9486593f" providerId="ADAL" clId="{74926DFE-5EAD-4D77-A315-F32347E9174B}" dt="2023-02-05T08:56:13.078" v="1050" actId="20577"/>
          <ac:graphicFrameMkLst>
            <pc:docMk/>
            <pc:sldMk cId="4201539286" sldId="2076137461"/>
            <ac:graphicFrameMk id="11" creationId="{5CE7DE14-02FE-48F1-811D-44C96FD6C1BB}"/>
          </ac:graphicFrameMkLst>
        </pc:graphicFrameChg>
      </pc:sldChg>
      <pc:sldChg chg="modSp add del mod">
        <pc:chgData name="Rautaporras Petteri" userId="81ae4bc9-51ec-4b09-af2d-f08f9486593f" providerId="ADAL" clId="{74926DFE-5EAD-4D77-A315-F32347E9174B}" dt="2023-04-29T15:07:29.745" v="1949" actId="47"/>
        <pc:sldMkLst>
          <pc:docMk/>
          <pc:sldMk cId="1654917870" sldId="2076137462"/>
        </pc:sldMkLst>
        <pc:spChg chg="mod">
          <ac:chgData name="Rautaporras Petteri" userId="81ae4bc9-51ec-4b09-af2d-f08f9486593f" providerId="ADAL" clId="{74926DFE-5EAD-4D77-A315-F32347E9174B}" dt="2023-02-05T11:43:41.451" v="1279" actId="20577"/>
          <ac:spMkLst>
            <pc:docMk/>
            <pc:sldMk cId="1654917870" sldId="2076137462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74926DFE-5EAD-4D77-A315-F32347E9174B}" dt="2023-05-03T14:23:58.522" v="3067" actId="27918"/>
        <pc:sldMkLst>
          <pc:docMk/>
          <pc:sldMk cId="2265434284" sldId="2076137463"/>
        </pc:sldMkLst>
        <pc:spChg chg="mod">
          <ac:chgData name="Rautaporras Petteri" userId="81ae4bc9-51ec-4b09-af2d-f08f9486593f" providerId="ADAL" clId="{74926DFE-5EAD-4D77-A315-F32347E9174B}" dt="2023-05-01T13:19:16.427" v="2850" actId="20577"/>
          <ac:spMkLst>
            <pc:docMk/>
            <pc:sldMk cId="2265434284" sldId="2076137463"/>
            <ac:spMk id="2" creationId="{A6BA6934-E30C-4F12-AE1E-CFCC257F08A4}"/>
          </ac:spMkLst>
        </pc:spChg>
      </pc:sldChg>
      <pc:sldChg chg="addSp modSp add mod">
        <pc:chgData name="Rautaporras Petteri" userId="81ae4bc9-51ec-4b09-af2d-f08f9486593f" providerId="ADAL" clId="{74926DFE-5EAD-4D77-A315-F32347E9174B}" dt="2023-04-29T15:05:47.118" v="1861" actId="20577"/>
        <pc:sldMkLst>
          <pc:docMk/>
          <pc:sldMk cId="3392068009" sldId="2076137464"/>
        </pc:sldMkLst>
        <pc:spChg chg="mod">
          <ac:chgData name="Rautaporras Petteri" userId="81ae4bc9-51ec-4b09-af2d-f08f9486593f" providerId="ADAL" clId="{74926DFE-5EAD-4D77-A315-F32347E9174B}" dt="2023-04-29T15:05:47.118" v="1861" actId="20577"/>
          <ac:spMkLst>
            <pc:docMk/>
            <pc:sldMk cId="3392068009" sldId="2076137464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74926DFE-5EAD-4D77-A315-F32347E9174B}" dt="2023-04-29T15:04:58.955" v="1751" actId="1076"/>
          <ac:spMkLst>
            <pc:docMk/>
            <pc:sldMk cId="3392068009" sldId="2076137464"/>
            <ac:spMk id="6" creationId="{9A9C7A6F-A8E1-AB3B-746B-6FD18223AC16}"/>
          </ac:spMkLst>
        </pc:spChg>
      </pc:sldChg>
    </pc:docChg>
  </pc:docChgLst>
  <pc:docChgLst>
    <pc:chgData name="Rautaporras Petteri" userId="d9004aa4-7491-43fa-b04f-4f6e300df2fa" providerId="ADAL" clId="{435E5D8F-F5B0-4CD5-A282-05A4D9844A2F}"/>
    <pc:docChg chg="undo redo custSel addSld delSld modSld sldOrd">
      <pc:chgData name="Rautaporras Petteri" userId="d9004aa4-7491-43fa-b04f-4f6e300df2fa" providerId="ADAL" clId="{435E5D8F-F5B0-4CD5-A282-05A4D9844A2F}" dt="2021-04-27T19:24:09.195" v="1054" actId="20577"/>
      <pc:docMkLst>
        <pc:docMk/>
      </pc:docMkLst>
      <pc:sldChg chg="addSp delSp modSp mod">
        <pc:chgData name="Rautaporras Petteri" userId="d9004aa4-7491-43fa-b04f-4f6e300df2fa" providerId="ADAL" clId="{435E5D8F-F5B0-4CD5-A282-05A4D9844A2F}" dt="2021-04-25T17:41:22.035" v="977" actId="255"/>
        <pc:sldMkLst>
          <pc:docMk/>
          <pc:sldMk cId="3984870155" sldId="256"/>
        </pc:sldMkLst>
        <pc:spChg chg="mod">
          <ac:chgData name="Rautaporras Petteri" userId="d9004aa4-7491-43fa-b04f-4f6e300df2fa" providerId="ADAL" clId="{435E5D8F-F5B0-4CD5-A282-05A4D9844A2F}" dt="2021-04-25T17:41:22.035" v="977" actId="255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40.642" v="497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435E5D8F-F5B0-4CD5-A282-05A4D9844A2F}" dt="2021-04-25T17:07:39.965" v="424" actId="478"/>
          <ac:picMkLst>
            <pc:docMk/>
            <pc:sldMk cId="3984870155" sldId="256"/>
            <ac:picMk id="8" creationId="{4DC15962-23B1-459F-91D9-194A71725C31}"/>
          </ac:picMkLst>
        </pc:picChg>
        <pc:picChg chg="add mod">
          <ac:chgData name="Rautaporras Petteri" userId="d9004aa4-7491-43fa-b04f-4f6e300df2fa" providerId="ADAL" clId="{435E5D8F-F5B0-4CD5-A282-05A4D9844A2F}" dt="2021-04-25T17:07:45.626" v="427" actId="1076"/>
          <ac:picMkLst>
            <pc:docMk/>
            <pc:sldMk cId="3984870155" sldId="256"/>
            <ac:picMk id="9" creationId="{A9649748-2E92-4CDB-AF82-5D6827594CAF}"/>
          </ac:picMkLst>
        </pc:picChg>
      </pc:sldChg>
      <pc:sldChg chg="modSp add del mod">
        <pc:chgData name="Rautaporras Petteri" userId="d9004aa4-7491-43fa-b04f-4f6e300df2fa" providerId="ADAL" clId="{435E5D8F-F5B0-4CD5-A282-05A4D9844A2F}" dt="2021-04-25T09:46:22.164" v="101" actId="47"/>
        <pc:sldMkLst>
          <pc:docMk/>
          <pc:sldMk cId="1972176252" sldId="257"/>
        </pc:sldMkLst>
        <pc:spChg chg="mod">
          <ac:chgData name="Rautaporras Petteri" userId="d9004aa4-7491-43fa-b04f-4f6e300df2fa" providerId="ADAL" clId="{435E5D8F-F5B0-4CD5-A282-05A4D9844A2F}" dt="2021-04-25T09:45:45.166" v="98" actId="20577"/>
          <ac:spMkLst>
            <pc:docMk/>
            <pc:sldMk cId="1972176252" sldId="25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5:10.557" v="18" actId="1076"/>
          <ac:spMkLst>
            <pc:docMk/>
            <pc:sldMk cId="1972176252" sldId="257"/>
            <ac:spMk id="6" creationId="{AFA293FB-BE8E-4E80-888C-E196B92A12B6}"/>
          </ac:spMkLst>
        </pc:spChg>
        <pc:spChg chg="mod">
          <ac:chgData name="Rautaporras Petteri" userId="d9004aa4-7491-43fa-b04f-4f6e300df2fa" providerId="ADAL" clId="{435E5D8F-F5B0-4CD5-A282-05A4D9844A2F}" dt="2021-04-25T09:45:00.788" v="17" actId="14100"/>
          <ac:spMkLst>
            <pc:docMk/>
            <pc:sldMk cId="1972176252" sldId="257"/>
            <ac:spMk id="11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09:44:51.372" v="16"/>
          <ac:graphicFrameMkLst>
            <pc:docMk/>
            <pc:sldMk cId="1972176252" sldId="257"/>
            <ac:graphicFrameMk id="9" creationId="{00000000-0000-0000-0000-000000000000}"/>
          </ac:graphicFrameMkLst>
        </pc:graphicFrameChg>
      </pc:sldChg>
      <pc:sldChg chg="modSp add mod">
        <pc:chgData name="Rautaporras Petteri" userId="d9004aa4-7491-43fa-b04f-4f6e300df2fa" providerId="ADAL" clId="{435E5D8F-F5B0-4CD5-A282-05A4D9844A2F}" dt="2021-04-25T09:47:20.061" v="145" actId="14100"/>
        <pc:sldMkLst>
          <pc:docMk/>
          <pc:sldMk cId="347492013" sldId="258"/>
        </pc:sldMkLst>
        <pc:spChg chg="mod">
          <ac:chgData name="Rautaporras Petteri" userId="d9004aa4-7491-43fa-b04f-4f6e300df2fa" providerId="ADAL" clId="{435E5D8F-F5B0-4CD5-A282-05A4D9844A2F}" dt="2021-04-25T09:47:01.994" v="140" actId="1076"/>
          <ac:spMkLst>
            <pc:docMk/>
            <pc:sldMk cId="347492013" sldId="2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7:20.061" v="145" actId="14100"/>
          <ac:spMkLst>
            <pc:docMk/>
            <pc:sldMk cId="347492013" sldId="258"/>
            <ac:spMk id="9" creationId="{44425203-2A44-4D66-809C-7A80E3AC73E6}"/>
          </ac:spMkLst>
        </pc:spChg>
      </pc:sldChg>
      <pc:sldChg chg="add del">
        <pc:chgData name="Rautaporras Petteri" userId="d9004aa4-7491-43fa-b04f-4f6e300df2fa" providerId="ADAL" clId="{435E5D8F-F5B0-4CD5-A282-05A4D9844A2F}" dt="2021-04-25T09:49:02.811" v="200" actId="47"/>
        <pc:sldMkLst>
          <pc:docMk/>
          <pc:sldMk cId="2306283417" sldId="262"/>
        </pc:sldMkLst>
      </pc:sldChg>
      <pc:sldChg chg="modSp">
        <pc:chgData name="Rautaporras Petteri" userId="d9004aa4-7491-43fa-b04f-4f6e300df2fa" providerId="ADAL" clId="{435E5D8F-F5B0-4CD5-A282-05A4D9844A2F}" dt="2021-04-25T17:10:52.503" v="500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435E5D8F-F5B0-4CD5-A282-05A4D9844A2F}" dt="2021-04-25T17:10:52.503" v="50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435E5D8F-F5B0-4CD5-A282-05A4D9844A2F}" dt="2021-04-25T17:10:53.094" v="501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435E5D8F-F5B0-4CD5-A282-05A4D9844A2F}" dt="2021-04-25T17:10:53.094" v="50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Sp modSp add mod">
        <pc:chgData name="Rautaporras Petteri" userId="d9004aa4-7491-43fa-b04f-4f6e300df2fa" providerId="ADAL" clId="{435E5D8F-F5B0-4CD5-A282-05A4D9844A2F}" dt="2021-04-26T06:52:02.276" v="996" actId="27918"/>
        <pc:sldMkLst>
          <pc:docMk/>
          <pc:sldMk cId="2833165680" sldId="356"/>
        </pc:sldMkLst>
        <pc:spChg chg="mod">
          <ac:chgData name="Rautaporras Petteri" userId="d9004aa4-7491-43fa-b04f-4f6e300df2fa" providerId="ADAL" clId="{435E5D8F-F5B0-4CD5-A282-05A4D9844A2F}" dt="2021-04-25T17:22:47.354" v="940" actId="20577"/>
          <ac:spMkLst>
            <pc:docMk/>
            <pc:sldMk cId="2833165680" sldId="356"/>
            <ac:spMk id="2" creationId="{BC206263-2FBC-4388-99DE-3677A24ED38D}"/>
          </ac:spMkLst>
        </pc:spChg>
        <pc:spChg chg="add mod">
          <ac:chgData name="Rautaporras Petteri" userId="d9004aa4-7491-43fa-b04f-4f6e300df2fa" providerId="ADAL" clId="{435E5D8F-F5B0-4CD5-A282-05A4D9844A2F}" dt="2021-04-25T17:23:34.619" v="947" actId="1076"/>
          <ac:spMkLst>
            <pc:docMk/>
            <pc:sldMk cId="2833165680" sldId="356"/>
            <ac:spMk id="6" creationId="{646AD245-FECA-47F6-80C5-5E1051D27C98}"/>
          </ac:spMkLst>
        </pc:spChg>
        <pc:spChg chg="mod">
          <ac:chgData name="Rautaporras Petteri" userId="d9004aa4-7491-43fa-b04f-4f6e300df2fa" providerId="ADAL" clId="{435E5D8F-F5B0-4CD5-A282-05A4D9844A2F}" dt="2021-04-25T17:23:26.270" v="945" actId="1076"/>
          <ac:spMkLst>
            <pc:docMk/>
            <pc:sldMk cId="2833165680" sldId="356"/>
            <ac:spMk id="8" creationId="{03A6E3B0-5FBD-4EC6-893B-FFB382725403}"/>
          </ac:spMkLst>
        </pc:spChg>
      </pc:sldChg>
      <pc:sldChg chg="addSp modSp add mod">
        <pc:chgData name="Rautaporras Petteri" userId="d9004aa4-7491-43fa-b04f-4f6e300df2fa" providerId="ADAL" clId="{435E5D8F-F5B0-4CD5-A282-05A4D9844A2F}" dt="2021-04-26T06:44:32.318" v="992" actId="27918"/>
        <pc:sldMkLst>
          <pc:docMk/>
          <pc:sldMk cId="698580732" sldId="363"/>
        </pc:sldMkLst>
        <pc:spChg chg="mod">
          <ac:chgData name="Rautaporras Petteri" userId="d9004aa4-7491-43fa-b04f-4f6e300df2fa" providerId="ADAL" clId="{435E5D8F-F5B0-4CD5-A282-05A4D9844A2F}" dt="2021-04-25T17:16:51.857" v="782" actId="20577"/>
          <ac:spMkLst>
            <pc:docMk/>
            <pc:sldMk cId="698580732" sldId="363"/>
            <ac:spMk id="2" creationId="{76FE28C0-EFDC-4114-8945-A88DDBB3C888}"/>
          </ac:spMkLst>
        </pc:spChg>
        <pc:spChg chg="add mod">
          <ac:chgData name="Rautaporras Petteri" userId="d9004aa4-7491-43fa-b04f-4f6e300df2fa" providerId="ADAL" clId="{435E5D8F-F5B0-4CD5-A282-05A4D9844A2F}" dt="2021-04-25T17:19:12.556" v="917" actId="1076"/>
          <ac:spMkLst>
            <pc:docMk/>
            <pc:sldMk cId="698580732" sldId="363"/>
            <ac:spMk id="6" creationId="{CFD15DBF-9EBB-4954-9C59-6327418397B4}"/>
          </ac:spMkLst>
        </pc:spChg>
        <pc:spChg chg="mod">
          <ac:chgData name="Rautaporras Petteri" userId="d9004aa4-7491-43fa-b04f-4f6e300df2fa" providerId="ADAL" clId="{435E5D8F-F5B0-4CD5-A282-05A4D9844A2F}" dt="2021-04-25T17:16:05.774" v="692" actId="20577"/>
          <ac:spMkLst>
            <pc:docMk/>
            <pc:sldMk cId="698580732" sldId="36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435E5D8F-F5B0-4CD5-A282-05A4D9844A2F}" dt="2021-04-25T17:19:26.712" v="919" actId="14100"/>
          <ac:spMkLst>
            <pc:docMk/>
            <pc:sldMk cId="698580732" sldId="363"/>
            <ac:spMk id="14" creationId="{65054603-5EDB-48DD-ABBD-118DA9B3A626}"/>
          </ac:spMkLst>
        </pc:spChg>
        <pc:graphicFrameChg chg="mod">
          <ac:chgData name="Rautaporras Petteri" userId="d9004aa4-7491-43fa-b04f-4f6e300df2fa" providerId="ADAL" clId="{435E5D8F-F5B0-4CD5-A282-05A4D9844A2F}" dt="2021-04-25T17:18:54.499" v="914"/>
          <ac:graphicFrameMkLst>
            <pc:docMk/>
            <pc:sldMk cId="698580732" sldId="363"/>
            <ac:graphicFrameMk id="8" creationId="{D197F15D-450E-4FB4-8981-8146E495A50E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5:33:18.208" v="980" actId="20577"/>
        <pc:sldMkLst>
          <pc:docMk/>
          <pc:sldMk cId="1951005388" sldId="1006"/>
        </pc:sldMkLst>
        <pc:spChg chg="mod">
          <ac:chgData name="Rautaporras Petteri" userId="d9004aa4-7491-43fa-b04f-4f6e300df2fa" providerId="ADAL" clId="{435E5D8F-F5B0-4CD5-A282-05A4D9844A2F}" dt="2021-04-25T17:08:33.365" v="474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36.231" v="496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435E5D8F-F5B0-4CD5-A282-05A4D9844A2F}" dt="2021-04-26T05:33:18.208" v="980" actId="20577"/>
          <ac:spMkLst>
            <pc:docMk/>
            <pc:sldMk cId="1951005388" sldId="1006"/>
            <ac:spMk id="9" creationId="{D2FB5650-78F6-4EB6-B6F4-80F129B2569E}"/>
          </ac:spMkLst>
        </pc:spChg>
      </pc:sldChg>
      <pc:sldChg chg="modSp add del mod">
        <pc:chgData name="Rautaporras Petteri" userId="d9004aa4-7491-43fa-b04f-4f6e300df2fa" providerId="ADAL" clId="{435E5D8F-F5B0-4CD5-A282-05A4D9844A2F}" dt="2021-04-26T05:54:59.518" v="982" actId="47"/>
        <pc:sldMkLst>
          <pc:docMk/>
          <pc:sldMk cId="1005430228" sldId="1014"/>
        </pc:sldMkLst>
        <pc:spChg chg="mod">
          <ac:chgData name="Rautaporras Petteri" userId="d9004aa4-7491-43fa-b04f-4f6e300df2fa" providerId="ADAL" clId="{435E5D8F-F5B0-4CD5-A282-05A4D9844A2F}" dt="2021-04-25T09:48:08.361" v="198" actId="20577"/>
          <ac:spMkLst>
            <pc:docMk/>
            <pc:sldMk cId="1005430228" sldId="1014"/>
            <ac:spMk id="2" creationId="{00000000-0000-0000-0000-000000000000}"/>
          </ac:spMkLst>
        </pc:spChg>
      </pc:sldChg>
      <pc:sldChg chg="modSp add mod">
        <pc:chgData name="Rautaporras Petteri" userId="d9004aa4-7491-43fa-b04f-4f6e300df2fa" providerId="ADAL" clId="{435E5D8F-F5B0-4CD5-A282-05A4D9844A2F}" dt="2021-04-26T05:55:49.618" v="986"/>
        <pc:sldMkLst>
          <pc:docMk/>
          <pc:sldMk cId="1610653069" sldId="1015"/>
        </pc:sldMkLst>
        <pc:spChg chg="mod">
          <ac:chgData name="Rautaporras Petteri" userId="d9004aa4-7491-43fa-b04f-4f6e300df2fa" providerId="ADAL" clId="{435E5D8F-F5B0-4CD5-A282-05A4D9844A2F}" dt="2021-04-25T10:00:10.799" v="203" actId="20577"/>
          <ac:spMkLst>
            <pc:docMk/>
            <pc:sldMk cId="1610653069" sldId="101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6T05:55:49.618" v="98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435E5D8F-F5B0-4CD5-A282-05A4D9844A2F}" dt="2021-04-27T04:45:53.098" v="1022" actId="47"/>
        <pc:sldMkLst>
          <pc:docMk/>
          <pc:sldMk cId="3098896778" sldId="1046"/>
        </pc:sldMkLst>
        <pc:spChg chg="mod">
          <ac:chgData name="Rautaporras Petteri" userId="d9004aa4-7491-43fa-b04f-4f6e300df2fa" providerId="ADAL" clId="{435E5D8F-F5B0-4CD5-A282-05A4D9844A2F}" dt="2021-04-25T17:40:46.152" v="975" actId="20577"/>
          <ac:spMkLst>
            <pc:docMk/>
            <pc:sldMk cId="3098896778" sldId="1046"/>
            <ac:spMk id="8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7T04:50:54.353" v="1048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435E5D8F-F5B0-4CD5-A282-05A4D9844A2F}" dt="2021-04-25T10:45:08.179" v="39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d9004aa4-7491-43fa-b04f-4f6e300df2fa" providerId="ADAL" clId="{435E5D8F-F5B0-4CD5-A282-05A4D9844A2F}" dt="2021-04-27T04:50:54.353" v="1048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5T10:38:32.317" v="352" actId="1076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2:06.675" v="1050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435E5D8F-F5B0-4CD5-A282-05A4D9844A2F}" dt="2021-04-27T19:22:06.675" v="105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14:18.606" v="211"/>
          <ac:graphicFrameMkLst>
            <pc:docMk/>
            <pc:sldMk cId="1255078131" sldId="1051"/>
            <ac:graphicFrameMk id="8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0:22:34.015" v="265" actId="47"/>
        <pc:sldMkLst>
          <pc:docMk/>
          <pc:sldMk cId="2419185632" sldId="1052"/>
        </pc:sldMkLst>
      </pc:sldChg>
      <pc:sldChg chg="del">
        <pc:chgData name="Rautaporras Petteri" userId="d9004aa4-7491-43fa-b04f-4f6e300df2fa" providerId="ADAL" clId="{435E5D8F-F5B0-4CD5-A282-05A4D9844A2F}" dt="2021-04-25T10:41:11.951" v="369" actId="47"/>
        <pc:sldMkLst>
          <pc:docMk/>
          <pc:sldMk cId="1883107858" sldId="1053"/>
        </pc:sldMkLst>
      </pc:sldChg>
      <pc:sldChg chg="del">
        <pc:chgData name="Rautaporras Petteri" userId="d9004aa4-7491-43fa-b04f-4f6e300df2fa" providerId="ADAL" clId="{435E5D8F-F5B0-4CD5-A282-05A4D9844A2F}" dt="2021-04-25T10:24:46.223" v="272" actId="47"/>
        <pc:sldMkLst>
          <pc:docMk/>
          <pc:sldMk cId="1680971455" sldId="1054"/>
        </pc:sldMkLst>
      </pc:sldChg>
      <pc:sldChg chg="del">
        <pc:chgData name="Rautaporras Petteri" userId="d9004aa4-7491-43fa-b04f-4f6e300df2fa" providerId="ADAL" clId="{435E5D8F-F5B0-4CD5-A282-05A4D9844A2F}" dt="2021-04-25T10:42:56.755" v="377" actId="47"/>
        <pc:sldMkLst>
          <pc:docMk/>
          <pc:sldMk cId="2199243574" sldId="1055"/>
        </pc:sldMkLst>
      </pc:sldChg>
      <pc:sldChg chg="del">
        <pc:chgData name="Rautaporras Petteri" userId="d9004aa4-7491-43fa-b04f-4f6e300df2fa" providerId="ADAL" clId="{435E5D8F-F5B0-4CD5-A282-05A4D9844A2F}" dt="2021-04-25T10:30:35.281" v="283" actId="47"/>
        <pc:sldMkLst>
          <pc:docMk/>
          <pc:sldMk cId="461175757" sldId="1056"/>
        </pc:sldMkLst>
      </pc:sldChg>
      <pc:sldChg chg="del">
        <pc:chgData name="Rautaporras Petteri" userId="d9004aa4-7491-43fa-b04f-4f6e300df2fa" providerId="ADAL" clId="{435E5D8F-F5B0-4CD5-A282-05A4D9844A2F}" dt="2021-04-25T10:44:50.301" v="386" actId="47"/>
        <pc:sldMkLst>
          <pc:docMk/>
          <pc:sldMk cId="684600858" sldId="1057"/>
        </pc:sldMkLst>
      </pc:sldChg>
      <pc:sldChg chg="del mod">
        <pc:chgData name="Rautaporras Petteri" userId="d9004aa4-7491-43fa-b04f-4f6e300df2fa" providerId="ADAL" clId="{435E5D8F-F5B0-4CD5-A282-05A4D9844A2F}" dt="2021-04-25T10:33:37.049" v="299" actId="47"/>
        <pc:sldMkLst>
          <pc:docMk/>
          <pc:sldMk cId="3212395857" sldId="1058"/>
        </pc:sldMkLst>
      </pc:sldChg>
      <pc:sldChg chg="modSp del">
        <pc:chgData name="Rautaporras Petteri" userId="d9004aa4-7491-43fa-b04f-4f6e300df2fa" providerId="ADAL" clId="{435E5D8F-F5B0-4CD5-A282-05A4D9844A2F}" dt="2021-04-25T10:49:47.525" v="418" actId="47"/>
        <pc:sldMkLst>
          <pc:docMk/>
          <pc:sldMk cId="3698197194" sldId="1059"/>
        </pc:sldMkLst>
        <pc:graphicFrameChg chg="mod">
          <ac:chgData name="Rautaporras Petteri" userId="d9004aa4-7491-43fa-b04f-4f6e300df2fa" providerId="ADAL" clId="{435E5D8F-F5B0-4CD5-A282-05A4D9844A2F}" dt="2021-04-25T10:49:03.056" v="416"/>
          <ac:graphicFrameMkLst>
            <pc:docMk/>
            <pc:sldMk cId="3698197194" sldId="1059"/>
            <ac:graphicFrameMk id="8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4:09.195" v="105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435E5D8F-F5B0-4CD5-A282-05A4D9844A2F}" dt="2021-04-25T10:20:04.249" v="254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435E5D8F-F5B0-4CD5-A282-05A4D9844A2F}" dt="2021-04-25T10:19:09.521" v="248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7T19:24:09.195" v="1054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6:49:07.605" v="994" actId="27918"/>
        <pc:sldMkLst>
          <pc:docMk/>
          <pc:sldMk cId="3421334924" sldId="1067"/>
        </pc:sldMkLst>
        <pc:spChg chg="mod">
          <ac:chgData name="Rautaporras Petteri" userId="d9004aa4-7491-43fa-b04f-4f6e300df2fa" providerId="ADAL" clId="{435E5D8F-F5B0-4CD5-A282-05A4D9844A2F}" dt="2021-04-25T17:13:20.747" v="620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435E5D8F-F5B0-4CD5-A282-05A4D9844A2F}" dt="2021-04-25T17:13:39.301" v="638" actId="20577"/>
          <ac:spMkLst>
            <pc:docMk/>
            <pc:sldMk cId="3421334924" sldId="1067"/>
            <ac:spMk id="7" creationId="{3687ADC7-98F5-412F-B49B-43449BFC94B9}"/>
          </ac:spMkLst>
        </pc:spChg>
      </pc:sldChg>
      <pc:sldChg chg="add mod">
        <pc:chgData name="Rautaporras Petteri" userId="d9004aa4-7491-43fa-b04f-4f6e300df2fa" providerId="ADAL" clId="{435E5D8F-F5B0-4CD5-A282-05A4D9844A2F}" dt="2021-04-26T07:31:25.375" v="1020" actId="27918"/>
        <pc:sldMkLst>
          <pc:docMk/>
          <pc:sldMk cId="800762062" sldId="1068"/>
        </pc:sldMkLst>
      </pc:sldChg>
      <pc:sldChg chg="modSp del mod">
        <pc:chgData name="Rautaporras Petteri" userId="d9004aa4-7491-43fa-b04f-4f6e300df2fa" providerId="ADAL" clId="{435E5D8F-F5B0-4CD5-A282-05A4D9844A2F}" dt="2021-04-25T17:34:57.380" v="958" actId="47"/>
        <pc:sldMkLst>
          <pc:docMk/>
          <pc:sldMk cId="3926641037" sldId="1068"/>
        </pc:sldMkLst>
        <pc:spChg chg="mod">
          <ac:chgData name="Rautaporras Petteri" userId="d9004aa4-7491-43fa-b04f-4f6e300df2fa" providerId="ADAL" clId="{435E5D8F-F5B0-4CD5-A282-05A4D9844A2F}" dt="2021-04-25T10:34:51.331" v="331" actId="20577"/>
          <ac:spMkLst>
            <pc:docMk/>
            <pc:sldMk cId="3926641037" sldId="1068"/>
            <ac:spMk id="2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5T17:26:54.113" v="954"/>
        <pc:sldMkLst>
          <pc:docMk/>
          <pc:sldMk cId="3588709971" sldId="1118"/>
        </pc:sldMkLst>
        <pc:spChg chg="mod">
          <ac:chgData name="Rautaporras Petteri" userId="d9004aa4-7491-43fa-b04f-4f6e300df2fa" providerId="ADAL" clId="{435E5D8F-F5B0-4CD5-A282-05A4D9844A2F}" dt="2021-04-25T17:15:18.475" v="689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435E5D8F-F5B0-4CD5-A282-05A4D9844A2F}" dt="2021-04-25T17:26:54.113" v="954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7:15:52.942" v="691" actId="47"/>
        <pc:sldMkLst>
          <pc:docMk/>
          <pc:sldMk cId="1038765052" sldId="1123"/>
        </pc:sldMkLst>
      </pc:sldChg>
      <pc:sldChg chg="del">
        <pc:chgData name="Rautaporras Petteri" userId="d9004aa4-7491-43fa-b04f-4f6e300df2fa" providerId="ADAL" clId="{435E5D8F-F5B0-4CD5-A282-05A4D9844A2F}" dt="2021-04-25T17:22:34.941" v="921" actId="47"/>
        <pc:sldMkLst>
          <pc:docMk/>
          <pc:sldMk cId="1533151879" sldId="1125"/>
        </pc:sldMkLst>
      </pc:sldChg>
      <pc:sldChg chg="modSp ord">
        <pc:chgData name="Rautaporras Petteri" userId="d9004aa4-7491-43fa-b04f-4f6e300df2fa" providerId="ADAL" clId="{435E5D8F-F5B0-4CD5-A282-05A4D9844A2F}" dt="2021-04-25T17:34:55.475" v="957"/>
        <pc:sldMkLst>
          <pc:docMk/>
          <pc:sldMk cId="2192367370" sldId="2076137432"/>
        </pc:sldMkLst>
        <pc:graphicFrameChg chg="mod">
          <ac:chgData name="Rautaporras Petteri" userId="d9004aa4-7491-43fa-b04f-4f6e300df2fa" providerId="ADAL" clId="{435E5D8F-F5B0-4CD5-A282-05A4D9844A2F}" dt="2021-04-25T17:10:51.734" v="499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5T09:49:00.559" v="199"/>
        <pc:sldMkLst>
          <pc:docMk/>
          <pc:sldMk cId="2207283923" sldId="2076137433"/>
        </pc:sldMkLst>
      </pc:sldChg>
      <pc:sldChg chg="delSp modSp add mod">
        <pc:chgData name="Rautaporras Petteri" userId="d9004aa4-7491-43fa-b04f-4f6e300df2fa" providerId="ADAL" clId="{435E5D8F-F5B0-4CD5-A282-05A4D9844A2F}" dt="2021-04-26T07:02:49.626" v="1002" actId="27918"/>
        <pc:sldMkLst>
          <pc:docMk/>
          <pc:sldMk cId="616389290" sldId="2076137434"/>
        </pc:sldMkLst>
        <pc:spChg chg="mod">
          <ac:chgData name="Rautaporras Petteri" userId="d9004aa4-7491-43fa-b04f-4f6e300df2fa" providerId="ADAL" clId="{435E5D8F-F5B0-4CD5-A282-05A4D9844A2F}" dt="2021-04-25T10:20:49.137" v="259"/>
          <ac:spMkLst>
            <pc:docMk/>
            <pc:sldMk cId="616389290" sldId="2076137434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0:52.145" v="260" actId="478"/>
          <ac:spMkLst>
            <pc:docMk/>
            <pc:sldMk cId="616389290" sldId="2076137434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2:14.277" v="264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6:52.041" v="1006" actId="27918"/>
        <pc:sldMkLst>
          <pc:docMk/>
          <pc:sldMk cId="3005809879" sldId="2076137435"/>
        </pc:sldMkLst>
        <pc:spChg chg="mod">
          <ac:chgData name="Rautaporras Petteri" userId="d9004aa4-7491-43fa-b04f-4f6e300df2fa" providerId="ADAL" clId="{435E5D8F-F5B0-4CD5-A282-05A4D9844A2F}" dt="2021-04-25T10:22:46.742" v="266"/>
          <ac:spMkLst>
            <pc:docMk/>
            <pc:sldMk cId="3005809879" sldId="2076137435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2:54.676" v="267" actId="478"/>
          <ac:spMkLst>
            <pc:docMk/>
            <pc:sldMk cId="3005809879" sldId="2076137435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3:48.782" v="271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8:16.451" v="1032"/>
        <pc:sldMkLst>
          <pc:docMk/>
          <pc:sldMk cId="2573698252" sldId="2076137436"/>
        </pc:sldMkLst>
        <pc:spChg chg="mod">
          <ac:chgData name="Rautaporras Petteri" userId="d9004aa4-7491-43fa-b04f-4f6e300df2fa" providerId="ADAL" clId="{435E5D8F-F5B0-4CD5-A282-05A4D9844A2F}" dt="2021-04-25T10:24:58.030" v="273"/>
          <ac:spMkLst>
            <pc:docMk/>
            <pc:sldMk cId="2573698252" sldId="2076137436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5:05.779" v="274" actId="478"/>
          <ac:spMkLst>
            <pc:docMk/>
            <pc:sldMk cId="2573698252" sldId="2076137436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8:16.451" v="1032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8:13.757" v="1014" actId="27918"/>
        <pc:sldMkLst>
          <pc:docMk/>
          <pc:sldMk cId="3105830212" sldId="2076137437"/>
        </pc:sldMkLst>
        <pc:spChg chg="mod">
          <ac:chgData name="Rautaporras Petteri" userId="d9004aa4-7491-43fa-b04f-4f6e300df2fa" providerId="ADAL" clId="{435E5D8F-F5B0-4CD5-A282-05A4D9844A2F}" dt="2021-04-25T10:31:13.874" v="284"/>
          <ac:spMkLst>
            <pc:docMk/>
            <pc:sldMk cId="3105830212" sldId="207613743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33:32.468" v="298" actId="1076"/>
          <ac:spMkLst>
            <pc:docMk/>
            <pc:sldMk cId="3105830212" sldId="2076137437"/>
            <ac:spMk id="26" creationId="{00000000-0000-0000-0000-000000000000}"/>
          </ac:spMkLst>
        </pc:spChg>
        <pc:graphicFrameChg chg="add mod">
          <ac:chgData name="Rautaporras Petteri" userId="d9004aa4-7491-43fa-b04f-4f6e300df2fa" providerId="ADAL" clId="{435E5D8F-F5B0-4CD5-A282-05A4D9844A2F}" dt="2021-04-25T10:33:29.961" v="297" actId="1076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33:22.456" v="295" actId="478"/>
          <ac:graphicFrameMkLst>
            <pc:docMk/>
            <pc:sldMk cId="3105830212" sldId="2076137437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5:23.021" v="1004" actId="27918"/>
        <pc:sldMkLst>
          <pc:docMk/>
          <pc:sldMk cId="1512936188" sldId="2076137438"/>
        </pc:sldMkLst>
        <pc:spChg chg="mod">
          <ac:chgData name="Rautaporras Petteri" userId="d9004aa4-7491-43fa-b04f-4f6e300df2fa" providerId="ADAL" clId="{435E5D8F-F5B0-4CD5-A282-05A4D9844A2F}" dt="2021-04-25T10:39:24.441" v="363"/>
          <ac:spMkLst>
            <pc:docMk/>
            <pc:sldMk cId="1512936188" sldId="207613743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04.225" v="390" actId="20577"/>
          <ac:spMkLst>
            <pc:docMk/>
            <pc:sldMk cId="1512936188" sldId="2076137438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0:35.009" v="367" actId="478"/>
          <ac:spMkLst>
            <pc:docMk/>
            <pc:sldMk cId="1512936188" sldId="2076137438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0:40.129" v="368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8:21.096" v="1008" actId="27918"/>
        <pc:sldMkLst>
          <pc:docMk/>
          <pc:sldMk cId="1445491431" sldId="2076137439"/>
        </pc:sldMkLst>
        <pc:spChg chg="mod">
          <ac:chgData name="Rautaporras Petteri" userId="d9004aa4-7491-43fa-b04f-4f6e300df2fa" providerId="ADAL" clId="{435E5D8F-F5B0-4CD5-A282-05A4D9844A2F}" dt="2021-04-25T10:41:26.015" v="371" actId="20577"/>
          <ac:spMkLst>
            <pc:docMk/>
            <pc:sldMk cId="1445491431" sldId="207613743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59.421" v="388" actId="20577"/>
          <ac:spMkLst>
            <pc:docMk/>
            <pc:sldMk cId="1445491431" sldId="2076137439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1:32.331" v="372" actId="478"/>
          <ac:spMkLst>
            <pc:docMk/>
            <pc:sldMk cId="1445491431" sldId="2076137439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2:49.368" v="376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9:21.356" v="1038"/>
        <pc:sldMkLst>
          <pc:docMk/>
          <pc:sldMk cId="548278419" sldId="2076137440"/>
        </pc:sldMkLst>
        <pc:spChg chg="mod">
          <ac:chgData name="Rautaporras Petteri" userId="d9004aa4-7491-43fa-b04f-4f6e300df2fa" providerId="ADAL" clId="{435E5D8F-F5B0-4CD5-A282-05A4D9844A2F}" dt="2021-04-25T10:43:23.841" v="378"/>
          <ac:spMkLst>
            <pc:docMk/>
            <pc:sldMk cId="548278419" sldId="207613744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36.104" v="385" actId="20577"/>
          <ac:spMkLst>
            <pc:docMk/>
            <pc:sldMk cId="548278419" sldId="2076137440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3:38.036" v="380" actId="478"/>
          <ac:spMkLst>
            <pc:docMk/>
            <pc:sldMk cId="548278419" sldId="2076137440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9:21.356" v="103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9:55.839" v="1016" actId="27918"/>
        <pc:sldMkLst>
          <pc:docMk/>
          <pc:sldMk cId="2080301044" sldId="2076137441"/>
        </pc:sldMkLst>
        <pc:spChg chg="mod">
          <ac:chgData name="Rautaporras Petteri" userId="d9004aa4-7491-43fa-b04f-4f6e300df2fa" providerId="ADAL" clId="{435E5D8F-F5B0-4CD5-A282-05A4D9844A2F}" dt="2021-04-25T10:45:48.151" v="395"/>
          <ac:spMkLst>
            <pc:docMk/>
            <pc:sldMk cId="2080301044" sldId="207613744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21.603" v="394" actId="20577"/>
          <ac:spMkLst>
            <pc:docMk/>
            <pc:sldMk cId="2080301044" sldId="2076137441"/>
            <ac:spMk id="7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8:55.855" v="415" actId="1076"/>
          <ac:spMkLst>
            <pc:docMk/>
            <pc:sldMk cId="2080301044" sldId="2076137441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9:42.894" v="417"/>
          <ac:graphicFrameMkLst>
            <pc:docMk/>
            <pc:sldMk cId="2080301044" sldId="2076137441"/>
            <ac:graphicFrameMk id="8" creationId="{00000000-0000-0000-0000-00000000000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48:02.572" v="406" actId="478"/>
          <ac:graphicFrameMkLst>
            <pc:docMk/>
            <pc:sldMk cId="2080301044" sldId="207613744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435E5D8F-F5B0-4CD5-A282-05A4D9844A2F}" dt="2021-04-25T10:48:11.510" v="408" actId="107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7T04:45:50.852" v="1021"/>
        <pc:sldMkLst>
          <pc:docMk/>
          <pc:sldMk cId="3964838767" sldId="2076137442"/>
        </pc:sldMkLst>
      </pc:sldChg>
    </pc:docChg>
  </pc:docChgLst>
  <pc:docChgLst>
    <pc:chgData name="Rautaporras Petteri" userId="81ae4bc9-51ec-4b09-af2d-f08f9486593f" providerId="ADAL" clId="{02A2BB10-8CA5-4327-8776-2F33D68340E6}"/>
    <pc:docChg chg="undo custSel addSld delSld modSld sldOrd">
      <pc:chgData name="Rautaporras Petteri" userId="81ae4bc9-51ec-4b09-af2d-f08f9486593f" providerId="ADAL" clId="{02A2BB10-8CA5-4327-8776-2F33D68340E6}" dt="2022-08-07T15:07:30.921" v="1012" actId="6549"/>
      <pc:docMkLst>
        <pc:docMk/>
      </pc:docMkLst>
      <pc:sldChg chg="del">
        <pc:chgData name="Rautaporras Petteri" userId="81ae4bc9-51ec-4b09-af2d-f08f9486593f" providerId="ADAL" clId="{02A2BB10-8CA5-4327-8776-2F33D68340E6}" dt="2022-08-04T08:56:59.969" v="209" actId="47"/>
        <pc:sldMkLst>
          <pc:docMk/>
          <pc:sldMk cId="2306283417" sldId="262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1160989869" sldId="264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481141947" sldId="265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223534508" sldId="267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3163064237" sldId="271"/>
        </pc:sldMkLst>
      </pc:sldChg>
      <pc:sldChg chg="modSp add del mod ord">
        <pc:chgData name="Rautaporras Petteri" userId="81ae4bc9-51ec-4b09-af2d-f08f9486593f" providerId="ADAL" clId="{02A2BB10-8CA5-4327-8776-2F33D68340E6}" dt="2022-08-07T14:03:05.769" v="859"/>
        <pc:sldMkLst>
          <pc:docMk/>
          <pc:sldMk cId="299574909" sldId="272"/>
        </pc:sldMkLst>
        <pc:spChg chg="mod">
          <ac:chgData name="Rautaporras Petteri" userId="81ae4bc9-51ec-4b09-af2d-f08f9486593f" providerId="ADAL" clId="{02A2BB10-8CA5-4327-8776-2F33D68340E6}" dt="2022-08-04T11:33:02.918" v="345" actId="20577"/>
          <ac:spMkLst>
            <pc:docMk/>
            <pc:sldMk cId="299574909" sldId="27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5.769" v="859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259" v="860"/>
        <pc:sldMkLst>
          <pc:docMk/>
          <pc:sldMk cId="2558427506" sldId="276"/>
        </pc:sldMkLst>
        <pc:spChg chg="mod">
          <ac:chgData name="Rautaporras Petteri" userId="81ae4bc9-51ec-4b09-af2d-f08f9486593f" providerId="ADAL" clId="{02A2BB10-8CA5-4327-8776-2F33D68340E6}" dt="2022-08-04T08:58:59.205" v="254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259" v="86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addSp delSp modSp add del mod">
        <pc:chgData name="Rautaporras Petteri" userId="81ae4bc9-51ec-4b09-af2d-f08f9486593f" providerId="ADAL" clId="{02A2BB10-8CA5-4327-8776-2F33D68340E6}" dt="2022-08-04T09:11:39.814" v="343" actId="47"/>
        <pc:sldMkLst>
          <pc:docMk/>
          <pc:sldMk cId="4070446518" sldId="280"/>
        </pc:sldMkLst>
        <pc:spChg chg="add mod">
          <ac:chgData name="Rautaporras Petteri" userId="81ae4bc9-51ec-4b09-af2d-f08f9486593f" providerId="ADAL" clId="{02A2BB10-8CA5-4327-8776-2F33D68340E6}" dt="2022-08-04T09:11:37.498" v="342" actId="478"/>
          <ac:spMkLst>
            <pc:docMk/>
            <pc:sldMk cId="4070446518" sldId="280"/>
            <ac:spMk id="6" creationId="{731E34F6-A6F5-4DE6-A7B9-773E533B271F}"/>
          </ac:spMkLst>
        </pc:spChg>
        <pc:graphicFrameChg chg="del mod">
          <ac:chgData name="Rautaporras Petteri" userId="81ae4bc9-51ec-4b09-af2d-f08f9486593f" providerId="ADAL" clId="{02A2BB10-8CA5-4327-8776-2F33D68340E6}" dt="2022-08-04T09:11:37.498" v="342" actId="478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950" v="861"/>
        <pc:sldMkLst>
          <pc:docMk/>
          <pc:sldMk cId="536686186" sldId="285"/>
        </pc:sldMkLst>
        <pc:spChg chg="mod">
          <ac:chgData name="Rautaporras Petteri" userId="81ae4bc9-51ec-4b09-af2d-f08f9486593f" providerId="ADAL" clId="{02A2BB10-8CA5-4327-8776-2F33D68340E6}" dt="2022-08-04T08:59:09.069" v="255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950" v="86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del">
        <pc:chgData name="Rautaporras Petteri" userId="81ae4bc9-51ec-4b09-af2d-f08f9486593f" providerId="ADAL" clId="{02A2BB10-8CA5-4327-8776-2F33D68340E6}" dt="2022-08-04T08:56:58.594" v="208" actId="47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02A2BB10-8CA5-4327-8776-2F33D68340E6}" dt="2022-08-04T08:51:47.218" v="17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2:53.958" v="880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2A2BB10-8CA5-4327-8776-2F33D68340E6}" dt="2022-08-05T11:51:42.745" v="60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0:01.506" v="6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0:40.837" v="61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 ord">
        <pc:chgData name="Rautaporras Petteri" userId="81ae4bc9-51ec-4b09-af2d-f08f9486593f" providerId="ADAL" clId="{02A2BB10-8CA5-4327-8776-2F33D68340E6}" dt="2022-08-07T14:43:25.917" v="871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2A2BB10-8CA5-4327-8776-2F33D68340E6}" dt="2022-08-05T11:50:54.746" v="599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52:22.445" v="878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2A2BB10-8CA5-4327-8776-2F33D68340E6}" dt="2022-08-04T08:57:38.199" v="23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17:44.221" v="606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7:36.451" v="87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2A2BB10-8CA5-4327-8776-2F33D68340E6}" dt="2022-08-07T14:02:24.841" v="854" actId="20577"/>
          <ac:spMkLst>
            <pc:docMk/>
            <pc:sldMk cId="800762062" sldId="1068"/>
            <ac:spMk id="2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32:20.153" v="863"/>
        <pc:sldMkLst>
          <pc:docMk/>
          <pc:sldMk cId="3526943401" sldId="1168"/>
        </pc:sldMkLst>
        <pc:spChg chg="mod">
          <ac:chgData name="Rautaporras Petteri" userId="81ae4bc9-51ec-4b09-af2d-f08f9486593f" providerId="ADAL" clId="{02A2BB10-8CA5-4327-8776-2F33D68340E6}" dt="2022-08-03T08:27:11.977" v="12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32:20.153" v="863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del mod">
        <pc:chgData name="Rautaporras Petteri" userId="81ae4bc9-51ec-4b09-af2d-f08f9486593f" providerId="ADAL" clId="{02A2BB10-8CA5-4327-8776-2F33D68340E6}" dt="2022-08-04T12:58:04.912" v="558" actId="47"/>
        <pc:sldMkLst>
          <pc:docMk/>
          <pc:sldMk cId="2095577217" sldId="1171"/>
        </pc:sldMkLst>
        <pc:spChg chg="mod">
          <ac:chgData name="Rautaporras Petteri" userId="81ae4bc9-51ec-4b09-af2d-f08f9486593f" providerId="ADAL" clId="{02A2BB10-8CA5-4327-8776-2F33D68340E6}" dt="2022-08-03T08:27:32.709" v="16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4T12:41:15.719" v="37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3:38.346" v="882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2A2BB10-8CA5-4327-8776-2F33D68340E6}" dt="2022-08-04T08:57:43.241" v="23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2:58.060" v="625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45.629" v="88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2A2BB10-8CA5-4327-8776-2F33D68340E6}" dt="2022-08-04T08:57:47.154" v="23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5:06.631" v="634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20.015" v="89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2A2BB10-8CA5-4327-8776-2F33D68340E6}" dt="2022-08-04T08:57:51.311" v="23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8:58.647" v="644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00.768" v="89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2A2BB10-8CA5-4327-8776-2F33D68340E6}" dt="2022-08-04T08:58:01.803" v="23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31:13.599" v="65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06.948" v="88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2A2BB10-8CA5-4327-8776-2F33D68340E6}" dt="2022-08-05T11:51:48.479" v="602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3:59.952" v="62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2A2BB10-8CA5-4327-8776-2F33D68340E6}" dt="2022-08-07T11:24:05.836" v="630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5:05.265" v="88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2A2BB10-8CA5-4327-8776-2F33D68340E6}" dt="2022-08-05T11:51:51.756" v="603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6:55.292" v="638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7:04.928" v="640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58.943" v="89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2A2BB10-8CA5-4327-8776-2F33D68340E6}" dt="2022-08-05T11:51:55.874" v="604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9:56.435" v="64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30:02.598" v="64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28.367" v="89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2A2BB10-8CA5-4327-8776-2F33D68340E6}" dt="2022-08-05T11:51:58.798" v="605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2A2BB10-8CA5-4327-8776-2F33D68340E6}" dt="2022-08-07T11:32:33.789" v="66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2A2BB10-8CA5-4327-8776-2F33D68340E6}" dt="2022-08-07T11:32:01.878" v="659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Sp delSp modSp add mod">
        <pc:chgData name="Rautaporras Petteri" userId="81ae4bc9-51ec-4b09-af2d-f08f9486593f" providerId="ADAL" clId="{02A2BB10-8CA5-4327-8776-2F33D68340E6}" dt="2022-08-07T14:41:11.989" v="869"/>
        <pc:sldMkLst>
          <pc:docMk/>
          <pc:sldMk cId="3383361648" sldId="2076137443"/>
        </pc:sldMkLst>
        <pc:spChg chg="add del">
          <ac:chgData name="Rautaporras Petteri" userId="81ae4bc9-51ec-4b09-af2d-f08f9486593f" providerId="ADAL" clId="{02A2BB10-8CA5-4327-8776-2F33D68340E6}" dt="2022-08-04T12:50:46.639" v="415" actId="22"/>
          <ac:spMkLst>
            <pc:docMk/>
            <pc:sldMk cId="3383361648" sldId="2076137443"/>
            <ac:spMk id="10" creationId="{AD8B7A96-DE70-4FD7-8A15-311C0560E9BE}"/>
          </ac:spMkLst>
        </pc:spChg>
        <pc:spChg chg="mod">
          <ac:chgData name="Rautaporras Petteri" userId="81ae4bc9-51ec-4b09-af2d-f08f9486593f" providerId="ADAL" clId="{02A2BB10-8CA5-4327-8776-2F33D68340E6}" dt="2022-08-05T11:25:53.288" v="58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2A2BB10-8CA5-4327-8776-2F33D68340E6}" dt="2022-08-07T14:41:11.989" v="869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6:15.299" v="873" actId="27918"/>
        <pc:sldMkLst>
          <pc:docMk/>
          <pc:sldMk cId="2667477272" sldId="2076137454"/>
        </pc:sldMkLst>
        <pc:spChg chg="mod">
          <ac:chgData name="Rautaporras Petteri" userId="81ae4bc9-51ec-4b09-af2d-f08f9486593f" providerId="ADAL" clId="{02A2BB10-8CA5-4327-8776-2F33D68340E6}" dt="2022-08-07T12:57:01.062" v="800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02A2BB10-8CA5-4327-8776-2F33D68340E6}" dt="2022-08-07T12:57:16.066" v="803" actId="14100"/>
          <ac:spMkLst>
            <pc:docMk/>
            <pc:sldMk cId="2667477272" sldId="2076137454"/>
            <ac:spMk id="9" creationId="{44425203-2A44-4D66-809C-7A80E3AC73E6}"/>
          </ac:spMkLst>
        </pc:spChg>
        <pc:spChg chg="mod">
          <ac:chgData name="Rautaporras Petteri" userId="81ae4bc9-51ec-4b09-af2d-f08f9486593f" providerId="ADAL" clId="{02A2BB10-8CA5-4327-8776-2F33D68340E6}" dt="2022-08-05T11:46:42.107" v="588" actId="1076"/>
          <ac:spMkLst>
            <pc:docMk/>
            <pc:sldMk cId="2667477272" sldId="2076137454"/>
            <ac:spMk id="10" creationId="{AB9BCB81-0491-4C8C-9FE6-301FFB3AC146}"/>
          </ac:spMkLst>
        </pc:spChg>
      </pc:sldChg>
      <pc:sldChg chg="add del">
        <pc:chgData name="Rautaporras Petteri" userId="81ae4bc9-51ec-4b09-af2d-f08f9486593f" providerId="ADAL" clId="{02A2BB10-8CA5-4327-8776-2F33D68340E6}" dt="2022-08-07T12:52:56.838" v="665" actId="47"/>
        <pc:sldMkLst>
          <pc:docMk/>
          <pc:sldMk cId="63797635" sldId="2076137455"/>
        </pc:sldMkLst>
      </pc:sldChg>
      <pc:sldChg chg="modSp new del mod">
        <pc:chgData name="Rautaporras Petteri" userId="81ae4bc9-51ec-4b09-af2d-f08f9486593f" providerId="ADAL" clId="{02A2BB10-8CA5-4327-8776-2F33D68340E6}" dt="2022-08-04T12:58:55.745" v="562" actId="47"/>
        <pc:sldMkLst>
          <pc:docMk/>
          <pc:sldMk cId="1502366263" sldId="2076137455"/>
        </pc:sldMkLst>
        <pc:spChg chg="mod">
          <ac:chgData name="Rautaporras Petteri" userId="81ae4bc9-51ec-4b09-af2d-f08f9486593f" providerId="ADAL" clId="{02A2BB10-8CA5-4327-8776-2F33D68340E6}" dt="2022-08-04T09:01:24.780" v="260" actId="20577"/>
          <ac:spMkLst>
            <pc:docMk/>
            <pc:sldMk cId="1502366263" sldId="2076137455"/>
            <ac:spMk id="2" creationId="{B7964098-336B-4C84-944F-F7A2A25F9B28}"/>
          </ac:spMkLst>
        </pc:spChg>
      </pc:sldChg>
      <pc:sldChg chg="add del">
        <pc:chgData name="Rautaporras Petteri" userId="81ae4bc9-51ec-4b09-af2d-f08f9486593f" providerId="ADAL" clId="{02A2BB10-8CA5-4327-8776-2F33D68340E6}" dt="2022-08-04T09:05:16.985" v="324" actId="47"/>
        <pc:sldMkLst>
          <pc:docMk/>
          <pc:sldMk cId="3506892593" sldId="2076137456"/>
        </pc:sldMkLst>
      </pc:sldChg>
      <pc:sldChg chg="add del">
        <pc:chgData name="Rautaporras Petteri" userId="81ae4bc9-51ec-4b09-af2d-f08f9486593f" providerId="ADAL" clId="{02A2BB10-8CA5-4327-8776-2F33D68340E6}" dt="2022-08-04T12:58:56.600" v="563" actId="47"/>
        <pc:sldMkLst>
          <pc:docMk/>
          <pc:sldMk cId="3684711199" sldId="2076137457"/>
        </pc:sldMkLst>
      </pc:sldChg>
      <pc:sldChg chg="addSp delSp modSp add del mod">
        <pc:chgData name="Rautaporras Petteri" userId="81ae4bc9-51ec-4b09-af2d-f08f9486593f" providerId="ADAL" clId="{02A2BB10-8CA5-4327-8776-2F33D68340E6}" dt="2022-08-04T12:58:05.789" v="559" actId="47"/>
        <pc:sldMkLst>
          <pc:docMk/>
          <pc:sldMk cId="8350002" sldId="2076137458"/>
        </pc:sldMkLst>
        <pc:spChg chg="mod">
          <ac:chgData name="Rautaporras Petteri" userId="81ae4bc9-51ec-4b09-af2d-f08f9486593f" providerId="ADAL" clId="{02A2BB10-8CA5-4327-8776-2F33D68340E6}" dt="2022-08-04T11:47:18.341" v="366" actId="20577"/>
          <ac:spMkLst>
            <pc:docMk/>
            <pc:sldMk cId="8350002" sldId="2076137458"/>
            <ac:spMk id="2" creationId="{81FD0014-CD75-481A-A3A6-860DE62B96CA}"/>
          </ac:spMkLst>
        </pc:spChg>
        <pc:spChg chg="add del mod">
          <ac:chgData name="Rautaporras Petteri" userId="81ae4bc9-51ec-4b09-af2d-f08f9486593f" providerId="ADAL" clId="{02A2BB10-8CA5-4327-8776-2F33D68340E6}" dt="2022-08-04T11:46:35.100" v="352"/>
          <ac:spMkLst>
            <pc:docMk/>
            <pc:sldMk cId="8350002" sldId="2076137458"/>
            <ac:spMk id="8" creationId="{9544C1E1-A714-4B34-96F4-3DF6254FC4AE}"/>
          </ac:spMkLst>
        </pc:spChg>
        <pc:graphicFrameChg chg="add del mod">
          <ac:chgData name="Rautaporras Petteri" userId="81ae4bc9-51ec-4b09-af2d-f08f9486593f" providerId="ADAL" clId="{02A2BB10-8CA5-4327-8776-2F33D68340E6}" dt="2022-08-04T11:46:34.575" v="351" actId="21"/>
          <ac:graphicFrameMkLst>
            <pc:docMk/>
            <pc:sldMk cId="8350002" sldId="2076137458"/>
            <ac:graphicFrameMk id="9" creationId="{D3D72BA3-6EA7-43C9-9402-AB9D2231F47F}"/>
          </ac:graphicFrameMkLst>
        </pc:graphicFrameChg>
        <pc:graphicFrameChg chg="add mod">
          <ac:chgData name="Rautaporras Petteri" userId="81ae4bc9-51ec-4b09-af2d-f08f9486593f" providerId="ADAL" clId="{02A2BB10-8CA5-4327-8776-2F33D68340E6}" dt="2022-08-04T11:46:35.100" v="352"/>
          <ac:graphicFrameMkLst>
            <pc:docMk/>
            <pc:sldMk cId="8350002" sldId="2076137458"/>
            <ac:graphicFrameMk id="11" creationId="{3A23A9AF-CC98-4FBC-A917-DCD4B1F79E91}"/>
          </ac:graphicFrameMkLst>
        </pc:graphicFrameChg>
        <pc:graphicFrameChg chg="del mod">
          <ac:chgData name="Rautaporras Petteri" userId="81ae4bc9-51ec-4b09-af2d-f08f9486593f" providerId="ADAL" clId="{02A2BB10-8CA5-4327-8776-2F33D68340E6}" dt="2022-08-04T11:46:29.923" v="349" actId="478"/>
          <ac:graphicFrameMkLst>
            <pc:docMk/>
            <pc:sldMk cId="8350002" sldId="2076137458"/>
            <ac:graphicFrameMk id="21" creationId="{C36236B9-A7A2-4CEC-91F2-B85001D7E06D}"/>
          </ac:graphicFrameMkLst>
        </pc:graphicFrameChg>
      </pc:sldChg>
      <pc:sldChg chg="modSp add mod ord">
        <pc:chgData name="Rautaporras Petteri" userId="81ae4bc9-51ec-4b09-af2d-f08f9486593f" providerId="ADAL" clId="{02A2BB10-8CA5-4327-8776-2F33D68340E6}" dt="2022-08-07T15:07:30.921" v="1012" actId="6549"/>
        <pc:sldMkLst>
          <pc:docMk/>
          <pc:sldMk cId="908907755" sldId="2076137459"/>
        </pc:sldMkLst>
        <pc:spChg chg="mod">
          <ac:chgData name="Rautaporras Petteri" userId="81ae4bc9-51ec-4b09-af2d-f08f9486593f" providerId="ADAL" clId="{02A2BB10-8CA5-4327-8776-2F33D68340E6}" dt="2022-08-07T15:07:30.921" v="1012" actId="6549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03:02.708" v="855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delSp modSp add mod ord">
        <pc:chgData name="Rautaporras Petteri" userId="81ae4bc9-51ec-4b09-af2d-f08f9486593f" providerId="ADAL" clId="{02A2BB10-8CA5-4327-8776-2F33D68340E6}" dt="2022-08-07T14:34:31.247" v="865"/>
        <pc:sldMkLst>
          <pc:docMk/>
          <pc:sldMk cId="1267060358" sldId="2076137460"/>
        </pc:sldMkLst>
        <pc:spChg chg="mod">
          <ac:chgData name="Rautaporras Petteri" userId="81ae4bc9-51ec-4b09-af2d-f08f9486593f" providerId="ADAL" clId="{02A2BB10-8CA5-4327-8776-2F33D68340E6}" dt="2022-08-04T12:57:50.926" v="557" actId="20577"/>
          <ac:spMkLst>
            <pc:docMk/>
            <pc:sldMk cId="1267060358" sldId="2076137460"/>
            <ac:spMk id="2" creationId="{F1B2B53F-58F0-454B-B341-05DDBEB687E9}"/>
          </ac:spMkLst>
        </pc:spChg>
        <pc:spChg chg="mod">
          <ac:chgData name="Rautaporras Petteri" userId="81ae4bc9-51ec-4b09-af2d-f08f9486593f" providerId="ADAL" clId="{02A2BB10-8CA5-4327-8776-2F33D68340E6}" dt="2022-08-04T12:57:03.065" v="500" actId="20577"/>
          <ac:spMkLst>
            <pc:docMk/>
            <pc:sldMk cId="1267060358" sldId="2076137460"/>
            <ac:spMk id="7" creationId="{1056D9BA-0411-4BEE-B4D2-91ED4BC3E546}"/>
          </ac:spMkLst>
        </pc:spChg>
        <pc:spChg chg="del">
          <ac:chgData name="Rautaporras Petteri" userId="81ae4bc9-51ec-4b09-af2d-f08f9486593f" providerId="ADAL" clId="{02A2BB10-8CA5-4327-8776-2F33D68340E6}" dt="2022-08-04T12:55:23.674" v="452" actId="478"/>
          <ac:spMkLst>
            <pc:docMk/>
            <pc:sldMk cId="1267060358" sldId="2076137460"/>
            <ac:spMk id="13" creationId="{494B4ACA-74EE-4883-97B3-8ED01BE4E716}"/>
          </ac:spMkLst>
        </pc:spChg>
        <pc:graphicFrameChg chg="mod">
          <ac:chgData name="Rautaporras Petteri" userId="81ae4bc9-51ec-4b09-af2d-f08f9486593f" providerId="ADAL" clId="{02A2BB10-8CA5-4327-8776-2F33D68340E6}" dt="2022-08-07T14:34:31.247" v="865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</pc:docChg>
  </pc:docChgLst>
  <pc:docChgLst>
    <pc:chgData name="Mikkonen Hanne" userId="5a557d90-2fc0-4583-be01-62766ce855fb" providerId="ADAL" clId="{26766C1C-751A-4433-8EDC-FE898391CE22}"/>
    <pc:docChg chg="modSld">
      <pc:chgData name="Mikkonen Hanne" userId="5a557d90-2fc0-4583-be01-62766ce855fb" providerId="ADAL" clId="{26766C1C-751A-4433-8EDC-FE898391CE22}" dt="2023-08-06T09:21:24.509" v="10"/>
      <pc:docMkLst>
        <pc:docMk/>
      </pc:docMkLst>
      <pc:sldChg chg="modSp">
        <pc:chgData name="Mikkonen Hanne" userId="5a557d90-2fc0-4583-be01-62766ce855fb" providerId="ADAL" clId="{26766C1C-751A-4433-8EDC-FE898391CE22}" dt="2023-08-06T09:21:24.509" v="10"/>
        <pc:sldMkLst>
          <pc:docMk/>
          <pc:sldMk cId="908907755" sldId="2076137459"/>
        </pc:sldMkLst>
        <pc:graphicFrameChg chg="mod">
          <ac:chgData name="Mikkonen Hanne" userId="5a557d90-2fc0-4583-be01-62766ce855fb" providerId="ADAL" clId="{26766C1C-751A-4433-8EDC-FE898391CE22}" dt="2023-08-06T09:21:24.509" v="10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</pc:docChg>
  </pc:docChgLst>
  <pc:docChgLst>
    <pc:chgData name="Rautaporras Petteri" userId="d9004aa4-7491-43fa-b04f-4f6e300df2fa" providerId="ADAL" clId="{AFBA02F2-1047-4A69-B920-F2B483ACFEC0}"/>
    <pc:docChg chg="undo custSel addSld delSld modSld">
      <pc:chgData name="Rautaporras Petteri" userId="d9004aa4-7491-43fa-b04f-4f6e300df2fa" providerId="ADAL" clId="{AFBA02F2-1047-4A69-B920-F2B483ACFEC0}" dt="2021-02-01T12:29:19.936" v="396" actId="20577"/>
      <pc:docMkLst>
        <pc:docMk/>
      </pc:docMkLst>
      <pc:sldChg chg="addSp delSp modSp mod">
        <pc:chgData name="Rautaporras Petteri" userId="d9004aa4-7491-43fa-b04f-4f6e300df2fa" providerId="ADAL" clId="{AFBA02F2-1047-4A69-B920-F2B483ACFEC0}" dt="2021-02-01T11:04:28.680" v="238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AFBA02F2-1047-4A69-B920-F2B483ACFEC0}" dt="2021-02-01T11:04:28.680" v="238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AFBA02F2-1047-4A69-B920-F2B483ACFEC0}" dt="2021-02-01T08:12:05.652" v="42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AFBA02F2-1047-4A69-B920-F2B483ACFEC0}" dt="2021-02-01T11:03:55.128" v="225" actId="1076"/>
          <ac:picMkLst>
            <pc:docMk/>
            <pc:sldMk cId="3984870155" sldId="256"/>
            <ac:picMk id="8" creationId="{4DC15962-23B1-459F-91D9-194A71725C31}"/>
          </ac:picMkLst>
        </pc:picChg>
        <pc:picChg chg="del">
          <ac:chgData name="Rautaporras Petteri" userId="d9004aa4-7491-43fa-b04f-4f6e300df2fa" providerId="ADAL" clId="{AFBA02F2-1047-4A69-B920-F2B483ACFEC0}" dt="2021-02-01T11:03:53.286" v="223" actId="478"/>
          <ac:picMkLst>
            <pc:docMk/>
            <pc:sldMk cId="3984870155" sldId="256"/>
            <ac:picMk id="9" creationId="{A4620DCF-3A1C-4AA5-9077-9FB2B0BC9F68}"/>
          </ac:picMkLst>
        </pc:picChg>
      </pc:sldChg>
      <pc:sldChg chg="modSp">
        <pc:chgData name="Rautaporras Petteri" userId="d9004aa4-7491-43fa-b04f-4f6e300df2fa" providerId="ADAL" clId="{AFBA02F2-1047-4A69-B920-F2B483ACFEC0}" dt="2021-02-01T08:08:38.767" v="13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AFBA02F2-1047-4A69-B920-F2B483ACFEC0}" dt="2021-02-01T08:08:38.767" v="13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AFBA02F2-1047-4A69-B920-F2B483ACFEC0}" dt="2021-02-01T08:43:56.746" v="222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AFBA02F2-1047-4A69-B920-F2B483ACFEC0}" dt="2021-02-01T08:43:56.746" v="222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20:27.092" v="118" actId="47"/>
        <pc:sldMkLst>
          <pc:docMk/>
          <pc:sldMk cId="117665966" sldId="348"/>
        </pc:sldMkLst>
      </pc:sldChg>
      <pc:sldChg chg="addSp delSp modSp mod">
        <pc:chgData name="Rautaporras Petteri" userId="d9004aa4-7491-43fa-b04f-4f6e300df2fa" providerId="ADAL" clId="{AFBA02F2-1047-4A69-B920-F2B483ACFEC0}" dt="2021-02-01T08:13:48.974" v="116" actId="13926"/>
        <pc:sldMkLst>
          <pc:docMk/>
          <pc:sldMk cId="1951005388" sldId="1006"/>
        </pc:sldMkLst>
        <pc:spChg chg="add del mod">
          <ac:chgData name="Rautaporras Petteri" userId="d9004aa4-7491-43fa-b04f-4f6e300df2fa" providerId="ADAL" clId="{AFBA02F2-1047-4A69-B920-F2B483ACFEC0}" dt="2021-02-01T08:13:24.868" v="111" actId="11529"/>
          <ac:spMkLst>
            <pc:docMk/>
            <pc:sldMk cId="1951005388" sldId="1006"/>
            <ac:spMk id="6" creationId="{8FBF0EB0-34E4-4166-B135-1B6EAD4EBADF}"/>
          </ac:spMkLst>
        </pc:spChg>
        <pc:spChg chg="add mod">
          <ac:chgData name="Rautaporras Petteri" userId="d9004aa4-7491-43fa-b04f-4f6e300df2fa" providerId="ADAL" clId="{AFBA02F2-1047-4A69-B920-F2B483ACFEC0}" dt="2021-02-01T08:13:42.398" v="115" actId="14100"/>
          <ac:spMkLst>
            <pc:docMk/>
            <pc:sldMk cId="1951005388" sldId="1006"/>
            <ac:spMk id="7" creationId="{FD7D3E43-0119-400B-82FD-7D9E08605BA5}"/>
          </ac:spMkLst>
        </pc:spChg>
        <pc:spChg chg="mod">
          <ac:chgData name="Rautaporras Petteri" userId="d9004aa4-7491-43fa-b04f-4f6e300df2fa" providerId="ADAL" clId="{AFBA02F2-1047-4A69-B920-F2B483ACFEC0}" dt="2021-02-01T08:12:19.100" v="49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AFBA02F2-1047-4A69-B920-F2B483ACFEC0}" dt="2021-02-01T08:13:48.974" v="116" actId="13926"/>
          <ac:spMkLst>
            <pc:docMk/>
            <pc:sldMk cId="1951005388" sldId="1006"/>
            <ac:spMk id="9" creationId="{D2FB5650-78F6-4EB6-B6F4-80F129B2569E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32.255" v="321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AFBA02F2-1047-4A69-B920-F2B483ACFEC0}" dt="2021-02-01T12:19:32.255" v="32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7:35.199" v="315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17:23.823" v="314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3:47.399" v="286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AFBA02F2-1047-4A69-B920-F2B483ACFEC0}" dt="2021-02-01T12:13:47.399" v="28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29.440" v="320" actId="20577"/>
        <pc:sldMkLst>
          <pc:docMk/>
          <pc:sldMk cId="2419185632" sldId="1052"/>
        </pc:sldMkLst>
        <pc:spChg chg="mod">
          <ac:chgData name="Rautaporras Petteri" userId="d9004aa4-7491-43fa-b04f-4f6e300df2fa" providerId="ADAL" clId="{AFBA02F2-1047-4A69-B920-F2B483ACFEC0}" dt="2021-02-01T12:19:29.440" v="320" actId="20577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9:26.214" v="319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0:30.911" v="330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AFBA02F2-1047-4A69-B920-F2B483ACFEC0}" dt="2021-02-01T12:20:30.911" v="330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0:26.502" v="327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0:14.751" v="326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2:36.960" v="336" actId="20577"/>
        <pc:sldMkLst>
          <pc:docMk/>
          <pc:sldMk cId="1680971455" sldId="1054"/>
        </pc:sldMkLst>
        <pc:spChg chg="mod">
          <ac:chgData name="Rautaporras Petteri" userId="d9004aa4-7491-43fa-b04f-4f6e300df2fa" providerId="ADAL" clId="{AFBA02F2-1047-4A69-B920-F2B483ACFEC0}" dt="2021-02-01T12:22:36.960" v="336" actId="20577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1:17.994" v="334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4:25.623" v="349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AFBA02F2-1047-4A69-B920-F2B483ACFEC0}" dt="2021-02-01T12:24:25.623" v="349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4:16.246" v="346"/>
          <ac:graphicFrameMkLst>
            <pc:docMk/>
            <pc:sldMk cId="2199243574" sldId="105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3:32.254" v="34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4:07.486" v="345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5:24.951" v="355" actId="20577"/>
        <pc:sldMkLst>
          <pc:docMk/>
          <pc:sldMk cId="461175757" sldId="1056"/>
        </pc:sldMkLst>
        <pc:spChg chg="mod">
          <ac:chgData name="Rautaporras Petteri" userId="d9004aa4-7491-43fa-b04f-4f6e300df2fa" providerId="ADAL" clId="{AFBA02F2-1047-4A69-B920-F2B483ACFEC0}" dt="2021-02-01T12:25:24.951" v="355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5:20.414" v="353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7:00.623" v="377"/>
        <pc:sldMkLst>
          <pc:docMk/>
          <pc:sldMk cId="684600858" sldId="1057"/>
        </pc:sldMkLst>
        <pc:spChg chg="mod">
          <ac:chgData name="Rautaporras Petteri" userId="d9004aa4-7491-43fa-b04f-4f6e300df2fa" providerId="ADAL" clId="{AFBA02F2-1047-4A69-B920-F2B483ACFEC0}" dt="2021-02-01T12:14:57.016" v="298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Rautaporras Petteri" userId="d9004aa4-7491-43fa-b04f-4f6e300df2fa" providerId="ADAL" clId="{AFBA02F2-1047-4A69-B920-F2B483ACFEC0}" dt="2021-02-01T12:26:01.031" v="360" actId="1076"/>
          <ac:spMkLst>
            <pc:docMk/>
            <pc:sldMk cId="684600858" sldId="1057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6:39.312" v="373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7:00.623" v="377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6:47.119" v="37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8:01.192" v="383" actId="20577"/>
        <pc:sldMkLst>
          <pc:docMk/>
          <pc:sldMk cId="3212395857" sldId="1058"/>
        </pc:sldMkLst>
        <pc:spChg chg="mod">
          <ac:chgData name="Rautaporras Petteri" userId="d9004aa4-7491-43fa-b04f-4f6e300df2fa" providerId="ADAL" clId="{AFBA02F2-1047-4A69-B920-F2B483ACFEC0}" dt="2021-02-01T12:28:01.192" v="383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7:56.988" v="381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9:19.936" v="396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AFBA02F2-1047-4A69-B920-F2B483ACFEC0}" dt="2021-02-01T12:29:19.936" v="396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9:15.282" v="393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9:09.351" v="392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5:59.244" v="308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AFBA02F2-1047-4A69-B920-F2B483ACFEC0}" dt="2021-02-01T12:14:20.950" v="292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4:03.407" v="28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32:31.053" v="219" actId="47"/>
        <pc:sldMkLst>
          <pc:docMk/>
          <pc:sldMk cId="3410109546" sldId="1066"/>
        </pc:sldMkLst>
      </pc:sldChg>
      <pc:sldChg chg="modSp mod">
        <pc:chgData name="Rautaporras Petteri" userId="d9004aa4-7491-43fa-b04f-4f6e300df2fa" providerId="ADAL" clId="{AFBA02F2-1047-4A69-B920-F2B483ACFEC0}" dt="2021-02-01T12:03:28.518" v="263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AFBA02F2-1047-4A69-B920-F2B483ACFEC0}" dt="2021-02-01T12:03:28.518" v="263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AFBA02F2-1047-4A69-B920-F2B483ACFEC0}" dt="2021-02-01T08:25:04.416" v="192"/>
          <ac:spMkLst>
            <pc:docMk/>
            <pc:sldMk cId="3421334924" sldId="1067"/>
            <ac:spMk id="7" creationId="{3687ADC7-98F5-412F-B49B-43449BFC94B9}"/>
          </ac:spMkLst>
        </pc:spChg>
        <pc:graphicFrameChg chg="mod">
          <ac:chgData name="Rautaporras Petteri" userId="d9004aa4-7491-43fa-b04f-4f6e300df2fa" providerId="ADAL" clId="{AFBA02F2-1047-4A69-B920-F2B483ACFEC0}" dt="2021-02-01T08:24:51.452" v="191" actId="404"/>
          <ac:graphicFrameMkLst>
            <pc:docMk/>
            <pc:sldMk cId="3421334924" sldId="1067"/>
            <ac:graphicFrameMk id="10" creationId="{18E8B046-CFAB-4548-870D-B60086FFDE2A}"/>
          </ac:graphicFrameMkLst>
        </pc:graphicFrameChg>
      </pc:sldChg>
      <pc:sldChg chg="addSp modSp add mod">
        <pc:chgData name="Rautaporras Petteri" userId="d9004aa4-7491-43fa-b04f-4f6e300df2fa" providerId="ADAL" clId="{AFBA02F2-1047-4A69-B920-F2B483ACFEC0}" dt="2021-02-01T08:03:48.982" v="8" actId="20577"/>
        <pc:sldMkLst>
          <pc:docMk/>
          <pc:sldMk cId="3926641037" sldId="1068"/>
        </pc:sldMkLst>
        <pc:spChg chg="add mod">
          <ac:chgData name="Rautaporras Petteri" userId="d9004aa4-7491-43fa-b04f-4f6e300df2fa" providerId="ADAL" clId="{AFBA02F2-1047-4A69-B920-F2B483ACFEC0}" dt="2021-02-01T08:03:48.982" v="8" actId="20577"/>
          <ac:spMkLst>
            <pc:docMk/>
            <pc:sldMk cId="3926641037" sldId="1068"/>
            <ac:spMk id="9" creationId="{59DBF88F-0FF9-4F88-9B8E-A4B508B5926A}"/>
          </ac:spMkLst>
        </pc:spChg>
      </pc:sldChg>
      <pc:sldChg chg="del">
        <pc:chgData name="Rautaporras Petteri" userId="d9004aa4-7491-43fa-b04f-4f6e300df2fa" providerId="ADAL" clId="{AFBA02F2-1047-4A69-B920-F2B483ACFEC0}" dt="2021-02-01T08:43:47.511" v="221" actId="47"/>
        <pc:sldMkLst>
          <pc:docMk/>
          <pc:sldMk cId="2622709727" sldId="1070"/>
        </pc:sldMkLst>
      </pc:sldChg>
      <pc:sldChg chg="del">
        <pc:chgData name="Rautaporras Petteri" userId="d9004aa4-7491-43fa-b04f-4f6e300df2fa" providerId="ADAL" clId="{AFBA02F2-1047-4A69-B920-F2B483ACFEC0}" dt="2021-02-01T08:03:27.422" v="1" actId="47"/>
        <pc:sldMkLst>
          <pc:docMk/>
          <pc:sldMk cId="800762062" sldId="1071"/>
        </pc:sldMkLst>
      </pc:sldChg>
      <pc:sldChg chg="del">
        <pc:chgData name="Rautaporras Petteri" userId="d9004aa4-7491-43fa-b04f-4f6e300df2fa" providerId="ADAL" clId="{AFBA02F2-1047-4A69-B920-F2B483ACFEC0}" dt="2021-02-01T08:27:46.267" v="194" actId="47"/>
        <pc:sldMkLst>
          <pc:docMk/>
          <pc:sldMk cId="1519385979" sldId="1072"/>
        </pc:sldMkLst>
      </pc:sldChg>
      <pc:sldChg chg="addSp delSp modSp add mod">
        <pc:chgData name="Rautaporras Petteri" userId="d9004aa4-7491-43fa-b04f-4f6e300df2fa" providerId="ADAL" clId="{AFBA02F2-1047-4A69-B920-F2B483ACFEC0}" dt="2021-02-01T08:32:27.105" v="218" actId="20577"/>
        <pc:sldMkLst>
          <pc:docMk/>
          <pc:sldMk cId="3588709971" sldId="1118"/>
        </pc:sldMkLst>
        <pc:spChg chg="add del mod">
          <ac:chgData name="Rautaporras Petteri" userId="d9004aa4-7491-43fa-b04f-4f6e300df2fa" providerId="ADAL" clId="{AFBA02F2-1047-4A69-B920-F2B483ACFEC0}" dt="2021-02-01T08:32:20.716" v="213" actId="478"/>
          <ac:spMkLst>
            <pc:docMk/>
            <pc:sldMk cId="3588709971" sldId="1118"/>
            <ac:spMk id="2" creationId="{10D60A89-2036-4328-B2B7-88F906F1B4CB}"/>
          </ac:spMkLst>
        </pc:spChg>
        <pc:spChg chg="add del mod">
          <ac:chgData name="Rautaporras Petteri" userId="d9004aa4-7491-43fa-b04f-4f6e300df2fa" providerId="ADAL" clId="{AFBA02F2-1047-4A69-B920-F2B483ACFEC0}" dt="2021-02-01T08:32:15.517" v="212"/>
          <ac:spMkLst>
            <pc:docMk/>
            <pc:sldMk cId="3588709971" sldId="1118"/>
            <ac:spMk id="10" creationId="{82C971CA-DF74-4F4C-AB24-B4AAE78885A4}"/>
          </ac:spMkLst>
        </pc:spChg>
        <pc:spChg chg="add del mod">
          <ac:chgData name="Rautaporras Petteri" userId="d9004aa4-7491-43fa-b04f-4f6e300df2fa" providerId="ADAL" clId="{AFBA02F2-1047-4A69-B920-F2B483ACFEC0}" dt="2021-02-01T08:32:14.620" v="208" actId="478"/>
          <ac:spMkLst>
            <pc:docMk/>
            <pc:sldMk cId="3588709971" sldId="1118"/>
            <ac:spMk id="11" creationId="{6F9932AF-B98F-4839-B98A-EBED9493A236}"/>
          </ac:spMkLst>
        </pc:spChg>
        <pc:spChg chg="add mod">
          <ac:chgData name="Rautaporras Petteri" userId="d9004aa4-7491-43fa-b04f-4f6e300df2fa" providerId="ADAL" clId="{AFBA02F2-1047-4A69-B920-F2B483ACFEC0}" dt="2021-02-01T08:32:27.105" v="218" actId="20577"/>
          <ac:spMkLst>
            <pc:docMk/>
            <pc:sldMk cId="3588709971" sldId="1118"/>
            <ac:spMk id="13" creationId="{7E75BD30-45EA-416E-8741-70B2B9911108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2:37.127" v="182" actId="20577"/>
        <pc:sldMkLst>
          <pc:docMk/>
          <pc:sldMk cId="1038765052" sldId="1123"/>
        </pc:sldMkLst>
        <pc:spChg chg="mod">
          <ac:chgData name="Rautaporras Petteri" userId="d9004aa4-7491-43fa-b04f-4f6e300df2fa" providerId="ADAL" clId="{AFBA02F2-1047-4A69-B920-F2B483ACFEC0}" dt="2021-02-01T08:22:05.449" v="165" actId="14100"/>
          <ac:spMkLst>
            <pc:docMk/>
            <pc:sldMk cId="1038765052" sldId="1123"/>
            <ac:spMk id="2" creationId="{76FE28C0-EFDC-4114-8945-A88DDBB3C888}"/>
          </ac:spMkLst>
        </pc:spChg>
        <pc:spChg chg="mod">
          <ac:chgData name="Rautaporras Petteri" userId="d9004aa4-7491-43fa-b04f-4f6e300df2fa" providerId="ADAL" clId="{AFBA02F2-1047-4A69-B920-F2B483ACFEC0}" dt="2021-02-01T08:22:37.127" v="182" actId="20577"/>
          <ac:spMkLst>
            <pc:docMk/>
            <pc:sldMk cId="1038765052" sldId="112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AFBA02F2-1047-4A69-B920-F2B483ACFEC0}" dt="2021-02-01T08:21:45.785" v="134" actId="20577"/>
          <ac:spMkLst>
            <pc:docMk/>
            <pc:sldMk cId="1038765052" sldId="1123"/>
            <ac:spMk id="14" creationId="{65054603-5EDB-48DD-ABBD-118DA9B3A626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8:23.096" v="198"/>
        <pc:sldMkLst>
          <pc:docMk/>
          <pc:sldMk cId="1533151879" sldId="1125"/>
        </pc:sldMkLst>
        <pc:spChg chg="mod">
          <ac:chgData name="Rautaporras Petteri" userId="d9004aa4-7491-43fa-b04f-4f6e300df2fa" providerId="ADAL" clId="{AFBA02F2-1047-4A69-B920-F2B483ACFEC0}" dt="2021-02-01T08:28:23.096" v="198"/>
          <ac:spMkLst>
            <pc:docMk/>
            <pc:sldMk cId="1533151879" sldId="1125"/>
            <ac:spMk id="7" creationId="{3687ADC7-98F5-412F-B49B-43449BFC94B9}"/>
          </ac:spMkLst>
        </pc:spChg>
      </pc:sldChg>
      <pc:sldChg chg="add">
        <pc:chgData name="Rautaporras Petteri" userId="d9004aa4-7491-43fa-b04f-4f6e300df2fa" providerId="ADAL" clId="{AFBA02F2-1047-4A69-B920-F2B483ACFEC0}" dt="2021-02-01T08:43:46.108" v="220"/>
        <pc:sldMkLst>
          <pc:docMk/>
          <pc:sldMk cId="2192367370" sldId="2076137432"/>
        </pc:sldMkLst>
      </pc:sldChg>
    </pc:docChg>
  </pc:docChgLst>
  <pc:docChgLst>
    <pc:chgData name="Rautaporras Petteri" userId="81ae4bc9-51ec-4b09-af2d-f08f9486593f" providerId="ADAL" clId="{9D4E8569-28B6-4B2A-9952-0ECBB0B4DAEF}"/>
    <pc:docChg chg="undo custSel addSld delSld modSld sldOrd">
      <pc:chgData name="Rautaporras Petteri" userId="81ae4bc9-51ec-4b09-af2d-f08f9486593f" providerId="ADAL" clId="{9D4E8569-28B6-4B2A-9952-0ECBB0B4DAEF}" dt="2021-11-01T19:00:06.886" v="299" actId="20577"/>
      <pc:docMkLst>
        <pc:docMk/>
      </pc:docMkLst>
      <pc:sldChg chg="delSp del mod">
        <pc:chgData name="Rautaporras Petteri" userId="81ae4bc9-51ec-4b09-af2d-f08f9486593f" providerId="ADAL" clId="{9D4E8569-28B6-4B2A-9952-0ECBB0B4DAEF}" dt="2021-11-01T08:08:30.194" v="2" actId="47"/>
        <pc:sldMkLst>
          <pc:docMk/>
          <pc:sldMk cId="3984870155" sldId="256"/>
        </pc:sldMkLst>
        <pc:picChg chg="del">
          <ac:chgData name="Rautaporras Petteri" userId="81ae4bc9-51ec-4b09-af2d-f08f9486593f" providerId="ADAL" clId="{9D4E8569-28B6-4B2A-9952-0ECBB0B4DAEF}" dt="2021-11-01T07:56:16.980" v="0" actId="478"/>
          <ac:picMkLst>
            <pc:docMk/>
            <pc:sldMk cId="3984870155" sldId="256"/>
            <ac:picMk id="8" creationId="{068612EF-B7CD-45C2-8EFE-3B15DE06435D}"/>
          </ac:picMkLst>
        </pc:picChg>
      </pc:sldChg>
      <pc:sldChg chg="modSp del ord">
        <pc:chgData name="Rautaporras Petteri" userId="81ae4bc9-51ec-4b09-af2d-f08f9486593f" providerId="ADAL" clId="{9D4E8569-28B6-4B2A-9952-0ECBB0B4DAEF}" dt="2021-11-01T10:34:04.488" v="145" actId="47"/>
        <pc:sldMkLst>
          <pc:docMk/>
          <pc:sldMk cId="912479398" sldId="261"/>
        </pc:sldMkLst>
        <pc:graphicFrameChg chg="mod">
          <ac:chgData name="Rautaporras Petteri" userId="81ae4bc9-51ec-4b09-af2d-f08f9486593f" providerId="ADAL" clId="{9D4E8569-28B6-4B2A-9952-0ECBB0B4DAEF}" dt="2021-11-01T10:34:04.440" v="144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2" v="168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D4E8569-28B6-4B2A-9952-0ECBB0B4DAEF}" dt="2021-11-01T14:54:33.682" v="168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6" v="169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9D4E8569-28B6-4B2A-9952-0ECBB0B4DAEF}" dt="2021-11-01T14:54:33.686" v="169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D4E8569-28B6-4B2A-9952-0ECBB0B4DAEF}" dt="2021-11-01T08:30:58.199" v="33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D4E8569-28B6-4B2A-9952-0ECBB0B4DAEF}" dt="2021-11-01T08:12:30.282" v="15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92" v="170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9D4E8569-28B6-4B2A-9952-0ECBB0B4DAEF}" dt="2021-11-01T14:54:33.692" v="170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1:34.035" v="35" actId="47"/>
        <pc:sldMkLst>
          <pc:docMk/>
          <pc:sldMk cId="2843273578" sldId="922"/>
        </pc:sldMkLst>
      </pc:sldChg>
      <pc:sldChg chg="modSp mod">
        <pc:chgData name="Rautaporras Petteri" userId="81ae4bc9-51ec-4b09-af2d-f08f9486593f" providerId="ADAL" clId="{9D4E8569-28B6-4B2A-9952-0ECBB0B4DAEF}" dt="2021-11-01T08:12:11.150" v="12" actId="20577"/>
        <pc:sldMkLst>
          <pc:docMk/>
          <pc:sldMk cId="1951005388" sldId="1006"/>
        </pc:sldMkLst>
        <pc:spChg chg="mod">
          <ac:chgData name="Rautaporras Petteri" userId="81ae4bc9-51ec-4b09-af2d-f08f9486593f" providerId="ADAL" clId="{9D4E8569-28B6-4B2A-9952-0ECBB0B4DAEF}" dt="2021-11-01T08:11:54.123" v="3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81ae4bc9-51ec-4b09-af2d-f08f9486593f" providerId="ADAL" clId="{9D4E8569-28B6-4B2A-9952-0ECBB0B4DAEF}" dt="2021-11-01T08:12:11.150" v="12" actId="20577"/>
          <ac:spMkLst>
            <pc:docMk/>
            <pc:sldMk cId="1951005388" sldId="1006"/>
            <ac:spMk id="8" creationId="{90C026DD-3A51-4C75-99FD-A0BB96DF5E3D}"/>
          </ac:spMkLst>
        </pc:spChg>
      </pc:sldChg>
      <pc:sldChg chg="modSp mod">
        <pc:chgData name="Rautaporras Petteri" userId="81ae4bc9-51ec-4b09-af2d-f08f9486593f" providerId="ADAL" clId="{9D4E8569-28B6-4B2A-9952-0ECBB0B4DAEF}" dt="2021-11-01T18:17:42.278" v="197"/>
        <pc:sldMkLst>
          <pc:docMk/>
          <pc:sldMk cId="1883353922" sldId="1049"/>
        </pc:sldMkLst>
        <pc:spChg chg="mod">
          <ac:chgData name="Rautaporras Petteri" userId="81ae4bc9-51ec-4b09-af2d-f08f9486593f" providerId="ADAL" clId="{9D4E8569-28B6-4B2A-9952-0ECBB0B4DAEF}" dt="2021-11-01T08:38:37.823" v="127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7:42.278" v="19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17:34.675" v="196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33:33.275" v="257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9D4E8569-28B6-4B2A-9952-0ECBB0B4DAEF}" dt="2021-11-01T08:37:17.887" v="98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15:15.019" v="180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7:01.227" v="255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9D4E8569-28B6-4B2A-9952-0ECBB0B4DAEF}" dt="2021-11-01T08:38:01.023" v="12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27:01.227" v="255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6:39.249" v="86" actId="47"/>
        <pc:sldMkLst>
          <pc:docMk/>
          <pc:sldMk cId="800762062" sldId="1068"/>
        </pc:sldMkLst>
      </pc:sldChg>
      <pc:sldChg chg="modSp del mod">
        <pc:chgData name="Rautaporras Petteri" userId="81ae4bc9-51ec-4b09-af2d-f08f9486593f" providerId="ADAL" clId="{9D4E8569-28B6-4B2A-9952-0ECBB0B4DAEF}" dt="2021-11-01T13:23:25.373" v="149" actId="47"/>
        <pc:sldMkLst>
          <pc:docMk/>
          <pc:sldMk cId="3588709971" sldId="1118"/>
        </pc:sldMkLst>
        <pc:spChg chg="mod">
          <ac:chgData name="Rautaporras Petteri" userId="81ae4bc9-51ec-4b09-af2d-f08f9486593f" providerId="ADAL" clId="{9D4E8569-28B6-4B2A-9952-0ECBB0B4DAEF}" dt="2021-11-01T10:28:53.081" v="142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9D4E8569-28B6-4B2A-9952-0ECBB0B4DAEF}" dt="2021-11-01T13:23:25.328" v="148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18:51.656" v="205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9D4E8569-28B6-4B2A-9952-0ECBB0B4DAEF}" dt="2021-11-01T08:38:08.550" v="12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8:02.219" v="198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1:12.014" v="219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9D4E8569-28B6-4B2A-9952-0ECBB0B4DAEF}" dt="2021-11-01T08:38:13.492" v="12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0:23.389" v="21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52.503" v="231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9D4E8569-28B6-4B2A-9952-0ECBB0B4DAEF}" dt="2021-11-01T08:38:19.798" v="12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2:30.510" v="228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5:10.578" v="245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9D4E8569-28B6-4B2A-9952-0ECBB0B4DAEF}" dt="2021-11-01T08:38:24.278" v="12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4:24.597" v="238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0:07.906" v="211" actId="14100"/>
        <pc:sldMkLst>
          <pc:docMk/>
          <pc:sldMk cId="1512936188" sldId="2076137438"/>
        </pc:sldMkLst>
        <pc:spChg chg="mod">
          <ac:chgData name="Rautaporras Petteri" userId="81ae4bc9-51ec-4b09-af2d-f08f9486593f" providerId="ADAL" clId="{9D4E8569-28B6-4B2A-9952-0ECBB0B4DAEF}" dt="2021-11-01T08:38:41.663" v="129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9:29.073" v="206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0:07.906" v="211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12.876" v="227" actId="14100"/>
        <pc:sldMkLst>
          <pc:docMk/>
          <pc:sldMk cId="1445491431" sldId="2076137439"/>
        </pc:sldMkLst>
        <pc:spChg chg="mod">
          <ac:chgData name="Rautaporras Petteri" userId="81ae4bc9-51ec-4b09-af2d-f08f9486593f" providerId="ADAL" clId="{9D4E8569-28B6-4B2A-9952-0ECBB0B4DAEF}" dt="2021-11-01T08:38:45.328" v="131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1:32.323" v="220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2:12.876" v="227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3:43.834" v="237" actId="14100"/>
        <pc:sldMkLst>
          <pc:docMk/>
          <pc:sldMk cId="548278419" sldId="2076137440"/>
        </pc:sldMkLst>
        <pc:spChg chg="mod">
          <ac:chgData name="Rautaporras Petteri" userId="81ae4bc9-51ec-4b09-af2d-f08f9486593f" providerId="ADAL" clId="{9D4E8569-28B6-4B2A-9952-0ECBB0B4DAEF}" dt="2021-11-01T08:38:49.295" v="133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3:12.254" v="232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3:43.834" v="237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6:07.211" v="253" actId="14100"/>
        <pc:sldMkLst>
          <pc:docMk/>
          <pc:sldMk cId="2080301044" sldId="2076137441"/>
        </pc:sldMkLst>
        <pc:spChg chg="mod">
          <ac:chgData name="Rautaporras Petteri" userId="81ae4bc9-51ec-4b09-af2d-f08f9486593f" providerId="ADAL" clId="{9D4E8569-28B6-4B2A-9952-0ECBB0B4DAEF}" dt="2021-11-01T08:38:52.575" v="135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18:26:07.211" v="25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9D4E8569-28B6-4B2A-9952-0ECBB0B4DAEF}" dt="2021-11-01T18:25:28.724" v="24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81ae4bc9-51ec-4b09-af2d-f08f9486593f" providerId="ADAL" clId="{9D4E8569-28B6-4B2A-9952-0ECBB0B4DAEF}" dt="2021-11-01T08:08:25.311" v="1"/>
        <pc:sldMkLst>
          <pc:docMk/>
          <pc:sldMk cId="2670507341" sldId="2076137442"/>
        </pc:sldMkLst>
      </pc:sldChg>
      <pc:sldChg chg="modSp add del mod">
        <pc:chgData name="Rautaporras Petteri" userId="81ae4bc9-51ec-4b09-af2d-f08f9486593f" providerId="ADAL" clId="{9D4E8569-28B6-4B2A-9952-0ECBB0B4DAEF}" dt="2021-11-01T18:59:15.452" v="298" actId="20577"/>
        <pc:sldMkLst>
          <pc:docMk/>
          <pc:sldMk cId="3383361648" sldId="2076137443"/>
        </pc:sldMkLst>
        <pc:spChg chg="mod">
          <ac:chgData name="Rautaporras Petteri" userId="81ae4bc9-51ec-4b09-af2d-f08f9486593f" providerId="ADAL" clId="{9D4E8569-28B6-4B2A-9952-0ECBB0B4DAEF}" dt="2021-11-01T13:30:05.507" v="167" actId="20577"/>
          <ac:spMkLst>
            <pc:docMk/>
            <pc:sldMk cId="3383361648" sldId="2076137443"/>
            <ac:spMk id="6" creationId="{ACB64D57-2C65-4115-B822-B4E241BFDD56}"/>
          </ac:spMkLst>
        </pc:spChg>
        <pc:spChg chg="mod">
          <ac:chgData name="Rautaporras Petteri" userId="81ae4bc9-51ec-4b09-af2d-f08f9486593f" providerId="ADAL" clId="{9D4E8569-28B6-4B2A-9952-0ECBB0B4DAEF}" dt="2021-11-01T18:59:15.452" v="298" actId="20577"/>
          <ac:spMkLst>
            <pc:docMk/>
            <pc:sldMk cId="3383361648" sldId="2076137443"/>
            <ac:spMk id="13" creationId="{7E75BD30-45EA-416E-8741-70B2B9911108}"/>
          </ac:spMkLst>
        </pc:spChg>
      </pc:sldChg>
      <pc:sldChg chg="add">
        <pc:chgData name="Rautaporras Petteri" userId="81ae4bc9-51ec-4b09-af2d-f08f9486593f" providerId="ADAL" clId="{9D4E8569-28B6-4B2A-9952-0ECBB0B4DAEF}" dt="2021-11-01T08:30:56.701" v="32"/>
        <pc:sldMkLst>
          <pc:docMk/>
          <pc:sldMk cId="736890801" sldId="2076137446"/>
        </pc:sldMkLst>
      </pc:sldChg>
      <pc:sldChg chg="modSp add mod">
        <pc:chgData name="Rautaporras Petteri" userId="81ae4bc9-51ec-4b09-af2d-f08f9486593f" providerId="ADAL" clId="{9D4E8569-28B6-4B2A-9952-0ECBB0B4DAEF}" dt="2021-11-01T08:34:35.695" v="84" actId="20577"/>
        <pc:sldMkLst>
          <pc:docMk/>
          <pc:sldMk cId="317859450" sldId="2076137447"/>
        </pc:sldMkLst>
        <pc:spChg chg="mod">
          <ac:chgData name="Rautaporras Petteri" userId="81ae4bc9-51ec-4b09-af2d-f08f9486593f" providerId="ADAL" clId="{9D4E8569-28B6-4B2A-9952-0ECBB0B4DAEF}" dt="2021-11-01T08:33:47.501" v="76" actId="20577"/>
          <ac:spMkLst>
            <pc:docMk/>
            <pc:sldMk cId="317859450" sldId="2076137447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08:34:35.695" v="84" actId="20577"/>
          <ac:graphicFrameMkLst>
            <pc:docMk/>
            <pc:sldMk cId="317859450" sldId="2076137447"/>
            <ac:graphicFrameMk id="8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9D4E8569-28B6-4B2A-9952-0ECBB0B4DAEF}" dt="2021-11-01T10:35:07.820" v="146"/>
        <pc:sldMkLst>
          <pc:docMk/>
          <pc:sldMk cId="1164271516" sldId="2076137448"/>
        </pc:sldMkLst>
        <pc:spChg chg="mod">
          <ac:chgData name="Rautaporras Petteri" userId="81ae4bc9-51ec-4b09-af2d-f08f9486593f" providerId="ADAL" clId="{9D4E8569-28B6-4B2A-9952-0ECBB0B4DAEF}" dt="2021-11-01T10:35:07.820" v="146"/>
          <ac:spMkLst>
            <pc:docMk/>
            <pc:sldMk cId="1164271516" sldId="2076137448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9D4E8569-28B6-4B2A-9952-0ECBB0B4DAEF}" dt="2021-11-01T19:00:06.886" v="299" actId="20577"/>
        <pc:sldMkLst>
          <pc:docMk/>
          <pc:sldMk cId="3763851419" sldId="2076137449"/>
        </pc:sldMkLst>
        <pc:spChg chg="mod">
          <ac:chgData name="Rautaporras Petteri" userId="81ae4bc9-51ec-4b09-af2d-f08f9486593f" providerId="ADAL" clId="{9D4E8569-28B6-4B2A-9952-0ECBB0B4DAEF}" dt="2021-11-01T19:00:06.886" v="299" actId="20577"/>
          <ac:spMkLst>
            <pc:docMk/>
            <pc:sldMk cId="3763851419" sldId="2076137449"/>
            <ac:spMk id="2" creationId="{00000000-0000-0000-0000-000000000000}"/>
          </ac:spMkLst>
        </pc:spChg>
      </pc:sldChg>
    </pc:docChg>
  </pc:docChgLst>
  <pc:docChgLst>
    <pc:chgData name="Rautaporras Petteri" userId="d9004aa4-7491-43fa-b04f-4f6e300df2fa" providerId="ADAL" clId="{099A343C-27F0-4DB6-BE60-2AAD4D38A8FF}"/>
    <pc:docChg chg="addSld delSld modSld sldOrd">
      <pc:chgData name="Rautaporras Petteri" userId="d9004aa4-7491-43fa-b04f-4f6e300df2fa" providerId="ADAL" clId="{099A343C-27F0-4DB6-BE60-2AAD4D38A8FF}" dt="2020-08-03T18:29:58.769" v="48" actId="2696"/>
      <pc:docMkLst>
        <pc:docMk/>
      </pc:docMkLst>
      <pc:sldChg chg="del">
        <pc:chgData name="Rautaporras Petteri" userId="d9004aa4-7491-43fa-b04f-4f6e300df2fa" providerId="ADAL" clId="{099A343C-27F0-4DB6-BE60-2AAD4D38A8FF}" dt="2020-08-03T18:29:37.393" v="45" actId="2696"/>
        <pc:sldMkLst>
          <pc:docMk/>
          <pc:sldMk cId="1972176252" sldId="257"/>
        </pc:sldMkLst>
      </pc:sldChg>
      <pc:sldChg chg="del">
        <pc:chgData name="Rautaporras Petteri" userId="d9004aa4-7491-43fa-b04f-4f6e300df2fa" providerId="ADAL" clId="{099A343C-27F0-4DB6-BE60-2AAD4D38A8FF}" dt="2020-08-03T18:29:33.037" v="44" actId="2696"/>
        <pc:sldMkLst>
          <pc:docMk/>
          <pc:sldMk cId="299574909" sldId="272"/>
        </pc:sldMkLst>
      </pc:sldChg>
      <pc:sldChg chg="del">
        <pc:chgData name="Rautaporras Petteri" userId="d9004aa4-7491-43fa-b04f-4f6e300df2fa" providerId="ADAL" clId="{099A343C-27F0-4DB6-BE60-2AAD4D38A8FF}" dt="2020-08-03T18:29:26.307" v="43" actId="2696"/>
        <pc:sldMkLst>
          <pc:docMk/>
          <pc:sldMk cId="3373636456" sldId="336"/>
        </pc:sldMkLst>
      </pc:sldChg>
      <pc:sldChg chg="del">
        <pc:chgData name="Rautaporras Petteri" userId="d9004aa4-7491-43fa-b04f-4f6e300df2fa" providerId="ADAL" clId="{099A343C-27F0-4DB6-BE60-2AAD4D38A8FF}" dt="2020-08-03T18:29:58.769" v="48" actId="2696"/>
        <pc:sldMkLst>
          <pc:docMk/>
          <pc:sldMk cId="1005430228" sldId="1014"/>
        </pc:sldMkLst>
      </pc:sldChg>
      <pc:sldChg chg="ord">
        <pc:chgData name="Rautaporras Petteri" userId="d9004aa4-7491-43fa-b04f-4f6e300df2fa" providerId="ADAL" clId="{099A343C-27F0-4DB6-BE60-2AAD4D38A8FF}" dt="2020-08-03T18:29:39.866" v="46"/>
        <pc:sldMkLst>
          <pc:docMk/>
          <pc:sldMk cId="3461487886" sldId="1065"/>
        </pc:sldMkLst>
      </pc:sldChg>
      <pc:sldChg chg="modSp">
        <pc:chgData name="Rautaporras Petteri" userId="d9004aa4-7491-43fa-b04f-4f6e300df2fa" providerId="ADAL" clId="{099A343C-27F0-4DB6-BE60-2AAD4D38A8FF}" dt="2020-08-03T18:28:46.557" v="42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099A343C-27F0-4DB6-BE60-2AAD4D38A8FF}" dt="2020-08-03T18:28:46.557" v="42" actId="20577"/>
          <ac:spMkLst>
            <pc:docMk/>
            <pc:sldMk cId="3421334924" sldId="1067"/>
            <ac:spMk id="2" creationId="{BC206263-2FBC-4388-99DE-3677A24ED38D}"/>
          </ac:spMkLst>
        </pc:spChg>
      </pc:sldChg>
      <pc:sldChg chg="add">
        <pc:chgData name="Rautaporras Petteri" userId="d9004aa4-7491-43fa-b04f-4f6e300df2fa" providerId="ADAL" clId="{099A343C-27F0-4DB6-BE60-2AAD4D38A8FF}" dt="2020-08-03T18:29:57.499" v="47"/>
        <pc:sldMkLst>
          <pc:docMk/>
          <pc:sldMk cId="2630019428" sldId="1068"/>
        </pc:sldMkLst>
      </pc:sldChg>
    </pc:docChg>
  </pc:docChgLst>
  <pc:docChgLst>
    <pc:chgData name="Rautaporras Petteri" userId="d9004aa4-7491-43fa-b04f-4f6e300df2fa" providerId="ADAL" clId="{9A02B80F-6E89-43B1-AF58-DF7DAE7BC01C}"/>
    <pc:docChg chg="undo modSld">
      <pc:chgData name="Rautaporras Petteri" userId="d9004aa4-7491-43fa-b04f-4f6e300df2fa" providerId="ADAL" clId="{9A02B80F-6E89-43B1-AF58-DF7DAE7BC01C}" dt="2020-08-04T07:16:55.384" v="673" actId="27918"/>
      <pc:docMkLst>
        <pc:docMk/>
      </pc:docMkLst>
      <pc:sldChg chg="modSp mod">
        <pc:chgData name="Rautaporras Petteri" userId="d9004aa4-7491-43fa-b04f-4f6e300df2fa" providerId="ADAL" clId="{9A02B80F-6E89-43B1-AF58-DF7DAE7BC01C}" dt="2020-08-03T18:38:22.549" v="255" actId="27918"/>
        <pc:sldMkLst>
          <pc:docMk/>
          <pc:sldMk cId="1430303931" sldId="274"/>
        </pc:sldMkLst>
        <pc:spChg chg="mod">
          <ac:chgData name="Rautaporras Petteri" userId="d9004aa4-7491-43fa-b04f-4f6e300df2fa" providerId="ADAL" clId="{9A02B80F-6E89-43B1-AF58-DF7DAE7BC01C}" dt="2020-08-03T18:38:03.325" v="253" actId="1076"/>
          <ac:spMkLst>
            <pc:docMk/>
            <pc:sldMk cId="1430303931" sldId="274"/>
            <ac:spMk id="2" creationId="{BC206263-2FBC-4388-99DE-3677A24ED38D}"/>
          </ac:spMkLst>
        </pc:spChg>
        <pc:spChg chg="mod">
          <ac:chgData name="Rautaporras Petteri" userId="d9004aa4-7491-43fa-b04f-4f6e300df2fa" providerId="ADAL" clId="{9A02B80F-6E89-43B1-AF58-DF7DAE7BC01C}" dt="2020-08-03T18:37:06.122" v="134" actId="14100"/>
          <ac:spMkLst>
            <pc:docMk/>
            <pc:sldMk cId="1430303931" sldId="274"/>
            <ac:spMk id="8" creationId="{D14E7138-4659-47C1-A0AB-423044EEF829}"/>
          </ac:spMkLst>
        </pc:spChg>
      </pc:sldChg>
      <pc:sldChg chg="modSp mod">
        <pc:chgData name="Rautaporras Petteri" userId="d9004aa4-7491-43fa-b04f-4f6e300df2fa" providerId="ADAL" clId="{9A02B80F-6E89-43B1-AF58-DF7DAE7BC01C}" dt="2020-08-03T18:56:36.054" v="362" actId="27918"/>
        <pc:sldMkLst>
          <pc:docMk/>
          <pc:sldMk cId="1581196523" sldId="278"/>
        </pc:sldMkLst>
        <pc:spChg chg="mod">
          <ac:chgData name="Rautaporras Petteri" userId="d9004aa4-7491-43fa-b04f-4f6e300df2fa" providerId="ADAL" clId="{9A02B80F-6E89-43B1-AF58-DF7DAE7BC01C}" dt="2020-08-03T18:49:32.530" v="356" actId="20577"/>
          <ac:spMkLst>
            <pc:docMk/>
            <pc:sldMk cId="1581196523" sldId="278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3T18:59:09.476" v="516" actId="27918"/>
        <pc:sldMkLst>
          <pc:docMk/>
          <pc:sldMk cId="1212824470" sldId="279"/>
        </pc:sldMkLst>
        <pc:spChg chg="mod">
          <ac:chgData name="Rautaporras Petteri" userId="d9004aa4-7491-43fa-b04f-4f6e300df2fa" providerId="ADAL" clId="{9A02B80F-6E89-43B1-AF58-DF7DAE7BC01C}" dt="2020-08-03T18:58:56.806" v="514" actId="20577"/>
          <ac:spMkLst>
            <pc:docMk/>
            <pc:sldMk cId="1212824470" sldId="279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4T07:07:27.023" v="656" actId="27918"/>
        <pc:sldMkLst>
          <pc:docMk/>
          <pc:sldMk cId="1883353922" sldId="1049"/>
        </pc:sldMkLst>
        <pc:spChg chg="mod">
          <ac:chgData name="Rautaporras Petteri" userId="d9004aa4-7491-43fa-b04f-4f6e300df2fa" providerId="ADAL" clId="{9A02B80F-6E89-43B1-AF58-DF7DAE7BC01C}" dt="2020-08-03T19:06:30.459" v="53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7:02.739" v="590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16:40.758" v="58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3:27.180" v="650" actId="27918"/>
        <pc:sldMkLst>
          <pc:docMk/>
          <pc:sldMk cId="1255078131" sldId="1051"/>
        </pc:sldMkLst>
        <pc:spChg chg="mod">
          <ac:chgData name="Rautaporras Petteri" userId="d9004aa4-7491-43fa-b04f-4f6e300df2fa" providerId="ADAL" clId="{9A02B80F-6E89-43B1-AF58-DF7DAE7BC01C}" dt="2020-08-04T06:18:42.520" v="604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9A02B80F-6E89-43B1-AF58-DF7DAE7BC01C}" dt="2020-08-04T07:08:16.715" v="658" actId="27918"/>
        <pc:sldMkLst>
          <pc:docMk/>
          <pc:sldMk cId="2419185632" sldId="1052"/>
        </pc:sldMkLst>
        <pc:spChg chg="mod">
          <ac:chgData name="Rautaporras Petteri" userId="d9004aa4-7491-43fa-b04f-4f6e300df2fa" providerId="ADAL" clId="{9A02B80F-6E89-43B1-AF58-DF7DAE7BC01C}" dt="2020-08-03T19:07:32.085" v="570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9:46.950" v="608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03.749" v="660" actId="27918"/>
        <pc:sldMkLst>
          <pc:docMk/>
          <pc:sldMk cId="1883107858" sldId="1053"/>
        </pc:sldMkLst>
        <pc:spChg chg="mod">
          <ac:chgData name="Rautaporras Petteri" userId="d9004aa4-7491-43fa-b04f-4f6e300df2fa" providerId="ADAL" clId="{9A02B80F-6E89-43B1-AF58-DF7DAE7BC01C}" dt="2020-08-03T19:06:39.913" v="536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1:55.305" v="616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1:06.627" v="615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51.089" v="662" actId="27918"/>
        <pc:sldMkLst>
          <pc:docMk/>
          <pc:sldMk cId="1680971455" sldId="1054"/>
        </pc:sldMkLst>
        <pc:spChg chg="mod">
          <ac:chgData name="Rautaporras Petteri" userId="d9004aa4-7491-43fa-b04f-4f6e300df2fa" providerId="ADAL" clId="{9A02B80F-6E89-43B1-AF58-DF7DAE7BC01C}" dt="2020-08-03T19:07:27.442" v="569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36.409" v="620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0:43.246" v="664" actId="27918"/>
        <pc:sldMkLst>
          <pc:docMk/>
          <pc:sldMk cId="2199243574" sldId="1055"/>
        </pc:sldMkLst>
        <pc:spChg chg="mod">
          <ac:chgData name="Rautaporras Petteri" userId="d9004aa4-7491-43fa-b04f-4f6e300df2fa" providerId="ADAL" clId="{9A02B80F-6E89-43B1-AF58-DF7DAE7BC01C}" dt="2020-08-03T19:06:46.657" v="53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52.041" v="621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3:22.460" v="62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2:17.034" v="666" actId="27918"/>
        <pc:sldMkLst>
          <pc:docMk/>
          <pc:sldMk cId="461175757" sldId="1056"/>
        </pc:sldMkLst>
        <pc:spChg chg="mod">
          <ac:chgData name="Rautaporras Petteri" userId="d9004aa4-7491-43fa-b04f-4f6e300df2fa" providerId="ADAL" clId="{9A02B80F-6E89-43B1-AF58-DF7DAE7BC01C}" dt="2020-08-03T19:07:20.354" v="568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4:33.446" v="630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5:14.419" v="669" actId="27918"/>
        <pc:sldMkLst>
          <pc:docMk/>
          <pc:sldMk cId="684600858" sldId="1057"/>
        </pc:sldMkLst>
        <pc:spChg chg="mod">
          <ac:chgData name="Rautaporras Petteri" userId="d9004aa4-7491-43fa-b04f-4f6e300df2fa" providerId="ADAL" clId="{9A02B80F-6E89-43B1-AF58-DF7DAE7BC01C}" dt="2020-08-03T19:06:51.335" v="538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6:25.973" v="638" actId="207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9A02B80F-6E89-43B1-AF58-DF7DAE7BC01C}" dt="2020-08-04T07:14:23.303" v="667" actId="572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5:19.301" v="63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21.991" v="671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9A02B80F-6E89-43B1-AF58-DF7DAE7BC01C}" dt="2020-08-03T19:07:09.059" v="565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02.793" v="64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55.384" v="673" actId="27918"/>
        <pc:sldMkLst>
          <pc:docMk/>
          <pc:sldMk cId="3698197194" sldId="1059"/>
        </pc:sldMkLst>
        <pc:spChg chg="mod">
          <ac:chgData name="Rautaporras Petteri" userId="d9004aa4-7491-43fa-b04f-4f6e300df2fa" providerId="ADAL" clId="{9A02B80F-6E89-43B1-AF58-DF7DAE7BC01C}" dt="2020-08-03T19:06:55.475" v="539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46.531" v="648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27:40.374" v="647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4:53.737" v="652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9A02B80F-6E89-43B1-AF58-DF7DAE7BC01C}" dt="2020-08-03T19:07:37.848" v="571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5:19.673" v="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">
        <pc:chgData name="Rautaporras Petteri" userId="d9004aa4-7491-43fa-b04f-4f6e300df2fa" providerId="ADAL" clId="{9A02B80F-6E89-43B1-AF58-DF7DAE7BC01C}" dt="2020-08-03T18:46:14.858" v="260" actId="27918"/>
        <pc:sldMkLst>
          <pc:docMk/>
          <pc:sldMk cId="3421334924" sldId="1067"/>
        </pc:sldMkLst>
      </pc:sldChg>
      <pc:sldChg chg="modSp mod">
        <pc:chgData name="Rautaporras Petteri" userId="d9004aa4-7491-43fa-b04f-4f6e300df2fa" providerId="ADAL" clId="{9A02B80F-6E89-43B1-AF58-DF7DAE7BC01C}" dt="2020-08-04T07:06:35.580" v="654" actId="27918"/>
        <pc:sldMkLst>
          <pc:docMk/>
          <pc:sldMk cId="2630019428" sldId="1068"/>
        </pc:sldMkLst>
        <pc:spChg chg="mod">
          <ac:chgData name="Rautaporras Petteri" userId="d9004aa4-7491-43fa-b04f-4f6e300df2fa" providerId="ADAL" clId="{9A02B80F-6E89-43B1-AF58-DF7DAE7BC01C}" dt="2020-08-03T19:02:14.673" v="531" actId="20577"/>
          <ac:spMkLst>
            <pc:docMk/>
            <pc:sldMk cId="2630019428" sldId="1068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  <c:pt idx="73">
                  <c:v>-16.8</c:v>
                </c:pt>
                <c:pt idx="74">
                  <c:v>-24.2</c:v>
                </c:pt>
                <c:pt idx="75">
                  <c:v>-44.8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  <c:pt idx="73">
                  <c:v>-20.6</c:v>
                </c:pt>
                <c:pt idx="74">
                  <c:v>-29.2</c:v>
                </c:pt>
                <c:pt idx="75">
                  <c:v>-34.700000000000003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73.503784373621414</c:v>
                </c:pt>
                <c:pt idx="2">
                  <c:v>75.508584469835611</c:v>
                </c:pt>
                <c:pt idx="3">
                  <c:v>77.513384566049794</c:v>
                </c:pt>
                <c:pt idx="4">
                  <c:v>109.16929438225769</c:v>
                </c:pt>
                <c:pt idx="5">
                  <c:v>126.9763761371556</c:v>
                </c:pt>
                <c:pt idx="6">
                  <c:v>107.38547754602429</c:v>
                </c:pt>
                <c:pt idx="7">
                  <c:v>112.62531337471178</c:v>
                </c:pt>
                <c:pt idx="8">
                  <c:v>141.88079187850747</c:v>
                </c:pt>
                <c:pt idx="9">
                  <c:v>144.66498429006981</c:v>
                </c:pt>
                <c:pt idx="10">
                  <c:v>166.07225163845931</c:v>
                </c:pt>
                <c:pt idx="11">
                  <c:v>105.67063169873563</c:v>
                </c:pt>
                <c:pt idx="12">
                  <c:v>119.2446000417259</c:v>
                </c:pt>
                <c:pt idx="13">
                  <c:v>134.78692081283378</c:v>
                </c:pt>
                <c:pt idx="14">
                  <c:v>120.17670504298431</c:v>
                </c:pt>
                <c:pt idx="15">
                  <c:v>112.05460594461964</c:v>
                </c:pt>
                <c:pt idx="16">
                  <c:v>141.75155150971358</c:v>
                </c:pt>
                <c:pt idx="17">
                  <c:v>144.84052028533424</c:v>
                </c:pt>
                <c:pt idx="18">
                  <c:v>139.79036863254208</c:v>
                </c:pt>
                <c:pt idx="19">
                  <c:v>106.39232868034294</c:v>
                </c:pt>
                <c:pt idx="20">
                  <c:v>171.68115691080715</c:v>
                </c:pt>
                <c:pt idx="21">
                  <c:v>147.19776151255968</c:v>
                </c:pt>
                <c:pt idx="22">
                  <c:v>165.97332280923996</c:v>
                </c:pt>
                <c:pt idx="23">
                  <c:v>118.72077043444952</c:v>
                </c:pt>
                <c:pt idx="24">
                  <c:v>148.15376844468</c:v>
                </c:pt>
                <c:pt idx="25">
                  <c:v>163.80474863608666</c:v>
                </c:pt>
                <c:pt idx="26">
                  <c:v>158.72202842705582</c:v>
                </c:pt>
                <c:pt idx="27">
                  <c:v>174.63659291776207</c:v>
                </c:pt>
                <c:pt idx="28">
                  <c:v>166.60856185285613</c:v>
                </c:pt>
                <c:pt idx="29">
                  <c:v>179.59119494149101</c:v>
                </c:pt>
                <c:pt idx="30">
                  <c:v>169.97229012973185</c:v>
                </c:pt>
                <c:pt idx="31">
                  <c:v>141.70252943875153</c:v>
                </c:pt>
                <c:pt idx="32">
                  <c:v>198.83752603157399</c:v>
                </c:pt>
                <c:pt idx="33">
                  <c:v>278.70013067860788</c:v>
                </c:pt>
                <c:pt idx="34">
                  <c:v>242.83589956477442</c:v>
                </c:pt>
                <c:pt idx="35">
                  <c:v>207.56158615603255</c:v>
                </c:pt>
                <c:pt idx="36">
                  <c:v>270.47722051157155</c:v>
                </c:pt>
                <c:pt idx="37">
                  <c:v>267.61836803004564</c:v>
                </c:pt>
                <c:pt idx="38">
                  <c:v>243.36577984829921</c:v>
                </c:pt>
                <c:pt idx="39">
                  <c:v>225.4397490924477</c:v>
                </c:pt>
                <c:pt idx="40">
                  <c:v>290.17325762908177</c:v>
                </c:pt>
                <c:pt idx="41">
                  <c:v>320.3255238448279</c:v>
                </c:pt>
                <c:pt idx="42">
                  <c:v>280.48930818190001</c:v>
                </c:pt>
                <c:pt idx="43">
                  <c:v>223.47563283734584</c:v>
                </c:pt>
                <c:pt idx="44">
                  <c:v>286.26904209688473</c:v>
                </c:pt>
                <c:pt idx="45">
                  <c:v>317.62837578145479</c:v>
                </c:pt>
                <c:pt idx="46">
                  <c:v>315.20745218481153</c:v>
                </c:pt>
                <c:pt idx="47">
                  <c:v>299.25964679645296</c:v>
                </c:pt>
                <c:pt idx="48">
                  <c:v>339.08064141246365</c:v>
                </c:pt>
                <c:pt idx="49">
                  <c:v>413.65470051447841</c:v>
                </c:pt>
                <c:pt idx="50">
                  <c:v>365.75564030562697</c:v>
                </c:pt>
                <c:pt idx="51">
                  <c:v>309.23639445399459</c:v>
                </c:pt>
                <c:pt idx="52">
                  <c:v>333.15024721161092</c:v>
                </c:pt>
                <c:pt idx="53">
                  <c:v>329.58279835292944</c:v>
                </c:pt>
                <c:pt idx="54">
                  <c:v>303.67203281357541</c:v>
                </c:pt>
                <c:pt idx="55">
                  <c:v>244.91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16.430396743023458</c:v>
                </c:pt>
                <c:pt idx="2">
                  <c:v>17.16328262175815</c:v>
                </c:pt>
                <c:pt idx="3">
                  <c:v>17.896168500492845</c:v>
                </c:pt>
                <c:pt idx="4">
                  <c:v>11.695146115072074</c:v>
                </c:pt>
                <c:pt idx="5">
                  <c:v>21.343641660006533</c:v>
                </c:pt>
                <c:pt idx="6">
                  <c:v>18.411025295921636</c:v>
                </c:pt>
                <c:pt idx="7">
                  <c:v>12.85826006667167</c:v>
                </c:pt>
                <c:pt idx="8">
                  <c:v>17.371509350073428</c:v>
                </c:pt>
                <c:pt idx="9">
                  <c:v>21.736969649746882</c:v>
                </c:pt>
                <c:pt idx="10">
                  <c:v>41.337195182923644</c:v>
                </c:pt>
                <c:pt idx="11">
                  <c:v>17.233476671760865</c:v>
                </c:pt>
                <c:pt idx="12">
                  <c:v>15.463598617571025</c:v>
                </c:pt>
                <c:pt idx="13">
                  <c:v>20.721222147545173</c:v>
                </c:pt>
                <c:pt idx="14">
                  <c:v>20.072647894327009</c:v>
                </c:pt>
                <c:pt idx="15">
                  <c:v>15.554294853314003</c:v>
                </c:pt>
                <c:pt idx="16">
                  <c:v>20.170809565777603</c:v>
                </c:pt>
                <c:pt idx="17">
                  <c:v>19.551565712108232</c:v>
                </c:pt>
                <c:pt idx="18">
                  <c:v>25.276264152613521</c:v>
                </c:pt>
                <c:pt idx="19">
                  <c:v>16.922458850174753</c:v>
                </c:pt>
                <c:pt idx="20">
                  <c:v>23.608522341878796</c:v>
                </c:pt>
                <c:pt idx="21">
                  <c:v>17.012301199557861</c:v>
                </c:pt>
                <c:pt idx="22">
                  <c:v>23.407225220471663</c:v>
                </c:pt>
                <c:pt idx="23">
                  <c:v>12.337948413710613</c:v>
                </c:pt>
                <c:pt idx="24">
                  <c:v>18.856086560673933</c:v>
                </c:pt>
                <c:pt idx="25">
                  <c:v>22.585820482375237</c:v>
                </c:pt>
                <c:pt idx="26">
                  <c:v>16.96646834636028</c:v>
                </c:pt>
                <c:pt idx="27">
                  <c:v>54.640511309453281</c:v>
                </c:pt>
                <c:pt idx="28">
                  <c:v>20.621328968187672</c:v>
                </c:pt>
                <c:pt idx="29">
                  <c:v>22.625722143895512</c:v>
                </c:pt>
                <c:pt idx="30">
                  <c:v>11.923755569832936</c:v>
                </c:pt>
                <c:pt idx="31">
                  <c:v>10.980586504259152</c:v>
                </c:pt>
                <c:pt idx="32">
                  <c:v>12.728695875737209</c:v>
                </c:pt>
                <c:pt idx="33">
                  <c:v>23.619368067017962</c:v>
                </c:pt>
                <c:pt idx="34">
                  <c:v>13.059148604254231</c:v>
                </c:pt>
                <c:pt idx="35">
                  <c:v>22.660234658101942</c:v>
                </c:pt>
                <c:pt idx="36">
                  <c:v>24.133149910878569</c:v>
                </c:pt>
                <c:pt idx="37">
                  <c:v>23.245049994158236</c:v>
                </c:pt>
                <c:pt idx="38">
                  <c:v>19.69088185005144</c:v>
                </c:pt>
                <c:pt idx="39">
                  <c:v>29.075556139785956</c:v>
                </c:pt>
                <c:pt idx="40">
                  <c:v>34.11435001881086</c:v>
                </c:pt>
                <c:pt idx="41">
                  <c:v>48.698234651852502</c:v>
                </c:pt>
                <c:pt idx="42">
                  <c:v>18.368974110678764</c:v>
                </c:pt>
                <c:pt idx="43">
                  <c:v>15.194815384353472</c:v>
                </c:pt>
                <c:pt idx="44">
                  <c:v>13.900217113606553</c:v>
                </c:pt>
                <c:pt idx="45">
                  <c:v>38.83164652857127</c:v>
                </c:pt>
                <c:pt idx="46">
                  <c:v>16.922831557151362</c:v>
                </c:pt>
                <c:pt idx="47">
                  <c:v>12.876582531836473</c:v>
                </c:pt>
                <c:pt idx="48">
                  <c:v>11.143394523051283</c:v>
                </c:pt>
                <c:pt idx="49">
                  <c:v>26.590368010904971</c:v>
                </c:pt>
                <c:pt idx="50">
                  <c:v>13.720629893626965</c:v>
                </c:pt>
                <c:pt idx="51">
                  <c:v>16.800911304746219</c:v>
                </c:pt>
                <c:pt idx="52">
                  <c:v>15.740773801416735</c:v>
                </c:pt>
                <c:pt idx="53">
                  <c:v>11.475024101232798</c:v>
                </c:pt>
                <c:pt idx="54">
                  <c:v>9.8995032921335344</c:v>
                </c:pt>
                <c:pt idx="55">
                  <c:v>8.57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57.073387630597963</c:v>
                </c:pt>
                <c:pt idx="2">
                  <c:v>58.345301848077462</c:v>
                </c:pt>
                <c:pt idx="3">
                  <c:v>59.617216065556946</c:v>
                </c:pt>
                <c:pt idx="4">
                  <c:v>97.474148267185612</c:v>
                </c:pt>
                <c:pt idx="5">
                  <c:v>105.63273447714906</c:v>
                </c:pt>
                <c:pt idx="6">
                  <c:v>88.974452250102658</c:v>
                </c:pt>
                <c:pt idx="7">
                  <c:v>99.767053308040104</c:v>
                </c:pt>
                <c:pt idx="8">
                  <c:v>124.50928252843404</c:v>
                </c:pt>
                <c:pt idx="9">
                  <c:v>122.92801464032291</c:v>
                </c:pt>
                <c:pt idx="10">
                  <c:v>124.73505645553566</c:v>
                </c:pt>
                <c:pt idx="11">
                  <c:v>88.437155026974764</c:v>
                </c:pt>
                <c:pt idx="12">
                  <c:v>103.78100142415488</c:v>
                </c:pt>
                <c:pt idx="13">
                  <c:v>114.06569866528862</c:v>
                </c:pt>
                <c:pt idx="14">
                  <c:v>100.1040571486573</c:v>
                </c:pt>
                <c:pt idx="15">
                  <c:v>96.500311091305633</c:v>
                </c:pt>
                <c:pt idx="16">
                  <c:v>121.58074194393596</c:v>
                </c:pt>
                <c:pt idx="17">
                  <c:v>125.28895457322601</c:v>
                </c:pt>
                <c:pt idx="18">
                  <c:v>114.51410447992858</c:v>
                </c:pt>
                <c:pt idx="19">
                  <c:v>89.469869830168193</c:v>
                </c:pt>
                <c:pt idx="20">
                  <c:v>148.07263456892835</c:v>
                </c:pt>
                <c:pt idx="21">
                  <c:v>130.18546031300181</c:v>
                </c:pt>
                <c:pt idx="22">
                  <c:v>142.56609758876829</c:v>
                </c:pt>
                <c:pt idx="23">
                  <c:v>106.3828220207389</c:v>
                </c:pt>
                <c:pt idx="24">
                  <c:v>129.29768188400607</c:v>
                </c:pt>
                <c:pt idx="25">
                  <c:v>141.21892815371143</c:v>
                </c:pt>
                <c:pt idx="26">
                  <c:v>141.75556008069555</c:v>
                </c:pt>
                <c:pt idx="27">
                  <c:v>119.99608160830878</c:v>
                </c:pt>
                <c:pt idx="28">
                  <c:v>145.98723288466846</c:v>
                </c:pt>
                <c:pt idx="29">
                  <c:v>156.96547279759551</c:v>
                </c:pt>
                <c:pt idx="30">
                  <c:v>158.04853455989891</c:v>
                </c:pt>
                <c:pt idx="31">
                  <c:v>130.72194293449238</c:v>
                </c:pt>
                <c:pt idx="32">
                  <c:v>186.10883015583678</c:v>
                </c:pt>
                <c:pt idx="33">
                  <c:v>255.0807626115899</c:v>
                </c:pt>
                <c:pt idx="34">
                  <c:v>229.77675096052019</c:v>
                </c:pt>
                <c:pt idx="35">
                  <c:v>184.90135149793059</c:v>
                </c:pt>
                <c:pt idx="36">
                  <c:v>246.34407060069296</c:v>
                </c:pt>
                <c:pt idx="37">
                  <c:v>244.37331803588742</c:v>
                </c:pt>
                <c:pt idx="38">
                  <c:v>223.67489799824776</c:v>
                </c:pt>
                <c:pt idx="39">
                  <c:v>196.36419295266174</c:v>
                </c:pt>
                <c:pt idx="40">
                  <c:v>256.05890761027092</c:v>
                </c:pt>
                <c:pt idx="41">
                  <c:v>271.62728919297541</c:v>
                </c:pt>
                <c:pt idx="42">
                  <c:v>262.12033407122124</c:v>
                </c:pt>
                <c:pt idx="43">
                  <c:v>208.28081745299238</c:v>
                </c:pt>
                <c:pt idx="44">
                  <c:v>272.36882498327816</c:v>
                </c:pt>
                <c:pt idx="45">
                  <c:v>278.79672925288355</c:v>
                </c:pt>
                <c:pt idx="46">
                  <c:v>298.28462062766016</c:v>
                </c:pt>
                <c:pt idx="47">
                  <c:v>286.38306426461651</c:v>
                </c:pt>
                <c:pt idx="48">
                  <c:v>327.93724688941239</c:v>
                </c:pt>
                <c:pt idx="49">
                  <c:v>387.06433250357344</c:v>
                </c:pt>
                <c:pt idx="50">
                  <c:v>352.03501041200002</c:v>
                </c:pt>
                <c:pt idx="51">
                  <c:v>292.4354831492484</c:v>
                </c:pt>
                <c:pt idx="52">
                  <c:v>317.40947341019421</c:v>
                </c:pt>
                <c:pt idx="53">
                  <c:v>318.10777425169664</c:v>
                </c:pt>
                <c:pt idx="54">
                  <c:v>293.77252952144187</c:v>
                </c:pt>
                <c:pt idx="55">
                  <c:v>236.34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4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170.96339782083299</c:v>
                </c:pt>
                <c:pt idx="1">
                  <c:v>170.14907553020171</c:v>
                </c:pt>
                <c:pt idx="2">
                  <c:v>169.89005785518788</c:v>
                </c:pt>
                <c:pt idx="3">
                  <c:v>169.63104018017407</c:v>
                </c:pt>
                <c:pt idx="4">
                  <c:v>188.44312253615539</c:v>
                </c:pt>
                <c:pt idx="5">
                  <c:v>207.28743478977094</c:v>
                </c:pt>
                <c:pt idx="6">
                  <c:v>216.51172563791576</c:v>
                </c:pt>
                <c:pt idx="7">
                  <c:v>225.43200873419786</c:v>
                </c:pt>
                <c:pt idx="8">
                  <c:v>213.91243308788034</c:v>
                </c:pt>
                <c:pt idx="9">
                  <c:v>229.44247573006047</c:v>
                </c:pt>
                <c:pt idx="10">
                  <c:v>268.44769660417074</c:v>
                </c:pt>
                <c:pt idx="11">
                  <c:v>224.42227436108672</c:v>
                </c:pt>
                <c:pt idx="12">
                  <c:v>223.25527853440909</c:v>
                </c:pt>
                <c:pt idx="13">
                  <c:v>258.59658912640606</c:v>
                </c:pt>
                <c:pt idx="14">
                  <c:v>281.09449238040338</c:v>
                </c:pt>
                <c:pt idx="15">
                  <c:v>273.05518989832387</c:v>
                </c:pt>
                <c:pt idx="16">
                  <c:v>277.94287779750385</c:v>
                </c:pt>
                <c:pt idx="17">
                  <c:v>302.84655964816017</c:v>
                </c:pt>
                <c:pt idx="18">
                  <c:v>322.34987808950166</c:v>
                </c:pt>
                <c:pt idx="19">
                  <c:v>310.32622763676324</c:v>
                </c:pt>
                <c:pt idx="20">
                  <c:v>335.55574994363207</c:v>
                </c:pt>
                <c:pt idx="21">
                  <c:v>347.70286809159154</c:v>
                </c:pt>
                <c:pt idx="22">
                  <c:v>381.43004629647589</c:v>
                </c:pt>
                <c:pt idx="23">
                  <c:v>391.00394045851738</c:v>
                </c:pt>
                <c:pt idx="24">
                  <c:v>407.81710989823358</c:v>
                </c:pt>
                <c:pt idx="25">
                  <c:v>432.24535478113779</c:v>
                </c:pt>
                <c:pt idx="26">
                  <c:v>425.2862045691615</c:v>
                </c:pt>
                <c:pt idx="27">
                  <c:v>421.20345700529754</c:v>
                </c:pt>
                <c:pt idx="28">
                  <c:v>424.8258067355431</c:v>
                </c:pt>
                <c:pt idx="29">
                  <c:v>435.14907383921678</c:v>
                </c:pt>
                <c:pt idx="30">
                  <c:v>441.67630994680502</c:v>
                </c:pt>
                <c:pt idx="31">
                  <c:v>447.41810197611346</c:v>
                </c:pt>
                <c:pt idx="32">
                  <c:v>503.97175006589424</c:v>
                </c:pt>
                <c:pt idx="33">
                  <c:v>609.50343452969253</c:v>
                </c:pt>
                <c:pt idx="34">
                  <c:v>589.08506947294779</c:v>
                </c:pt>
                <c:pt idx="35">
                  <c:v>675.62166617852381</c:v>
                </c:pt>
                <c:pt idx="36">
                  <c:v>654.06933502742891</c:v>
                </c:pt>
                <c:pt idx="37">
                  <c:v>681.27861936456998</c:v>
                </c:pt>
                <c:pt idx="38">
                  <c:v>637.47240413942814</c:v>
                </c:pt>
                <c:pt idx="39">
                  <c:v>626.82661499029962</c:v>
                </c:pt>
                <c:pt idx="40">
                  <c:v>654.21893806537571</c:v>
                </c:pt>
                <c:pt idx="41">
                  <c:v>680.64938316321684</c:v>
                </c:pt>
                <c:pt idx="42">
                  <c:v>710.73408589903102</c:v>
                </c:pt>
                <c:pt idx="43">
                  <c:v>702.77386413696183</c:v>
                </c:pt>
                <c:pt idx="44">
                  <c:v>691.24837276511573</c:v>
                </c:pt>
                <c:pt idx="45">
                  <c:v>724.01354563418226</c:v>
                </c:pt>
                <c:pt idx="46">
                  <c:v>788.37834984106109</c:v>
                </c:pt>
                <c:pt idx="47">
                  <c:v>828.50680784797112</c:v>
                </c:pt>
                <c:pt idx="48">
                  <c:v>884.67956942006367</c:v>
                </c:pt>
                <c:pt idx="49">
                  <c:v>909.09672553605753</c:v>
                </c:pt>
                <c:pt idx="50">
                  <c:v>915.91495097757797</c:v>
                </c:pt>
                <c:pt idx="51">
                  <c:v>937.53054382064886</c:v>
                </c:pt>
                <c:pt idx="52">
                  <c:v>925.24889369659832</c:v>
                </c:pt>
                <c:pt idx="53">
                  <c:v>913.96085719349981</c:v>
                </c:pt>
                <c:pt idx="54">
                  <c:v>904.3642681929681</c:v>
                </c:pt>
                <c:pt idx="55">
                  <c:v>884.83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72.475401337039983</c:v>
                </c:pt>
                <c:pt idx="1">
                  <c:v>66.176819819785663</c:v>
                </c:pt>
                <c:pt idx="2">
                  <c:v>72.017141731325395</c:v>
                </c:pt>
                <c:pt idx="3">
                  <c:v>77.857463642865156</c:v>
                </c:pt>
                <c:pt idx="4">
                  <c:v>68.265424122064175</c:v>
                </c:pt>
                <c:pt idx="5">
                  <c:v>71.760613837113851</c:v>
                </c:pt>
                <c:pt idx="6">
                  <c:v>70.325401560371574</c:v>
                </c:pt>
                <c:pt idx="7">
                  <c:v>63.609325711356099</c:v>
                </c:pt>
                <c:pt idx="8">
                  <c:v>58.208893958461971</c:v>
                </c:pt>
                <c:pt idx="9">
                  <c:v>59.943518998424139</c:v>
                </c:pt>
                <c:pt idx="10">
                  <c:v>67.856063506216117</c:v>
                </c:pt>
                <c:pt idx="11">
                  <c:v>54.800556887620147</c:v>
                </c:pt>
                <c:pt idx="12">
                  <c:v>49.901387101866909</c:v>
                </c:pt>
                <c:pt idx="13">
                  <c:v>54.26775847328026</c:v>
                </c:pt>
                <c:pt idx="14">
                  <c:v>60.709341404058627</c:v>
                </c:pt>
                <c:pt idx="15">
                  <c:v>52.434658170685438</c:v>
                </c:pt>
                <c:pt idx="16">
                  <c:v>55.517816071121743</c:v>
                </c:pt>
                <c:pt idx="17">
                  <c:v>56.134063829511199</c:v>
                </c:pt>
                <c:pt idx="18">
                  <c:v>58.615189450775596</c:v>
                </c:pt>
                <c:pt idx="19">
                  <c:v>57.120502119780816</c:v>
                </c:pt>
                <c:pt idx="20">
                  <c:v>58.71987617913468</c:v>
                </c:pt>
                <c:pt idx="21">
                  <c:v>53.341135521125949</c:v>
                </c:pt>
                <c:pt idx="22">
                  <c:v>53.063761616416095</c:v>
                </c:pt>
                <c:pt idx="23">
                  <c:v>52.092694778835678</c:v>
                </c:pt>
                <c:pt idx="24">
                  <c:v>47.388724440306817</c:v>
                </c:pt>
                <c:pt idx="25">
                  <c:v>52.141813501669596</c:v>
                </c:pt>
                <c:pt idx="26">
                  <c:v>50.436776200164999</c:v>
                </c:pt>
                <c:pt idx="27">
                  <c:v>80.043163829661836</c:v>
                </c:pt>
                <c:pt idx="28">
                  <c:v>79.178697660301481</c:v>
                </c:pt>
                <c:pt idx="29">
                  <c:v>88.323837240066297</c:v>
                </c:pt>
                <c:pt idx="30">
                  <c:v>89.41905282184311</c:v>
                </c:pt>
                <c:pt idx="31">
                  <c:v>84.93915827546877</c:v>
                </c:pt>
                <c:pt idx="32">
                  <c:v>77.795775064501854</c:v>
                </c:pt>
                <c:pt idx="33">
                  <c:v>76.932241961285882</c:v>
                </c:pt>
                <c:pt idx="34">
                  <c:v>68.346603758406388</c:v>
                </c:pt>
                <c:pt idx="35">
                  <c:v>75.960415417092861</c:v>
                </c:pt>
                <c:pt idx="36">
                  <c:v>66.647668486957272</c:v>
                </c:pt>
                <c:pt idx="37">
                  <c:v>60.829327028045903</c:v>
                </c:pt>
                <c:pt idx="38">
                  <c:v>55.184365479843244</c:v>
                </c:pt>
                <c:pt idx="39">
                  <c:v>59.466672241079074</c:v>
                </c:pt>
                <c:pt idx="40">
                  <c:v>60.317045654126503</c:v>
                </c:pt>
                <c:pt idx="41">
                  <c:v>79.395327194526715</c:v>
                </c:pt>
                <c:pt idx="42">
                  <c:v>62.936675867101322</c:v>
                </c:pt>
                <c:pt idx="43">
                  <c:v>58.273068185349111</c:v>
                </c:pt>
                <c:pt idx="44">
                  <c:v>54.112371116915185</c:v>
                </c:pt>
                <c:pt idx="45">
                  <c:v>61.655635650613156</c:v>
                </c:pt>
                <c:pt idx="46">
                  <c:v>54.670052131398691</c:v>
                </c:pt>
                <c:pt idx="47">
                  <c:v>51.592128196400949</c:v>
                </c:pt>
                <c:pt idx="48">
                  <c:v>49.600672048019874</c:v>
                </c:pt>
                <c:pt idx="49">
                  <c:v>64.778477694713956</c:v>
                </c:pt>
                <c:pt idx="50">
                  <c:v>63.431085358663914</c:v>
                </c:pt>
                <c:pt idx="51">
                  <c:v>66.926138161926289</c:v>
                </c:pt>
                <c:pt idx="52">
                  <c:v>63.834150578845296</c:v>
                </c:pt>
                <c:pt idx="53">
                  <c:v>63.738399352977034</c:v>
                </c:pt>
                <c:pt idx="54">
                  <c:v>47.064434082238236</c:v>
                </c:pt>
                <c:pt idx="55">
                  <c:v>44.41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11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263.38010104570435</c:v>
                </c:pt>
                <c:pt idx="2">
                  <c:v>193.88890839130835</c:v>
                </c:pt>
                <c:pt idx="3">
                  <c:v>202.08166344182993</c:v>
                </c:pt>
                <c:pt idx="4">
                  <c:v>332.07055582408645</c:v>
                </c:pt>
                <c:pt idx="5">
                  <c:v>418.75164598497378</c:v>
                </c:pt>
                <c:pt idx="6">
                  <c:v>232.69263930733342</c:v>
                </c:pt>
                <c:pt idx="7">
                  <c:v>209.44520906883236</c:v>
                </c:pt>
                <c:pt idx="8">
                  <c:v>307.13390596199946</c:v>
                </c:pt>
                <c:pt idx="9">
                  <c:v>374.13373248396903</c:v>
                </c:pt>
                <c:pt idx="10">
                  <c:v>344.36116421726445</c:v>
                </c:pt>
                <c:pt idx="11">
                  <c:v>235.55681523908581</c:v>
                </c:pt>
                <c:pt idx="12">
                  <c:v>299.08550403615254</c:v>
                </c:pt>
                <c:pt idx="13">
                  <c:v>460.55393087214344</c:v>
                </c:pt>
                <c:pt idx="14">
                  <c:v>388.89158764714796</c:v>
                </c:pt>
                <c:pt idx="15">
                  <c:v>314.79846042088559</c:v>
                </c:pt>
                <c:pt idx="16">
                  <c:v>402.34539355421742</c:v>
                </c:pt>
                <c:pt idx="17">
                  <c:v>435.89605443772729</c:v>
                </c:pt>
                <c:pt idx="18">
                  <c:v>330.36323112816331</c:v>
                </c:pt>
                <c:pt idx="19">
                  <c:v>376.29468908621959</c:v>
                </c:pt>
                <c:pt idx="20">
                  <c:v>398.85076978039871</c:v>
                </c:pt>
                <c:pt idx="21">
                  <c:v>367.03553618547619</c:v>
                </c:pt>
                <c:pt idx="22">
                  <c:v>378.28829365093952</c:v>
                </c:pt>
                <c:pt idx="23">
                  <c:v>376.1770286313386</c:v>
                </c:pt>
                <c:pt idx="24">
                  <c:v>442.72017572951637</c:v>
                </c:pt>
                <c:pt idx="25">
                  <c:v>304.99881357827519</c:v>
                </c:pt>
                <c:pt idx="26">
                  <c:v>299.90697033667999</c:v>
                </c:pt>
                <c:pt idx="27">
                  <c:v>290.04231884901583</c:v>
                </c:pt>
                <c:pt idx="28">
                  <c:v>440.00239823338381</c:v>
                </c:pt>
                <c:pt idx="29">
                  <c:v>346.08676000327864</c:v>
                </c:pt>
                <c:pt idx="30">
                  <c:v>299.68590339531511</c:v>
                </c:pt>
                <c:pt idx="31">
                  <c:v>260.34102568720368</c:v>
                </c:pt>
                <c:pt idx="32">
                  <c:v>368.74067377676681</c:v>
                </c:pt>
                <c:pt idx="33">
                  <c:v>611.22539535998544</c:v>
                </c:pt>
                <c:pt idx="34">
                  <c:v>452.20248983324046</c:v>
                </c:pt>
                <c:pt idx="35">
                  <c:v>358.25090914655749</c:v>
                </c:pt>
                <c:pt idx="36">
                  <c:v>470.13672666020165</c:v>
                </c:pt>
                <c:pt idx="37">
                  <c:v>540.68869830053222</c:v>
                </c:pt>
                <c:pt idx="38">
                  <c:v>562.0790927822718</c:v>
                </c:pt>
                <c:pt idx="39">
                  <c:v>347.93560592105604</c:v>
                </c:pt>
                <c:pt idx="40">
                  <c:v>459.49082390595294</c:v>
                </c:pt>
                <c:pt idx="41">
                  <c:v>514.78257818056989</c:v>
                </c:pt>
                <c:pt idx="42">
                  <c:v>405.69649020021785</c:v>
                </c:pt>
                <c:pt idx="43">
                  <c:v>364.52033391809755</c:v>
                </c:pt>
                <c:pt idx="44">
                  <c:v>516.53537648340591</c:v>
                </c:pt>
                <c:pt idx="45">
                  <c:v>512.12944358236666</c:v>
                </c:pt>
                <c:pt idx="46">
                  <c:v>380.5993574180369</c:v>
                </c:pt>
                <c:pt idx="47">
                  <c:v>331.89180682799076</c:v>
                </c:pt>
                <c:pt idx="48">
                  <c:v>758.43306272491725</c:v>
                </c:pt>
                <c:pt idx="49">
                  <c:v>476.14965280708242</c:v>
                </c:pt>
                <c:pt idx="50">
                  <c:v>437.78251311035001</c:v>
                </c:pt>
                <c:pt idx="51">
                  <c:v>376.91406031221442</c:v>
                </c:pt>
                <c:pt idx="52">
                  <c:v>496.04503041285693</c:v>
                </c:pt>
                <c:pt idx="53">
                  <c:v>539.88053207205235</c:v>
                </c:pt>
                <c:pt idx="54">
                  <c:v>469.16572735577279</c:v>
                </c:pt>
                <c:pt idx="55">
                  <c:v>368.47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1297.9176458305985</c:v>
                </c:pt>
                <c:pt idx="1">
                  <c:v>1294.2006993028688</c:v>
                </c:pt>
                <c:pt idx="2">
                  <c:v>1163.5568697969841</c:v>
                </c:pt>
                <c:pt idx="3">
                  <c:v>1150.2464330692815</c:v>
                </c:pt>
                <c:pt idx="4">
                  <c:v>1221.723456317877</c:v>
                </c:pt>
                <c:pt idx="5">
                  <c:v>1484.460341835907</c:v>
                </c:pt>
                <c:pt idx="6">
                  <c:v>1434.7595694750007</c:v>
                </c:pt>
                <c:pt idx="7">
                  <c:v>1394.2039365026219</c:v>
                </c:pt>
                <c:pt idx="8">
                  <c:v>1427.8016912476226</c:v>
                </c:pt>
                <c:pt idx="9">
                  <c:v>1574.4439756545728</c:v>
                </c:pt>
                <c:pt idx="10">
                  <c:v>1699.3500067494219</c:v>
                </c:pt>
                <c:pt idx="11">
                  <c:v>1641.5641499770509</c:v>
                </c:pt>
                <c:pt idx="12">
                  <c:v>1562.9100740657016</c:v>
                </c:pt>
                <c:pt idx="13">
                  <c:v>1582.9676142761809</c:v>
                </c:pt>
                <c:pt idx="14">
                  <c:v>1629.5249135456138</c:v>
                </c:pt>
                <c:pt idx="15">
                  <c:v>1599.0132795522736</c:v>
                </c:pt>
                <c:pt idx="16">
                  <c:v>1559.5976177871489</c:v>
                </c:pt>
                <c:pt idx="17">
                  <c:v>1668.5636294760766</c:v>
                </c:pt>
                <c:pt idx="18">
                  <c:v>1643.9252871864935</c:v>
                </c:pt>
                <c:pt idx="19">
                  <c:v>1728.6708448100014</c:v>
                </c:pt>
                <c:pt idx="20">
                  <c:v>1774.5266345733685</c:v>
                </c:pt>
                <c:pt idx="21">
                  <c:v>1776.8993619881323</c:v>
                </c:pt>
                <c:pt idx="22">
                  <c:v>1710.4456315887933</c:v>
                </c:pt>
                <c:pt idx="23">
                  <c:v>1844.4898020935859</c:v>
                </c:pt>
                <c:pt idx="24">
                  <c:v>1937.3716058776749</c:v>
                </c:pt>
                <c:pt idx="25">
                  <c:v>1818.967819341744</c:v>
                </c:pt>
                <c:pt idx="26">
                  <c:v>1737.8679482882924</c:v>
                </c:pt>
                <c:pt idx="27">
                  <c:v>1736.0507701410711</c:v>
                </c:pt>
                <c:pt idx="28">
                  <c:v>1818.9609724802294</c:v>
                </c:pt>
                <c:pt idx="29">
                  <c:v>1806.4211875747824</c:v>
                </c:pt>
                <c:pt idx="30">
                  <c:v>1715.7290260241903</c:v>
                </c:pt>
                <c:pt idx="31">
                  <c:v>1648.0860052595042</c:v>
                </c:pt>
                <c:pt idx="32">
                  <c:v>1607.333172111518</c:v>
                </c:pt>
                <c:pt idx="33">
                  <c:v>1880.677011867539</c:v>
                </c:pt>
                <c:pt idx="34">
                  <c:v>1752.0857398263349</c:v>
                </c:pt>
                <c:pt idx="35">
                  <c:v>1655.8002462306486</c:v>
                </c:pt>
                <c:pt idx="36">
                  <c:v>1731.514326262311</c:v>
                </c:pt>
                <c:pt idx="37">
                  <c:v>1820.5934273178696</c:v>
                </c:pt>
                <c:pt idx="38">
                  <c:v>1882.1974372675006</c:v>
                </c:pt>
                <c:pt idx="39">
                  <c:v>1725.8981506813002</c:v>
                </c:pt>
                <c:pt idx="40">
                  <c:v>1727.2679433975918</c:v>
                </c:pt>
                <c:pt idx="41">
                  <c:v>1754.7044290511128</c:v>
                </c:pt>
                <c:pt idx="42">
                  <c:v>1714.7513278181707</c:v>
                </c:pt>
                <c:pt idx="43">
                  <c:v>1760.0655438168087</c:v>
                </c:pt>
                <c:pt idx="44">
                  <c:v>1827.6211684686311</c:v>
                </c:pt>
                <c:pt idx="45">
                  <c:v>1854.4192599999276</c:v>
                </c:pt>
                <c:pt idx="46">
                  <c:v>1799.2410680172088</c:v>
                </c:pt>
                <c:pt idx="47">
                  <c:v>1775.5486382911008</c:v>
                </c:pt>
                <c:pt idx="48">
                  <c:v>2222.8571760090531</c:v>
                </c:pt>
                <c:pt idx="49">
                  <c:v>2260.760300469427</c:v>
                </c:pt>
                <c:pt idx="50">
                  <c:v>2182.7749643237012</c:v>
                </c:pt>
                <c:pt idx="51">
                  <c:v>2177.8446500312311</c:v>
                </c:pt>
                <c:pt idx="52">
                  <c:v>2228.8803029754295</c:v>
                </c:pt>
                <c:pt idx="53">
                  <c:v>2156.5146556053851</c:v>
                </c:pt>
                <c:pt idx="54">
                  <c:v>2175.8017002716256</c:v>
                </c:pt>
                <c:pt idx="55">
                  <c:v>2113.63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3393685891420211"/>
          <c:y val="6.09470929089066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Taul1!$A$2:$A$67</c:f>
              <c:strCache>
                <c:ptCount val="65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  <c:pt idx="57">
                  <c:v>22(1)</c:v>
                </c:pt>
                <c:pt idx="58">
                  <c:v>22(4)</c:v>
                </c:pt>
                <c:pt idx="59">
                  <c:v>22(7)</c:v>
                </c:pt>
                <c:pt idx="60">
                  <c:v>22(10)</c:v>
                </c:pt>
                <c:pt idx="61">
                  <c:v>23(1)</c:v>
                </c:pt>
                <c:pt idx="62">
                  <c:v>23(4)</c:v>
                </c:pt>
                <c:pt idx="63">
                  <c:v>23(7)</c:v>
                </c:pt>
                <c:pt idx="64">
                  <c:v>23(10)</c:v>
                </c:pt>
              </c:strCache>
            </c:strRef>
          </c:cat>
          <c:val>
            <c:numRef>
              <c:f>Taul1!$B$2:$B$67</c:f>
              <c:numCache>
                <c:formatCode>General</c:formatCode>
                <c:ptCount val="66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-43.86</c:v>
                </c:pt>
                <c:pt idx="52">
                  <c:v>-15.28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21.43</c:v>
                </c:pt>
                <c:pt idx="57">
                  <c:v>17.13</c:v>
                </c:pt>
                <c:pt idx="58">
                  <c:v>6.57</c:v>
                </c:pt>
                <c:pt idx="59">
                  <c:v>3.12</c:v>
                </c:pt>
                <c:pt idx="60">
                  <c:v>-7.26</c:v>
                </c:pt>
                <c:pt idx="61">
                  <c:v>-11.7</c:v>
                </c:pt>
                <c:pt idx="62">
                  <c:v>-13.5</c:v>
                </c:pt>
                <c:pt idx="63">
                  <c:v>-21</c:v>
                </c:pt>
                <c:pt idx="64">
                  <c:v>-30.6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Taul1!$B$4:$B$38</c:f>
              <c:numCache>
                <c:formatCode>General</c:formatCode>
                <c:ptCount val="35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Taul1!$C$4:$C$38</c:f>
              <c:numCache>
                <c:formatCode>#,##0</c:formatCode>
                <c:ptCount val="35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6761.3984440681006</c:v>
                </c:pt>
                <c:pt idx="2">
                  <c:v>7002.0275347675069</c:v>
                </c:pt>
                <c:pt idx="3">
                  <c:v>6868.9044592467817</c:v>
                </c:pt>
                <c:pt idx="4">
                  <c:v>8977.1994207784428</c:v>
                </c:pt>
                <c:pt idx="5">
                  <c:v>8228.6746692408997</c:v>
                </c:pt>
                <c:pt idx="6">
                  <c:v>8555.0969924394594</c:v>
                </c:pt>
                <c:pt idx="7">
                  <c:v>7518.5706719640266</c:v>
                </c:pt>
                <c:pt idx="8">
                  <c:v>9261.1736035563918</c:v>
                </c:pt>
                <c:pt idx="9">
                  <c:v>8049.762222063122</c:v>
                </c:pt>
                <c:pt idx="10">
                  <c:v>8379.9036908522139</c:v>
                </c:pt>
                <c:pt idx="11">
                  <c:v>7432.7880247387402</c:v>
                </c:pt>
                <c:pt idx="12">
                  <c:v>8692.8893413509868</c:v>
                </c:pt>
                <c:pt idx="13">
                  <c:v>6863.6213903167063</c:v>
                </c:pt>
                <c:pt idx="14">
                  <c:v>7317.2770193245487</c:v>
                </c:pt>
                <c:pt idx="15">
                  <c:v>6647.1618160338685</c:v>
                </c:pt>
                <c:pt idx="16">
                  <c:v>7423.6474020774203</c:v>
                </c:pt>
                <c:pt idx="17">
                  <c:v>7418.3204371211032</c:v>
                </c:pt>
                <c:pt idx="18">
                  <c:v>7673.2506628161227</c:v>
                </c:pt>
                <c:pt idx="19">
                  <c:v>9007.8744399374955</c:v>
                </c:pt>
                <c:pt idx="20">
                  <c:v>7809.2282106298462</c:v>
                </c:pt>
                <c:pt idx="21">
                  <c:v>6747.4771409051809</c:v>
                </c:pt>
                <c:pt idx="22">
                  <c:v>8714.287474365352</c:v>
                </c:pt>
                <c:pt idx="23">
                  <c:v>7071.211076467931</c:v>
                </c:pt>
                <c:pt idx="24">
                  <c:v>7985.4107273099762</c:v>
                </c:pt>
                <c:pt idx="25">
                  <c:v>6827.0162388909021</c:v>
                </c:pt>
                <c:pt idx="26">
                  <c:v>6503.2695594725501</c:v>
                </c:pt>
                <c:pt idx="27">
                  <c:v>6482.6886624438503</c:v>
                </c:pt>
                <c:pt idx="28">
                  <c:v>7998.9185666637813</c:v>
                </c:pt>
                <c:pt idx="29">
                  <c:v>7640.5247655592466</c:v>
                </c:pt>
                <c:pt idx="30">
                  <c:v>9634.6664318472467</c:v>
                </c:pt>
                <c:pt idx="31">
                  <c:v>7290.9959443105572</c:v>
                </c:pt>
                <c:pt idx="32">
                  <c:v>11251.574888273411</c:v>
                </c:pt>
                <c:pt idx="33">
                  <c:v>9094.0832418100417</c:v>
                </c:pt>
                <c:pt idx="34">
                  <c:v>8850.3133283743864</c:v>
                </c:pt>
                <c:pt idx="35">
                  <c:v>8908.931484827277</c:v>
                </c:pt>
                <c:pt idx="36">
                  <c:v>10140.926571682388</c:v>
                </c:pt>
                <c:pt idx="37">
                  <c:v>10133.984711135325</c:v>
                </c:pt>
                <c:pt idx="38">
                  <c:v>9693.0258661283769</c:v>
                </c:pt>
                <c:pt idx="39">
                  <c:v>10035.199599308198</c:v>
                </c:pt>
                <c:pt idx="40">
                  <c:v>11476.200640432697</c:v>
                </c:pt>
                <c:pt idx="41">
                  <c:v>9010.2137644307804</c:v>
                </c:pt>
                <c:pt idx="42">
                  <c:v>8323.5843783564997</c:v>
                </c:pt>
                <c:pt idx="43">
                  <c:v>8812.3410264116974</c:v>
                </c:pt>
                <c:pt idx="44">
                  <c:v>13244.410422416593</c:v>
                </c:pt>
                <c:pt idx="45">
                  <c:v>9459.4916021293939</c:v>
                </c:pt>
                <c:pt idx="46">
                  <c:v>10122.272535252936</c:v>
                </c:pt>
                <c:pt idx="47">
                  <c:v>9935.6356973557376</c:v>
                </c:pt>
                <c:pt idx="48">
                  <c:v>13822.752013372727</c:v>
                </c:pt>
                <c:pt idx="49">
                  <c:v>10338.195884156485</c:v>
                </c:pt>
                <c:pt idx="50">
                  <c:v>11174.143386601165</c:v>
                </c:pt>
                <c:pt idx="51">
                  <c:v>11556.869205133551</c:v>
                </c:pt>
                <c:pt idx="52">
                  <c:v>13275.780936876356</c:v>
                </c:pt>
                <c:pt idx="53">
                  <c:v>11579.282820682482</c:v>
                </c:pt>
                <c:pt idx="54">
                  <c:v>10581.693453674488</c:v>
                </c:pt>
                <c:pt idx="55">
                  <c:v>8070.9599999999991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5108.679084010455</c:v>
                </c:pt>
                <c:pt idx="2">
                  <c:v>5501.88712695305</c:v>
                </c:pt>
                <c:pt idx="3">
                  <c:v>5404.959420933149</c:v>
                </c:pt>
                <c:pt idx="4">
                  <c:v>6749.7701841523531</c:v>
                </c:pt>
                <c:pt idx="5">
                  <c:v>5843.1953182293828</c:v>
                </c:pt>
                <c:pt idx="6">
                  <c:v>6603.7004994601575</c:v>
                </c:pt>
                <c:pt idx="7">
                  <c:v>5703.2121536351669</c:v>
                </c:pt>
                <c:pt idx="8">
                  <c:v>7073.243256353805</c:v>
                </c:pt>
                <c:pt idx="9">
                  <c:v>6046.0677812590266</c:v>
                </c:pt>
                <c:pt idx="10">
                  <c:v>6481.1189931559311</c:v>
                </c:pt>
                <c:pt idx="11">
                  <c:v>5955.7683256114378</c:v>
                </c:pt>
                <c:pt idx="12">
                  <c:v>6971.4358095912748</c:v>
                </c:pt>
                <c:pt idx="13">
                  <c:v>5137.6926969335209</c:v>
                </c:pt>
                <c:pt idx="14">
                  <c:v>5482.489564853825</c:v>
                </c:pt>
                <c:pt idx="15">
                  <c:v>5185.6785397392241</c:v>
                </c:pt>
                <c:pt idx="16">
                  <c:v>5795.9900481114673</c:v>
                </c:pt>
                <c:pt idx="17">
                  <c:v>5399.5754123107918</c:v>
                </c:pt>
                <c:pt idx="18">
                  <c:v>5590.2171648132553</c:v>
                </c:pt>
                <c:pt idx="19">
                  <c:v>6542.8897471242371</c:v>
                </c:pt>
                <c:pt idx="20">
                  <c:v>5858.4843030836928</c:v>
                </c:pt>
                <c:pt idx="21">
                  <c:v>4779.7070247206211</c:v>
                </c:pt>
                <c:pt idx="22">
                  <c:v>6366.2542679488324</c:v>
                </c:pt>
                <c:pt idx="23">
                  <c:v>5442.7041425405268</c:v>
                </c:pt>
                <c:pt idx="24">
                  <c:v>5707.0373578098761</c:v>
                </c:pt>
                <c:pt idx="25">
                  <c:v>4755.8726002186304</c:v>
                </c:pt>
                <c:pt idx="26">
                  <c:v>4564.6523285608509</c:v>
                </c:pt>
                <c:pt idx="27">
                  <c:v>4642.9762782621583</c:v>
                </c:pt>
                <c:pt idx="28">
                  <c:v>5593.8416557151768</c:v>
                </c:pt>
                <c:pt idx="29">
                  <c:v>5626.7296344943379</c:v>
                </c:pt>
                <c:pt idx="30">
                  <c:v>7477.9421214994445</c:v>
                </c:pt>
                <c:pt idx="31">
                  <c:v>5198.8268199653494</c:v>
                </c:pt>
                <c:pt idx="32">
                  <c:v>8277.5904355571456</c:v>
                </c:pt>
                <c:pt idx="33">
                  <c:v>5999.0565468581535</c:v>
                </c:pt>
                <c:pt idx="34">
                  <c:v>6356.7901423222602</c:v>
                </c:pt>
                <c:pt idx="35">
                  <c:v>6633.4483656941429</c:v>
                </c:pt>
                <c:pt idx="36">
                  <c:v>7315.7223098669492</c:v>
                </c:pt>
                <c:pt idx="37">
                  <c:v>7203.2834615367174</c:v>
                </c:pt>
                <c:pt idx="38">
                  <c:v>6707.2656017164309</c:v>
                </c:pt>
                <c:pt idx="39">
                  <c:v>7217.7790503502993</c:v>
                </c:pt>
                <c:pt idx="40">
                  <c:v>8799.1488047139865</c:v>
                </c:pt>
                <c:pt idx="41">
                  <c:v>6355.4156778239967</c:v>
                </c:pt>
                <c:pt idx="42">
                  <c:v>5810.2376103519646</c:v>
                </c:pt>
                <c:pt idx="43">
                  <c:v>6486.3656910674572</c:v>
                </c:pt>
                <c:pt idx="44">
                  <c:v>9703.5915994285151</c:v>
                </c:pt>
                <c:pt idx="45">
                  <c:v>6776.5832952084384</c:v>
                </c:pt>
                <c:pt idx="46">
                  <c:v>7813.5847599315484</c:v>
                </c:pt>
                <c:pt idx="47">
                  <c:v>7917.6218262856246</c:v>
                </c:pt>
                <c:pt idx="48">
                  <c:v>10935.196950112617</c:v>
                </c:pt>
                <c:pt idx="49">
                  <c:v>7907.4077242789062</c:v>
                </c:pt>
                <c:pt idx="50">
                  <c:v>8247.283004961022</c:v>
                </c:pt>
                <c:pt idx="51">
                  <c:v>9437.472612164147</c:v>
                </c:pt>
                <c:pt idx="52">
                  <c:v>10615.397053129167</c:v>
                </c:pt>
                <c:pt idx="53">
                  <c:v>8982.2256502367763</c:v>
                </c:pt>
                <c:pt idx="54">
                  <c:v>8106.2356153576238</c:v>
                </c:pt>
                <c:pt idx="55">
                  <c:v>6260.5499999999993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1652.7193600576456</c:v>
                </c:pt>
                <c:pt idx="2">
                  <c:v>1500.1404078144574</c:v>
                </c:pt>
                <c:pt idx="3">
                  <c:v>1463.9450383136325</c:v>
                </c:pt>
                <c:pt idx="4">
                  <c:v>2227.4292366260902</c:v>
                </c:pt>
                <c:pt idx="5">
                  <c:v>2385.4793510115178</c:v>
                </c:pt>
                <c:pt idx="6">
                  <c:v>1951.3964929793019</c:v>
                </c:pt>
                <c:pt idx="7">
                  <c:v>1815.3585183288599</c:v>
                </c:pt>
                <c:pt idx="8">
                  <c:v>2187.9303472025867</c:v>
                </c:pt>
                <c:pt idx="9">
                  <c:v>2003.6944408040949</c:v>
                </c:pt>
                <c:pt idx="10">
                  <c:v>1898.7846976962833</c:v>
                </c:pt>
                <c:pt idx="11">
                  <c:v>1477.0196991273024</c:v>
                </c:pt>
                <c:pt idx="12">
                  <c:v>1721.4535317597115</c:v>
                </c:pt>
                <c:pt idx="13">
                  <c:v>1725.9286933831859</c:v>
                </c:pt>
                <c:pt idx="14">
                  <c:v>1834.7874544707238</c:v>
                </c:pt>
                <c:pt idx="15">
                  <c:v>1461.4832762946444</c:v>
                </c:pt>
                <c:pt idx="16">
                  <c:v>1627.6573539659526</c:v>
                </c:pt>
                <c:pt idx="17">
                  <c:v>2018.7450248103112</c:v>
                </c:pt>
                <c:pt idx="18">
                  <c:v>2083.0334980028674</c:v>
                </c:pt>
                <c:pt idx="19">
                  <c:v>2464.9846928132574</c:v>
                </c:pt>
                <c:pt idx="20">
                  <c:v>1950.7439075461534</c:v>
                </c:pt>
                <c:pt idx="21">
                  <c:v>1967.7701161845596</c:v>
                </c:pt>
                <c:pt idx="22">
                  <c:v>2348.03320641652</c:v>
                </c:pt>
                <c:pt idx="23">
                  <c:v>1628.5069339274037</c:v>
                </c:pt>
                <c:pt idx="24">
                  <c:v>2278.3733695000997</c:v>
                </c:pt>
                <c:pt idx="25">
                  <c:v>2071.1436386722717</c:v>
                </c:pt>
                <c:pt idx="26">
                  <c:v>1938.6172309116989</c:v>
                </c:pt>
                <c:pt idx="27">
                  <c:v>1839.7123841816924</c:v>
                </c:pt>
                <c:pt idx="28">
                  <c:v>2405.0769109486046</c:v>
                </c:pt>
                <c:pt idx="29">
                  <c:v>2013.7951310649082</c:v>
                </c:pt>
                <c:pt idx="30">
                  <c:v>2156.7243103478017</c:v>
                </c:pt>
                <c:pt idx="31">
                  <c:v>2092.1691243452078</c:v>
                </c:pt>
                <c:pt idx="32">
                  <c:v>2973.9844527162659</c:v>
                </c:pt>
                <c:pt idx="33">
                  <c:v>3095.0266949518877</c:v>
                </c:pt>
                <c:pt idx="34">
                  <c:v>2493.5231860521262</c:v>
                </c:pt>
                <c:pt idx="35">
                  <c:v>2275.4831191331332</c:v>
                </c:pt>
                <c:pt idx="36">
                  <c:v>2825.2042618154392</c:v>
                </c:pt>
                <c:pt idx="37">
                  <c:v>2930.7012495986069</c:v>
                </c:pt>
                <c:pt idx="38">
                  <c:v>2985.7602644119461</c:v>
                </c:pt>
                <c:pt idx="39">
                  <c:v>2817.420548957899</c:v>
                </c:pt>
                <c:pt idx="40">
                  <c:v>2677.0518357187111</c:v>
                </c:pt>
                <c:pt idx="41">
                  <c:v>2654.7980866067842</c:v>
                </c:pt>
                <c:pt idx="42">
                  <c:v>2513.3467680045346</c:v>
                </c:pt>
                <c:pt idx="43">
                  <c:v>2325.9753353442406</c:v>
                </c:pt>
                <c:pt idx="44">
                  <c:v>3540.8188229880789</c:v>
                </c:pt>
                <c:pt idx="45">
                  <c:v>2682.908306920956</c:v>
                </c:pt>
                <c:pt idx="46">
                  <c:v>2308.6877753213871</c:v>
                </c:pt>
                <c:pt idx="47">
                  <c:v>2018.0138710701128</c:v>
                </c:pt>
                <c:pt idx="48">
                  <c:v>2887.5550632601107</c:v>
                </c:pt>
                <c:pt idx="49">
                  <c:v>2430.7881598775784</c:v>
                </c:pt>
                <c:pt idx="50">
                  <c:v>2926.8603816401437</c:v>
                </c:pt>
                <c:pt idx="51">
                  <c:v>2119.3965929694036</c:v>
                </c:pt>
                <c:pt idx="52">
                  <c:v>2660.3838837471885</c:v>
                </c:pt>
                <c:pt idx="53">
                  <c:v>2597.0571704457061</c:v>
                </c:pt>
                <c:pt idx="54">
                  <c:v>2475.4578383168655</c:v>
                </c:pt>
                <c:pt idx="55">
                  <c:v>1810.4099999999999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3225.7154973989409</c:v>
                </c:pt>
                <c:pt idx="1">
                  <c:v>3321.0265275178208</c:v>
                </c:pt>
                <c:pt idx="2">
                  <c:v>3088.8099514476498</c:v>
                </c:pt>
                <c:pt idx="3">
                  <c:v>3059.9193751111989</c:v>
                </c:pt>
                <c:pt idx="4">
                  <c:v>3453.6759076124181</c:v>
                </c:pt>
                <c:pt idx="5">
                  <c:v>4125.996118653512</c:v>
                </c:pt>
                <c:pt idx="6">
                  <c:v>4201.7010871415441</c:v>
                </c:pt>
                <c:pt idx="7">
                  <c:v>4221.4225794023287</c:v>
                </c:pt>
                <c:pt idx="8">
                  <c:v>4180.7581928664531</c:v>
                </c:pt>
                <c:pt idx="9">
                  <c:v>4147.9166462496214</c:v>
                </c:pt>
                <c:pt idx="10">
                  <c:v>4576.2295737702398</c:v>
                </c:pt>
                <c:pt idx="11">
                  <c:v>3979.9147708668656</c:v>
                </c:pt>
                <c:pt idx="12">
                  <c:v>3975.7445320120719</c:v>
                </c:pt>
                <c:pt idx="13">
                  <c:v>3802.2224849822196</c:v>
                </c:pt>
                <c:pt idx="14">
                  <c:v>3889.0717000252525</c:v>
                </c:pt>
                <c:pt idx="15">
                  <c:v>3803.6546853152795</c:v>
                </c:pt>
                <c:pt idx="16">
                  <c:v>3572.305122615332</c:v>
                </c:pt>
                <c:pt idx="17">
                  <c:v>3985.8315061908152</c:v>
                </c:pt>
                <c:pt idx="18">
                  <c:v>4098.3329255593399</c:v>
                </c:pt>
                <c:pt idx="19">
                  <c:v>4660.3858732492145</c:v>
                </c:pt>
                <c:pt idx="20">
                  <c:v>4782.959967801673</c:v>
                </c:pt>
                <c:pt idx="21">
                  <c:v>5068.9460785941965</c:v>
                </c:pt>
                <c:pt idx="22">
                  <c:v>5062.766321481422</c:v>
                </c:pt>
                <c:pt idx="23">
                  <c:v>4926.6089155016052</c:v>
                </c:pt>
                <c:pt idx="24">
                  <c:v>5303.7351746469812</c:v>
                </c:pt>
                <c:pt idx="25">
                  <c:v>5244.9810501117572</c:v>
                </c:pt>
                <c:pt idx="26">
                  <c:v>5060.0352473154571</c:v>
                </c:pt>
                <c:pt idx="27">
                  <c:v>4890.6924683608295</c:v>
                </c:pt>
                <c:pt idx="28">
                  <c:v>4947.155628024715</c:v>
                </c:pt>
                <c:pt idx="29">
                  <c:v>4945.7427620211001</c:v>
                </c:pt>
                <c:pt idx="30">
                  <c:v>5041.603574500884</c:v>
                </c:pt>
                <c:pt idx="31">
                  <c:v>4856.8451631077232</c:v>
                </c:pt>
                <c:pt idx="32">
                  <c:v>5137.6388850851845</c:v>
                </c:pt>
                <c:pt idx="33">
                  <c:v>5756.9069022244275</c:v>
                </c:pt>
                <c:pt idx="34">
                  <c:v>5457.4430702795516</c:v>
                </c:pt>
                <c:pt idx="35">
                  <c:v>5447.3174744661719</c:v>
                </c:pt>
                <c:pt idx="36">
                  <c:v>5619.164347635744</c:v>
                </c:pt>
                <c:pt idx="37">
                  <c:v>5887.287312484149</c:v>
                </c:pt>
                <c:pt idx="38">
                  <c:v>6000.9242007737357</c:v>
                </c:pt>
                <c:pt idx="39">
                  <c:v>6261.2576007517218</c:v>
                </c:pt>
                <c:pt idx="40">
                  <c:v>6230.6503201941869</c:v>
                </c:pt>
                <c:pt idx="41">
                  <c:v>6285.7699002245981</c:v>
                </c:pt>
                <c:pt idx="42">
                  <c:v>6194.9311545209348</c:v>
                </c:pt>
                <c:pt idx="43">
                  <c:v>6086.4711615739216</c:v>
                </c:pt>
                <c:pt idx="44">
                  <c:v>6821.0133175326318</c:v>
                </c:pt>
                <c:pt idx="45">
                  <c:v>7626.3705537701253</c:v>
                </c:pt>
                <c:pt idx="46">
                  <c:v>7773.523276336844</c:v>
                </c:pt>
                <c:pt idx="47">
                  <c:v>7706.8654471926848</c:v>
                </c:pt>
                <c:pt idx="48">
                  <c:v>8102.556754194944</c:v>
                </c:pt>
                <c:pt idx="49">
                  <c:v>8114.7920351000776</c:v>
                </c:pt>
                <c:pt idx="50">
                  <c:v>8499.5130180795368</c:v>
                </c:pt>
                <c:pt idx="51">
                  <c:v>8387.7380900017342</c:v>
                </c:pt>
                <c:pt idx="52">
                  <c:v>8425.0015217050004</c:v>
                </c:pt>
                <c:pt idx="53">
                  <c:v>8264.966457169854</c:v>
                </c:pt>
                <c:pt idx="54">
                  <c:v>8311.6454371104901</c:v>
                </c:pt>
                <c:pt idx="55">
                  <c:v>7923.29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12650.530807478926</c:v>
                </c:pt>
                <c:pt idx="1">
                  <c:v>11803.287816850547</c:v>
                </c:pt>
                <c:pt idx="2">
                  <c:v>11863.867916625544</c:v>
                </c:pt>
                <c:pt idx="3">
                  <c:v>11733.175484646683</c:v>
                </c:pt>
                <c:pt idx="4">
                  <c:v>11766.723210207612</c:v>
                </c:pt>
                <c:pt idx="5">
                  <c:v>10622.396994173336</c:v>
                </c:pt>
                <c:pt idx="6">
                  <c:v>11249.898022428564</c:v>
                </c:pt>
                <c:pt idx="7">
                  <c:v>11668.053259478076</c:v>
                </c:pt>
                <c:pt idx="8">
                  <c:v>12533.644710596091</c:v>
                </c:pt>
                <c:pt idx="9">
                  <c:v>11785.985158300322</c:v>
                </c:pt>
                <c:pt idx="10">
                  <c:v>12052.46099025862</c:v>
                </c:pt>
                <c:pt idx="11">
                  <c:v>11447.592003344293</c:v>
                </c:pt>
                <c:pt idx="12">
                  <c:v>12052.886559870552</c:v>
                </c:pt>
                <c:pt idx="13">
                  <c:v>11043.822777976826</c:v>
                </c:pt>
                <c:pt idx="14">
                  <c:v>11164.273512060003</c:v>
                </c:pt>
                <c:pt idx="15">
                  <c:v>10850.158333804751</c:v>
                </c:pt>
                <c:pt idx="16">
                  <c:v>10707.515582695234</c:v>
                </c:pt>
                <c:pt idx="17">
                  <c:v>10496.494965342545</c:v>
                </c:pt>
                <c:pt idx="18">
                  <c:v>10574.645480631076</c:v>
                </c:pt>
                <c:pt idx="19">
                  <c:v>11734.15462507438</c:v>
                </c:pt>
                <c:pt idx="20">
                  <c:v>11823.315389548559</c:v>
                </c:pt>
                <c:pt idx="21">
                  <c:v>11400.438274380074</c:v>
                </c:pt>
                <c:pt idx="22">
                  <c:v>12438.804454603656</c:v>
                </c:pt>
                <c:pt idx="23">
                  <c:v>13282.273225347972</c:v>
                </c:pt>
                <c:pt idx="24">
                  <c:v>14192.94671952932</c:v>
                </c:pt>
                <c:pt idx="25">
                  <c:v>13917.044713846268</c:v>
                </c:pt>
                <c:pt idx="26">
                  <c:v>13008.890858686473</c:v>
                </c:pt>
                <c:pt idx="27">
                  <c:v>13490.920793334109</c:v>
                </c:pt>
                <c:pt idx="28">
                  <c:v>13755.040130179015</c:v>
                </c:pt>
                <c:pt idx="29">
                  <c:v>14380.822091758011</c:v>
                </c:pt>
                <c:pt idx="30">
                  <c:v>16309.753252526965</c:v>
                </c:pt>
                <c:pt idx="31">
                  <c:v>16242.403735840855</c:v>
                </c:pt>
                <c:pt idx="32">
                  <c:v>18423.126398016444</c:v>
                </c:pt>
                <c:pt idx="33">
                  <c:v>18725.975973180546</c:v>
                </c:pt>
                <c:pt idx="34">
                  <c:v>18431.643049625596</c:v>
                </c:pt>
                <c:pt idx="35">
                  <c:v>19864.035672975217</c:v>
                </c:pt>
                <c:pt idx="36">
                  <c:v>20658.927531703346</c:v>
                </c:pt>
                <c:pt idx="37">
                  <c:v>21609.927006759244</c:v>
                </c:pt>
                <c:pt idx="38">
                  <c:v>21567.791836028558</c:v>
                </c:pt>
                <c:pt idx="39">
                  <c:v>21596.285368092551</c:v>
                </c:pt>
                <c:pt idx="40">
                  <c:v>21990.728727201033</c:v>
                </c:pt>
                <c:pt idx="41">
                  <c:v>20569.865813023996</c:v>
                </c:pt>
                <c:pt idx="42">
                  <c:v>20638.396281185323</c:v>
                </c:pt>
                <c:pt idx="43">
                  <c:v>20406.743274355653</c:v>
                </c:pt>
                <c:pt idx="44">
                  <c:v>22107.728458917158</c:v>
                </c:pt>
                <c:pt idx="45">
                  <c:v>20300.697485025503</c:v>
                </c:pt>
                <c:pt idx="46">
                  <c:v>21485.964258907461</c:v>
                </c:pt>
                <c:pt idx="47">
                  <c:v>23453.540446088762</c:v>
                </c:pt>
                <c:pt idx="48">
                  <c:v>25521.76129773739</c:v>
                </c:pt>
                <c:pt idx="49">
                  <c:v>23136.874621017789</c:v>
                </c:pt>
                <c:pt idx="50">
                  <c:v>23908.515030803614</c:v>
                </c:pt>
                <c:pt idx="51">
                  <c:v>25821.585581383901</c:v>
                </c:pt>
                <c:pt idx="52">
                  <c:v>25976.622669410932</c:v>
                </c:pt>
                <c:pt idx="53">
                  <c:v>25042.37317154407</c:v>
                </c:pt>
                <c:pt idx="54">
                  <c:v>22873.166780806401</c:v>
                </c:pt>
                <c:pt idx="55">
                  <c:v>21953.35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4242.7360628259894</c:v>
                </c:pt>
                <c:pt idx="2">
                  <c:v>4057.1199376950553</c:v>
                </c:pt>
                <c:pt idx="3">
                  <c:v>4154.93412644614</c:v>
                </c:pt>
                <c:pt idx="4">
                  <c:v>5277.9009096184664</c:v>
                </c:pt>
                <c:pt idx="5">
                  <c:v>4231.9885857783065</c:v>
                </c:pt>
                <c:pt idx="6">
                  <c:v>3838.5182955606469</c:v>
                </c:pt>
                <c:pt idx="7">
                  <c:v>3914.0557074063977</c:v>
                </c:pt>
                <c:pt idx="8">
                  <c:v>5000.2568675218299</c:v>
                </c:pt>
                <c:pt idx="9">
                  <c:v>3890.2257118496045</c:v>
                </c:pt>
                <c:pt idx="10">
                  <c:v>4385.0268333333534</c:v>
                </c:pt>
                <c:pt idx="11">
                  <c:v>3910.2990502351936</c:v>
                </c:pt>
                <c:pt idx="12">
                  <c:v>4363.2771828852192</c:v>
                </c:pt>
                <c:pt idx="13">
                  <c:v>3086.2429119787348</c:v>
                </c:pt>
                <c:pt idx="14">
                  <c:v>3350.3275274169159</c:v>
                </c:pt>
                <c:pt idx="15">
                  <c:v>3021.0074424215932</c:v>
                </c:pt>
                <c:pt idx="16">
                  <c:v>3680.7288812768343</c:v>
                </c:pt>
                <c:pt idx="17">
                  <c:v>2934.4608372998632</c:v>
                </c:pt>
                <c:pt idx="18">
                  <c:v>2986.6542761409914</c:v>
                </c:pt>
                <c:pt idx="19">
                  <c:v>3625.1084763517642</c:v>
                </c:pt>
                <c:pt idx="20">
                  <c:v>3291.8065854686274</c:v>
                </c:pt>
                <c:pt idx="21">
                  <c:v>2684.6247780098111</c:v>
                </c:pt>
                <c:pt idx="22">
                  <c:v>2631.0882706930506</c:v>
                </c:pt>
                <c:pt idx="23">
                  <c:v>2352.3737877359263</c:v>
                </c:pt>
                <c:pt idx="24">
                  <c:v>3424.5301086025675</c:v>
                </c:pt>
                <c:pt idx="25">
                  <c:v>2753.4342921780526</c:v>
                </c:pt>
                <c:pt idx="26">
                  <c:v>2694.3118157028534</c:v>
                </c:pt>
                <c:pt idx="27">
                  <c:v>2813.8012596906879</c:v>
                </c:pt>
                <c:pt idx="28">
                  <c:v>3146.2667660855145</c:v>
                </c:pt>
                <c:pt idx="29">
                  <c:v>2900.6428785144158</c:v>
                </c:pt>
                <c:pt idx="30">
                  <c:v>3149.6952161862569</c:v>
                </c:pt>
                <c:pt idx="31">
                  <c:v>2993.3508031153315</c:v>
                </c:pt>
                <c:pt idx="32">
                  <c:v>3388.2916831773609</c:v>
                </c:pt>
                <c:pt idx="33">
                  <c:v>3291.7965758570408</c:v>
                </c:pt>
                <c:pt idx="34">
                  <c:v>3254.0120373623331</c:v>
                </c:pt>
                <c:pt idx="35">
                  <c:v>3355.6363698728105</c:v>
                </c:pt>
                <c:pt idx="36">
                  <c:v>3728.3616190754374</c:v>
                </c:pt>
                <c:pt idx="37">
                  <c:v>3756.3281335426241</c:v>
                </c:pt>
                <c:pt idx="38">
                  <c:v>3827.8065135792203</c:v>
                </c:pt>
                <c:pt idx="39">
                  <c:v>4547.0087395209903</c:v>
                </c:pt>
                <c:pt idx="40">
                  <c:v>4962.4390166339299</c:v>
                </c:pt>
                <c:pt idx="41">
                  <c:v>3684.631230090833</c:v>
                </c:pt>
                <c:pt idx="42">
                  <c:v>4220.3698258940485</c:v>
                </c:pt>
                <c:pt idx="43">
                  <c:v>4340.0342706271304</c:v>
                </c:pt>
                <c:pt idx="44">
                  <c:v>6675.1191063813039</c:v>
                </c:pt>
                <c:pt idx="45">
                  <c:v>3850.749349616282</c:v>
                </c:pt>
                <c:pt idx="46">
                  <c:v>4269.4356216906262</c:v>
                </c:pt>
                <c:pt idx="47">
                  <c:v>4402.1016704313279</c:v>
                </c:pt>
                <c:pt idx="48">
                  <c:v>6504.4085545982716</c:v>
                </c:pt>
                <c:pt idx="49">
                  <c:v>4177.0521212669746</c:v>
                </c:pt>
                <c:pt idx="50">
                  <c:v>5101.7758794050669</c:v>
                </c:pt>
                <c:pt idx="51">
                  <c:v>5633.7299015402896</c:v>
                </c:pt>
                <c:pt idx="52">
                  <c:v>6892.6929927480314</c:v>
                </c:pt>
                <c:pt idx="53">
                  <c:v>5776.7369318506353</c:v>
                </c:pt>
                <c:pt idx="54">
                  <c:v>4665.9595111840317</c:v>
                </c:pt>
                <c:pt idx="55">
                  <c:v>4308.57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3463.2982537420844</c:v>
                </c:pt>
                <c:pt idx="2">
                  <c:v>3487.1950116929042</c:v>
                </c:pt>
                <c:pt idx="3">
                  <c:v>3438.0255620280341</c:v>
                </c:pt>
                <c:pt idx="4">
                  <c:v>4427.1455162234997</c:v>
                </c:pt>
                <c:pt idx="5">
                  <c:v>3382.3391743947541</c:v>
                </c:pt>
                <c:pt idx="6">
                  <c:v>3275.79549040132</c:v>
                </c:pt>
                <c:pt idx="7">
                  <c:v>3161.4702277863139</c:v>
                </c:pt>
                <c:pt idx="8">
                  <c:v>4145.3197626734145</c:v>
                </c:pt>
                <c:pt idx="9">
                  <c:v>3287.2385718000173</c:v>
                </c:pt>
                <c:pt idx="10">
                  <c:v>3841.7957188626806</c:v>
                </c:pt>
                <c:pt idx="11">
                  <c:v>3543.6723710789361</c:v>
                </c:pt>
                <c:pt idx="12">
                  <c:v>3893.0784668673191</c:v>
                </c:pt>
                <c:pt idx="13">
                  <c:v>2685.4455264450767</c:v>
                </c:pt>
                <c:pt idx="14">
                  <c:v>2978.4276333802345</c:v>
                </c:pt>
                <c:pt idx="15">
                  <c:v>2701.4338634758728</c:v>
                </c:pt>
                <c:pt idx="16">
                  <c:v>3384.3563441625734</c:v>
                </c:pt>
                <c:pt idx="17">
                  <c:v>2550.4509409609154</c:v>
                </c:pt>
                <c:pt idx="18">
                  <c:v>2589.4728403576178</c:v>
                </c:pt>
                <c:pt idx="19">
                  <c:v>3231.1442101982357</c:v>
                </c:pt>
                <c:pt idx="20">
                  <c:v>2910.2915901255506</c:v>
                </c:pt>
                <c:pt idx="21">
                  <c:v>2203.3817628840538</c:v>
                </c:pt>
                <c:pt idx="22">
                  <c:v>2197.8733084768437</c:v>
                </c:pt>
                <c:pt idx="23">
                  <c:v>1992.3721541342584</c:v>
                </c:pt>
                <c:pt idx="24">
                  <c:v>2819.0073608845623</c:v>
                </c:pt>
                <c:pt idx="25">
                  <c:v>2287.0606718856452</c:v>
                </c:pt>
                <c:pt idx="26">
                  <c:v>2245.8935797917034</c:v>
                </c:pt>
                <c:pt idx="27">
                  <c:v>2290.5868620295582</c:v>
                </c:pt>
                <c:pt idx="28">
                  <c:v>2667.159342147218</c:v>
                </c:pt>
                <c:pt idx="29">
                  <c:v>2403.377283208858</c:v>
                </c:pt>
                <c:pt idx="30">
                  <c:v>2506.4821686585178</c:v>
                </c:pt>
                <c:pt idx="31">
                  <c:v>2221.4951460820444</c:v>
                </c:pt>
                <c:pt idx="32">
                  <c:v>2560.9396044033806</c:v>
                </c:pt>
                <c:pt idx="33">
                  <c:v>2611.134020649687</c:v>
                </c:pt>
                <c:pt idx="34">
                  <c:v>2569.8781031234221</c:v>
                </c:pt>
                <c:pt idx="35">
                  <c:v>2637.9798728561927</c:v>
                </c:pt>
                <c:pt idx="36">
                  <c:v>2963.7703871539325</c:v>
                </c:pt>
                <c:pt idx="37">
                  <c:v>3055.3508921169887</c:v>
                </c:pt>
                <c:pt idx="38">
                  <c:v>3079.7936992539248</c:v>
                </c:pt>
                <c:pt idx="39">
                  <c:v>3851.2820209170327</c:v>
                </c:pt>
                <c:pt idx="40">
                  <c:v>4193.660992576557</c:v>
                </c:pt>
                <c:pt idx="41">
                  <c:v>2925.0785423221487</c:v>
                </c:pt>
                <c:pt idx="42">
                  <c:v>3478.2108946752669</c:v>
                </c:pt>
                <c:pt idx="43">
                  <c:v>3670.9037782402766</c:v>
                </c:pt>
                <c:pt idx="44">
                  <c:v>5891.4334736978208</c:v>
                </c:pt>
                <c:pt idx="45">
                  <c:v>3060.0105462386477</c:v>
                </c:pt>
                <c:pt idx="46">
                  <c:v>3443.4298676823501</c:v>
                </c:pt>
                <c:pt idx="47">
                  <c:v>3680.3378425788956</c:v>
                </c:pt>
                <c:pt idx="48">
                  <c:v>5598.1618923467577</c:v>
                </c:pt>
                <c:pt idx="49">
                  <c:v>3443.9891961717253</c:v>
                </c:pt>
                <c:pt idx="50">
                  <c:v>4337.7043925782882</c:v>
                </c:pt>
                <c:pt idx="51">
                  <c:v>5021.3266048486266</c:v>
                </c:pt>
                <c:pt idx="52">
                  <c:v>6035.6345790280493</c:v>
                </c:pt>
                <c:pt idx="53">
                  <c:v>5010.7838275090871</c:v>
                </c:pt>
                <c:pt idx="54">
                  <c:v>3947.4954993116594</c:v>
                </c:pt>
                <c:pt idx="55">
                  <c:v>3727.62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779.43780908390477</c:v>
                </c:pt>
                <c:pt idx="2">
                  <c:v>569.9249260021511</c:v>
                </c:pt>
                <c:pt idx="3">
                  <c:v>716.90856441810581</c:v>
                </c:pt>
                <c:pt idx="4">
                  <c:v>850.75539339496629</c:v>
                </c:pt>
                <c:pt idx="5">
                  <c:v>849.64941138355289</c:v>
                </c:pt>
                <c:pt idx="6">
                  <c:v>562.72280515932698</c:v>
                </c:pt>
                <c:pt idx="7">
                  <c:v>752.5854796200839</c:v>
                </c:pt>
                <c:pt idx="8">
                  <c:v>854.93710484841529</c:v>
                </c:pt>
                <c:pt idx="9">
                  <c:v>602.98714004958731</c:v>
                </c:pt>
                <c:pt idx="10">
                  <c:v>543.23111447067322</c:v>
                </c:pt>
                <c:pt idx="11">
                  <c:v>366.62667915625735</c:v>
                </c:pt>
                <c:pt idx="12">
                  <c:v>470.19871601790004</c:v>
                </c:pt>
                <c:pt idx="13">
                  <c:v>400.79738553365803</c:v>
                </c:pt>
                <c:pt idx="14">
                  <c:v>371.89989403668125</c:v>
                </c:pt>
                <c:pt idx="15">
                  <c:v>319.57357894572016</c:v>
                </c:pt>
                <c:pt idx="16">
                  <c:v>296.37253711426087</c:v>
                </c:pt>
                <c:pt idx="17">
                  <c:v>384.00989633894784</c:v>
                </c:pt>
                <c:pt idx="18">
                  <c:v>397.18143578337373</c:v>
                </c:pt>
                <c:pt idx="19">
                  <c:v>393.9642661535284</c:v>
                </c:pt>
                <c:pt idx="20">
                  <c:v>381.51499534307692</c:v>
                </c:pt>
                <c:pt idx="21">
                  <c:v>481.24301512575727</c:v>
                </c:pt>
                <c:pt idx="22">
                  <c:v>433.21496221620669</c:v>
                </c:pt>
                <c:pt idx="23">
                  <c:v>360.00163360166772</c:v>
                </c:pt>
                <c:pt idx="24">
                  <c:v>605.52274771800512</c:v>
                </c:pt>
                <c:pt idx="25">
                  <c:v>466.37362029240757</c:v>
                </c:pt>
                <c:pt idx="26">
                  <c:v>448.41823591114991</c:v>
                </c:pt>
                <c:pt idx="27">
                  <c:v>523.21439766112974</c:v>
                </c:pt>
                <c:pt idx="28">
                  <c:v>479.10742393829645</c:v>
                </c:pt>
                <c:pt idx="29">
                  <c:v>497.26559530555789</c:v>
                </c:pt>
                <c:pt idx="30">
                  <c:v>643.21304752773915</c:v>
                </c:pt>
                <c:pt idx="31">
                  <c:v>771.855657033287</c:v>
                </c:pt>
                <c:pt idx="32">
                  <c:v>827.35207877398034</c:v>
                </c:pt>
                <c:pt idx="33">
                  <c:v>680.66255520735365</c:v>
                </c:pt>
                <c:pt idx="34">
                  <c:v>684.13393423891125</c:v>
                </c:pt>
                <c:pt idx="35">
                  <c:v>717.65649701661789</c:v>
                </c:pt>
                <c:pt idx="36">
                  <c:v>764.59123192150469</c:v>
                </c:pt>
                <c:pt idx="37">
                  <c:v>700.9772414256355</c:v>
                </c:pt>
                <c:pt idx="38">
                  <c:v>748.01281432529561</c:v>
                </c:pt>
                <c:pt idx="39">
                  <c:v>695.72671860395747</c:v>
                </c:pt>
                <c:pt idx="40">
                  <c:v>768.77802405737305</c:v>
                </c:pt>
                <c:pt idx="41">
                  <c:v>759.55268776868456</c:v>
                </c:pt>
                <c:pt idx="42">
                  <c:v>742.15893121878162</c:v>
                </c:pt>
                <c:pt idx="43">
                  <c:v>669.13049238685346</c:v>
                </c:pt>
                <c:pt idx="44">
                  <c:v>783.68563268348282</c:v>
                </c:pt>
                <c:pt idx="45">
                  <c:v>790.7388033776341</c:v>
                </c:pt>
                <c:pt idx="46">
                  <c:v>826.00575400827654</c:v>
                </c:pt>
                <c:pt idx="47">
                  <c:v>721.76382785243209</c:v>
                </c:pt>
                <c:pt idx="48">
                  <c:v>906.24666225151373</c:v>
                </c:pt>
                <c:pt idx="49">
                  <c:v>733.0629250952494</c:v>
                </c:pt>
                <c:pt idx="50">
                  <c:v>764.07148682677848</c:v>
                </c:pt>
                <c:pt idx="51">
                  <c:v>612.40329669166294</c:v>
                </c:pt>
                <c:pt idx="52">
                  <c:v>857.05841371998224</c:v>
                </c:pt>
                <c:pt idx="53">
                  <c:v>765.95310434154817</c:v>
                </c:pt>
                <c:pt idx="54">
                  <c:v>718.46401187237211</c:v>
                </c:pt>
                <c:pt idx="55">
                  <c:v>580.95000000000005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593.61371895827972</c:v>
                </c:pt>
                <c:pt idx="1">
                  <c:v>736.6152638553292</c:v>
                </c:pt>
                <c:pt idx="2">
                  <c:v>546.20021814872666</c:v>
                </c:pt>
                <c:pt idx="3">
                  <c:v>689.90549554365657</c:v>
                </c:pt>
                <c:pt idx="4">
                  <c:v>687.97376015613429</c:v>
                </c:pt>
                <c:pt idx="5">
                  <c:v>740.87894231214102</c:v>
                </c:pt>
                <c:pt idx="6">
                  <c:v>677.53379274445308</c:v>
                </c:pt>
                <c:pt idx="7">
                  <c:v>782.89029751621547</c:v>
                </c:pt>
                <c:pt idx="8">
                  <c:v>837.84919640185387</c:v>
                </c:pt>
                <c:pt idx="9">
                  <c:v>580.79706294576511</c:v>
                </c:pt>
                <c:pt idx="10">
                  <c:v>602.63503251252587</c:v>
                </c:pt>
                <c:pt idx="11">
                  <c:v>495.84810475130627</c:v>
                </c:pt>
                <c:pt idx="12">
                  <c:v>557.33326974046827</c:v>
                </c:pt>
                <c:pt idx="13">
                  <c:v>545.35060444104818</c:v>
                </c:pt>
                <c:pt idx="14">
                  <c:v>452.47739650473767</c:v>
                </c:pt>
                <c:pt idx="15">
                  <c:v>388.81382681652104</c:v>
                </c:pt>
                <c:pt idx="16">
                  <c:v>371.70601843659409</c:v>
                </c:pt>
                <c:pt idx="17">
                  <c:v>452.32905383549138</c:v>
                </c:pt>
                <c:pt idx="18">
                  <c:v>489.78189949307006</c:v>
                </c:pt>
                <c:pt idx="19">
                  <c:v>539.05395858207294</c:v>
                </c:pt>
                <c:pt idx="20">
                  <c:v>520.83393478199889</c:v>
                </c:pt>
                <c:pt idx="21">
                  <c:v>693.59455094918803</c:v>
                </c:pt>
                <c:pt idx="22">
                  <c:v>603.84341605636314</c:v>
                </c:pt>
                <c:pt idx="23">
                  <c:v>530.0537506142756</c:v>
                </c:pt>
                <c:pt idx="24">
                  <c:v>775.83967477411522</c:v>
                </c:pt>
                <c:pt idx="25">
                  <c:v>677.30803607780263</c:v>
                </c:pt>
                <c:pt idx="26">
                  <c:v>674.59880393349147</c:v>
                </c:pt>
                <c:pt idx="27">
                  <c:v>782.53461256285004</c:v>
                </c:pt>
                <c:pt idx="28">
                  <c:v>661.8677753056586</c:v>
                </c:pt>
                <c:pt idx="29">
                  <c:v>670.86917704981556</c:v>
                </c:pt>
                <c:pt idx="30">
                  <c:v>847.643205202442</c:v>
                </c:pt>
                <c:pt idx="31">
                  <c:v>921.55769269609493</c:v>
                </c:pt>
                <c:pt idx="32">
                  <c:v>976.39037541151265</c:v>
                </c:pt>
                <c:pt idx="33">
                  <c:v>829.34598487453877</c:v>
                </c:pt>
                <c:pt idx="34">
                  <c:v>833.65858399588649</c:v>
                </c:pt>
                <c:pt idx="35">
                  <c:v>859.41863424135931</c:v>
                </c:pt>
                <c:pt idx="36">
                  <c:v>933.93022983008518</c:v>
                </c:pt>
                <c:pt idx="37">
                  <c:v>906.00571595816564</c:v>
                </c:pt>
                <c:pt idx="38">
                  <c:v>910.89814682433985</c:v>
                </c:pt>
                <c:pt idx="39">
                  <c:v>877.46818483588652</c:v>
                </c:pt>
                <c:pt idx="40">
                  <c:v>920.20088543739416</c:v>
                </c:pt>
                <c:pt idx="41">
                  <c:v>928.66673358341825</c:v>
                </c:pt>
                <c:pt idx="42">
                  <c:v>933.12433390461854</c:v>
                </c:pt>
                <c:pt idx="43">
                  <c:v>857.447950424954</c:v>
                </c:pt>
                <c:pt idx="44">
                  <c:v>854.1896482133393</c:v>
                </c:pt>
                <c:pt idx="45">
                  <c:v>1015.2043969015537</c:v>
                </c:pt>
                <c:pt idx="46">
                  <c:v>1103.2226181129183</c:v>
                </c:pt>
                <c:pt idx="47">
                  <c:v>1076.4143084927746</c:v>
                </c:pt>
                <c:pt idx="48">
                  <c:v>1248.7482392824677</c:v>
                </c:pt>
                <c:pt idx="49">
                  <c:v>1167.954228200892</c:v>
                </c:pt>
                <c:pt idx="50">
                  <c:v>1208.9494216107432</c:v>
                </c:pt>
                <c:pt idx="51">
                  <c:v>1158.8989155560585</c:v>
                </c:pt>
                <c:pt idx="52">
                  <c:v>1308.5127655543456</c:v>
                </c:pt>
                <c:pt idx="53">
                  <c:v>1128.0688551844014</c:v>
                </c:pt>
                <c:pt idx="54">
                  <c:v>1154.0144388536426</c:v>
                </c:pt>
                <c:pt idx="55">
                  <c:v>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4747.2405270616928</c:v>
                </c:pt>
                <c:pt idx="1">
                  <c:v>4207.954003187484</c:v>
                </c:pt>
                <c:pt idx="2">
                  <c:v>4259.7118374266902</c:v>
                </c:pt>
                <c:pt idx="3">
                  <c:v>4202.6316988051722</c:v>
                </c:pt>
                <c:pt idx="4">
                  <c:v>5199.9162009316397</c:v>
                </c:pt>
                <c:pt idx="5">
                  <c:v>4015.3752903594118</c:v>
                </c:pt>
                <c:pt idx="6">
                  <c:v>3805.7727002026504</c:v>
                </c:pt>
                <c:pt idx="7">
                  <c:v>3845.7333135547779</c:v>
                </c:pt>
                <c:pt idx="8">
                  <c:v>4688.7180558859855</c:v>
                </c:pt>
                <c:pt idx="9">
                  <c:v>3837.2468569370908</c:v>
                </c:pt>
                <c:pt idx="10">
                  <c:v>4483.4392276452973</c:v>
                </c:pt>
                <c:pt idx="11">
                  <c:v>4195.6024292304692</c:v>
                </c:pt>
                <c:pt idx="12">
                  <c:v>4506.077008993524</c:v>
                </c:pt>
                <c:pt idx="13">
                  <c:v>3224.0980999348667</c:v>
                </c:pt>
                <c:pt idx="14">
                  <c:v>3599.705528577279</c:v>
                </c:pt>
                <c:pt idx="15">
                  <c:v>3264.9329144195922</c:v>
                </c:pt>
                <c:pt idx="16">
                  <c:v>3834.3372146943693</c:v>
                </c:pt>
                <c:pt idx="17">
                  <c:v>3035.2613391520626</c:v>
                </c:pt>
                <c:pt idx="18">
                  <c:v>3068.6492138827352</c:v>
                </c:pt>
                <c:pt idx="19">
                  <c:v>3648.010185463796</c:v>
                </c:pt>
                <c:pt idx="20">
                  <c:v>3637.4309559259509</c:v>
                </c:pt>
                <c:pt idx="21">
                  <c:v>2996.5156214917984</c:v>
                </c:pt>
                <c:pt idx="22">
                  <c:v>3112.480776043531</c:v>
                </c:pt>
                <c:pt idx="23">
                  <c:v>2959.0354737845846</c:v>
                </c:pt>
                <c:pt idx="24">
                  <c:v>3742.8839707901207</c:v>
                </c:pt>
                <c:pt idx="25">
                  <c:v>3285.1292611624895</c:v>
                </c:pt>
                <c:pt idx="26">
                  <c:v>3336.0487647105083</c:v>
                </c:pt>
                <c:pt idx="27">
                  <c:v>3376.7485596399765</c:v>
                </c:pt>
                <c:pt idx="28">
                  <c:v>3666.8112609130508</c:v>
                </c:pt>
                <c:pt idx="29">
                  <c:v>3472.4702640846585</c:v>
                </c:pt>
                <c:pt idx="30">
                  <c:v>3613.4525568064955</c:v>
                </c:pt>
                <c:pt idx="31">
                  <c:v>3258.972860983778</c:v>
                </c:pt>
                <c:pt idx="32">
                  <c:v>3528.8158138732347</c:v>
                </c:pt>
                <c:pt idx="33">
                  <c:v>3530.9331033615586</c:v>
                </c:pt>
                <c:pt idx="34">
                  <c:v>3519.9872107411379</c:v>
                </c:pt>
                <c:pt idx="35">
                  <c:v>3653.0427273071532</c:v>
                </c:pt>
                <c:pt idx="36">
                  <c:v>3859.8049456727381</c:v>
                </c:pt>
                <c:pt idx="37">
                  <c:v>3967.1075231624404</c:v>
                </c:pt>
                <c:pt idx="38">
                  <c:v>4057.5575746905438</c:v>
                </c:pt>
                <c:pt idx="39">
                  <c:v>4900.3122829537697</c:v>
                </c:pt>
                <c:pt idx="40">
                  <c:v>5200.2113946705404</c:v>
                </c:pt>
                <c:pt idx="41">
                  <c:v>3963.0811038784191</c:v>
                </c:pt>
                <c:pt idx="42">
                  <c:v>4572.2066695445319</c:v>
                </c:pt>
                <c:pt idx="43">
                  <c:v>4702.9717802935056</c:v>
                </c:pt>
                <c:pt idx="44">
                  <c:v>6824.4823503839061</c:v>
                </c:pt>
                <c:pt idx="45">
                  <c:v>4259.8418831096333</c:v>
                </c:pt>
                <c:pt idx="46">
                  <c:v>4547.3812102195334</c:v>
                </c:pt>
                <c:pt idx="47">
                  <c:v>4910.7169689160746</c:v>
                </c:pt>
                <c:pt idx="48">
                  <c:v>6712.4590248113827</c:v>
                </c:pt>
                <c:pt idx="49">
                  <c:v>4589.9794811660231</c:v>
                </c:pt>
                <c:pt idx="50">
                  <c:v>5556.6291598995867</c:v>
                </c:pt>
                <c:pt idx="51">
                  <c:v>6404.0151067842744</c:v>
                </c:pt>
                <c:pt idx="52">
                  <c:v>7230.1330555594459</c:v>
                </c:pt>
                <c:pt idx="53">
                  <c:v>6291.6617849478298</c:v>
                </c:pt>
                <c:pt idx="54">
                  <c:v>5131.4793518034503</c:v>
                </c:pt>
                <c:pt idx="55">
                  <c:v>4908.26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9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2181.7784958227853</c:v>
                </c:pt>
                <c:pt idx="2">
                  <c:v>2675.5101042113074</c:v>
                </c:pt>
                <c:pt idx="3">
                  <c:v>2434.3752847927622</c:v>
                </c:pt>
                <c:pt idx="4">
                  <c:v>3258.0586609536331</c:v>
                </c:pt>
                <c:pt idx="5">
                  <c:v>3450.9580613404651</c:v>
                </c:pt>
                <c:pt idx="6">
                  <c:v>4376.5005800254548</c:v>
                </c:pt>
                <c:pt idx="7">
                  <c:v>3282.4444421140843</c:v>
                </c:pt>
                <c:pt idx="8">
                  <c:v>3811.9020381940554</c:v>
                </c:pt>
                <c:pt idx="9">
                  <c:v>3640.7377934394785</c:v>
                </c:pt>
                <c:pt idx="10">
                  <c:v>3484.4434416631357</c:v>
                </c:pt>
                <c:pt idx="11">
                  <c:v>3181.2615275657245</c:v>
                </c:pt>
                <c:pt idx="12">
                  <c:v>3911.2820543878893</c:v>
                </c:pt>
                <c:pt idx="13">
                  <c:v>3182.0376266529943</c:v>
                </c:pt>
                <c:pt idx="14">
                  <c:v>3457.8811992175001</c:v>
                </c:pt>
                <c:pt idx="15">
                  <c:v>3199.3013072467693</c:v>
                </c:pt>
                <c:pt idx="16">
                  <c:v>3198.8215757366538</c:v>
                </c:pt>
                <c:pt idx="17">
                  <c:v>3903.1230250981771</c:v>
                </c:pt>
                <c:pt idx="18">
                  <c:v>4216.4427869144256</c:v>
                </c:pt>
                <c:pt idx="19">
                  <c:v>4900.0789458191684</c:v>
                </c:pt>
                <c:pt idx="20">
                  <c:v>3946.8896984700132</c:v>
                </c:pt>
                <c:pt idx="21">
                  <c:v>3548.6190651973338</c:v>
                </c:pt>
                <c:pt idx="22">
                  <c:v>5538.9375872121218</c:v>
                </c:pt>
                <c:pt idx="23">
                  <c:v>4223.9394896662179</c:v>
                </c:pt>
                <c:pt idx="24">
                  <c:v>3970.0066745332119</c:v>
                </c:pt>
                <c:pt idx="25">
                  <c:v>3604.7783844984879</c:v>
                </c:pt>
                <c:pt idx="26">
                  <c:v>3350.3287450059615</c:v>
                </c:pt>
                <c:pt idx="27">
                  <c:v>3204.2084909863852</c:v>
                </c:pt>
                <c:pt idx="28">
                  <c:v>4246.0408404920272</c:v>
                </c:pt>
                <c:pt idx="29">
                  <c:v>4214.2039321000602</c:v>
                </c:pt>
                <c:pt idx="30">
                  <c:v>6015.3130221359424</c:v>
                </c:pt>
                <c:pt idx="31">
                  <c:v>3895.601586069271</c:v>
                </c:pt>
                <c:pt idx="32">
                  <c:v>7295.7050052877112</c:v>
                </c:pt>
                <c:pt idx="33">
                  <c:v>4912.3611399144083</c:v>
                </c:pt>
                <c:pt idx="34">
                  <c:v>4901.2629016140381</c:v>
                </c:pt>
                <c:pt idx="35">
                  <c:v>4987.4826196518761</c:v>
                </c:pt>
                <c:pt idx="36">
                  <c:v>5671.9510054351776</c:v>
                </c:pt>
                <c:pt idx="37">
                  <c:v>5569.3495112621222</c:v>
                </c:pt>
                <c:pt idx="38">
                  <c:v>5059.7744799185857</c:v>
                </c:pt>
                <c:pt idx="39">
                  <c:v>4914.8155047737037</c:v>
                </c:pt>
                <c:pt idx="40">
                  <c:v>5764.097542263733</c:v>
                </c:pt>
                <c:pt idx="41">
                  <c:v>4490.4744323145505</c:v>
                </c:pt>
                <c:pt idx="42">
                  <c:v>3417.028754080332</c:v>
                </c:pt>
                <c:pt idx="43">
                  <c:v>3884.310789029124</c:v>
                </c:pt>
                <c:pt idx="44">
                  <c:v>5766.486897455</c:v>
                </c:pt>
                <c:pt idx="45">
                  <c:v>4778.9844331492914</c:v>
                </c:pt>
                <c:pt idx="46">
                  <c:v>5157.0301039594606</c:v>
                </c:pt>
                <c:pt idx="47">
                  <c:v>4902.3825732999658</c:v>
                </c:pt>
                <c:pt idx="48">
                  <c:v>6220.829754637075</c:v>
                </c:pt>
                <c:pt idx="49">
                  <c:v>5271.3394095679478</c:v>
                </c:pt>
                <c:pt idx="50">
                  <c:v>5268.8293537801237</c:v>
                </c:pt>
                <c:pt idx="51">
                  <c:v>5236.9888488270517</c:v>
                </c:pt>
                <c:pt idx="52">
                  <c:v>5553.8926665038553</c:v>
                </c:pt>
                <c:pt idx="53">
                  <c:v>4933.0825584068652</c:v>
                </c:pt>
                <c:pt idx="54">
                  <c:v>5142.8961823211084</c:v>
                </c:pt>
                <c:pt idx="55">
                  <c:v>3149.01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1622.6631440489648</c:v>
                </c:pt>
                <c:pt idx="2">
                  <c:v>1991.574769504253</c:v>
                </c:pt>
                <c:pt idx="3">
                  <c:v>1944.9829734102773</c:v>
                </c:pt>
                <c:pt idx="4">
                  <c:v>2304.5538848118731</c:v>
                </c:pt>
                <c:pt idx="5">
                  <c:v>2434.0677081749932</c:v>
                </c:pt>
                <c:pt idx="6">
                  <c:v>3302.8801924915656</c:v>
                </c:pt>
                <c:pt idx="7">
                  <c:v>2523.1581066785729</c:v>
                </c:pt>
                <c:pt idx="8">
                  <c:v>2901.2765785824727</c:v>
                </c:pt>
                <c:pt idx="9">
                  <c:v>2732.1243324907173</c:v>
                </c:pt>
                <c:pt idx="10">
                  <c:v>2588.5321514831335</c:v>
                </c:pt>
                <c:pt idx="11">
                  <c:v>2388.3487217256047</c:v>
                </c:pt>
                <c:pt idx="12">
                  <c:v>3054.6929251322495</c:v>
                </c:pt>
                <c:pt idx="13">
                  <c:v>2425.3048070671193</c:v>
                </c:pt>
                <c:pt idx="14">
                  <c:v>2478.3728372372952</c:v>
                </c:pt>
                <c:pt idx="15">
                  <c:v>2463.1183049941701</c:v>
                </c:pt>
                <c:pt idx="16">
                  <c:v>2383.1956046048945</c:v>
                </c:pt>
                <c:pt idx="17">
                  <c:v>2822.1579734356806</c:v>
                </c:pt>
                <c:pt idx="18">
                  <c:v>2969.2936462583466</c:v>
                </c:pt>
                <c:pt idx="19">
                  <c:v>3289.4328146148237</c:v>
                </c:pt>
                <c:pt idx="20">
                  <c:v>2917.1488611981558</c:v>
                </c:pt>
                <c:pt idx="21">
                  <c:v>2554.2584236985799</c:v>
                </c:pt>
                <c:pt idx="22">
                  <c:v>4138.0055496281975</c:v>
                </c:pt>
                <c:pt idx="23">
                  <c:v>3433.0257243561323</c:v>
                </c:pt>
                <c:pt idx="24">
                  <c:v>2862.178521948551</c:v>
                </c:pt>
                <c:pt idx="25">
                  <c:v>2441.049520422705</c:v>
                </c:pt>
                <c:pt idx="26">
                  <c:v>2296.6405406145359</c:v>
                </c:pt>
                <c:pt idx="27">
                  <c:v>2293.6486352097595</c:v>
                </c:pt>
                <c:pt idx="28">
                  <c:v>2899.8326749051357</c:v>
                </c:pt>
                <c:pt idx="29">
                  <c:v>3195.9333220005929</c:v>
                </c:pt>
                <c:pt idx="30">
                  <c:v>4954.7960958393669</c:v>
                </c:pt>
                <c:pt idx="31">
                  <c:v>2961.4626207725064</c:v>
                </c:pt>
                <c:pt idx="32">
                  <c:v>5697.0044661831143</c:v>
                </c:pt>
                <c:pt idx="33">
                  <c:v>3358.3352850132665</c:v>
                </c:pt>
                <c:pt idx="34">
                  <c:v>3768.996235442869</c:v>
                </c:pt>
                <c:pt idx="35">
                  <c:v>3967.7816200978236</c:v>
                </c:pt>
                <c:pt idx="36">
                  <c:v>4320.0526169654095</c:v>
                </c:pt>
                <c:pt idx="37">
                  <c:v>4116.3722963711853</c:v>
                </c:pt>
                <c:pt idx="38">
                  <c:v>3594.4725061139111</c:v>
                </c:pt>
                <c:pt idx="39">
                  <c:v>3318.5287061113477</c:v>
                </c:pt>
                <c:pt idx="40">
                  <c:v>4555.9588533747174</c:v>
                </c:pt>
                <c:pt idx="41">
                  <c:v>3363.0226778699853</c:v>
                </c:pt>
                <c:pt idx="42">
                  <c:v>2296.5587407588787</c:v>
                </c:pt>
                <c:pt idx="43">
                  <c:v>2791.9740820513643</c:v>
                </c:pt>
                <c:pt idx="44">
                  <c:v>3786.3897742903659</c:v>
                </c:pt>
                <c:pt idx="45">
                  <c:v>3663.869627040147</c:v>
                </c:pt>
                <c:pt idx="46">
                  <c:v>4341.6923803058944</c:v>
                </c:pt>
                <c:pt idx="47">
                  <c:v>4216.4761788454898</c:v>
                </c:pt>
                <c:pt idx="48">
                  <c:v>5311.0777261759495</c:v>
                </c:pt>
                <c:pt idx="49">
                  <c:v>4410.4193544871869</c:v>
                </c:pt>
                <c:pt idx="50">
                  <c:v>3877.5487575603274</c:v>
                </c:pt>
                <c:pt idx="51">
                  <c:v>4391.1480560101591</c:v>
                </c:pt>
                <c:pt idx="52">
                  <c:v>4545.3914677863022</c:v>
                </c:pt>
                <c:pt idx="53">
                  <c:v>3947.8683256322556</c:v>
                </c:pt>
                <c:pt idx="54">
                  <c:v>4131.8785536159603</c:v>
                </c:pt>
                <c:pt idx="55">
                  <c:v>2486.27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559.11535177382052</c:v>
                </c:pt>
                <c:pt idx="2">
                  <c:v>683.93533470705415</c:v>
                </c:pt>
                <c:pt idx="3">
                  <c:v>489.39231138248505</c:v>
                </c:pt>
                <c:pt idx="4">
                  <c:v>953.50477614175998</c:v>
                </c:pt>
                <c:pt idx="5">
                  <c:v>1016.8903531654718</c:v>
                </c:pt>
                <c:pt idx="6">
                  <c:v>1073.6203875338892</c:v>
                </c:pt>
                <c:pt idx="7">
                  <c:v>759.28633543551121</c:v>
                </c:pt>
                <c:pt idx="8">
                  <c:v>910.62545961158253</c:v>
                </c:pt>
                <c:pt idx="9">
                  <c:v>908.61346094876126</c:v>
                </c:pt>
                <c:pt idx="10">
                  <c:v>895.9112901800022</c:v>
                </c:pt>
                <c:pt idx="11">
                  <c:v>792.91280584011997</c:v>
                </c:pt>
                <c:pt idx="12">
                  <c:v>856.5891292556397</c:v>
                </c:pt>
                <c:pt idx="13">
                  <c:v>756.73281958587495</c:v>
                </c:pt>
                <c:pt idx="14">
                  <c:v>979.508361980205</c:v>
                </c:pt>
                <c:pt idx="15">
                  <c:v>736.18300225259929</c:v>
                </c:pt>
                <c:pt idx="16">
                  <c:v>815.62597113175946</c:v>
                </c:pt>
                <c:pt idx="17">
                  <c:v>1080.9650516624965</c:v>
                </c:pt>
                <c:pt idx="18">
                  <c:v>1247.1491406560792</c:v>
                </c:pt>
                <c:pt idx="19">
                  <c:v>1610.6461312043443</c:v>
                </c:pt>
                <c:pt idx="20">
                  <c:v>1029.7408372718573</c:v>
                </c:pt>
                <c:pt idx="21">
                  <c:v>994.36064149875415</c:v>
                </c:pt>
                <c:pt idx="22">
                  <c:v>1400.9320375839247</c:v>
                </c:pt>
                <c:pt idx="23">
                  <c:v>790.9137653100853</c:v>
                </c:pt>
                <c:pt idx="24">
                  <c:v>1107.828152584661</c:v>
                </c:pt>
                <c:pt idx="25">
                  <c:v>1163.7288640757829</c:v>
                </c:pt>
                <c:pt idx="26">
                  <c:v>1053.6882043914254</c:v>
                </c:pt>
                <c:pt idx="27">
                  <c:v>910.5598557766258</c:v>
                </c:pt>
                <c:pt idx="28">
                  <c:v>1346.2081655868917</c:v>
                </c:pt>
                <c:pt idx="29">
                  <c:v>1018.2706100994676</c:v>
                </c:pt>
                <c:pt idx="30">
                  <c:v>1060.5169262965755</c:v>
                </c:pt>
                <c:pt idx="31">
                  <c:v>934.13896529676447</c:v>
                </c:pt>
                <c:pt idx="32">
                  <c:v>1598.7005391045964</c:v>
                </c:pt>
                <c:pt idx="33">
                  <c:v>1554.0258549011417</c:v>
                </c:pt>
                <c:pt idx="34">
                  <c:v>1132.2666661711694</c:v>
                </c:pt>
                <c:pt idx="35">
                  <c:v>1019.7009995540525</c:v>
                </c:pt>
                <c:pt idx="36">
                  <c:v>1351.8983884697684</c:v>
                </c:pt>
                <c:pt idx="37">
                  <c:v>1452.9772148909374</c:v>
                </c:pt>
                <c:pt idx="38">
                  <c:v>1465.3019738046746</c:v>
                </c:pt>
                <c:pt idx="39">
                  <c:v>1596.2867986623564</c:v>
                </c:pt>
                <c:pt idx="40">
                  <c:v>1208.1386888890158</c:v>
                </c:pt>
                <c:pt idx="41">
                  <c:v>1127.451754444565</c:v>
                </c:pt>
                <c:pt idx="42">
                  <c:v>1120.4700133214535</c:v>
                </c:pt>
                <c:pt idx="43">
                  <c:v>1092.3367069777598</c:v>
                </c:pt>
                <c:pt idx="44">
                  <c:v>1980.0971231646342</c:v>
                </c:pt>
                <c:pt idx="45">
                  <c:v>1115.1148061091446</c:v>
                </c:pt>
                <c:pt idx="46">
                  <c:v>815.33772365356629</c:v>
                </c:pt>
                <c:pt idx="47">
                  <c:v>685.90639445447607</c:v>
                </c:pt>
                <c:pt idx="48">
                  <c:v>909.75202846112586</c:v>
                </c:pt>
                <c:pt idx="49">
                  <c:v>860.92005508076124</c:v>
                </c:pt>
                <c:pt idx="50">
                  <c:v>1391.2805962197963</c:v>
                </c:pt>
                <c:pt idx="51">
                  <c:v>845.8407928168931</c:v>
                </c:pt>
                <c:pt idx="52">
                  <c:v>1008.5011987175532</c:v>
                </c:pt>
                <c:pt idx="53">
                  <c:v>985.21423277460974</c:v>
                </c:pt>
                <c:pt idx="54">
                  <c:v>1011.0176287051482</c:v>
                </c:pt>
                <c:pt idx="55">
                  <c:v>662.74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1166.8136119094841</c:v>
                </c:pt>
                <c:pt idx="1">
                  <c:v>1128.997692802918</c:v>
                </c:pt>
                <c:pt idx="2">
                  <c:v>1217.1383676930975</c:v>
                </c:pt>
                <c:pt idx="3">
                  <c:v>1056.3573447142367</c:v>
                </c:pt>
                <c:pt idx="4">
                  <c:v>1362.3039495772628</c:v>
                </c:pt>
                <c:pt idx="5">
                  <c:v>1701.1733429798805</c:v>
                </c:pt>
                <c:pt idx="6">
                  <c:v>1882.6821441374664</c:v>
                </c:pt>
                <c:pt idx="7">
                  <c:v>1827.0286230223787</c:v>
                </c:pt>
                <c:pt idx="8">
                  <c:v>1716.173730399682</c:v>
                </c:pt>
                <c:pt idx="9">
                  <c:v>1776.3665948508731</c:v>
                </c:pt>
                <c:pt idx="10">
                  <c:v>2025.3328640149502</c:v>
                </c:pt>
                <c:pt idx="11">
                  <c:v>1636.1041794672724</c:v>
                </c:pt>
                <c:pt idx="12">
                  <c:v>1651.169241852067</c:v>
                </c:pt>
                <c:pt idx="13">
                  <c:v>1435.1431139302626</c:v>
                </c:pt>
                <c:pt idx="14">
                  <c:v>1543.2852832825949</c:v>
                </c:pt>
                <c:pt idx="15">
                  <c:v>1557.1400091692822</c:v>
                </c:pt>
                <c:pt idx="16">
                  <c:v>1378.4190312655758</c:v>
                </c:pt>
                <c:pt idx="17">
                  <c:v>1573.6893823480623</c:v>
                </c:pt>
                <c:pt idx="18">
                  <c:v>1653.260652017874</c:v>
                </c:pt>
                <c:pt idx="19">
                  <c:v>2092.9889912320255</c:v>
                </c:pt>
                <c:pt idx="20">
                  <c:v>2166.2903765610499</c:v>
                </c:pt>
                <c:pt idx="21">
                  <c:v>2265.9605291132125</c:v>
                </c:pt>
                <c:pt idx="22">
                  <c:v>2385.0390722146794</c:v>
                </c:pt>
                <c:pt idx="23">
                  <c:v>2176.5164169109562</c:v>
                </c:pt>
                <c:pt idx="24">
                  <c:v>2199.9576490423869</c:v>
                </c:pt>
                <c:pt idx="25">
                  <c:v>2333.0103197397184</c:v>
                </c:pt>
                <c:pt idx="26">
                  <c:v>2239.5626465136006</c:v>
                </c:pt>
                <c:pt idx="27">
                  <c:v>1965.3344539380992</c:v>
                </c:pt>
                <c:pt idx="28">
                  <c:v>2056.8929917538517</c:v>
                </c:pt>
                <c:pt idx="29">
                  <c:v>2048.4197264711684</c:v>
                </c:pt>
                <c:pt idx="30">
                  <c:v>2049.648861531452</c:v>
                </c:pt>
                <c:pt idx="31">
                  <c:v>1852.6585244490088</c:v>
                </c:pt>
                <c:pt idx="32">
                  <c:v>2063.6002710585285</c:v>
                </c:pt>
                <c:pt idx="33">
                  <c:v>2452.4997853244458</c:v>
                </c:pt>
                <c:pt idx="34">
                  <c:v>2298.6114235211712</c:v>
                </c:pt>
                <c:pt idx="35">
                  <c:v>2271.5004115883398</c:v>
                </c:pt>
                <c:pt idx="36">
                  <c:v>2323.6084060882422</c:v>
                </c:pt>
                <c:pt idx="37">
                  <c:v>2507.7518041876015</c:v>
                </c:pt>
                <c:pt idx="38">
                  <c:v>2605.8180411777521</c:v>
                </c:pt>
                <c:pt idx="39">
                  <c:v>3069.9698224400072</c:v>
                </c:pt>
                <c:pt idx="40">
                  <c:v>2968.7314203123433</c:v>
                </c:pt>
                <c:pt idx="41">
                  <c:v>2960.098472892807</c:v>
                </c:pt>
                <c:pt idx="42">
                  <c:v>2877.4546713656991</c:v>
                </c:pt>
                <c:pt idx="43">
                  <c:v>2798.740782020499</c:v>
                </c:pt>
                <c:pt idx="44">
                  <c:v>3483.1124095189884</c:v>
                </c:pt>
                <c:pt idx="45">
                  <c:v>4075.3311250192219</c:v>
                </c:pt>
                <c:pt idx="46">
                  <c:v>4128.9850204696904</c:v>
                </c:pt>
                <c:pt idx="47">
                  <c:v>4071.4446402240537</c:v>
                </c:pt>
                <c:pt idx="48">
                  <c:v>3789.9106850847156</c:v>
                </c:pt>
                <c:pt idx="49">
                  <c:v>3829.3212962659691</c:v>
                </c:pt>
                <c:pt idx="50">
                  <c:v>4258.3199654326072</c:v>
                </c:pt>
                <c:pt idx="51">
                  <c:v>4174.9799505664178</c:v>
                </c:pt>
                <c:pt idx="52">
                  <c:v>4022.2145982619895</c:v>
                </c:pt>
                <c:pt idx="53">
                  <c:v>4123.3202890540324</c:v>
                </c:pt>
                <c:pt idx="54">
                  <c:v>4129.7146467305465</c:v>
                </c:pt>
                <c:pt idx="55">
                  <c:v>3944.85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7827.2220019599381</c:v>
                </c:pt>
                <c:pt idx="1">
                  <c:v>7520.2207898697807</c:v>
                </c:pt>
                <c:pt idx="2">
                  <c:v>7524.1633754211844</c:v>
                </c:pt>
                <c:pt idx="3">
                  <c:v>7446.4653838024933</c:v>
                </c:pt>
                <c:pt idx="4">
                  <c:v>6491.7732041788977</c:v>
                </c:pt>
                <c:pt idx="5">
                  <c:v>6527.4571467126225</c:v>
                </c:pt>
                <c:pt idx="6">
                  <c:v>7364.0137758122519</c:v>
                </c:pt>
                <c:pt idx="7">
                  <c:v>7750.5783338388565</c:v>
                </c:pt>
                <c:pt idx="8">
                  <c:v>7771.7389024810564</c:v>
                </c:pt>
                <c:pt idx="9">
                  <c:v>7875.6613194331576</c:v>
                </c:pt>
                <c:pt idx="10">
                  <c:v>7481.6296729962778</c:v>
                </c:pt>
                <c:pt idx="11">
                  <c:v>7179.165079536353</c:v>
                </c:pt>
                <c:pt idx="12">
                  <c:v>7477.9848315945874</c:v>
                </c:pt>
                <c:pt idx="13">
                  <c:v>7745.6214827770009</c:v>
                </c:pt>
                <c:pt idx="14">
                  <c:v>7486.5482563905671</c:v>
                </c:pt>
                <c:pt idx="15">
                  <c:v>7518.4231410933535</c:v>
                </c:pt>
                <c:pt idx="16">
                  <c:v>6802.3001292582521</c:v>
                </c:pt>
                <c:pt idx="17">
                  <c:v>7393.502443243995</c:v>
                </c:pt>
                <c:pt idx="18">
                  <c:v>7436.3962860699676</c:v>
                </c:pt>
                <c:pt idx="19">
                  <c:v>8018.3697884791545</c:v>
                </c:pt>
                <c:pt idx="20">
                  <c:v>8112.9178293850982</c:v>
                </c:pt>
                <c:pt idx="21">
                  <c:v>8335.370285819221</c:v>
                </c:pt>
                <c:pt idx="22">
                  <c:v>9255.2680722688201</c:v>
                </c:pt>
                <c:pt idx="23">
                  <c:v>10255.690062208821</c:v>
                </c:pt>
                <c:pt idx="24">
                  <c:v>10385.423159353462</c:v>
                </c:pt>
                <c:pt idx="25">
                  <c:v>10563.223159353463</c:v>
                </c:pt>
                <c:pt idx="26">
                  <c:v>9605.1249617867106</c:v>
                </c:pt>
                <c:pt idx="27">
                  <c:v>10019.698244577983</c:v>
                </c:pt>
                <c:pt idx="28">
                  <c:v>9993.6582533550936</c:v>
                </c:pt>
                <c:pt idx="29">
                  <c:v>10804.911587519402</c:v>
                </c:pt>
                <c:pt idx="30">
                  <c:v>12593.787814694622</c:v>
                </c:pt>
                <c:pt idx="31">
                  <c:v>12885.61655530861</c:v>
                </c:pt>
                <c:pt idx="32">
                  <c:v>14802.858125516439</c:v>
                </c:pt>
                <c:pt idx="33">
                  <c:v>15102.991313485909</c:v>
                </c:pt>
                <c:pt idx="34">
                  <c:v>14827.311488589263</c:v>
                </c:pt>
                <c:pt idx="35">
                  <c:v>16120.009046478272</c:v>
                </c:pt>
                <c:pt idx="36">
                  <c:v>16708.516967971329</c:v>
                </c:pt>
                <c:pt idx="37">
                  <c:v>17553.6479022247</c:v>
                </c:pt>
                <c:pt idx="38">
                  <c:v>17419.588067222885</c:v>
                </c:pt>
                <c:pt idx="39">
                  <c:v>16597.60124070193</c:v>
                </c:pt>
                <c:pt idx="40">
                  <c:v>16690.43141985785</c:v>
                </c:pt>
                <c:pt idx="41">
                  <c:v>16489.040263485091</c:v>
                </c:pt>
                <c:pt idx="42">
                  <c:v>15962.119671307106</c:v>
                </c:pt>
                <c:pt idx="43">
                  <c:v>15612.941447051495</c:v>
                </c:pt>
                <c:pt idx="44">
                  <c:v>15193.975455982891</c:v>
                </c:pt>
                <c:pt idx="45">
                  <c:v>15936.602192480495</c:v>
                </c:pt>
                <c:pt idx="46">
                  <c:v>16837.609216452496</c:v>
                </c:pt>
                <c:pt idx="47">
                  <c:v>18446.182401313072</c:v>
                </c:pt>
                <c:pt idx="48">
                  <c:v>18716.062685276633</c:v>
                </c:pt>
                <c:pt idx="49">
                  <c:v>18429.776146784785</c:v>
                </c:pt>
                <c:pt idx="50">
                  <c:v>18222.008501280267</c:v>
                </c:pt>
                <c:pt idx="51">
                  <c:v>19289.128366465076</c:v>
                </c:pt>
                <c:pt idx="52">
                  <c:v>18622.800424489276</c:v>
                </c:pt>
                <c:pt idx="53">
                  <c:v>18630.074787375801</c:v>
                </c:pt>
                <c:pt idx="54">
                  <c:v>17642.373377982418</c:v>
                </c:pt>
                <c:pt idx="55">
                  <c:v>16925.66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31.10.2023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31.10.2023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31.10.2023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31.10.2023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31.10.2023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31.10.2023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31.10.2023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31.10.2023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31.10.2023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31.10.2023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31.10.2023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31.10.2023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31.10.2023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31.10.2023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31.10.2023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31.10.2023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31.10.2023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31.10.2023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Ostopäällikköindeksit viittaavat taantumaan euroalueella vuoden jälkipuoliskolla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85533152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91792973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68160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42300"/>
              </p:ext>
            </p:extLst>
          </p:nvPr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64265169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284417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C585D3-113C-8587-DDFF-3A75A7CF4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69818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83438918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13260"/>
              </p:ext>
            </p:extLst>
          </p:nvPr>
        </p:nvGraphicFramePr>
        <p:xfrm>
          <a:off x="3470383" y="3923754"/>
          <a:ext cx="3837921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FE6168A2-CFDC-F5EF-B2FF-DEDAD4BE3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80720"/>
              </p:ext>
            </p:extLst>
          </p:nvPr>
        </p:nvGraphicFramePr>
        <p:xfrm>
          <a:off x="827586" y="3625592"/>
          <a:ext cx="698477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2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24842568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56556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69818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4732179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97049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82119"/>
              </p:ext>
            </p:extLst>
          </p:nvPr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/>
              <a:t>Kausipuhdistetut teollisuuden liikevaihtokuvaajat</a:t>
            </a:r>
          </a:p>
          <a:p>
            <a:r>
              <a:rPr lang="fi-FI"/>
              <a:t>Osuudet liikevaihdosta 2022: rauta- ja terästuotteet sekä värimetallit ja valut 91 %, metallimalmien louhinta 9 %.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334329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/>
              <a:t>Kausipuhdistetut teollisuustuotannon volyymi-indeksit</a:t>
            </a:r>
          </a:p>
          <a:p>
            <a:r>
              <a:rPr lang="fi-FI"/>
              <a:t>Osuudet liikevaihdosta 2022: rauta- ja terästuotteet sekä värimetallit ja valut 91 %, metallimalmien louhinta 9 %.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2794352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06377137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09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D661E058-8891-3634-B3C2-7142E9E06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69818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9825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5678605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04811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DE057B59-8B2A-44A1-0384-C8EDB42F4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82967"/>
              </p:ext>
            </p:extLst>
          </p:nvPr>
        </p:nvGraphicFramePr>
        <p:xfrm>
          <a:off x="827586" y="3625592"/>
          <a:ext cx="6984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7841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43263862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54361"/>
              </p:ext>
            </p:extLst>
          </p:nvPr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1189B457-3303-A12B-0EC1-1EEAFABEB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69818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8D8436-3A0B-FB1F-ED09-125E85B5A5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Euroalueella teollisuuden tilanne jatkunut vaikeana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9FD24E5-0610-D01F-CAE4-12368D0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F8121B-8615-ECF4-3EA0-B43B3E3F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D30B1-C7F8-42CA-3778-10E7E46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02BF695-B58C-2178-8358-B8717A0229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S&amp;P Global,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E8600354-AE1F-7EF4-9EEA-D98DB388BE1F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1102879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E8600354-AE1F-7EF4-9EEA-D98DB388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435169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0099715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897504"/>
              </p:ext>
            </p:extLst>
          </p:nvPr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64946976-DD12-9515-E9AD-A095AF479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29392"/>
              </p:ext>
            </p:extLst>
          </p:nvPr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Eurostat,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4915046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Euroopassa teollisuustuotanto laskusuunnassa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58641173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EK:n</a:t>
            </a:r>
            <a:r>
              <a:rPr lang="fi-FI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>
                <a:solidFill>
                  <a:srgbClr val="000000"/>
                </a:solidFill>
              </a:rPr>
              <a:t>Teollisuuden suhdannetilanne, saldoluku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F2E73D3-288A-E10D-BD19-58D622FF4B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Koko teollisuuden suhdannetilanne ja -näkymät erittäin heikolla tasolla</a:t>
            </a:r>
          </a:p>
        </p:txBody>
      </p:sp>
    </p:spTree>
    <p:extLst>
      <p:ext uri="{BB962C8B-B14F-4D97-AF65-F5344CB8AC3E}">
        <p14:creationId xmlns:p14="http://schemas.microsoft.com/office/powerpoint/2010/main" val="393864447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jälleen heikentynyt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35819996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58625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Teollisuustuotannon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8" name="Sisällön paikkamerkki 17">
            <a:extLst>
              <a:ext uri="{FF2B5EF4-FFF2-40B4-BE49-F238E27FC236}">
                <a16:creationId xmlns:a16="http://schemas.microsoft.com/office/drawing/2014/main" id="{5C0EBE92-AFAE-40A8-9E3C-F5433920016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38485211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8" name="Sisällön paikkamerkki 17">
                        <a:extLst>
                          <a:ext uri="{FF2B5EF4-FFF2-40B4-BE49-F238E27FC236}">
                            <a16:creationId xmlns:a16="http://schemas.microsoft.com/office/drawing/2014/main" id="{5C0EBE92-AFAE-40A8-9E3C-F543392001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9210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31.10.2023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/>
              <a:t>Lähde: Teknologiateollisuus ry:n tilauskantatiedustelu, </a:t>
            </a:r>
          </a:p>
          <a:p>
            <a:r>
              <a:rPr lang="fi-FI"/>
              <a:t>viimeisin kyselyajankohta: lokakuu 2023. </a:t>
            </a:r>
          </a:p>
          <a:p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84073539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139236"/>
              </p:ext>
            </p:extLst>
          </p:nvPr>
        </p:nvGraphicFramePr>
        <p:xfrm>
          <a:off x="740374" y="2449415"/>
          <a:ext cx="7720064" cy="36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3123">
                  <a:extLst>
                    <a:ext uri="{9D8B030D-6E8A-4147-A177-3AD203B41FA5}">
                      <a16:colId xmlns:a16="http://schemas.microsoft.com/office/drawing/2014/main" val="360599797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1036017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66351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  <a:p>
                      <a:pPr algn="ctr"/>
                      <a:endParaRPr lang="fi-FI" sz="900" b="0" baseline="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Henkilöstömäärän kasvu pysähtynyt teknologia-teollisuudessa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984519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05329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50616296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38386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38679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>Forsman Daniel</DisplayName>
        <AccountId>38</AccountId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5BD9F2-4B4A-4E88-88FF-346ACABAE2FC}">
  <ds:schemaRefs>
    <ds:schemaRef ds:uri="b057f711-7d93-472c-a8f6-94be00805750"/>
    <ds:schemaRef ds:uri="c296724d-1a81-4a23-b6dd-dca7fd62c6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c296724d-1a81-4a23-b6dd-dca7fd62c6ff"/>
    <ds:schemaRef ds:uri="http://purl.org/dc/dcmitype/"/>
    <ds:schemaRef ds:uri="b057f711-7d93-472c-a8f6-94be00805750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</TotalTime>
  <Words>1090</Words>
  <Application>Microsoft Office PowerPoint</Application>
  <PresentationFormat>Näytössä katseltava esitys (16:9)</PresentationFormat>
  <Paragraphs>429</Paragraphs>
  <Slides>20</Slides>
  <Notes>3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</cp:revision>
  <cp:lastPrinted>2016-06-09T07:47:11Z</cp:lastPrinted>
  <dcterms:created xsi:type="dcterms:W3CDTF">2019-10-17T09:08:24Z</dcterms:created>
  <dcterms:modified xsi:type="dcterms:W3CDTF">2023-10-31T07:42:26Z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TyoryhmanNimi">
    <vt:lpwstr>Talous ja tilastot</vt:lpwstr>
  </property>
  <property fmtid="{D5CDD505-2E9C-101B-9397-08002B2CF9AE}" pid="29" name="MediaServiceImageTags">
    <vt:lpwstr/>
  </property>
</Properties>
</file>