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9" r:id="rId5"/>
  </p:sldMasterIdLst>
  <p:notesMasterIdLst>
    <p:notesMasterId r:id="rId20"/>
  </p:notesMasterIdLst>
  <p:handoutMasterIdLst>
    <p:handoutMasterId r:id="rId21"/>
  </p:handoutMasterIdLst>
  <p:sldIdLst>
    <p:sldId id="1063" r:id="rId6"/>
    <p:sldId id="1117" r:id="rId7"/>
    <p:sldId id="2076137442" r:id="rId8"/>
    <p:sldId id="2076137443" r:id="rId9"/>
    <p:sldId id="261" r:id="rId10"/>
    <p:sldId id="1104" r:id="rId11"/>
    <p:sldId id="272" r:id="rId12"/>
    <p:sldId id="2076137449" r:id="rId13"/>
    <p:sldId id="1065" r:id="rId14"/>
    <p:sldId id="2076137435" r:id="rId15"/>
    <p:sldId id="2076137439" r:id="rId16"/>
    <p:sldId id="2076137448" r:id="rId17"/>
    <p:sldId id="256" r:id="rId18"/>
    <p:sldId id="1126" r:id="rId19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000000"/>
    <a:srgbClr val="FFFF00"/>
    <a:srgbClr val="85E869"/>
    <a:srgbClr val="FF805C"/>
    <a:srgbClr val="FF00B8"/>
    <a:srgbClr val="8A0FA6"/>
    <a:srgbClr val="141F94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F26A4F-CEC4-4681-862C-9D24993E1E53}" v="3" dt="2021-11-01T10:19:14.935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12" autoAdjust="0"/>
    <p:restoredTop sz="86016" autoAdjust="0"/>
  </p:normalViewPr>
  <p:slideViewPr>
    <p:cSldViewPr showGuides="1">
      <p:cViewPr varScale="1">
        <p:scale>
          <a:sx n="158" d="100"/>
          <a:sy n="158" d="100"/>
        </p:scale>
        <p:origin x="138" y="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2" d="100"/>
          <a:sy n="82" d="100"/>
        </p:scale>
        <p:origin x="3972" y="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teri Rautaporras" userId="81ae4bc9-51ec-4b09-af2d-f08f9486593f" providerId="ADAL" clId="{B53143DA-4E82-4934-AF6D-B66CEDDD54E8}"/>
    <pc:docChg chg="custSel modSld">
      <pc:chgData name="Petteri Rautaporras" userId="81ae4bc9-51ec-4b09-af2d-f08f9486593f" providerId="ADAL" clId="{B53143DA-4E82-4934-AF6D-B66CEDDD54E8}" dt="2021-08-04T05:39:54.701" v="4" actId="27636"/>
      <pc:docMkLst>
        <pc:docMk/>
      </pc:docMkLst>
      <pc:sldChg chg="modSp mod">
        <pc:chgData name="Petteri Rautaporras" userId="81ae4bc9-51ec-4b09-af2d-f08f9486593f" providerId="ADAL" clId="{B53143DA-4E82-4934-AF6D-B66CEDDD54E8}" dt="2021-08-04T05:39:54.532" v="0" actId="27636"/>
        <pc:sldMkLst>
          <pc:docMk/>
          <pc:sldMk cId="3607371377" sldId="1063"/>
        </pc:sldMkLst>
        <pc:spChg chg="mod">
          <ac:chgData name="Petteri Rautaporras" userId="81ae4bc9-51ec-4b09-af2d-f08f9486593f" providerId="ADAL" clId="{B53143DA-4E82-4934-AF6D-B66CEDDD54E8}" dt="2021-08-04T05:39:54.532" v="0" actId="27636"/>
          <ac:spMkLst>
            <pc:docMk/>
            <pc:sldMk cId="3607371377" sldId="1063"/>
            <ac:spMk id="2" creationId="{50FC3B40-AC30-46E2-BCAD-E388935D70C2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79" v="3" actId="27636"/>
        <pc:sldMkLst>
          <pc:docMk/>
          <pc:sldMk cId="1166976421" sldId="1068"/>
        </pc:sldMkLst>
        <pc:spChg chg="mod">
          <ac:chgData name="Petteri Rautaporras" userId="81ae4bc9-51ec-4b09-af2d-f08f9486593f" providerId="ADAL" clId="{B53143DA-4E82-4934-AF6D-B66CEDDD54E8}" dt="2021-08-04T05:39:54.679" v="3" actId="27636"/>
          <ac:spMkLst>
            <pc:docMk/>
            <pc:sldMk cId="1166976421" sldId="1068"/>
            <ac:spMk id="2" creationId="{00000000-0000-0000-0000-000000000000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701" v="4" actId="27636"/>
        <pc:sldMkLst>
          <pc:docMk/>
          <pc:sldMk cId="929075840" sldId="1075"/>
        </pc:sldMkLst>
        <pc:spChg chg="mod">
          <ac:chgData name="Petteri Rautaporras" userId="81ae4bc9-51ec-4b09-af2d-f08f9486593f" providerId="ADAL" clId="{B53143DA-4E82-4934-AF6D-B66CEDDD54E8}" dt="2021-08-04T05:39:54.701" v="4" actId="27636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32" v="1" actId="27636"/>
        <pc:sldMkLst>
          <pc:docMk/>
          <pc:sldMk cId="3588709971" sldId="1118"/>
        </pc:sldMkLst>
        <pc:spChg chg="mod">
          <ac:chgData name="Petteri Rautaporras" userId="81ae4bc9-51ec-4b09-af2d-f08f9486593f" providerId="ADAL" clId="{B53143DA-4E82-4934-AF6D-B66CEDDD54E8}" dt="2021-08-04T05:39:54.632" v="1" actId="27636"/>
          <ac:spMkLst>
            <pc:docMk/>
            <pc:sldMk cId="3588709971" sldId="1118"/>
            <ac:spMk id="10" creationId="{791C78E0-00E0-43A3-BD0C-8AECB56CA32F}"/>
          </ac:spMkLst>
        </pc:spChg>
      </pc:sldChg>
      <pc:sldChg chg="modSp mod">
        <pc:chgData name="Petteri Rautaporras" userId="81ae4bc9-51ec-4b09-af2d-f08f9486593f" providerId="ADAL" clId="{B53143DA-4E82-4934-AF6D-B66CEDDD54E8}" dt="2021-08-04T05:39:54.647" v="2" actId="27636"/>
        <pc:sldMkLst>
          <pc:docMk/>
          <pc:sldMk cId="2829966302" sldId="2076137438"/>
        </pc:sldMkLst>
        <pc:spChg chg="mod">
          <ac:chgData name="Petteri Rautaporras" userId="81ae4bc9-51ec-4b09-af2d-f08f9486593f" providerId="ADAL" clId="{B53143DA-4E82-4934-AF6D-B66CEDDD54E8}" dt="2021-08-04T05:39:54.647" v="2" actId="27636"/>
          <ac:spMkLst>
            <pc:docMk/>
            <pc:sldMk cId="2829966302" sldId="2076137438"/>
            <ac:spMk id="2" creationId="{00000000-0000-0000-0000-000000000000}"/>
          </ac:spMkLst>
        </pc:spChg>
      </pc:sldChg>
    </pc:docChg>
  </pc:docChgLst>
  <pc:docChgLst>
    <pc:chgData name="Rautaporras Petteri" userId="81ae4bc9-51ec-4b09-af2d-f08f9486593f" providerId="ADAL" clId="{B2F26A4F-CEC4-4681-862C-9D24993E1E53}"/>
    <pc:docChg chg="undo custSel addSld delSld modSld">
      <pc:chgData name="Rautaporras Petteri" userId="81ae4bc9-51ec-4b09-af2d-f08f9486593f" providerId="ADAL" clId="{B2F26A4F-CEC4-4681-862C-9D24993E1E53}" dt="2021-11-03T11:03:47.806" v="1951" actId="20577"/>
      <pc:docMkLst>
        <pc:docMk/>
      </pc:docMkLst>
      <pc:sldChg chg="add">
        <pc:chgData name="Rautaporras Petteri" userId="81ae4bc9-51ec-4b09-af2d-f08f9486593f" providerId="ADAL" clId="{B2F26A4F-CEC4-4681-862C-9D24993E1E53}" dt="2021-11-01T10:44:27.985" v="160"/>
        <pc:sldMkLst>
          <pc:docMk/>
          <pc:sldMk cId="3881790117" sldId="256"/>
        </pc:sldMkLst>
      </pc:sldChg>
      <pc:sldChg chg="del">
        <pc:chgData name="Rautaporras Petteri" userId="81ae4bc9-51ec-4b09-af2d-f08f9486593f" providerId="ADAL" clId="{B2F26A4F-CEC4-4681-862C-9D24993E1E53}" dt="2021-11-01T10:19:01.160" v="6" actId="47"/>
        <pc:sldMkLst>
          <pc:docMk/>
          <pc:sldMk cId="3984870155" sldId="256"/>
        </pc:sldMkLst>
      </pc:sldChg>
      <pc:sldChg chg="modSp add mod">
        <pc:chgData name="Rautaporras Petteri" userId="81ae4bc9-51ec-4b09-af2d-f08f9486593f" providerId="ADAL" clId="{B2F26A4F-CEC4-4681-862C-9D24993E1E53}" dt="2021-11-02T09:36:41.508" v="1756"/>
        <pc:sldMkLst>
          <pc:docMk/>
          <pc:sldMk cId="912479398" sldId="261"/>
        </pc:sldMkLst>
        <pc:spChg chg="mod">
          <ac:chgData name="Rautaporras Petteri" userId="81ae4bc9-51ec-4b09-af2d-f08f9486593f" providerId="ADAL" clId="{B2F26A4F-CEC4-4681-862C-9D24993E1E53}" dt="2021-11-01T19:00:24.751" v="1702"/>
          <ac:spMkLst>
            <pc:docMk/>
            <pc:sldMk cId="912479398" sldId="261"/>
            <ac:spMk id="2" creationId="{00000000-0000-0000-0000-000000000000}"/>
          </ac:spMkLst>
        </pc:spChg>
        <pc:graphicFrameChg chg="mod">
          <ac:chgData name="Rautaporras Petteri" userId="81ae4bc9-51ec-4b09-af2d-f08f9486593f" providerId="ADAL" clId="{B2F26A4F-CEC4-4681-862C-9D24993E1E53}" dt="2021-11-02T09:36:41.508" v="1756"/>
          <ac:graphicFrameMkLst>
            <pc:docMk/>
            <pc:sldMk cId="912479398" sldId="261"/>
            <ac:graphicFrameMk id="15" creationId="{700487CA-A246-4A6D-AFFF-F0216AAC0A9A}"/>
          </ac:graphicFrameMkLst>
        </pc:graphicFrameChg>
      </pc:sldChg>
      <pc:sldChg chg="modSp">
        <pc:chgData name="Rautaporras Petteri" userId="81ae4bc9-51ec-4b09-af2d-f08f9486593f" providerId="ADAL" clId="{B2F26A4F-CEC4-4681-862C-9D24993E1E53}" dt="2021-11-02T09:36:47.222" v="1757"/>
        <pc:sldMkLst>
          <pc:docMk/>
          <pc:sldMk cId="299574909" sldId="272"/>
        </pc:sldMkLst>
        <pc:graphicFrameChg chg="mod">
          <ac:chgData name="Rautaporras Petteri" userId="81ae4bc9-51ec-4b09-af2d-f08f9486593f" providerId="ADAL" clId="{B2F26A4F-CEC4-4681-862C-9D24993E1E53}" dt="2021-11-02T09:36:47.222" v="175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add del">
        <pc:chgData name="Rautaporras Petteri" userId="81ae4bc9-51ec-4b09-af2d-f08f9486593f" providerId="ADAL" clId="{B2F26A4F-CEC4-4681-862C-9D24993E1E53}" dt="2021-11-01T18:27:56.254" v="1692" actId="47"/>
        <pc:sldMkLst>
          <pc:docMk/>
          <pc:sldMk cId="1883353922" sldId="1049"/>
        </pc:sldMkLst>
      </pc:sldChg>
      <pc:sldChg chg="del">
        <pc:chgData name="Rautaporras Petteri" userId="81ae4bc9-51ec-4b09-af2d-f08f9486593f" providerId="ADAL" clId="{B2F26A4F-CEC4-4681-862C-9D24993E1E53}" dt="2021-11-01T18:28:02.601" v="1694" actId="47"/>
        <pc:sldMkLst>
          <pc:docMk/>
          <pc:sldMk cId="1255078131" sldId="1051"/>
        </pc:sldMkLst>
      </pc:sldChg>
      <pc:sldChg chg="modSp mod">
        <pc:chgData name="Rautaporras Petteri" userId="81ae4bc9-51ec-4b09-af2d-f08f9486593f" providerId="ADAL" clId="{B2F26A4F-CEC4-4681-862C-9D24993E1E53}" dt="2021-11-03T11:03:47.806" v="1951" actId="20577"/>
        <pc:sldMkLst>
          <pc:docMk/>
          <pc:sldMk cId="3607371377" sldId="1063"/>
        </pc:sldMkLst>
        <pc:spChg chg="mod">
          <ac:chgData name="Rautaporras Petteri" userId="81ae4bc9-51ec-4b09-af2d-f08f9486593f" providerId="ADAL" clId="{B2F26A4F-CEC4-4681-862C-9D24993E1E53}" dt="2021-11-03T11:03:47.806" v="1951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add">
        <pc:chgData name="Rautaporras Petteri" userId="81ae4bc9-51ec-4b09-af2d-f08f9486593f" providerId="ADAL" clId="{B2F26A4F-CEC4-4681-862C-9D24993E1E53}" dt="2021-11-01T18:28:10.790" v="1695"/>
        <pc:sldMkLst>
          <pc:docMk/>
          <pc:sldMk cId="3461487886" sldId="1065"/>
        </pc:sldMkLst>
      </pc:sldChg>
      <pc:sldChg chg="del">
        <pc:chgData name="Rautaporras Petteri" userId="81ae4bc9-51ec-4b09-af2d-f08f9486593f" providerId="ADAL" clId="{B2F26A4F-CEC4-4681-862C-9D24993E1E53}" dt="2021-11-01T10:34:21.952" v="111" actId="47"/>
        <pc:sldMkLst>
          <pc:docMk/>
          <pc:sldMk cId="1166976421" sldId="1068"/>
        </pc:sldMkLst>
      </pc:sldChg>
      <pc:sldChg chg="modSp mod">
        <pc:chgData name="Rautaporras Petteri" userId="81ae4bc9-51ec-4b09-af2d-f08f9486593f" providerId="ADAL" clId="{B2F26A4F-CEC4-4681-862C-9D24993E1E53}" dt="2021-11-03T06:55:08.164" v="1778" actId="14100"/>
        <pc:sldMkLst>
          <pc:docMk/>
          <pc:sldMk cId="929075840" sldId="1075"/>
        </pc:sldMkLst>
        <pc:spChg chg="mod">
          <ac:chgData name="Rautaporras Petteri" userId="81ae4bc9-51ec-4b09-af2d-f08f9486593f" providerId="ADAL" clId="{B2F26A4F-CEC4-4681-862C-9D24993E1E53}" dt="2021-11-03T06:55:08.164" v="1778" actId="14100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81ae4bc9-51ec-4b09-af2d-f08f9486593f" providerId="ADAL" clId="{B2F26A4F-CEC4-4681-862C-9D24993E1E53}" dt="2021-11-03T06:23:30.839" v="1776" actId="20577"/>
        <pc:sldMkLst>
          <pc:docMk/>
          <pc:sldMk cId="2573167509" sldId="1104"/>
        </pc:sldMkLst>
        <pc:spChg chg="mod">
          <ac:chgData name="Rautaporras Petteri" userId="81ae4bc9-51ec-4b09-af2d-f08f9486593f" providerId="ADAL" clId="{B2F26A4F-CEC4-4681-862C-9D24993E1E53}" dt="2021-11-03T06:23:30.839" v="1776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81ae4bc9-51ec-4b09-af2d-f08f9486593f" providerId="ADAL" clId="{B2F26A4F-CEC4-4681-862C-9D24993E1E53}" dt="2021-11-02T08:13:19.218" v="1712" actId="20577"/>
        <pc:sldMkLst>
          <pc:docMk/>
          <pc:sldMk cId="2272776827" sldId="1117"/>
        </pc:sldMkLst>
        <pc:spChg chg="mod">
          <ac:chgData name="Rautaporras Petteri" userId="81ae4bc9-51ec-4b09-af2d-f08f9486593f" providerId="ADAL" clId="{B2F26A4F-CEC4-4681-862C-9D24993E1E53}" dt="2021-11-02T08:13:19.218" v="1712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del">
        <pc:chgData name="Rautaporras Petteri" userId="81ae4bc9-51ec-4b09-af2d-f08f9486593f" providerId="ADAL" clId="{B2F26A4F-CEC4-4681-862C-9D24993E1E53}" dt="2021-11-01T10:19:07.736" v="8" actId="47"/>
        <pc:sldMkLst>
          <pc:docMk/>
          <pc:sldMk cId="3588709971" sldId="1118"/>
        </pc:sldMkLst>
      </pc:sldChg>
      <pc:sldChg chg="modSp mod">
        <pc:chgData name="Rautaporras Petteri" userId="81ae4bc9-51ec-4b09-af2d-f08f9486593f" providerId="ADAL" clId="{B2F26A4F-CEC4-4681-862C-9D24993E1E53}" dt="2021-11-03T07:21:07.521" v="1950" actId="20577"/>
        <pc:sldMkLst>
          <pc:docMk/>
          <pc:sldMk cId="3970922604" sldId="1126"/>
        </pc:sldMkLst>
        <pc:spChg chg="mod">
          <ac:chgData name="Rautaporras Petteri" userId="81ae4bc9-51ec-4b09-af2d-f08f9486593f" providerId="ADAL" clId="{B2F26A4F-CEC4-4681-862C-9D24993E1E53}" dt="2021-11-03T07:21:07.521" v="1950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">
        <pc:chgData name="Rautaporras Petteri" userId="81ae4bc9-51ec-4b09-af2d-f08f9486593f" providerId="ADAL" clId="{B2F26A4F-CEC4-4681-862C-9D24993E1E53}" dt="2021-11-01T18:28:24.696" v="1697"/>
        <pc:sldMkLst>
          <pc:docMk/>
          <pc:sldMk cId="3005809879" sldId="2076137435"/>
        </pc:sldMkLst>
      </pc:sldChg>
      <pc:sldChg chg="del">
        <pc:chgData name="Rautaporras Petteri" userId="81ae4bc9-51ec-4b09-af2d-f08f9486593f" providerId="ADAL" clId="{B2F26A4F-CEC4-4681-862C-9D24993E1E53}" dt="2021-11-01T18:28:14.956" v="1696" actId="47"/>
        <pc:sldMkLst>
          <pc:docMk/>
          <pc:sldMk cId="3164595974" sldId="2076137437"/>
        </pc:sldMkLst>
      </pc:sldChg>
      <pc:sldChg chg="del">
        <pc:chgData name="Rautaporras Petteri" userId="81ae4bc9-51ec-4b09-af2d-f08f9486593f" providerId="ADAL" clId="{B2F26A4F-CEC4-4681-862C-9D24993E1E53}" dt="2021-11-01T18:28:27.146" v="1698" actId="47"/>
        <pc:sldMkLst>
          <pc:docMk/>
          <pc:sldMk cId="2829966302" sldId="2076137438"/>
        </pc:sldMkLst>
      </pc:sldChg>
      <pc:sldChg chg="add">
        <pc:chgData name="Rautaporras Petteri" userId="81ae4bc9-51ec-4b09-af2d-f08f9486593f" providerId="ADAL" clId="{B2F26A4F-CEC4-4681-862C-9D24993E1E53}" dt="2021-11-01T10:18:59.939" v="5"/>
        <pc:sldMkLst>
          <pc:docMk/>
          <pc:sldMk cId="2670507341" sldId="2076137442"/>
        </pc:sldMkLst>
      </pc:sldChg>
      <pc:sldChg chg="modSp add mod">
        <pc:chgData name="Rautaporras Petteri" userId="81ae4bc9-51ec-4b09-af2d-f08f9486593f" providerId="ADAL" clId="{B2F26A4F-CEC4-4681-862C-9D24993E1E53}" dt="2021-11-02T09:36:40.318" v="1755"/>
        <pc:sldMkLst>
          <pc:docMk/>
          <pc:sldMk cId="3383361648" sldId="2076137443"/>
        </pc:sldMkLst>
        <pc:spChg chg="mod">
          <ac:chgData name="Rautaporras Petteri" userId="81ae4bc9-51ec-4b09-af2d-f08f9486593f" providerId="ADAL" clId="{B2F26A4F-CEC4-4681-862C-9D24993E1E53}" dt="2021-11-01T13:21:51.136" v="1680" actId="20577"/>
          <ac:spMkLst>
            <pc:docMk/>
            <pc:sldMk cId="3383361648" sldId="2076137443"/>
            <ac:spMk id="7" creationId="{3733E520-6A08-4E9C-973B-B665E50E1854}"/>
          </ac:spMkLst>
        </pc:spChg>
        <pc:spChg chg="mod">
          <ac:chgData name="Rautaporras Petteri" userId="81ae4bc9-51ec-4b09-af2d-f08f9486593f" providerId="ADAL" clId="{B2F26A4F-CEC4-4681-862C-9D24993E1E53}" dt="2021-11-01T18:59:32.791" v="1701"/>
          <ac:spMkLst>
            <pc:docMk/>
            <pc:sldMk cId="3383361648" sldId="2076137443"/>
            <ac:spMk id="13" creationId="{7E75BD30-45EA-416E-8741-70B2B9911108}"/>
          </ac:spMkLst>
        </pc:spChg>
        <pc:graphicFrameChg chg="mod">
          <ac:chgData name="Rautaporras Petteri" userId="81ae4bc9-51ec-4b09-af2d-f08f9486593f" providerId="ADAL" clId="{B2F26A4F-CEC4-4681-862C-9D24993E1E53}" dt="2021-11-02T09:36:40.318" v="1755"/>
          <ac:graphicFrameMkLst>
            <pc:docMk/>
            <pc:sldMk cId="3383361648" sldId="2076137443"/>
            <ac:graphicFrameMk id="9" creationId="{77D08159-59A8-4D26-8835-EADDC01FB2C4}"/>
          </ac:graphicFrameMkLst>
        </pc:graphicFrameChg>
      </pc:sldChg>
      <pc:sldChg chg="modSp new mod">
        <pc:chgData name="Rautaporras Petteri" userId="81ae4bc9-51ec-4b09-af2d-f08f9486593f" providerId="ADAL" clId="{B2F26A4F-CEC4-4681-862C-9D24993E1E53}" dt="2021-11-01T10:33:25.507" v="89" actId="20577"/>
        <pc:sldMkLst>
          <pc:docMk/>
          <pc:sldMk cId="3943818055" sldId="2076137444"/>
        </pc:sldMkLst>
        <pc:spChg chg="mod">
          <ac:chgData name="Rautaporras Petteri" userId="81ae4bc9-51ec-4b09-af2d-f08f9486593f" providerId="ADAL" clId="{B2F26A4F-CEC4-4681-862C-9D24993E1E53}" dt="2021-11-01T10:33:25.507" v="89" actId="20577"/>
          <ac:spMkLst>
            <pc:docMk/>
            <pc:sldMk cId="3943818055" sldId="2076137444"/>
            <ac:spMk id="2" creationId="{42D6FED0-1307-4154-B8F9-C0A6B1C735DD}"/>
          </ac:spMkLst>
        </pc:spChg>
      </pc:sldChg>
      <pc:sldChg chg="add">
        <pc:chgData name="Rautaporras Petteri" userId="81ae4bc9-51ec-4b09-af2d-f08f9486593f" providerId="ADAL" clId="{B2F26A4F-CEC4-4681-862C-9D24993E1E53}" dt="2021-11-01T10:44:52.915" v="164"/>
        <pc:sldMkLst>
          <pc:docMk/>
          <pc:sldMk cId="736890801" sldId="2076137446"/>
        </pc:sldMkLst>
      </pc:sldChg>
      <pc:sldChg chg="modSp add mod">
        <pc:chgData name="Rautaporras Petteri" userId="81ae4bc9-51ec-4b09-af2d-f08f9486593f" providerId="ADAL" clId="{B2F26A4F-CEC4-4681-862C-9D24993E1E53}" dt="2021-11-01T10:34:48.885" v="159" actId="20577"/>
        <pc:sldMkLst>
          <pc:docMk/>
          <pc:sldMk cId="1164271516" sldId="2076137448"/>
        </pc:sldMkLst>
        <pc:spChg chg="mod">
          <ac:chgData name="Rautaporras Petteri" userId="81ae4bc9-51ec-4b09-af2d-f08f9486593f" providerId="ADAL" clId="{B2F26A4F-CEC4-4681-862C-9D24993E1E53}" dt="2021-11-01T10:34:48.885" v="159" actId="20577"/>
          <ac:spMkLst>
            <pc:docMk/>
            <pc:sldMk cId="1164271516" sldId="2076137448"/>
            <ac:spMk id="2" creationId="{00000000-0000-0000-0000-000000000000}"/>
          </ac:spMkLst>
        </pc:spChg>
      </pc:sldChg>
      <pc:sldChg chg="add">
        <pc:chgData name="Rautaporras Petteri" userId="81ae4bc9-51ec-4b09-af2d-f08f9486593f" providerId="ADAL" clId="{B2F26A4F-CEC4-4681-862C-9D24993E1E53}" dt="2021-11-01T18:28:00.745" v="1693"/>
        <pc:sldMkLst>
          <pc:docMk/>
          <pc:sldMk cId="1196926229" sldId="2076137449"/>
        </pc:sldMkLst>
      </pc:sldChg>
    </pc:docChg>
  </pc:docChgLst>
  <pc:docChgLst>
    <pc:chgData name="Rautaporras Petteri" userId="d9004aa4-7491-43fa-b04f-4f6e300df2fa" providerId="ADAL" clId="{8F242647-212A-466A-AA1E-CA9003D6AA23}"/>
    <pc:docChg chg="custSel modSld">
      <pc:chgData name="Rautaporras Petteri" userId="d9004aa4-7491-43fa-b04f-4f6e300df2fa" providerId="ADAL" clId="{8F242647-212A-466A-AA1E-CA9003D6AA23}" dt="2021-02-04T08:42:59.175" v="450" actId="27918"/>
      <pc:docMkLst>
        <pc:docMk/>
      </pc:docMkLst>
      <pc:sldChg chg="mod">
        <pc:chgData name="Rautaporras Petteri" userId="d9004aa4-7491-43fa-b04f-4f6e300df2fa" providerId="ADAL" clId="{8F242647-212A-466A-AA1E-CA9003D6AA23}" dt="2021-02-02T21:22:42.485" v="52" actId="27918"/>
        <pc:sldMkLst>
          <pc:docMk/>
          <pc:sldMk cId="3461487886" sldId="1065"/>
        </pc:sldMkLst>
      </pc:sldChg>
      <pc:sldChg chg="modSp mod">
        <pc:chgData name="Rautaporras Petteri" userId="d9004aa4-7491-43fa-b04f-4f6e300df2fa" providerId="ADAL" clId="{8F242647-212A-466A-AA1E-CA9003D6AA23}" dt="2021-02-03T07:43:33.274" v="423" actId="20577"/>
        <pc:sldMkLst>
          <pc:docMk/>
          <pc:sldMk cId="929075840" sldId="1075"/>
        </pc:sldMkLst>
        <pc:spChg chg="mod">
          <ac:chgData name="Rautaporras Petteri" userId="d9004aa4-7491-43fa-b04f-4f6e300df2fa" providerId="ADAL" clId="{8F242647-212A-466A-AA1E-CA9003D6AA23}" dt="2021-02-03T07:43:33.274" v="423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d9004aa4-7491-43fa-b04f-4f6e300df2fa" providerId="ADAL" clId="{8F242647-212A-466A-AA1E-CA9003D6AA23}" dt="2021-02-03T07:43:28.482" v="422" actId="20577"/>
        <pc:sldMkLst>
          <pc:docMk/>
          <pc:sldMk cId="3128374377" sldId="1076"/>
        </pc:sldMkLst>
        <pc:spChg chg="mod">
          <ac:chgData name="Rautaporras Petteri" userId="d9004aa4-7491-43fa-b04f-4f6e300df2fa" providerId="ADAL" clId="{8F242647-212A-466A-AA1E-CA9003D6AA23}" dt="2021-02-03T07:43:28.482" v="422" actId="20577"/>
          <ac:spMkLst>
            <pc:docMk/>
            <pc:sldMk cId="3128374377" sldId="1076"/>
            <ac:spMk id="2" creationId="{E434BD08-68AA-49E7-8874-B33FEC000256}"/>
          </ac:spMkLst>
        </pc:spChg>
      </pc:sldChg>
      <pc:sldChg chg="modSp mod">
        <pc:chgData name="Rautaporras Petteri" userId="d9004aa4-7491-43fa-b04f-4f6e300df2fa" providerId="ADAL" clId="{8F242647-212A-466A-AA1E-CA9003D6AA23}" dt="2021-02-03T07:50:57.680" v="441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8F242647-212A-466A-AA1E-CA9003D6AA23}" dt="2021-02-03T07:50:57.680" v="441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8F242647-212A-466A-AA1E-CA9003D6AA23}" dt="2021-02-02T21:19:07.930" v="4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8F242647-212A-466A-AA1E-CA9003D6AA23}" dt="2021-02-02T21:19:07.930" v="4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mod">
        <pc:chgData name="Rautaporras Petteri" userId="d9004aa4-7491-43fa-b04f-4f6e300df2fa" providerId="ADAL" clId="{8F242647-212A-466A-AA1E-CA9003D6AA23}" dt="2021-02-04T08:42:59.175" v="450" actId="27918"/>
        <pc:sldMkLst>
          <pc:docMk/>
          <pc:sldMk cId="1038765052" sldId="1123"/>
        </pc:sldMkLst>
      </pc:sldChg>
      <pc:sldChg chg="modSp mod">
        <pc:chgData name="Rautaporras Petteri" userId="d9004aa4-7491-43fa-b04f-4f6e300df2fa" providerId="ADAL" clId="{8F242647-212A-466A-AA1E-CA9003D6AA23}" dt="2021-02-03T07:49:09.122" v="440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8F242647-212A-466A-AA1E-CA9003D6AA23}" dt="2021-02-03T07:49:09.122" v="440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Sp delSp modSp mod">
        <pc:chgData name="Rautaporras Petteri" userId="d9004aa4-7491-43fa-b04f-4f6e300df2fa" providerId="ADAL" clId="{8F242647-212A-466A-AA1E-CA9003D6AA23}" dt="2021-02-04T07:16:03.808" v="446" actId="1076"/>
        <pc:sldMkLst>
          <pc:docMk/>
          <pc:sldMk cId="1005875025" sldId="2076137431"/>
        </pc:sldMkLst>
        <pc:picChg chg="add mod">
          <ac:chgData name="Rautaporras Petteri" userId="d9004aa4-7491-43fa-b04f-4f6e300df2fa" providerId="ADAL" clId="{8F242647-212A-466A-AA1E-CA9003D6AA23}" dt="2021-02-04T07:16:03.808" v="446" actId="1076"/>
          <ac:picMkLst>
            <pc:docMk/>
            <pc:sldMk cId="1005875025" sldId="2076137431"/>
            <ac:picMk id="8" creationId="{59382AD7-337A-46FD-BF8C-31C8662EEECB}"/>
          </ac:picMkLst>
        </pc:picChg>
        <pc:picChg chg="del">
          <ac:chgData name="Rautaporras Petteri" userId="d9004aa4-7491-43fa-b04f-4f6e300df2fa" providerId="ADAL" clId="{8F242647-212A-466A-AA1E-CA9003D6AA23}" dt="2021-02-04T07:15:55.371" v="442" actId="478"/>
          <ac:picMkLst>
            <pc:docMk/>
            <pc:sldMk cId="1005875025" sldId="2076137431"/>
            <ac:picMk id="9" creationId="{58679CF2-5FFA-4479-8381-24ADAA3A2147}"/>
          </ac:picMkLst>
        </pc:picChg>
      </pc:sldChg>
    </pc:docChg>
  </pc:docChgLst>
  <pc:docChgLst>
    <pc:chgData name="Rautaporras Petteri" userId="d9004aa4-7491-43fa-b04f-4f6e300df2fa" providerId="ADAL" clId="{DE362A46-FCCA-4B04-BECA-B95882F25295}"/>
    <pc:docChg chg="undo custSel addSld delSld modSld sldOrd">
      <pc:chgData name="Rautaporras Petteri" userId="d9004aa4-7491-43fa-b04f-4f6e300df2fa" providerId="ADAL" clId="{DE362A46-FCCA-4B04-BECA-B95882F25295}" dt="2021-02-02T13:54:24.872" v="750"/>
      <pc:docMkLst>
        <pc:docMk/>
      </pc:docMkLst>
      <pc:sldChg chg="modSp del">
        <pc:chgData name="Rautaporras Petteri" userId="d9004aa4-7491-43fa-b04f-4f6e300df2fa" providerId="ADAL" clId="{DE362A46-FCCA-4B04-BECA-B95882F25295}" dt="2021-02-02T12:50:30.148" v="232" actId="47"/>
        <pc:sldMkLst>
          <pc:docMk/>
          <pc:sldMk cId="2510371092" sldId="266"/>
        </pc:sldMkLst>
        <pc:graphicFrameChg chg="mod">
          <ac:chgData name="Rautaporras Petteri" userId="d9004aa4-7491-43fa-b04f-4f6e300df2fa" providerId="ADAL" clId="{DE362A46-FCCA-4B04-BECA-B95882F25295}" dt="2021-02-02T12:46:22.062" v="12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Rautaporras Petteri" userId="d9004aa4-7491-43fa-b04f-4f6e300df2fa" providerId="ADAL" clId="{DE362A46-FCCA-4B04-BECA-B95882F25295}" dt="2021-02-02T13:29:10.346" v="268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DE362A46-FCCA-4B04-BECA-B95882F25295}" dt="2021-02-02T13:29:10.346" v="26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DE362A46-FCCA-4B04-BECA-B95882F25295}" dt="2021-02-02T12:50:38.190" v="233" actId="47"/>
        <pc:sldMkLst>
          <pc:docMk/>
          <pc:sldMk cId="299574909" sldId="272"/>
        </pc:sldMkLst>
        <pc:graphicFrameChg chg="mod">
          <ac:chgData name="Rautaporras Petteri" userId="d9004aa4-7491-43fa-b04f-4f6e300df2fa" providerId="ADAL" clId="{DE362A46-FCCA-4B04-BECA-B95882F25295}" dt="2021-02-02T12:46:23.087" v="127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DE362A46-FCCA-4B04-BECA-B95882F25295}" dt="2021-02-02T13:29:10.341" v="267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DE362A46-FCCA-4B04-BECA-B95882F25295}" dt="2021-02-02T13:29:10.341" v="267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add del">
        <pc:chgData name="Rautaporras Petteri" userId="d9004aa4-7491-43fa-b04f-4f6e300df2fa" providerId="ADAL" clId="{DE362A46-FCCA-4B04-BECA-B95882F25295}" dt="2021-02-02T13:32:20.034" v="363" actId="47"/>
        <pc:sldMkLst>
          <pc:docMk/>
          <pc:sldMk cId="1883353922" sldId="1049"/>
        </pc:sldMkLst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1255078131" sldId="1051"/>
        </pc:sldMkLst>
      </pc:sldChg>
      <pc:sldChg chg="add del">
        <pc:chgData name="Rautaporras Petteri" userId="d9004aa4-7491-43fa-b04f-4f6e300df2fa" providerId="ADAL" clId="{DE362A46-FCCA-4B04-BECA-B95882F25295}" dt="2021-02-02T13:32:01.241" v="359" actId="47"/>
        <pc:sldMkLst>
          <pc:docMk/>
          <pc:sldMk cId="2419185632" sldId="1052"/>
        </pc:sldMkLst>
      </pc:sldChg>
      <pc:sldChg chg="add del">
        <pc:chgData name="Rautaporras Petteri" userId="d9004aa4-7491-43fa-b04f-4f6e300df2fa" providerId="ADAL" clId="{DE362A46-FCCA-4B04-BECA-B95882F25295}" dt="2021-02-02T13:32:02.280" v="360" actId="47"/>
        <pc:sldMkLst>
          <pc:docMk/>
          <pc:sldMk cId="1883107858" sldId="1053"/>
        </pc:sldMkLst>
      </pc:sldChg>
      <pc:sldChg chg="add ord">
        <pc:chgData name="Rautaporras Petteri" userId="d9004aa4-7491-43fa-b04f-4f6e300df2fa" providerId="ADAL" clId="{DE362A46-FCCA-4B04-BECA-B95882F25295}" dt="2021-02-02T13:32:10.408" v="362"/>
        <pc:sldMkLst>
          <pc:docMk/>
          <pc:sldMk cId="1680971455" sldId="1054"/>
        </pc:sldMkLst>
      </pc:sldChg>
      <pc:sldChg chg="add del">
        <pc:chgData name="Rautaporras Petteri" userId="d9004aa4-7491-43fa-b04f-4f6e300df2fa" providerId="ADAL" clId="{DE362A46-FCCA-4B04-BECA-B95882F25295}" dt="2021-02-02T13:32:23.857" v="364" actId="47"/>
        <pc:sldMkLst>
          <pc:docMk/>
          <pc:sldMk cId="2199243574" sldId="1055"/>
        </pc:sldMkLst>
      </pc:sldChg>
      <pc:sldChg chg="modSp mod">
        <pc:chgData name="Rautaporras Petteri" userId="d9004aa4-7491-43fa-b04f-4f6e300df2fa" providerId="ADAL" clId="{DE362A46-FCCA-4B04-BECA-B95882F25295}" dt="2021-02-02T12:42:07.042" v="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DE362A46-FCCA-4B04-BECA-B95882F25295}" dt="2021-02-02T12:42:07.042" v="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3461487886" sldId="1065"/>
        </pc:sldMkLst>
      </pc:sldChg>
      <pc:sldChg chg="add">
        <pc:chgData name="Rautaporras Petteri" userId="d9004aa4-7491-43fa-b04f-4f6e300df2fa" providerId="ADAL" clId="{DE362A46-FCCA-4B04-BECA-B95882F25295}" dt="2021-02-02T13:31:51.719" v="358"/>
        <pc:sldMkLst>
          <pc:docMk/>
          <pc:sldMk cId="3926641037" sldId="1068"/>
        </pc:sldMkLst>
      </pc:sldChg>
      <pc:sldChg chg="add">
        <pc:chgData name="Rautaporras Petteri" userId="d9004aa4-7491-43fa-b04f-4f6e300df2fa" providerId="ADAL" clId="{DE362A46-FCCA-4B04-BECA-B95882F25295}" dt="2021-02-02T13:54:24.872" v="750"/>
        <pc:sldMkLst>
          <pc:docMk/>
          <pc:sldMk cId="929075840" sldId="1075"/>
        </pc:sldMkLst>
      </pc:sldChg>
      <pc:sldChg chg="add">
        <pc:chgData name="Rautaporras Petteri" userId="d9004aa4-7491-43fa-b04f-4f6e300df2fa" providerId="ADAL" clId="{DE362A46-FCCA-4B04-BECA-B95882F25295}" dt="2021-02-02T13:54:24.872" v="750"/>
        <pc:sldMkLst>
          <pc:docMk/>
          <pc:sldMk cId="3128374377" sldId="1076"/>
        </pc:sldMkLst>
      </pc:sldChg>
      <pc:sldChg chg="delSp modSp mod">
        <pc:chgData name="Rautaporras Petteri" userId="d9004aa4-7491-43fa-b04f-4f6e300df2fa" providerId="ADAL" clId="{DE362A46-FCCA-4B04-BECA-B95882F25295}" dt="2021-02-02T12:45:46.708" v="115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DE362A46-FCCA-4B04-BECA-B95882F25295}" dt="2021-02-02T12:45:46.708" v="115" actId="20577"/>
          <ac:spMkLst>
            <pc:docMk/>
            <pc:sldMk cId="2573167509" sldId="1104"/>
            <ac:spMk id="2" creationId="{4BB0440D-C81A-46A2-A992-15D38EB5099C}"/>
          </ac:spMkLst>
        </pc:spChg>
        <pc:spChg chg="del mod">
          <ac:chgData name="Rautaporras Petteri" userId="d9004aa4-7491-43fa-b04f-4f6e300df2fa" providerId="ADAL" clId="{DE362A46-FCCA-4B04-BECA-B95882F25295}" dt="2021-02-02T12:44:32.492" v="53" actId="478"/>
          <ac:spMkLst>
            <pc:docMk/>
            <pc:sldMk cId="2573167509" sldId="1104"/>
            <ac:spMk id="6" creationId="{01E05333-9BB3-4F34-A84F-F04B9AA04BD6}"/>
          </ac:spMkLst>
        </pc:spChg>
      </pc:sldChg>
      <pc:sldChg chg="modSp mod">
        <pc:chgData name="Rautaporras Petteri" userId="d9004aa4-7491-43fa-b04f-4f6e300df2fa" providerId="ADAL" clId="{DE362A46-FCCA-4B04-BECA-B95882F25295}" dt="2021-02-02T12:43:13.419" v="32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DE362A46-FCCA-4B04-BECA-B95882F25295}" dt="2021-02-02T12:43:13.419" v="32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addSp delSp modSp mod">
        <pc:chgData name="Rautaporras Petteri" userId="d9004aa4-7491-43fa-b04f-4f6e300df2fa" providerId="ADAL" clId="{DE362A46-FCCA-4B04-BECA-B95882F25295}" dt="2021-02-02T13:29:10.335" v="265"/>
        <pc:sldMkLst>
          <pc:docMk/>
          <pc:sldMk cId="3588709971" sldId="1118"/>
        </pc:sldMkLst>
        <pc:spChg chg="del mod">
          <ac:chgData name="Rautaporras Petteri" userId="d9004aa4-7491-43fa-b04f-4f6e300df2fa" providerId="ADAL" clId="{DE362A46-FCCA-4B04-BECA-B95882F25295}" dt="2021-02-02T12:44:05.866" v="49" actId="478"/>
          <ac:spMkLst>
            <pc:docMk/>
            <pc:sldMk cId="3588709971" sldId="1118"/>
            <ac:spMk id="2" creationId="{10D60A89-2036-4328-B2B7-88F906F1B4CB}"/>
          </ac:spMkLst>
        </pc:spChg>
        <pc:spChg chg="add mod">
          <ac:chgData name="Rautaporras Petteri" userId="d9004aa4-7491-43fa-b04f-4f6e300df2fa" providerId="ADAL" clId="{DE362A46-FCCA-4B04-BECA-B95882F25295}" dt="2021-02-02T12:44:08.445" v="51" actId="20577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DE362A46-FCCA-4B04-BECA-B95882F25295}" dt="2021-02-02T13:29:10.335" v="265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d9004aa4-7491-43fa-b04f-4f6e300df2fa" providerId="ADAL" clId="{DE362A46-FCCA-4B04-BECA-B95882F25295}" dt="2021-02-02T13:29:10.338" v="266"/>
        <pc:sldMkLst>
          <pc:docMk/>
          <pc:sldMk cId="37404522" sldId="1119"/>
        </pc:sldMkLst>
        <pc:spChg chg="mod">
          <ac:chgData name="Rautaporras Petteri" userId="d9004aa4-7491-43fa-b04f-4f6e300df2fa" providerId="ADAL" clId="{DE362A46-FCCA-4B04-BECA-B95882F25295}" dt="2021-02-02T12:50:13.686" v="231" actId="20577"/>
          <ac:spMkLst>
            <pc:docMk/>
            <pc:sldMk cId="37404522" sldId="1119"/>
            <ac:spMk id="2" creationId="{00000000-0000-0000-0000-000000000000}"/>
          </ac:spMkLst>
        </pc:spChg>
        <pc:graphicFrameChg chg="mod">
          <ac:chgData name="Rautaporras Petteri" userId="d9004aa4-7491-43fa-b04f-4f6e300df2fa" providerId="ADAL" clId="{DE362A46-FCCA-4B04-BECA-B95882F25295}" dt="2021-02-02T13:29:10.338" v="266"/>
          <ac:graphicFrameMkLst>
            <pc:docMk/>
            <pc:sldMk cId="37404522" sldId="1119"/>
            <ac:graphicFrameMk id="6" creationId="{9B48671E-2E56-4727-B509-A9FA651C54DA}"/>
          </ac:graphicFrameMkLst>
        </pc:graphicFrameChg>
      </pc:sldChg>
      <pc:sldChg chg="modSp mod">
        <pc:chgData name="Rautaporras Petteri" userId="d9004aa4-7491-43fa-b04f-4f6e300df2fa" providerId="ADAL" clId="{DE362A46-FCCA-4B04-BECA-B95882F25295}" dt="2021-02-02T13:30:55.629" v="357" actId="27918"/>
        <pc:sldMkLst>
          <pc:docMk/>
          <pc:sldMk cId="2832050897" sldId="1124"/>
        </pc:sldMkLst>
        <pc:spChg chg="mod">
          <ac:chgData name="Rautaporras Petteri" userId="d9004aa4-7491-43fa-b04f-4f6e300df2fa" providerId="ADAL" clId="{DE362A46-FCCA-4B04-BECA-B95882F25295}" dt="2021-02-02T13:30:23.617" v="350" actId="1076"/>
          <ac:spMkLst>
            <pc:docMk/>
            <pc:sldMk cId="2832050897" sldId="1124"/>
            <ac:spMk id="6" creationId="{45D50DC8-ABBB-41E5-ADB8-3ED2DBB38EE2}"/>
          </ac:spMkLst>
        </pc:spChg>
        <pc:spChg chg="mod">
          <ac:chgData name="Rautaporras Petteri" userId="d9004aa4-7491-43fa-b04f-4f6e300df2fa" providerId="ADAL" clId="{DE362A46-FCCA-4B04-BECA-B95882F25295}" dt="2021-02-02T13:29:05.966" v="264" actId="20577"/>
          <ac:spMkLst>
            <pc:docMk/>
            <pc:sldMk cId="2832050897" sldId="1124"/>
            <ac:spMk id="7" creationId="{3687ADC7-98F5-412F-B49B-43449BFC94B9}"/>
          </ac:spMkLst>
        </pc:spChg>
      </pc:sldChg>
      <pc:sldChg chg="modSp mod">
        <pc:chgData name="Rautaporras Petteri" userId="d9004aa4-7491-43fa-b04f-4f6e300df2fa" providerId="ADAL" clId="{DE362A46-FCCA-4B04-BECA-B95882F25295}" dt="2021-02-02T13:53:45.132" v="749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DE362A46-FCCA-4B04-BECA-B95882F25295}" dt="2021-02-02T13:53:45.132" v="749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953579450" sldId="2076137381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1757627379" sldId="2076137405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742810181" sldId="2076137409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528384583" sldId="2076137417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2246037169" sldId="2076137424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2592693408" sldId="2076137427"/>
        </pc:sldMkLst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172206016" sldId="2076137430"/>
        </pc:sldMkLst>
      </pc:sldChg>
      <pc:sldChg chg="modSp mod">
        <pc:chgData name="Rautaporras Petteri" userId="d9004aa4-7491-43fa-b04f-4f6e300df2fa" providerId="ADAL" clId="{DE362A46-FCCA-4B04-BECA-B95882F25295}" dt="2021-02-02T12:43:40.188" v="47" actId="20577"/>
        <pc:sldMkLst>
          <pc:docMk/>
          <pc:sldMk cId="1005875025" sldId="2076137431"/>
        </pc:sldMkLst>
        <pc:spChg chg="mod">
          <ac:chgData name="Rautaporras Petteri" userId="d9004aa4-7491-43fa-b04f-4f6e300df2fa" providerId="ADAL" clId="{DE362A46-FCCA-4B04-BECA-B95882F25295}" dt="2021-02-02T12:43:40.188" v="47" actId="20577"/>
          <ac:spMkLst>
            <pc:docMk/>
            <pc:sldMk cId="1005875025" sldId="2076137431"/>
            <ac:spMk id="2" creationId="{1EA16522-6D7C-4EC7-AF1E-1A8A6FD7091A}"/>
          </ac:spMkLst>
        </pc:spChg>
      </pc:sldChg>
      <pc:sldChg chg="modSp del">
        <pc:chgData name="Rautaporras Petteri" userId="d9004aa4-7491-43fa-b04f-4f6e300df2fa" providerId="ADAL" clId="{DE362A46-FCCA-4B04-BECA-B95882F25295}" dt="2021-02-02T12:50:43.119" v="234" actId="4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DE362A46-FCCA-4B04-BECA-B95882F25295}" dt="2021-02-02T12:46:23.439" v="128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DE362A46-FCCA-4B04-BECA-B95882F25295}" dt="2021-02-02T13:28:15.778" v="239" actId="47"/>
        <pc:sldMkLst>
          <pc:docMk/>
          <pc:sldMk cId="3210992372" sldId="2076137433"/>
        </pc:sldMkLst>
      </pc:sldChg>
      <pc:sldChg chg="del">
        <pc:chgData name="Rautaporras Petteri" userId="d9004aa4-7491-43fa-b04f-4f6e300df2fa" providerId="ADAL" clId="{DE362A46-FCCA-4B04-BECA-B95882F25295}" dt="2021-02-02T13:05:47.366" v="238" actId="47"/>
        <pc:sldMkLst>
          <pc:docMk/>
          <pc:sldMk cId="2340591786" sldId="2076137434"/>
        </pc:sldMkLst>
      </pc:sldChg>
      <pc:sldMasterChg chg="delSldLayout">
        <pc:chgData name="Rautaporras Petteri" userId="d9004aa4-7491-43fa-b04f-4f6e300df2fa" providerId="ADAL" clId="{DE362A46-FCCA-4B04-BECA-B95882F25295}" dt="2021-02-02T13:28:15.778" v="239" actId="47"/>
        <pc:sldMasterMkLst>
          <pc:docMk/>
          <pc:sldMasterMk cId="729942253" sldId="2147483648"/>
        </pc:sldMasterMkLst>
        <pc:sldLayoutChg chg="del">
          <pc:chgData name="Rautaporras Petteri" userId="d9004aa4-7491-43fa-b04f-4f6e300df2fa" providerId="ADAL" clId="{DE362A46-FCCA-4B04-BECA-B95882F25295}" dt="2021-02-02T13:28:15.778" v="239" actId="47"/>
          <pc:sldLayoutMkLst>
            <pc:docMk/>
            <pc:sldMasterMk cId="729942253" sldId="2147483648"/>
            <pc:sldLayoutMk cId="1093377509" sldId="2147483718"/>
          </pc:sldLayoutMkLst>
        </pc:sldLayoutChg>
      </pc:sldMasterChg>
    </pc:docChg>
  </pc:docChgLst>
  <pc:docChgLst>
    <pc:chgData name="Rautaporras Petteri" userId="d9004aa4-7491-43fa-b04f-4f6e300df2fa" providerId="ADAL" clId="{7C9586CA-564D-4A87-8543-C3A70CFC5EEF}"/>
    <pc:docChg chg="undo custSel addSld delSld modSld">
      <pc:chgData name="Rautaporras Petteri" userId="d9004aa4-7491-43fa-b04f-4f6e300df2fa" providerId="ADAL" clId="{7C9586CA-564D-4A87-8543-C3A70CFC5EEF}" dt="2021-08-09T05:20:14.111" v="3364" actId="20577"/>
      <pc:docMkLst>
        <pc:docMk/>
      </pc:docMkLst>
      <pc:sldChg chg="add">
        <pc:chgData name="Rautaporras Petteri" userId="d9004aa4-7491-43fa-b04f-4f6e300df2fa" providerId="ADAL" clId="{7C9586CA-564D-4A87-8543-C3A70CFC5EEF}" dt="2021-08-02T07:52:46.127" v="740"/>
        <pc:sldMkLst>
          <pc:docMk/>
          <pc:sldMk cId="3984870155" sldId="256"/>
        </pc:sldMkLst>
      </pc:sldChg>
      <pc:sldChg chg="del">
        <pc:chgData name="Rautaporras Petteri" userId="d9004aa4-7491-43fa-b04f-4f6e300df2fa" providerId="ADAL" clId="{7C9586CA-564D-4A87-8543-C3A70CFC5EEF}" dt="2021-08-02T10:33:04.721" v="1263" actId="47"/>
        <pc:sldMkLst>
          <pc:docMk/>
          <pc:sldMk cId="347492013" sldId="258"/>
        </pc:sldMkLst>
      </pc:sldChg>
      <pc:sldChg chg="modSp del">
        <pc:chgData name="Rautaporras Petteri" userId="d9004aa4-7491-43fa-b04f-4f6e300df2fa" providerId="ADAL" clId="{7C9586CA-564D-4A87-8543-C3A70CFC5EEF}" dt="2021-08-02T09:46:03.697" v="1168" actId="47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7C9586CA-564D-4A87-8543-C3A70CFC5EEF}" dt="2021-08-02T09:46:03.672" v="1167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add">
        <pc:chgData name="Rautaporras Petteri" userId="d9004aa4-7491-43fa-b04f-4f6e300df2fa" providerId="ADAL" clId="{7C9586CA-564D-4A87-8543-C3A70CFC5EEF}" dt="2021-08-03T11:48:55.392" v="2538"/>
        <pc:sldMkLst>
          <pc:docMk/>
          <pc:sldMk cId="299574909" sldId="272"/>
        </pc:sldMkLst>
        <pc:graphicFrameChg chg="mod">
          <ac:chgData name="Rautaporras Petteri" userId="d9004aa4-7491-43fa-b04f-4f6e300df2fa" providerId="ADAL" clId="{7C9586CA-564D-4A87-8543-C3A70CFC5EEF}" dt="2021-08-03T11:48:55.392" v="2538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7C9586CA-564D-4A87-8543-C3A70CFC5EEF}" dt="2021-08-02T09:46:32.810" v="1174" actId="47"/>
        <pc:sldMkLst>
          <pc:docMk/>
          <pc:sldMk cId="2833165680" sldId="356"/>
        </pc:sldMkLst>
      </pc:sldChg>
      <pc:sldChg chg="del">
        <pc:chgData name="Rautaporras Petteri" userId="d9004aa4-7491-43fa-b04f-4f6e300df2fa" providerId="ADAL" clId="{7C9586CA-564D-4A87-8543-C3A70CFC5EEF}" dt="2021-08-02T09:46:27.095" v="1172" actId="47"/>
        <pc:sldMkLst>
          <pc:docMk/>
          <pc:sldMk cId="698580732" sldId="363"/>
        </pc:sldMkLst>
      </pc:sldChg>
      <pc:sldChg chg="del">
        <pc:chgData name="Rautaporras Petteri" userId="d9004aa4-7491-43fa-b04f-4f6e300df2fa" providerId="ADAL" clId="{7C9586CA-564D-4A87-8543-C3A70CFC5EEF}" dt="2021-08-02T08:24:51.941" v="742" actId="47"/>
        <pc:sldMkLst>
          <pc:docMk/>
          <pc:sldMk cId="3098896778" sldId="1046"/>
        </pc:sldMkLst>
      </pc:sldChg>
      <pc:sldChg chg="modSp add mod">
        <pc:chgData name="Rautaporras Petteri" userId="d9004aa4-7491-43fa-b04f-4f6e300df2fa" providerId="ADAL" clId="{7C9586CA-564D-4A87-8543-C3A70CFC5EEF}" dt="2021-08-03T11:39:56.481" v="2032" actId="20577"/>
        <pc:sldMkLst>
          <pc:docMk/>
          <pc:sldMk cId="1255078131" sldId="1051"/>
        </pc:sldMkLst>
        <pc:spChg chg="mod">
          <ac:chgData name="Rautaporras Petteri" userId="d9004aa4-7491-43fa-b04f-4f6e300df2fa" providerId="ADAL" clId="{7C9586CA-564D-4A87-8543-C3A70CFC5EEF}" dt="2021-08-03T11:39:56.481" v="2032" actId="20577"/>
          <ac:spMkLst>
            <pc:docMk/>
            <pc:sldMk cId="1255078131" sldId="1051"/>
            <ac:spMk id="6" creationId="{00000000-0000-0000-0000-000000000000}"/>
          </ac:spMkLst>
        </pc:spChg>
      </pc:sldChg>
      <pc:sldChg chg="modSp mod">
        <pc:chgData name="Rautaporras Petteri" userId="d9004aa4-7491-43fa-b04f-4f6e300df2fa" providerId="ADAL" clId="{7C9586CA-564D-4A87-8543-C3A70CFC5EEF}" dt="2021-08-09T05:20:14.111" v="336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7C9586CA-564D-4A87-8543-C3A70CFC5EEF}" dt="2021-08-09T05:20:14.111" v="336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del">
        <pc:chgData name="Rautaporras Petteri" userId="d9004aa4-7491-43fa-b04f-4f6e300df2fa" providerId="ADAL" clId="{7C9586CA-564D-4A87-8543-C3A70CFC5EEF}" dt="2021-08-03T11:38:30.986" v="1998" actId="47"/>
        <pc:sldMkLst>
          <pc:docMk/>
          <pc:sldMk cId="3461487886" sldId="1065"/>
        </pc:sldMkLst>
      </pc:sldChg>
      <pc:sldChg chg="del">
        <pc:chgData name="Rautaporras Petteri" userId="d9004aa4-7491-43fa-b04f-4f6e300df2fa" providerId="ADAL" clId="{7C9586CA-564D-4A87-8543-C3A70CFC5EEF}" dt="2021-08-02T09:46:29.615" v="1173" actId="47"/>
        <pc:sldMkLst>
          <pc:docMk/>
          <pc:sldMk cId="3421334924" sldId="1067"/>
        </pc:sldMkLst>
      </pc:sldChg>
      <pc:sldChg chg="modSp add mod">
        <pc:chgData name="Rautaporras Petteri" userId="d9004aa4-7491-43fa-b04f-4f6e300df2fa" providerId="ADAL" clId="{7C9586CA-564D-4A87-8543-C3A70CFC5EEF}" dt="2021-08-04T06:48:09.789" v="3361" actId="255"/>
        <pc:sldMkLst>
          <pc:docMk/>
          <pc:sldMk cId="1166976421" sldId="1068"/>
        </pc:sldMkLst>
        <pc:spChg chg="mod">
          <ac:chgData name="Rautaporras Petteri" userId="d9004aa4-7491-43fa-b04f-4f6e300df2fa" providerId="ADAL" clId="{7C9586CA-564D-4A87-8543-C3A70CFC5EEF}" dt="2021-08-04T06:48:09.789" v="3361" actId="255"/>
          <ac:spMkLst>
            <pc:docMk/>
            <pc:sldMk cId="1166976421" sldId="1068"/>
            <ac:spMk id="2" creationId="{00000000-0000-0000-0000-000000000000}"/>
          </ac:spMkLst>
        </pc:spChg>
      </pc:sldChg>
      <pc:sldChg chg="modSp mod">
        <pc:chgData name="Rautaporras Petteri" userId="d9004aa4-7491-43fa-b04f-4f6e300df2fa" providerId="ADAL" clId="{7C9586CA-564D-4A87-8543-C3A70CFC5EEF}" dt="2021-08-04T06:48:34.139" v="3362" actId="255"/>
        <pc:sldMkLst>
          <pc:docMk/>
          <pc:sldMk cId="929075840" sldId="1075"/>
        </pc:sldMkLst>
        <pc:spChg chg="mod">
          <ac:chgData name="Rautaporras Petteri" userId="d9004aa4-7491-43fa-b04f-4f6e300df2fa" providerId="ADAL" clId="{7C9586CA-564D-4A87-8543-C3A70CFC5EEF}" dt="2021-08-04T06:48:34.139" v="3362" actId="255"/>
          <ac:spMkLst>
            <pc:docMk/>
            <pc:sldMk cId="929075840" sldId="1075"/>
            <ac:spMk id="2" creationId="{40907C84-4663-4DC6-B126-256840B87413}"/>
          </ac:spMkLst>
        </pc:spChg>
      </pc:sldChg>
      <pc:sldChg chg="modSp mod">
        <pc:chgData name="Rautaporras Petteri" userId="d9004aa4-7491-43fa-b04f-4f6e300df2fa" providerId="ADAL" clId="{7C9586CA-564D-4A87-8543-C3A70CFC5EEF}" dt="2021-08-04T05:17:23.042" v="3262" actId="1076"/>
        <pc:sldMkLst>
          <pc:docMk/>
          <pc:sldMk cId="2573167509" sldId="1104"/>
        </pc:sldMkLst>
        <pc:spChg chg="mod">
          <ac:chgData name="Rautaporras Petteri" userId="d9004aa4-7491-43fa-b04f-4f6e300df2fa" providerId="ADAL" clId="{7C9586CA-564D-4A87-8543-C3A70CFC5EEF}" dt="2021-08-04T05:17:23.042" v="3262" actId="1076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7C9586CA-564D-4A87-8543-C3A70CFC5EEF}" dt="2021-08-02T07:52:02.012" v="739" actId="20577"/>
        <pc:sldMkLst>
          <pc:docMk/>
          <pc:sldMk cId="2272776827" sldId="1117"/>
        </pc:sldMkLst>
        <pc:spChg chg="mod">
          <ac:chgData name="Rautaporras Petteri" userId="d9004aa4-7491-43fa-b04f-4f6e300df2fa" providerId="ADAL" clId="{7C9586CA-564D-4A87-8543-C3A70CFC5EEF}" dt="2021-08-02T07:52:02.012" v="739" actId="20577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d9004aa4-7491-43fa-b04f-4f6e300df2fa" providerId="ADAL" clId="{7C9586CA-564D-4A87-8543-C3A70CFC5EEF}" dt="2021-08-04T06:47:48.582" v="3359" actId="255"/>
        <pc:sldMkLst>
          <pc:docMk/>
          <pc:sldMk cId="3588709971" sldId="1118"/>
        </pc:sldMkLst>
        <pc:spChg chg="mod">
          <ac:chgData name="Rautaporras Petteri" userId="d9004aa4-7491-43fa-b04f-4f6e300df2fa" providerId="ADAL" clId="{7C9586CA-564D-4A87-8543-C3A70CFC5EEF}" dt="2021-08-04T06:47:48.582" v="3359" actId="255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7C9586CA-564D-4A87-8543-C3A70CFC5EEF}" dt="2021-08-03T11:43:25.803" v="2181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mod">
        <pc:chgData name="Rautaporras Petteri" userId="d9004aa4-7491-43fa-b04f-4f6e300df2fa" providerId="ADAL" clId="{7C9586CA-564D-4A87-8543-C3A70CFC5EEF}" dt="2021-08-04T05:22:57.362" v="3344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7C9586CA-564D-4A87-8543-C3A70CFC5EEF}" dt="2021-08-04T05:22:57.362" v="3344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del">
        <pc:chgData name="Rautaporras Petteri" userId="d9004aa4-7491-43fa-b04f-4f6e300df2fa" providerId="ADAL" clId="{7C9586CA-564D-4A87-8543-C3A70CFC5EEF}" dt="2021-08-02T08:20:59.745" v="741" actId="47"/>
        <pc:sldMkLst>
          <pc:docMk/>
          <pc:sldMk cId="1005875025" sldId="2076137431"/>
        </pc:sldMkLst>
      </pc:sldChg>
      <pc:sldChg chg="modSp del">
        <pc:chgData name="Rautaporras Petteri" userId="d9004aa4-7491-43fa-b04f-4f6e300df2fa" providerId="ADAL" clId="{7C9586CA-564D-4A87-8543-C3A70CFC5EEF}" dt="2021-08-02T09:46:24.141" v="1171" actId="47"/>
        <pc:sldMkLst>
          <pc:docMk/>
          <pc:sldMk cId="2192367370" sldId="2076137432"/>
        </pc:sldMkLst>
        <pc:graphicFrameChg chg="mod">
          <ac:chgData name="Rautaporras Petteri" userId="d9004aa4-7491-43fa-b04f-4f6e300df2fa" providerId="ADAL" clId="{7C9586CA-564D-4A87-8543-C3A70CFC5EEF}" dt="2021-08-02T09:46:24.114" v="1170"/>
          <ac:graphicFrameMkLst>
            <pc:docMk/>
            <pc:sldMk cId="2192367370" sldId="2076137432"/>
            <ac:graphicFrameMk id="12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7C9586CA-564D-4A87-8543-C3A70CFC5EEF}" dt="2021-08-03T11:37:54.646" v="1993" actId="47"/>
        <pc:sldMkLst>
          <pc:docMk/>
          <pc:sldMk cId="743890610" sldId="2076137433"/>
        </pc:sldMkLst>
      </pc:sldChg>
      <pc:sldChg chg="del">
        <pc:chgData name="Rautaporras Petteri" userId="d9004aa4-7491-43fa-b04f-4f6e300df2fa" providerId="ADAL" clId="{7C9586CA-564D-4A87-8543-C3A70CFC5EEF}" dt="2021-08-03T11:38:38.473" v="2000" actId="47"/>
        <pc:sldMkLst>
          <pc:docMk/>
          <pc:sldMk cId="3005809879" sldId="2076137435"/>
        </pc:sldMkLst>
      </pc:sldChg>
      <pc:sldChg chg="del">
        <pc:chgData name="Rautaporras Petteri" userId="d9004aa4-7491-43fa-b04f-4f6e300df2fa" providerId="ADAL" clId="{7C9586CA-564D-4A87-8543-C3A70CFC5EEF}" dt="2021-08-03T11:39:12.307" v="2002" actId="47"/>
        <pc:sldMkLst>
          <pc:docMk/>
          <pc:sldMk cId="800762062" sldId="2076137436"/>
        </pc:sldMkLst>
      </pc:sldChg>
      <pc:sldChg chg="modSp del mod">
        <pc:chgData name="Rautaporras Petteri" userId="d9004aa4-7491-43fa-b04f-4f6e300df2fa" providerId="ADAL" clId="{7C9586CA-564D-4A87-8543-C3A70CFC5EEF}" dt="2021-08-02T09:54:26.592" v="1262" actId="47"/>
        <pc:sldMkLst>
          <pc:docMk/>
          <pc:sldMk cId="858822830" sldId="2076137437"/>
        </pc:sldMkLst>
        <pc:spChg chg="mod">
          <ac:chgData name="Rautaporras Petteri" userId="d9004aa4-7491-43fa-b04f-4f6e300df2fa" providerId="ADAL" clId="{7C9586CA-564D-4A87-8543-C3A70CFC5EEF}" dt="2021-08-02T09:47:27.707" v="1258" actId="20577"/>
          <ac:spMkLst>
            <pc:docMk/>
            <pc:sldMk cId="858822830" sldId="2076137437"/>
            <ac:spMk id="2" creationId="{6FA92EF3-6881-400B-A823-C1DF95ACB69E}"/>
          </ac:spMkLst>
        </pc:spChg>
        <pc:spChg chg="mod">
          <ac:chgData name="Rautaporras Petteri" userId="d9004aa4-7491-43fa-b04f-4f6e300df2fa" providerId="ADAL" clId="{7C9586CA-564D-4A87-8543-C3A70CFC5EEF}" dt="2021-08-02T09:54:20.374" v="1261" actId="20577"/>
          <ac:spMkLst>
            <pc:docMk/>
            <pc:sldMk cId="858822830" sldId="2076137437"/>
            <ac:spMk id="6" creationId="{26680B02-E3ED-48E7-BF93-F964DC93B53B}"/>
          </ac:spMkLst>
        </pc:spChg>
      </pc:sldChg>
      <pc:sldChg chg="add">
        <pc:chgData name="Rautaporras Petteri" userId="d9004aa4-7491-43fa-b04f-4f6e300df2fa" providerId="ADAL" clId="{7C9586CA-564D-4A87-8543-C3A70CFC5EEF}" dt="2021-08-03T11:38:28.334" v="1997"/>
        <pc:sldMkLst>
          <pc:docMk/>
          <pc:sldMk cId="3164595974" sldId="2076137437"/>
        </pc:sldMkLst>
      </pc:sldChg>
      <pc:sldChg chg="modSp add mod">
        <pc:chgData name="Rautaporras Petteri" userId="d9004aa4-7491-43fa-b04f-4f6e300df2fa" providerId="ADAL" clId="{7C9586CA-564D-4A87-8543-C3A70CFC5EEF}" dt="2021-08-04T06:48:03.207" v="3360" actId="255"/>
        <pc:sldMkLst>
          <pc:docMk/>
          <pc:sldMk cId="2829966302" sldId="2076137438"/>
        </pc:sldMkLst>
        <pc:spChg chg="mod">
          <ac:chgData name="Rautaporras Petteri" userId="d9004aa4-7491-43fa-b04f-4f6e300df2fa" providerId="ADAL" clId="{7C9586CA-564D-4A87-8543-C3A70CFC5EEF}" dt="2021-08-04T06:48:03.207" v="3360" actId="255"/>
          <ac:spMkLst>
            <pc:docMk/>
            <pc:sldMk cId="2829966302" sldId="2076137438"/>
            <ac:spMk id="2" creationId="{00000000-0000-0000-0000-000000000000}"/>
          </ac:spMkLst>
        </pc:spChg>
        <pc:graphicFrameChg chg="modGraphic">
          <ac:chgData name="Rautaporras Petteri" userId="d9004aa4-7491-43fa-b04f-4f6e300df2fa" providerId="ADAL" clId="{7C9586CA-564D-4A87-8543-C3A70CFC5EEF}" dt="2021-08-03T18:16:09.840" v="3035" actId="14734"/>
          <ac:graphicFrameMkLst>
            <pc:docMk/>
            <pc:sldMk cId="2829966302" sldId="2076137438"/>
            <ac:graphicFrameMk id="14" creationId="{8AD21D0F-9B6A-4E23-A81A-E23C9B1E89C1}"/>
          </ac:graphicFrameMkLst>
        </pc:graphicFrameChg>
        <pc:graphicFrameChg chg="mod">
          <ac:chgData name="Rautaporras Petteri" userId="d9004aa4-7491-43fa-b04f-4f6e300df2fa" providerId="ADAL" clId="{7C9586CA-564D-4A87-8543-C3A70CFC5EEF}" dt="2021-08-03T18:16:12.398" v="3036"/>
          <ac:graphicFrameMkLst>
            <pc:docMk/>
            <pc:sldMk cId="2829966302" sldId="2076137438"/>
            <ac:graphicFrameMk id="25" creationId="{00000000-0000-0000-0000-000000000000}"/>
          </ac:graphicFrameMkLst>
        </pc:graphicFrameChg>
      </pc:sldChg>
      <pc:sldChg chg="modSp new del mod">
        <pc:chgData name="Rautaporras Petteri" userId="d9004aa4-7491-43fa-b04f-4f6e300df2fa" providerId="ADAL" clId="{7C9586CA-564D-4A87-8543-C3A70CFC5EEF}" dt="2021-08-04T05:28:14.019" v="3345" actId="47"/>
        <pc:sldMkLst>
          <pc:docMk/>
          <pc:sldMk cId="720751863" sldId="2076137439"/>
        </pc:sldMkLst>
        <pc:spChg chg="mod">
          <ac:chgData name="Rautaporras Petteri" userId="d9004aa4-7491-43fa-b04f-4f6e300df2fa" providerId="ADAL" clId="{7C9586CA-564D-4A87-8543-C3A70CFC5EEF}" dt="2021-08-03T17:47:41.370" v="3033" actId="20577"/>
          <ac:spMkLst>
            <pc:docMk/>
            <pc:sldMk cId="720751863" sldId="2076137439"/>
            <ac:spMk id="6" creationId="{3C97234C-11BA-419C-AC2A-79CCD2AA14B0}"/>
          </ac:spMkLst>
        </pc:spChg>
      </pc:sldChg>
    </pc:docChg>
  </pc:docChgLst>
  <pc:docChgLst>
    <pc:chgData name="Rautaporras Petteri" userId="81ae4bc9-51ec-4b09-af2d-f08f9486593f" providerId="ADAL" clId="{7C9586CA-564D-4A87-8543-C3A70CFC5EEF}"/>
    <pc:docChg chg="delSld">
      <pc:chgData name="Rautaporras Petteri" userId="81ae4bc9-51ec-4b09-af2d-f08f9486593f" providerId="ADAL" clId="{7C9586CA-564D-4A87-8543-C3A70CFC5EEF}" dt="2021-08-13T06:21:07.762" v="0" actId="47"/>
      <pc:docMkLst>
        <pc:docMk/>
      </pc:docMkLst>
      <pc:sldChg chg="del">
        <pc:chgData name="Rautaporras Petteri" userId="81ae4bc9-51ec-4b09-af2d-f08f9486593f" providerId="ADAL" clId="{7C9586CA-564D-4A87-8543-C3A70CFC5EEF}" dt="2021-08-13T06:21:07.762" v="0" actId="47"/>
        <pc:sldMkLst>
          <pc:docMk/>
          <pc:sldMk cId="929075840" sldId="1075"/>
        </pc:sldMkLst>
      </pc:sldChg>
    </pc:docChg>
  </pc:docChgLst>
  <pc:docChgLst>
    <pc:chgData name="Rautaporras Petteri" userId="d9004aa4-7491-43fa-b04f-4f6e300df2fa" providerId="ADAL" clId="{EF2E8D5A-BFC8-4880-AFEB-1BC62E57649F}"/>
    <pc:docChg chg="undo custSel addSld delSld modSld sldOrd">
      <pc:chgData name="Rautaporras Petteri" userId="d9004aa4-7491-43fa-b04f-4f6e300df2fa" providerId="ADAL" clId="{EF2E8D5A-BFC8-4880-AFEB-1BC62E57649F}" dt="2021-04-28T06:02:50.029" v="3061" actId="20577"/>
      <pc:docMkLst>
        <pc:docMk/>
      </pc:docMkLst>
      <pc:sldChg chg="add">
        <pc:chgData name="Rautaporras Petteri" userId="d9004aa4-7491-43fa-b04f-4f6e300df2fa" providerId="ADAL" clId="{EF2E8D5A-BFC8-4880-AFEB-1BC62E57649F}" dt="2021-04-26T13:03:56.226" v="331"/>
        <pc:sldMkLst>
          <pc:docMk/>
          <pc:sldMk cId="347492013" sldId="258"/>
        </pc:sldMkLst>
      </pc:sldChg>
      <pc:sldChg chg="add del">
        <pc:chgData name="Rautaporras Petteri" userId="d9004aa4-7491-43fa-b04f-4f6e300df2fa" providerId="ADAL" clId="{EF2E8D5A-BFC8-4880-AFEB-1BC62E57649F}" dt="2021-04-26T12:59:23.145" v="216" actId="47"/>
        <pc:sldMkLst>
          <pc:docMk/>
          <pc:sldMk cId="2510371092" sldId="266"/>
        </pc:sldMkLst>
      </pc:sldChg>
      <pc:sldChg chg="modSp ord">
        <pc:chgData name="Rautaporras Petteri" userId="d9004aa4-7491-43fa-b04f-4f6e300df2fa" providerId="ADAL" clId="{EF2E8D5A-BFC8-4880-AFEB-1BC62E57649F}" dt="2021-04-26T12:59:29.288" v="220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EF2E8D5A-BFC8-4880-AFEB-1BC62E57649F}" dt="2021-04-26T12:47:12.302" v="2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 del">
        <pc:chgData name="Rautaporras Petteri" userId="d9004aa4-7491-43fa-b04f-4f6e300df2fa" providerId="ADAL" clId="{EF2E8D5A-BFC8-4880-AFEB-1BC62E57649F}" dt="2021-04-26T12:59:26.631" v="218" actId="47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EF2E8D5A-BFC8-4880-AFEB-1BC62E57649F}" dt="2021-04-26T12:59:26.613" v="217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 add mod">
        <pc:chgData name="Rautaporras Petteri" userId="d9004aa4-7491-43fa-b04f-4f6e300df2fa" providerId="ADAL" clId="{EF2E8D5A-BFC8-4880-AFEB-1BC62E57649F}" dt="2021-04-26T13:06:21.580" v="335" actId="1076"/>
        <pc:sldMkLst>
          <pc:docMk/>
          <pc:sldMk cId="2833165680" sldId="356"/>
        </pc:sldMkLst>
        <pc:spChg chg="mod">
          <ac:chgData name="Rautaporras Petteri" userId="d9004aa4-7491-43fa-b04f-4f6e300df2fa" providerId="ADAL" clId="{EF2E8D5A-BFC8-4880-AFEB-1BC62E57649F}" dt="2021-04-26T13:06:21.580" v="335" actId="1076"/>
          <ac:spMkLst>
            <pc:docMk/>
            <pc:sldMk cId="2833165680" sldId="356"/>
            <ac:spMk id="8" creationId="{03A6E3B0-5FBD-4EC6-893B-FFB382725403}"/>
          </ac:spMkLst>
        </pc:spChg>
      </pc:sldChg>
      <pc:sldChg chg="modSp add mod">
        <pc:chgData name="Rautaporras Petteri" userId="d9004aa4-7491-43fa-b04f-4f6e300df2fa" providerId="ADAL" clId="{EF2E8D5A-BFC8-4880-AFEB-1BC62E57649F}" dt="2021-04-26T13:06:11.068" v="333" actId="1076"/>
        <pc:sldMkLst>
          <pc:docMk/>
          <pc:sldMk cId="698580732" sldId="363"/>
        </pc:sldMkLst>
        <pc:spChg chg="mod">
          <ac:chgData name="Rautaporras Petteri" userId="d9004aa4-7491-43fa-b04f-4f6e300df2fa" providerId="ADAL" clId="{EF2E8D5A-BFC8-4880-AFEB-1BC62E57649F}" dt="2021-04-26T13:06:11.068" v="333" actId="1076"/>
          <ac:spMkLst>
            <pc:docMk/>
            <pc:sldMk cId="698580732" sldId="363"/>
            <ac:spMk id="14" creationId="{65054603-5EDB-48DD-ABBD-118DA9B3A626}"/>
          </ac:spMkLst>
        </pc:spChg>
      </pc:sldChg>
      <pc:sldChg chg="addSp modSp add del mod">
        <pc:chgData name="Rautaporras Petteri" userId="d9004aa4-7491-43fa-b04f-4f6e300df2fa" providerId="ADAL" clId="{EF2E8D5A-BFC8-4880-AFEB-1BC62E57649F}" dt="2021-04-27T05:02:04.625" v="337" actId="47"/>
        <pc:sldMkLst>
          <pc:docMk/>
          <pc:sldMk cId="3098896778" sldId="1046"/>
        </pc:sldMkLst>
        <pc:spChg chg="add mod">
          <ac:chgData name="Rautaporras Petteri" userId="d9004aa4-7491-43fa-b04f-4f6e300df2fa" providerId="ADAL" clId="{EF2E8D5A-BFC8-4880-AFEB-1BC62E57649F}" dt="2021-04-26T12:46:16.580" v="201" actId="122"/>
          <ac:spMkLst>
            <pc:docMk/>
            <pc:sldMk cId="3098896778" sldId="1046"/>
            <ac:spMk id="2" creationId="{B2F33495-F554-4D35-AB1A-A31F95B2B096}"/>
          </ac:spMkLst>
        </pc:spChg>
        <pc:spChg chg="mod">
          <ac:chgData name="Rautaporras Petteri" userId="d9004aa4-7491-43fa-b04f-4f6e300df2fa" providerId="ADAL" clId="{EF2E8D5A-BFC8-4880-AFEB-1BC62E57649F}" dt="2021-04-26T12:36:51.679" v="103" actId="20577"/>
          <ac:spMkLst>
            <pc:docMk/>
            <pc:sldMk cId="3098896778" sldId="1046"/>
            <ac:spMk id="10" creationId="{00000000-0000-0000-0000-000000000000}"/>
          </ac:spMkLst>
        </pc:spChg>
        <pc:spChg chg="add mod">
          <ac:chgData name="Rautaporras Petteri" userId="d9004aa4-7491-43fa-b04f-4f6e300df2fa" providerId="ADAL" clId="{EF2E8D5A-BFC8-4880-AFEB-1BC62E57649F}" dt="2021-04-26T12:46:45.868" v="205" actId="571"/>
          <ac:spMkLst>
            <pc:docMk/>
            <pc:sldMk cId="3098896778" sldId="1046"/>
            <ac:spMk id="38" creationId="{94ECD6A5-8757-4AE7-A7F4-F3E4ED8371C1}"/>
          </ac:spMkLst>
        </pc:spChg>
        <pc:spChg chg="mod">
          <ac:chgData name="Rautaporras Petteri" userId="d9004aa4-7491-43fa-b04f-4f6e300df2fa" providerId="ADAL" clId="{EF2E8D5A-BFC8-4880-AFEB-1BC62E57649F}" dt="2021-04-26T12:42:33.444" v="165" actId="14100"/>
          <ac:spMkLst>
            <pc:docMk/>
            <pc:sldMk cId="3098896778" sldId="1046"/>
            <ac:spMk id="203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51.101" v="137" actId="122"/>
          <ac:spMkLst>
            <pc:docMk/>
            <pc:sldMk cId="3098896778" sldId="1046"/>
            <ac:spMk id="20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49.126" v="136" actId="122"/>
          <ac:spMkLst>
            <pc:docMk/>
            <pc:sldMk cId="3098896778" sldId="1046"/>
            <ac:spMk id="206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23.130" v="125" actId="1076"/>
          <ac:spMkLst>
            <pc:docMk/>
            <pc:sldMk cId="3098896778" sldId="1046"/>
            <ac:spMk id="207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8:46.510" v="135" actId="122"/>
          <ac:spMkLst>
            <pc:docMk/>
            <pc:sldMk cId="3098896778" sldId="1046"/>
            <ac:spMk id="208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6:34.716" v="204" actId="14100"/>
          <ac:spMkLst>
            <pc:docMk/>
            <pc:sldMk cId="3098896778" sldId="1046"/>
            <ac:spMk id="210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9:13.268" v="148" actId="207"/>
          <ac:spMkLst>
            <pc:docMk/>
            <pc:sldMk cId="3098896778" sldId="1046"/>
            <ac:spMk id="211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2:23.627" v="164" actId="14100"/>
          <ac:spMkLst>
            <pc:docMk/>
            <pc:sldMk cId="3098896778" sldId="1046"/>
            <ac:spMk id="212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7:56.409" v="112" actId="1076"/>
          <ac:spMkLst>
            <pc:docMk/>
            <pc:sldMk cId="3098896778" sldId="1046"/>
            <ac:spMk id="21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32.189" v="172" actId="1076"/>
          <ac:spMkLst>
            <pc:docMk/>
            <pc:sldMk cId="3098896778" sldId="1046"/>
            <ac:spMk id="216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17.253" v="169" actId="1076"/>
          <ac:spMkLst>
            <pc:docMk/>
            <pc:sldMk cId="3098896778" sldId="1046"/>
            <ac:spMk id="217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20.141" v="170" actId="1076"/>
          <ac:spMkLst>
            <pc:docMk/>
            <pc:sldMk cId="3098896778" sldId="1046"/>
            <ac:spMk id="218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37.470" v="173" actId="14100"/>
          <ac:spMkLst>
            <pc:docMk/>
            <pc:sldMk cId="3098896778" sldId="1046"/>
            <ac:spMk id="219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7:35.174" v="108" actId="207"/>
          <ac:spMkLst>
            <pc:docMk/>
            <pc:sldMk cId="3098896778" sldId="1046"/>
            <ac:spMk id="220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1:48.098" v="160" actId="1076"/>
          <ac:spMkLst>
            <pc:docMk/>
            <pc:sldMk cId="3098896778" sldId="1046"/>
            <ac:spMk id="221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3:53.238" v="177" actId="1076"/>
          <ac:spMkLst>
            <pc:docMk/>
            <pc:sldMk cId="3098896778" sldId="1046"/>
            <ac:spMk id="222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4:03.254" v="181" actId="1076"/>
          <ac:spMkLst>
            <pc:docMk/>
            <pc:sldMk cId="3098896778" sldId="1046"/>
            <ac:spMk id="223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4:34.231" v="192" actId="1076"/>
          <ac:spMkLst>
            <pc:docMk/>
            <pc:sldMk cId="3098896778" sldId="1046"/>
            <ac:spMk id="224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6:26.887" v="203" actId="208"/>
          <ac:spMkLst>
            <pc:docMk/>
            <pc:sldMk cId="3098896778" sldId="1046"/>
            <ac:spMk id="225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47:01.035" v="206" actId="1076"/>
          <ac:spMkLst>
            <pc:docMk/>
            <pc:sldMk cId="3098896778" sldId="1046"/>
            <ac:spMk id="229" creationId="{00000000-0000-0000-0000-000000000000}"/>
          </ac:spMkLst>
        </pc:spChg>
        <pc:spChg chg="mod">
          <ac:chgData name="Rautaporras Petteri" userId="d9004aa4-7491-43fa-b04f-4f6e300df2fa" providerId="ADAL" clId="{EF2E8D5A-BFC8-4880-AFEB-1BC62E57649F}" dt="2021-04-26T12:39:29.684" v="155" actId="1076"/>
          <ac:spMkLst>
            <pc:docMk/>
            <pc:sldMk cId="3098896778" sldId="1046"/>
            <ac:spMk id="231" creationId="{00000000-0000-0000-0000-000000000000}"/>
          </ac:spMkLst>
        </pc:spChg>
        <pc:graphicFrameChg chg="mod">
          <ac:chgData name="Rautaporras Petteri" userId="d9004aa4-7491-43fa-b04f-4f6e300df2fa" providerId="ADAL" clId="{EF2E8D5A-BFC8-4880-AFEB-1BC62E57649F}" dt="2021-04-26T12:33:57.837" v="48" actId="692"/>
          <ac:graphicFrameMkLst>
            <pc:docMk/>
            <pc:sldMk cId="3098896778" sldId="1046"/>
            <ac:graphicFrameMk id="200" creationId="{00000000-0000-0000-0000-000000000000}"/>
          </ac:graphicFrameMkLst>
        </pc:graphicFrameChg>
      </pc:sldChg>
      <pc:sldChg chg="del">
        <pc:chgData name="Rautaporras Petteri" userId="d9004aa4-7491-43fa-b04f-4f6e300df2fa" providerId="ADAL" clId="{EF2E8D5A-BFC8-4880-AFEB-1BC62E57649F}" dt="2021-04-26T13:01:49.411" v="228" actId="47"/>
        <pc:sldMkLst>
          <pc:docMk/>
          <pc:sldMk cId="1255078131" sldId="1051"/>
        </pc:sldMkLst>
      </pc:sldChg>
      <pc:sldChg chg="del">
        <pc:chgData name="Rautaporras Petteri" userId="d9004aa4-7491-43fa-b04f-4f6e300df2fa" providerId="ADAL" clId="{EF2E8D5A-BFC8-4880-AFEB-1BC62E57649F}" dt="2021-04-26T13:02:19.725" v="234" actId="47"/>
        <pc:sldMkLst>
          <pc:docMk/>
          <pc:sldMk cId="1680971455" sldId="1054"/>
        </pc:sldMkLst>
      </pc:sldChg>
      <pc:sldChg chg="modSp mod">
        <pc:chgData name="Rautaporras Petteri" userId="d9004aa4-7491-43fa-b04f-4f6e300df2fa" providerId="ADAL" clId="{EF2E8D5A-BFC8-4880-AFEB-1BC62E57649F}" dt="2021-04-26T12:06:08.498" v="4" actId="20577"/>
        <pc:sldMkLst>
          <pc:docMk/>
          <pc:sldMk cId="3607371377" sldId="1063"/>
        </pc:sldMkLst>
        <pc:spChg chg="mod">
          <ac:chgData name="Rautaporras Petteri" userId="d9004aa4-7491-43fa-b04f-4f6e300df2fa" providerId="ADAL" clId="{EF2E8D5A-BFC8-4880-AFEB-1BC62E57649F}" dt="2021-04-26T12:06:08.498" v="4" actId="20577"/>
          <ac:spMkLst>
            <pc:docMk/>
            <pc:sldMk cId="3607371377" sldId="1063"/>
            <ac:spMk id="2" creationId="{50FC3B40-AC30-46E2-BCAD-E388935D70C2}"/>
          </ac:spMkLst>
        </pc:spChg>
      </pc:sldChg>
      <pc:sldChg chg="modSp add del mod">
        <pc:chgData name="Rautaporras Petteri" userId="d9004aa4-7491-43fa-b04f-4f6e300df2fa" providerId="ADAL" clId="{EF2E8D5A-BFC8-4880-AFEB-1BC62E57649F}" dt="2021-04-27T19:23:45.951" v="2713" actId="20577"/>
        <pc:sldMkLst>
          <pc:docMk/>
          <pc:sldMk cId="3461487886" sldId="1065"/>
        </pc:sldMkLst>
        <pc:graphicFrameChg chg="modGraphic">
          <ac:chgData name="Rautaporras Petteri" userId="d9004aa4-7491-43fa-b04f-4f6e300df2fa" providerId="ADAL" clId="{EF2E8D5A-BFC8-4880-AFEB-1BC62E57649F}" dt="2021-04-27T19:23:45.951" v="2713" actId="20577"/>
          <ac:graphicFrameMkLst>
            <pc:docMk/>
            <pc:sldMk cId="3461487886" sldId="1065"/>
            <ac:graphicFrameMk id="25" creationId="{00000000-0000-0000-0000-000000000000}"/>
          </ac:graphicFrameMkLst>
        </pc:graphicFrameChg>
      </pc:sldChg>
      <pc:sldChg chg="add">
        <pc:chgData name="Rautaporras Petteri" userId="d9004aa4-7491-43fa-b04f-4f6e300df2fa" providerId="ADAL" clId="{EF2E8D5A-BFC8-4880-AFEB-1BC62E57649F}" dt="2021-04-26T13:01:20.289" v="225"/>
        <pc:sldMkLst>
          <pc:docMk/>
          <pc:sldMk cId="3421334924" sldId="1067"/>
        </pc:sldMkLst>
      </pc:sldChg>
      <pc:sldChg chg="del">
        <pc:chgData name="Rautaporras Petteri" userId="d9004aa4-7491-43fa-b04f-4f6e300df2fa" providerId="ADAL" clId="{EF2E8D5A-BFC8-4880-AFEB-1BC62E57649F}" dt="2021-04-26T13:04:22.061" v="332" actId="47"/>
        <pc:sldMkLst>
          <pc:docMk/>
          <pc:sldMk cId="3926641037" sldId="1068"/>
        </pc:sldMkLst>
      </pc:sldChg>
      <pc:sldChg chg="modSp mod">
        <pc:chgData name="Rautaporras Petteri" userId="d9004aa4-7491-43fa-b04f-4f6e300df2fa" providerId="ADAL" clId="{EF2E8D5A-BFC8-4880-AFEB-1BC62E57649F}" dt="2021-04-28T05:53:01.442" v="3021" actId="20577"/>
        <pc:sldMkLst>
          <pc:docMk/>
          <pc:sldMk cId="929075840" sldId="1075"/>
        </pc:sldMkLst>
        <pc:spChg chg="mod">
          <ac:chgData name="Rautaporras Petteri" userId="d9004aa4-7491-43fa-b04f-4f6e300df2fa" providerId="ADAL" clId="{EF2E8D5A-BFC8-4880-AFEB-1BC62E57649F}" dt="2021-04-28T05:53:01.442" v="3021" actId="20577"/>
          <ac:spMkLst>
            <pc:docMk/>
            <pc:sldMk cId="929075840" sldId="1075"/>
            <ac:spMk id="2" creationId="{40907C84-4663-4DC6-B126-256840B87413}"/>
          </ac:spMkLst>
        </pc:spChg>
      </pc:sldChg>
      <pc:sldChg chg="modSp del mod">
        <pc:chgData name="Rautaporras Petteri" userId="d9004aa4-7491-43fa-b04f-4f6e300df2fa" providerId="ADAL" clId="{EF2E8D5A-BFC8-4880-AFEB-1BC62E57649F}" dt="2021-04-28T05:52:56.374" v="3020" actId="47"/>
        <pc:sldMkLst>
          <pc:docMk/>
          <pc:sldMk cId="3128374377" sldId="1076"/>
        </pc:sldMkLst>
        <pc:spChg chg="mod">
          <ac:chgData name="Rautaporras Petteri" userId="d9004aa4-7491-43fa-b04f-4f6e300df2fa" providerId="ADAL" clId="{EF2E8D5A-BFC8-4880-AFEB-1BC62E57649F}" dt="2021-04-28T05:52:23.709" v="2968" actId="20577"/>
          <ac:spMkLst>
            <pc:docMk/>
            <pc:sldMk cId="3128374377" sldId="1076"/>
            <ac:spMk id="2" creationId="{E434BD08-68AA-49E7-8874-B33FEC000256}"/>
          </ac:spMkLst>
        </pc:spChg>
      </pc:sldChg>
      <pc:sldChg chg="modSp mod">
        <pc:chgData name="Rautaporras Petteri" userId="d9004aa4-7491-43fa-b04f-4f6e300df2fa" providerId="ADAL" clId="{EF2E8D5A-BFC8-4880-AFEB-1BC62E57649F}" dt="2021-04-28T06:02:50.029" v="3061" actId="20577"/>
        <pc:sldMkLst>
          <pc:docMk/>
          <pc:sldMk cId="2573167509" sldId="1104"/>
        </pc:sldMkLst>
        <pc:spChg chg="mod">
          <ac:chgData name="Rautaporras Petteri" userId="d9004aa4-7491-43fa-b04f-4f6e300df2fa" providerId="ADAL" clId="{EF2E8D5A-BFC8-4880-AFEB-1BC62E57649F}" dt="2021-04-28T06:02:50.029" v="3061" actId="20577"/>
          <ac:spMkLst>
            <pc:docMk/>
            <pc:sldMk cId="2573167509" sldId="1104"/>
            <ac:spMk id="2" creationId="{4BB0440D-C81A-46A2-A992-15D38EB5099C}"/>
          </ac:spMkLst>
        </pc:spChg>
      </pc:sldChg>
      <pc:sldChg chg="modSp mod">
        <pc:chgData name="Rautaporras Petteri" userId="d9004aa4-7491-43fa-b04f-4f6e300df2fa" providerId="ADAL" clId="{EF2E8D5A-BFC8-4880-AFEB-1BC62E57649F}" dt="2021-04-27T10:54:22.870" v="2611" actId="313"/>
        <pc:sldMkLst>
          <pc:docMk/>
          <pc:sldMk cId="2272776827" sldId="1117"/>
        </pc:sldMkLst>
        <pc:spChg chg="mod">
          <ac:chgData name="Rautaporras Petteri" userId="d9004aa4-7491-43fa-b04f-4f6e300df2fa" providerId="ADAL" clId="{EF2E8D5A-BFC8-4880-AFEB-1BC62E57649F}" dt="2021-04-27T10:54:22.870" v="2611" actId="313"/>
          <ac:spMkLst>
            <pc:docMk/>
            <pc:sldMk cId="2272776827" sldId="1117"/>
            <ac:spMk id="2" creationId="{25165083-82DB-4E44-8B62-0436D46FE3CA}"/>
          </ac:spMkLst>
        </pc:spChg>
      </pc:sldChg>
      <pc:sldChg chg="modSp mod">
        <pc:chgData name="Rautaporras Petteri" userId="d9004aa4-7491-43fa-b04f-4f6e300df2fa" providerId="ADAL" clId="{EF2E8D5A-BFC8-4880-AFEB-1BC62E57649F}" dt="2021-04-26T12:47:23.298" v="211"/>
        <pc:sldMkLst>
          <pc:docMk/>
          <pc:sldMk cId="3588709971" sldId="1118"/>
        </pc:sldMkLst>
        <pc:spChg chg="mod">
          <ac:chgData name="Rautaporras Petteri" userId="d9004aa4-7491-43fa-b04f-4f6e300df2fa" providerId="ADAL" clId="{EF2E8D5A-BFC8-4880-AFEB-1BC62E57649F}" dt="2021-04-26T12:47:23.298" v="211"/>
          <ac:spMkLst>
            <pc:docMk/>
            <pc:sldMk cId="3588709971" sldId="1118"/>
            <ac:spMk id="10" creationId="{791C78E0-00E0-43A3-BD0C-8AECB56CA32F}"/>
          </ac:spMkLst>
        </pc:spChg>
        <pc:graphicFrameChg chg="mod">
          <ac:chgData name="Rautaporras Petteri" userId="d9004aa4-7491-43fa-b04f-4f6e300df2fa" providerId="ADAL" clId="{EF2E8D5A-BFC8-4880-AFEB-1BC62E57649F}" dt="2021-04-26T12:47:12.291" v="207"/>
          <ac:graphicFrameMkLst>
            <pc:docMk/>
            <pc:sldMk cId="3588709971" sldId="1118"/>
            <ac:graphicFrameMk id="9" creationId="{77D08159-59A8-4D26-8835-EADDC01FB2C4}"/>
          </ac:graphicFrameMkLst>
        </pc:graphicFrameChg>
      </pc:sldChg>
      <pc:sldChg chg="modSp del">
        <pc:chgData name="Rautaporras Petteri" userId="d9004aa4-7491-43fa-b04f-4f6e300df2fa" providerId="ADAL" clId="{EF2E8D5A-BFC8-4880-AFEB-1BC62E57649F}" dt="2021-04-26T12:59:44.097" v="222" actId="47"/>
        <pc:sldMkLst>
          <pc:docMk/>
          <pc:sldMk cId="37404522" sldId="1119"/>
        </pc:sldMkLst>
        <pc:graphicFrameChg chg="mod">
          <ac:chgData name="Rautaporras Petteri" userId="d9004aa4-7491-43fa-b04f-4f6e300df2fa" providerId="ADAL" clId="{EF2E8D5A-BFC8-4880-AFEB-1BC62E57649F}" dt="2021-04-26T12:59:44.065" v="221"/>
          <ac:graphicFrameMkLst>
            <pc:docMk/>
            <pc:sldMk cId="37404522" sldId="1119"/>
            <ac:graphicFrameMk id="6" creationId="{9B48671E-2E56-4727-B509-A9FA651C54DA}"/>
          </ac:graphicFrameMkLst>
        </pc:graphicFrameChg>
      </pc:sldChg>
      <pc:sldChg chg="del">
        <pc:chgData name="Rautaporras Petteri" userId="d9004aa4-7491-43fa-b04f-4f6e300df2fa" providerId="ADAL" clId="{EF2E8D5A-BFC8-4880-AFEB-1BC62E57649F}" dt="2021-04-26T13:00:15.793" v="224" actId="47"/>
        <pc:sldMkLst>
          <pc:docMk/>
          <pc:sldMk cId="1038765052" sldId="1123"/>
        </pc:sldMkLst>
      </pc:sldChg>
      <pc:sldChg chg="del">
        <pc:chgData name="Rautaporras Petteri" userId="d9004aa4-7491-43fa-b04f-4f6e300df2fa" providerId="ADAL" clId="{EF2E8D5A-BFC8-4880-AFEB-1BC62E57649F}" dt="2021-04-26T13:01:26.640" v="226" actId="47"/>
        <pc:sldMkLst>
          <pc:docMk/>
          <pc:sldMk cId="2832050897" sldId="1124"/>
        </pc:sldMkLst>
      </pc:sldChg>
      <pc:sldChg chg="del">
        <pc:chgData name="Rautaporras Petteri" userId="d9004aa4-7491-43fa-b04f-4f6e300df2fa" providerId="ADAL" clId="{EF2E8D5A-BFC8-4880-AFEB-1BC62E57649F}" dt="2021-04-26T13:01:56.904" v="230" actId="47"/>
        <pc:sldMkLst>
          <pc:docMk/>
          <pc:sldMk cId="1533151879" sldId="1125"/>
        </pc:sldMkLst>
      </pc:sldChg>
      <pc:sldChg chg="modSp mod">
        <pc:chgData name="Rautaporras Petteri" userId="d9004aa4-7491-43fa-b04f-4f6e300df2fa" providerId="ADAL" clId="{EF2E8D5A-BFC8-4880-AFEB-1BC62E57649F}" dt="2021-04-28T06:02:20.395" v="3053" actId="20577"/>
        <pc:sldMkLst>
          <pc:docMk/>
          <pc:sldMk cId="3970922604" sldId="1126"/>
        </pc:sldMkLst>
        <pc:spChg chg="mod">
          <ac:chgData name="Rautaporras Petteri" userId="d9004aa4-7491-43fa-b04f-4f6e300df2fa" providerId="ADAL" clId="{EF2E8D5A-BFC8-4880-AFEB-1BC62E57649F}" dt="2021-04-28T06:02:20.395" v="3053" actId="20577"/>
          <ac:spMkLst>
            <pc:docMk/>
            <pc:sldMk cId="3970922604" sldId="1126"/>
            <ac:spMk id="6" creationId="{438E4283-469C-4E61-9967-BB1E108BD8A6}"/>
          </ac:spMkLst>
        </pc:spChg>
      </pc:sldChg>
      <pc:sldChg chg="addSp delSp modSp mod">
        <pc:chgData name="Rautaporras Petteri" userId="d9004aa4-7491-43fa-b04f-4f6e300df2fa" providerId="ADAL" clId="{EF2E8D5A-BFC8-4880-AFEB-1BC62E57649F}" dt="2021-04-27T10:51:09.905" v="2558" actId="255"/>
        <pc:sldMkLst>
          <pc:docMk/>
          <pc:sldMk cId="1005875025" sldId="2076137431"/>
        </pc:sldMkLst>
        <pc:spChg chg="mod">
          <ac:chgData name="Rautaporras Petteri" userId="d9004aa4-7491-43fa-b04f-4f6e300df2fa" providerId="ADAL" clId="{EF2E8D5A-BFC8-4880-AFEB-1BC62E57649F}" dt="2021-04-27T10:51:09.905" v="2558" actId="255"/>
          <ac:spMkLst>
            <pc:docMk/>
            <pc:sldMk cId="1005875025" sldId="2076137431"/>
            <ac:spMk id="2" creationId="{1EA16522-6D7C-4EC7-AF1E-1A8A6FD7091A}"/>
          </ac:spMkLst>
        </pc:spChg>
        <pc:spChg chg="mod">
          <ac:chgData name="Rautaporras Petteri" userId="d9004aa4-7491-43fa-b04f-4f6e300df2fa" providerId="ADAL" clId="{EF2E8D5A-BFC8-4880-AFEB-1BC62E57649F}" dt="2021-04-26T12:32:10.039" v="27" actId="1076"/>
          <ac:spMkLst>
            <pc:docMk/>
            <pc:sldMk cId="1005875025" sldId="2076137431"/>
            <ac:spMk id="6" creationId="{363381DA-856B-4FE0-88EC-1D58A808626C}"/>
          </ac:spMkLst>
        </pc:spChg>
        <pc:spChg chg="mod">
          <ac:chgData name="Rautaporras Petteri" userId="d9004aa4-7491-43fa-b04f-4f6e300df2fa" providerId="ADAL" clId="{EF2E8D5A-BFC8-4880-AFEB-1BC62E57649F}" dt="2021-04-26T12:32:22.688" v="38" actId="20577"/>
          <ac:spMkLst>
            <pc:docMk/>
            <pc:sldMk cId="1005875025" sldId="2076137431"/>
            <ac:spMk id="7" creationId="{E5D8414E-05B2-45E8-B1A5-433C94DBAC85}"/>
          </ac:spMkLst>
        </pc:spChg>
        <pc:picChg chg="del">
          <ac:chgData name="Rautaporras Petteri" userId="d9004aa4-7491-43fa-b04f-4f6e300df2fa" providerId="ADAL" clId="{EF2E8D5A-BFC8-4880-AFEB-1BC62E57649F}" dt="2021-04-26T12:16:57.310" v="5" actId="478"/>
          <ac:picMkLst>
            <pc:docMk/>
            <pc:sldMk cId="1005875025" sldId="2076137431"/>
            <ac:picMk id="8" creationId="{59382AD7-337A-46FD-BF8C-31C8662EEECB}"/>
          </ac:picMkLst>
        </pc:picChg>
        <pc:picChg chg="add del mod">
          <ac:chgData name="Rautaporras Petteri" userId="d9004aa4-7491-43fa-b04f-4f6e300df2fa" providerId="ADAL" clId="{EF2E8D5A-BFC8-4880-AFEB-1BC62E57649F}" dt="2021-04-26T12:17:24.314" v="9" actId="478"/>
          <ac:picMkLst>
            <pc:docMk/>
            <pc:sldMk cId="1005875025" sldId="2076137431"/>
            <ac:picMk id="10" creationId="{641C5B66-3413-4C62-ACD3-869B76802B5D}"/>
          </ac:picMkLst>
        </pc:picChg>
        <pc:picChg chg="add mod">
          <ac:chgData name="Rautaporras Petteri" userId="d9004aa4-7491-43fa-b04f-4f6e300df2fa" providerId="ADAL" clId="{EF2E8D5A-BFC8-4880-AFEB-1BC62E57649F}" dt="2021-04-26T12:32:06.975" v="26" actId="1076"/>
          <ac:picMkLst>
            <pc:docMk/>
            <pc:sldMk cId="1005875025" sldId="2076137431"/>
            <ac:picMk id="12" creationId="{7D501E70-F242-4AD9-91F8-56C1178E0407}"/>
          </ac:picMkLst>
        </pc:picChg>
      </pc:sldChg>
      <pc:sldChg chg="add del">
        <pc:chgData name="Rautaporras Petteri" userId="d9004aa4-7491-43fa-b04f-4f6e300df2fa" providerId="ADAL" clId="{EF2E8D5A-BFC8-4880-AFEB-1BC62E57649F}" dt="2021-04-26T12:59:20.734" v="215" actId="47"/>
        <pc:sldMkLst>
          <pc:docMk/>
          <pc:sldMk cId="2192367370" sldId="2076137432"/>
        </pc:sldMkLst>
      </pc:sldChg>
      <pc:sldChg chg="modSp add mod">
        <pc:chgData name="Rautaporras Petteri" userId="d9004aa4-7491-43fa-b04f-4f6e300df2fa" providerId="ADAL" clId="{EF2E8D5A-BFC8-4880-AFEB-1BC62E57649F}" dt="2021-04-27T19:22:23.652" v="2709" actId="20577"/>
        <pc:sldMkLst>
          <pc:docMk/>
          <pc:sldMk cId="743890610" sldId="2076137433"/>
        </pc:sldMkLst>
        <pc:spChg chg="mod">
          <ac:chgData name="Rautaporras Petteri" userId="d9004aa4-7491-43fa-b04f-4f6e300df2fa" providerId="ADAL" clId="{EF2E8D5A-BFC8-4880-AFEB-1BC62E57649F}" dt="2021-04-27T19:22:23.652" v="2709" actId="20577"/>
          <ac:spMkLst>
            <pc:docMk/>
            <pc:sldMk cId="743890610" sldId="2076137433"/>
            <ac:spMk id="7" creationId="{00000000-0000-0000-0000-000000000000}"/>
          </ac:spMkLst>
        </pc:spChg>
      </pc:sldChg>
      <pc:sldChg chg="add del">
        <pc:chgData name="Rautaporras Petteri" userId="d9004aa4-7491-43fa-b04f-4f6e300df2fa" providerId="ADAL" clId="{EF2E8D5A-BFC8-4880-AFEB-1BC62E57649F}" dt="2021-04-27T05:02:12.647" v="338" actId="47"/>
        <pc:sldMkLst>
          <pc:docMk/>
          <pc:sldMk cId="4236986069" sldId="2076137434"/>
        </pc:sldMkLst>
      </pc:sldChg>
      <pc:sldChg chg="add">
        <pc:chgData name="Rautaporras Petteri" userId="d9004aa4-7491-43fa-b04f-4f6e300df2fa" providerId="ADAL" clId="{EF2E8D5A-BFC8-4880-AFEB-1BC62E57649F}" dt="2021-04-26T13:02:18.016" v="233"/>
        <pc:sldMkLst>
          <pc:docMk/>
          <pc:sldMk cId="3005809879" sldId="2076137435"/>
        </pc:sldMkLst>
      </pc:sldChg>
      <pc:sldChg chg="add">
        <pc:chgData name="Rautaporras Petteri" userId="d9004aa4-7491-43fa-b04f-4f6e300df2fa" providerId="ADAL" clId="{EF2E8D5A-BFC8-4880-AFEB-1BC62E57649F}" dt="2021-04-26T13:03:56.226" v="331"/>
        <pc:sldMkLst>
          <pc:docMk/>
          <pc:sldMk cId="800762062" sldId="2076137436"/>
        </pc:sldMkLst>
      </pc:sldChg>
      <pc:sldChg chg="modSp new mod">
        <pc:chgData name="Rautaporras Petteri" userId="d9004aa4-7491-43fa-b04f-4f6e300df2fa" providerId="ADAL" clId="{EF2E8D5A-BFC8-4880-AFEB-1BC62E57649F}" dt="2021-04-27T13:00:23.661" v="2707" actId="20577"/>
        <pc:sldMkLst>
          <pc:docMk/>
          <pc:sldMk cId="858822830" sldId="2076137437"/>
        </pc:sldMkLst>
        <pc:spChg chg="mod">
          <ac:chgData name="Rautaporras Petteri" userId="d9004aa4-7491-43fa-b04f-4f6e300df2fa" providerId="ADAL" clId="{EF2E8D5A-BFC8-4880-AFEB-1BC62E57649F}" dt="2021-04-27T05:24:48.092" v="1920" actId="12"/>
          <ac:spMkLst>
            <pc:docMk/>
            <pc:sldMk cId="858822830" sldId="2076137437"/>
            <ac:spMk id="2" creationId="{6FA92EF3-6881-400B-A823-C1DF95ACB69E}"/>
          </ac:spMkLst>
        </pc:spChg>
        <pc:spChg chg="mod">
          <ac:chgData name="Rautaporras Petteri" userId="d9004aa4-7491-43fa-b04f-4f6e300df2fa" providerId="ADAL" clId="{EF2E8D5A-BFC8-4880-AFEB-1BC62E57649F}" dt="2021-04-27T13:00:23.661" v="2707" actId="20577"/>
          <ac:spMkLst>
            <pc:docMk/>
            <pc:sldMk cId="858822830" sldId="2076137437"/>
            <ac:spMk id="6" creationId="{26680B02-E3ED-48E7-BF93-F964DC93B53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4301744915256771"/>
          <c:y val="0.1262753226318895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Taul1!$A$2:$A$59</c:f>
              <c:strCache>
                <c:ptCount val="57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</c:strCache>
            </c:strRef>
          </c:cat>
          <c:val>
            <c:numRef>
              <c:f>Taul1!$B$2:$B$59</c:f>
              <c:numCache>
                <c:formatCode>General</c:formatCode>
                <c:ptCount val="58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-43.66</c:v>
                </c:pt>
                <c:pt idx="52">
                  <c:v>-16.29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6677.17</c:v>
                </c:pt>
                <c:pt idx="2">
                  <c:v>6914.21</c:v>
                </c:pt>
                <c:pt idx="3">
                  <c:v>6762.37</c:v>
                </c:pt>
                <c:pt idx="4">
                  <c:v>8852.84</c:v>
                </c:pt>
                <c:pt idx="5">
                  <c:v>8101.76</c:v>
                </c:pt>
                <c:pt idx="6">
                  <c:v>8396.89</c:v>
                </c:pt>
                <c:pt idx="7">
                  <c:v>7378.31</c:v>
                </c:pt>
                <c:pt idx="8">
                  <c:v>9127.94</c:v>
                </c:pt>
                <c:pt idx="9">
                  <c:v>7916.01</c:v>
                </c:pt>
                <c:pt idx="10">
                  <c:v>8266.0300000000007</c:v>
                </c:pt>
                <c:pt idx="11">
                  <c:v>7331.61</c:v>
                </c:pt>
                <c:pt idx="12">
                  <c:v>8576.7999999999993</c:v>
                </c:pt>
                <c:pt idx="13">
                  <c:v>6744.93</c:v>
                </c:pt>
                <c:pt idx="14">
                  <c:v>7210.16</c:v>
                </c:pt>
                <c:pt idx="15">
                  <c:v>6535.54</c:v>
                </c:pt>
                <c:pt idx="16">
                  <c:v>7319.78</c:v>
                </c:pt>
                <c:pt idx="17">
                  <c:v>7279.55</c:v>
                </c:pt>
                <c:pt idx="18">
                  <c:v>7566.89</c:v>
                </c:pt>
                <c:pt idx="19">
                  <c:v>8938.51</c:v>
                </c:pt>
                <c:pt idx="20">
                  <c:v>7671.24</c:v>
                </c:pt>
                <c:pt idx="21">
                  <c:v>6624.86</c:v>
                </c:pt>
                <c:pt idx="22">
                  <c:v>8621.6299999999992</c:v>
                </c:pt>
                <c:pt idx="23">
                  <c:v>6946.99</c:v>
                </c:pt>
                <c:pt idx="24">
                  <c:v>7838.43</c:v>
                </c:pt>
                <c:pt idx="25">
                  <c:v>6718.06</c:v>
                </c:pt>
                <c:pt idx="26">
                  <c:v>6389.7</c:v>
                </c:pt>
                <c:pt idx="27">
                  <c:v>6375.74</c:v>
                </c:pt>
                <c:pt idx="28">
                  <c:v>7857.1</c:v>
                </c:pt>
                <c:pt idx="29">
                  <c:v>7466.2</c:v>
                </c:pt>
                <c:pt idx="30">
                  <c:v>9460.23</c:v>
                </c:pt>
                <c:pt idx="31">
                  <c:v>7113.24</c:v>
                </c:pt>
                <c:pt idx="32">
                  <c:v>11080.75</c:v>
                </c:pt>
                <c:pt idx="33">
                  <c:v>8905.74</c:v>
                </c:pt>
                <c:pt idx="34">
                  <c:v>8618.24</c:v>
                </c:pt>
                <c:pt idx="35">
                  <c:v>8708.7199999999993</c:v>
                </c:pt>
                <c:pt idx="36">
                  <c:v>9882.26</c:v>
                </c:pt>
                <c:pt idx="37">
                  <c:v>9912.0300000000007</c:v>
                </c:pt>
                <c:pt idx="38">
                  <c:v>9496.89</c:v>
                </c:pt>
                <c:pt idx="39">
                  <c:v>9865.7999999999993</c:v>
                </c:pt>
                <c:pt idx="40">
                  <c:v>11318.08</c:v>
                </c:pt>
                <c:pt idx="41">
                  <c:v>8824.65</c:v>
                </c:pt>
                <c:pt idx="42">
                  <c:v>8199.49</c:v>
                </c:pt>
                <c:pt idx="43">
                  <c:v>8663.39</c:v>
                </c:pt>
                <c:pt idx="44">
                  <c:v>13084.19</c:v>
                </c:pt>
                <c:pt idx="45">
                  <c:v>9243.14</c:v>
                </c:pt>
                <c:pt idx="46">
                  <c:v>9873.67</c:v>
                </c:pt>
                <c:pt idx="47">
                  <c:v>9273.33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5053.96</c:v>
                </c:pt>
                <c:pt idx="2">
                  <c:v>5426.11</c:v>
                </c:pt>
                <c:pt idx="3">
                  <c:v>5327.39</c:v>
                </c:pt>
                <c:pt idx="4">
                  <c:v>6660.03</c:v>
                </c:pt>
                <c:pt idx="5">
                  <c:v>5740.63</c:v>
                </c:pt>
                <c:pt idx="6">
                  <c:v>6446.4</c:v>
                </c:pt>
                <c:pt idx="7">
                  <c:v>5589.41</c:v>
                </c:pt>
                <c:pt idx="8">
                  <c:v>6975.36</c:v>
                </c:pt>
                <c:pt idx="9">
                  <c:v>5931.88</c:v>
                </c:pt>
                <c:pt idx="10">
                  <c:v>6383.7</c:v>
                </c:pt>
                <c:pt idx="11">
                  <c:v>5857.73</c:v>
                </c:pt>
                <c:pt idx="12">
                  <c:v>6865.28</c:v>
                </c:pt>
                <c:pt idx="13">
                  <c:v>5032.8</c:v>
                </c:pt>
                <c:pt idx="14">
                  <c:v>5373.98</c:v>
                </c:pt>
                <c:pt idx="15">
                  <c:v>5079.68</c:v>
                </c:pt>
                <c:pt idx="16">
                  <c:v>5698.72</c:v>
                </c:pt>
                <c:pt idx="17">
                  <c:v>5266.56</c:v>
                </c:pt>
                <c:pt idx="18">
                  <c:v>5473.93</c:v>
                </c:pt>
                <c:pt idx="19">
                  <c:v>6442.2</c:v>
                </c:pt>
                <c:pt idx="20">
                  <c:v>5727.5</c:v>
                </c:pt>
                <c:pt idx="21">
                  <c:v>4669.6499999999996</c:v>
                </c:pt>
                <c:pt idx="22">
                  <c:v>6264.88</c:v>
                </c:pt>
                <c:pt idx="23">
                  <c:v>5326.31</c:v>
                </c:pt>
                <c:pt idx="24">
                  <c:v>5575.88</c:v>
                </c:pt>
                <c:pt idx="25">
                  <c:v>4651.22</c:v>
                </c:pt>
                <c:pt idx="26">
                  <c:v>4457.4399999999996</c:v>
                </c:pt>
                <c:pt idx="27">
                  <c:v>4548.6499999999996</c:v>
                </c:pt>
                <c:pt idx="28">
                  <c:v>5454.68</c:v>
                </c:pt>
                <c:pt idx="29">
                  <c:v>5466.41</c:v>
                </c:pt>
                <c:pt idx="30">
                  <c:v>7322.9</c:v>
                </c:pt>
                <c:pt idx="31">
                  <c:v>5047.16</c:v>
                </c:pt>
                <c:pt idx="32">
                  <c:v>8123.95</c:v>
                </c:pt>
                <c:pt idx="33">
                  <c:v>5832.09</c:v>
                </c:pt>
                <c:pt idx="34">
                  <c:v>6158.97</c:v>
                </c:pt>
                <c:pt idx="35">
                  <c:v>6464.53</c:v>
                </c:pt>
                <c:pt idx="36">
                  <c:v>7095.31</c:v>
                </c:pt>
                <c:pt idx="37">
                  <c:v>7011.39</c:v>
                </c:pt>
                <c:pt idx="38">
                  <c:v>6537.66</c:v>
                </c:pt>
                <c:pt idx="39">
                  <c:v>7083.64</c:v>
                </c:pt>
                <c:pt idx="40">
                  <c:v>8682.31</c:v>
                </c:pt>
                <c:pt idx="41">
                  <c:v>6217.01</c:v>
                </c:pt>
                <c:pt idx="42">
                  <c:v>5729.6</c:v>
                </c:pt>
                <c:pt idx="43">
                  <c:v>6367.42</c:v>
                </c:pt>
                <c:pt idx="44">
                  <c:v>9553</c:v>
                </c:pt>
                <c:pt idx="45">
                  <c:v>6611.19</c:v>
                </c:pt>
                <c:pt idx="46">
                  <c:v>7633.92</c:v>
                </c:pt>
                <c:pt idx="47">
                  <c:v>7339.4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1591.59</c:v>
                </c:pt>
                <c:pt idx="2">
                  <c:v>1454.69</c:v>
                </c:pt>
                <c:pt idx="3">
                  <c:v>1396.26</c:v>
                </c:pt>
                <c:pt idx="4">
                  <c:v>2128.92</c:v>
                </c:pt>
                <c:pt idx="5">
                  <c:v>2288.59</c:v>
                </c:pt>
                <c:pt idx="6">
                  <c:v>1893.97</c:v>
                </c:pt>
                <c:pt idx="7">
                  <c:v>1721.71</c:v>
                </c:pt>
                <c:pt idx="8">
                  <c:v>2073.54</c:v>
                </c:pt>
                <c:pt idx="9">
                  <c:v>1896.63</c:v>
                </c:pt>
                <c:pt idx="10">
                  <c:v>1803.52</c:v>
                </c:pt>
                <c:pt idx="11">
                  <c:v>1417.58</c:v>
                </c:pt>
                <c:pt idx="12">
                  <c:v>1646.7</c:v>
                </c:pt>
                <c:pt idx="13">
                  <c:v>1634.57</c:v>
                </c:pt>
                <c:pt idx="14">
                  <c:v>1768.48</c:v>
                </c:pt>
                <c:pt idx="15">
                  <c:v>1390.94</c:v>
                </c:pt>
                <c:pt idx="16">
                  <c:v>1542.1</c:v>
                </c:pt>
                <c:pt idx="17">
                  <c:v>1929.12</c:v>
                </c:pt>
                <c:pt idx="18">
                  <c:v>2014.95</c:v>
                </c:pt>
                <c:pt idx="19">
                  <c:v>2436.63</c:v>
                </c:pt>
                <c:pt idx="20">
                  <c:v>1841.61</c:v>
                </c:pt>
                <c:pt idx="21">
                  <c:v>1862.07</c:v>
                </c:pt>
                <c:pt idx="22">
                  <c:v>2257.9899999999998</c:v>
                </c:pt>
                <c:pt idx="23">
                  <c:v>1546.46</c:v>
                </c:pt>
                <c:pt idx="24">
                  <c:v>2174.52</c:v>
                </c:pt>
                <c:pt idx="25">
                  <c:v>1965.12</c:v>
                </c:pt>
                <c:pt idx="26">
                  <c:v>1830.05</c:v>
                </c:pt>
                <c:pt idx="27">
                  <c:v>1739.98</c:v>
                </c:pt>
                <c:pt idx="28">
                  <c:v>2299.25</c:v>
                </c:pt>
                <c:pt idx="29">
                  <c:v>1884.55</c:v>
                </c:pt>
                <c:pt idx="30">
                  <c:v>2021.1</c:v>
                </c:pt>
                <c:pt idx="31">
                  <c:v>1972.14</c:v>
                </c:pt>
                <c:pt idx="32">
                  <c:v>2822.96</c:v>
                </c:pt>
                <c:pt idx="33">
                  <c:v>2882.26</c:v>
                </c:pt>
                <c:pt idx="34">
                  <c:v>2285.6999999999998</c:v>
                </c:pt>
                <c:pt idx="35">
                  <c:v>2107.0500000000002</c:v>
                </c:pt>
                <c:pt idx="36">
                  <c:v>2606.64</c:v>
                </c:pt>
                <c:pt idx="37">
                  <c:v>2723.16</c:v>
                </c:pt>
                <c:pt idx="38">
                  <c:v>2809.65</c:v>
                </c:pt>
                <c:pt idx="39">
                  <c:v>2667.15</c:v>
                </c:pt>
                <c:pt idx="40">
                  <c:v>2464.94</c:v>
                </c:pt>
                <c:pt idx="41">
                  <c:v>2431.56</c:v>
                </c:pt>
                <c:pt idx="42">
                  <c:v>2298.0100000000002</c:v>
                </c:pt>
                <c:pt idx="43">
                  <c:v>2147.4299999999998</c:v>
                </c:pt>
                <c:pt idx="44">
                  <c:v>3339.26</c:v>
                </c:pt>
                <c:pt idx="45">
                  <c:v>2439.38</c:v>
                </c:pt>
                <c:pt idx="46">
                  <c:v>2026.26</c:v>
                </c:pt>
                <c:pt idx="47">
                  <c:v>1719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14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919674910102741E-2"/>
          <c:y val="4.0749431293150853E-2"/>
          <c:w val="0.78734293607653982"/>
          <c:h val="0.8325804682121570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 w="38100">
              <a:solidFill>
                <a:schemeClr val="tx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Sheet1!$B$2:$B$50</c:f>
              <c:numCache>
                <c:formatCode>General</c:formatCode>
                <c:ptCount val="49"/>
                <c:pt idx="1">
                  <c:v>2108.35</c:v>
                </c:pt>
                <c:pt idx="2">
                  <c:v>2586.9699999999998</c:v>
                </c:pt>
                <c:pt idx="3">
                  <c:v>2337.67</c:v>
                </c:pt>
                <c:pt idx="4">
                  <c:v>3150.51</c:v>
                </c:pt>
                <c:pt idx="5">
                  <c:v>3349.58</c:v>
                </c:pt>
                <c:pt idx="6">
                  <c:v>4224.12</c:v>
                </c:pt>
                <c:pt idx="7">
                  <c:v>3164.09</c:v>
                </c:pt>
                <c:pt idx="8">
                  <c:v>3697.19</c:v>
                </c:pt>
                <c:pt idx="9">
                  <c:v>3523.83</c:v>
                </c:pt>
                <c:pt idx="10">
                  <c:v>3366.09</c:v>
                </c:pt>
                <c:pt idx="11">
                  <c:v>3073.93</c:v>
                </c:pt>
                <c:pt idx="12">
                  <c:v>3793.75</c:v>
                </c:pt>
                <c:pt idx="13">
                  <c:v>3072.78</c:v>
                </c:pt>
                <c:pt idx="14">
                  <c:v>3353.69</c:v>
                </c:pt>
                <c:pt idx="15">
                  <c:v>3090.56</c:v>
                </c:pt>
                <c:pt idx="16">
                  <c:v>3091.46</c:v>
                </c:pt>
                <c:pt idx="17">
                  <c:v>3774.95</c:v>
                </c:pt>
                <c:pt idx="18">
                  <c:v>4117.04</c:v>
                </c:pt>
                <c:pt idx="19">
                  <c:v>4831.95</c:v>
                </c:pt>
                <c:pt idx="20">
                  <c:v>3818.74</c:v>
                </c:pt>
                <c:pt idx="21">
                  <c:v>3448.84</c:v>
                </c:pt>
                <c:pt idx="22">
                  <c:v>5464.23</c:v>
                </c:pt>
                <c:pt idx="23">
                  <c:v>4115.41</c:v>
                </c:pt>
                <c:pt idx="24">
                  <c:v>3844.57</c:v>
                </c:pt>
                <c:pt idx="25">
                  <c:v>3516.28</c:v>
                </c:pt>
                <c:pt idx="26">
                  <c:v>3258.95</c:v>
                </c:pt>
                <c:pt idx="27">
                  <c:v>3104.9</c:v>
                </c:pt>
                <c:pt idx="28">
                  <c:v>4123.99</c:v>
                </c:pt>
                <c:pt idx="29">
                  <c:v>4064.98</c:v>
                </c:pt>
                <c:pt idx="30">
                  <c:v>5876.75</c:v>
                </c:pt>
                <c:pt idx="31">
                  <c:v>3757.23</c:v>
                </c:pt>
                <c:pt idx="32">
                  <c:v>7173.1</c:v>
                </c:pt>
                <c:pt idx="33">
                  <c:v>4777.28</c:v>
                </c:pt>
                <c:pt idx="34">
                  <c:v>4721.8599999999997</c:v>
                </c:pt>
                <c:pt idx="35">
                  <c:v>4827.2</c:v>
                </c:pt>
                <c:pt idx="36">
                  <c:v>5462.15</c:v>
                </c:pt>
                <c:pt idx="37">
                  <c:v>5392.21</c:v>
                </c:pt>
                <c:pt idx="38">
                  <c:v>4901.93</c:v>
                </c:pt>
                <c:pt idx="39">
                  <c:v>4755.84</c:v>
                </c:pt>
                <c:pt idx="40">
                  <c:v>5632.69</c:v>
                </c:pt>
                <c:pt idx="41">
                  <c:v>4335.7299999999996</c:v>
                </c:pt>
                <c:pt idx="42">
                  <c:v>3329.08</c:v>
                </c:pt>
                <c:pt idx="43">
                  <c:v>3767.46</c:v>
                </c:pt>
                <c:pt idx="44">
                  <c:v>5635.73</c:v>
                </c:pt>
                <c:pt idx="45">
                  <c:v>4605.2700000000004</c:v>
                </c:pt>
                <c:pt idx="46">
                  <c:v>4963.7299999999996</c:v>
                </c:pt>
                <c:pt idx="47">
                  <c:v>4272.51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39-479B-85F0-B6B7B0DB06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</c:v>
                </c:pt>
              </c:strCache>
            </c:strRef>
          </c:tx>
          <c:spPr>
            <a:ln w="38100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Sheet1!$C$2:$C$50</c:f>
              <c:numCache>
                <c:formatCode>General</c:formatCode>
                <c:ptCount val="49"/>
                <c:pt idx="1">
                  <c:v>1524.01</c:v>
                </c:pt>
                <c:pt idx="2">
                  <c:v>1871.79</c:v>
                </c:pt>
                <c:pt idx="3">
                  <c:v>1825.93</c:v>
                </c:pt>
                <c:pt idx="4">
                  <c:v>2164.46</c:v>
                </c:pt>
                <c:pt idx="5">
                  <c:v>2287.36</c:v>
                </c:pt>
                <c:pt idx="6">
                  <c:v>3102.04</c:v>
                </c:pt>
                <c:pt idx="7">
                  <c:v>2370.12</c:v>
                </c:pt>
                <c:pt idx="8">
                  <c:v>2749.52</c:v>
                </c:pt>
                <c:pt idx="9">
                  <c:v>2575.0500000000002</c:v>
                </c:pt>
                <c:pt idx="10">
                  <c:v>2430.04</c:v>
                </c:pt>
                <c:pt idx="11">
                  <c:v>2245.09</c:v>
                </c:pt>
                <c:pt idx="12">
                  <c:v>2898.92</c:v>
                </c:pt>
                <c:pt idx="13">
                  <c:v>2281.4699999999998</c:v>
                </c:pt>
                <c:pt idx="14">
                  <c:v>2329.44</c:v>
                </c:pt>
                <c:pt idx="15">
                  <c:v>2320.92</c:v>
                </c:pt>
                <c:pt idx="16">
                  <c:v>2238.6799999999998</c:v>
                </c:pt>
                <c:pt idx="17">
                  <c:v>2650.31</c:v>
                </c:pt>
                <c:pt idx="18">
                  <c:v>2813.12</c:v>
                </c:pt>
                <c:pt idx="19">
                  <c:v>3147.72</c:v>
                </c:pt>
                <c:pt idx="20">
                  <c:v>2742.63</c:v>
                </c:pt>
                <c:pt idx="21">
                  <c:v>2412.31</c:v>
                </c:pt>
                <c:pt idx="22">
                  <c:v>3999.83</c:v>
                </c:pt>
                <c:pt idx="23">
                  <c:v>3288.51</c:v>
                </c:pt>
                <c:pt idx="24">
                  <c:v>2690.71</c:v>
                </c:pt>
                <c:pt idx="25">
                  <c:v>2301.42</c:v>
                </c:pt>
                <c:pt idx="26">
                  <c:v>2157.0700000000002</c:v>
                </c:pt>
                <c:pt idx="27">
                  <c:v>2152.89</c:v>
                </c:pt>
                <c:pt idx="28">
                  <c:v>2721.91</c:v>
                </c:pt>
                <c:pt idx="29">
                  <c:v>3000.11</c:v>
                </c:pt>
                <c:pt idx="30">
                  <c:v>4767.71</c:v>
                </c:pt>
                <c:pt idx="31">
                  <c:v>2780.36</c:v>
                </c:pt>
                <c:pt idx="32">
                  <c:v>5507.79</c:v>
                </c:pt>
                <c:pt idx="33">
                  <c:v>3152.23</c:v>
                </c:pt>
                <c:pt idx="34">
                  <c:v>3537.99</c:v>
                </c:pt>
                <c:pt idx="35">
                  <c:v>3761.05</c:v>
                </c:pt>
                <c:pt idx="36">
                  <c:v>4055.03</c:v>
                </c:pt>
                <c:pt idx="37">
                  <c:v>3878.75</c:v>
                </c:pt>
                <c:pt idx="38">
                  <c:v>3374.05</c:v>
                </c:pt>
                <c:pt idx="39">
                  <c:v>3116.23</c:v>
                </c:pt>
                <c:pt idx="40">
                  <c:v>4370.43</c:v>
                </c:pt>
                <c:pt idx="41">
                  <c:v>3156.86</c:v>
                </c:pt>
                <c:pt idx="42">
                  <c:v>2157.46</c:v>
                </c:pt>
                <c:pt idx="43">
                  <c:v>2625.29</c:v>
                </c:pt>
                <c:pt idx="44">
                  <c:v>3565.19</c:v>
                </c:pt>
                <c:pt idx="45">
                  <c:v>3439.48</c:v>
                </c:pt>
                <c:pt idx="46">
                  <c:v>4111.45</c:v>
                </c:pt>
                <c:pt idx="47">
                  <c:v>3585.07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39-479B-85F0-B6B7B0DB06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</c:v>
                </c:pt>
              </c:strCache>
            </c:strRef>
          </c:tx>
          <c:spPr>
            <a:ln w="38100"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strRef>
              <c:f>Sheet1!$A$2:$A$50</c:f>
              <c:strCache>
                <c:ptCount val="46"/>
                <c:pt idx="0">
                  <c:v>2009,IV</c:v>
                </c:pt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Sheet1!$D$2:$D$50</c:f>
              <c:numCache>
                <c:formatCode>General</c:formatCode>
                <c:ptCount val="49"/>
                <c:pt idx="1">
                  <c:v>584.34</c:v>
                </c:pt>
                <c:pt idx="2">
                  <c:v>715.18</c:v>
                </c:pt>
                <c:pt idx="3">
                  <c:v>511.74</c:v>
                </c:pt>
                <c:pt idx="4">
                  <c:v>986.04</c:v>
                </c:pt>
                <c:pt idx="5">
                  <c:v>1062.22</c:v>
                </c:pt>
                <c:pt idx="6">
                  <c:v>1122.07</c:v>
                </c:pt>
                <c:pt idx="7">
                  <c:v>793.97</c:v>
                </c:pt>
                <c:pt idx="8">
                  <c:v>947.67</c:v>
                </c:pt>
                <c:pt idx="9">
                  <c:v>948.79</c:v>
                </c:pt>
                <c:pt idx="10">
                  <c:v>936.05</c:v>
                </c:pt>
                <c:pt idx="11">
                  <c:v>828.84</c:v>
                </c:pt>
                <c:pt idx="12">
                  <c:v>894.83</c:v>
                </c:pt>
                <c:pt idx="13">
                  <c:v>791.31</c:v>
                </c:pt>
                <c:pt idx="14">
                  <c:v>1024.25</c:v>
                </c:pt>
                <c:pt idx="15">
                  <c:v>769.64</c:v>
                </c:pt>
                <c:pt idx="16">
                  <c:v>852.78</c:v>
                </c:pt>
                <c:pt idx="17">
                  <c:v>1124.6400000000001</c:v>
                </c:pt>
                <c:pt idx="18">
                  <c:v>1303.92</c:v>
                </c:pt>
                <c:pt idx="19">
                  <c:v>1684.23</c:v>
                </c:pt>
                <c:pt idx="20">
                  <c:v>1076.1099999999999</c:v>
                </c:pt>
                <c:pt idx="21">
                  <c:v>1036.53</c:v>
                </c:pt>
                <c:pt idx="22">
                  <c:v>1464.41</c:v>
                </c:pt>
                <c:pt idx="23">
                  <c:v>826.9</c:v>
                </c:pt>
                <c:pt idx="24">
                  <c:v>1153.8699999999999</c:v>
                </c:pt>
                <c:pt idx="25">
                  <c:v>1214.8599999999999</c:v>
                </c:pt>
                <c:pt idx="26">
                  <c:v>1101.8800000000001</c:v>
                </c:pt>
                <c:pt idx="27">
                  <c:v>952.01</c:v>
                </c:pt>
                <c:pt idx="28">
                  <c:v>1402.08</c:v>
                </c:pt>
                <c:pt idx="29">
                  <c:v>1064.8699999999999</c:v>
                </c:pt>
                <c:pt idx="30">
                  <c:v>1109.04</c:v>
                </c:pt>
                <c:pt idx="31">
                  <c:v>976.87</c:v>
                </c:pt>
                <c:pt idx="32">
                  <c:v>1665.3</c:v>
                </c:pt>
                <c:pt idx="33">
                  <c:v>1625.05</c:v>
                </c:pt>
                <c:pt idx="34">
                  <c:v>1183.8699999999999</c:v>
                </c:pt>
                <c:pt idx="35">
                  <c:v>1066.1500000000001</c:v>
                </c:pt>
                <c:pt idx="36">
                  <c:v>1407.12</c:v>
                </c:pt>
                <c:pt idx="37">
                  <c:v>1513.47</c:v>
                </c:pt>
                <c:pt idx="38">
                  <c:v>1527.88</c:v>
                </c:pt>
                <c:pt idx="39">
                  <c:v>1639.61</c:v>
                </c:pt>
                <c:pt idx="40">
                  <c:v>1262.26</c:v>
                </c:pt>
                <c:pt idx="41">
                  <c:v>1178.8699999999999</c:v>
                </c:pt>
                <c:pt idx="42">
                  <c:v>1171.6199999999999</c:v>
                </c:pt>
                <c:pt idx="43">
                  <c:v>1142.17</c:v>
                </c:pt>
                <c:pt idx="44">
                  <c:v>2070.54</c:v>
                </c:pt>
                <c:pt idx="45">
                  <c:v>1165.79</c:v>
                </c:pt>
                <c:pt idx="46">
                  <c:v>852.28</c:v>
                </c:pt>
                <c:pt idx="47">
                  <c:v>687.44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39-479B-85F0-B6B7B0DB06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111064"/>
        <c:axId val="369111456"/>
      </c:lineChart>
      <c:catAx>
        <c:axId val="36911106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111456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69111456"/>
        <c:scaling>
          <c:orientation val="minMax"/>
          <c:max val="7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69111064"/>
        <c:crosses val="autoZero"/>
        <c:crossBetween val="midCat"/>
        <c:majorUnit val="5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988108704736133"/>
          <c:y val="0.19757124334097242"/>
          <c:w val="0.13011891295263864"/>
          <c:h val="0.6123437811407559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34626304515568E-2"/>
          <c:y val="3.3872934059659576E-2"/>
          <c:w val="0.77234394913663618"/>
          <c:h val="0.88516485812511014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chemeClr val="accent2"/>
            </a:solidFill>
            <a:ln w="11167">
              <a:noFill/>
              <a:prstDash val="sysDash"/>
            </a:ln>
          </c:spPr>
          <c:cat>
            <c:strRef>
              <c:f>Sheet1!$A$2:$A$49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Sheet1!$B$2:$B$49</c:f>
              <c:numCache>
                <c:formatCode>General</c:formatCode>
                <c:ptCount val="48"/>
                <c:pt idx="0">
                  <c:v>1200.9000000000001</c:v>
                </c:pt>
                <c:pt idx="1">
                  <c:v>1162.0999999999999</c:v>
                </c:pt>
                <c:pt idx="2">
                  <c:v>1253.2</c:v>
                </c:pt>
                <c:pt idx="3">
                  <c:v>1088.2</c:v>
                </c:pt>
                <c:pt idx="4">
                  <c:v>1395.8</c:v>
                </c:pt>
                <c:pt idx="5">
                  <c:v>1744.4</c:v>
                </c:pt>
                <c:pt idx="6">
                  <c:v>1931.1</c:v>
                </c:pt>
                <c:pt idx="7">
                  <c:v>1873.8</c:v>
                </c:pt>
                <c:pt idx="8">
                  <c:v>1756.7</c:v>
                </c:pt>
                <c:pt idx="9">
                  <c:v>1818</c:v>
                </c:pt>
                <c:pt idx="10">
                  <c:v>2075.1999999999998</c:v>
                </c:pt>
                <c:pt idx="11">
                  <c:v>1673.7</c:v>
                </c:pt>
                <c:pt idx="12">
                  <c:v>1688.4</c:v>
                </c:pt>
                <c:pt idx="13">
                  <c:v>1474.2</c:v>
                </c:pt>
                <c:pt idx="14">
                  <c:v>1585.1</c:v>
                </c:pt>
                <c:pt idx="15">
                  <c:v>1598.9</c:v>
                </c:pt>
                <c:pt idx="16">
                  <c:v>1415.2</c:v>
                </c:pt>
                <c:pt idx="17">
                  <c:v>1613.4</c:v>
                </c:pt>
                <c:pt idx="18">
                  <c:v>1699.2</c:v>
                </c:pt>
                <c:pt idx="19">
                  <c:v>2152.6999999999998</c:v>
                </c:pt>
                <c:pt idx="20">
                  <c:v>2227.1999999999998</c:v>
                </c:pt>
                <c:pt idx="21">
                  <c:v>2327.9</c:v>
                </c:pt>
                <c:pt idx="22">
                  <c:v>2451.6</c:v>
                </c:pt>
                <c:pt idx="23">
                  <c:v>2236.6999999999998</c:v>
                </c:pt>
                <c:pt idx="24">
                  <c:v>2257.6</c:v>
                </c:pt>
                <c:pt idx="25">
                  <c:v>2393.8000000000002</c:v>
                </c:pt>
                <c:pt idx="26">
                  <c:v>2299</c:v>
                </c:pt>
                <c:pt idx="27">
                  <c:v>2020.2</c:v>
                </c:pt>
                <c:pt idx="28">
                  <c:v>2112</c:v>
                </c:pt>
                <c:pt idx="29">
                  <c:v>2103.4</c:v>
                </c:pt>
                <c:pt idx="30">
                  <c:v>2103.6</c:v>
                </c:pt>
                <c:pt idx="31">
                  <c:v>1901.7</c:v>
                </c:pt>
                <c:pt idx="32">
                  <c:v>2115.6</c:v>
                </c:pt>
                <c:pt idx="33">
                  <c:v>2515</c:v>
                </c:pt>
                <c:pt idx="34">
                  <c:v>2361.6</c:v>
                </c:pt>
                <c:pt idx="35">
                  <c:v>2333.6</c:v>
                </c:pt>
                <c:pt idx="36">
                  <c:v>2383.6999999999998</c:v>
                </c:pt>
                <c:pt idx="37">
                  <c:v>2570.4</c:v>
                </c:pt>
                <c:pt idx="38">
                  <c:v>2668.9</c:v>
                </c:pt>
                <c:pt idx="39">
                  <c:v>3128.3</c:v>
                </c:pt>
                <c:pt idx="40">
                  <c:v>3023.8</c:v>
                </c:pt>
                <c:pt idx="41">
                  <c:v>3017</c:v>
                </c:pt>
                <c:pt idx="42">
                  <c:v>2934.4</c:v>
                </c:pt>
                <c:pt idx="43">
                  <c:v>2853.9</c:v>
                </c:pt>
                <c:pt idx="44">
                  <c:v>3561.7</c:v>
                </c:pt>
                <c:pt idx="45">
                  <c:v>4165.7</c:v>
                </c:pt>
                <c:pt idx="46">
                  <c:v>4221.5</c:v>
                </c:pt>
                <c:pt idx="47">
                  <c:v>4166.8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9-48DF-B9E2-392C6345A84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1167">
              <a:solidFill>
                <a:schemeClr val="accent1">
                  <a:lumMod val="60000"/>
                  <a:lumOff val="40000"/>
                </a:schemeClr>
              </a:solidFill>
              <a:prstDash val="solid"/>
            </a:ln>
          </c:spPr>
          <c:cat>
            <c:strRef>
              <c:f>Sheet1!$A$2:$A$49</c:f>
              <c:strCache>
                <c:ptCount val="46"/>
                <c:pt idx="1">
                  <c:v>2010,I</c:v>
                </c:pt>
                <c:pt idx="5">
                  <c:v>2011,I</c:v>
                </c:pt>
                <c:pt idx="9">
                  <c:v>2012,I</c:v>
                </c:pt>
                <c:pt idx="13">
                  <c:v>2013,I</c:v>
                </c:pt>
                <c:pt idx="17">
                  <c:v>2014,I</c:v>
                </c:pt>
                <c:pt idx="21">
                  <c:v>2015,I</c:v>
                </c:pt>
                <c:pt idx="25">
                  <c:v>2016,I</c:v>
                </c:pt>
                <c:pt idx="29">
                  <c:v>2017,I</c:v>
                </c:pt>
                <c:pt idx="33">
                  <c:v>2018,I</c:v>
                </c:pt>
                <c:pt idx="37">
                  <c:v>2019,I</c:v>
                </c:pt>
                <c:pt idx="41">
                  <c:v>2020,I</c:v>
                </c:pt>
                <c:pt idx="45">
                  <c:v>2021,I</c:v>
                </c:pt>
              </c:strCache>
            </c:strRef>
          </c:cat>
          <c:val>
            <c:numRef>
              <c:f>Sheet1!$C$2:$C$49</c:f>
              <c:numCache>
                <c:formatCode>General</c:formatCode>
                <c:ptCount val="48"/>
                <c:pt idx="0">
                  <c:v>7004</c:v>
                </c:pt>
                <c:pt idx="1">
                  <c:v>6734.9</c:v>
                </c:pt>
                <c:pt idx="2">
                  <c:v>6741.3</c:v>
                </c:pt>
                <c:pt idx="3">
                  <c:v>6675.1</c:v>
                </c:pt>
                <c:pt idx="4">
                  <c:v>5712.6</c:v>
                </c:pt>
                <c:pt idx="5">
                  <c:v>5723.4</c:v>
                </c:pt>
                <c:pt idx="6">
                  <c:v>6449.8</c:v>
                </c:pt>
                <c:pt idx="7">
                  <c:v>6786.7</c:v>
                </c:pt>
                <c:pt idx="8">
                  <c:v>6854.5</c:v>
                </c:pt>
                <c:pt idx="9">
                  <c:v>6939.1</c:v>
                </c:pt>
                <c:pt idx="10">
                  <c:v>6596.5</c:v>
                </c:pt>
                <c:pt idx="11">
                  <c:v>6311.8</c:v>
                </c:pt>
                <c:pt idx="12">
                  <c:v>6637.2</c:v>
                </c:pt>
                <c:pt idx="13">
                  <c:v>6888.3</c:v>
                </c:pt>
                <c:pt idx="14">
                  <c:v>6639.8</c:v>
                </c:pt>
                <c:pt idx="15">
                  <c:v>6681.3</c:v>
                </c:pt>
                <c:pt idx="16">
                  <c:v>6058.3</c:v>
                </c:pt>
                <c:pt idx="17">
                  <c:v>6569.1</c:v>
                </c:pt>
                <c:pt idx="18">
                  <c:v>6584</c:v>
                </c:pt>
                <c:pt idx="19">
                  <c:v>7212.4</c:v>
                </c:pt>
                <c:pt idx="20">
                  <c:v>7299</c:v>
                </c:pt>
                <c:pt idx="21">
                  <c:v>7521.6</c:v>
                </c:pt>
                <c:pt idx="22">
                  <c:v>8500</c:v>
                </c:pt>
                <c:pt idx="23">
                  <c:v>9509.4</c:v>
                </c:pt>
                <c:pt idx="24">
                  <c:v>9625.4</c:v>
                </c:pt>
                <c:pt idx="25">
                  <c:v>9803.2000000000007</c:v>
                </c:pt>
                <c:pt idx="26">
                  <c:v>8893.6</c:v>
                </c:pt>
                <c:pt idx="27">
                  <c:v>9267.1</c:v>
                </c:pt>
                <c:pt idx="28">
                  <c:v>9244.7999999999993</c:v>
                </c:pt>
                <c:pt idx="29">
                  <c:v>9907.7999999999993</c:v>
                </c:pt>
                <c:pt idx="30">
                  <c:v>11628.7</c:v>
                </c:pt>
                <c:pt idx="31">
                  <c:v>11884.2</c:v>
                </c:pt>
                <c:pt idx="32">
                  <c:v>13878.2</c:v>
                </c:pt>
                <c:pt idx="33">
                  <c:v>14121.1</c:v>
                </c:pt>
                <c:pt idx="34">
                  <c:v>13811</c:v>
                </c:pt>
                <c:pt idx="35">
                  <c:v>15013.6</c:v>
                </c:pt>
                <c:pt idx="36">
                  <c:v>15526.1</c:v>
                </c:pt>
                <c:pt idx="37">
                  <c:v>16295.7</c:v>
                </c:pt>
                <c:pt idx="38">
                  <c:v>16179.6</c:v>
                </c:pt>
                <c:pt idx="39">
                  <c:v>15374.6</c:v>
                </c:pt>
                <c:pt idx="40">
                  <c:v>15537.3</c:v>
                </c:pt>
                <c:pt idx="41">
                  <c:v>15362.2</c:v>
                </c:pt>
                <c:pt idx="42">
                  <c:v>14904.5</c:v>
                </c:pt>
                <c:pt idx="43">
                  <c:v>14606</c:v>
                </c:pt>
                <c:pt idx="44">
                  <c:v>14136.2</c:v>
                </c:pt>
                <c:pt idx="45">
                  <c:v>14780.3</c:v>
                </c:pt>
                <c:pt idx="46">
                  <c:v>15640.3</c:v>
                </c:pt>
                <c:pt idx="47">
                  <c:v>16640.5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9-48DF-B9E2-392C6345A8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2187016"/>
        <c:axId val="372187408"/>
      </c:areaChart>
      <c:catAx>
        <c:axId val="37218701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21874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2187408"/>
        <c:scaling>
          <c:orientation val="minMax"/>
          <c:max val="2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chemeClr val="tx2"/>
                </a:solidFill>
                <a:latin typeface="Verdana" panose="020B0604030504040204" pitchFamily="34" charset="0"/>
                <a:ea typeface="Arial"/>
                <a:cs typeface="Arial"/>
              </a:defRPr>
            </a:pPr>
            <a:endParaRPr lang="fi-FI"/>
          </a:p>
        </c:txPr>
        <c:crossAx val="372187016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5583681758937358"/>
          <c:y val="0.24509898135690952"/>
          <c:w val="0.10993592557816156"/>
          <c:h val="0.5492774381989054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050" b="0" i="0" u="none" strike="noStrike" baseline="0">
              <a:solidFill>
                <a:schemeClr val="tx2"/>
              </a:solidFill>
              <a:latin typeface="Verdana" panose="020B0604030504040204" pitchFamily="34" charset="0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0.12265014535421991"/>
          <c:w val="0.89915957979696026"/>
          <c:h val="0.60380906751101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Taul1!$A$4:$A$30</c:f>
              <c:strCache>
                <c:ptCount val="27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</c:strCache>
            </c:strRef>
          </c:cat>
          <c:val>
            <c:numRef>
              <c:f>Taul1!$B$4:$B$30</c:f>
              <c:numCache>
                <c:formatCode>General</c:formatCode>
                <c:ptCount val="27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>
                  <c:v>577.85174448625185</c:v>
                </c:pt>
                <c:pt idx="8">
                  <c:v>2477</c:v>
                </c:pt>
                <c:pt idx="9">
                  <c:v>3855</c:v>
                </c:pt>
                <c:pt idx="10">
                  <c:v>1906</c:v>
                </c:pt>
                <c:pt idx="11">
                  <c:v>1556</c:v>
                </c:pt>
                <c:pt idx="12">
                  <c:v>2395</c:v>
                </c:pt>
                <c:pt idx="13">
                  <c:v>4631</c:v>
                </c:pt>
                <c:pt idx="14" formatCode="#,##0">
                  <c:v>4578</c:v>
                </c:pt>
                <c:pt idx="15">
                  <c:v>756</c:v>
                </c:pt>
                <c:pt idx="16">
                  <c:v>3414</c:v>
                </c:pt>
                <c:pt idx="17">
                  <c:v>2632</c:v>
                </c:pt>
                <c:pt idx="18">
                  <c:v>1555</c:v>
                </c:pt>
                <c:pt idx="19">
                  <c:v>-757</c:v>
                </c:pt>
                <c:pt idx="20">
                  <c:v>-379</c:v>
                </c:pt>
                <c:pt idx="21">
                  <c:v>-2512</c:v>
                </c:pt>
                <c:pt idx="22">
                  <c:v>-1443</c:v>
                </c:pt>
                <c:pt idx="23" formatCode="#,##0">
                  <c:v>-1674.7485992709408</c:v>
                </c:pt>
                <c:pt idx="24">
                  <c:v>1159</c:v>
                </c:pt>
                <c:pt idx="25">
                  <c:v>3050</c:v>
                </c:pt>
                <c:pt idx="26">
                  <c:v>2200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solidFill>
              <a:srgbClr val="FF805C"/>
            </a:solidFill>
            <a:ln>
              <a:noFill/>
            </a:ln>
            <a:effectLst/>
          </c:spPr>
          <c:invertIfNegative val="0"/>
          <c:cat>
            <c:strRef>
              <c:f>Taul1!$A$4:$A$30</c:f>
              <c:strCache>
                <c:ptCount val="27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</c:strCache>
            </c:strRef>
          </c:cat>
          <c:val>
            <c:numRef>
              <c:f>Taul1!$C$4:$C$30</c:f>
              <c:numCache>
                <c:formatCode>#,##0</c:formatCode>
                <c:ptCount val="27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Teknologiateollisuus                   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Taul1!$A$2:$A$28</c:f>
              <c:strCache>
                <c:ptCount val="27"/>
                <c:pt idx="0">
                  <c:v>2015/1</c:v>
                </c:pt>
                <c:pt idx="1">
                  <c:v>2015/2</c:v>
                </c:pt>
                <c:pt idx="2">
                  <c:v>2015/3</c:v>
                </c:pt>
                <c:pt idx="3">
                  <c:v>2015/4</c:v>
                </c:pt>
                <c:pt idx="4">
                  <c:v>2016/1</c:v>
                </c:pt>
                <c:pt idx="5">
                  <c:v>2016/2</c:v>
                </c:pt>
                <c:pt idx="6">
                  <c:v>2016/3</c:v>
                </c:pt>
                <c:pt idx="7">
                  <c:v>2016/4</c:v>
                </c:pt>
                <c:pt idx="8">
                  <c:v>2017/1</c:v>
                </c:pt>
                <c:pt idx="9">
                  <c:v>2017/2</c:v>
                </c:pt>
                <c:pt idx="10">
                  <c:v>2017/3</c:v>
                </c:pt>
                <c:pt idx="11">
                  <c:v>2017/4</c:v>
                </c:pt>
                <c:pt idx="12">
                  <c:v>2018/1</c:v>
                </c:pt>
                <c:pt idx="13">
                  <c:v>2018/2</c:v>
                </c:pt>
                <c:pt idx="14">
                  <c:v>2018/3</c:v>
                </c:pt>
                <c:pt idx="15">
                  <c:v>2018/4</c:v>
                </c:pt>
                <c:pt idx="16">
                  <c:v>2019/1</c:v>
                </c:pt>
                <c:pt idx="17">
                  <c:v>2019/2</c:v>
                </c:pt>
                <c:pt idx="18">
                  <c:v>2019/3</c:v>
                </c:pt>
                <c:pt idx="19">
                  <c:v>2019/4</c:v>
                </c:pt>
                <c:pt idx="20">
                  <c:v>2020/1</c:v>
                </c:pt>
                <c:pt idx="21">
                  <c:v>2020/2</c:v>
                </c:pt>
                <c:pt idx="22">
                  <c:v>2020/3</c:v>
                </c:pt>
                <c:pt idx="23">
                  <c:v>2020/4</c:v>
                </c:pt>
                <c:pt idx="24">
                  <c:v>2021/1</c:v>
                </c:pt>
                <c:pt idx="25">
                  <c:v>2021/2</c:v>
                </c:pt>
                <c:pt idx="26">
                  <c:v>2021/3</c:v>
                </c:pt>
              </c:strCache>
            </c:strRef>
          </c:cat>
          <c:val>
            <c:numRef>
              <c:f>Taul1!$B$2:$B$28</c:f>
              <c:numCache>
                <c:formatCode>0.0</c:formatCode>
                <c:ptCount val="27"/>
                <c:pt idx="0">
                  <c:v>8.0530000000000008</c:v>
                </c:pt>
                <c:pt idx="1">
                  <c:v>10.048</c:v>
                </c:pt>
                <c:pt idx="2">
                  <c:v>7.2290000000000001</c:v>
                </c:pt>
                <c:pt idx="3">
                  <c:v>6.8239999999999998</c:v>
                </c:pt>
                <c:pt idx="4">
                  <c:v>6.15</c:v>
                </c:pt>
                <c:pt idx="5">
                  <c:v>8.0630000000000006</c:v>
                </c:pt>
                <c:pt idx="6">
                  <c:v>12.039</c:v>
                </c:pt>
                <c:pt idx="7">
                  <c:v>9.3529999999999998</c:v>
                </c:pt>
                <c:pt idx="8">
                  <c:v>15.788</c:v>
                </c:pt>
                <c:pt idx="9">
                  <c:v>17.940999999999999</c:v>
                </c:pt>
                <c:pt idx="10">
                  <c:v>23.209</c:v>
                </c:pt>
                <c:pt idx="11">
                  <c:v>22.655000000000001</c:v>
                </c:pt>
                <c:pt idx="12">
                  <c:v>22.227</c:v>
                </c:pt>
                <c:pt idx="13">
                  <c:v>30.227</c:v>
                </c:pt>
                <c:pt idx="14">
                  <c:v>35.164000000000001</c:v>
                </c:pt>
                <c:pt idx="15">
                  <c:v>21.96</c:v>
                </c:pt>
                <c:pt idx="16">
                  <c:v>26.867000000000001</c:v>
                </c:pt>
                <c:pt idx="17">
                  <c:v>27.954999999999998</c:v>
                </c:pt>
                <c:pt idx="18">
                  <c:v>20</c:v>
                </c:pt>
                <c:pt idx="19">
                  <c:v>19</c:v>
                </c:pt>
                <c:pt idx="20">
                  <c:v>6</c:v>
                </c:pt>
                <c:pt idx="21">
                  <c:v>10</c:v>
                </c:pt>
                <c:pt idx="22">
                  <c:v>13</c:v>
                </c:pt>
                <c:pt idx="23">
                  <c:v>8</c:v>
                </c:pt>
                <c:pt idx="24">
                  <c:v>22</c:v>
                </c:pt>
                <c:pt idx="25">
                  <c:v>20</c:v>
                </c:pt>
                <c:pt idx="26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01B-4F74-A68F-D1810FE2D9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3995392"/>
        <c:axId val="363989488"/>
      </c:lineChart>
      <c:catAx>
        <c:axId val="363995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3989488"/>
        <c:crosses val="autoZero"/>
        <c:auto val="1"/>
        <c:lblAlgn val="ctr"/>
        <c:lblOffset val="100"/>
        <c:noMultiLvlLbl val="0"/>
      </c:catAx>
      <c:valAx>
        <c:axId val="36398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3995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000000"/>
          </a:solidFill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9678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142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5125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1412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i-FI" sz="1400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8136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9" Type="http://schemas.openxmlformats.org/officeDocument/2006/relationships/image" Target="../media/image40.png"/><Relationship Id="rId21" Type="http://schemas.openxmlformats.org/officeDocument/2006/relationships/image" Target="../media/image22.png"/><Relationship Id="rId34" Type="http://schemas.openxmlformats.org/officeDocument/2006/relationships/image" Target="../media/image35.png"/><Relationship Id="rId42" Type="http://schemas.openxmlformats.org/officeDocument/2006/relationships/image" Target="../media/image43.png"/><Relationship Id="rId47" Type="http://schemas.openxmlformats.org/officeDocument/2006/relationships/image" Target="../media/image48.png"/><Relationship Id="rId50" Type="http://schemas.openxmlformats.org/officeDocument/2006/relationships/image" Target="../media/image51.png"/><Relationship Id="rId55" Type="http://schemas.openxmlformats.org/officeDocument/2006/relationships/image" Target="../media/image56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33" Type="http://schemas.openxmlformats.org/officeDocument/2006/relationships/image" Target="../media/image34.png"/><Relationship Id="rId38" Type="http://schemas.openxmlformats.org/officeDocument/2006/relationships/image" Target="../media/image39.png"/><Relationship Id="rId46" Type="http://schemas.openxmlformats.org/officeDocument/2006/relationships/image" Target="../media/image47.png"/><Relationship Id="rId59" Type="http://schemas.openxmlformats.org/officeDocument/2006/relationships/image" Target="../media/image60.emf"/><Relationship Id="rId2" Type="http://schemas.openxmlformats.org/officeDocument/2006/relationships/tags" Target="../tags/tag12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41" Type="http://schemas.openxmlformats.org/officeDocument/2006/relationships/image" Target="../media/image42.png"/><Relationship Id="rId54" Type="http://schemas.openxmlformats.org/officeDocument/2006/relationships/image" Target="../media/image55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37" Type="http://schemas.openxmlformats.org/officeDocument/2006/relationships/image" Target="../media/image38.png"/><Relationship Id="rId40" Type="http://schemas.openxmlformats.org/officeDocument/2006/relationships/image" Target="../media/image41.png"/><Relationship Id="rId45" Type="http://schemas.openxmlformats.org/officeDocument/2006/relationships/image" Target="../media/image46.png"/><Relationship Id="rId53" Type="http://schemas.openxmlformats.org/officeDocument/2006/relationships/image" Target="../media/image54.png"/><Relationship Id="rId58" Type="http://schemas.openxmlformats.org/officeDocument/2006/relationships/image" Target="../media/image59.png"/><Relationship Id="rId5" Type="http://schemas.openxmlformats.org/officeDocument/2006/relationships/oleObject" Target="../embeddings/oleObject7.bin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36" Type="http://schemas.openxmlformats.org/officeDocument/2006/relationships/image" Target="../media/image37.png"/><Relationship Id="rId49" Type="http://schemas.openxmlformats.org/officeDocument/2006/relationships/image" Target="../media/image50.png"/><Relationship Id="rId57" Type="http://schemas.openxmlformats.org/officeDocument/2006/relationships/image" Target="../media/image58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31" Type="http://schemas.openxmlformats.org/officeDocument/2006/relationships/image" Target="../media/image32.png"/><Relationship Id="rId44" Type="http://schemas.openxmlformats.org/officeDocument/2006/relationships/image" Target="../media/image45.png"/><Relationship Id="rId52" Type="http://schemas.openxmlformats.org/officeDocument/2006/relationships/image" Target="../media/image53.png"/><Relationship Id="rId60" Type="http://schemas.openxmlformats.org/officeDocument/2006/relationships/image" Target="../media/image61.emf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Relationship Id="rId35" Type="http://schemas.openxmlformats.org/officeDocument/2006/relationships/image" Target="../media/image36.png"/><Relationship Id="rId43" Type="http://schemas.openxmlformats.org/officeDocument/2006/relationships/image" Target="../media/image44.png"/><Relationship Id="rId48" Type="http://schemas.openxmlformats.org/officeDocument/2006/relationships/image" Target="../media/image49.png"/><Relationship Id="rId56" Type="http://schemas.openxmlformats.org/officeDocument/2006/relationships/image" Target="../media/image57.png"/><Relationship Id="rId8" Type="http://schemas.openxmlformats.org/officeDocument/2006/relationships/image" Target="../media/image9.png"/><Relationship Id="rId51" Type="http://schemas.openxmlformats.org/officeDocument/2006/relationships/image" Target="../media/image52.png"/><Relationship Id="rId3" Type="http://schemas.openxmlformats.org/officeDocument/2006/relationships/tags" Target="../tags/tag1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pääotsikkoa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 dirty="0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 dirty="0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dirty="0" err="1"/>
              <a:t>Väliotsikko</a:t>
            </a:r>
            <a:r>
              <a:rPr lang="en-US" dirty="0"/>
              <a:t> </a:t>
            </a:r>
            <a:r>
              <a:rPr lang="en-US" dirty="0" err="1"/>
              <a:t>yläviitteenä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 dirty="0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242927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57151"/>
            <a:ext cx="8142287" cy="5140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955006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THIS -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C0AD298-CA59-4422-8710-006C3EE08AD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0463369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5" imgW="425" imgH="424" progId="TCLayout.ActiveDocument.1">
                  <p:embed/>
                </p:oleObj>
              </mc:Choice>
              <mc:Fallback>
                <p:oleObj name="think-cell Slide" r:id="rId5" imgW="425" imgH="424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C0AD298-CA59-4422-8710-006C3EE08A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1AB0157B-4570-4DCB-A111-732D5969D4B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rgbClr val="0031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04465" y="4933765"/>
            <a:ext cx="578213" cy="144215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228877"/>
            <a:ext cx="8618537" cy="285473"/>
          </a:xfrm>
        </p:spPr>
        <p:txBody>
          <a:bodyPr rIns="0"/>
          <a:lstStyle>
            <a:lvl1pPr>
              <a:defRPr sz="1800" b="1" spc="0">
                <a:latin typeface="+mn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1389939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DFA322E5-B71D-4377-B689-83E211BD45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83716655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425" imgH="424" progId="TCLayout.ActiveDocument.1">
                  <p:embed/>
                </p:oleObj>
              </mc:Choice>
              <mc:Fallback>
                <p:oleObj name="think-cell Slide" r:id="rId4" imgW="425" imgH="424" progId="TCLayout.ActiveDocument.1">
                  <p:embed/>
                  <p:pic>
                    <p:nvPicPr>
                      <p:cNvPr id="2" name="Object 1" hidden="1">
                        <a:extLst>
                          <a:ext uri="{FF2B5EF4-FFF2-40B4-BE49-F238E27FC236}">
                            <a16:creationId xmlns:a16="http://schemas.microsoft.com/office/drawing/2014/main" id="{DFA322E5-B71D-4377-B689-83E211BD4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92097" y="1160411"/>
            <a:ext cx="3637721" cy="886914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spcBef>
                <a:spcPts val="0"/>
              </a:spcBef>
              <a:defRPr sz="2400" spc="-30" baseline="0">
                <a:latin typeface="+mj-lt"/>
              </a:defRPr>
            </a:lvl1pPr>
          </a:lstStyle>
          <a:p>
            <a:pPr lvl="0"/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line</a:t>
            </a:r>
            <a:endParaRPr lang="fi-FI" dirty="0"/>
          </a:p>
          <a:p>
            <a:pPr lvl="0"/>
            <a:r>
              <a:rPr lang="fi-FI" dirty="0"/>
              <a:t>Second </a:t>
            </a:r>
            <a:r>
              <a:rPr lang="fi-FI" dirty="0" err="1"/>
              <a:t>line</a:t>
            </a:r>
            <a:endParaRPr lang="fi-FI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2097" y="2094926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400" b="0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 SUBTITLE LINE AND SECOND LINE OF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2097" y="2731031"/>
            <a:ext cx="3637721" cy="513532"/>
          </a:xfrm>
          <a:prstGeom prst="rect">
            <a:avLst/>
          </a:prstGeom>
        </p:spPr>
        <p:txBody>
          <a:bodyPr/>
          <a:lstStyle>
            <a:lvl1pPr>
              <a:lnSpc>
                <a:spcPts val="1360"/>
              </a:lnSpc>
              <a:defRPr sz="1050" b="0" i="1" spc="-30" baseline="0">
                <a:latin typeface="+mn-lt"/>
              </a:defRPr>
            </a:lvl1pPr>
          </a:lstStyle>
          <a:p>
            <a:pPr lvl="0"/>
            <a:r>
              <a:rPr lang="fi-FI" dirty="0"/>
              <a:t>THIS IS ANOTHER SUBTITLE LINE E.G. FOR DATE</a:t>
            </a:r>
          </a:p>
        </p:txBody>
      </p:sp>
    </p:spTree>
    <p:extLst>
      <p:ext uri="{BB962C8B-B14F-4D97-AF65-F5344CB8AC3E}">
        <p14:creationId xmlns:p14="http://schemas.microsoft.com/office/powerpoint/2010/main" val="179703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39ADBD48-2A4D-4DFE-A840-1CE2BC41E5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822639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5" imgW="288" imgH="288" progId="TCLayout.ActiveDocument.1">
                  <p:embed/>
                </p:oleObj>
              </mc:Choice>
              <mc:Fallback>
                <p:oleObj name="think-cell Slide" r:id="rId5" imgW="288" imgH="288" progId="TCLayout.ActiveDocument.1">
                  <p:embed/>
                  <p:pic>
                    <p:nvPicPr>
                      <p:cNvPr id="6" name="Object 5" hidden="1">
                        <a:extLst>
                          <a:ext uri="{FF2B5EF4-FFF2-40B4-BE49-F238E27FC236}">
                            <a16:creationId xmlns:a16="http://schemas.microsoft.com/office/drawing/2014/main" id="{39ADBD48-2A4D-4DFE-A840-1CE2BC41E5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D21FD4C-0EA6-4506-B4AC-9F911CD1022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/>
            <a:endParaRPr lang="fi-FI" sz="1800" b="1" i="0" baseline="0" dirty="0">
              <a:solidFill>
                <a:schemeClr val="tx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122991-DF40-428D-8278-DE0B22D4C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2EE1-19C0-47B3-AA8E-FB77BD29A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32B6D-E343-4575-8379-34AAE525A7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3882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SE THIS ONE - AL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234558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18419945-10F9-457B-A478-3D5BDAB1A90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21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8764" y="141685"/>
            <a:ext cx="8618537" cy="582104"/>
          </a:xfrm>
        </p:spPr>
        <p:txBody>
          <a:bodyPr wrap="square" lIns="0" tIns="0" rIns="130101" bIns="0" anchor="b" anchorCtr="0">
            <a:noAutofit/>
          </a:bodyPr>
          <a:lstStyle>
            <a:lvl1pPr marL="0" indent="0" algn="l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 sz="2100" b="1" i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4376E75-BD4C-4462-8334-FA8FCB1878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367" y="803781"/>
            <a:ext cx="5555456" cy="215504"/>
          </a:xfrm>
        </p:spPr>
        <p:txBody>
          <a:bodyPr/>
          <a:lstStyle>
            <a:lvl1pPr marL="0" indent="0">
              <a:buNone/>
              <a:defRPr sz="135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AE6E4E-0D08-4BE0-B16A-6A251B115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1223" y="1099277"/>
            <a:ext cx="8632031" cy="3525111"/>
          </a:xfrm>
        </p:spPr>
        <p:txBody>
          <a:bodyPr/>
          <a:lstStyle>
            <a:lvl1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1pPr>
            <a:lvl2pPr marL="538163" indent="-214313">
              <a:buFont typeface="Arial" panose="020B0604020202020204" pitchFamily="34" charset="0"/>
              <a:buChar char="•"/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2pPr>
            <a:lvl3pPr marL="739379" indent="-269081">
              <a:buFont typeface="Arial" panose="020B0604020202020204" pitchFamily="34" charset="0"/>
              <a:buChar char="•"/>
              <a:tabLst>
                <a:tab pos="269081" algn="l"/>
              </a:tabLst>
              <a:defRPr sz="1050" b="0">
                <a:solidFill>
                  <a:schemeClr val="tx1"/>
                </a:solidFill>
              </a:defRPr>
            </a:lvl3pPr>
            <a:lvl4pPr marL="941785" indent="-269081">
              <a:tabLst>
                <a:tab pos="201216" algn="l"/>
              </a:tabLst>
              <a:defRPr sz="1050" b="0">
                <a:solidFill>
                  <a:schemeClr val="tx1"/>
                </a:solidFill>
              </a:defRPr>
            </a:lvl4pPr>
            <a:lvl5pPr marL="269081" indent="-269081">
              <a:tabLst>
                <a:tab pos="269081" algn="l"/>
              </a:tabLst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847358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Object 17" hidden="1">
            <a:extLst>
              <a:ext uri="{FF2B5EF4-FFF2-40B4-BE49-F238E27FC236}">
                <a16:creationId xmlns:a16="http://schemas.microsoft.com/office/drawing/2014/main" id="{61E4BDAF-34B7-4244-A21A-1B4987C551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94312936"/>
              </p:ext>
            </p:extLst>
          </p:nvPr>
        </p:nvGraphicFramePr>
        <p:xfrm>
          <a:off x="1191" y="1191"/>
          <a:ext cx="1191" cy="1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5" imgW="288" imgH="288" progId="TCLayout.ActiveDocument.1">
                  <p:embed/>
                </p:oleObj>
              </mc:Choice>
              <mc:Fallback>
                <p:oleObj name="think-cell Slide" r:id="rId5" imgW="288" imgH="288" progId="TCLayout.ActiveDocument.1">
                  <p:embed/>
                  <p:pic>
                    <p:nvPicPr>
                      <p:cNvPr id="18" name="Object 17" hidden="1">
                        <a:extLst>
                          <a:ext uri="{FF2B5EF4-FFF2-40B4-BE49-F238E27FC236}">
                            <a16:creationId xmlns:a16="http://schemas.microsoft.com/office/drawing/2014/main" id="{61E4BDAF-34B7-4244-A21A-1B4987C551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191"/>
                        <a:ext cx="1191" cy="1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 hidden="1">
            <a:extLst>
              <a:ext uri="{FF2B5EF4-FFF2-40B4-BE49-F238E27FC236}">
                <a16:creationId xmlns:a16="http://schemas.microsoft.com/office/drawing/2014/main" id="{003D4688-7EA2-4634-A456-D69C3FBD87C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fi-FI" sz="45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Freeform 11"/>
          <p:cNvSpPr>
            <a:spLocks noEditPoints="1"/>
          </p:cNvSpPr>
          <p:nvPr userDrawn="1"/>
        </p:nvSpPr>
        <p:spPr bwMode="auto">
          <a:xfrm>
            <a:off x="0" y="111126"/>
            <a:ext cx="4751388" cy="4927600"/>
          </a:xfrm>
          <a:custGeom>
            <a:avLst/>
            <a:gdLst>
              <a:gd name="T0" fmla="*/ 45 w 2993"/>
              <a:gd name="T1" fmla="*/ 67 h 3104"/>
              <a:gd name="T2" fmla="*/ 2948 w 2993"/>
              <a:gd name="T3" fmla="*/ 1243 h 3104"/>
              <a:gd name="T4" fmla="*/ 2948 w 2993"/>
              <a:gd name="T5" fmla="*/ 1861 h 3104"/>
              <a:gd name="T6" fmla="*/ 45 w 2993"/>
              <a:gd name="T7" fmla="*/ 3038 h 3104"/>
              <a:gd name="T8" fmla="*/ 45 w 2993"/>
              <a:gd name="T9" fmla="*/ 2458 h 3104"/>
              <a:gd name="T10" fmla="*/ 2174 w 2993"/>
              <a:gd name="T11" fmla="*/ 1594 h 3104"/>
              <a:gd name="T12" fmla="*/ 2278 w 2993"/>
              <a:gd name="T13" fmla="*/ 1554 h 3104"/>
              <a:gd name="T14" fmla="*/ 2174 w 2993"/>
              <a:gd name="T15" fmla="*/ 1511 h 3104"/>
              <a:gd name="T16" fmla="*/ 45 w 2993"/>
              <a:gd name="T17" fmla="*/ 647 h 3104"/>
              <a:gd name="T18" fmla="*/ 45 w 2993"/>
              <a:gd name="T19" fmla="*/ 67 h 3104"/>
              <a:gd name="T20" fmla="*/ 0 w 2993"/>
              <a:gd name="T21" fmla="*/ 0 h 3104"/>
              <a:gd name="T22" fmla="*/ 0 w 2993"/>
              <a:gd name="T23" fmla="*/ 678 h 3104"/>
              <a:gd name="T24" fmla="*/ 2157 w 2993"/>
              <a:gd name="T25" fmla="*/ 1554 h 3104"/>
              <a:gd name="T26" fmla="*/ 0 w 2993"/>
              <a:gd name="T27" fmla="*/ 2427 h 3104"/>
              <a:gd name="T28" fmla="*/ 0 w 2993"/>
              <a:gd name="T29" fmla="*/ 3104 h 3104"/>
              <a:gd name="T30" fmla="*/ 2993 w 2993"/>
              <a:gd name="T31" fmla="*/ 1892 h 3104"/>
              <a:gd name="T32" fmla="*/ 2993 w 2993"/>
              <a:gd name="T33" fmla="*/ 1213 h 3104"/>
              <a:gd name="T34" fmla="*/ 0 w 2993"/>
              <a:gd name="T35" fmla="*/ 0 h 3104"/>
              <a:gd name="T36" fmla="*/ 0 w 2993"/>
              <a:gd name="T37" fmla="*/ 0 h 3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93" h="3104">
                <a:moveTo>
                  <a:pt x="45" y="67"/>
                </a:moveTo>
                <a:lnTo>
                  <a:pt x="2948" y="1243"/>
                </a:lnTo>
                <a:lnTo>
                  <a:pt x="2948" y="1861"/>
                </a:lnTo>
                <a:lnTo>
                  <a:pt x="45" y="3038"/>
                </a:lnTo>
                <a:lnTo>
                  <a:pt x="45" y="2458"/>
                </a:lnTo>
                <a:lnTo>
                  <a:pt x="2174" y="1594"/>
                </a:lnTo>
                <a:lnTo>
                  <a:pt x="2278" y="1554"/>
                </a:lnTo>
                <a:lnTo>
                  <a:pt x="2174" y="1511"/>
                </a:lnTo>
                <a:lnTo>
                  <a:pt x="45" y="647"/>
                </a:lnTo>
                <a:lnTo>
                  <a:pt x="45" y="67"/>
                </a:lnTo>
                <a:moveTo>
                  <a:pt x="0" y="0"/>
                </a:moveTo>
                <a:lnTo>
                  <a:pt x="0" y="678"/>
                </a:lnTo>
                <a:lnTo>
                  <a:pt x="2157" y="1554"/>
                </a:lnTo>
                <a:lnTo>
                  <a:pt x="0" y="2427"/>
                </a:lnTo>
                <a:lnTo>
                  <a:pt x="0" y="3104"/>
                </a:lnTo>
                <a:lnTo>
                  <a:pt x="2993" y="1892"/>
                </a:lnTo>
                <a:lnTo>
                  <a:pt x="2993" y="1213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 dirty="0"/>
          </a:p>
        </p:txBody>
      </p:sp>
      <p:pic>
        <p:nvPicPr>
          <p:cNvPr id="2" name="GTS_Technology_DIMENSIONAL" hidden="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9" name="GTS_Technology_KEYLINE_darkBG" hidden="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4" name="GTS_Technology_KEYLINE_lightBG" hidden="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7" name="GTS_Technology_GRADIENT_darkBG" hidden="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" name="GTS_Technology_GRADIENT_lightBG" hidden="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98" name="Acc_TechnologyBLACK" hidden="1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245745"/>
            <a:ext cx="2571743" cy="448221"/>
          </a:xfrm>
          <a:prstGeom prst="rect">
            <a:avLst/>
          </a:prstGeom>
        </p:spPr>
      </p:pic>
      <p:pic>
        <p:nvPicPr>
          <p:cNvPr id="99" name="Acc_TechnologyWHITE" hidden="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237173"/>
            <a:ext cx="2571967" cy="462048"/>
          </a:xfrm>
          <a:prstGeom prst="rect">
            <a:avLst/>
          </a:prstGeom>
        </p:spPr>
      </p:pic>
      <p:pic>
        <p:nvPicPr>
          <p:cNvPr id="13" name="GTS_Strategy_GRADIENT_darkBG" hidden="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" name="GTS_Strategy_GRADIENT_lightBG" hidden="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2" name="GTS_Strategy_DIMENSIONAL_darkBG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5" name="GTS_Strategy_DIMENSIONAL_lightBG" hidden="1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1" name="Acc_StrategyWHITE" hidden="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264363"/>
            <a:ext cx="2219990" cy="400856"/>
          </a:xfrm>
          <a:prstGeom prst="rect">
            <a:avLst/>
          </a:prstGeom>
        </p:spPr>
      </p:pic>
      <p:pic>
        <p:nvPicPr>
          <p:cNvPr id="20" name="GTS_Operations_KEYLINE_darkBG" hidden="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7" name="GTS_Operations_KEYLINE_lightBG" hidden="1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9" name="GTS_Operations_GRADIENT_darkBG" hidden="1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6" name="GTS_Operations_GRADIENT_lightBG" hidden="1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5" name="GTS_Operations_DIMENSIONAL" hidden="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02" name="Acc_OperationsWHITE" hidden="1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203" y="248023"/>
            <a:ext cx="2467235" cy="445500"/>
          </a:xfrm>
          <a:prstGeom prst="rect">
            <a:avLst/>
          </a:prstGeom>
        </p:spPr>
      </p:pic>
      <p:pic>
        <p:nvPicPr>
          <p:cNvPr id="105" name="Acc_OperationsBLACK" hidden="1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2154" y="242888"/>
            <a:ext cx="2459804" cy="444158"/>
          </a:xfrm>
          <a:prstGeom prst="rect">
            <a:avLst/>
          </a:prstGeom>
        </p:spPr>
      </p:pic>
      <p:pic>
        <p:nvPicPr>
          <p:cNvPr id="106" name="Acc_MobilityBLACK" hidden="1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9"/>
            <a:ext cx="2571656" cy="395759"/>
          </a:xfrm>
          <a:prstGeom prst="rect">
            <a:avLst/>
          </a:prstGeom>
        </p:spPr>
      </p:pic>
      <p:pic>
        <p:nvPicPr>
          <p:cNvPr id="107" name="Acc_MobilityWHITE" hidden="1"/>
          <p:cNvPicPr>
            <a:picLocks noChangeAspect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4" y="401828"/>
            <a:ext cx="2574401" cy="396900"/>
          </a:xfrm>
          <a:prstGeom prst="rect">
            <a:avLst/>
          </a:prstGeom>
        </p:spPr>
      </p:pic>
      <p:pic>
        <p:nvPicPr>
          <p:cNvPr id="108" name="Acc_InteractiveBLACK" hidden="1"/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7"/>
            <a:ext cx="2581436" cy="389240"/>
          </a:xfrm>
          <a:prstGeom prst="rect">
            <a:avLst/>
          </a:prstGeom>
        </p:spPr>
      </p:pic>
      <p:pic>
        <p:nvPicPr>
          <p:cNvPr id="109" name="Acc_InteractiveWHITE" hidden="1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7415" y="404498"/>
            <a:ext cx="2578836" cy="388800"/>
          </a:xfrm>
          <a:prstGeom prst="rect">
            <a:avLst/>
          </a:prstGeom>
        </p:spPr>
      </p:pic>
      <p:pic>
        <p:nvPicPr>
          <p:cNvPr id="110" name="Acc_AnalyticsBLACK" hidden="1"/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49" y="402275"/>
            <a:ext cx="2570702" cy="396453"/>
          </a:xfrm>
          <a:prstGeom prst="rect">
            <a:avLst/>
          </a:prstGeom>
        </p:spPr>
      </p:pic>
      <p:pic>
        <p:nvPicPr>
          <p:cNvPr id="111" name="Acc_AnalyticsWHITE" hidden="1"/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150" y="402275"/>
            <a:ext cx="2581436" cy="396900"/>
          </a:xfrm>
          <a:prstGeom prst="rect">
            <a:avLst/>
          </a:prstGeom>
        </p:spPr>
      </p:pic>
      <p:pic>
        <p:nvPicPr>
          <p:cNvPr id="24" name="GTS_Digital_KEYLINE_darkBG" hidden="1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3" name="GTS_Digital_KEYLINE_lightBG" hidden="1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5" name="GTS_Digital_GRADIENT_darkBG" hidden="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2" name="GTS_Digital_GRADIENT_lightBG" hidden="1"/>
          <p:cNvPicPr>
            <a:picLocks noChangeAspect="1"/>
          </p:cNvPicPr>
          <p:nvPr userDrawn="1"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6" name="GTS_Digital_DIMENSIONAL_darkBG" hidden="1"/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1" name="GTS_Digital_DIMENSIONAL_lightBG" hidden="1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2" name="Acc_DigitalWHITE" hidden="1"/>
          <p:cNvPicPr>
            <a:picLocks noChangeAspect="1"/>
          </p:cNvPicPr>
          <p:nvPr userDrawn="1"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1954"/>
            <a:ext cx="1935692" cy="374979"/>
          </a:xfrm>
          <a:prstGeom prst="rect">
            <a:avLst/>
          </a:prstGeom>
        </p:spPr>
      </p:pic>
      <p:pic>
        <p:nvPicPr>
          <p:cNvPr id="113" name="Acc_DigitalBLACK" hidden="1"/>
          <p:cNvPicPr>
            <a:picLocks noChangeAspect="1"/>
          </p:cNvPicPr>
          <p:nvPr userDrawn="1"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82247"/>
            <a:ext cx="1933787" cy="374732"/>
          </a:xfrm>
          <a:prstGeom prst="rect">
            <a:avLst/>
          </a:prstGeom>
        </p:spPr>
      </p:pic>
      <p:pic>
        <p:nvPicPr>
          <p:cNvPr id="35" name="GTS_Consulting_KEYLINE_darkBG" hidden="1"/>
          <p:cNvPicPr>
            <a:picLocks noChangeAspect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30" name="GTS_Consulting_KEYLINE_lightBG" hidden="1"/>
          <p:cNvPicPr>
            <a:picLocks noChangeAspect="1"/>
          </p:cNvPicPr>
          <p:nvPr userDrawn="1"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34" name="GTS_Consulting_GRADIENT_darkBG" hidden="1"/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9" name="GTS_Consulting_GRADIENT_lightBG" hidden="1"/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28" name="GTS_Consulting_DIMENSIONAL" hidden="1"/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7" cy="4557600"/>
          </a:xfrm>
          <a:prstGeom prst="rect">
            <a:avLst/>
          </a:prstGeom>
        </p:spPr>
      </p:pic>
      <p:pic>
        <p:nvPicPr>
          <p:cNvPr id="114" name="Acc_ConsultingWHITE" hidden="1"/>
          <p:cNvPicPr>
            <a:picLocks noChangeAspect="1"/>
          </p:cNvPicPr>
          <p:nvPr userDrawn="1"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52563"/>
            <a:ext cx="2419160" cy="434123"/>
          </a:xfrm>
          <a:prstGeom prst="rect">
            <a:avLst/>
          </a:prstGeom>
        </p:spPr>
      </p:pic>
      <p:pic>
        <p:nvPicPr>
          <p:cNvPr id="115" name="Acc_ConsultingBLACK" hidden="1"/>
          <p:cNvPicPr>
            <a:picLocks noChangeAspect="1"/>
          </p:cNvPicPr>
          <p:nvPr userDrawn="1"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5012" y="276584"/>
            <a:ext cx="2419160" cy="380366"/>
          </a:xfrm>
          <a:prstGeom prst="rect">
            <a:avLst/>
          </a:prstGeom>
        </p:spPr>
      </p:pic>
      <p:pic>
        <p:nvPicPr>
          <p:cNvPr id="52" name="GTS_Master_GRADIENT_09" hidden="1"/>
          <p:cNvPicPr>
            <a:picLocks noChangeAspect="1"/>
          </p:cNvPicPr>
          <p:nvPr userDrawn="1"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3" name="GTS_Master_GRADIENT_08" hidden="1"/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4" name="GTS_Master_GRADIENT_07" hidden="1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5" name="GTS_Master_GRADIENT_06" hidden="1"/>
          <p:cNvPicPr>
            <a:picLocks noChangeAspect="1"/>
          </p:cNvPicPr>
          <p:nvPr userDrawn="1"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6" name="GTS_Master_DIMENSIONAL_08" hidden="1"/>
          <p:cNvPicPr>
            <a:picLocks noChangeAspect="1"/>
          </p:cNvPicPr>
          <p:nvPr userDrawn="1"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7" name="GTS_Master_DIMENSIONAL_07" hidden="1"/>
          <p:cNvPicPr>
            <a:picLocks noChangeAspect="1"/>
          </p:cNvPicPr>
          <p:nvPr userDrawn="1"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8" name="GTS_Master_DIMENSIONAL_04" hidden="1"/>
          <p:cNvPicPr>
            <a:picLocks noChangeAspect="1"/>
          </p:cNvPicPr>
          <p:nvPr userDrawn="1"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59" name="GTS_Master_TWO-TONE_05" hidden="1"/>
          <p:cNvPicPr>
            <a:picLocks noChangeAspect="1"/>
          </p:cNvPicPr>
          <p:nvPr userDrawn="1"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0" name="GTS_Master_TWO-TONE_04" hidden="1"/>
          <p:cNvPicPr>
            <a:picLocks noChangeAspect="1"/>
          </p:cNvPicPr>
          <p:nvPr userDrawn="1"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1" name="GTS_Master_TWO-TONE_03" hidden="1"/>
          <p:cNvPicPr>
            <a:picLocks noChangeAspect="1"/>
          </p:cNvPicPr>
          <p:nvPr userDrawn="1"/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2" name="GTS_Master_TWO-TONE_02" hidden="1"/>
          <p:cNvPicPr>
            <a:picLocks noChangeAspect="1"/>
          </p:cNvPicPr>
          <p:nvPr userDrawn="1"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pic>
        <p:nvPicPr>
          <p:cNvPr id="63" name="GTS_Master_TWO-TONE_01" hidden="1"/>
          <p:cNvPicPr>
            <a:picLocks noChangeAspect="1"/>
          </p:cNvPicPr>
          <p:nvPr userDrawn="1"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6" y="359744"/>
            <a:ext cx="4392868" cy="4557600"/>
          </a:xfrm>
          <a:prstGeom prst="rect">
            <a:avLst/>
          </a:prstGeom>
        </p:spPr>
      </p:pic>
      <p:grpSp>
        <p:nvGrpSpPr>
          <p:cNvPr id="46" name="Acc_MasterWHITE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638475" y="1219200"/>
            <a:chExt cx="1389888" cy="373063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38475" y="1372165"/>
              <a:ext cx="1389888" cy="220098"/>
            </a:xfrm>
            <a:prstGeom prst="rect">
              <a:avLst/>
            </a:prstGeom>
          </p:spPr>
        </p:pic>
        <p:sp>
          <p:nvSpPr>
            <p:cNvPr id="48" name="Freeform 5"/>
            <p:cNvSpPr>
              <a:spLocks/>
            </p:cNvSpPr>
            <p:nvPr/>
          </p:nvSpPr>
          <p:spPr bwMode="auto">
            <a:xfrm>
              <a:off x="10448925" y="1219200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grpSp>
        <p:nvGrpSpPr>
          <p:cNvPr id="49" name="Acc_MasterBLACK" hidden="1"/>
          <p:cNvGrpSpPr>
            <a:grpSpLocks noChangeAspect="1"/>
          </p:cNvGrpSpPr>
          <p:nvPr userDrawn="1"/>
        </p:nvGrpSpPr>
        <p:grpSpPr>
          <a:xfrm>
            <a:off x="5813243" y="283293"/>
            <a:ext cx="1248156" cy="335021"/>
            <a:chOff x="9563100" y="1673029"/>
            <a:chExt cx="1389888" cy="373063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63100" y="1825994"/>
              <a:ext cx="1389888" cy="220098"/>
            </a:xfrm>
            <a:prstGeom prst="rect">
              <a:avLst/>
            </a:prstGeom>
          </p:spPr>
        </p:pic>
        <p:sp>
          <p:nvSpPr>
            <p:cNvPr id="51" name="Freeform 5"/>
            <p:cNvSpPr>
              <a:spLocks/>
            </p:cNvSpPr>
            <p:nvPr/>
          </p:nvSpPr>
          <p:spPr bwMode="auto">
            <a:xfrm>
              <a:off x="10373550" y="1673029"/>
              <a:ext cx="136525" cy="147638"/>
            </a:xfrm>
            <a:custGeom>
              <a:avLst/>
              <a:gdLst>
                <a:gd name="T0" fmla="*/ 0 w 86"/>
                <a:gd name="T1" fmla="*/ 66 h 93"/>
                <a:gd name="T2" fmla="*/ 50 w 86"/>
                <a:gd name="T3" fmla="*/ 47 h 93"/>
                <a:gd name="T4" fmla="*/ 0 w 86"/>
                <a:gd name="T5" fmla="*/ 27 h 93"/>
                <a:gd name="T6" fmla="*/ 0 w 86"/>
                <a:gd name="T7" fmla="*/ 0 h 93"/>
                <a:gd name="T8" fmla="*/ 86 w 86"/>
                <a:gd name="T9" fmla="*/ 35 h 93"/>
                <a:gd name="T10" fmla="*/ 86 w 86"/>
                <a:gd name="T11" fmla="*/ 57 h 93"/>
                <a:gd name="T12" fmla="*/ 0 w 86"/>
                <a:gd name="T13" fmla="*/ 93 h 93"/>
                <a:gd name="T14" fmla="*/ 0 w 86"/>
                <a:gd name="T15" fmla="*/ 66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93">
                  <a:moveTo>
                    <a:pt x="0" y="66"/>
                  </a:moveTo>
                  <a:lnTo>
                    <a:pt x="50" y="4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86" y="35"/>
                  </a:lnTo>
                  <a:lnTo>
                    <a:pt x="86" y="57"/>
                  </a:lnTo>
                  <a:lnTo>
                    <a:pt x="0" y="93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70E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005" dirty="0"/>
            </a:p>
          </p:txBody>
        </p:sp>
      </p:grpSp>
      <p:sp>
        <p:nvSpPr>
          <p:cNvPr id="6" name="SubTitle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290828" y="3805392"/>
            <a:ext cx="2892247" cy="780896"/>
          </a:xfr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1500" b="0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fi-FI" dirty="0"/>
              <a:t>SUBTITLE LINE</a:t>
            </a:r>
            <a:br>
              <a:rPr lang="fi-FI" dirty="0"/>
            </a:br>
            <a:r>
              <a:rPr lang="fi-FI" dirty="0"/>
              <a:t>SECOND LINE</a:t>
            </a:r>
          </a:p>
        </p:txBody>
      </p:sp>
      <p:sp>
        <p:nvSpPr>
          <p:cNvPr id="8" name="MasterTitle"/>
          <p:cNvSpPr>
            <a:spLocks noGrp="1"/>
          </p:cNvSpPr>
          <p:nvPr userDrawn="1">
            <p:ph type="title" hasCustomPrompt="1"/>
          </p:nvPr>
        </p:nvSpPr>
        <p:spPr>
          <a:xfrm>
            <a:off x="5287018" y="1388745"/>
            <a:ext cx="3524842" cy="2377427"/>
          </a:xfrm>
        </p:spPr>
        <p:txBody>
          <a:bodyPr tIns="252000" anchor="ctr"/>
          <a:lstStyle>
            <a:lvl1pPr>
              <a:lnSpc>
                <a:spcPct val="70000"/>
              </a:lnSpc>
              <a:defRPr sz="4500" spc="-113" baseline="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755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7320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70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6801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 dirty="0"/>
              <a:t>Muokkaa väliotsikkoa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34.xml"/><Relationship Id="rId10" Type="http://schemas.openxmlformats.org/officeDocument/2006/relationships/tags" Target="../tags/tag1.xml"/><Relationship Id="rId4" Type="http://schemas.openxmlformats.org/officeDocument/2006/relationships/slideLayout" Target="../slideLayouts/slideLayout33.xml"/><Relationship Id="rId9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 dirty="0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810497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2" imgW="216" imgH="216" progId="TCLayout.ActiveDocument.1">
                  <p:embed/>
                </p:oleObj>
              </mc:Choice>
              <mc:Fallback>
                <p:oleObj name="think-cell Slide" r:id="rId12" imgW="216" imgH="21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id="{B2999A80-A87B-4C57-8050-86B60043C63C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19063" cy="1190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fi-FI" sz="1800" b="1" i="0" baseline="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764" y="114577"/>
            <a:ext cx="8618537" cy="58210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fi-FI" dirty="0"/>
              <a:t>Content </a:t>
            </a:r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4465" y="4933765"/>
            <a:ext cx="578213" cy="14421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b="1" i="0">
                <a:solidFill>
                  <a:srgbClr val="919191"/>
                </a:solidFill>
                <a:latin typeface="Arial Bold"/>
              </a:defRPr>
            </a:lvl1pPr>
          </a:lstStyle>
          <a:p>
            <a:fld id="{0D558541-60C9-42A2-8392-FF12533A6B7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193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5" r:id="rId5"/>
    <p:sldLayoutId id="2147483716" r:id="rId6"/>
    <p:sldLayoutId id="2147483717" r:id="rId7"/>
  </p:sldLayoutIdLst>
  <p:hf hdr="0" ftr="0" dt="0"/>
  <p:txStyles>
    <p:titleStyle>
      <a:lvl1pPr algn="l" defTabSz="1300976" rtl="0" eaLnBrk="1" latinLnBrk="0" hangingPunct="1">
        <a:lnSpc>
          <a:spcPct val="80000"/>
        </a:lnSpc>
        <a:spcBef>
          <a:spcPct val="0"/>
        </a:spcBef>
        <a:buNone/>
        <a:defRPr lang="en-US" sz="1800" b="1" i="0" kern="1200" cap="none" spc="0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</p:titleStyle>
    <p:bodyStyle>
      <a:lvl1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1pPr>
      <a:lvl2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2pPr>
      <a:lvl3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3pPr>
      <a:lvl4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1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4pPr>
      <a:lvl5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600" b="0" i="0" kern="1200" cap="none" baseline="0">
          <a:solidFill>
            <a:schemeClr val="tx2"/>
          </a:solidFill>
          <a:latin typeface="+mn-lt"/>
          <a:ea typeface="Arial Black" charset="0"/>
          <a:cs typeface="Arial Black" charset="0"/>
        </a:defRPr>
      </a:lvl5pPr>
      <a:lvl6pPr marL="171446" indent="-136522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600" b="0" i="0" kern="1200" cap="none" baseline="0">
          <a:solidFill>
            <a:schemeClr val="tx2"/>
          </a:solidFill>
          <a:latin typeface="+mn-lt"/>
          <a:ea typeface="Arial Bold" charset="0"/>
          <a:cs typeface="Arial Bold" charset="0"/>
        </a:defRPr>
      </a:lvl6pPr>
      <a:lvl7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1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7pPr>
      <a:lvl8pPr marL="0" indent="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None/>
        <a:defRPr sz="1400" b="0" i="0" kern="1200" cap="none" baseline="0">
          <a:solidFill>
            <a:schemeClr val="tx1"/>
          </a:solidFill>
          <a:latin typeface="+mn-lt"/>
          <a:ea typeface="Arial Bold" charset="0"/>
          <a:cs typeface="Arial Bold" charset="0"/>
        </a:defRPr>
      </a:lvl8pPr>
      <a:lvl9pPr marL="144460" indent="-144460" algn="l" defTabSz="1300976" rtl="0" eaLnBrk="1" latinLnBrk="0" hangingPunct="1">
        <a:lnSpc>
          <a:spcPct val="90000"/>
        </a:lnSpc>
        <a:spcBef>
          <a:spcPts val="600"/>
        </a:spcBef>
        <a:buFont typeface="Arial" charset="0"/>
        <a:buChar char="•"/>
        <a:tabLst/>
        <a:defRPr sz="1400" b="0" i="0" kern="1200" cap="none" baseline="0">
          <a:solidFill>
            <a:schemeClr val="tx1"/>
          </a:solidFill>
          <a:latin typeface="+mn-lt"/>
          <a:ea typeface="Arial Black" charset="0"/>
          <a:cs typeface="Arial Black" charset="0"/>
        </a:defRPr>
      </a:lvl9pPr>
    </p:bodyStyle>
    <p:otherStyle>
      <a:defPPr>
        <a:defRPr lang="en-US"/>
      </a:defPPr>
      <a:lvl1pPr marL="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488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976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146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1952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2440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2927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3415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3903" algn="l" defTabSz="130097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96">
          <p15:clr>
            <a:srgbClr val="F26B43"/>
          </p15:clr>
        </p15:guide>
        <p15:guide id="2" pos="2880">
          <p15:clr>
            <a:srgbClr val="F26B43"/>
          </p15:clr>
        </p15:guide>
        <p15:guide id="3" pos="163">
          <p15:clr>
            <a:srgbClr val="F26B43"/>
          </p15:clr>
        </p15:guide>
        <p15:guide id="4" pos="5592">
          <p15:clr>
            <a:srgbClr val="F26B43"/>
          </p15:clr>
        </p15:guide>
        <p15:guide id="5" orient="horz" pos="852">
          <p15:clr>
            <a:srgbClr val="F26B43"/>
          </p15:clr>
        </p15:guide>
        <p15:guide id="7" orient="horz" pos="156">
          <p15:clr>
            <a:srgbClr val="F26B43"/>
          </p15:clr>
        </p15:guide>
        <p15:guide id="8" orient="horz" pos="2868">
          <p15:clr>
            <a:srgbClr val="F26B43"/>
          </p15:clr>
        </p15:guide>
        <p15:guide id="9" orient="horz" pos="1524">
          <p15:clr>
            <a:srgbClr val="F26B43"/>
          </p15:clr>
        </p15:guide>
        <p15:guide id="10" orient="horz" pos="30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63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4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50FC3B40-AC30-46E2-BCAD-E388935D70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/>
              <a:t>Teknologiateollisuuden Talousnäkymät</a:t>
            </a:r>
          </a:p>
          <a:p>
            <a:r>
              <a:rPr lang="fi-FI" dirty="0"/>
              <a:t>4.11.2021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Johtaja, pääekonomisti</a:t>
            </a:r>
          </a:p>
          <a:p>
            <a:r>
              <a:rPr lang="fi-FI" dirty="0"/>
              <a:t>Petteri Rautaporras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E6AE94-550F-4A51-A044-3C71A83A3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AB86DA5-6B79-4508-BE0A-50E52FDD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0C29F-D373-4791-88C9-86C29F06AD83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BE36005-B164-4A53-BF16-046D6853F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737137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dirty="0"/>
              <a:t>Kone- ja metallituoteteollisuuden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3.11.2021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heinä-syyskuu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III,2021 / III,2020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III,2021 / 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+37 %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+13 %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5809879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Kone- ja metallituoteteollisuuden tilauskanta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3.11.2021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570154" cy="24181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30.9.2021.</a:t>
            </a:r>
          </a:p>
        </p:txBody>
      </p:sp>
      <p:graphicFrame>
        <p:nvGraphicFramePr>
          <p:cNvPr id="8" name="Object 3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79512" y="1016527"/>
          <a:ext cx="8856984" cy="2851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990389" y="1095112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/>
        </p:nvGraphicFramePr>
        <p:xfrm>
          <a:off x="3470383" y="3923754"/>
          <a:ext cx="3835454" cy="803820"/>
        </p:xfrm>
        <a:graphic>
          <a:graphicData uri="http://schemas.openxmlformats.org/drawingml/2006/table">
            <a:tbl>
              <a:tblPr/>
              <a:tblGrid>
                <a:gridCol w="82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3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30.9.2021 / 30.9.2020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30.9.2021 / 30.6.2021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+46 %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+19 %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516030" y="1113179"/>
            <a:ext cx="972015" cy="244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1897" tIns="40949" rIns="81897" bIns="40949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 marL="1370013"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Yhteensä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25A6EAF7-AEEF-4B6F-87C7-B2CE2CAC0083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25592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7">
                  <a:extLst>
                    <a:ext uri="{9D8B030D-6E8A-4147-A177-3AD203B41FA5}">
                      <a16:colId xmlns:a16="http://schemas.microsoft.com/office/drawing/2014/main" val="1792385291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49143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848392" cy="648000"/>
          </a:xfrm>
        </p:spPr>
        <p:txBody>
          <a:bodyPr/>
          <a:lstStyle/>
          <a:p>
            <a:r>
              <a:rPr lang="fi-FI" dirty="0"/>
              <a:t>Teknologiateollisuuden henkilöstömäärä Suomessa jatkoi kasvuaan Q3:lla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0217122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427151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C486607F-08B3-4B40-9AF2-6A8647D993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1520" y="174475"/>
            <a:ext cx="7992000" cy="648000"/>
          </a:xfrm>
        </p:spPr>
        <p:txBody>
          <a:bodyPr/>
          <a:lstStyle/>
          <a:p>
            <a:r>
              <a:rPr lang="fi-FI" dirty="0"/>
              <a:t>Osaavan työvoiman saatavuus noussut jälleen nopeasti kasvun esteeksi teknologiateollisuudessa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78DC3C09-0592-48B2-A6D1-AD7E19799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3C3213D-B392-4A52-9D51-5FD4B122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C775CB7-EF25-48AF-A269-3CAF47252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1C93446B-2175-4B03-B269-92ED938153CD}"/>
              </a:ext>
            </a:extLst>
          </p:cNvPr>
          <p:cNvGraphicFramePr>
            <a:graphicFrameLocks noGrp="1"/>
          </p:cNvGraphicFramePr>
          <p:nvPr>
            <p:ph sz="quarter" idx="17"/>
          </p:nvPr>
        </p:nvGraphicFramePr>
        <p:xfrm>
          <a:off x="381000" y="1103313"/>
          <a:ext cx="8391525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225076-6AA2-47D7-A1E9-BCC1C234A8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Mukana teknologiateollisuuden teolliset toimialat</a:t>
            </a:r>
          </a:p>
          <a:p>
            <a:r>
              <a:rPr lang="fi-FI" dirty="0"/>
              <a:t>Lähde: </a:t>
            </a:r>
            <a:r>
              <a:rPr lang="fi-FI" dirty="0" err="1"/>
              <a:t>EK:n</a:t>
            </a:r>
            <a:r>
              <a:rPr lang="fi-FI" dirty="0"/>
              <a:t> suhdannebarometri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4191462-68DD-47B5-AB36-FAF948B19F0C}"/>
              </a:ext>
            </a:extLst>
          </p:cNvPr>
          <p:cNvSpPr txBox="1"/>
          <p:nvPr/>
        </p:nvSpPr>
        <p:spPr>
          <a:xfrm>
            <a:off x="827584" y="1020291"/>
            <a:ext cx="5544616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Prosenttia vastaajista raportoi ammattitaitoisen työvoiman puutteen kasvun esteeksi.</a:t>
            </a:r>
          </a:p>
        </p:txBody>
      </p:sp>
    </p:spTree>
    <p:extLst>
      <p:ext uri="{BB962C8B-B14F-4D97-AF65-F5344CB8AC3E}">
        <p14:creationId xmlns:p14="http://schemas.microsoft.com/office/powerpoint/2010/main" val="3881790117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1EEA068-123C-4013-B1BB-62E35EE52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Yhteenveto teknologiateollisuuden tilanteesta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D8F70A0-36D3-4221-BBF8-ACBFA7903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E1D219-EF19-43BE-A264-915D60C23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DFD2AD-AFC5-4975-8D04-12C391F42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8E4283-469C-4E61-9967-BB1E108BD8A6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376237" y="886427"/>
            <a:ext cx="8391525" cy="37400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Teknologiateollisuuden kysyntätilanne jatkui hyvänä.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Saatujen uusien tilausten arvo kolmannella neljänneksellä oli pettymys odotuksiin nähden. Uusien tilausten arvo laski 6 % edelliseen neljännekseen verrattuna.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Näkymät lähikuukausille ovat kuitenkin vielä myönteiset, mutta riskit ja epävarmuus lisääntyneet.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Tuotantoa rasittaa edelleen pula raaka-aineista, komponenteista ja välituotteista.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00" dirty="0"/>
              <a:t>Tilanteen helpottuminen siirtyy koko ajan eteenpäin.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Myös osaajapula on noussut nopeasti kasvua rajoittavaksi tekijäksi.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Tuotantokustannukset nousseet teollisuudessa rajusti.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00" dirty="0"/>
              <a:t>Yritysten kannattavuus kovassa paineessa.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Miljardeja ihmisiä edelleen vailla ensimmäistäkään koronarokotetta.</a:t>
            </a:r>
          </a:p>
          <a:p>
            <a:pPr marL="757082" lvl="1" indent="-285750">
              <a:buFont typeface="Arial" panose="020B0604020202020204" pitchFamily="34" charset="0"/>
              <a:buChar char="•"/>
            </a:pPr>
            <a:r>
              <a:rPr lang="fi-FI" sz="1000" dirty="0"/>
              <a:t>Koronariskiä ei voi edelleenkään poissulkea.</a:t>
            </a:r>
            <a:endParaRPr lang="fi-FI" sz="10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300" dirty="0"/>
              <a:t>Kustannuskilpailukyvyn suhteen ei ole varaa virheisiin.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DC11B62-82CC-4782-8C0B-21C0007614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092260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5165083-82DB-4E44-8B62-0436D46FE3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6708" y="531722"/>
            <a:ext cx="7440754" cy="4388545"/>
          </a:xfrm>
        </p:spPr>
        <p:txBody>
          <a:bodyPr/>
          <a:lstStyle/>
          <a:p>
            <a:r>
              <a:rPr lang="fi-FI" dirty="0"/>
              <a:t>Maailmantalouden toipumisvauhti hyytymässä - riskit ja epävarmuus kasvaneet</a:t>
            </a:r>
          </a:p>
          <a:p>
            <a:pPr>
              <a:lnSpc>
                <a:spcPct val="100000"/>
              </a:lnSpc>
            </a:pPr>
            <a:endParaRPr lang="fi-FI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Euroopassa ennakoidaan kasvun jatkuvan loppuvuonna, mutta kenties odotuksia heikompana.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800" dirty="0"/>
              <a:t>Teollisuudessa tuotanto ei vieläkään ole jaksanut nousta koronaa edeltävän tason yli.</a:t>
            </a:r>
          </a:p>
          <a:p>
            <a:pPr marL="65776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400" dirty="0">
                <a:solidFill>
                  <a:schemeClr val="bg1"/>
                </a:solidFill>
              </a:rPr>
              <a:t>Näkymiä on heikentänyt vaikeana jatkunut raaka-aine-, komponentti-, materiaali- ja energiapula sekä logistiikan haasteet ja näiden seurauksena nähty raju tuotantokustannusten nousu.</a:t>
            </a: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800" dirty="0"/>
              <a:t>Miljardeja ihmisiä edelleen vailla ensimmäistäkään koronarokotetta.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29D7C96-6092-444C-B8F9-982503A61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2F7CDC9-FE49-461B-8232-A859BAC78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A29F8-3631-43D8-937B-CB2D984A1FF3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CA72096-0DE0-44E3-9830-9DCC2115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77682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EA16522-6D7C-4EC7-AF1E-1A8A6FD709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pPr marL="10800"/>
            <a:r>
              <a:rPr lang="fi-FI" dirty="0"/>
              <a:t>Euroalueen talous jatkaa kasvuaan, joskin hidastuvalla vauhdilla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FADE0556-1A8B-4E29-A14B-AD5682B3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EE05AB-047C-4A5A-B3B0-A239B502E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561BEF1-334D-435F-972D-18DA62231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5D8414E-05B2-45E8-B1A5-433C94DBAC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IHS Markit, Eurostat</a:t>
            </a:r>
          </a:p>
          <a:p>
            <a:r>
              <a:rPr lang="fi-FI" dirty="0"/>
              <a:t>Viimeisin tieto: lokakuu 2021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39ED2DB-3BDD-464A-A04B-0564B0B84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31590"/>
            <a:ext cx="5867177" cy="35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0734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3BBF1FD-9DE0-41D6-BE9F-50764DBB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73C5A0-0E27-4167-9C0B-B2000126C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B74EA60-A953-4FE4-853C-7A9957BAC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733E520-6A08-4E9C-973B-B665E50E18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Eurostat, CPB, </a:t>
            </a:r>
            <a:r>
              <a:rPr lang="fi-FI" dirty="0" err="1"/>
              <a:t>Macrobond</a:t>
            </a:r>
            <a:endParaRPr lang="fi-FI" dirty="0"/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77D08159-59A8-4D26-8835-EADDC01FB2C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1885151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77D08159-59A8-4D26-8835-EADDC01FB2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ACB64D57-2C65-4115-B822-B4E241BFDD56}"/>
              </a:ext>
            </a:extLst>
          </p:cNvPr>
          <p:cNvSpPr txBox="1"/>
          <p:nvPr/>
        </p:nvSpPr>
        <p:spPr>
          <a:xfrm>
            <a:off x="781007" y="940812"/>
            <a:ext cx="4525392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 dirty="0"/>
              <a:t>Teollisuustuotannon volyymi-indeksi 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7E75BD30-45EA-416E-8741-70B2B99111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Toimitusketjuhaasteet haittaavat teollisuutta laajasti</a:t>
            </a:r>
          </a:p>
        </p:txBody>
      </p:sp>
    </p:spTree>
    <p:extLst>
      <p:ext uri="{BB962C8B-B14F-4D97-AF65-F5344CB8AC3E}">
        <p14:creationId xmlns:p14="http://schemas.microsoft.com/office/powerpoint/2010/main" val="338336164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Tuottajahintojen kehitys Suomen teknologiateollisuudessa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00487CA-A246-4A6D-AFFF-F0216AAC0A9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15324568"/>
              </p:ext>
            </p:extLst>
          </p:nvPr>
        </p:nvGraphicFramePr>
        <p:xfrm>
          <a:off x="383718" y="1103313"/>
          <a:ext cx="8386088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4" imgW="13193184" imgH="5572640" progId="Mbnd.mbnd">
                  <p:embed/>
                </p:oleObj>
              </mc:Choice>
              <mc:Fallback>
                <p:oleObj name="Macrobond document" r:id="rId4" imgW="13193184" imgH="5572640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00487CA-A246-4A6D-AFFF-F0216AAC0A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3718" y="1103313"/>
                        <a:ext cx="8386088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247939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BB0440D-C81A-46A2-A992-15D38EB50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103" y="435100"/>
            <a:ext cx="7935794" cy="442586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dirty="0"/>
              <a:t>Kokonaistilanne suomalaisessa teknologiateollisuudessa on toistaiseksi hyvä, mutta kasvupyrähdys saattaa olla jo ohi</a:t>
            </a:r>
          </a:p>
          <a:p>
            <a:pPr>
              <a:lnSpc>
                <a:spcPct val="100000"/>
              </a:lnSpc>
            </a:pPr>
            <a:endParaRPr lang="fi-FI" sz="2000" dirty="0"/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Kolmannen vuosineljänneksen tilauskertymän arvo oli odotuksia heikompi – tilauskertymä laski kuusi prosenttia edelliseen neljännekseen verrattuna.</a:t>
            </a:r>
          </a:p>
          <a:p>
            <a:pPr marL="65776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bg1"/>
                </a:solidFill>
              </a:rPr>
              <a:t>Yrityksistä 53 % kertoi tilauskertymänsä arvon laskeneen edelliseen neljännekseen nähden.</a:t>
            </a:r>
          </a:p>
          <a:p>
            <a:pPr lvl="1">
              <a:lnSpc>
                <a:spcPct val="100000"/>
              </a:lnSpc>
            </a:pPr>
            <a:endParaRPr lang="fi-FI" sz="120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>
                <a:solidFill>
                  <a:schemeClr val="bg1"/>
                </a:solidFill>
              </a:rPr>
              <a:t>Yrityksillä on edelleen haasteita komponenttien, raaka-aineiden ja välituotteiden saatavuudessa. Rajusti kohonneet tuotantokustannukset rasittavat kannattavuutta</a:t>
            </a:r>
          </a:p>
          <a:p>
            <a:pPr marL="657765" lvl="1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i-FI" sz="1200" dirty="0">
              <a:solidFill>
                <a:schemeClr val="bg1"/>
              </a:solidFill>
            </a:endParaRPr>
          </a:p>
          <a:p>
            <a:pPr marL="3537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sz="1600" dirty="0"/>
              <a:t>Kysyntätilanne markkinoilla kuitenkin edelleen hyvä – tarjouspyyntöjä liikkeellä runsaasti.</a:t>
            </a:r>
          </a:p>
          <a:p>
            <a:pPr>
              <a:lnSpc>
                <a:spcPct val="100000"/>
              </a:lnSpc>
            </a:pPr>
            <a:endParaRPr lang="fi-FI" sz="1800" dirty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9FB9D53A-29BA-4917-A69D-C33A4A7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22D1770-AB6E-4312-B195-7F88B9AFA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50D0A-99B9-48FE-8B08-047EE10ADBDA}" type="datetime1">
              <a:rPr lang="fi-FI" smtClean="0"/>
              <a:t>3.11.2021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8AADB30-7758-4072-A27D-92205D017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316750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3.11.2021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 dirty="0"/>
              <a:t>Kausipuhdistetut teollisuuden ja palveluiden liikevaihtokuvaajat</a:t>
            </a:r>
          </a:p>
          <a:p>
            <a:r>
              <a:rPr lang="fi-FI"/>
              <a:t>Osuudet liikevaihdosta 2020: kone- ja metallituoteteollisuus 40 %, elektroniikka- ja sähköteollisuus 22 %, tietotekniikka-ala 19 %, metallien jalostus 12 %, suunnittelu ja konsultointi 8 %</a:t>
            </a:r>
          </a:p>
          <a:p>
            <a:r>
              <a:rPr lang="fi-FI" dirty="0"/>
              <a:t>Lähde: </a:t>
            </a:r>
            <a:r>
              <a:rPr lang="fi-FI" dirty="0" err="1"/>
              <a:t>Macrobond</a:t>
            </a:r>
            <a:r>
              <a:rPr lang="fi-FI" dirty="0"/>
              <a:t>, Tilastokeskus</a:t>
            </a:r>
          </a:p>
          <a:p>
            <a:endParaRPr lang="fi-FI" dirty="0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14714252"/>
              </p:ext>
            </p:extLst>
          </p:nvPr>
        </p:nvGraphicFramePr>
        <p:xfrm>
          <a:off x="392113" y="1106488"/>
          <a:ext cx="8369300" cy="353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3" imgW="13193184" imgH="5572640" progId="Mbnd.mbnd">
                  <p:embed/>
                </p:oleObj>
              </mc:Choice>
              <mc:Fallback>
                <p:oleObj name="Macrobond document" r:id="rId3" imgW="13193184" imgH="5572640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6488"/>
                        <a:ext cx="8369300" cy="3535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/>
              <a:t>Teknologiateollisuuden yritysten saamat tarjouspyynnöt Suomessa* </a:t>
            </a:r>
            <a:endParaRPr lang="fi-FI" sz="1600" b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8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3.11.2021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 dirty="0"/>
              <a:t>Lähde: Teknologiateollisuus ry:n tilauskantatiedustelu, </a:t>
            </a:r>
          </a:p>
          <a:p>
            <a:r>
              <a:rPr lang="fi-FI" dirty="0"/>
              <a:t>viimeisin kyselyajankohta lokakuu 2021. </a:t>
            </a:r>
          </a:p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/>
              <a:t>*) 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osuus, joissa tarjouspyyntöjen määrä on vähentynyt. </a:t>
            </a:r>
            <a:r>
              <a:rPr lang="fi-FI" sz="800"/>
              <a:t>Positiivinen saldoluku viittaa kysynnän parantumiseen kolme kuukautta sitten vallinneeseen tilanteeseen nähden.</a:t>
            </a:r>
            <a:endParaRPr lang="fi-FI" sz="800" dirty="0"/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/>
        </p:nvGraphicFramePr>
        <p:xfrm>
          <a:off x="740375" y="2449415"/>
          <a:ext cx="7768627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55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9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9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9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9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9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353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3531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53531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53531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53531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53531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692622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8421552" cy="648000"/>
          </a:xfrm>
        </p:spPr>
        <p:txBody>
          <a:bodyPr/>
          <a:lstStyle/>
          <a:p>
            <a:r>
              <a:rPr lang="fi-FI" dirty="0"/>
              <a:t>Teknologiateollisuuden* uudet tilaukset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CB6B90-8271-4E8F-82C1-E646FBB48A2E}" type="slidenum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0C97DB-DA9C-4CFA-B970-B8599B25F3E4}" type="datetime1">
              <a:rPr kumimoji="0" lang="fi-FI" sz="700" b="0" i="0" u="none" strike="noStrike" kern="1200" cap="none" spc="0" normalizeH="0" baseline="0" noProof="0" smtClean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pPr marL="0" marR="0" lvl="0" indent="0" algn="l" defTabSz="6798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3.11.2021</a:t>
            </a:fld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6798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Teknologiateollisuus</a:t>
            </a:r>
            <a:endParaRPr kumimoji="0" lang="fi-FI" sz="700" b="0" i="0" u="none" strike="noStrike" kern="1200" cap="none" spc="0" normalizeH="0" baseline="0" noProof="0" dirty="0">
              <a:ln>
                <a:noFill/>
              </a:ln>
              <a:solidFill>
                <a:srgbClr val="29282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634955" cy="165163"/>
          </a:xfrm>
        </p:spPr>
        <p:txBody>
          <a:bodyPr/>
          <a:lstStyle/>
          <a:p>
            <a:r>
              <a:rPr lang="fi-FI" dirty="0"/>
              <a:t>Lähde: Teknologiateollisuus ry:n tilauskantatiedustelun vastaajayritykset, </a:t>
            </a:r>
          </a:p>
          <a:p>
            <a:r>
              <a:rPr lang="fi-FI" dirty="0"/>
              <a:t>viimeisin tieto heinä-syyskuu 2021.</a:t>
            </a:r>
          </a:p>
        </p:txBody>
      </p:sp>
      <p:graphicFrame>
        <p:nvGraphicFramePr>
          <p:cNvPr id="12" name="Object 5"/>
          <p:cNvGraphicFramePr>
            <a:graphicFrameLocks noGrp="1" noChangeAspect="1"/>
          </p:cNvGraphicFramePr>
          <p:nvPr>
            <p:ph sz="quarter" idx="17"/>
          </p:nvPr>
        </p:nvGraphicFramePr>
        <p:xfrm>
          <a:off x="107504" y="1016526"/>
          <a:ext cx="8856983" cy="3045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943147" y="1125043"/>
            <a:ext cx="2375726" cy="24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8270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05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+mn-cs"/>
              </a:rPr>
              <a:t>Miljoonaa euroa, käyvin hinnoin </a:t>
            </a:r>
          </a:p>
        </p:txBody>
      </p:sp>
      <p:graphicFrame>
        <p:nvGraphicFramePr>
          <p:cNvPr id="25" name="Taulukko 24"/>
          <p:cNvGraphicFramePr>
            <a:graphicFrameLocks noGrp="1"/>
          </p:cNvGraphicFramePr>
          <p:nvPr/>
        </p:nvGraphicFramePr>
        <p:xfrm>
          <a:off x="3438453" y="3934949"/>
          <a:ext cx="3767898" cy="803820"/>
        </p:xfrm>
        <a:graphic>
          <a:graphicData uri="http://schemas.openxmlformats.org/drawingml/2006/table">
            <a:tbl>
              <a:tblPr/>
              <a:tblGrid>
                <a:gridCol w="86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84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56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b="0" i="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</a:t>
                      </a:r>
                      <a:r>
                        <a:rPr lang="en-GB" sz="900" b="0" i="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III,2021 / III,2020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III,2021 / II,2021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-20 %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-15 %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GB" sz="900" u="none" strike="noStrike" baseline="0" dirty="0" err="1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</a:t>
                      </a:r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: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b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+7 %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r" fontAlgn="b"/>
                      <a:r>
                        <a:rPr lang="en-GB" sz="900" u="none" strike="noStrike" baseline="0" dirty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-6 %</a:t>
                      </a:r>
                      <a:endParaRPr lang="en-GB" sz="900" b="0" i="0" u="none" strike="noStrike" baseline="0" dirty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 dirty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  <p:graphicFrame>
        <p:nvGraphicFramePr>
          <p:cNvPr id="14" name="Taulukko 13">
            <a:extLst>
              <a:ext uri="{FF2B5EF4-FFF2-40B4-BE49-F238E27FC236}">
                <a16:creationId xmlns:a16="http://schemas.microsoft.com/office/drawing/2014/main" id="{8AD21D0F-9B6A-4E23-A81A-E23C9B1E89C1}"/>
              </a:ext>
            </a:extLst>
          </p:cNvPr>
          <p:cNvGraphicFramePr>
            <a:graphicFrameLocks noGrp="1"/>
          </p:cNvGraphicFramePr>
          <p:nvPr/>
        </p:nvGraphicFramePr>
        <p:xfrm>
          <a:off x="827584" y="3673367"/>
          <a:ext cx="6984774" cy="2805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8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281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581318">
                  <a:extLst>
                    <a:ext uri="{9D8B030D-6E8A-4147-A177-3AD203B41FA5}">
                      <a16:colId xmlns:a16="http://schemas.microsoft.com/office/drawing/2014/main" val="1605823485"/>
                    </a:ext>
                  </a:extLst>
                </a:gridCol>
              </a:tblGrid>
              <a:tr h="280504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 dirty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487886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jq246uRr.fpeXiHoBE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oFlGw2M3j2W7GeiIxL7V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GAxy0IjQV2fjaelmglsH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pBvpGTuPPj72SKRj4DH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jOk4z5ZsIcPyJlOGtPIfg"/>
</p:tagLst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1_Accenture aug2016">
  <a:themeElements>
    <a:clrScheme name="Custom 8">
      <a:dk1>
        <a:srgbClr val="000000"/>
      </a:dk1>
      <a:lt1>
        <a:srgbClr val="FFFFFF"/>
      </a:lt1>
      <a:dk2>
        <a:srgbClr val="919191"/>
      </a:dk2>
      <a:lt2>
        <a:srgbClr val="FF0000"/>
      </a:lt2>
      <a:accent1>
        <a:srgbClr val="FF9128"/>
      </a:accent1>
      <a:accent2>
        <a:srgbClr val="FE3C0F"/>
      </a:accent2>
      <a:accent3>
        <a:srgbClr val="FF0000"/>
      </a:accent3>
      <a:accent4>
        <a:srgbClr val="BC001D"/>
      </a:accent4>
      <a:accent5>
        <a:srgbClr val="920026"/>
      </a:accent5>
      <a:accent6>
        <a:srgbClr val="710011"/>
      </a:accent6>
      <a:hlink>
        <a:srgbClr val="FF0000"/>
      </a:hlink>
      <a:folHlink>
        <a:srgbClr val="710011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/>
      <a:bodyPr vert="horz" wrap="square" lIns="0" tIns="0" rIns="0" bIns="0" rtlCol="0">
        <a:noAutofit/>
      </a:bodyPr>
      <a:lstStyle>
        <a:defPPr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200305 Strategic BD approach for Nordics MU - FOR DISCUSSION - v2  -  Read-Only" id="{AA9A4D4A-1FF2-4B35-AF13-9182F4DAE34F}" vid="{51B938EA-64D2-4EA8-B1E9-1C8E57B71BC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15653-d442-4718-8e0e-140bab151380">
      <UserInfo>
        <DisplayName>Forsman Daniel</DisplayName>
        <AccountId>38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54E2ACC82FC5948B3BC53EE2688E412" ma:contentTypeVersion="11" ma:contentTypeDescription="Luo uusi asiakirja." ma:contentTypeScope="" ma:versionID="5fda56d5065e715db5d1a84803b3c218">
  <xsd:schema xmlns:xsd="http://www.w3.org/2001/XMLSchema" xmlns:xs="http://www.w3.org/2001/XMLSchema" xmlns:p="http://schemas.microsoft.com/office/2006/metadata/properties" xmlns:ns3="18888a3a-9613-4736-b8cf-f212d38d32e5" xmlns:ns4="f4015653-d442-4718-8e0e-140bab151380" targetNamespace="http://schemas.microsoft.com/office/2006/metadata/properties" ma:root="true" ma:fieldsID="03e223eeee9631e49b4eb743440104a7" ns3:_="" ns4:_="">
    <xsd:import namespace="18888a3a-9613-4736-b8cf-f212d38d32e5"/>
    <xsd:import namespace="f4015653-d442-4718-8e0e-140bab1513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888a3a-9613-4736-b8cf-f212d38d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15653-d442-4718-8e0e-140bab15138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3AC004-C085-4D53-BC3A-BFB6D15CF169}">
  <ds:schemaRefs>
    <ds:schemaRef ds:uri="f4015653-d442-4718-8e0e-140bab15138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A2ECDA-83CE-4AD3-BC65-9F6821763B39}">
  <ds:schemaRefs>
    <ds:schemaRef ds:uri="18888a3a-9613-4736-b8cf-f212d38d32e5"/>
    <ds:schemaRef ds:uri="f4015653-d442-4718-8e0e-140bab1513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8178</TotalTime>
  <Words>731</Words>
  <Application>Microsoft Office PowerPoint</Application>
  <PresentationFormat>Näytössä katseltava esitys (16:9)</PresentationFormat>
  <Paragraphs>210</Paragraphs>
  <Slides>14</Slides>
  <Notes>6</Notes>
  <HiddenSlides>0</HiddenSlides>
  <MMClips>0</MMClips>
  <ScaleCrop>false</ScaleCrop>
  <HeadingPairs>
    <vt:vector size="8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Upotetut OLE-palvelimet</vt:lpstr>
      </vt:variant>
      <vt:variant>
        <vt:i4>2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Arial Bold</vt:lpstr>
      <vt:lpstr>Verdana</vt:lpstr>
      <vt:lpstr>Teknologiateollisuus_masterdia</vt:lpstr>
      <vt:lpstr>1_Accenture aug2016</vt:lpstr>
      <vt:lpstr>think-cell Slide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Rautaporras Petteri</cp:lastModifiedBy>
  <cp:revision>119</cp:revision>
  <cp:lastPrinted>2020-08-06T06:12:28Z</cp:lastPrinted>
  <dcterms:created xsi:type="dcterms:W3CDTF">2019-10-17T09:08:24Z</dcterms:created>
  <dcterms:modified xsi:type="dcterms:W3CDTF">2021-11-03T13:30:11Z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0x010100B54E2ACC82FC5948B3BC53EE2688E412</vt:lpwstr>
  </property>
  <property fmtid="{D5CDD505-2E9C-101B-9397-08002B2CF9AE}" pid="28" name="TyoryhmanNimi">
    <vt:lpwstr>Talous ja tilastot</vt:lpwstr>
  </property>
</Properties>
</file>