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1"/>
  </p:notesMasterIdLst>
  <p:handoutMasterIdLst>
    <p:handoutMasterId r:id="rId22"/>
  </p:handoutMasterIdLst>
  <p:sldIdLst>
    <p:sldId id="1063" r:id="rId6"/>
    <p:sldId id="1117" r:id="rId7"/>
    <p:sldId id="2076137459" r:id="rId8"/>
    <p:sldId id="1168" r:id="rId9"/>
    <p:sldId id="2076137443" r:id="rId10"/>
    <p:sldId id="2076137460" r:id="rId11"/>
    <p:sldId id="1104" r:id="rId12"/>
    <p:sldId id="1051" r:id="rId13"/>
    <p:sldId id="1068" r:id="rId14"/>
    <p:sldId id="2076137454" r:id="rId15"/>
    <p:sldId id="1065" r:id="rId16"/>
    <p:sldId id="2076137435" r:id="rId17"/>
    <p:sldId id="2076137439" r:id="rId18"/>
    <p:sldId id="1126" r:id="rId19"/>
    <p:sldId id="1075" r:id="rId2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7A8DA-1FBC-4FCA-A88C-A75D5D9C7674}" v="3" dt="2022-08-08T05:35:32.63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6016" autoAdjust="0"/>
  </p:normalViewPr>
  <p:slideViewPr>
    <p:cSldViewPr showGuides="1">
      <p:cViewPr varScale="1">
        <p:scale>
          <a:sx n="76" d="100"/>
          <a:sy n="76" d="100"/>
        </p:scale>
        <p:origin x="78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F55573B4-CE7C-470A-91E6-14298E08AC21}"/>
    <pc:docChg chg="undo custSel addSld delSld modSld">
      <pc:chgData name="Rautaporras Petteri" userId="81ae4bc9-51ec-4b09-af2d-f08f9486593f" providerId="ADAL" clId="{F55573B4-CE7C-470A-91E6-14298E08AC21}" dt="2022-02-02T09:32:13.726" v="2334" actId="20577"/>
      <pc:docMkLst>
        <pc:docMk/>
      </pc:docMkLst>
      <pc:sldChg chg="del">
        <pc:chgData name="Rautaporras Petteri" userId="81ae4bc9-51ec-4b09-af2d-f08f9486593f" providerId="ADAL" clId="{F55573B4-CE7C-470A-91E6-14298E08AC21}" dt="2022-02-01T10:42:02.921" v="923" actId="47"/>
        <pc:sldMkLst>
          <pc:docMk/>
          <pc:sldMk cId="3881790117" sldId="256"/>
        </pc:sldMkLst>
      </pc:sldChg>
      <pc:sldChg chg="modSp">
        <pc:chgData name="Rautaporras Petteri" userId="81ae4bc9-51ec-4b09-af2d-f08f9486593f" providerId="ADAL" clId="{F55573B4-CE7C-470A-91E6-14298E08AC21}" dt="2022-02-02T07:33:00.494" v="2081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F55573B4-CE7C-470A-91E6-14298E08AC21}" dt="2022-02-02T07:33:00.494" v="208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3:01.394" v="208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F55573B4-CE7C-470A-91E6-14298E08AC21}" dt="2022-02-02T07:33:01.394" v="2082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F55573B4-CE7C-470A-91E6-14298E08AC21}" dt="2022-02-01T10:39:42.608" v="913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F55573B4-CE7C-470A-91E6-14298E08AC21}" dt="2022-02-01T10:39:42.584" v="91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">
        <pc:chgData name="Rautaporras Petteri" userId="81ae4bc9-51ec-4b09-af2d-f08f9486593f" providerId="ADAL" clId="{F55573B4-CE7C-470A-91E6-14298E08AC21}" dt="2022-02-01T10:40:07.184" v="914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F55573B4-CE7C-470A-91E6-14298E08AC21}" dt="2022-02-01T08:13:22.445" v="6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F55573B4-CE7C-470A-91E6-14298E08AC21}" dt="2022-02-01T08:13:22.445" v="6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81ae4bc9-51ec-4b09-af2d-f08f9486593f" providerId="ADAL" clId="{F55573B4-CE7C-470A-91E6-14298E08AC21}" dt="2022-02-01T10:40:31.401" v="917" actId="47"/>
        <pc:sldMkLst>
          <pc:docMk/>
          <pc:sldMk cId="3461487886" sldId="1065"/>
        </pc:sldMkLst>
      </pc:sldChg>
      <pc:sldChg chg="add">
        <pc:chgData name="Rautaporras Petteri" userId="81ae4bc9-51ec-4b09-af2d-f08f9486593f" providerId="ADAL" clId="{F55573B4-CE7C-470A-91E6-14298E08AC21}" dt="2022-02-01T10:41:45.356" v="920"/>
        <pc:sldMkLst>
          <pc:docMk/>
          <pc:sldMk cId="800762062" sldId="1068"/>
        </pc:sldMkLst>
      </pc:sldChg>
      <pc:sldChg chg="modSp mod">
        <pc:chgData name="Rautaporras Petteri" userId="81ae4bc9-51ec-4b09-af2d-f08f9486593f" providerId="ADAL" clId="{F55573B4-CE7C-470A-91E6-14298E08AC21}" dt="2022-02-01T11:14:38.044" v="1505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F55573B4-CE7C-470A-91E6-14298E08AC21}" dt="2022-02-01T11:14:38.044" v="1505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addSp delSp modSp mod">
        <pc:chgData name="Rautaporras Petteri" userId="81ae4bc9-51ec-4b09-af2d-f08f9486593f" providerId="ADAL" clId="{F55573B4-CE7C-470A-91E6-14298E08AC21}" dt="2022-02-02T08:34:31.644" v="2176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F55573B4-CE7C-470A-91E6-14298E08AC21}" dt="2022-02-02T08:34:31.644" v="2176" actId="20577"/>
          <ac:spMkLst>
            <pc:docMk/>
            <pc:sldMk cId="2272776827" sldId="1117"/>
            <ac:spMk id="2" creationId="{25165083-82DB-4E44-8B62-0436D46FE3CA}"/>
          </ac:spMkLst>
        </pc:spChg>
        <pc:spChg chg="add del">
          <ac:chgData name="Rautaporras Petteri" userId="81ae4bc9-51ec-4b09-af2d-f08f9486593f" providerId="ADAL" clId="{F55573B4-CE7C-470A-91E6-14298E08AC21}" dt="2022-02-01T10:33:15.547" v="905" actId="22"/>
          <ac:spMkLst>
            <pc:docMk/>
            <pc:sldMk cId="2272776827" sldId="1117"/>
            <ac:spMk id="7" creationId="{11F6FE05-A1D6-41F8-86D3-4095037ECDCD}"/>
          </ac:spMkLst>
        </pc:spChg>
      </pc:sldChg>
      <pc:sldChg chg="modSp mod">
        <pc:chgData name="Rautaporras Petteri" userId="81ae4bc9-51ec-4b09-af2d-f08f9486593f" providerId="ADAL" clId="{F55573B4-CE7C-470A-91E6-14298E08AC21}" dt="2022-02-02T09:32:13.726" v="2334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F55573B4-CE7C-470A-91E6-14298E08AC21}" dt="2022-02-02T09:32:13.726" v="233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modSp add">
        <pc:chgData name="Rautaporras Petteri" userId="81ae4bc9-51ec-4b09-af2d-f08f9486593f" providerId="ADAL" clId="{F55573B4-CE7C-470A-91E6-14298E08AC21}" dt="2022-02-02T07:32:59.218" v="2079"/>
        <pc:sldMkLst>
          <pc:docMk/>
          <pc:sldMk cId="3526943401" sldId="1168"/>
        </pc:sldMkLst>
        <pc:graphicFrameChg chg="mod">
          <ac:chgData name="Rautaporras Petteri" userId="81ae4bc9-51ec-4b09-af2d-f08f9486593f" providerId="ADAL" clId="{F55573B4-CE7C-470A-91E6-14298E08AC21}" dt="2022-02-02T07:32:59.218" v="207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2:58.772" v="2078"/>
        <pc:sldMkLst>
          <pc:docMk/>
          <pc:sldMk cId="2095577217" sldId="1171"/>
        </pc:sldMkLst>
        <pc:graphicFrameChg chg="mod">
          <ac:chgData name="Rautaporras Petteri" userId="81ae4bc9-51ec-4b09-af2d-f08f9486593f" providerId="ADAL" clId="{F55573B4-CE7C-470A-91E6-14298E08AC21}" dt="2022-02-02T07:32:58.772" v="207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3:01.901" v="2083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F55573B4-CE7C-470A-91E6-14298E08AC21}" dt="2022-02-02T07:33:01.901" v="2083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del">
        <pc:chgData name="Rautaporras Petteri" userId="81ae4bc9-51ec-4b09-af2d-f08f9486593f" providerId="ADAL" clId="{F55573B4-CE7C-470A-91E6-14298E08AC21}" dt="2022-02-01T10:40:32.338" v="918" actId="4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F55573B4-CE7C-470A-91E6-14298E08AC21}" dt="2022-02-01T10:40:33.213" v="919" actId="47"/>
        <pc:sldMkLst>
          <pc:docMk/>
          <pc:sldMk cId="1445491431" sldId="2076137439"/>
        </pc:sldMkLst>
      </pc:sldChg>
      <pc:sldChg chg="del">
        <pc:chgData name="Rautaporras Petteri" userId="81ae4bc9-51ec-4b09-af2d-f08f9486593f" providerId="ADAL" clId="{F55573B4-CE7C-470A-91E6-14298E08AC21}" dt="2022-02-01T10:33:56.590" v="907" actId="47"/>
        <pc:sldMkLst>
          <pc:docMk/>
          <pc:sldMk cId="2670507341" sldId="2076137442"/>
        </pc:sldMkLst>
      </pc:sldChg>
      <pc:sldChg chg="modSp mod">
        <pc:chgData name="Rautaporras Petteri" userId="81ae4bc9-51ec-4b09-af2d-f08f9486593f" providerId="ADAL" clId="{F55573B4-CE7C-470A-91E6-14298E08AC21}" dt="2022-02-02T07:32:59.790" v="2080"/>
        <pc:sldMkLst>
          <pc:docMk/>
          <pc:sldMk cId="3383361648" sldId="2076137443"/>
        </pc:sldMkLst>
        <pc:spChg chg="mod">
          <ac:chgData name="Rautaporras Petteri" userId="81ae4bc9-51ec-4b09-af2d-f08f9486593f" providerId="ADAL" clId="{F55573B4-CE7C-470A-91E6-14298E08AC21}" dt="2022-02-02T07:22:33.321" v="20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F55573B4-CE7C-470A-91E6-14298E08AC21}" dt="2022-02-02T07:32:59.790" v="2080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F55573B4-CE7C-470A-91E6-14298E08AC21}" dt="2022-02-01T10:41:47.081" v="921" actId="47"/>
        <pc:sldMkLst>
          <pc:docMk/>
          <pc:sldMk cId="1164271516" sldId="2076137448"/>
        </pc:sldMkLst>
      </pc:sldChg>
      <pc:sldChg chg="del">
        <pc:chgData name="Rautaporras Petteri" userId="81ae4bc9-51ec-4b09-af2d-f08f9486593f" providerId="ADAL" clId="{F55573B4-CE7C-470A-91E6-14298E08AC21}" dt="2022-02-01T10:40:08.600" v="915" actId="47"/>
        <pc:sldMkLst>
          <pc:docMk/>
          <pc:sldMk cId="1196926229" sldId="2076137449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3479841645" sldId="2076137449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572688794" sldId="2076137450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770752808" sldId="2076137451"/>
        </pc:sldMkLst>
      </pc:sldChg>
      <pc:sldChg chg="modSp add mod">
        <pc:chgData name="Rautaporras Petteri" userId="81ae4bc9-51ec-4b09-af2d-f08f9486593f" providerId="ADAL" clId="{F55573B4-CE7C-470A-91E6-14298E08AC21}" dt="2022-02-01T10:42:36.584" v="1008" actId="20577"/>
        <pc:sldMkLst>
          <pc:docMk/>
          <pc:sldMk cId="3230635757" sldId="2076137452"/>
        </pc:sldMkLst>
        <pc:spChg chg="mod">
          <ac:chgData name="Rautaporras Petteri" userId="81ae4bc9-51ec-4b09-af2d-f08f9486593f" providerId="ADAL" clId="{F55573B4-CE7C-470A-91E6-14298E08AC21}" dt="2022-02-01T10:42:36.584" v="1008" actId="20577"/>
          <ac:spMkLst>
            <pc:docMk/>
            <pc:sldMk cId="3230635757" sldId="2076137452"/>
            <ac:spMk id="2" creationId="{C486607F-08B3-4B40-9AF2-6A8647D9937B}"/>
          </ac:spMkLst>
        </pc:spChg>
      </pc:sldChg>
    </pc:docChg>
  </pc:docChgLst>
  <pc:docChgLst>
    <pc:chgData name="Rautaporras Petteri" userId="81ae4bc9-51ec-4b09-af2d-f08f9486593f" providerId="ADAL" clId="{B677A8DA-1FBC-4FCA-A88C-A75D5D9C7674}"/>
    <pc:docChg chg="custSel addSld delSld modSld sldOrd">
      <pc:chgData name="Rautaporras Petteri" userId="81ae4bc9-51ec-4b09-af2d-f08f9486593f" providerId="ADAL" clId="{B677A8DA-1FBC-4FCA-A88C-A75D5D9C7674}" dt="2022-08-09T06:31:37.168" v="2227" actId="20577"/>
      <pc:docMkLst>
        <pc:docMk/>
      </pc:docMkLst>
      <pc:sldChg chg="del">
        <pc:chgData name="Rautaporras Petteri" userId="81ae4bc9-51ec-4b09-af2d-f08f9486593f" providerId="ADAL" clId="{B677A8DA-1FBC-4FCA-A88C-A75D5D9C7674}" dt="2022-08-05T11:50:03.410" v="12" actId="47"/>
        <pc:sldMkLst>
          <pc:docMk/>
          <pc:sldMk cId="3481929666" sldId="256"/>
        </pc:sldMkLst>
      </pc:sldChg>
      <pc:sldChg chg="del">
        <pc:chgData name="Rautaporras Petteri" userId="81ae4bc9-51ec-4b09-af2d-f08f9486593f" providerId="ADAL" clId="{B677A8DA-1FBC-4FCA-A88C-A75D5D9C7674}" dt="2022-08-08T05:34:18.448" v="129" actId="47"/>
        <pc:sldMkLst>
          <pc:docMk/>
          <pc:sldMk cId="1160989869" sldId="264"/>
        </pc:sldMkLst>
      </pc:sldChg>
      <pc:sldChg chg="del">
        <pc:chgData name="Rautaporras Petteri" userId="81ae4bc9-51ec-4b09-af2d-f08f9486593f" providerId="ADAL" clId="{B677A8DA-1FBC-4FCA-A88C-A75D5D9C7674}" dt="2022-08-08T05:34:19.265" v="130" actId="47"/>
        <pc:sldMkLst>
          <pc:docMk/>
          <pc:sldMk cId="2481141947" sldId="265"/>
        </pc:sldMkLst>
      </pc:sldChg>
      <pc:sldChg chg="del">
        <pc:chgData name="Rautaporras Petteri" userId="81ae4bc9-51ec-4b09-af2d-f08f9486593f" providerId="ADAL" clId="{B677A8DA-1FBC-4FCA-A88C-A75D5D9C7674}" dt="2022-08-08T05:34:22.031" v="132" actId="47"/>
        <pc:sldMkLst>
          <pc:docMk/>
          <pc:sldMk cId="2223534508" sldId="267"/>
        </pc:sldMkLst>
      </pc:sldChg>
      <pc:sldChg chg="del">
        <pc:chgData name="Rautaporras Petteri" userId="81ae4bc9-51ec-4b09-af2d-f08f9486593f" providerId="ADAL" clId="{B677A8DA-1FBC-4FCA-A88C-A75D5D9C7674}" dt="2022-08-05T11:49:54.875" v="8" actId="47"/>
        <pc:sldMkLst>
          <pc:docMk/>
          <pc:sldMk cId="3098896778" sldId="1046"/>
        </pc:sldMkLst>
      </pc:sldChg>
      <pc:sldChg chg="add">
        <pc:chgData name="Rautaporras Petteri" userId="81ae4bc9-51ec-4b09-af2d-f08f9486593f" providerId="ADAL" clId="{B677A8DA-1FBC-4FCA-A88C-A75D5D9C7674}" dt="2022-08-08T05:34:56.364" v="134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B677A8DA-1FBC-4FCA-A88C-A75D5D9C7674}" dt="2022-08-05T11:49:13.057" v="6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B677A8DA-1FBC-4FCA-A88C-A75D5D9C7674}" dt="2022-08-05T11:49:13.057" v="6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 del">
        <pc:chgData name="Rautaporras Petteri" userId="81ae4bc9-51ec-4b09-af2d-f08f9486593f" providerId="ADAL" clId="{B677A8DA-1FBC-4FCA-A88C-A75D5D9C7674}" dt="2022-08-08T05:34:56.364" v="134"/>
        <pc:sldMkLst>
          <pc:docMk/>
          <pc:sldMk cId="3461487886" sldId="1065"/>
        </pc:sldMkLst>
      </pc:sldChg>
      <pc:sldChg chg="add ord">
        <pc:chgData name="Rautaporras Petteri" userId="81ae4bc9-51ec-4b09-af2d-f08f9486593f" providerId="ADAL" clId="{B677A8DA-1FBC-4FCA-A88C-A75D5D9C7674}" dt="2022-08-08T05:35:18.706" v="136"/>
        <pc:sldMkLst>
          <pc:docMk/>
          <pc:sldMk cId="800762062" sldId="1068"/>
        </pc:sldMkLst>
      </pc:sldChg>
      <pc:sldChg chg="modSp mod">
        <pc:chgData name="Rautaporras Petteri" userId="81ae4bc9-51ec-4b09-af2d-f08f9486593f" providerId="ADAL" clId="{B677A8DA-1FBC-4FCA-A88C-A75D5D9C7674}" dt="2022-08-09T05:52:37.762" v="2168" actId="20577"/>
        <pc:sldMkLst>
          <pc:docMk/>
          <pc:sldMk cId="929075840" sldId="1075"/>
        </pc:sldMkLst>
        <pc:spChg chg="mod">
          <ac:chgData name="Rautaporras Petteri" userId="81ae4bc9-51ec-4b09-af2d-f08f9486593f" providerId="ADAL" clId="{B677A8DA-1FBC-4FCA-A88C-A75D5D9C7674}" dt="2022-08-09T05:52:37.762" v="2168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81ae4bc9-51ec-4b09-af2d-f08f9486593f" providerId="ADAL" clId="{B677A8DA-1FBC-4FCA-A88C-A75D5D9C7674}" dt="2022-08-09T05:30:07.106" v="2152" actId="15"/>
        <pc:sldMkLst>
          <pc:docMk/>
          <pc:sldMk cId="2573167509" sldId="1104"/>
        </pc:sldMkLst>
        <pc:spChg chg="mod">
          <ac:chgData name="Rautaporras Petteri" userId="81ae4bc9-51ec-4b09-af2d-f08f9486593f" providerId="ADAL" clId="{B677A8DA-1FBC-4FCA-A88C-A75D5D9C7674}" dt="2022-08-09T05:30:07.106" v="2152" actId="15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81ae4bc9-51ec-4b09-af2d-f08f9486593f" providerId="ADAL" clId="{B677A8DA-1FBC-4FCA-A88C-A75D5D9C7674}" dt="2022-08-08T06:23:45.272" v="2128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B677A8DA-1FBC-4FCA-A88C-A75D5D9C7674}" dt="2022-08-08T06:23:45.272" v="2128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81ae4bc9-51ec-4b09-af2d-f08f9486593f" providerId="ADAL" clId="{B677A8DA-1FBC-4FCA-A88C-A75D5D9C7674}" dt="2022-08-09T06:31:37.168" v="2227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B677A8DA-1FBC-4FCA-A88C-A75D5D9C7674}" dt="2022-08-09T06:31:37.168" v="2227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">
        <pc:chgData name="Rautaporras Petteri" userId="81ae4bc9-51ec-4b09-af2d-f08f9486593f" providerId="ADAL" clId="{B677A8DA-1FBC-4FCA-A88C-A75D5D9C7674}" dt="2022-08-05T11:49:48.693" v="7"/>
        <pc:sldMkLst>
          <pc:docMk/>
          <pc:sldMk cId="3526943401" sldId="1168"/>
        </pc:sldMkLst>
      </pc:sldChg>
      <pc:sldChg chg="add del">
        <pc:chgData name="Rautaporras Petteri" userId="81ae4bc9-51ec-4b09-af2d-f08f9486593f" providerId="ADAL" clId="{B677A8DA-1FBC-4FCA-A88C-A75D5D9C7674}" dt="2022-08-08T05:34:56.364" v="134"/>
        <pc:sldMkLst>
          <pc:docMk/>
          <pc:sldMk cId="3005809879" sldId="2076137435"/>
        </pc:sldMkLst>
      </pc:sldChg>
      <pc:sldChg chg="add">
        <pc:chgData name="Rautaporras Petteri" userId="81ae4bc9-51ec-4b09-af2d-f08f9486593f" providerId="ADAL" clId="{B677A8DA-1FBC-4FCA-A88C-A75D5D9C7674}" dt="2022-08-08T05:35:32.639" v="137"/>
        <pc:sldMkLst>
          <pc:docMk/>
          <pc:sldMk cId="1445491431" sldId="2076137439"/>
        </pc:sldMkLst>
      </pc:sldChg>
      <pc:sldChg chg="add ord">
        <pc:chgData name="Rautaporras Petteri" userId="81ae4bc9-51ec-4b09-af2d-f08f9486593f" providerId="ADAL" clId="{B677A8DA-1FBC-4FCA-A88C-A75D5D9C7674}" dt="2022-08-05T11:50:05.788" v="14"/>
        <pc:sldMkLst>
          <pc:docMk/>
          <pc:sldMk cId="3383361648" sldId="2076137443"/>
        </pc:sldMkLst>
      </pc:sldChg>
      <pc:sldChg chg="del">
        <pc:chgData name="Rautaporras Petteri" userId="81ae4bc9-51ec-4b09-af2d-f08f9486593f" providerId="ADAL" clId="{B677A8DA-1FBC-4FCA-A88C-A75D5D9C7674}" dt="2022-08-08T05:34:20.722" v="131" actId="47"/>
        <pc:sldMkLst>
          <pc:docMk/>
          <pc:sldMk cId="3163064237" sldId="2076137453"/>
        </pc:sldMkLst>
      </pc:sldChg>
      <pc:sldChg chg="del">
        <pc:chgData name="Rautaporras Petteri" userId="81ae4bc9-51ec-4b09-af2d-f08f9486593f" providerId="ADAL" clId="{B677A8DA-1FBC-4FCA-A88C-A75D5D9C7674}" dt="2022-08-05T11:49:56.256" v="9" actId="47"/>
        <pc:sldMkLst>
          <pc:docMk/>
          <pc:sldMk cId="2525428389" sldId="2076137454"/>
        </pc:sldMkLst>
      </pc:sldChg>
      <pc:sldChg chg="add">
        <pc:chgData name="Rautaporras Petteri" userId="81ae4bc9-51ec-4b09-af2d-f08f9486593f" providerId="ADAL" clId="{B677A8DA-1FBC-4FCA-A88C-A75D5D9C7674}" dt="2022-08-08T05:34:56.364" v="134"/>
        <pc:sldMkLst>
          <pc:docMk/>
          <pc:sldMk cId="2667477272" sldId="2076137454"/>
        </pc:sldMkLst>
      </pc:sldChg>
      <pc:sldChg chg="del">
        <pc:chgData name="Rautaporras Petteri" userId="81ae4bc9-51ec-4b09-af2d-f08f9486593f" providerId="ADAL" clId="{B677A8DA-1FBC-4FCA-A88C-A75D5D9C7674}" dt="2022-08-05T11:49:57.967" v="10" actId="47"/>
        <pc:sldMkLst>
          <pc:docMk/>
          <pc:sldMk cId="3446628839" sldId="2076137455"/>
        </pc:sldMkLst>
      </pc:sldChg>
      <pc:sldChg chg="del">
        <pc:chgData name="Rautaporras Petteri" userId="81ae4bc9-51ec-4b09-af2d-f08f9486593f" providerId="ADAL" clId="{B677A8DA-1FBC-4FCA-A88C-A75D5D9C7674}" dt="2022-08-05T11:50:00.512" v="11" actId="47"/>
        <pc:sldMkLst>
          <pc:docMk/>
          <pc:sldMk cId="1493162908" sldId="2076137456"/>
        </pc:sldMkLst>
      </pc:sldChg>
      <pc:sldChg chg="del">
        <pc:chgData name="Rautaporras Petteri" userId="81ae4bc9-51ec-4b09-af2d-f08f9486593f" providerId="ADAL" clId="{B677A8DA-1FBC-4FCA-A88C-A75D5D9C7674}" dt="2022-08-08T05:34:32.498" v="133" actId="47"/>
        <pc:sldMkLst>
          <pc:docMk/>
          <pc:sldMk cId="427174727" sldId="2076137457"/>
        </pc:sldMkLst>
      </pc:sldChg>
      <pc:sldChg chg="del">
        <pc:chgData name="Rautaporras Petteri" userId="81ae4bc9-51ec-4b09-af2d-f08f9486593f" providerId="ADAL" clId="{B677A8DA-1FBC-4FCA-A88C-A75D5D9C7674}" dt="2022-08-08T05:34:32.498" v="133" actId="47"/>
        <pc:sldMkLst>
          <pc:docMk/>
          <pc:sldMk cId="3127566419" sldId="2076137458"/>
        </pc:sldMkLst>
      </pc:sldChg>
      <pc:sldChg chg="modSp add mod">
        <pc:chgData name="Rautaporras Petteri" userId="81ae4bc9-51ec-4b09-af2d-f08f9486593f" providerId="ADAL" clId="{B677A8DA-1FBC-4FCA-A88C-A75D5D9C7674}" dt="2022-08-08T05:28:42.006" v="128"/>
        <pc:sldMkLst>
          <pc:docMk/>
          <pc:sldMk cId="908907755" sldId="2076137459"/>
        </pc:sldMkLst>
        <pc:spChg chg="mod">
          <ac:chgData name="Rautaporras Petteri" userId="81ae4bc9-51ec-4b09-af2d-f08f9486593f" providerId="ADAL" clId="{B677A8DA-1FBC-4FCA-A88C-A75D5D9C7674}" dt="2022-08-08T05:28:42.006" v="128"/>
          <ac:spMkLst>
            <pc:docMk/>
            <pc:sldMk cId="908907755" sldId="2076137459"/>
            <ac:spMk id="2" creationId="{81FD0014-CD75-481A-A3A6-860DE62B96CA}"/>
          </ac:spMkLst>
        </pc:spChg>
      </pc:sldChg>
      <pc:sldChg chg="add">
        <pc:chgData name="Rautaporras Petteri" userId="81ae4bc9-51ec-4b09-af2d-f08f9486593f" providerId="ADAL" clId="{B677A8DA-1FBC-4FCA-A88C-A75D5D9C7674}" dt="2022-08-05T11:49:48.693" v="7"/>
        <pc:sldMkLst>
          <pc:docMk/>
          <pc:sldMk cId="1267060358" sldId="2076137460"/>
        </pc:sldMkLst>
      </pc:sldChg>
    </pc:docChg>
  </pc:docChgLst>
  <pc:docChgLst>
    <pc:chgData name="Rautaporras Petteri" userId="d9004aa4-7491-43fa-b04f-4f6e300df2fa" providerId="ADAL" clId="{8F242647-212A-466A-AA1E-CA9003D6AA23}"/>
    <pc:docChg chg="custSel modSld">
      <pc:chgData name="Rautaporras Petteri" userId="d9004aa4-7491-43fa-b04f-4f6e300df2fa" providerId="ADAL" clId="{8F242647-212A-466A-AA1E-CA9003D6AA23}" dt="2021-02-04T08:42:59.175" v="450" actId="27918"/>
      <pc:docMkLst>
        <pc:docMk/>
      </pc:docMkLst>
      <pc:sldChg chg="mod">
        <pc:chgData name="Rautaporras Petteri" userId="d9004aa4-7491-43fa-b04f-4f6e300df2fa" providerId="ADAL" clId="{8F242647-212A-466A-AA1E-CA9003D6AA23}" dt="2021-02-02T21:22:42.485" v="52" actId="27918"/>
        <pc:sldMkLst>
          <pc:docMk/>
          <pc:sldMk cId="3461487886" sldId="1065"/>
        </pc:sldMkLst>
      </pc:sldChg>
      <pc:sldChg chg="modSp mod">
        <pc:chgData name="Rautaporras Petteri" userId="d9004aa4-7491-43fa-b04f-4f6e300df2fa" providerId="ADAL" clId="{8F242647-212A-466A-AA1E-CA9003D6AA23}" dt="2021-02-03T07:43:33.274" v="423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8F242647-212A-466A-AA1E-CA9003D6AA23}" dt="2021-02-03T07:43:33.274" v="423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8F242647-212A-466A-AA1E-CA9003D6AA23}" dt="2021-02-03T07:43:28.482" v="422" actId="20577"/>
        <pc:sldMkLst>
          <pc:docMk/>
          <pc:sldMk cId="3128374377" sldId="1076"/>
        </pc:sldMkLst>
        <pc:spChg chg="mod">
          <ac:chgData name="Rautaporras Petteri" userId="d9004aa4-7491-43fa-b04f-4f6e300df2fa" providerId="ADAL" clId="{8F242647-212A-466A-AA1E-CA9003D6AA23}" dt="2021-02-03T07:43:28.482" v="422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8F242647-212A-466A-AA1E-CA9003D6AA23}" dt="2021-02-03T07:50:57.680" v="44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8F242647-212A-466A-AA1E-CA9003D6AA23}" dt="2021-02-03T07:50:57.680" v="44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8F242647-212A-466A-AA1E-CA9003D6AA23}" dt="2021-02-02T21:19:07.930" v="4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8F242647-212A-466A-AA1E-CA9003D6AA23}" dt="2021-02-02T21:19:07.930" v="4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">
        <pc:chgData name="Rautaporras Petteri" userId="d9004aa4-7491-43fa-b04f-4f6e300df2fa" providerId="ADAL" clId="{8F242647-212A-466A-AA1E-CA9003D6AA23}" dt="2021-02-04T08:42:59.175" v="450" actId="27918"/>
        <pc:sldMkLst>
          <pc:docMk/>
          <pc:sldMk cId="1038765052" sldId="1123"/>
        </pc:sldMkLst>
      </pc:sldChg>
      <pc:sldChg chg="modSp mod">
        <pc:chgData name="Rautaporras Petteri" userId="d9004aa4-7491-43fa-b04f-4f6e300df2fa" providerId="ADAL" clId="{8F242647-212A-466A-AA1E-CA9003D6AA23}" dt="2021-02-03T07:49:09.122" v="440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8F242647-212A-466A-AA1E-CA9003D6AA23}" dt="2021-02-03T07:49:09.122" v="44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8F242647-212A-466A-AA1E-CA9003D6AA23}" dt="2021-02-04T07:16:03.808" v="446" actId="1076"/>
        <pc:sldMkLst>
          <pc:docMk/>
          <pc:sldMk cId="1005875025" sldId="2076137431"/>
        </pc:sldMkLst>
        <pc:picChg chg="add mod">
          <ac:chgData name="Rautaporras Petteri" userId="d9004aa4-7491-43fa-b04f-4f6e300df2fa" providerId="ADAL" clId="{8F242647-212A-466A-AA1E-CA9003D6AA23}" dt="2021-02-04T07:16:03.808" v="446" actId="1076"/>
          <ac:picMkLst>
            <pc:docMk/>
            <pc:sldMk cId="1005875025" sldId="2076137431"/>
            <ac:picMk id="8" creationId="{59382AD7-337A-46FD-BF8C-31C8662EEECB}"/>
          </ac:picMkLst>
        </pc:picChg>
        <pc:picChg chg="del">
          <ac:chgData name="Rautaporras Petteri" userId="d9004aa4-7491-43fa-b04f-4f6e300df2fa" providerId="ADAL" clId="{8F242647-212A-466A-AA1E-CA9003D6AA23}" dt="2021-02-04T07:15:55.371" v="442" actId="478"/>
          <ac:picMkLst>
            <pc:docMk/>
            <pc:sldMk cId="1005875025" sldId="2076137431"/>
            <ac:picMk id="9" creationId="{58679CF2-5FFA-4479-8381-24ADAA3A2147}"/>
          </ac:picMkLst>
        </pc:picChg>
      </pc:sldChg>
    </pc:docChg>
  </pc:docChgLst>
  <pc:docChgLst>
    <pc:chgData name="Rautaporras Petteri" userId="81ae4bc9-51ec-4b09-af2d-f08f9486593f" providerId="ADAL" clId="{B2F26A4F-CEC4-4681-862C-9D24993E1E53}"/>
    <pc:docChg chg="undo custSel addSld delSld modSld">
      <pc:chgData name="Rautaporras Petteri" userId="81ae4bc9-51ec-4b09-af2d-f08f9486593f" providerId="ADAL" clId="{B2F26A4F-CEC4-4681-862C-9D24993E1E53}" dt="2021-11-03T19:59:19.525" v="1952"/>
      <pc:docMkLst>
        <pc:docMk/>
      </pc:docMkLst>
      <pc:sldChg chg="add">
        <pc:chgData name="Rautaporras Petteri" userId="81ae4bc9-51ec-4b09-af2d-f08f9486593f" providerId="ADAL" clId="{B2F26A4F-CEC4-4681-862C-9D24993E1E53}" dt="2021-11-01T10:44:27.985" v="160"/>
        <pc:sldMkLst>
          <pc:docMk/>
          <pc:sldMk cId="3881790117" sldId="256"/>
        </pc:sldMkLst>
      </pc:sldChg>
      <pc:sldChg chg="del">
        <pc:chgData name="Rautaporras Petteri" userId="81ae4bc9-51ec-4b09-af2d-f08f9486593f" providerId="ADAL" clId="{B2F26A4F-CEC4-4681-862C-9D24993E1E53}" dt="2021-11-01T10:19:01.160" v="6" actId="47"/>
        <pc:sldMkLst>
          <pc:docMk/>
          <pc:sldMk cId="3984870155" sldId="256"/>
        </pc:sldMkLst>
      </pc:sldChg>
      <pc:sldChg chg="modSp add mod">
        <pc:chgData name="Rautaporras Petteri" userId="81ae4bc9-51ec-4b09-af2d-f08f9486593f" providerId="ADAL" clId="{B2F26A4F-CEC4-4681-862C-9D24993E1E53}" dt="2021-11-02T09:36:41.508" v="1756"/>
        <pc:sldMkLst>
          <pc:docMk/>
          <pc:sldMk cId="912479398" sldId="261"/>
        </pc:sldMkLst>
        <pc:spChg chg="mod">
          <ac:chgData name="Rautaporras Petteri" userId="81ae4bc9-51ec-4b09-af2d-f08f9486593f" providerId="ADAL" clId="{B2F26A4F-CEC4-4681-862C-9D24993E1E53}" dt="2021-11-01T19:00:24.751" v="1702"/>
          <ac:spMkLst>
            <pc:docMk/>
            <pc:sldMk cId="912479398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2F26A4F-CEC4-4681-862C-9D24993E1E53}" dt="2021-11-02T09:36:41.508" v="1756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B2F26A4F-CEC4-4681-862C-9D24993E1E53}" dt="2021-11-02T09:36:47.222" v="175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B2F26A4F-CEC4-4681-862C-9D24993E1E53}" dt="2021-11-02T09:36:47.222" v="175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B2F26A4F-CEC4-4681-862C-9D24993E1E53}" dt="2021-11-01T18:27:56.254" v="1692" actId="47"/>
        <pc:sldMkLst>
          <pc:docMk/>
          <pc:sldMk cId="1883353922" sldId="1049"/>
        </pc:sldMkLst>
      </pc:sldChg>
      <pc:sldChg chg="del">
        <pc:chgData name="Rautaporras Petteri" userId="81ae4bc9-51ec-4b09-af2d-f08f9486593f" providerId="ADAL" clId="{B2F26A4F-CEC4-4681-862C-9D24993E1E53}" dt="2021-11-01T18:28:02.601" v="1694" actId="47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B2F26A4F-CEC4-4681-862C-9D24993E1E53}" dt="2021-11-03T11:03:47.806" v="1951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B2F26A4F-CEC4-4681-862C-9D24993E1E53}" dt="2021-11-03T11:03:47.806" v="1951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81ae4bc9-51ec-4b09-af2d-f08f9486593f" providerId="ADAL" clId="{B2F26A4F-CEC4-4681-862C-9D24993E1E53}" dt="2021-11-01T18:28:10.790" v="1695"/>
        <pc:sldMkLst>
          <pc:docMk/>
          <pc:sldMk cId="3461487886" sldId="1065"/>
        </pc:sldMkLst>
      </pc:sldChg>
      <pc:sldChg chg="del">
        <pc:chgData name="Rautaporras Petteri" userId="81ae4bc9-51ec-4b09-af2d-f08f9486593f" providerId="ADAL" clId="{B2F26A4F-CEC4-4681-862C-9D24993E1E53}" dt="2021-11-01T10:34:21.952" v="111" actId="47"/>
        <pc:sldMkLst>
          <pc:docMk/>
          <pc:sldMk cId="1166976421" sldId="1068"/>
        </pc:sldMkLst>
      </pc:sldChg>
      <pc:sldChg chg="modSp mod">
        <pc:chgData name="Rautaporras Petteri" userId="81ae4bc9-51ec-4b09-af2d-f08f9486593f" providerId="ADAL" clId="{B2F26A4F-CEC4-4681-862C-9D24993E1E53}" dt="2021-11-03T06:55:08.164" v="1778" actId="14100"/>
        <pc:sldMkLst>
          <pc:docMk/>
          <pc:sldMk cId="929075840" sldId="1075"/>
        </pc:sldMkLst>
        <pc:spChg chg="mod">
          <ac:chgData name="Rautaporras Petteri" userId="81ae4bc9-51ec-4b09-af2d-f08f9486593f" providerId="ADAL" clId="{B2F26A4F-CEC4-4681-862C-9D24993E1E53}" dt="2021-11-03T06:55:08.164" v="1778" actId="14100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81ae4bc9-51ec-4b09-af2d-f08f9486593f" providerId="ADAL" clId="{B2F26A4F-CEC4-4681-862C-9D24993E1E53}" dt="2021-11-03T06:23:30.839" v="1776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B2F26A4F-CEC4-4681-862C-9D24993E1E53}" dt="2021-11-03T06:23:30.839" v="1776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81ae4bc9-51ec-4b09-af2d-f08f9486593f" providerId="ADAL" clId="{B2F26A4F-CEC4-4681-862C-9D24993E1E53}" dt="2021-11-02T08:13:19.218" v="1712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B2F26A4F-CEC4-4681-862C-9D24993E1E53}" dt="2021-11-02T08:13:19.218" v="171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del">
        <pc:chgData name="Rautaporras Petteri" userId="81ae4bc9-51ec-4b09-af2d-f08f9486593f" providerId="ADAL" clId="{B2F26A4F-CEC4-4681-862C-9D24993E1E53}" dt="2021-11-01T10:19:07.736" v="8" actId="47"/>
        <pc:sldMkLst>
          <pc:docMk/>
          <pc:sldMk cId="3588709971" sldId="1118"/>
        </pc:sldMkLst>
      </pc:sldChg>
      <pc:sldChg chg="modSp mod">
        <pc:chgData name="Rautaporras Petteri" userId="81ae4bc9-51ec-4b09-af2d-f08f9486593f" providerId="ADAL" clId="{B2F26A4F-CEC4-4681-862C-9D24993E1E53}" dt="2021-11-03T07:21:07.521" v="1950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B2F26A4F-CEC4-4681-862C-9D24993E1E53}" dt="2021-11-03T07:21:07.521" v="195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">
        <pc:chgData name="Rautaporras Petteri" userId="81ae4bc9-51ec-4b09-af2d-f08f9486593f" providerId="ADAL" clId="{B2F26A4F-CEC4-4681-862C-9D24993E1E53}" dt="2021-11-01T18:28:24.696" v="169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B2F26A4F-CEC4-4681-862C-9D24993E1E53}" dt="2021-11-01T18:28:14.956" v="1696" actId="47"/>
        <pc:sldMkLst>
          <pc:docMk/>
          <pc:sldMk cId="3164595974" sldId="2076137437"/>
        </pc:sldMkLst>
      </pc:sldChg>
      <pc:sldChg chg="del">
        <pc:chgData name="Rautaporras Petteri" userId="81ae4bc9-51ec-4b09-af2d-f08f9486593f" providerId="ADAL" clId="{B2F26A4F-CEC4-4681-862C-9D24993E1E53}" dt="2021-11-01T18:28:27.146" v="1698" actId="47"/>
        <pc:sldMkLst>
          <pc:docMk/>
          <pc:sldMk cId="2829966302" sldId="2076137438"/>
        </pc:sldMkLst>
      </pc:sldChg>
      <pc:sldChg chg="add">
        <pc:chgData name="Rautaporras Petteri" userId="81ae4bc9-51ec-4b09-af2d-f08f9486593f" providerId="ADAL" clId="{B2F26A4F-CEC4-4681-862C-9D24993E1E53}" dt="2021-11-01T10:18:59.939" v="5"/>
        <pc:sldMkLst>
          <pc:docMk/>
          <pc:sldMk cId="2670507341" sldId="2076137442"/>
        </pc:sldMkLst>
      </pc:sldChg>
      <pc:sldChg chg="modSp add mod">
        <pc:chgData name="Rautaporras Petteri" userId="81ae4bc9-51ec-4b09-af2d-f08f9486593f" providerId="ADAL" clId="{B2F26A4F-CEC4-4681-862C-9D24993E1E53}" dt="2021-11-02T09:36:40.318" v="1755"/>
        <pc:sldMkLst>
          <pc:docMk/>
          <pc:sldMk cId="3383361648" sldId="2076137443"/>
        </pc:sldMkLst>
        <pc:spChg chg="mod">
          <ac:chgData name="Rautaporras Petteri" userId="81ae4bc9-51ec-4b09-af2d-f08f9486593f" providerId="ADAL" clId="{B2F26A4F-CEC4-4681-862C-9D24993E1E53}" dt="2021-11-01T13:21:51.136" v="1680" actId="20577"/>
          <ac:spMkLst>
            <pc:docMk/>
            <pc:sldMk cId="3383361648" sldId="2076137443"/>
            <ac:spMk id="7" creationId="{3733E520-6A08-4E9C-973B-B665E50E1854}"/>
          </ac:spMkLst>
        </pc:spChg>
        <pc:spChg chg="mod">
          <ac:chgData name="Rautaporras Petteri" userId="81ae4bc9-51ec-4b09-af2d-f08f9486593f" providerId="ADAL" clId="{B2F26A4F-CEC4-4681-862C-9D24993E1E53}" dt="2021-11-01T18:59:32.791" v="1701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B2F26A4F-CEC4-4681-862C-9D24993E1E53}" dt="2021-11-02T09:36:40.318" v="1755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new mod">
        <pc:chgData name="Rautaporras Petteri" userId="81ae4bc9-51ec-4b09-af2d-f08f9486593f" providerId="ADAL" clId="{B2F26A4F-CEC4-4681-862C-9D24993E1E53}" dt="2021-11-01T10:33:25.507" v="89" actId="20577"/>
        <pc:sldMkLst>
          <pc:docMk/>
          <pc:sldMk cId="3943818055" sldId="2076137444"/>
        </pc:sldMkLst>
        <pc:spChg chg="mod">
          <ac:chgData name="Rautaporras Petteri" userId="81ae4bc9-51ec-4b09-af2d-f08f9486593f" providerId="ADAL" clId="{B2F26A4F-CEC4-4681-862C-9D24993E1E53}" dt="2021-11-01T10:33:25.507" v="89" actId="20577"/>
          <ac:spMkLst>
            <pc:docMk/>
            <pc:sldMk cId="3943818055" sldId="2076137444"/>
            <ac:spMk id="2" creationId="{42D6FED0-1307-4154-B8F9-C0A6B1C735DD}"/>
          </ac:spMkLst>
        </pc:spChg>
      </pc:sldChg>
      <pc:sldChg chg="add">
        <pc:chgData name="Rautaporras Petteri" userId="81ae4bc9-51ec-4b09-af2d-f08f9486593f" providerId="ADAL" clId="{B2F26A4F-CEC4-4681-862C-9D24993E1E53}" dt="2021-11-01T10:44:52.915" v="164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B2F26A4F-CEC4-4681-862C-9D24993E1E53}" dt="2021-11-03T19:59:19.525" v="1952"/>
        <pc:sldMkLst>
          <pc:docMk/>
          <pc:sldMk cId="1164271516" sldId="2076137448"/>
        </pc:sldMkLst>
        <pc:spChg chg="mod">
          <ac:chgData name="Rautaporras Petteri" userId="81ae4bc9-51ec-4b09-af2d-f08f9486593f" providerId="ADAL" clId="{B2F26A4F-CEC4-4681-862C-9D24993E1E53}" dt="2021-11-01T10:34:48.885" v="159" actId="20577"/>
          <ac:spMkLst>
            <pc:docMk/>
            <pc:sldMk cId="1164271516" sldId="207613744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2F26A4F-CEC4-4681-862C-9D24993E1E53}" dt="2021-11-03T19:59:19.525" v="1952"/>
          <ac:graphicFrameMkLst>
            <pc:docMk/>
            <pc:sldMk cId="1164271516" sldId="2076137448"/>
            <ac:graphicFrameMk id="9" creationId="{E0EB4AEC-EC50-4F67-BEB1-A8415E3A7B3A}"/>
          </ac:graphicFrameMkLst>
        </pc:graphicFrameChg>
      </pc:sldChg>
      <pc:sldChg chg="add">
        <pc:chgData name="Rautaporras Petteri" userId="81ae4bc9-51ec-4b09-af2d-f08f9486593f" providerId="ADAL" clId="{B2F26A4F-CEC4-4681-862C-9D24993E1E53}" dt="2021-11-01T18:28:00.745" v="1693"/>
        <pc:sldMkLst>
          <pc:docMk/>
          <pc:sldMk cId="1196926229" sldId="2076137449"/>
        </pc:sldMkLst>
      </pc:sldChg>
    </pc:docChg>
  </pc:docChgLst>
  <pc:docChgLst>
    <pc:chgData name="Rautaporras Petteri" userId="81ae4bc9-51ec-4b09-af2d-f08f9486593f" providerId="ADAL" clId="{7C9586CA-564D-4A87-8543-C3A70CFC5EEF}"/>
    <pc:docChg chg="delSld">
      <pc:chgData name="Rautaporras Petteri" userId="81ae4bc9-51ec-4b09-af2d-f08f9486593f" providerId="ADAL" clId="{7C9586CA-564D-4A87-8543-C3A70CFC5EEF}" dt="2021-08-13T06:21:07.762" v="0" actId="47"/>
      <pc:docMkLst>
        <pc:docMk/>
      </pc:docMkLst>
      <pc:sldChg chg="del">
        <pc:chgData name="Rautaporras Petteri" userId="81ae4bc9-51ec-4b09-af2d-f08f9486593f" providerId="ADAL" clId="{7C9586CA-564D-4A87-8543-C3A70CFC5EEF}" dt="2021-08-13T06:21:07.762" v="0" actId="47"/>
        <pc:sldMkLst>
          <pc:docMk/>
          <pc:sldMk cId="929075840" sldId="1075"/>
        </pc:sldMkLst>
      </pc:sldChg>
    </pc:docChg>
  </pc:docChgLst>
  <pc:docChgLst>
    <pc:chgData name="Rautaporras Petteri" userId="d9004aa4-7491-43fa-b04f-4f6e300df2fa" providerId="ADAL" clId="{7C9586CA-564D-4A87-8543-C3A70CFC5EEF}"/>
    <pc:docChg chg="undo custSel addSld delSld modSld">
      <pc:chgData name="Rautaporras Petteri" userId="d9004aa4-7491-43fa-b04f-4f6e300df2fa" providerId="ADAL" clId="{7C9586CA-564D-4A87-8543-C3A70CFC5EEF}" dt="2021-08-09T05:20:14.111" v="3364" actId="20577"/>
      <pc:docMkLst>
        <pc:docMk/>
      </pc:docMkLst>
      <pc:sldChg chg="add">
        <pc:chgData name="Rautaporras Petteri" userId="d9004aa4-7491-43fa-b04f-4f6e300df2fa" providerId="ADAL" clId="{7C9586CA-564D-4A87-8543-C3A70CFC5EEF}" dt="2021-08-02T07:52:46.127" v="740"/>
        <pc:sldMkLst>
          <pc:docMk/>
          <pc:sldMk cId="3984870155" sldId="256"/>
        </pc:sldMkLst>
      </pc:sldChg>
      <pc:sldChg chg="del">
        <pc:chgData name="Rautaporras Petteri" userId="d9004aa4-7491-43fa-b04f-4f6e300df2fa" providerId="ADAL" clId="{7C9586CA-564D-4A87-8543-C3A70CFC5EEF}" dt="2021-08-02T10:33:04.721" v="1263" actId="47"/>
        <pc:sldMkLst>
          <pc:docMk/>
          <pc:sldMk cId="347492013" sldId="258"/>
        </pc:sldMkLst>
      </pc:sldChg>
      <pc:sldChg chg="modSp del">
        <pc:chgData name="Rautaporras Petteri" userId="d9004aa4-7491-43fa-b04f-4f6e300df2fa" providerId="ADAL" clId="{7C9586CA-564D-4A87-8543-C3A70CFC5EEF}" dt="2021-08-02T09:46:03.697" v="1168" actId="47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7C9586CA-564D-4A87-8543-C3A70CFC5EEF}" dt="2021-08-02T09:46:03.672" v="1167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add">
        <pc:chgData name="Rautaporras Petteri" userId="d9004aa4-7491-43fa-b04f-4f6e300df2fa" providerId="ADAL" clId="{7C9586CA-564D-4A87-8543-C3A70CFC5EEF}" dt="2021-08-03T11:48:55.392" v="2538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7C9586CA-564D-4A87-8543-C3A70CFC5EEF}" dt="2021-08-03T11:48:55.392" v="253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2T09:46:32.810" v="1174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7C9586CA-564D-4A87-8543-C3A70CFC5EEF}" dt="2021-08-02T09:46:27.095" v="1172" actId="47"/>
        <pc:sldMkLst>
          <pc:docMk/>
          <pc:sldMk cId="698580732" sldId="363"/>
        </pc:sldMkLst>
      </pc:sldChg>
      <pc:sldChg chg="del">
        <pc:chgData name="Rautaporras Petteri" userId="d9004aa4-7491-43fa-b04f-4f6e300df2fa" providerId="ADAL" clId="{7C9586CA-564D-4A87-8543-C3A70CFC5EEF}" dt="2021-08-02T08:24:51.941" v="742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7C9586CA-564D-4A87-8543-C3A70CFC5EEF}" dt="2021-08-03T11:39:56.481" v="2032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7C9586CA-564D-4A87-8543-C3A70CFC5EEF}" dt="2021-08-03T11:39:56.481" v="2032" actId="20577"/>
          <ac:spMkLst>
            <pc:docMk/>
            <pc:sldMk cId="1255078131" sldId="1051"/>
            <ac:spMk id="6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9T05:20:14.111" v="336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7C9586CA-564D-4A87-8543-C3A70CFC5EEF}" dt="2021-08-09T05:20:14.111" v="336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d9004aa4-7491-43fa-b04f-4f6e300df2fa" providerId="ADAL" clId="{7C9586CA-564D-4A87-8543-C3A70CFC5EEF}" dt="2021-08-03T11:38:30.986" v="1998" actId="47"/>
        <pc:sldMkLst>
          <pc:docMk/>
          <pc:sldMk cId="3461487886" sldId="1065"/>
        </pc:sldMkLst>
      </pc:sldChg>
      <pc:sldChg chg="del">
        <pc:chgData name="Rautaporras Petteri" userId="d9004aa4-7491-43fa-b04f-4f6e300df2fa" providerId="ADAL" clId="{7C9586CA-564D-4A87-8543-C3A70CFC5EEF}" dt="2021-08-02T09:46:29.615" v="1173" actId="47"/>
        <pc:sldMkLst>
          <pc:docMk/>
          <pc:sldMk cId="3421334924" sldId="1067"/>
        </pc:sldMkLst>
      </pc:sldChg>
      <pc:sldChg chg="modSp add mod">
        <pc:chgData name="Rautaporras Petteri" userId="d9004aa4-7491-43fa-b04f-4f6e300df2fa" providerId="ADAL" clId="{7C9586CA-564D-4A87-8543-C3A70CFC5EEF}" dt="2021-08-04T06:48:09.789" v="3361" actId="255"/>
        <pc:sldMkLst>
          <pc:docMk/>
          <pc:sldMk cId="1166976421" sldId="1068"/>
        </pc:sldMkLst>
        <pc:spChg chg="mod">
          <ac:chgData name="Rautaporras Petteri" userId="d9004aa4-7491-43fa-b04f-4f6e300df2fa" providerId="ADAL" clId="{7C9586CA-564D-4A87-8543-C3A70CFC5EEF}" dt="2021-08-04T06:48:09.789" v="3361" actId="255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4T06:48:34.139" v="3362" actId="255"/>
        <pc:sldMkLst>
          <pc:docMk/>
          <pc:sldMk cId="929075840" sldId="1075"/>
        </pc:sldMkLst>
        <pc:spChg chg="mod">
          <ac:chgData name="Rautaporras Petteri" userId="d9004aa4-7491-43fa-b04f-4f6e300df2fa" providerId="ADAL" clId="{7C9586CA-564D-4A87-8543-C3A70CFC5EEF}" dt="2021-08-04T06:48:34.139" v="3362" actId="255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7C9586CA-564D-4A87-8543-C3A70CFC5EEF}" dt="2021-08-04T05:17:23.042" v="3262" actId="1076"/>
        <pc:sldMkLst>
          <pc:docMk/>
          <pc:sldMk cId="2573167509" sldId="1104"/>
        </pc:sldMkLst>
        <pc:spChg chg="mod">
          <ac:chgData name="Rautaporras Petteri" userId="d9004aa4-7491-43fa-b04f-4f6e300df2fa" providerId="ADAL" clId="{7C9586CA-564D-4A87-8543-C3A70CFC5EEF}" dt="2021-08-04T05:17:23.042" v="3262" actId="1076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7C9586CA-564D-4A87-8543-C3A70CFC5EEF}" dt="2021-08-02T07:52:02.012" v="739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7C9586CA-564D-4A87-8543-C3A70CFC5EEF}" dt="2021-08-02T07:52:02.012" v="739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7C9586CA-564D-4A87-8543-C3A70CFC5EEF}" dt="2021-08-04T06:47:48.582" v="3359" actId="255"/>
        <pc:sldMkLst>
          <pc:docMk/>
          <pc:sldMk cId="3588709971" sldId="1118"/>
        </pc:sldMkLst>
        <pc:spChg chg="mod">
          <ac:chgData name="Rautaporras Petteri" userId="d9004aa4-7491-43fa-b04f-4f6e300df2fa" providerId="ADAL" clId="{7C9586CA-564D-4A87-8543-C3A70CFC5EEF}" dt="2021-08-04T06:47:48.582" v="3359" actId="255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7C9586CA-564D-4A87-8543-C3A70CFC5EEF}" dt="2021-08-03T11:43:25.803" v="2181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7C9586CA-564D-4A87-8543-C3A70CFC5EEF}" dt="2021-08-04T05:22:57.362" v="3344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7C9586CA-564D-4A87-8543-C3A70CFC5EEF}" dt="2021-08-04T05:22:57.362" v="334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7C9586CA-564D-4A87-8543-C3A70CFC5EEF}" dt="2021-08-02T08:20:59.745" v="741" actId="47"/>
        <pc:sldMkLst>
          <pc:docMk/>
          <pc:sldMk cId="1005875025" sldId="2076137431"/>
        </pc:sldMkLst>
      </pc:sldChg>
      <pc:sldChg chg="modSp del">
        <pc:chgData name="Rautaporras Petteri" userId="d9004aa4-7491-43fa-b04f-4f6e300df2fa" providerId="ADAL" clId="{7C9586CA-564D-4A87-8543-C3A70CFC5EEF}" dt="2021-08-02T09:46:24.141" v="1171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7C9586CA-564D-4A87-8543-C3A70CFC5EEF}" dt="2021-08-02T09:46:24.114" v="1170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3T11:37:54.646" v="1993" actId="47"/>
        <pc:sldMkLst>
          <pc:docMk/>
          <pc:sldMk cId="743890610" sldId="2076137433"/>
        </pc:sldMkLst>
      </pc:sldChg>
      <pc:sldChg chg="del">
        <pc:chgData name="Rautaporras Petteri" userId="d9004aa4-7491-43fa-b04f-4f6e300df2fa" providerId="ADAL" clId="{7C9586CA-564D-4A87-8543-C3A70CFC5EEF}" dt="2021-08-03T11:38:38.473" v="2000" actId="47"/>
        <pc:sldMkLst>
          <pc:docMk/>
          <pc:sldMk cId="3005809879" sldId="2076137435"/>
        </pc:sldMkLst>
      </pc:sldChg>
      <pc:sldChg chg="del">
        <pc:chgData name="Rautaporras Petteri" userId="d9004aa4-7491-43fa-b04f-4f6e300df2fa" providerId="ADAL" clId="{7C9586CA-564D-4A87-8543-C3A70CFC5EEF}" dt="2021-08-03T11:39:12.307" v="2002" actId="47"/>
        <pc:sldMkLst>
          <pc:docMk/>
          <pc:sldMk cId="800762062" sldId="2076137436"/>
        </pc:sldMkLst>
      </pc:sldChg>
      <pc:sldChg chg="modSp del mod">
        <pc:chgData name="Rautaporras Petteri" userId="d9004aa4-7491-43fa-b04f-4f6e300df2fa" providerId="ADAL" clId="{7C9586CA-564D-4A87-8543-C3A70CFC5EEF}" dt="2021-08-02T09:54:26.592" v="1262" actId="47"/>
        <pc:sldMkLst>
          <pc:docMk/>
          <pc:sldMk cId="858822830" sldId="2076137437"/>
        </pc:sldMkLst>
        <pc:spChg chg="mod">
          <ac:chgData name="Rautaporras Petteri" userId="d9004aa4-7491-43fa-b04f-4f6e300df2fa" providerId="ADAL" clId="{7C9586CA-564D-4A87-8543-C3A70CFC5EEF}" dt="2021-08-02T09:47:27.707" v="1258" actId="20577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7C9586CA-564D-4A87-8543-C3A70CFC5EEF}" dt="2021-08-02T09:54:20.374" v="1261" actId="20577"/>
          <ac:spMkLst>
            <pc:docMk/>
            <pc:sldMk cId="858822830" sldId="2076137437"/>
            <ac:spMk id="6" creationId="{26680B02-E3ED-48E7-BF93-F964DC93B53B}"/>
          </ac:spMkLst>
        </pc:spChg>
      </pc:sldChg>
      <pc:sldChg chg="add">
        <pc:chgData name="Rautaporras Petteri" userId="d9004aa4-7491-43fa-b04f-4f6e300df2fa" providerId="ADAL" clId="{7C9586CA-564D-4A87-8543-C3A70CFC5EEF}" dt="2021-08-03T11:38:28.334" v="1997"/>
        <pc:sldMkLst>
          <pc:docMk/>
          <pc:sldMk cId="3164595974" sldId="2076137437"/>
        </pc:sldMkLst>
      </pc:sldChg>
      <pc:sldChg chg="modSp add mod">
        <pc:chgData name="Rautaporras Petteri" userId="d9004aa4-7491-43fa-b04f-4f6e300df2fa" providerId="ADAL" clId="{7C9586CA-564D-4A87-8543-C3A70CFC5EEF}" dt="2021-08-04T06:48:03.207" v="3360" actId="255"/>
        <pc:sldMkLst>
          <pc:docMk/>
          <pc:sldMk cId="2829966302" sldId="2076137438"/>
        </pc:sldMkLst>
        <pc:spChg chg="mod">
          <ac:chgData name="Rautaporras Petteri" userId="d9004aa4-7491-43fa-b04f-4f6e300df2fa" providerId="ADAL" clId="{7C9586CA-564D-4A87-8543-C3A70CFC5EEF}" dt="2021-08-04T06:48:03.207" v="3360" actId="255"/>
          <ac:spMkLst>
            <pc:docMk/>
            <pc:sldMk cId="2829966302" sldId="2076137438"/>
            <ac:spMk id="2" creationId="{00000000-0000-0000-0000-000000000000}"/>
          </ac:spMkLst>
        </pc:spChg>
        <pc:graphicFrameChg chg="modGraphic">
          <ac:chgData name="Rautaporras Petteri" userId="d9004aa4-7491-43fa-b04f-4f6e300df2fa" providerId="ADAL" clId="{7C9586CA-564D-4A87-8543-C3A70CFC5EEF}" dt="2021-08-03T18:16:09.840" v="3035" actId="14734"/>
          <ac:graphicFrameMkLst>
            <pc:docMk/>
            <pc:sldMk cId="2829966302" sldId="2076137438"/>
            <ac:graphicFrameMk id="14" creationId="{8AD21D0F-9B6A-4E23-A81A-E23C9B1E89C1}"/>
          </ac:graphicFrameMkLst>
        </pc:graphicFrameChg>
        <pc:graphicFrameChg chg="mod">
          <ac:chgData name="Rautaporras Petteri" userId="d9004aa4-7491-43fa-b04f-4f6e300df2fa" providerId="ADAL" clId="{7C9586CA-564D-4A87-8543-C3A70CFC5EEF}" dt="2021-08-03T18:16:12.398" v="3036"/>
          <ac:graphicFrameMkLst>
            <pc:docMk/>
            <pc:sldMk cId="2829966302" sldId="2076137438"/>
            <ac:graphicFrameMk id="25" creationId="{00000000-0000-0000-0000-000000000000}"/>
          </ac:graphicFrameMkLst>
        </pc:graphicFrameChg>
      </pc:sldChg>
      <pc:sldChg chg="modSp new del mod">
        <pc:chgData name="Rautaporras Petteri" userId="d9004aa4-7491-43fa-b04f-4f6e300df2fa" providerId="ADAL" clId="{7C9586CA-564D-4A87-8543-C3A70CFC5EEF}" dt="2021-08-04T05:28:14.019" v="3345" actId="47"/>
        <pc:sldMkLst>
          <pc:docMk/>
          <pc:sldMk cId="720751863" sldId="2076137439"/>
        </pc:sldMkLst>
        <pc:spChg chg="mod">
          <ac:chgData name="Rautaporras Petteri" userId="d9004aa4-7491-43fa-b04f-4f6e300df2fa" providerId="ADAL" clId="{7C9586CA-564D-4A87-8543-C3A70CFC5EEF}" dt="2021-08-03T17:47:41.370" v="3033" actId="20577"/>
          <ac:spMkLst>
            <pc:docMk/>
            <pc:sldMk cId="720751863" sldId="2076137439"/>
            <ac:spMk id="6" creationId="{3C97234C-11BA-419C-AC2A-79CCD2AA14B0}"/>
          </ac:spMkLst>
        </pc:spChg>
      </pc:sldChg>
    </pc:docChg>
  </pc:docChgLst>
  <pc:docChgLst>
    <pc:chgData name="Rautaporras Petteri" userId="d9004aa4-7491-43fa-b04f-4f6e300df2fa" providerId="ADAL" clId="{DE362A46-FCCA-4B04-BECA-B95882F25295}"/>
    <pc:docChg chg="undo custSel addSld delSld modSld sldOrd">
      <pc:chgData name="Rautaporras Petteri" userId="d9004aa4-7491-43fa-b04f-4f6e300df2fa" providerId="ADAL" clId="{DE362A46-FCCA-4B04-BECA-B95882F25295}" dt="2021-02-02T13:54:24.872" v="750"/>
      <pc:docMkLst>
        <pc:docMk/>
      </pc:docMkLst>
      <pc:sldChg chg="modSp del">
        <pc:chgData name="Rautaporras Petteri" userId="d9004aa4-7491-43fa-b04f-4f6e300df2fa" providerId="ADAL" clId="{DE362A46-FCCA-4B04-BECA-B95882F25295}" dt="2021-02-02T12:50:30.148" v="232" actId="47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DE362A46-FCCA-4B04-BECA-B95882F25295}" dt="2021-02-02T12:46:22.062" v="12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6" v="268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DE362A46-FCCA-4B04-BECA-B95882F25295}" dt="2021-02-02T13:29:10.346" v="26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E362A46-FCCA-4B04-BECA-B95882F25295}" dt="2021-02-02T12:50:38.190" v="233" actId="47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DE362A46-FCCA-4B04-BECA-B95882F25295}" dt="2021-02-02T12:46:23.087" v="12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1" v="26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DE362A46-FCCA-4B04-BECA-B95882F25295}" dt="2021-02-02T13:29:10.341" v="26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add del">
        <pc:chgData name="Rautaporras Petteri" userId="d9004aa4-7491-43fa-b04f-4f6e300df2fa" providerId="ADAL" clId="{DE362A46-FCCA-4B04-BECA-B95882F25295}" dt="2021-02-02T13:32:20.034" v="363" actId="47"/>
        <pc:sldMkLst>
          <pc:docMk/>
          <pc:sldMk cId="1883353922" sldId="1049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1255078131" sldId="1051"/>
        </pc:sldMkLst>
      </pc:sldChg>
      <pc:sldChg chg="add del">
        <pc:chgData name="Rautaporras Petteri" userId="d9004aa4-7491-43fa-b04f-4f6e300df2fa" providerId="ADAL" clId="{DE362A46-FCCA-4B04-BECA-B95882F25295}" dt="2021-02-02T13:32:01.241" v="359" actId="47"/>
        <pc:sldMkLst>
          <pc:docMk/>
          <pc:sldMk cId="2419185632" sldId="1052"/>
        </pc:sldMkLst>
      </pc:sldChg>
      <pc:sldChg chg="add del">
        <pc:chgData name="Rautaporras Petteri" userId="d9004aa4-7491-43fa-b04f-4f6e300df2fa" providerId="ADAL" clId="{DE362A46-FCCA-4B04-BECA-B95882F25295}" dt="2021-02-02T13:32:02.280" v="360" actId="47"/>
        <pc:sldMkLst>
          <pc:docMk/>
          <pc:sldMk cId="1883107858" sldId="1053"/>
        </pc:sldMkLst>
      </pc:sldChg>
      <pc:sldChg chg="add ord">
        <pc:chgData name="Rautaporras Petteri" userId="d9004aa4-7491-43fa-b04f-4f6e300df2fa" providerId="ADAL" clId="{DE362A46-FCCA-4B04-BECA-B95882F25295}" dt="2021-02-02T13:32:10.408" v="362"/>
        <pc:sldMkLst>
          <pc:docMk/>
          <pc:sldMk cId="1680971455" sldId="1054"/>
        </pc:sldMkLst>
      </pc:sldChg>
      <pc:sldChg chg="add del">
        <pc:chgData name="Rautaporras Petteri" userId="d9004aa4-7491-43fa-b04f-4f6e300df2fa" providerId="ADAL" clId="{DE362A46-FCCA-4B04-BECA-B95882F25295}" dt="2021-02-02T13:32:23.857" v="364" actId="47"/>
        <pc:sldMkLst>
          <pc:docMk/>
          <pc:sldMk cId="2199243574" sldId="1055"/>
        </pc:sldMkLst>
      </pc:sldChg>
      <pc:sldChg chg="modSp mod">
        <pc:chgData name="Rautaporras Petteri" userId="d9004aa4-7491-43fa-b04f-4f6e300df2fa" providerId="ADAL" clId="{DE362A46-FCCA-4B04-BECA-B95882F25295}" dt="2021-02-02T12:42:07.042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DE362A46-FCCA-4B04-BECA-B95882F25295}" dt="2021-02-02T12:42:07.042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461487886" sldId="1065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926641037" sldId="1068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929075840" sldId="1075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3128374377" sldId="1076"/>
        </pc:sldMkLst>
      </pc:sldChg>
      <pc:sldChg chg="delSp modSp mod">
        <pc:chgData name="Rautaporras Petteri" userId="d9004aa4-7491-43fa-b04f-4f6e300df2fa" providerId="ADAL" clId="{DE362A46-FCCA-4B04-BECA-B95882F25295}" dt="2021-02-02T12:45:46.708" v="115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DE362A46-FCCA-4B04-BECA-B95882F25295}" dt="2021-02-02T12:45:46.708" v="115" actId="20577"/>
          <ac:spMkLst>
            <pc:docMk/>
            <pc:sldMk cId="2573167509" sldId="1104"/>
            <ac:spMk id="2" creationId="{4BB0440D-C81A-46A2-A992-15D38EB5099C}"/>
          </ac:spMkLst>
        </pc:spChg>
        <pc:spChg chg="del mod">
          <ac:chgData name="Rautaporras Petteri" userId="d9004aa4-7491-43fa-b04f-4f6e300df2fa" providerId="ADAL" clId="{DE362A46-FCCA-4B04-BECA-B95882F25295}" dt="2021-02-02T12:44:32.492" v="53" actId="478"/>
          <ac:spMkLst>
            <pc:docMk/>
            <pc:sldMk cId="2573167509" sldId="1104"/>
            <ac:spMk id="6" creationId="{01E05333-9BB3-4F34-A84F-F04B9AA04BD6}"/>
          </ac:spMkLst>
        </pc:spChg>
      </pc:sldChg>
      <pc:sldChg chg="modSp mod">
        <pc:chgData name="Rautaporras Petteri" userId="d9004aa4-7491-43fa-b04f-4f6e300df2fa" providerId="ADAL" clId="{DE362A46-FCCA-4B04-BECA-B95882F25295}" dt="2021-02-02T12:43:13.419" v="32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DE362A46-FCCA-4B04-BECA-B95882F25295}" dt="2021-02-02T12:43:13.419" v="3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addSp delSp modSp mod">
        <pc:chgData name="Rautaporras Petteri" userId="d9004aa4-7491-43fa-b04f-4f6e300df2fa" providerId="ADAL" clId="{DE362A46-FCCA-4B04-BECA-B95882F25295}" dt="2021-02-02T13:29:10.335" v="265"/>
        <pc:sldMkLst>
          <pc:docMk/>
          <pc:sldMk cId="3588709971" sldId="1118"/>
        </pc:sldMkLst>
        <pc:spChg chg="del mod">
          <ac:chgData name="Rautaporras Petteri" userId="d9004aa4-7491-43fa-b04f-4f6e300df2fa" providerId="ADAL" clId="{DE362A46-FCCA-4B04-BECA-B95882F25295}" dt="2021-02-02T12:44:05.866" v="49" actId="478"/>
          <ac:spMkLst>
            <pc:docMk/>
            <pc:sldMk cId="3588709971" sldId="1118"/>
            <ac:spMk id="2" creationId="{10D60A89-2036-4328-B2B7-88F906F1B4CB}"/>
          </ac:spMkLst>
        </pc:spChg>
        <pc:spChg chg="add mod">
          <ac:chgData name="Rautaporras Petteri" userId="d9004aa4-7491-43fa-b04f-4f6e300df2fa" providerId="ADAL" clId="{DE362A46-FCCA-4B04-BECA-B95882F25295}" dt="2021-02-02T12:44:08.445" v="51" actId="20577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DE362A46-FCCA-4B04-BECA-B95882F25295}" dt="2021-02-02T13:29:10.335" v="265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29:10.338" v="266"/>
        <pc:sldMkLst>
          <pc:docMk/>
          <pc:sldMk cId="37404522" sldId="1119"/>
        </pc:sldMkLst>
        <pc:spChg chg="mod">
          <ac:chgData name="Rautaporras Petteri" userId="d9004aa4-7491-43fa-b04f-4f6e300df2fa" providerId="ADAL" clId="{DE362A46-FCCA-4B04-BECA-B95882F25295}" dt="2021-02-02T12:50:13.686" v="231" actId="20577"/>
          <ac:spMkLst>
            <pc:docMk/>
            <pc:sldMk cId="37404522" sldId="1119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DE362A46-FCCA-4B04-BECA-B95882F25295}" dt="2021-02-02T13:29:10.338" v="266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30:55.629" v="357" actId="27918"/>
        <pc:sldMkLst>
          <pc:docMk/>
          <pc:sldMk cId="2832050897" sldId="1124"/>
        </pc:sldMkLst>
        <pc:spChg chg="mod">
          <ac:chgData name="Rautaporras Petteri" userId="d9004aa4-7491-43fa-b04f-4f6e300df2fa" providerId="ADAL" clId="{DE362A46-FCCA-4B04-BECA-B95882F25295}" dt="2021-02-02T13:30:23.617" v="350" actId="1076"/>
          <ac:spMkLst>
            <pc:docMk/>
            <pc:sldMk cId="2832050897" sldId="1124"/>
            <ac:spMk id="6" creationId="{45D50DC8-ABBB-41E5-ADB8-3ED2DBB38EE2}"/>
          </ac:spMkLst>
        </pc:spChg>
        <pc:spChg chg="mod">
          <ac:chgData name="Rautaporras Petteri" userId="d9004aa4-7491-43fa-b04f-4f6e300df2fa" providerId="ADAL" clId="{DE362A46-FCCA-4B04-BECA-B95882F25295}" dt="2021-02-02T13:29:05.966" v="264" actId="20577"/>
          <ac:spMkLst>
            <pc:docMk/>
            <pc:sldMk cId="2832050897" sldId="1124"/>
            <ac:spMk id="7" creationId="{3687ADC7-98F5-412F-B49B-43449BFC94B9}"/>
          </ac:spMkLst>
        </pc:spChg>
      </pc:sldChg>
      <pc:sldChg chg="modSp mod">
        <pc:chgData name="Rautaporras Petteri" userId="d9004aa4-7491-43fa-b04f-4f6e300df2fa" providerId="ADAL" clId="{DE362A46-FCCA-4B04-BECA-B95882F25295}" dt="2021-02-02T13:53:45.132" v="749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DE362A46-FCCA-4B04-BECA-B95882F25295}" dt="2021-02-02T13:53:45.132" v="749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953579450" sldId="2076137381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57627379" sldId="2076137405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742810181" sldId="2076137409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528384583" sldId="207613741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246037169" sldId="2076137424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592693408" sldId="207613742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2206016" sldId="2076137430"/>
        </pc:sldMkLst>
      </pc:sldChg>
      <pc:sldChg chg="modSp mod">
        <pc:chgData name="Rautaporras Petteri" userId="d9004aa4-7491-43fa-b04f-4f6e300df2fa" providerId="ADAL" clId="{DE362A46-FCCA-4B04-BECA-B95882F25295}" dt="2021-02-02T12:43:40.188" v="47" actId="20577"/>
        <pc:sldMkLst>
          <pc:docMk/>
          <pc:sldMk cId="1005875025" sldId="2076137431"/>
        </pc:sldMkLst>
        <pc:spChg chg="mod">
          <ac:chgData name="Rautaporras Petteri" userId="d9004aa4-7491-43fa-b04f-4f6e300df2fa" providerId="ADAL" clId="{DE362A46-FCCA-4B04-BECA-B95882F25295}" dt="2021-02-02T12:43:40.188" v="47" actId="20577"/>
          <ac:spMkLst>
            <pc:docMk/>
            <pc:sldMk cId="1005875025" sldId="2076137431"/>
            <ac:spMk id="2" creationId="{1EA16522-6D7C-4EC7-AF1E-1A8A6FD7091A}"/>
          </ac:spMkLst>
        </pc:spChg>
      </pc:sldChg>
      <pc:sldChg chg="modSp del">
        <pc:chgData name="Rautaporras Petteri" userId="d9004aa4-7491-43fa-b04f-4f6e300df2fa" providerId="ADAL" clId="{DE362A46-FCCA-4B04-BECA-B95882F25295}" dt="2021-02-02T12:50:43.119" v="234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DE362A46-FCCA-4B04-BECA-B95882F25295}" dt="2021-02-02T12:46:23.439" v="128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210992372" sldId="2076137433"/>
        </pc:sldMkLst>
      </pc:sldChg>
      <pc:sldChg chg="del">
        <pc:chgData name="Rautaporras Petteri" userId="d9004aa4-7491-43fa-b04f-4f6e300df2fa" providerId="ADAL" clId="{DE362A46-FCCA-4B04-BECA-B95882F25295}" dt="2021-02-02T13:05:47.366" v="238" actId="47"/>
        <pc:sldMkLst>
          <pc:docMk/>
          <pc:sldMk cId="2340591786" sldId="2076137434"/>
        </pc:sldMkLst>
      </pc:sldChg>
      <pc:sldMasterChg chg="delSldLayout">
        <pc:chgData name="Rautaporras Petteri" userId="d9004aa4-7491-43fa-b04f-4f6e300df2fa" providerId="ADAL" clId="{DE362A46-FCCA-4B04-BECA-B95882F25295}" dt="2021-02-02T13:28:15.778" v="239" actId="47"/>
        <pc:sldMasterMkLst>
          <pc:docMk/>
          <pc:sldMasterMk cId="729942253" sldId="2147483648"/>
        </pc:sldMasterMkLst>
        <pc:sldLayoutChg chg="del">
          <pc:chgData name="Rautaporras Petteri" userId="d9004aa4-7491-43fa-b04f-4f6e300df2fa" providerId="ADAL" clId="{DE362A46-FCCA-4B04-BECA-B95882F25295}" dt="2021-02-02T13:28:15.778" v="239" actId="47"/>
          <pc:sldLayoutMkLst>
            <pc:docMk/>
            <pc:sldMasterMk cId="729942253" sldId="2147483648"/>
            <pc:sldLayoutMk cId="1093377509" sldId="2147483718"/>
          </pc:sldLayoutMkLst>
        </pc:sldLayoutChg>
      </pc:sldMasterChg>
    </pc:docChg>
  </pc:docChgLst>
  <pc:docChgLst>
    <pc:chgData name="Rautaporras Petteri" userId="81ae4bc9-51ec-4b09-af2d-f08f9486593f" providerId="ADAL" clId="{CB0AFD6C-ACD1-40A9-912C-A9EDB198AD06}"/>
    <pc:docChg chg="undo custSel addSld delSld modSld sldOrd">
      <pc:chgData name="Rautaporras Petteri" userId="81ae4bc9-51ec-4b09-af2d-f08f9486593f" providerId="ADAL" clId="{CB0AFD6C-ACD1-40A9-912C-A9EDB198AD06}" dt="2022-05-02T16:54:33.416" v="2612" actId="27918"/>
      <pc:docMkLst>
        <pc:docMk/>
      </pc:docMkLst>
      <pc:sldChg chg="modSp add">
        <pc:chgData name="Rautaporras Petteri" userId="81ae4bc9-51ec-4b09-af2d-f08f9486593f" providerId="ADAL" clId="{CB0AFD6C-ACD1-40A9-912C-A9EDB198AD06}" dt="2022-05-02T16:51:55.969" v="2608"/>
        <pc:sldMkLst>
          <pc:docMk/>
          <pc:sldMk cId="3481929666" sldId="256"/>
        </pc:sldMkLst>
        <pc:graphicFrameChg chg="mod">
          <ac:chgData name="Rautaporras Petteri" userId="81ae4bc9-51ec-4b09-af2d-f08f9486593f" providerId="ADAL" clId="{CB0AFD6C-ACD1-40A9-912C-A9EDB198AD06}" dt="2022-05-02T16:51:55.969" v="2608"/>
          <ac:graphicFrameMkLst>
            <pc:docMk/>
            <pc:sldMk cId="3481929666" sldId="256"/>
            <ac:graphicFrameMk id="13" creationId="{8A41E179-853E-437F-8061-7EB9E02044CA}"/>
          </ac:graphicFrameMkLst>
        </pc:graphicFrameChg>
      </pc:sldChg>
      <pc:sldChg chg="addSp delSp modSp del mod">
        <pc:chgData name="Rautaporras Petteri" userId="81ae4bc9-51ec-4b09-af2d-f08f9486593f" providerId="ADAL" clId="{CB0AFD6C-ACD1-40A9-912C-A9EDB198AD06}" dt="2022-04-26T11:49:34.176" v="450" actId="47"/>
        <pc:sldMkLst>
          <pc:docMk/>
          <pc:sldMk cId="912479398" sldId="261"/>
        </pc:sldMkLst>
        <pc:spChg chg="add del">
          <ac:chgData name="Rautaporras Petteri" userId="81ae4bc9-51ec-4b09-af2d-f08f9486593f" providerId="ADAL" clId="{CB0AFD6C-ACD1-40A9-912C-A9EDB198AD06}" dt="2022-04-26T08:24:14.393" v="1" actId="22"/>
          <ac:spMkLst>
            <pc:docMk/>
            <pc:sldMk cId="912479398" sldId="261"/>
            <ac:spMk id="9" creationId="{77B1D139-8879-49EB-BE41-1E5F6B66D058}"/>
          </ac:spMkLst>
        </pc:spChg>
        <pc:graphicFrameChg chg="mod">
          <ac:chgData name="Rautaporras Petteri" userId="81ae4bc9-51ec-4b09-af2d-f08f9486593f" providerId="ADAL" clId="{CB0AFD6C-ACD1-40A9-912C-A9EDB198AD06}" dt="2022-04-26T11:44:44.585" v="405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">
        <pc:chgData name="Rautaporras Petteri" userId="81ae4bc9-51ec-4b09-af2d-f08f9486593f" providerId="ADAL" clId="{CB0AFD6C-ACD1-40A9-912C-A9EDB198AD06}" dt="2022-04-26T08:26:33.936" v="20" actId="14100"/>
        <pc:sldMkLst>
          <pc:docMk/>
          <pc:sldMk cId="1160989869" sldId="264"/>
        </pc:sldMkLst>
        <pc:spChg chg="mod">
          <ac:chgData name="Rautaporras Petteri" userId="81ae4bc9-51ec-4b09-af2d-f08f9486593f" providerId="ADAL" clId="{CB0AFD6C-ACD1-40A9-912C-A9EDB198AD06}" dt="2022-04-26T08:26:33.936" v="20" actId="14100"/>
          <ac:spMkLst>
            <pc:docMk/>
            <pc:sldMk cId="1160989869" sldId="264"/>
            <ac:spMk id="23" creationId="{A370E4BA-3CD0-4A77-BFE1-E70C19D2ACDE}"/>
          </ac:spMkLst>
        </pc:spChg>
        <pc:spChg chg="mod">
          <ac:chgData name="Rautaporras Petteri" userId="81ae4bc9-51ec-4b09-af2d-f08f9486593f" providerId="ADAL" clId="{CB0AFD6C-ACD1-40A9-912C-A9EDB198AD06}" dt="2022-04-26T08:26:30.712" v="19" actId="14100"/>
          <ac:spMkLst>
            <pc:docMk/>
            <pc:sldMk cId="1160989869" sldId="264"/>
            <ac:spMk id="24" creationId="{691CF4D6-609A-4085-AE15-2AC09775733D}"/>
          </ac:spMkLst>
        </pc:spChg>
        <pc:graphicFrameChg chg="mod">
          <ac:chgData name="Rautaporras Petteri" userId="81ae4bc9-51ec-4b09-af2d-f08f9486593f" providerId="ADAL" clId="{CB0AFD6C-ACD1-40A9-912C-A9EDB198AD06}" dt="2022-04-26T08:26:26.671" v="18"/>
          <ac:graphicFrameMkLst>
            <pc:docMk/>
            <pc:sldMk cId="1160989869" sldId="264"/>
            <ac:graphicFrameMk id="10" creationId="{8148119C-8720-486B-AD50-E435BB11F8FC}"/>
          </ac:graphicFrameMkLst>
        </pc:graphicFrameChg>
      </pc:sldChg>
      <pc:sldChg chg="modSp add mod">
        <pc:chgData name="Rautaporras Petteri" userId="81ae4bc9-51ec-4b09-af2d-f08f9486593f" providerId="ADAL" clId="{CB0AFD6C-ACD1-40A9-912C-A9EDB198AD06}" dt="2022-05-02T16:54:33.416" v="2612" actId="27918"/>
        <pc:sldMkLst>
          <pc:docMk/>
          <pc:sldMk cId="2481141947" sldId="265"/>
        </pc:sldMkLst>
        <pc:spChg chg="mod">
          <ac:chgData name="Rautaporras Petteri" userId="81ae4bc9-51ec-4b09-af2d-f08f9486593f" providerId="ADAL" clId="{CB0AFD6C-ACD1-40A9-912C-A9EDB198AD06}" dt="2022-05-02T09:27:11.967" v="2584" actId="20577"/>
          <ac:spMkLst>
            <pc:docMk/>
            <pc:sldMk cId="2481141947" sldId="265"/>
            <ac:spMk id="9" creationId="{42D4FD59-886A-49C0-A8FA-8372396298E9}"/>
          </ac:spMkLst>
        </pc:spChg>
      </pc:sldChg>
      <pc:sldChg chg="add">
        <pc:chgData name="Rautaporras Petteri" userId="81ae4bc9-51ec-4b09-af2d-f08f9486593f" providerId="ADAL" clId="{CB0AFD6C-ACD1-40A9-912C-A9EDB198AD06}" dt="2022-04-26T08:35:12.075" v="23"/>
        <pc:sldMkLst>
          <pc:docMk/>
          <pc:sldMk cId="2223534508" sldId="267"/>
        </pc:sldMkLst>
      </pc:sldChg>
      <pc:sldChg chg="modSp del">
        <pc:chgData name="Rautaporras Petteri" userId="81ae4bc9-51ec-4b09-af2d-f08f9486593f" providerId="ADAL" clId="{CB0AFD6C-ACD1-40A9-912C-A9EDB198AD06}" dt="2022-05-02T05:43:25.461" v="1310" actId="47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CB0AFD6C-ACD1-40A9-912C-A9EDB198AD06}" dt="2022-05-02T05:37:08.309" v="130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add ord">
        <pc:chgData name="Rautaporras Petteri" userId="81ae4bc9-51ec-4b09-af2d-f08f9486593f" providerId="ADAL" clId="{CB0AFD6C-ACD1-40A9-912C-A9EDB198AD06}" dt="2022-05-02T05:13:35.853" v="613"/>
        <pc:sldMkLst>
          <pc:docMk/>
          <pc:sldMk cId="3098896778" sldId="1046"/>
        </pc:sldMkLst>
      </pc:sldChg>
      <pc:sldChg chg="del">
        <pc:chgData name="Rautaporras Petteri" userId="81ae4bc9-51ec-4b09-af2d-f08f9486593f" providerId="ADAL" clId="{CB0AFD6C-ACD1-40A9-912C-A9EDB198AD06}" dt="2022-05-02T05:36:58.035" v="1295" actId="47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CB0AFD6C-ACD1-40A9-912C-A9EDB198AD06}" dt="2022-04-26T09:46:36.256" v="25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CB0AFD6C-ACD1-40A9-912C-A9EDB198AD06}" dt="2022-04-26T09:46:36.256" v="25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mod">
        <pc:chgData name="Rautaporras Petteri" userId="81ae4bc9-51ec-4b09-af2d-f08f9486593f" providerId="ADAL" clId="{CB0AFD6C-ACD1-40A9-912C-A9EDB198AD06}" dt="2022-05-02T09:53:54.815" v="2602" actId="20577"/>
        <pc:sldMkLst>
          <pc:docMk/>
          <pc:sldMk cId="3461487886" sldId="1065"/>
        </pc:sldMkLst>
        <pc:graphicFrameChg chg="modGraphic">
          <ac:chgData name="Rautaporras Petteri" userId="81ae4bc9-51ec-4b09-af2d-f08f9486593f" providerId="ADAL" clId="{CB0AFD6C-ACD1-40A9-912C-A9EDB198AD06}" dt="2022-05-02T09:53:54.815" v="2602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CB0AFD6C-ACD1-40A9-912C-A9EDB198AD06}" dt="2022-05-02T05:37:54.946" v="1306" actId="47"/>
        <pc:sldMkLst>
          <pc:docMk/>
          <pc:sldMk cId="800762062" sldId="1068"/>
        </pc:sldMkLst>
      </pc:sldChg>
      <pc:sldChg chg="modSp mod">
        <pc:chgData name="Rautaporras Petteri" userId="81ae4bc9-51ec-4b09-af2d-f08f9486593f" providerId="ADAL" clId="{CB0AFD6C-ACD1-40A9-912C-A9EDB198AD06}" dt="2022-05-02T05:54:57.647" v="2520" actId="20577"/>
        <pc:sldMkLst>
          <pc:docMk/>
          <pc:sldMk cId="929075840" sldId="1075"/>
        </pc:sldMkLst>
        <pc:spChg chg="mod">
          <ac:chgData name="Rautaporras Petteri" userId="81ae4bc9-51ec-4b09-af2d-f08f9486593f" providerId="ADAL" clId="{CB0AFD6C-ACD1-40A9-912C-A9EDB198AD06}" dt="2022-05-02T05:54:57.647" v="2520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 ord">
        <pc:chgData name="Rautaporras Petteri" userId="81ae4bc9-51ec-4b09-af2d-f08f9486593f" providerId="ADAL" clId="{CB0AFD6C-ACD1-40A9-912C-A9EDB198AD06}" dt="2022-05-02T09:51:02.927" v="2596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CB0AFD6C-ACD1-40A9-912C-A9EDB198AD06}" dt="2022-05-02T09:51:02.927" v="2596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81ae4bc9-51ec-4b09-af2d-f08f9486593f" providerId="ADAL" clId="{CB0AFD6C-ACD1-40A9-912C-A9EDB198AD06}" dt="2022-04-26T11:25:08.630" v="42" actId="1076"/>
        <pc:sldMkLst>
          <pc:docMk/>
          <pc:sldMk cId="2272776827" sldId="1117"/>
        </pc:sldMkLst>
        <pc:spChg chg="mod">
          <ac:chgData name="Rautaporras Petteri" userId="81ae4bc9-51ec-4b09-af2d-f08f9486593f" providerId="ADAL" clId="{CB0AFD6C-ACD1-40A9-912C-A9EDB198AD06}" dt="2022-04-26T11:25:08.630" v="42" actId="1076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81ae4bc9-51ec-4b09-af2d-f08f9486593f" providerId="ADAL" clId="{CB0AFD6C-ACD1-40A9-912C-A9EDB198AD06}" dt="2022-05-02T10:44:02.545" v="2604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CB0AFD6C-ACD1-40A9-912C-A9EDB198AD06}" dt="2022-05-02T10:44:02.545" v="260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81ae4bc9-51ec-4b09-af2d-f08f9486593f" providerId="ADAL" clId="{CB0AFD6C-ACD1-40A9-912C-A9EDB198AD06}" dt="2022-04-26T11:14:00.257" v="31" actId="47"/>
        <pc:sldMkLst>
          <pc:docMk/>
          <pc:sldMk cId="3526943401" sldId="1168"/>
        </pc:sldMkLst>
      </pc:sldChg>
      <pc:sldChg chg="del">
        <pc:chgData name="Rautaporras Petteri" userId="81ae4bc9-51ec-4b09-af2d-f08f9486593f" providerId="ADAL" clId="{CB0AFD6C-ACD1-40A9-912C-A9EDB198AD06}" dt="2022-04-26T11:13:59.310" v="30" actId="47"/>
        <pc:sldMkLst>
          <pc:docMk/>
          <pc:sldMk cId="2095577217" sldId="1171"/>
        </pc:sldMkLst>
      </pc:sldChg>
      <pc:sldChg chg="del">
        <pc:chgData name="Rautaporras Petteri" userId="81ae4bc9-51ec-4b09-af2d-f08f9486593f" providerId="ADAL" clId="{CB0AFD6C-ACD1-40A9-912C-A9EDB198AD06}" dt="2022-04-26T11:14:15.854" v="32" actId="47"/>
        <pc:sldMkLst>
          <pc:docMk/>
          <pc:sldMk cId="1331298976" sldId="1238"/>
        </pc:sldMkLst>
      </pc:sldChg>
      <pc:sldChg chg="modSp add mod">
        <pc:chgData name="Rautaporras Petteri" userId="81ae4bc9-51ec-4b09-af2d-f08f9486593f" providerId="ADAL" clId="{CB0AFD6C-ACD1-40A9-912C-A9EDB198AD06}" dt="2022-05-02T09:28:25.134" v="2591" actId="20577"/>
        <pc:sldMkLst>
          <pc:docMk/>
          <pc:sldMk cId="3005809879" sldId="2076137435"/>
        </pc:sldMkLst>
        <pc:graphicFrameChg chg="modGraphic">
          <ac:chgData name="Rautaporras Petteri" userId="81ae4bc9-51ec-4b09-af2d-f08f9486593f" providerId="ADAL" clId="{CB0AFD6C-ACD1-40A9-912C-A9EDB198AD06}" dt="2022-05-02T09:28:25.134" v="2591" actId="20577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</pc:sldChg>
      <pc:sldChg chg="modSp del mod">
        <pc:chgData name="Rautaporras Petteri" userId="81ae4bc9-51ec-4b09-af2d-f08f9486593f" providerId="ADAL" clId="{CB0AFD6C-ACD1-40A9-912C-A9EDB198AD06}" dt="2022-05-02T05:28:44.074" v="614" actId="47"/>
        <pc:sldMkLst>
          <pc:docMk/>
          <pc:sldMk cId="3383361648" sldId="2076137443"/>
        </pc:sldMkLst>
        <pc:spChg chg="mod">
          <ac:chgData name="Rautaporras Petteri" userId="81ae4bc9-51ec-4b09-af2d-f08f9486593f" providerId="ADAL" clId="{CB0AFD6C-ACD1-40A9-912C-A9EDB198AD06}" dt="2022-04-27T07:40:53.841" v="470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CB0AFD6C-ACD1-40A9-912C-A9EDB198AD06}" dt="2022-04-26T11:44:44.582" v="404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CB0AFD6C-ACD1-40A9-912C-A9EDB198AD06}" dt="2022-05-02T05:37:25.338" v="1302" actId="47"/>
        <pc:sldMkLst>
          <pc:docMk/>
          <pc:sldMk cId="3479841645" sldId="2076137449"/>
        </pc:sldMkLst>
      </pc:sldChg>
      <pc:sldChg chg="del">
        <pc:chgData name="Rautaporras Petteri" userId="81ae4bc9-51ec-4b09-af2d-f08f9486593f" providerId="ADAL" clId="{CB0AFD6C-ACD1-40A9-912C-A9EDB198AD06}" dt="2022-05-02T05:37:36.079" v="1304" actId="47"/>
        <pc:sldMkLst>
          <pc:docMk/>
          <pc:sldMk cId="572688794" sldId="2076137450"/>
        </pc:sldMkLst>
      </pc:sldChg>
      <pc:sldChg chg="del">
        <pc:chgData name="Rautaporras Petteri" userId="81ae4bc9-51ec-4b09-af2d-f08f9486593f" providerId="ADAL" clId="{CB0AFD6C-ACD1-40A9-912C-A9EDB198AD06}" dt="2022-04-26T11:14:24.222" v="34" actId="47"/>
        <pc:sldMkLst>
          <pc:docMk/>
          <pc:sldMk cId="770752808" sldId="2076137451"/>
        </pc:sldMkLst>
      </pc:sldChg>
      <pc:sldChg chg="del">
        <pc:chgData name="Rautaporras Petteri" userId="81ae4bc9-51ec-4b09-af2d-f08f9486593f" providerId="ADAL" clId="{CB0AFD6C-ACD1-40A9-912C-A9EDB198AD06}" dt="2022-04-26T11:14:19.965" v="33" actId="47"/>
        <pc:sldMkLst>
          <pc:docMk/>
          <pc:sldMk cId="3230635757" sldId="2076137452"/>
        </pc:sldMkLst>
      </pc:sldChg>
      <pc:sldChg chg="add">
        <pc:chgData name="Rautaporras Petteri" userId="81ae4bc9-51ec-4b09-af2d-f08f9486593f" providerId="ADAL" clId="{CB0AFD6C-ACD1-40A9-912C-A9EDB198AD06}" dt="2022-04-26T08:32:56.390" v="22"/>
        <pc:sldMkLst>
          <pc:docMk/>
          <pc:sldMk cId="3163064237" sldId="2076137453"/>
        </pc:sldMkLst>
      </pc:sldChg>
      <pc:sldChg chg="modSp add">
        <pc:chgData name="Rautaporras Petteri" userId="81ae4bc9-51ec-4b09-af2d-f08f9486593f" providerId="ADAL" clId="{CB0AFD6C-ACD1-40A9-912C-A9EDB198AD06}" dt="2022-05-02T16:51:54.366" v="2605"/>
        <pc:sldMkLst>
          <pc:docMk/>
          <pc:sldMk cId="2525428389" sldId="2076137454"/>
        </pc:sldMkLst>
        <pc:graphicFrameChg chg="mod">
          <ac:chgData name="Rautaporras Petteri" userId="81ae4bc9-51ec-4b09-af2d-f08f9486593f" providerId="ADAL" clId="{CB0AFD6C-ACD1-40A9-912C-A9EDB198AD06}" dt="2022-05-02T16:51:54.366" v="2605"/>
          <ac:graphicFrameMkLst>
            <pc:docMk/>
            <pc:sldMk cId="2525428389" sldId="2076137454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CB0AFD6C-ACD1-40A9-912C-A9EDB198AD06}" dt="2022-05-02T16:52:01.457" v="2610"/>
        <pc:sldMkLst>
          <pc:docMk/>
          <pc:sldMk cId="3446628839" sldId="2076137455"/>
        </pc:sldMkLst>
        <pc:graphicFrameChg chg="mod">
          <ac:chgData name="Rautaporras Petteri" userId="81ae4bc9-51ec-4b09-af2d-f08f9486593f" providerId="ADAL" clId="{CB0AFD6C-ACD1-40A9-912C-A9EDB198AD06}" dt="2022-05-02T16:52:01.457" v="2610"/>
          <ac:graphicFrameMkLst>
            <pc:docMk/>
            <pc:sldMk cId="3446628839" sldId="207613745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81ae4bc9-51ec-4b09-af2d-f08f9486593f" providerId="ADAL" clId="{CB0AFD6C-ACD1-40A9-912C-A9EDB198AD06}" dt="2022-05-02T16:51:55.472" v="2607"/>
        <pc:sldMkLst>
          <pc:docMk/>
          <pc:sldMk cId="1493162908" sldId="2076137456"/>
        </pc:sldMkLst>
        <pc:spChg chg="mod">
          <ac:chgData name="Rautaporras Petteri" userId="81ae4bc9-51ec-4b09-af2d-f08f9486593f" providerId="ADAL" clId="{CB0AFD6C-ACD1-40A9-912C-A9EDB198AD06}" dt="2022-04-26T11:44:39.329" v="401" actId="20577"/>
          <ac:spMkLst>
            <pc:docMk/>
            <pc:sldMk cId="1493162908" sldId="2076137456"/>
            <ac:spMk id="2" creationId="{053B2C28-B533-40BB-9D98-242EA9153840}"/>
          </ac:spMkLst>
        </pc:spChg>
        <pc:spChg chg="del">
          <ac:chgData name="Rautaporras Petteri" userId="81ae4bc9-51ec-4b09-af2d-f08f9486593f" providerId="ADAL" clId="{CB0AFD6C-ACD1-40A9-912C-A9EDB198AD06}" dt="2022-04-26T11:40:26.879" v="193"/>
          <ac:spMkLst>
            <pc:docMk/>
            <pc:sldMk cId="1493162908" sldId="2076137456"/>
            <ac:spMk id="6" creationId="{C3AB0842-C37E-47A1-8655-64BFFC86B782}"/>
          </ac:spMkLst>
        </pc:spChg>
        <pc:spChg chg="mod">
          <ac:chgData name="Rautaporras Petteri" userId="81ae4bc9-51ec-4b09-af2d-f08f9486593f" providerId="ADAL" clId="{CB0AFD6C-ACD1-40A9-912C-A9EDB198AD06}" dt="2022-04-26T11:41:50.428" v="310" actId="20577"/>
          <ac:spMkLst>
            <pc:docMk/>
            <pc:sldMk cId="1493162908" sldId="2076137456"/>
            <ac:spMk id="7" creationId="{C7469995-7490-48CF-B681-A5277EEA0851}"/>
          </ac:spMkLst>
        </pc:spChg>
        <pc:graphicFrameChg chg="add del mod">
          <ac:chgData name="Rautaporras Petteri" userId="81ae4bc9-51ec-4b09-af2d-f08f9486593f" providerId="ADAL" clId="{CB0AFD6C-ACD1-40A9-912C-A9EDB198AD06}" dt="2022-04-26T11:40:26.161" v="192" actId="21"/>
          <ac:graphicFrameMkLst>
            <pc:docMk/>
            <pc:sldMk cId="1493162908" sldId="2076137456"/>
            <ac:graphicFrameMk id="8" creationId="{5D2C06DB-FFEB-4375-81FC-61A05F4DD535}"/>
          </ac:graphicFrameMkLst>
        </pc:graphicFrameChg>
        <pc:graphicFrameChg chg="add mod">
          <ac:chgData name="Rautaporras Petteri" userId="81ae4bc9-51ec-4b09-af2d-f08f9486593f" providerId="ADAL" clId="{CB0AFD6C-ACD1-40A9-912C-A9EDB198AD06}" dt="2022-05-02T16:51:55.472" v="2607"/>
          <ac:graphicFrameMkLst>
            <pc:docMk/>
            <pc:sldMk cId="1493162908" sldId="2076137456"/>
            <ac:graphicFrameMk id="9" creationId="{9DFCA4FC-36D0-430D-9EB7-E19A73129D6F}"/>
          </ac:graphicFrameMkLst>
        </pc:graphicFrameChg>
      </pc:sldChg>
      <pc:sldChg chg="add">
        <pc:chgData name="Rautaporras Petteri" userId="81ae4bc9-51ec-4b09-af2d-f08f9486593f" providerId="ADAL" clId="{CB0AFD6C-ACD1-40A9-912C-A9EDB198AD06}" dt="2022-05-02T05:36:56.215" v="1294"/>
        <pc:sldMkLst>
          <pc:docMk/>
          <pc:sldMk cId="427174727" sldId="2076137457"/>
        </pc:sldMkLst>
      </pc:sldChg>
      <pc:sldChg chg="add del">
        <pc:chgData name="Rautaporras Petteri" userId="81ae4bc9-51ec-4b09-af2d-f08f9486593f" providerId="ADAL" clId="{CB0AFD6C-ACD1-40A9-912C-A9EDB198AD06}" dt="2022-05-02T05:29:35.917" v="615" actId="47"/>
        <pc:sldMkLst>
          <pc:docMk/>
          <pc:sldMk cId="1267060358" sldId="2076137457"/>
        </pc:sldMkLst>
      </pc:sldChg>
      <pc:sldChg chg="add">
        <pc:chgData name="Rautaporras Petteri" userId="81ae4bc9-51ec-4b09-af2d-f08f9486593f" providerId="ADAL" clId="{CB0AFD6C-ACD1-40A9-912C-A9EDB198AD06}" dt="2022-05-02T05:37:53.242" v="1305"/>
        <pc:sldMkLst>
          <pc:docMk/>
          <pc:sldMk cId="3127566419" sldId="2076137458"/>
        </pc:sldMkLst>
      </pc:sldChg>
    </pc:docChg>
  </pc:docChgLst>
  <pc:docChgLst>
    <pc:chgData name="Rautaporras Petteri" userId="d9004aa4-7491-43fa-b04f-4f6e300df2fa" providerId="ADAL" clId="{EF2E8D5A-BFC8-4880-AFEB-1BC62E57649F}"/>
    <pc:docChg chg="undo custSel addSld delSld modSld sldOrd">
      <pc:chgData name="Rautaporras Petteri" userId="d9004aa4-7491-43fa-b04f-4f6e300df2fa" providerId="ADAL" clId="{EF2E8D5A-BFC8-4880-AFEB-1BC62E57649F}" dt="2021-04-28T06:02:50.029" v="3061" actId="20577"/>
      <pc:docMkLst>
        <pc:docMk/>
      </pc:docMkLst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347492013" sldId="258"/>
        </pc:sldMkLst>
      </pc:sldChg>
      <pc:sldChg chg="add del">
        <pc:chgData name="Rautaporras Petteri" userId="d9004aa4-7491-43fa-b04f-4f6e300df2fa" providerId="ADAL" clId="{EF2E8D5A-BFC8-4880-AFEB-1BC62E57649F}" dt="2021-04-26T12:59:23.145" v="216" actId="47"/>
        <pc:sldMkLst>
          <pc:docMk/>
          <pc:sldMk cId="2510371092" sldId="266"/>
        </pc:sldMkLst>
      </pc:sldChg>
      <pc:sldChg chg="modSp ord">
        <pc:chgData name="Rautaporras Petteri" userId="d9004aa4-7491-43fa-b04f-4f6e300df2fa" providerId="ADAL" clId="{EF2E8D5A-BFC8-4880-AFEB-1BC62E57649F}" dt="2021-04-26T12:59:29.288" v="22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EF2E8D5A-BFC8-4880-AFEB-1BC62E57649F}" dt="2021-04-26T12:47:12.302" v="2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26.631" v="218" actId="4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EF2E8D5A-BFC8-4880-AFEB-1BC62E57649F}" dt="2021-04-26T12:59:26.613" v="21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add mod">
        <pc:chgData name="Rautaporras Petteri" userId="d9004aa4-7491-43fa-b04f-4f6e300df2fa" providerId="ADAL" clId="{EF2E8D5A-BFC8-4880-AFEB-1BC62E57649F}" dt="2021-04-26T13:06:21.580" v="335" actId="1076"/>
        <pc:sldMkLst>
          <pc:docMk/>
          <pc:sldMk cId="2833165680" sldId="356"/>
        </pc:sldMkLst>
        <pc:spChg chg="mod">
          <ac:chgData name="Rautaporras Petteri" userId="d9004aa4-7491-43fa-b04f-4f6e300df2fa" providerId="ADAL" clId="{EF2E8D5A-BFC8-4880-AFEB-1BC62E57649F}" dt="2021-04-26T13:06:21.580" v="33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modSp add mod">
        <pc:chgData name="Rautaporras Petteri" userId="d9004aa4-7491-43fa-b04f-4f6e300df2fa" providerId="ADAL" clId="{EF2E8D5A-BFC8-4880-AFEB-1BC62E57649F}" dt="2021-04-26T13:06:11.068" v="333" actId="1076"/>
        <pc:sldMkLst>
          <pc:docMk/>
          <pc:sldMk cId="698580732" sldId="363"/>
        </pc:sldMkLst>
        <pc:spChg chg="mod">
          <ac:chgData name="Rautaporras Petteri" userId="d9004aa4-7491-43fa-b04f-4f6e300df2fa" providerId="ADAL" clId="{EF2E8D5A-BFC8-4880-AFEB-1BC62E57649F}" dt="2021-04-26T13:06:11.068" v="333" actId="1076"/>
          <ac:spMkLst>
            <pc:docMk/>
            <pc:sldMk cId="698580732" sldId="363"/>
            <ac:spMk id="14" creationId="{65054603-5EDB-48DD-ABBD-118DA9B3A626}"/>
          </ac:spMkLst>
        </pc:spChg>
      </pc:sldChg>
      <pc:sldChg chg="addSp modSp add del mod">
        <pc:chgData name="Rautaporras Petteri" userId="d9004aa4-7491-43fa-b04f-4f6e300df2fa" providerId="ADAL" clId="{EF2E8D5A-BFC8-4880-AFEB-1BC62E57649F}" dt="2021-04-27T05:02:04.625" v="337" actId="47"/>
        <pc:sldMkLst>
          <pc:docMk/>
          <pc:sldMk cId="3098896778" sldId="1046"/>
        </pc:sldMkLst>
        <pc:spChg chg="add mod">
          <ac:chgData name="Rautaporras Petteri" userId="d9004aa4-7491-43fa-b04f-4f6e300df2fa" providerId="ADAL" clId="{EF2E8D5A-BFC8-4880-AFEB-1BC62E57649F}" dt="2021-04-26T12:46:16.580" v="201" actId="122"/>
          <ac:spMkLst>
            <pc:docMk/>
            <pc:sldMk cId="3098896778" sldId="1046"/>
            <ac:spMk id="2" creationId="{B2F33495-F554-4D35-AB1A-A31F95B2B096}"/>
          </ac:spMkLst>
        </pc:spChg>
        <pc:spChg chg="mod">
          <ac:chgData name="Rautaporras Petteri" userId="d9004aa4-7491-43fa-b04f-4f6e300df2fa" providerId="ADAL" clId="{EF2E8D5A-BFC8-4880-AFEB-1BC62E57649F}" dt="2021-04-26T12:36:51.679" v="103" actId="20577"/>
          <ac:spMkLst>
            <pc:docMk/>
            <pc:sldMk cId="3098896778" sldId="1046"/>
            <ac:spMk id="10" creationId="{00000000-0000-0000-0000-000000000000}"/>
          </ac:spMkLst>
        </pc:spChg>
        <pc:spChg chg="add mod">
          <ac:chgData name="Rautaporras Petteri" userId="d9004aa4-7491-43fa-b04f-4f6e300df2fa" providerId="ADAL" clId="{EF2E8D5A-BFC8-4880-AFEB-1BC62E57649F}" dt="2021-04-26T12:46:45.868" v="205" actId="571"/>
          <ac:spMkLst>
            <pc:docMk/>
            <pc:sldMk cId="3098896778" sldId="1046"/>
            <ac:spMk id="38" creationId="{94ECD6A5-8757-4AE7-A7F4-F3E4ED8371C1}"/>
          </ac:spMkLst>
        </pc:spChg>
        <pc:spChg chg="mod">
          <ac:chgData name="Rautaporras Petteri" userId="d9004aa4-7491-43fa-b04f-4f6e300df2fa" providerId="ADAL" clId="{EF2E8D5A-BFC8-4880-AFEB-1BC62E57649F}" dt="2021-04-26T12:42:33.444" v="165" actId="14100"/>
          <ac:spMkLst>
            <pc:docMk/>
            <pc:sldMk cId="3098896778" sldId="1046"/>
            <ac:spMk id="20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51.101" v="137" actId="122"/>
          <ac:spMkLst>
            <pc:docMk/>
            <pc:sldMk cId="3098896778" sldId="1046"/>
            <ac:spMk id="20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9.126" v="136" actId="122"/>
          <ac:spMkLst>
            <pc:docMk/>
            <pc:sldMk cId="3098896778" sldId="1046"/>
            <ac:spMk id="20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23.130" v="125" actId="1076"/>
          <ac:spMkLst>
            <pc:docMk/>
            <pc:sldMk cId="3098896778" sldId="1046"/>
            <ac:spMk id="20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6.510" v="135" actId="122"/>
          <ac:spMkLst>
            <pc:docMk/>
            <pc:sldMk cId="3098896778" sldId="1046"/>
            <ac:spMk id="20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34.716" v="204" actId="14100"/>
          <ac:spMkLst>
            <pc:docMk/>
            <pc:sldMk cId="3098896778" sldId="1046"/>
            <ac:spMk id="21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13.268" v="148" actId="207"/>
          <ac:spMkLst>
            <pc:docMk/>
            <pc:sldMk cId="3098896778" sldId="1046"/>
            <ac:spMk id="21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2:23.627" v="164" actId="14100"/>
          <ac:spMkLst>
            <pc:docMk/>
            <pc:sldMk cId="3098896778" sldId="1046"/>
            <ac:spMk id="21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56.409" v="112" actId="1076"/>
          <ac:spMkLst>
            <pc:docMk/>
            <pc:sldMk cId="3098896778" sldId="1046"/>
            <ac:spMk id="21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2.189" v="172" actId="1076"/>
          <ac:spMkLst>
            <pc:docMk/>
            <pc:sldMk cId="3098896778" sldId="1046"/>
            <ac:spMk id="21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17.253" v="169" actId="1076"/>
          <ac:spMkLst>
            <pc:docMk/>
            <pc:sldMk cId="3098896778" sldId="1046"/>
            <ac:spMk id="21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20.141" v="170" actId="1076"/>
          <ac:spMkLst>
            <pc:docMk/>
            <pc:sldMk cId="3098896778" sldId="1046"/>
            <ac:spMk id="21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7.470" v="173" actId="14100"/>
          <ac:spMkLst>
            <pc:docMk/>
            <pc:sldMk cId="3098896778" sldId="1046"/>
            <ac:spMk id="21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35.174" v="108" actId="207"/>
          <ac:spMkLst>
            <pc:docMk/>
            <pc:sldMk cId="3098896778" sldId="1046"/>
            <ac:spMk id="22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1:48.098" v="160" actId="1076"/>
          <ac:spMkLst>
            <pc:docMk/>
            <pc:sldMk cId="3098896778" sldId="1046"/>
            <ac:spMk id="22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53.238" v="177" actId="1076"/>
          <ac:spMkLst>
            <pc:docMk/>
            <pc:sldMk cId="3098896778" sldId="1046"/>
            <ac:spMk id="22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03.254" v="181" actId="1076"/>
          <ac:spMkLst>
            <pc:docMk/>
            <pc:sldMk cId="3098896778" sldId="1046"/>
            <ac:spMk id="22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34.231" v="192" actId="1076"/>
          <ac:spMkLst>
            <pc:docMk/>
            <pc:sldMk cId="3098896778" sldId="1046"/>
            <ac:spMk id="224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26.887" v="203" actId="208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7:01.035" v="206" actId="1076"/>
          <ac:spMkLst>
            <pc:docMk/>
            <pc:sldMk cId="3098896778" sldId="1046"/>
            <ac:spMk id="22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29.684" v="155" actId="1076"/>
          <ac:spMkLst>
            <pc:docMk/>
            <pc:sldMk cId="3098896778" sldId="1046"/>
            <ac:spMk id="231" creationId="{00000000-0000-0000-0000-000000000000}"/>
          </ac:spMkLst>
        </pc:spChg>
        <pc:graphicFrameChg chg="mod">
          <ac:chgData name="Rautaporras Petteri" userId="d9004aa4-7491-43fa-b04f-4f6e300df2fa" providerId="ADAL" clId="{EF2E8D5A-BFC8-4880-AFEB-1BC62E57649F}" dt="2021-04-26T12:33:57.837" v="48" actId="692"/>
          <ac:graphicFrameMkLst>
            <pc:docMk/>
            <pc:sldMk cId="3098896778" sldId="1046"/>
            <ac:graphicFrameMk id="200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1:49.411" v="228" actId="47"/>
        <pc:sldMkLst>
          <pc:docMk/>
          <pc:sldMk cId="1255078131" sldId="1051"/>
        </pc:sldMkLst>
      </pc:sldChg>
      <pc:sldChg chg="del">
        <pc:chgData name="Rautaporras Petteri" userId="d9004aa4-7491-43fa-b04f-4f6e300df2fa" providerId="ADAL" clId="{EF2E8D5A-BFC8-4880-AFEB-1BC62E57649F}" dt="2021-04-26T13:02:19.725" v="234" actId="47"/>
        <pc:sldMkLst>
          <pc:docMk/>
          <pc:sldMk cId="1680971455" sldId="1054"/>
        </pc:sldMkLst>
      </pc:sldChg>
      <pc:sldChg chg="modSp mod">
        <pc:chgData name="Rautaporras Petteri" userId="d9004aa4-7491-43fa-b04f-4f6e300df2fa" providerId="ADAL" clId="{EF2E8D5A-BFC8-4880-AFEB-1BC62E57649F}" dt="2021-04-26T12:06:08.498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EF2E8D5A-BFC8-4880-AFEB-1BC62E57649F}" dt="2021-04-26T12:06:08.498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del mod">
        <pc:chgData name="Rautaporras Petteri" userId="d9004aa4-7491-43fa-b04f-4f6e300df2fa" providerId="ADAL" clId="{EF2E8D5A-BFC8-4880-AFEB-1BC62E57649F}" dt="2021-04-27T19:23:45.951" v="2713" actId="20577"/>
        <pc:sldMkLst>
          <pc:docMk/>
          <pc:sldMk cId="3461487886" sldId="1065"/>
        </pc:sldMkLst>
        <pc:graphicFrameChg chg="modGraphic">
          <ac:chgData name="Rautaporras Petteri" userId="d9004aa4-7491-43fa-b04f-4f6e300df2fa" providerId="ADAL" clId="{EF2E8D5A-BFC8-4880-AFEB-1BC62E57649F}" dt="2021-04-27T19:23:45.951" v="2713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EF2E8D5A-BFC8-4880-AFEB-1BC62E57649F}" dt="2021-04-26T13:01:20.289" v="225"/>
        <pc:sldMkLst>
          <pc:docMk/>
          <pc:sldMk cId="3421334924" sldId="1067"/>
        </pc:sldMkLst>
      </pc:sldChg>
      <pc:sldChg chg="del">
        <pc:chgData name="Rautaporras Petteri" userId="d9004aa4-7491-43fa-b04f-4f6e300df2fa" providerId="ADAL" clId="{EF2E8D5A-BFC8-4880-AFEB-1BC62E57649F}" dt="2021-04-26T13:04:22.061" v="332" actId="47"/>
        <pc:sldMkLst>
          <pc:docMk/>
          <pc:sldMk cId="3926641037" sldId="1068"/>
        </pc:sldMkLst>
      </pc:sldChg>
      <pc:sldChg chg="modSp mod">
        <pc:chgData name="Rautaporras Petteri" userId="d9004aa4-7491-43fa-b04f-4f6e300df2fa" providerId="ADAL" clId="{EF2E8D5A-BFC8-4880-AFEB-1BC62E57649F}" dt="2021-04-28T05:53:01.442" v="3021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EF2E8D5A-BFC8-4880-AFEB-1BC62E57649F}" dt="2021-04-28T05:53:01.442" v="3021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del mod">
        <pc:chgData name="Rautaporras Petteri" userId="d9004aa4-7491-43fa-b04f-4f6e300df2fa" providerId="ADAL" clId="{EF2E8D5A-BFC8-4880-AFEB-1BC62E57649F}" dt="2021-04-28T05:52:56.374" v="3020" actId="47"/>
        <pc:sldMkLst>
          <pc:docMk/>
          <pc:sldMk cId="3128374377" sldId="1076"/>
        </pc:sldMkLst>
        <pc:spChg chg="mod">
          <ac:chgData name="Rautaporras Petteri" userId="d9004aa4-7491-43fa-b04f-4f6e300df2fa" providerId="ADAL" clId="{EF2E8D5A-BFC8-4880-AFEB-1BC62E57649F}" dt="2021-04-28T05:52:23.709" v="2968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EF2E8D5A-BFC8-4880-AFEB-1BC62E57649F}" dt="2021-04-28T06:02:50.029" v="306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EF2E8D5A-BFC8-4880-AFEB-1BC62E57649F}" dt="2021-04-28T06:02:50.029" v="306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EF2E8D5A-BFC8-4880-AFEB-1BC62E57649F}" dt="2021-04-27T10:54:22.870" v="2611" actId="313"/>
        <pc:sldMkLst>
          <pc:docMk/>
          <pc:sldMk cId="2272776827" sldId="1117"/>
        </pc:sldMkLst>
        <pc:spChg chg="mod">
          <ac:chgData name="Rautaporras Petteri" userId="d9004aa4-7491-43fa-b04f-4f6e300df2fa" providerId="ADAL" clId="{EF2E8D5A-BFC8-4880-AFEB-1BC62E57649F}" dt="2021-04-27T10:54:22.870" v="2611" actId="313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EF2E8D5A-BFC8-4880-AFEB-1BC62E57649F}" dt="2021-04-26T12:47:23.298" v="211"/>
        <pc:sldMkLst>
          <pc:docMk/>
          <pc:sldMk cId="3588709971" sldId="1118"/>
        </pc:sldMkLst>
        <pc:spChg chg="mod">
          <ac:chgData name="Rautaporras Petteri" userId="d9004aa4-7491-43fa-b04f-4f6e300df2fa" providerId="ADAL" clId="{EF2E8D5A-BFC8-4880-AFEB-1BC62E57649F}" dt="2021-04-26T12:47:23.298" v="211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EF2E8D5A-BFC8-4880-AFEB-1BC62E57649F}" dt="2021-04-26T12:47:12.291" v="207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44.097" v="222" actId="47"/>
        <pc:sldMkLst>
          <pc:docMk/>
          <pc:sldMk cId="37404522" sldId="1119"/>
        </pc:sldMkLst>
        <pc:graphicFrameChg chg="mod">
          <ac:chgData name="Rautaporras Petteri" userId="d9004aa4-7491-43fa-b04f-4f6e300df2fa" providerId="ADAL" clId="{EF2E8D5A-BFC8-4880-AFEB-1BC62E57649F}" dt="2021-04-26T12:59:44.065" v="221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0:15.793" v="224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EF2E8D5A-BFC8-4880-AFEB-1BC62E57649F}" dt="2021-04-26T13:01:26.640" v="226" actId="47"/>
        <pc:sldMkLst>
          <pc:docMk/>
          <pc:sldMk cId="2832050897" sldId="1124"/>
        </pc:sldMkLst>
      </pc:sldChg>
      <pc:sldChg chg="del">
        <pc:chgData name="Rautaporras Petteri" userId="d9004aa4-7491-43fa-b04f-4f6e300df2fa" providerId="ADAL" clId="{EF2E8D5A-BFC8-4880-AFEB-1BC62E57649F}" dt="2021-04-26T13:01:56.904" v="230" actId="47"/>
        <pc:sldMkLst>
          <pc:docMk/>
          <pc:sldMk cId="1533151879" sldId="1125"/>
        </pc:sldMkLst>
      </pc:sldChg>
      <pc:sldChg chg="modSp mod">
        <pc:chgData name="Rautaporras Petteri" userId="d9004aa4-7491-43fa-b04f-4f6e300df2fa" providerId="ADAL" clId="{EF2E8D5A-BFC8-4880-AFEB-1BC62E57649F}" dt="2021-04-28T06:02:20.395" v="3053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EF2E8D5A-BFC8-4880-AFEB-1BC62E57649F}" dt="2021-04-28T06:02:20.395" v="3053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EF2E8D5A-BFC8-4880-AFEB-1BC62E57649F}" dt="2021-04-27T10:51:09.905" v="2558" actId="255"/>
        <pc:sldMkLst>
          <pc:docMk/>
          <pc:sldMk cId="1005875025" sldId="2076137431"/>
        </pc:sldMkLst>
        <pc:spChg chg="mod">
          <ac:chgData name="Rautaporras Petteri" userId="d9004aa4-7491-43fa-b04f-4f6e300df2fa" providerId="ADAL" clId="{EF2E8D5A-BFC8-4880-AFEB-1BC62E57649F}" dt="2021-04-27T10:51:09.905" v="2558" actId="255"/>
          <ac:spMkLst>
            <pc:docMk/>
            <pc:sldMk cId="1005875025" sldId="2076137431"/>
            <ac:spMk id="2" creationId="{1EA16522-6D7C-4EC7-AF1E-1A8A6FD7091A}"/>
          </ac:spMkLst>
        </pc:spChg>
        <pc:spChg chg="mod">
          <ac:chgData name="Rautaporras Petteri" userId="d9004aa4-7491-43fa-b04f-4f6e300df2fa" providerId="ADAL" clId="{EF2E8D5A-BFC8-4880-AFEB-1BC62E57649F}" dt="2021-04-26T12:32:10.039" v="27" actId="1076"/>
          <ac:spMkLst>
            <pc:docMk/>
            <pc:sldMk cId="1005875025" sldId="2076137431"/>
            <ac:spMk id="6" creationId="{363381DA-856B-4FE0-88EC-1D58A808626C}"/>
          </ac:spMkLst>
        </pc:spChg>
        <pc:spChg chg="mod">
          <ac:chgData name="Rautaporras Petteri" userId="d9004aa4-7491-43fa-b04f-4f6e300df2fa" providerId="ADAL" clId="{EF2E8D5A-BFC8-4880-AFEB-1BC62E57649F}" dt="2021-04-26T12:32:22.688" v="38" actId="20577"/>
          <ac:spMkLst>
            <pc:docMk/>
            <pc:sldMk cId="1005875025" sldId="2076137431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EF2E8D5A-BFC8-4880-AFEB-1BC62E57649F}" dt="2021-04-26T12:16:57.310" v="5" actId="478"/>
          <ac:picMkLst>
            <pc:docMk/>
            <pc:sldMk cId="1005875025" sldId="2076137431"/>
            <ac:picMk id="8" creationId="{59382AD7-337A-46FD-BF8C-31C8662EEECB}"/>
          </ac:picMkLst>
        </pc:picChg>
        <pc:picChg chg="add del mod">
          <ac:chgData name="Rautaporras Petteri" userId="d9004aa4-7491-43fa-b04f-4f6e300df2fa" providerId="ADAL" clId="{EF2E8D5A-BFC8-4880-AFEB-1BC62E57649F}" dt="2021-04-26T12:17:24.314" v="9" actId="478"/>
          <ac:picMkLst>
            <pc:docMk/>
            <pc:sldMk cId="1005875025" sldId="2076137431"/>
            <ac:picMk id="10" creationId="{641C5B66-3413-4C62-ACD3-869B76802B5D}"/>
          </ac:picMkLst>
        </pc:picChg>
        <pc:picChg chg="add mod">
          <ac:chgData name="Rautaporras Petteri" userId="d9004aa4-7491-43fa-b04f-4f6e300df2fa" providerId="ADAL" clId="{EF2E8D5A-BFC8-4880-AFEB-1BC62E57649F}" dt="2021-04-26T12:32:06.975" v="26" actId="1076"/>
          <ac:picMkLst>
            <pc:docMk/>
            <pc:sldMk cId="1005875025" sldId="2076137431"/>
            <ac:picMk id="12" creationId="{7D501E70-F242-4AD9-91F8-56C1178E0407}"/>
          </ac:picMkLst>
        </pc:picChg>
      </pc:sldChg>
      <pc:sldChg chg="add del">
        <pc:chgData name="Rautaporras Petteri" userId="d9004aa4-7491-43fa-b04f-4f6e300df2fa" providerId="ADAL" clId="{EF2E8D5A-BFC8-4880-AFEB-1BC62E57649F}" dt="2021-04-26T12:59:20.734" v="215" actId="47"/>
        <pc:sldMkLst>
          <pc:docMk/>
          <pc:sldMk cId="2192367370" sldId="2076137432"/>
        </pc:sldMkLst>
      </pc:sldChg>
      <pc:sldChg chg="modSp add mod">
        <pc:chgData name="Rautaporras Petteri" userId="d9004aa4-7491-43fa-b04f-4f6e300df2fa" providerId="ADAL" clId="{EF2E8D5A-BFC8-4880-AFEB-1BC62E57649F}" dt="2021-04-27T19:22:23.652" v="2709" actId="20577"/>
        <pc:sldMkLst>
          <pc:docMk/>
          <pc:sldMk cId="743890610" sldId="2076137433"/>
        </pc:sldMkLst>
        <pc:spChg chg="mod">
          <ac:chgData name="Rautaporras Petteri" userId="d9004aa4-7491-43fa-b04f-4f6e300df2fa" providerId="ADAL" clId="{EF2E8D5A-BFC8-4880-AFEB-1BC62E57649F}" dt="2021-04-27T19:22:23.652" v="2709" actId="20577"/>
          <ac:spMkLst>
            <pc:docMk/>
            <pc:sldMk cId="743890610" sldId="2076137433"/>
            <ac:spMk id="7" creationId="{00000000-0000-0000-0000-000000000000}"/>
          </ac:spMkLst>
        </pc:spChg>
      </pc:sldChg>
      <pc:sldChg chg="add del">
        <pc:chgData name="Rautaporras Petteri" userId="d9004aa4-7491-43fa-b04f-4f6e300df2fa" providerId="ADAL" clId="{EF2E8D5A-BFC8-4880-AFEB-1BC62E57649F}" dt="2021-04-27T05:02:12.647" v="338" actId="47"/>
        <pc:sldMkLst>
          <pc:docMk/>
          <pc:sldMk cId="4236986069" sldId="2076137434"/>
        </pc:sldMkLst>
      </pc:sldChg>
      <pc:sldChg chg="add">
        <pc:chgData name="Rautaporras Petteri" userId="d9004aa4-7491-43fa-b04f-4f6e300df2fa" providerId="ADAL" clId="{EF2E8D5A-BFC8-4880-AFEB-1BC62E57649F}" dt="2021-04-26T13:02:18.016" v="233"/>
        <pc:sldMkLst>
          <pc:docMk/>
          <pc:sldMk cId="3005809879" sldId="2076137435"/>
        </pc:sldMkLst>
      </pc:sldChg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800762062" sldId="2076137436"/>
        </pc:sldMkLst>
      </pc:sldChg>
      <pc:sldChg chg="modSp new mod">
        <pc:chgData name="Rautaporras Petteri" userId="d9004aa4-7491-43fa-b04f-4f6e300df2fa" providerId="ADAL" clId="{EF2E8D5A-BFC8-4880-AFEB-1BC62E57649F}" dt="2021-04-27T13:00:23.661" v="2707" actId="20577"/>
        <pc:sldMkLst>
          <pc:docMk/>
          <pc:sldMk cId="858822830" sldId="2076137437"/>
        </pc:sldMkLst>
        <pc:spChg chg="mod">
          <ac:chgData name="Rautaporras Petteri" userId="d9004aa4-7491-43fa-b04f-4f6e300df2fa" providerId="ADAL" clId="{EF2E8D5A-BFC8-4880-AFEB-1BC62E57649F}" dt="2021-04-27T05:24:48.092" v="1920" actId="12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EF2E8D5A-BFC8-4880-AFEB-1BC62E57649F}" dt="2021-04-27T13:00:23.661" v="2707" actId="20577"/>
          <ac:spMkLst>
            <pc:docMk/>
            <pc:sldMk cId="858822830" sldId="2076137437"/>
            <ac:spMk id="6" creationId="{26680B02-E3ED-48E7-BF93-F964DC93B53B}"/>
          </ac:spMkLst>
        </pc:spChg>
      </pc:sldChg>
    </pc:docChg>
  </pc:docChgLst>
  <pc:docChgLst>
    <pc:chgData name="Petteri Rautaporras" userId="81ae4bc9-51ec-4b09-af2d-f08f9486593f" providerId="ADAL" clId="{B53143DA-4E82-4934-AF6D-B66CEDDD54E8}"/>
    <pc:docChg chg="custSel modSld">
      <pc:chgData name="Petteri Rautaporras" userId="81ae4bc9-51ec-4b09-af2d-f08f9486593f" providerId="ADAL" clId="{B53143DA-4E82-4934-AF6D-B66CEDDD54E8}" dt="2021-08-04T05:39:54.701" v="4" actId="27636"/>
      <pc:docMkLst>
        <pc:docMk/>
      </pc:docMkLst>
      <pc:sldChg chg="modSp mod">
        <pc:chgData name="Petteri Rautaporras" userId="81ae4bc9-51ec-4b09-af2d-f08f9486593f" providerId="ADAL" clId="{B53143DA-4E82-4934-AF6D-B66CEDDD54E8}" dt="2021-08-04T05:39:54.532" v="0" actId="27636"/>
        <pc:sldMkLst>
          <pc:docMk/>
          <pc:sldMk cId="3607371377" sldId="1063"/>
        </pc:sldMkLst>
        <pc:spChg chg="mod">
          <ac:chgData name="Petteri Rautaporras" userId="81ae4bc9-51ec-4b09-af2d-f08f9486593f" providerId="ADAL" clId="{B53143DA-4E82-4934-AF6D-B66CEDDD54E8}" dt="2021-08-04T05:39:54.532" v="0" actId="27636"/>
          <ac:spMkLst>
            <pc:docMk/>
            <pc:sldMk cId="3607371377" sldId="1063"/>
            <ac:spMk id="2" creationId="{50FC3B40-AC30-46E2-BCAD-E388935D70C2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79" v="3" actId="27636"/>
        <pc:sldMkLst>
          <pc:docMk/>
          <pc:sldMk cId="1166976421" sldId="1068"/>
        </pc:sldMkLst>
        <pc:spChg chg="mod">
          <ac:chgData name="Petteri Rautaporras" userId="81ae4bc9-51ec-4b09-af2d-f08f9486593f" providerId="ADAL" clId="{B53143DA-4E82-4934-AF6D-B66CEDDD54E8}" dt="2021-08-04T05:39:54.679" v="3" actId="27636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701" v="4" actId="27636"/>
        <pc:sldMkLst>
          <pc:docMk/>
          <pc:sldMk cId="929075840" sldId="1075"/>
        </pc:sldMkLst>
        <pc:spChg chg="mod">
          <ac:chgData name="Petteri Rautaporras" userId="81ae4bc9-51ec-4b09-af2d-f08f9486593f" providerId="ADAL" clId="{B53143DA-4E82-4934-AF6D-B66CEDDD54E8}" dt="2021-08-04T05:39:54.701" v="4" actId="27636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32" v="1" actId="27636"/>
        <pc:sldMkLst>
          <pc:docMk/>
          <pc:sldMk cId="3588709971" sldId="1118"/>
        </pc:sldMkLst>
        <pc:spChg chg="mod">
          <ac:chgData name="Petteri Rautaporras" userId="81ae4bc9-51ec-4b09-af2d-f08f9486593f" providerId="ADAL" clId="{B53143DA-4E82-4934-AF6D-B66CEDDD54E8}" dt="2021-08-04T05:39:54.632" v="1" actId="27636"/>
          <ac:spMkLst>
            <pc:docMk/>
            <pc:sldMk cId="3588709971" sldId="1118"/>
            <ac:spMk id="10" creationId="{791C78E0-00E0-43A3-BD0C-8AECB56CA32F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47" v="2" actId="27636"/>
        <pc:sldMkLst>
          <pc:docMk/>
          <pc:sldMk cId="2829966302" sldId="2076137438"/>
        </pc:sldMkLst>
        <pc:spChg chg="mod">
          <ac:chgData name="Petteri Rautaporras" userId="81ae4bc9-51ec-4b09-af2d-f08f9486593f" providerId="ADAL" clId="{B53143DA-4E82-4934-AF6D-B66CEDDD54E8}" dt="2021-08-04T05:39:54.647" v="2" actId="27636"/>
          <ac:spMkLst>
            <pc:docMk/>
            <pc:sldMk cId="2829966302" sldId="2076137438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79156077113516332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Taul1!$A$10:$A$62</c:f>
              <c:strCache>
                <c:ptCount val="52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</c:strCache>
            </c:strRef>
          </c:cat>
          <c:val>
            <c:numRef>
              <c:f>Taul1!$B$10:$B$62</c:f>
              <c:numCache>
                <c:formatCode>General</c:formatCode>
                <c:ptCount val="53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-43.66</c:v>
                </c:pt>
                <c:pt idx="44">
                  <c:v>-16.29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Taul1!$A$4:$A$33</c:f>
              <c:strCache>
                <c:ptCount val="30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</c:strCache>
            </c:strRef>
          </c:cat>
          <c:val>
            <c:numRef>
              <c:f>Taul1!$B$4:$B$33</c:f>
              <c:numCache>
                <c:formatCode>General</c:formatCode>
                <c:ptCount val="30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Taul1!$A$4:$A$33</c:f>
              <c:strCache>
                <c:ptCount val="30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</c:strCache>
            </c:strRef>
          </c:cat>
          <c:val>
            <c:numRef>
              <c:f>Taul1!$C$4:$C$33</c:f>
              <c:numCache>
                <c:formatCode>#,##0</c:formatCode>
                <c:ptCount val="30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326300</c:v>
                </c:pt>
                <c:pt idx="1">
                  <c:v>299200</c:v>
                </c:pt>
                <c:pt idx="2">
                  <c:v>284200</c:v>
                </c:pt>
                <c:pt idx="3">
                  <c:v>290200</c:v>
                </c:pt>
                <c:pt idx="4">
                  <c:v>296700</c:v>
                </c:pt>
                <c:pt idx="5">
                  <c:v>290700</c:v>
                </c:pt>
                <c:pt idx="6">
                  <c:v>287000</c:v>
                </c:pt>
                <c:pt idx="7">
                  <c:v>288300</c:v>
                </c:pt>
                <c:pt idx="8">
                  <c:v>290300</c:v>
                </c:pt>
                <c:pt idx="9">
                  <c:v>297100</c:v>
                </c:pt>
                <c:pt idx="10">
                  <c:v>307400</c:v>
                </c:pt>
                <c:pt idx="11">
                  <c:v>313600</c:v>
                </c:pt>
                <c:pt idx="12">
                  <c:v>313900</c:v>
                </c:pt>
                <c:pt idx="13">
                  <c:v>322700</c:v>
                </c:pt>
                <c:pt idx="14">
                  <c:v>336421.84490524983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290178</c:v>
                </c:pt>
                <c:pt idx="1">
                  <c:v>279451</c:v>
                </c:pt>
                <c:pt idx="2">
                  <c:v>301810</c:v>
                </c:pt>
                <c:pt idx="3">
                  <c:v>327105</c:v>
                </c:pt>
                <c:pt idx="4">
                  <c:v>302967</c:v>
                </c:pt>
                <c:pt idx="5">
                  <c:v>287327</c:v>
                </c:pt>
                <c:pt idx="6" formatCode="General">
                  <c:v>273143</c:v>
                </c:pt>
                <c:pt idx="7" formatCode="General">
                  <c:v>255440.5</c:v>
                </c:pt>
                <c:pt idx="8" formatCode="General">
                  <c:v>284942.7</c:v>
                </c:pt>
                <c:pt idx="9" formatCode="General">
                  <c:v>283597</c:v>
                </c:pt>
                <c:pt idx="10" formatCode="General">
                  <c:v>287471</c:v>
                </c:pt>
                <c:pt idx="11" formatCode="General">
                  <c:v>297636</c:v>
                </c:pt>
                <c:pt idx="12" formatCode="General">
                  <c:v>288183</c:v>
                </c:pt>
                <c:pt idx="13" formatCode="General">
                  <c:v>297955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6581.54</c:v>
                </c:pt>
                <c:pt idx="2">
                  <c:v>6828.33</c:v>
                </c:pt>
                <c:pt idx="3">
                  <c:v>6684.96</c:v>
                </c:pt>
                <c:pt idx="4">
                  <c:v>8744.18</c:v>
                </c:pt>
                <c:pt idx="5">
                  <c:v>8039.07</c:v>
                </c:pt>
                <c:pt idx="6">
                  <c:v>8369.5</c:v>
                </c:pt>
                <c:pt idx="7">
                  <c:v>7326.13</c:v>
                </c:pt>
                <c:pt idx="8">
                  <c:v>9028.7000000000007</c:v>
                </c:pt>
                <c:pt idx="9">
                  <c:v>7867.55</c:v>
                </c:pt>
                <c:pt idx="10">
                  <c:v>8184.54</c:v>
                </c:pt>
                <c:pt idx="11">
                  <c:v>7259.63</c:v>
                </c:pt>
                <c:pt idx="12">
                  <c:v>8497.27</c:v>
                </c:pt>
                <c:pt idx="13">
                  <c:v>6721.02</c:v>
                </c:pt>
                <c:pt idx="14">
                  <c:v>7169.93</c:v>
                </c:pt>
                <c:pt idx="15">
                  <c:v>6505.82</c:v>
                </c:pt>
                <c:pt idx="16">
                  <c:v>7259.55</c:v>
                </c:pt>
                <c:pt idx="17">
                  <c:v>7273.28</c:v>
                </c:pt>
                <c:pt idx="18">
                  <c:v>7535.24</c:v>
                </c:pt>
                <c:pt idx="19">
                  <c:v>8865.7800000000007</c:v>
                </c:pt>
                <c:pt idx="20">
                  <c:v>7645.94</c:v>
                </c:pt>
                <c:pt idx="21">
                  <c:v>6610.4</c:v>
                </c:pt>
                <c:pt idx="22">
                  <c:v>8588.48</c:v>
                </c:pt>
                <c:pt idx="23">
                  <c:v>6951.17</c:v>
                </c:pt>
                <c:pt idx="24">
                  <c:v>7817.78</c:v>
                </c:pt>
                <c:pt idx="25">
                  <c:v>6687.95</c:v>
                </c:pt>
                <c:pt idx="26">
                  <c:v>6363.66</c:v>
                </c:pt>
                <c:pt idx="27">
                  <c:v>6349.4</c:v>
                </c:pt>
                <c:pt idx="28">
                  <c:v>7842.76</c:v>
                </c:pt>
                <c:pt idx="29">
                  <c:v>7477.48</c:v>
                </c:pt>
                <c:pt idx="30">
                  <c:v>9456.82</c:v>
                </c:pt>
                <c:pt idx="31">
                  <c:v>7119.07</c:v>
                </c:pt>
                <c:pt idx="32">
                  <c:v>11062.66</c:v>
                </c:pt>
                <c:pt idx="33">
                  <c:v>8906.01</c:v>
                </c:pt>
                <c:pt idx="34">
                  <c:v>8646.17</c:v>
                </c:pt>
                <c:pt idx="35">
                  <c:v>8714.52</c:v>
                </c:pt>
                <c:pt idx="36">
                  <c:v>9910.0499999999993</c:v>
                </c:pt>
                <c:pt idx="37">
                  <c:v>9916.4</c:v>
                </c:pt>
                <c:pt idx="38">
                  <c:v>9481.16</c:v>
                </c:pt>
                <c:pt idx="39">
                  <c:v>9795.76</c:v>
                </c:pt>
                <c:pt idx="40">
                  <c:v>11220.7</c:v>
                </c:pt>
                <c:pt idx="41">
                  <c:v>8793.1200000000008</c:v>
                </c:pt>
                <c:pt idx="42">
                  <c:v>8095.57</c:v>
                </c:pt>
                <c:pt idx="43">
                  <c:v>8588.84</c:v>
                </c:pt>
                <c:pt idx="44">
                  <c:v>12930.66</c:v>
                </c:pt>
                <c:pt idx="45">
                  <c:v>9227.6299999999992</c:v>
                </c:pt>
                <c:pt idx="46">
                  <c:v>9851.7800000000007</c:v>
                </c:pt>
                <c:pt idx="47">
                  <c:v>9654.9599999999991</c:v>
                </c:pt>
                <c:pt idx="48">
                  <c:v>13465.13</c:v>
                </c:pt>
                <c:pt idx="49">
                  <c:v>10044.370000000001</c:v>
                </c:pt>
                <c:pt idx="50">
                  <c:v>11033.1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4970.3999999999996</c:v>
                </c:pt>
                <c:pt idx="2">
                  <c:v>5357.78</c:v>
                </c:pt>
                <c:pt idx="3">
                  <c:v>5263.28</c:v>
                </c:pt>
                <c:pt idx="4">
                  <c:v>6567.41</c:v>
                </c:pt>
                <c:pt idx="5">
                  <c:v>5697.09</c:v>
                </c:pt>
                <c:pt idx="6">
                  <c:v>6446.61</c:v>
                </c:pt>
                <c:pt idx="7">
                  <c:v>5560.66</c:v>
                </c:pt>
                <c:pt idx="8">
                  <c:v>6898.34</c:v>
                </c:pt>
                <c:pt idx="9">
                  <c:v>5900.77</c:v>
                </c:pt>
                <c:pt idx="10">
                  <c:v>6321.02</c:v>
                </c:pt>
                <c:pt idx="11">
                  <c:v>5803.78</c:v>
                </c:pt>
                <c:pt idx="12">
                  <c:v>6803.74</c:v>
                </c:pt>
                <c:pt idx="13">
                  <c:v>5015.4399999999996</c:v>
                </c:pt>
                <c:pt idx="14">
                  <c:v>5349.05</c:v>
                </c:pt>
                <c:pt idx="15">
                  <c:v>5062.07</c:v>
                </c:pt>
                <c:pt idx="16">
                  <c:v>5649.46</c:v>
                </c:pt>
                <c:pt idx="17">
                  <c:v>5274.29</c:v>
                </c:pt>
                <c:pt idx="18">
                  <c:v>5469.31</c:v>
                </c:pt>
                <c:pt idx="19">
                  <c:v>6401.97</c:v>
                </c:pt>
                <c:pt idx="20">
                  <c:v>5721.48</c:v>
                </c:pt>
                <c:pt idx="21">
                  <c:v>4673.42</c:v>
                </c:pt>
                <c:pt idx="22">
                  <c:v>6262.38</c:v>
                </c:pt>
                <c:pt idx="23">
                  <c:v>5341.66</c:v>
                </c:pt>
                <c:pt idx="24">
                  <c:v>5572.71</c:v>
                </c:pt>
                <c:pt idx="25">
                  <c:v>4648.79</c:v>
                </c:pt>
                <c:pt idx="26">
                  <c:v>4457.49</c:v>
                </c:pt>
                <c:pt idx="27">
                  <c:v>4544.1499999999996</c:v>
                </c:pt>
                <c:pt idx="28">
                  <c:v>5463.64</c:v>
                </c:pt>
                <c:pt idx="29">
                  <c:v>5501.75</c:v>
                </c:pt>
                <c:pt idx="30">
                  <c:v>7348.88</c:v>
                </c:pt>
                <c:pt idx="31">
                  <c:v>5080.57</c:v>
                </c:pt>
                <c:pt idx="32">
                  <c:v>8145.92</c:v>
                </c:pt>
                <c:pt idx="33">
                  <c:v>5864.53</c:v>
                </c:pt>
                <c:pt idx="34">
                  <c:v>6214.87</c:v>
                </c:pt>
                <c:pt idx="35">
                  <c:v>6497.81</c:v>
                </c:pt>
                <c:pt idx="36">
                  <c:v>7154.33</c:v>
                </c:pt>
                <c:pt idx="37">
                  <c:v>7045.32</c:v>
                </c:pt>
                <c:pt idx="38">
                  <c:v>6550.81</c:v>
                </c:pt>
                <c:pt idx="39">
                  <c:v>7041.19</c:v>
                </c:pt>
                <c:pt idx="40">
                  <c:v>8617.2900000000009</c:v>
                </c:pt>
                <c:pt idx="41">
                  <c:v>6214.26</c:v>
                </c:pt>
                <c:pt idx="42">
                  <c:v>5659.59</c:v>
                </c:pt>
                <c:pt idx="43">
                  <c:v>6323.33</c:v>
                </c:pt>
                <c:pt idx="44">
                  <c:v>9451.06</c:v>
                </c:pt>
                <c:pt idx="45">
                  <c:v>6624.72</c:v>
                </c:pt>
                <c:pt idx="46">
                  <c:v>7642.07</c:v>
                </c:pt>
                <c:pt idx="47">
                  <c:v>7730.74</c:v>
                </c:pt>
                <c:pt idx="48">
                  <c:v>10670.44</c:v>
                </c:pt>
                <c:pt idx="49">
                  <c:v>7725.8</c:v>
                </c:pt>
                <c:pt idx="50">
                  <c:v>8098.49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1574.29</c:v>
                </c:pt>
                <c:pt idx="2">
                  <c:v>1432.51</c:v>
                </c:pt>
                <c:pt idx="3">
                  <c:v>1381.2</c:v>
                </c:pt>
                <c:pt idx="4">
                  <c:v>2110.38</c:v>
                </c:pt>
                <c:pt idx="5">
                  <c:v>2268.88</c:v>
                </c:pt>
                <c:pt idx="6">
                  <c:v>1862.92</c:v>
                </c:pt>
                <c:pt idx="7">
                  <c:v>1696.89</c:v>
                </c:pt>
                <c:pt idx="8">
                  <c:v>2046.45</c:v>
                </c:pt>
                <c:pt idx="9">
                  <c:v>1880.63</c:v>
                </c:pt>
                <c:pt idx="10">
                  <c:v>1779.59</c:v>
                </c:pt>
                <c:pt idx="11">
                  <c:v>1396.2</c:v>
                </c:pt>
                <c:pt idx="12">
                  <c:v>1623.97</c:v>
                </c:pt>
                <c:pt idx="13">
                  <c:v>1626.91</c:v>
                </c:pt>
                <c:pt idx="14">
                  <c:v>1751.96</c:v>
                </c:pt>
                <c:pt idx="15">
                  <c:v>1377.45</c:v>
                </c:pt>
                <c:pt idx="16">
                  <c:v>1527.53</c:v>
                </c:pt>
                <c:pt idx="17">
                  <c:v>1913.04</c:v>
                </c:pt>
                <c:pt idx="18">
                  <c:v>1986.89</c:v>
                </c:pt>
                <c:pt idx="19">
                  <c:v>2402.52</c:v>
                </c:pt>
                <c:pt idx="20">
                  <c:v>1821.83</c:v>
                </c:pt>
                <c:pt idx="21">
                  <c:v>1845.58</c:v>
                </c:pt>
                <c:pt idx="22">
                  <c:v>2227.14</c:v>
                </c:pt>
                <c:pt idx="23">
                  <c:v>1535.48</c:v>
                </c:pt>
                <c:pt idx="24">
                  <c:v>2155.85</c:v>
                </c:pt>
                <c:pt idx="25">
                  <c:v>1939.77</c:v>
                </c:pt>
                <c:pt idx="26">
                  <c:v>1806.36</c:v>
                </c:pt>
                <c:pt idx="27">
                  <c:v>1720.56</c:v>
                </c:pt>
                <c:pt idx="28">
                  <c:v>2277.0700000000002</c:v>
                </c:pt>
                <c:pt idx="29">
                  <c:v>1864.49</c:v>
                </c:pt>
                <c:pt idx="30">
                  <c:v>1995.87</c:v>
                </c:pt>
                <c:pt idx="31">
                  <c:v>1946.57</c:v>
                </c:pt>
                <c:pt idx="32">
                  <c:v>2785.84</c:v>
                </c:pt>
                <c:pt idx="33">
                  <c:v>2859.28</c:v>
                </c:pt>
                <c:pt idx="34">
                  <c:v>2266.7600000000002</c:v>
                </c:pt>
                <c:pt idx="35">
                  <c:v>2085.1999999999998</c:v>
                </c:pt>
                <c:pt idx="36">
                  <c:v>2581.34</c:v>
                </c:pt>
                <c:pt idx="37">
                  <c:v>2698.58</c:v>
                </c:pt>
                <c:pt idx="38">
                  <c:v>2776.97</c:v>
                </c:pt>
                <c:pt idx="39">
                  <c:v>2625.62</c:v>
                </c:pt>
                <c:pt idx="40">
                  <c:v>2427.9699999999998</c:v>
                </c:pt>
                <c:pt idx="41">
                  <c:v>2394.54</c:v>
                </c:pt>
                <c:pt idx="42">
                  <c:v>2257.4299999999998</c:v>
                </c:pt>
                <c:pt idx="43">
                  <c:v>2119.44</c:v>
                </c:pt>
                <c:pt idx="44">
                  <c:v>3289.39</c:v>
                </c:pt>
                <c:pt idx="45">
                  <c:v>2409.58</c:v>
                </c:pt>
                <c:pt idx="46">
                  <c:v>2000.26</c:v>
                </c:pt>
                <c:pt idx="47">
                  <c:v>1720.64</c:v>
                </c:pt>
                <c:pt idx="48">
                  <c:v>2566.09</c:v>
                </c:pt>
                <c:pt idx="49">
                  <c:v>2055.8200000000002</c:v>
                </c:pt>
                <c:pt idx="50">
                  <c:v>2690.76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2167.44</c:v>
                </c:pt>
                <c:pt idx="2">
                  <c:v>2658.35</c:v>
                </c:pt>
                <c:pt idx="3">
                  <c:v>2413.75</c:v>
                </c:pt>
                <c:pt idx="4">
                  <c:v>3236.35</c:v>
                </c:pt>
                <c:pt idx="5">
                  <c:v>3432.84</c:v>
                </c:pt>
                <c:pt idx="6">
                  <c:v>4346.12</c:v>
                </c:pt>
                <c:pt idx="7">
                  <c:v>3258.38</c:v>
                </c:pt>
                <c:pt idx="8">
                  <c:v>3789.12</c:v>
                </c:pt>
                <c:pt idx="9">
                  <c:v>3617.91</c:v>
                </c:pt>
                <c:pt idx="10">
                  <c:v>3461.25</c:v>
                </c:pt>
                <c:pt idx="11">
                  <c:v>3160.15</c:v>
                </c:pt>
                <c:pt idx="12">
                  <c:v>3887.99</c:v>
                </c:pt>
                <c:pt idx="13">
                  <c:v>3160.23</c:v>
                </c:pt>
                <c:pt idx="14">
                  <c:v>3438.97</c:v>
                </c:pt>
                <c:pt idx="15">
                  <c:v>3177.44</c:v>
                </c:pt>
                <c:pt idx="16">
                  <c:v>3177.9</c:v>
                </c:pt>
                <c:pt idx="17">
                  <c:v>3878.04</c:v>
                </c:pt>
                <c:pt idx="18">
                  <c:v>4200.66</c:v>
                </c:pt>
                <c:pt idx="19">
                  <c:v>4894.82</c:v>
                </c:pt>
                <c:pt idx="20">
                  <c:v>3922.24</c:v>
                </c:pt>
                <c:pt idx="21">
                  <c:v>3530.4</c:v>
                </c:pt>
                <c:pt idx="22">
                  <c:v>5530.41</c:v>
                </c:pt>
                <c:pt idx="23">
                  <c:v>4202.54</c:v>
                </c:pt>
                <c:pt idx="24">
                  <c:v>3945.98</c:v>
                </c:pt>
                <c:pt idx="25">
                  <c:v>3590.82</c:v>
                </c:pt>
                <c:pt idx="26">
                  <c:v>3335.18</c:v>
                </c:pt>
                <c:pt idx="27">
                  <c:v>3185.99</c:v>
                </c:pt>
                <c:pt idx="28">
                  <c:v>4224.4399999999996</c:v>
                </c:pt>
                <c:pt idx="29">
                  <c:v>4184.3100000000004</c:v>
                </c:pt>
                <c:pt idx="30">
                  <c:v>5988.4</c:v>
                </c:pt>
                <c:pt idx="31">
                  <c:v>3867.81</c:v>
                </c:pt>
                <c:pt idx="32">
                  <c:v>7275.68</c:v>
                </c:pt>
                <c:pt idx="33">
                  <c:v>4889.93</c:v>
                </c:pt>
                <c:pt idx="34">
                  <c:v>4864.62</c:v>
                </c:pt>
                <c:pt idx="35">
                  <c:v>4954.8</c:v>
                </c:pt>
                <c:pt idx="36">
                  <c:v>5628.28</c:v>
                </c:pt>
                <c:pt idx="37">
                  <c:v>5534.7</c:v>
                </c:pt>
                <c:pt idx="38">
                  <c:v>5030.29</c:v>
                </c:pt>
                <c:pt idx="39">
                  <c:v>4881.96</c:v>
                </c:pt>
                <c:pt idx="40">
                  <c:v>5739.87</c:v>
                </c:pt>
                <c:pt idx="41">
                  <c:v>4459.9799999999996</c:v>
                </c:pt>
                <c:pt idx="42">
                  <c:v>3403.21</c:v>
                </c:pt>
                <c:pt idx="43">
                  <c:v>3863.04</c:v>
                </c:pt>
                <c:pt idx="44">
                  <c:v>5748.25</c:v>
                </c:pt>
                <c:pt idx="45">
                  <c:v>4743.62</c:v>
                </c:pt>
                <c:pt idx="46">
                  <c:v>5114.5600000000004</c:v>
                </c:pt>
                <c:pt idx="47">
                  <c:v>4850.42</c:v>
                </c:pt>
                <c:pt idx="48">
                  <c:v>6161.68</c:v>
                </c:pt>
                <c:pt idx="49">
                  <c:v>5220.3500000000004</c:v>
                </c:pt>
                <c:pt idx="50">
                  <c:v>5365.87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1597.97</c:v>
                </c:pt>
                <c:pt idx="2">
                  <c:v>1961.59</c:v>
                </c:pt>
                <c:pt idx="3">
                  <c:v>1915.18</c:v>
                </c:pt>
                <c:pt idx="4">
                  <c:v>2269.48</c:v>
                </c:pt>
                <c:pt idx="5">
                  <c:v>2397.34</c:v>
                </c:pt>
                <c:pt idx="6">
                  <c:v>3252.6</c:v>
                </c:pt>
                <c:pt idx="7">
                  <c:v>2484.85</c:v>
                </c:pt>
                <c:pt idx="8">
                  <c:v>2863.29</c:v>
                </c:pt>
                <c:pt idx="9">
                  <c:v>2692.8</c:v>
                </c:pt>
                <c:pt idx="10">
                  <c:v>2548.86</c:v>
                </c:pt>
                <c:pt idx="11">
                  <c:v>2352.48</c:v>
                </c:pt>
                <c:pt idx="12">
                  <c:v>3015.7</c:v>
                </c:pt>
                <c:pt idx="13">
                  <c:v>2389.3000000000002</c:v>
                </c:pt>
                <c:pt idx="14">
                  <c:v>2441.09</c:v>
                </c:pt>
                <c:pt idx="15">
                  <c:v>2427.52</c:v>
                </c:pt>
                <c:pt idx="16">
                  <c:v>2347.02</c:v>
                </c:pt>
                <c:pt idx="17">
                  <c:v>2779.14</c:v>
                </c:pt>
                <c:pt idx="18">
                  <c:v>2930.2</c:v>
                </c:pt>
                <c:pt idx="19">
                  <c:v>3253.96</c:v>
                </c:pt>
                <c:pt idx="20">
                  <c:v>2873.46</c:v>
                </c:pt>
                <c:pt idx="21">
                  <c:v>2518.7199999999998</c:v>
                </c:pt>
                <c:pt idx="22">
                  <c:v>4103.41</c:v>
                </c:pt>
                <c:pt idx="23">
                  <c:v>3396.85</c:v>
                </c:pt>
                <c:pt idx="24">
                  <c:v>2819.25</c:v>
                </c:pt>
                <c:pt idx="25">
                  <c:v>2406.09</c:v>
                </c:pt>
                <c:pt idx="26">
                  <c:v>2261.6999999999998</c:v>
                </c:pt>
                <c:pt idx="27">
                  <c:v>2258.41</c:v>
                </c:pt>
                <c:pt idx="28">
                  <c:v>2855.29</c:v>
                </c:pt>
                <c:pt idx="29">
                  <c:v>3146.91</c:v>
                </c:pt>
                <c:pt idx="30">
                  <c:v>4907.96</c:v>
                </c:pt>
                <c:pt idx="31">
                  <c:v>2916.13</c:v>
                </c:pt>
                <c:pt idx="32">
                  <c:v>5649.64</c:v>
                </c:pt>
                <c:pt idx="33">
                  <c:v>3306.74</c:v>
                </c:pt>
                <c:pt idx="34">
                  <c:v>3711.17</c:v>
                </c:pt>
                <c:pt idx="35">
                  <c:v>3916.03</c:v>
                </c:pt>
                <c:pt idx="36">
                  <c:v>4253.71</c:v>
                </c:pt>
                <c:pt idx="37">
                  <c:v>4056.89</c:v>
                </c:pt>
                <c:pt idx="38">
                  <c:v>3539.29</c:v>
                </c:pt>
                <c:pt idx="39">
                  <c:v>3267.88</c:v>
                </c:pt>
                <c:pt idx="40">
                  <c:v>4509.51</c:v>
                </c:pt>
                <c:pt idx="41">
                  <c:v>3311.41</c:v>
                </c:pt>
                <c:pt idx="42">
                  <c:v>2261.7399999999998</c:v>
                </c:pt>
                <c:pt idx="43">
                  <c:v>2750.25</c:v>
                </c:pt>
                <c:pt idx="44">
                  <c:v>3731.01</c:v>
                </c:pt>
                <c:pt idx="45">
                  <c:v>3607.7</c:v>
                </c:pt>
                <c:pt idx="46">
                  <c:v>4284.05</c:v>
                </c:pt>
                <c:pt idx="47">
                  <c:v>4151.75</c:v>
                </c:pt>
                <c:pt idx="48">
                  <c:v>5234.9399999999996</c:v>
                </c:pt>
                <c:pt idx="49">
                  <c:v>4343.2700000000004</c:v>
                </c:pt>
                <c:pt idx="50">
                  <c:v>3832.51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569.47</c:v>
                </c:pt>
                <c:pt idx="2">
                  <c:v>696.77</c:v>
                </c:pt>
                <c:pt idx="3">
                  <c:v>498.57</c:v>
                </c:pt>
                <c:pt idx="4">
                  <c:v>966.86</c:v>
                </c:pt>
                <c:pt idx="5">
                  <c:v>1035.5</c:v>
                </c:pt>
                <c:pt idx="6">
                  <c:v>1093.51</c:v>
                </c:pt>
                <c:pt idx="7">
                  <c:v>773.53</c:v>
                </c:pt>
                <c:pt idx="8">
                  <c:v>925.83</c:v>
                </c:pt>
                <c:pt idx="9">
                  <c:v>925.11</c:v>
                </c:pt>
                <c:pt idx="10">
                  <c:v>912.39</c:v>
                </c:pt>
                <c:pt idx="11">
                  <c:v>807.67</c:v>
                </c:pt>
                <c:pt idx="12">
                  <c:v>872.29</c:v>
                </c:pt>
                <c:pt idx="13">
                  <c:v>770.93</c:v>
                </c:pt>
                <c:pt idx="14">
                  <c:v>997.88</c:v>
                </c:pt>
                <c:pt idx="15">
                  <c:v>749.92</c:v>
                </c:pt>
                <c:pt idx="16">
                  <c:v>830.88</c:v>
                </c:pt>
                <c:pt idx="17">
                  <c:v>1098.9000000000001</c:v>
                </c:pt>
                <c:pt idx="18">
                  <c:v>1270.46</c:v>
                </c:pt>
                <c:pt idx="19">
                  <c:v>1640.86</c:v>
                </c:pt>
                <c:pt idx="20">
                  <c:v>1048.78</c:v>
                </c:pt>
                <c:pt idx="21">
                  <c:v>1011.68</c:v>
                </c:pt>
                <c:pt idx="22">
                  <c:v>1426.99</c:v>
                </c:pt>
                <c:pt idx="23">
                  <c:v>805.69</c:v>
                </c:pt>
                <c:pt idx="24">
                  <c:v>1126.73</c:v>
                </c:pt>
                <c:pt idx="25">
                  <c:v>1184.72</c:v>
                </c:pt>
                <c:pt idx="26">
                  <c:v>1073.48</c:v>
                </c:pt>
                <c:pt idx="27">
                  <c:v>927.58</c:v>
                </c:pt>
                <c:pt idx="28">
                  <c:v>1369.15</c:v>
                </c:pt>
                <c:pt idx="29">
                  <c:v>1037.4000000000001</c:v>
                </c:pt>
                <c:pt idx="30">
                  <c:v>1080.44</c:v>
                </c:pt>
                <c:pt idx="31">
                  <c:v>951.68</c:v>
                </c:pt>
                <c:pt idx="32">
                  <c:v>1626.05</c:v>
                </c:pt>
                <c:pt idx="33">
                  <c:v>1583.19</c:v>
                </c:pt>
                <c:pt idx="34">
                  <c:v>1153.46</c:v>
                </c:pt>
                <c:pt idx="35">
                  <c:v>1038.77</c:v>
                </c:pt>
                <c:pt idx="36">
                  <c:v>1374.57</c:v>
                </c:pt>
                <c:pt idx="37">
                  <c:v>1477.81</c:v>
                </c:pt>
                <c:pt idx="38">
                  <c:v>1490.99</c:v>
                </c:pt>
                <c:pt idx="39">
                  <c:v>1614.08</c:v>
                </c:pt>
                <c:pt idx="40">
                  <c:v>1230.3599999999999</c:v>
                </c:pt>
                <c:pt idx="41">
                  <c:v>1148.56</c:v>
                </c:pt>
                <c:pt idx="42">
                  <c:v>1141.47</c:v>
                </c:pt>
                <c:pt idx="43">
                  <c:v>1112.8</c:v>
                </c:pt>
                <c:pt idx="44">
                  <c:v>2017.23</c:v>
                </c:pt>
                <c:pt idx="45">
                  <c:v>1135.92</c:v>
                </c:pt>
                <c:pt idx="46">
                  <c:v>830.51</c:v>
                </c:pt>
                <c:pt idx="47">
                  <c:v>698.67</c:v>
                </c:pt>
                <c:pt idx="48">
                  <c:v>926.74</c:v>
                </c:pt>
                <c:pt idx="49">
                  <c:v>877.08</c:v>
                </c:pt>
                <c:pt idx="50">
                  <c:v>1533.36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Sheet1!$A$2:$A$52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1201.8</c:v>
                </c:pt>
                <c:pt idx="1">
                  <c:v>1163</c:v>
                </c:pt>
                <c:pt idx="2">
                  <c:v>1254.0999999999999</c:v>
                </c:pt>
                <c:pt idx="3">
                  <c:v>1089.0999999999999</c:v>
                </c:pt>
                <c:pt idx="4">
                  <c:v>1396.7</c:v>
                </c:pt>
                <c:pt idx="5">
                  <c:v>1745.6</c:v>
                </c:pt>
                <c:pt idx="6">
                  <c:v>1932.4</c:v>
                </c:pt>
                <c:pt idx="7">
                  <c:v>1875.1</c:v>
                </c:pt>
                <c:pt idx="8">
                  <c:v>1757.8</c:v>
                </c:pt>
                <c:pt idx="9">
                  <c:v>1819.1</c:v>
                </c:pt>
                <c:pt idx="10">
                  <c:v>2076.5</c:v>
                </c:pt>
                <c:pt idx="11">
                  <c:v>1674.7</c:v>
                </c:pt>
                <c:pt idx="12">
                  <c:v>1689.4</c:v>
                </c:pt>
                <c:pt idx="13">
                  <c:v>1475.3</c:v>
                </c:pt>
                <c:pt idx="14">
                  <c:v>1586.2</c:v>
                </c:pt>
                <c:pt idx="15">
                  <c:v>1600</c:v>
                </c:pt>
                <c:pt idx="16">
                  <c:v>1416.2</c:v>
                </c:pt>
                <c:pt idx="17">
                  <c:v>1614.4</c:v>
                </c:pt>
                <c:pt idx="18">
                  <c:v>1700.5</c:v>
                </c:pt>
                <c:pt idx="19">
                  <c:v>2154.3000000000002</c:v>
                </c:pt>
                <c:pt idx="20">
                  <c:v>2228.8000000000002</c:v>
                </c:pt>
                <c:pt idx="21">
                  <c:v>2329.6</c:v>
                </c:pt>
                <c:pt idx="22">
                  <c:v>2453.4</c:v>
                </c:pt>
                <c:pt idx="23">
                  <c:v>2238.3000000000002</c:v>
                </c:pt>
                <c:pt idx="24">
                  <c:v>2259.1999999999998</c:v>
                </c:pt>
                <c:pt idx="25">
                  <c:v>2395.5</c:v>
                </c:pt>
                <c:pt idx="26">
                  <c:v>2300.6</c:v>
                </c:pt>
                <c:pt idx="27">
                  <c:v>2021.7</c:v>
                </c:pt>
                <c:pt idx="28">
                  <c:v>2113.5</c:v>
                </c:pt>
                <c:pt idx="29">
                  <c:v>2104.9</c:v>
                </c:pt>
                <c:pt idx="30">
                  <c:v>2105.1</c:v>
                </c:pt>
                <c:pt idx="31">
                  <c:v>1903.1</c:v>
                </c:pt>
                <c:pt idx="32">
                  <c:v>2117</c:v>
                </c:pt>
                <c:pt idx="33">
                  <c:v>2516.6</c:v>
                </c:pt>
                <c:pt idx="34">
                  <c:v>2363.3000000000002</c:v>
                </c:pt>
                <c:pt idx="35">
                  <c:v>2335.3000000000002</c:v>
                </c:pt>
                <c:pt idx="36">
                  <c:v>2385.3000000000002</c:v>
                </c:pt>
                <c:pt idx="37">
                  <c:v>2572.1</c:v>
                </c:pt>
                <c:pt idx="38">
                  <c:v>2670.6</c:v>
                </c:pt>
                <c:pt idx="39">
                  <c:v>3129.8</c:v>
                </c:pt>
                <c:pt idx="40">
                  <c:v>3025.3</c:v>
                </c:pt>
                <c:pt idx="41">
                  <c:v>3018.5</c:v>
                </c:pt>
                <c:pt idx="42">
                  <c:v>2936</c:v>
                </c:pt>
                <c:pt idx="43">
                  <c:v>2855.4</c:v>
                </c:pt>
                <c:pt idx="44">
                  <c:v>3563.8</c:v>
                </c:pt>
                <c:pt idx="45">
                  <c:v>4168.1000000000004</c:v>
                </c:pt>
                <c:pt idx="46">
                  <c:v>4224</c:v>
                </c:pt>
                <c:pt idx="47">
                  <c:v>4165.3</c:v>
                </c:pt>
                <c:pt idx="48">
                  <c:v>3882.4</c:v>
                </c:pt>
                <c:pt idx="49">
                  <c:v>3923.7</c:v>
                </c:pt>
                <c:pt idx="50">
                  <c:v>4313.8999999999996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7297.6</c:v>
                </c:pt>
                <c:pt idx="1">
                  <c:v>7015</c:v>
                </c:pt>
                <c:pt idx="2">
                  <c:v>7020.5</c:v>
                </c:pt>
                <c:pt idx="3">
                  <c:v>6950.2</c:v>
                </c:pt>
                <c:pt idx="4">
                  <c:v>5990.5</c:v>
                </c:pt>
                <c:pt idx="5">
                  <c:v>6010.1</c:v>
                </c:pt>
                <c:pt idx="6">
                  <c:v>6775.8</c:v>
                </c:pt>
                <c:pt idx="7">
                  <c:v>7130.4</c:v>
                </c:pt>
                <c:pt idx="8">
                  <c:v>7181.6</c:v>
                </c:pt>
                <c:pt idx="9">
                  <c:v>7273.1</c:v>
                </c:pt>
                <c:pt idx="10">
                  <c:v>6912.2</c:v>
                </c:pt>
                <c:pt idx="11">
                  <c:v>6621.1</c:v>
                </c:pt>
                <c:pt idx="12">
                  <c:v>6937.1</c:v>
                </c:pt>
                <c:pt idx="13">
                  <c:v>7194</c:v>
                </c:pt>
                <c:pt idx="14">
                  <c:v>6941.8</c:v>
                </c:pt>
                <c:pt idx="15">
                  <c:v>6979.8</c:v>
                </c:pt>
                <c:pt idx="16">
                  <c:v>6323.7</c:v>
                </c:pt>
                <c:pt idx="17">
                  <c:v>6863.1</c:v>
                </c:pt>
                <c:pt idx="18">
                  <c:v>6888</c:v>
                </c:pt>
                <c:pt idx="19">
                  <c:v>7499.9</c:v>
                </c:pt>
                <c:pt idx="20">
                  <c:v>7589.3</c:v>
                </c:pt>
                <c:pt idx="21">
                  <c:v>7811.8</c:v>
                </c:pt>
                <c:pt idx="22">
                  <c:v>8769.4</c:v>
                </c:pt>
                <c:pt idx="23">
                  <c:v>9775.6</c:v>
                </c:pt>
                <c:pt idx="24">
                  <c:v>9896.5</c:v>
                </c:pt>
                <c:pt idx="25">
                  <c:v>10074.299999999999</c:v>
                </c:pt>
                <c:pt idx="26">
                  <c:v>9147.4</c:v>
                </c:pt>
                <c:pt idx="27">
                  <c:v>9535.5</c:v>
                </c:pt>
                <c:pt idx="28">
                  <c:v>9511.9</c:v>
                </c:pt>
                <c:pt idx="29">
                  <c:v>10227.700000000001</c:v>
                </c:pt>
                <c:pt idx="30">
                  <c:v>11972.9</c:v>
                </c:pt>
                <c:pt idx="31">
                  <c:v>12241.3</c:v>
                </c:pt>
                <c:pt idx="32">
                  <c:v>14208</c:v>
                </c:pt>
                <c:pt idx="33">
                  <c:v>14471.3</c:v>
                </c:pt>
                <c:pt idx="34">
                  <c:v>14173.4</c:v>
                </c:pt>
                <c:pt idx="35">
                  <c:v>15408.2</c:v>
                </c:pt>
                <c:pt idx="36">
                  <c:v>15947.8</c:v>
                </c:pt>
                <c:pt idx="37">
                  <c:v>16744.3</c:v>
                </c:pt>
                <c:pt idx="38">
                  <c:v>16621.900000000001</c:v>
                </c:pt>
                <c:pt idx="39">
                  <c:v>15810.8</c:v>
                </c:pt>
                <c:pt idx="40">
                  <c:v>15948.6</c:v>
                </c:pt>
                <c:pt idx="41">
                  <c:v>15764.1</c:v>
                </c:pt>
                <c:pt idx="42">
                  <c:v>15281.7</c:v>
                </c:pt>
                <c:pt idx="43">
                  <c:v>14965.1</c:v>
                </c:pt>
                <c:pt idx="44">
                  <c:v>14513.5</c:v>
                </c:pt>
                <c:pt idx="45">
                  <c:v>15192.7</c:v>
                </c:pt>
                <c:pt idx="46">
                  <c:v>16065.2</c:v>
                </c:pt>
                <c:pt idx="47">
                  <c:v>17537.599999999999</c:v>
                </c:pt>
                <c:pt idx="48">
                  <c:v>17722</c:v>
                </c:pt>
                <c:pt idx="49">
                  <c:v>17447.7</c:v>
                </c:pt>
                <c:pt idx="50">
                  <c:v>16731.7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96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emf"/><Relationship Id="rId5" Type="http://schemas.openxmlformats.org/officeDocument/2006/relationships/image" Target="../media/image6.emf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slideMaster" Target="../slideMasters/slideMaster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emf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10.8.2022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96885" y="171617"/>
            <a:ext cx="7992000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Suomessa suurempi kuin kertaakaan aiemmin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44425203-2A44-4D66-809C-7A80E3AC73E6}"/>
              </a:ext>
            </a:extLst>
          </p:cNvPr>
          <p:cNvSpPr/>
          <p:nvPr/>
        </p:nvSpPr>
        <p:spPr bwMode="auto">
          <a:xfrm>
            <a:off x="6514791" y="627534"/>
            <a:ext cx="1945641" cy="603621"/>
          </a:xfrm>
          <a:prstGeom prst="wedgeRoundRectCallout">
            <a:avLst>
              <a:gd name="adj1" fmla="val 17448"/>
              <a:gd name="adj2" fmla="val 65745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noin 4 700 lomautusjärjestelyiden piirissä 30.6.2022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B9BCB81-0491-4C8C-9FE6-301FFB3AC146}"/>
              </a:ext>
            </a:extLst>
          </p:cNvPr>
          <p:cNvSpPr txBox="1"/>
          <p:nvPr/>
        </p:nvSpPr>
        <p:spPr>
          <a:xfrm>
            <a:off x="7718825" y="4217490"/>
            <a:ext cx="3600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26674772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II/2022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II,2022 / 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huhti-kesäkuu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II,2022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II,2022 / I,2022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89007304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30.6.2022.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30.6.2022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30.6.2022 / 31.3.2022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712878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9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47718">
                  <a:extLst>
                    <a:ext uri="{9D8B030D-6E8A-4147-A177-3AD203B41FA5}">
                      <a16:colId xmlns:a16="http://schemas.microsoft.com/office/drawing/2014/main" val="345007727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701750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Läntisissä talouksissa taantuma vaikuttaa väistämättömältä.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Riskit hyvin negatiiviseenkin kehitykseen merkittäviä: energian saatavuus ja hinta Euroopassa, sodan kehittyminen, Kiinan rooli, stagflaatio jne.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Kone- ja metallituoteteollisuuden vientitilausten arvo jo selvästi vuodentakaista alemmalla tasolla.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Kohonnut hintataso huomioiden tilauskertymä yllättävänkin heikko.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Euroopassa teollisuuden pidemmän aikavälin suhdanneodotukset jatkaneet heikentymistään.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Kasvaneet varastot ja hiipuva kysyntä muodostavat merkittävän riskin liiketoiminnalle </a:t>
            </a:r>
            <a:endParaRPr lang="fi-FI" sz="1050" dirty="0"/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Kysyntätilanteessa ei nopeita muutoksia heikompaan, pikemminkin jatkuvaa tasaista hiipumista.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Myös hidastuvassa kysyntätilanteessa mahdollista menestyä.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Kustannuskilpailukyvystä pidettävä huolta.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Teknologinen </a:t>
            </a:r>
            <a:r>
              <a:rPr lang="fi-FI" sz="1050" dirty="0" err="1"/>
              <a:t>edelläkävijyys</a:t>
            </a:r>
            <a:r>
              <a:rPr lang="fi-FI" sz="1050" dirty="0"/>
              <a:t> ja korkea osaaminen keskeistä. Vihreän siirtymän arvoketjuissa mukanaolo tukee kysyntää myös huonossa suhdanteessa.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50" dirty="0"/>
              <a:t>Puolustusteollisuus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907C84-4663-4DC6-B126-256840B87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924882"/>
            <a:ext cx="6977283" cy="1438956"/>
          </a:xfrm>
        </p:spPr>
        <p:txBody>
          <a:bodyPr/>
          <a:lstStyle/>
          <a:p>
            <a:r>
              <a:rPr lang="fi-FI" dirty="0"/>
              <a:t>Kommenttipuheenvuorot:</a:t>
            </a:r>
          </a:p>
          <a:p>
            <a:endParaRPr lang="fi-FI" dirty="0"/>
          </a:p>
          <a:p>
            <a:r>
              <a:rPr lang="fi-FI" dirty="0"/>
              <a:t>Jaakko Hirvola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8CCB8-33EA-41B5-9F9A-507D8740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43FC3-653F-4D19-92B4-86E65D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44D15-59B2-4253-AD9D-BEE0FD8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58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623" y="1995686"/>
            <a:ext cx="7440754" cy="1797617"/>
          </a:xfrm>
        </p:spPr>
        <p:txBody>
          <a:bodyPr>
            <a:noAutofit/>
          </a:bodyPr>
          <a:lstStyle/>
          <a:p>
            <a:r>
              <a:rPr lang="fi-FI" sz="2000" dirty="0"/>
              <a:t>Taantuma Euroopassa ja Yhdysvalloissa näyttää hyvin todennäköiseltä – syvyys ja kesto vielä epävarmaa</a:t>
            </a:r>
          </a:p>
          <a:p>
            <a:endParaRPr lang="fi-FI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Kasvu yskähtelee niin euroalueella kuin Yhdysvalloissakin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A23A9AF-CC98-4FBC-A917-DCD4B1F79E91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3A23A9AF-CC98-4FBC-A917-DCD4B1F79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9077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Teollisuudessa tuotanto kääntymässä laskuun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4175" y="111125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1125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434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CPB,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määrän kehitys</a:t>
            </a:r>
          </a:p>
        </p:txBody>
      </p:sp>
    </p:spTree>
    <p:extLst>
      <p:ext uri="{BB962C8B-B14F-4D97-AF65-F5344CB8AC3E}">
        <p14:creationId xmlns:p14="http://schemas.microsoft.com/office/powerpoint/2010/main" val="33833616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1B2B53F-58F0-454B-B341-05DDBEB687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Raaka-aineiden hintapaineet hellittäneet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5D138E4-4AE6-4478-BD33-B9C16FEE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8A3852-D78D-4EF5-B7D7-CF8B9609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5F6DDC-36DA-46AB-A93C-BD8FC955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056D9BA-0411-4BEE-B4D2-91ED4BC3E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London </a:t>
            </a:r>
            <a:r>
              <a:rPr lang="fi-FI" dirty="0" err="1"/>
              <a:t>Metal</a:t>
            </a:r>
            <a:r>
              <a:rPr lang="fi-FI" dirty="0"/>
              <a:t> Exchange (LME), </a:t>
            </a:r>
            <a:r>
              <a:rPr lang="fi-FI" dirty="0" err="1"/>
              <a:t>Macrobond</a:t>
            </a:r>
            <a:endParaRPr lang="fi-FI" dirty="0"/>
          </a:p>
          <a:p>
            <a:r>
              <a:rPr lang="fi-FI" dirty="0"/>
              <a:t>Hinnat USD</a:t>
            </a:r>
          </a:p>
        </p:txBody>
      </p:sp>
      <p:graphicFrame>
        <p:nvGraphicFramePr>
          <p:cNvPr id="12" name="Sisällön paikkamerkki 8">
            <a:extLst>
              <a:ext uri="{FF2B5EF4-FFF2-40B4-BE49-F238E27FC236}">
                <a16:creationId xmlns:a16="http://schemas.microsoft.com/office/drawing/2014/main" id="{FC388620-56F8-4B5C-A112-B1433996171B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8">
                        <a:extLst>
                          <a:ext uri="{FF2B5EF4-FFF2-40B4-BE49-F238E27FC236}">
                            <a16:creationId xmlns:a16="http://schemas.microsoft.com/office/drawing/2014/main" id="{FC388620-56F8-4B5C-A112-B14339961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0603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452243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Suhdanteen jäähtyminen näkyy myös suomalaisessa teknologiateollisuudessa</a:t>
            </a:r>
            <a:endParaRPr lang="fi-FI" sz="1600" dirty="0"/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Dramaattista käännettä heikompaan ei kuitenkaan vielä nähtävissä</a:t>
            </a:r>
          </a:p>
          <a:p>
            <a:pPr>
              <a:lnSpc>
                <a:spcPct val="100000"/>
              </a:lnSpc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Materiaalihaasteet helpottamassa myös Suomessa. Tilanteet kuitenkin vaihtelevat paljon yritysten välillä.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05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Korkealla kustannustasolla täytettyihin varastoihin ja hiipuvaan kysyntään liittyy merkittäviä liiketaloudellisia riskejä.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Kone- ja metallituoteteollisuuden uusien vientitilausten arvo jo selvästi vuodentakaista alempi. 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Tilauskanta on kuitenkin hyvin vahva ja tuotanto kehittyneekin vahvasti pitkälle loppuvuoteen.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Kysyntätilanteessa ei nopeita muutoksia heikompaan, pikemminkin jatkuvaa tasaista hiipumista.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Heikentyvässä kysyntäympäristössä kustannuskilpailukyvyn merkitys korostuu jälleen.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9.8.2022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heinäkuu 2022.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4" y="2449415"/>
          <a:ext cx="78640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Suomessa edelleen ripeässä kasvussa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620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f4015653-d442-4718-8e0e-140bab1513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18888a3a-9613-4736-b8cf-f212d38d32e5"/>
    <ds:schemaRef ds:uri="f4015653-d442-4718-8e0e-140bab151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10505</TotalTime>
  <Words>672</Words>
  <Application>Microsoft Office PowerPoint</Application>
  <PresentationFormat>Näytössä katseltava esitys (16:9)</PresentationFormat>
  <Paragraphs>217</Paragraphs>
  <Slides>15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140</cp:revision>
  <cp:lastPrinted>2020-08-06T06:12:28Z</cp:lastPrinted>
  <dcterms:created xsi:type="dcterms:W3CDTF">2019-10-17T09:08:24Z</dcterms:created>
  <dcterms:modified xsi:type="dcterms:W3CDTF">2022-08-09T06:58:08Z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