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076137459" r:id="rId5"/>
    <p:sldId id="1168" r:id="rId6"/>
    <p:sldId id="2076137460" r:id="rId7"/>
    <p:sldId id="2076137443" r:id="rId8"/>
    <p:sldId id="272" r:id="rId9"/>
    <p:sldId id="1051" r:id="rId10"/>
    <p:sldId id="2076137454" r:id="rId11"/>
    <p:sldId id="1068" r:id="rId12"/>
    <p:sldId id="1065" r:id="rId13"/>
    <p:sldId id="1049" r:id="rId14"/>
    <p:sldId id="2076137434" r:id="rId15"/>
    <p:sldId id="2076137438" r:id="rId16"/>
    <p:sldId id="2076137435" r:id="rId17"/>
    <p:sldId id="2076137439" r:id="rId18"/>
    <p:sldId id="276" r:id="rId19"/>
    <p:sldId id="285" r:id="rId20"/>
    <p:sldId id="2076137436" r:id="rId21"/>
    <p:sldId id="2076137440" r:id="rId22"/>
    <p:sldId id="2076137437" r:id="rId23"/>
    <p:sldId id="2076137441" r:id="rId24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2BB10-8CA5-4327-8776-2F33D68340E6}" v="556" dt="2022-08-05T11:46:49.771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165" d="100"/>
          <a:sy n="165" d="100"/>
        </p:scale>
        <p:origin x="437" y="10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d9004aa4-7491-43fa-b04f-4f6e300df2fa" providerId="ADAL" clId="{2F156809-E422-43C9-8B5E-C199684B28EB}"/>
    <pc:docChg chg="custSel addSld delSld modSld sldOrd">
      <pc:chgData name="Rautaporras Petteri" userId="d9004aa4-7491-43fa-b04f-4f6e300df2fa" providerId="ADAL" clId="{2F156809-E422-43C9-8B5E-C199684B28EB}" dt="2021-08-03T18:05:09.826" v="617" actId="20577"/>
      <pc:docMkLst>
        <pc:docMk/>
      </pc:docMkLst>
      <pc:sldChg chg="addSp delSp modSp mod">
        <pc:chgData name="Rautaporras Petteri" userId="d9004aa4-7491-43fa-b04f-4f6e300df2fa" providerId="ADAL" clId="{2F156809-E422-43C9-8B5E-C199684B28EB}" dt="2021-07-28T13:29:25.162" v="226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2F156809-E422-43C9-8B5E-C199684B28EB}" dt="2021-07-28T13:29:17.639" v="216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29:25.162" v="226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2F156809-E422-43C9-8B5E-C199684B28EB}" dt="2021-07-28T13:29:00.437" v="135" actId="1076"/>
          <ac:picMkLst>
            <pc:docMk/>
            <pc:sldMk cId="3984870155" sldId="256"/>
            <ac:picMk id="8" creationId="{068612EF-B7CD-45C2-8EFE-3B15DE06435D}"/>
          </ac:picMkLst>
        </pc:picChg>
        <pc:picChg chg="del">
          <ac:chgData name="Rautaporras Petteri" userId="d9004aa4-7491-43fa-b04f-4f6e300df2fa" providerId="ADAL" clId="{2F156809-E422-43C9-8B5E-C199684B28EB}" dt="2021-07-28T13:28:35.483" v="132" actId="478"/>
          <ac:picMkLst>
            <pc:docMk/>
            <pc:sldMk cId="3984870155" sldId="256"/>
            <ac:picMk id="9" creationId="{A9649748-2E92-4CDB-AF82-5D6827594CAF}"/>
          </ac:picMkLst>
        </pc:picChg>
      </pc:sldChg>
      <pc:sldChg chg="del">
        <pc:chgData name="Rautaporras Petteri" userId="d9004aa4-7491-43fa-b04f-4f6e300df2fa" providerId="ADAL" clId="{2F156809-E422-43C9-8B5E-C199684B28EB}" dt="2021-08-02T17:25:57.802" v="506" actId="47"/>
        <pc:sldMkLst>
          <pc:docMk/>
          <pc:sldMk cId="347492013" sldId="258"/>
        </pc:sldMkLst>
      </pc:sldChg>
      <pc:sldChg chg="modSp add del">
        <pc:chgData name="Rautaporras Petteri" userId="d9004aa4-7491-43fa-b04f-4f6e300df2fa" providerId="ADAL" clId="{2F156809-E422-43C9-8B5E-C199684B28EB}" dt="2021-07-28T13:24:05.851" v="46" actId="47"/>
        <pc:sldMkLst>
          <pc:docMk/>
          <pc:sldMk cId="2361337256" sldId="259"/>
        </pc:sldMkLst>
        <pc:graphicFrameChg chg="mod">
          <ac:chgData name="Rautaporras Petteri" userId="d9004aa4-7491-43fa-b04f-4f6e300df2fa" providerId="ADAL" clId="{2F156809-E422-43C9-8B5E-C199684B28EB}" dt="2021-07-28T13:21:07.625" v="32"/>
          <ac:graphicFrameMkLst>
            <pc:docMk/>
            <pc:sldMk cId="2361337256" sldId="259"/>
            <ac:graphicFrameMk id="10" creationId="{00000000-0000-0000-0000-000000000000}"/>
          </ac:graphicFrameMkLst>
        </pc:graphicFrameChg>
      </pc:sldChg>
      <pc:sldChg chg="addSp delSp modSp add mod ord">
        <pc:chgData name="Rautaporras Petteri" userId="d9004aa4-7491-43fa-b04f-4f6e300df2fa" providerId="ADAL" clId="{2F156809-E422-43C9-8B5E-C199684B28EB}" dt="2021-08-02T06:00:08.223" v="490"/>
        <pc:sldMkLst>
          <pc:docMk/>
          <pc:sldMk cId="912479398" sldId="261"/>
        </pc:sldMkLst>
        <pc:spChg chg="mod">
          <ac:chgData name="Rautaporras Petteri" userId="d9004aa4-7491-43fa-b04f-4f6e300df2fa" providerId="ADAL" clId="{2F156809-E422-43C9-8B5E-C199684B28EB}" dt="2021-07-28T13:24:24.970" v="99" actId="20577"/>
          <ac:spMkLst>
            <pc:docMk/>
            <pc:sldMk cId="912479398" sldId="26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7-28T13:25:29.296" v="128" actId="20577"/>
          <ac:spMkLst>
            <pc:docMk/>
            <pc:sldMk cId="912479398" sldId="261"/>
            <ac:spMk id="7" creationId="{00000000-0000-0000-0000-000000000000}"/>
          </ac:spMkLst>
        </pc:spChg>
        <pc:spChg chg="add del mod">
          <ac:chgData name="Rautaporras Petteri" userId="d9004aa4-7491-43fa-b04f-4f6e300df2fa" providerId="ADAL" clId="{2F156809-E422-43C9-8B5E-C199684B28EB}" dt="2021-07-28T13:23:59.945" v="45"/>
          <ac:spMkLst>
            <pc:docMk/>
            <pc:sldMk cId="912479398" sldId="261"/>
            <ac:spMk id="8" creationId="{CB5F6919-B6C1-4347-8B2A-C7D9C2E8FB88}"/>
          </ac:spMkLst>
        </pc:spChg>
        <pc:spChg chg="add del mod">
          <ac:chgData name="Rautaporras Petteri" userId="d9004aa4-7491-43fa-b04f-4f6e300df2fa" providerId="ADAL" clId="{2F156809-E422-43C9-8B5E-C199684B28EB}" dt="2021-07-28T13:26:14.991" v="131"/>
          <ac:spMkLst>
            <pc:docMk/>
            <pc:sldMk cId="912479398" sldId="261"/>
            <ac:spMk id="13" creationId="{13729722-6EA6-4EA1-8E84-86394A8AE090}"/>
          </ac:spMkLst>
        </pc:spChg>
        <pc:graphicFrameChg chg="add del mod">
          <ac:chgData name="Rautaporras Petteri" userId="d9004aa4-7491-43fa-b04f-4f6e300df2fa" providerId="ADAL" clId="{2F156809-E422-43C9-8B5E-C199684B28EB}" dt="2021-07-28T13:23:59.114" v="44" actId="21"/>
          <ac:graphicFrameMkLst>
            <pc:docMk/>
            <pc:sldMk cId="912479398" sldId="261"/>
            <ac:graphicFrameMk id="9" creationId="{F6A92A74-4F0C-4C13-8F86-A33F422BA027}"/>
          </ac:graphicFrameMkLst>
        </pc:graphicFrameChg>
        <pc:graphicFrameChg chg="del mod">
          <ac:chgData name="Rautaporras Petteri" userId="d9004aa4-7491-43fa-b04f-4f6e300df2fa" providerId="ADAL" clId="{2F156809-E422-43C9-8B5E-C199684B28EB}" dt="2021-07-28T13:23:56.131" v="42" actId="478"/>
          <ac:graphicFrameMkLst>
            <pc:docMk/>
            <pc:sldMk cId="912479398" sldId="261"/>
            <ac:graphicFrameMk id="10" creationId="{00000000-0000-0000-0000-000000000000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5:26.759" v="127" actId="478"/>
          <ac:graphicFrameMkLst>
            <pc:docMk/>
            <pc:sldMk cId="912479398" sldId="261"/>
            <ac:graphicFrameMk id="11" creationId="{29A442F3-81F1-4F73-BD3D-2E3F69E2DE11}"/>
          </ac:graphicFrameMkLst>
        </pc:graphicFrameChg>
        <pc:graphicFrameChg chg="add del mod">
          <ac:chgData name="Rautaporras Petteri" userId="d9004aa4-7491-43fa-b04f-4f6e300df2fa" providerId="ADAL" clId="{2F156809-E422-43C9-8B5E-C199684B28EB}" dt="2021-07-28T13:26:14.158" v="130" actId="21"/>
          <ac:graphicFrameMkLst>
            <pc:docMk/>
            <pc:sldMk cId="912479398" sldId="261"/>
            <ac:graphicFrameMk id="14" creationId="{2CF5F3FC-581C-4FDB-8AA1-0D1E6AA87C76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7-28T13:26:14.991" v="131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 add mod ord">
        <pc:chgData name="Rautaporras Petteri" userId="d9004aa4-7491-43fa-b04f-4f6e300df2fa" providerId="ADAL" clId="{2F156809-E422-43C9-8B5E-C199684B28EB}" dt="2021-08-02T06:02:09.307" v="497"/>
        <pc:sldMkLst>
          <pc:docMk/>
          <pc:sldMk cId="299574909" sldId="272"/>
        </pc:sldMkLst>
        <pc:spChg chg="mod">
          <ac:chgData name="Rautaporras Petteri" userId="d9004aa4-7491-43fa-b04f-4f6e300df2fa" providerId="ADAL" clId="{2F156809-E422-43C9-8B5E-C199684B28EB}" dt="2021-07-30T13:12:28.687" v="488" actId="20577"/>
          <ac:spMkLst>
            <pc:docMk/>
            <pc:sldMk cId="299574909" sldId="272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2F156809-E422-43C9-8B5E-C199684B28EB}" dt="2021-08-02T06:05:42.815" v="505" actId="20577"/>
        <pc:sldMkLst>
          <pc:docMk/>
          <pc:sldMk cId="2558427506" sldId="276"/>
        </pc:sldMkLst>
        <pc:spChg chg="mod">
          <ac:chgData name="Rautaporras Petteri" userId="d9004aa4-7491-43fa-b04f-4f6e300df2fa" providerId="ADAL" clId="{2F156809-E422-43C9-8B5E-C199684B28EB}" dt="2021-08-02T06:05:42.815" v="505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8.421" v="467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28T12:01:32.800" v="7" actId="47"/>
        <pc:sldMkLst>
          <pc:docMk/>
          <pc:sldMk cId="4070446518" sldId="280"/>
        </pc:sldMkLst>
        <pc:graphicFrameChg chg="mod">
          <ac:chgData name="Rautaporras Petteri" userId="d9004aa4-7491-43fa-b04f-4f6e300df2fa" providerId="ADAL" clId="{2F156809-E422-43C9-8B5E-C199684B28EB}" dt="2021-07-28T12:00:34.337" v="1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add">
        <pc:chgData name="Rautaporras Petteri" userId="d9004aa4-7491-43fa-b04f-4f6e300df2fa" providerId="ADAL" clId="{2F156809-E422-43C9-8B5E-C199684B28EB}" dt="2021-07-30T12:45:55.166" v="464"/>
        <pc:sldMkLst>
          <pc:docMk/>
          <pc:sldMk cId="234392101" sldId="283"/>
        </pc:sldMkLst>
        <pc:graphicFrameChg chg="mod">
          <ac:chgData name="Rautaporras Petteri" userId="d9004aa4-7491-43fa-b04f-4f6e300df2fa" providerId="ADAL" clId="{2F156809-E422-43C9-8B5E-C199684B28EB}" dt="2021-07-30T12:45:55.166" v="464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2T06:05:37.365" v="501" actId="20577"/>
        <pc:sldMkLst>
          <pc:docMk/>
          <pc:sldMk cId="536686186" sldId="285"/>
        </pc:sldMkLst>
        <pc:spChg chg="mod">
          <ac:chgData name="Rautaporras Petteri" userId="d9004aa4-7491-43fa-b04f-4f6e300df2fa" providerId="ADAL" clId="{2F156809-E422-43C9-8B5E-C199684B28EB}" dt="2021-08-02T06:05:37.365" v="501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9.005" v="468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8.359" v="439" actId="47"/>
        <pc:sldMkLst>
          <pc:docMk/>
          <pc:sldMk cId="2833165680" sldId="356"/>
        </pc:sldMkLst>
      </pc:sldChg>
      <pc:sldChg chg="del">
        <pc:chgData name="Rautaporras Petteri" userId="d9004aa4-7491-43fa-b04f-4f6e300df2fa" providerId="ADAL" clId="{2F156809-E422-43C9-8B5E-C199684B28EB}" dt="2021-07-28T13:34:14.305" v="437" actId="47"/>
        <pc:sldMkLst>
          <pc:docMk/>
          <pc:sldMk cId="698580732" sldId="363"/>
        </pc:sldMkLst>
      </pc:sldChg>
      <pc:sldChg chg="modSp add mod">
        <pc:chgData name="Rautaporras Petteri" userId="d9004aa4-7491-43fa-b04f-4f6e300df2fa" providerId="ADAL" clId="{2F156809-E422-43C9-8B5E-C199684B28EB}" dt="2021-07-30T12:47:57.482" v="473" actId="20577"/>
        <pc:sldMkLst>
          <pc:docMk/>
          <pc:sldMk cId="2843273578" sldId="922"/>
        </pc:sldMkLst>
        <pc:spChg chg="mod">
          <ac:chgData name="Rautaporras Petteri" userId="d9004aa4-7491-43fa-b04f-4f6e300df2fa" providerId="ADAL" clId="{2F156809-E422-43C9-8B5E-C199684B28EB}" dt="2021-07-30T12:47:57.482" v="473" actId="20577"/>
          <ac:spMkLst>
            <pc:docMk/>
            <pc:sldMk cId="2843273578" sldId="922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2T06:00:13.129" v="492"/>
        <pc:sldMkLst>
          <pc:docMk/>
          <pc:sldMk cId="1951005388" sldId="1006"/>
        </pc:sldMkLst>
        <pc:spChg chg="mod">
          <ac:chgData name="Rautaporras Petteri" userId="d9004aa4-7491-43fa-b04f-4f6e300df2fa" providerId="ADAL" clId="{2F156809-E422-43C9-8B5E-C199684B28EB}" dt="2021-07-30T12:32:50.147" v="450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2F156809-E422-43C9-8B5E-C199684B28EB}" dt="2021-07-28T13:30:37.050" v="278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2F156809-E422-43C9-8B5E-C199684B28EB}" dt="2021-07-28T13:30:12.789" v="268" actId="20577"/>
          <ac:spMkLst>
            <pc:docMk/>
            <pc:sldMk cId="1951005388" sldId="1006"/>
            <ac:spMk id="9" creationId="{D2FB5650-78F6-4EB6-B6F4-80F129B2569E}"/>
          </ac:spMkLst>
        </pc:spChg>
        <pc:spChg chg="mod">
          <ac:chgData name="Rautaporras Petteri" userId="d9004aa4-7491-43fa-b04f-4f6e300df2fa" providerId="ADAL" clId="{2F156809-E422-43C9-8B5E-C199684B28EB}" dt="2021-07-30T12:32:02.209" v="449" actId="1076"/>
          <ac:spMkLst>
            <pc:docMk/>
            <pc:sldMk cId="1951005388" sldId="1006"/>
            <ac:spMk id="11" creationId="{FF548E46-CA50-46E2-A8F9-986985EA3093}"/>
          </ac:spMkLst>
        </pc:spChg>
      </pc:sldChg>
      <pc:sldChg chg="modSp mod">
        <pc:chgData name="Rautaporras Petteri" userId="d9004aa4-7491-43fa-b04f-4f6e300df2fa" providerId="ADAL" clId="{2F156809-E422-43C9-8B5E-C199684B28EB}" dt="2021-08-03T11:14:59.869" v="598" actId="27918"/>
        <pc:sldMkLst>
          <pc:docMk/>
          <pc:sldMk cId="1883353922" sldId="1049"/>
        </pc:sldMkLst>
        <pc:graphicFrameChg chg="mod">
          <ac:chgData name="Rautaporras Petteri" userId="d9004aa4-7491-43fa-b04f-4f6e300df2fa" providerId="ADAL" clId="{2F156809-E422-43C9-8B5E-C199684B28EB}" dt="2021-08-03T05:15:57.534" v="528"/>
          <ac:graphicFrameMkLst>
            <pc:docMk/>
            <pc:sldMk cId="1883353922" sldId="1049"/>
            <ac:graphicFrameMk id="11" creationId="{00000000-0000-0000-0000-000000000000}"/>
          </ac:graphicFrameMkLst>
        </pc:graphicFrameChg>
      </pc:sldChg>
      <pc:sldChg chg="modSp mod ord">
        <pc:chgData name="Rautaporras Petteri" userId="d9004aa4-7491-43fa-b04f-4f6e300df2fa" providerId="ADAL" clId="{2F156809-E422-43C9-8B5E-C199684B28EB}" dt="2021-08-03T11:40:16.561" v="615"/>
        <pc:sldMkLst>
          <pc:docMk/>
          <pc:sldMk cId="1255078131" sldId="1051"/>
        </pc:sldMkLst>
        <pc:spChg chg="mod">
          <ac:chgData name="Rautaporras Petteri" userId="d9004aa4-7491-43fa-b04f-4f6e300df2fa" providerId="ADAL" clId="{2F156809-E422-43C9-8B5E-C199684B28EB}" dt="2021-08-03T11:40:16.561" v="615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2F156809-E422-43C9-8B5E-C199684B28EB}" dt="2021-08-03T05:14:45.977" v="52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 ord">
        <pc:chgData name="Rautaporras Petteri" userId="d9004aa4-7491-43fa-b04f-4f6e300df2fa" providerId="ADAL" clId="{2F156809-E422-43C9-8B5E-C199684B28EB}" dt="2021-08-03T11:14:11.478" v="596" actId="27918"/>
        <pc:sldMkLst>
          <pc:docMk/>
          <pc:sldMk cId="3461487886" sldId="1065"/>
        </pc:sldMkLst>
        <pc:graphicFrameChg chg="mod">
          <ac:chgData name="Rautaporras Petteri" userId="d9004aa4-7491-43fa-b04f-4f6e300df2fa" providerId="ADAL" clId="{2F156809-E422-43C9-8B5E-C199684B28EB}" dt="2021-08-03T05:15:10.168" v="52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4:16.603" v="438" actId="47"/>
        <pc:sldMkLst>
          <pc:docMk/>
          <pc:sldMk cId="3421334924" sldId="1067"/>
        </pc:sldMkLst>
      </pc:sldChg>
      <pc:sldChg chg="addSp delSp modSp mod ord">
        <pc:chgData name="Rautaporras Petteri" userId="d9004aa4-7491-43fa-b04f-4f6e300df2fa" providerId="ADAL" clId="{2F156809-E422-43C9-8B5E-C199684B28EB}" dt="2021-08-03T11:12:49.823" v="594" actId="27918"/>
        <pc:sldMkLst>
          <pc:docMk/>
          <pc:sldMk cId="800762062" sldId="1068"/>
        </pc:sldMkLst>
        <pc:graphicFrameChg chg="del">
          <ac:chgData name="Rautaporras Petteri" userId="d9004aa4-7491-43fa-b04f-4f6e300df2fa" providerId="ADAL" clId="{2F156809-E422-43C9-8B5E-C199684B28EB}" dt="2021-08-02T17:26:05.576" v="507" actId="478"/>
          <ac:graphicFrameMkLst>
            <pc:docMk/>
            <pc:sldMk cId="800762062" sldId="1068"/>
            <ac:graphicFrameMk id="8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2F156809-E422-43C9-8B5E-C199684B28EB}" dt="2021-08-02T17:26:09.240" v="508"/>
          <ac:graphicFrameMkLst>
            <pc:docMk/>
            <pc:sldMk cId="800762062" sldId="1068"/>
            <ac:graphicFrameMk id="9" creationId="{93F89908-B191-4DB0-8E05-E1C2494CF477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7-30T12:45:53.797" v="463"/>
        <pc:sldMkLst>
          <pc:docMk/>
          <pc:sldMk cId="3588709971" sldId="1118"/>
        </pc:sldMkLst>
        <pc:spChg chg="mod">
          <ac:chgData name="Rautaporras Petteri" userId="d9004aa4-7491-43fa-b04f-4f6e300df2fa" providerId="ADAL" clId="{2F156809-E422-43C9-8B5E-C199684B28EB}" dt="2021-07-30T12:42:28.322" v="451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2F156809-E422-43C9-8B5E-C199684B28EB}" dt="2021-07-30T12:45:53.797" v="463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del mod">
        <pc:chgData name="Rautaporras Petteri" userId="d9004aa4-7491-43fa-b04f-4f6e300df2fa" providerId="ADAL" clId="{2F156809-E422-43C9-8B5E-C199684B28EB}" dt="2021-08-02T06:01:30.475" v="493" actId="47"/>
        <pc:sldMkLst>
          <pc:docMk/>
          <pc:sldMk cId="2192367370" sldId="2076137432"/>
        </pc:sldMkLst>
        <pc:spChg chg="mod">
          <ac:chgData name="Rautaporras Petteri" userId="d9004aa4-7491-43fa-b04f-4f6e300df2fa" providerId="ADAL" clId="{2F156809-E422-43C9-8B5E-C199684B28EB}" dt="2021-07-30T13:03:42.483" v="479" actId="20577"/>
          <ac:spMkLst>
            <pc:docMk/>
            <pc:sldMk cId="2192367370" sldId="207613743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2F156809-E422-43C9-8B5E-C199684B28EB}" dt="2021-07-30T12:45:57.797" v="466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5:53.724" v="600" actId="27918"/>
        <pc:sldMkLst>
          <pc:docMk/>
          <pc:sldMk cId="616389290" sldId="2076137434"/>
        </pc:sldMkLst>
        <pc:graphicFrameChg chg="mod">
          <ac:chgData name="Rautaporras Petteri" userId="d9004aa4-7491-43fa-b04f-4f6e300df2fa" providerId="ADAL" clId="{2F156809-E422-43C9-8B5E-C199684B28EB}" dt="2021-08-03T05:16:07.973" v="529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0.277" v="616" actId="20577"/>
        <pc:sldMkLst>
          <pc:docMk/>
          <pc:sldMk cId="3005809879" sldId="2076137435"/>
        </pc:sldMkLst>
        <pc:graphicFrameChg chg="mod modGraphic">
          <ac:chgData name="Rautaporras Petteri" userId="d9004aa4-7491-43fa-b04f-4f6e300df2fa" providerId="ADAL" clId="{2F156809-E422-43C9-8B5E-C199684B28EB}" dt="2021-08-03T18:05:00.277" v="616" actId="20577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8:05:09.826" v="617" actId="20577"/>
        <pc:sldMkLst>
          <pc:docMk/>
          <pc:sldMk cId="2573698252" sldId="2076137436"/>
        </pc:sldMkLst>
        <pc:graphicFrameChg chg="mod modGraphic">
          <ac:chgData name="Rautaporras Petteri" userId="d9004aa4-7491-43fa-b04f-4f6e300df2fa" providerId="ADAL" clId="{2F156809-E422-43C9-8B5E-C199684B28EB}" dt="2021-08-03T18:05:09.826" v="617" actId="20577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3:34.244" v="612" actId="27918"/>
        <pc:sldMkLst>
          <pc:docMk/>
          <pc:sldMk cId="3105830212" sldId="2076137437"/>
        </pc:sldMkLst>
        <pc:graphicFrameChg chg="mod">
          <ac:chgData name="Rautaporras Petteri" userId="d9004aa4-7491-43fa-b04f-4f6e300df2fa" providerId="ADAL" clId="{2F156809-E422-43C9-8B5E-C199684B28EB}" dt="2021-08-03T05:17:53.061" v="53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6:21.405" v="602" actId="27918"/>
        <pc:sldMkLst>
          <pc:docMk/>
          <pc:sldMk cId="1512936188" sldId="2076137438"/>
        </pc:sldMkLst>
        <pc:graphicFrameChg chg="mod">
          <ac:chgData name="Rautaporras Petteri" userId="d9004aa4-7491-43fa-b04f-4f6e300df2fa" providerId="ADAL" clId="{2F156809-E422-43C9-8B5E-C199684B28EB}" dt="2021-08-03T05:16:18.942" v="530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18:47.862" v="606" actId="27918"/>
        <pc:sldMkLst>
          <pc:docMk/>
          <pc:sldMk cId="1445491431" sldId="2076137439"/>
        </pc:sldMkLst>
        <pc:graphicFrameChg chg="mod">
          <ac:chgData name="Rautaporras Petteri" userId="d9004aa4-7491-43fa-b04f-4f6e300df2fa" providerId="ADAL" clId="{2F156809-E422-43C9-8B5E-C199684B28EB}" dt="2021-08-03T05:17:17.188" v="532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1:40.643" v="610" actId="27918"/>
        <pc:sldMkLst>
          <pc:docMk/>
          <pc:sldMk cId="548278419" sldId="2076137440"/>
        </pc:sldMkLst>
        <pc:graphicFrameChg chg="mod">
          <ac:chgData name="Rautaporras Petteri" userId="d9004aa4-7491-43fa-b04f-4f6e300df2fa" providerId="ADAL" clId="{2F156809-E422-43C9-8B5E-C199684B28EB}" dt="2021-08-03T05:17:41.044" v="534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2F156809-E422-43C9-8B5E-C199684B28EB}" dt="2021-08-03T11:24:14.476" v="614" actId="27918"/>
        <pc:sldMkLst>
          <pc:docMk/>
          <pc:sldMk cId="2080301044" sldId="2076137441"/>
        </pc:sldMkLst>
        <pc:graphicFrameChg chg="mod">
          <ac:chgData name="Rautaporras Petteri" userId="d9004aa4-7491-43fa-b04f-4f6e300df2fa" providerId="ADAL" clId="{2F156809-E422-43C9-8B5E-C199684B28EB}" dt="2021-08-03T05:18:04.869" v="53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add del">
        <pc:chgData name="Rautaporras Petteri" userId="d9004aa4-7491-43fa-b04f-4f6e300df2fa" providerId="ADAL" clId="{2F156809-E422-43C9-8B5E-C199684B28EB}" dt="2021-07-30T12:46:16.183" v="469" actId="47"/>
        <pc:sldMkLst>
          <pc:docMk/>
          <pc:sldMk cId="1946663332" sldId="2076137442"/>
        </pc:sldMkLst>
        <pc:graphicFrameChg chg="mod">
          <ac:chgData name="Rautaporras Petteri" userId="d9004aa4-7491-43fa-b04f-4f6e300df2fa" providerId="ADAL" clId="{2F156809-E422-43C9-8B5E-C199684B28EB}" dt="2021-07-30T12:45:56.635" v="465"/>
          <ac:graphicFrameMkLst>
            <pc:docMk/>
            <pc:sldMk cId="1946663332" sldId="2076137442"/>
            <ac:graphicFrameMk id="6" creationId="{9B48671E-2E56-4727-B509-A9FA651C54DA}"/>
          </ac:graphicFrameMkLst>
        </pc:graphicFrameChg>
      </pc:sldChg>
      <pc:sldChg chg="del">
        <pc:chgData name="Rautaporras Petteri" userId="d9004aa4-7491-43fa-b04f-4f6e300df2fa" providerId="ADAL" clId="{2F156809-E422-43C9-8B5E-C199684B28EB}" dt="2021-07-28T13:32:11.348" v="279" actId="47"/>
        <pc:sldMkLst>
          <pc:docMk/>
          <pc:sldMk cId="3964838767" sldId="2076137442"/>
        </pc:sldMkLst>
      </pc:sldChg>
      <pc:sldChg chg="addSp delSp modSp add del mod">
        <pc:chgData name="Rautaporras Petteri" userId="d9004aa4-7491-43fa-b04f-4f6e300df2fa" providerId="ADAL" clId="{2F156809-E422-43C9-8B5E-C199684B28EB}" dt="2021-07-28T12:04:43.976" v="20" actId="47"/>
        <pc:sldMkLst>
          <pc:docMk/>
          <pc:sldMk cId="1923487293" sldId="2076137443"/>
        </pc:sldMkLst>
        <pc:spChg chg="add mod">
          <ac:chgData name="Rautaporras Petteri" userId="d9004aa4-7491-43fa-b04f-4f6e300df2fa" providerId="ADAL" clId="{2F156809-E422-43C9-8B5E-C199684B28EB}" dt="2021-07-28T12:04:39.060" v="19" actId="478"/>
          <ac:spMkLst>
            <pc:docMk/>
            <pc:sldMk cId="1923487293" sldId="2076137443"/>
            <ac:spMk id="7" creationId="{C84FDA67-F32E-40A5-9E6E-EB147F355F9B}"/>
          </ac:spMkLst>
        </pc:spChg>
        <pc:graphicFrameChg chg="del mod">
          <ac:chgData name="Rautaporras Petteri" userId="d9004aa4-7491-43fa-b04f-4f6e300df2fa" providerId="ADAL" clId="{2F156809-E422-43C9-8B5E-C199684B28EB}" dt="2021-07-28T12:04:39.060" v="19" actId="478"/>
          <ac:graphicFrameMkLst>
            <pc:docMk/>
            <pc:sldMk cId="1923487293" sldId="2076137443"/>
            <ac:graphicFrameMk id="11" creationId="{1BC4FF3C-05BF-4AEE-A37E-EDFE6C39B483}"/>
          </ac:graphicFrameMkLst>
        </pc:graphicFrameChg>
      </pc:sldChg>
    </pc:docChg>
  </pc:docChgLst>
  <pc:docChgLst>
    <pc:chgData name="Rautaporras Petteri" userId="81ae4bc9-51ec-4b09-af2d-f08f9486593f" providerId="ADAL" clId="{9D4E8569-28B6-4B2A-9952-0ECBB0B4DAEF}"/>
    <pc:docChg chg="undo custSel addSld delSld modSld sldOrd">
      <pc:chgData name="Rautaporras Petteri" userId="81ae4bc9-51ec-4b09-af2d-f08f9486593f" providerId="ADAL" clId="{9D4E8569-28B6-4B2A-9952-0ECBB0B4DAEF}" dt="2021-11-01T19:00:06.886" v="299" actId="20577"/>
      <pc:docMkLst>
        <pc:docMk/>
      </pc:docMkLst>
      <pc:sldChg chg="delSp del mod">
        <pc:chgData name="Rautaporras Petteri" userId="81ae4bc9-51ec-4b09-af2d-f08f9486593f" providerId="ADAL" clId="{9D4E8569-28B6-4B2A-9952-0ECBB0B4DAEF}" dt="2021-11-01T08:08:30.194" v="2" actId="47"/>
        <pc:sldMkLst>
          <pc:docMk/>
          <pc:sldMk cId="3984870155" sldId="256"/>
        </pc:sldMkLst>
        <pc:picChg chg="del">
          <ac:chgData name="Rautaporras Petteri" userId="81ae4bc9-51ec-4b09-af2d-f08f9486593f" providerId="ADAL" clId="{9D4E8569-28B6-4B2A-9952-0ECBB0B4DAEF}" dt="2021-11-01T07:56:16.980" v="0" actId="478"/>
          <ac:picMkLst>
            <pc:docMk/>
            <pc:sldMk cId="3984870155" sldId="256"/>
            <ac:picMk id="8" creationId="{068612EF-B7CD-45C2-8EFE-3B15DE06435D}"/>
          </ac:picMkLst>
        </pc:picChg>
      </pc:sldChg>
      <pc:sldChg chg="modSp del ord">
        <pc:chgData name="Rautaporras Petteri" userId="81ae4bc9-51ec-4b09-af2d-f08f9486593f" providerId="ADAL" clId="{9D4E8569-28B6-4B2A-9952-0ECBB0B4DAEF}" dt="2021-11-01T10:34:04.488" v="145" actId="47"/>
        <pc:sldMkLst>
          <pc:docMk/>
          <pc:sldMk cId="912479398" sldId="261"/>
        </pc:sldMkLst>
        <pc:graphicFrameChg chg="mod">
          <ac:chgData name="Rautaporras Petteri" userId="81ae4bc9-51ec-4b09-af2d-f08f9486593f" providerId="ADAL" clId="{9D4E8569-28B6-4B2A-9952-0ECBB0B4DAEF}" dt="2021-11-01T10:34:04.440" v="144"/>
          <ac:graphicFrameMkLst>
            <pc:docMk/>
            <pc:sldMk cId="912479398" sldId="261"/>
            <ac:graphicFrameMk id="15" creationId="{700487CA-A246-4A6D-AFFF-F0216AAC0A9A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2" v="168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9D4E8569-28B6-4B2A-9952-0ECBB0B4DAEF}" dt="2021-11-01T14:54:33.682" v="168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86" v="169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9D4E8569-28B6-4B2A-9952-0ECBB0B4DAEF}" dt="2021-11-01T14:54:33.686" v="169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9D4E8569-28B6-4B2A-9952-0ECBB0B4DAEF}" dt="2021-11-01T08:30:58.199" v="33" actId="47"/>
        <pc:sldMkLst>
          <pc:docMk/>
          <pc:sldMk cId="234392101" sldId="283"/>
        </pc:sldMkLst>
        <pc:graphicFrameChg chg="mod">
          <ac:chgData name="Rautaporras Petteri" userId="81ae4bc9-51ec-4b09-af2d-f08f9486593f" providerId="ADAL" clId="{9D4E8569-28B6-4B2A-9952-0ECBB0B4DAEF}" dt="2021-11-01T08:12:30.282" v="15"/>
          <ac:graphicFrameMkLst>
            <pc:docMk/>
            <pc:sldMk cId="234392101" sldId="283"/>
            <ac:graphicFrameMk id="18" creationId="{5C0EBE92-AFAE-40A8-9E3C-F54339200160}"/>
          </ac:graphicFrameMkLst>
        </pc:graphicFrameChg>
      </pc:sldChg>
      <pc:sldChg chg="modSp">
        <pc:chgData name="Rautaporras Petteri" userId="81ae4bc9-51ec-4b09-af2d-f08f9486593f" providerId="ADAL" clId="{9D4E8569-28B6-4B2A-9952-0ECBB0B4DAEF}" dt="2021-11-01T14:54:33.692" v="170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9D4E8569-28B6-4B2A-9952-0ECBB0B4DAEF}" dt="2021-11-01T14:54:33.692" v="170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1:34.035" v="35" actId="47"/>
        <pc:sldMkLst>
          <pc:docMk/>
          <pc:sldMk cId="2843273578" sldId="922"/>
        </pc:sldMkLst>
      </pc:sldChg>
      <pc:sldChg chg="modSp mod">
        <pc:chgData name="Rautaporras Petteri" userId="81ae4bc9-51ec-4b09-af2d-f08f9486593f" providerId="ADAL" clId="{9D4E8569-28B6-4B2A-9952-0ECBB0B4DAEF}" dt="2021-11-01T08:12:11.150" v="12" actId="20577"/>
        <pc:sldMkLst>
          <pc:docMk/>
          <pc:sldMk cId="1951005388" sldId="1006"/>
        </pc:sldMkLst>
        <pc:spChg chg="mod">
          <ac:chgData name="Rautaporras Petteri" userId="81ae4bc9-51ec-4b09-af2d-f08f9486593f" providerId="ADAL" clId="{9D4E8569-28B6-4B2A-9952-0ECBB0B4DAEF}" dt="2021-11-01T08:11:54.123" v="3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81ae4bc9-51ec-4b09-af2d-f08f9486593f" providerId="ADAL" clId="{9D4E8569-28B6-4B2A-9952-0ECBB0B4DAEF}" dt="2021-11-01T08:12:11.150" v="12" actId="20577"/>
          <ac:spMkLst>
            <pc:docMk/>
            <pc:sldMk cId="1951005388" sldId="1006"/>
            <ac:spMk id="8" creationId="{90C026DD-3A51-4C75-99FD-A0BB96DF5E3D}"/>
          </ac:spMkLst>
        </pc:spChg>
      </pc:sldChg>
      <pc:sldChg chg="modSp mod">
        <pc:chgData name="Rautaporras Petteri" userId="81ae4bc9-51ec-4b09-af2d-f08f9486593f" providerId="ADAL" clId="{9D4E8569-28B6-4B2A-9952-0ECBB0B4DAEF}" dt="2021-11-01T18:17:42.278" v="197"/>
        <pc:sldMkLst>
          <pc:docMk/>
          <pc:sldMk cId="1883353922" sldId="1049"/>
        </pc:sldMkLst>
        <pc:spChg chg="mod">
          <ac:chgData name="Rautaporras Petteri" userId="81ae4bc9-51ec-4b09-af2d-f08f9486593f" providerId="ADAL" clId="{9D4E8569-28B6-4B2A-9952-0ECBB0B4DAEF}" dt="2021-11-01T08:38:37.823" v="127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7:42.278" v="19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17:34.675" v="196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33:33.275" v="257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9D4E8569-28B6-4B2A-9952-0ECBB0B4DAEF}" dt="2021-11-01T08:37:17.887" v="98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15:15.019" v="180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7:01.227" v="255" actId="20577"/>
        <pc:sldMkLst>
          <pc:docMk/>
          <pc:sldMk cId="3461487886" sldId="1065"/>
        </pc:sldMkLst>
        <pc:spChg chg="mod">
          <ac:chgData name="Rautaporras Petteri" userId="81ae4bc9-51ec-4b09-af2d-f08f9486593f" providerId="ADAL" clId="{9D4E8569-28B6-4B2A-9952-0ECBB0B4DAEF}" dt="2021-11-01T08:38:01.023" v="12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9D4E8569-28B6-4B2A-9952-0ECBB0B4DAEF}" dt="2021-11-01T18:27:01.227" v="255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81ae4bc9-51ec-4b09-af2d-f08f9486593f" providerId="ADAL" clId="{9D4E8569-28B6-4B2A-9952-0ECBB0B4DAEF}" dt="2021-11-01T08:36:39.249" v="86" actId="47"/>
        <pc:sldMkLst>
          <pc:docMk/>
          <pc:sldMk cId="800762062" sldId="1068"/>
        </pc:sldMkLst>
      </pc:sldChg>
      <pc:sldChg chg="modSp del mod">
        <pc:chgData name="Rautaporras Petteri" userId="81ae4bc9-51ec-4b09-af2d-f08f9486593f" providerId="ADAL" clId="{9D4E8569-28B6-4B2A-9952-0ECBB0B4DAEF}" dt="2021-11-01T13:23:25.373" v="149" actId="47"/>
        <pc:sldMkLst>
          <pc:docMk/>
          <pc:sldMk cId="3588709971" sldId="1118"/>
        </pc:sldMkLst>
        <pc:spChg chg="mod">
          <ac:chgData name="Rautaporras Petteri" userId="81ae4bc9-51ec-4b09-af2d-f08f9486593f" providerId="ADAL" clId="{9D4E8569-28B6-4B2A-9952-0ECBB0B4DAEF}" dt="2021-11-01T10:28:53.081" v="142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9D4E8569-28B6-4B2A-9952-0ECBB0B4DAEF}" dt="2021-11-01T13:23:25.328" v="148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18:51.656" v="205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9D4E8569-28B6-4B2A-9952-0ECBB0B4DAEF}" dt="2021-11-01T08:38:08.550" v="12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8:02.219" v="198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1:12.014" v="219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9D4E8569-28B6-4B2A-9952-0ECBB0B4DAEF}" dt="2021-11-01T08:38:13.492" v="12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0:23.389" v="21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52.503" v="231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9D4E8569-28B6-4B2A-9952-0ECBB0B4DAEF}" dt="2021-11-01T08:38:19.798" v="12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2:30.510" v="228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5:10.578" v="245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9D4E8569-28B6-4B2A-9952-0ECBB0B4DAEF}" dt="2021-11-01T08:38:24.278" v="12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4:24.597" v="238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0:07.906" v="211" actId="14100"/>
        <pc:sldMkLst>
          <pc:docMk/>
          <pc:sldMk cId="1512936188" sldId="2076137438"/>
        </pc:sldMkLst>
        <pc:spChg chg="mod">
          <ac:chgData name="Rautaporras Petteri" userId="81ae4bc9-51ec-4b09-af2d-f08f9486593f" providerId="ADAL" clId="{9D4E8569-28B6-4B2A-9952-0ECBB0B4DAEF}" dt="2021-11-01T08:38:41.663" v="129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19:29.073" v="206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0:07.906" v="211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2:12.876" v="227" actId="14100"/>
        <pc:sldMkLst>
          <pc:docMk/>
          <pc:sldMk cId="1445491431" sldId="2076137439"/>
        </pc:sldMkLst>
        <pc:spChg chg="mod">
          <ac:chgData name="Rautaporras Petteri" userId="81ae4bc9-51ec-4b09-af2d-f08f9486593f" providerId="ADAL" clId="{9D4E8569-28B6-4B2A-9952-0ECBB0B4DAEF}" dt="2021-11-01T08:38:45.328" v="131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1:32.323" v="220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2:12.876" v="227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3:43.834" v="237" actId="14100"/>
        <pc:sldMkLst>
          <pc:docMk/>
          <pc:sldMk cId="548278419" sldId="2076137440"/>
        </pc:sldMkLst>
        <pc:spChg chg="mod">
          <ac:chgData name="Rautaporras Petteri" userId="81ae4bc9-51ec-4b09-af2d-f08f9486593f" providerId="ADAL" clId="{9D4E8569-28B6-4B2A-9952-0ECBB0B4DAEF}" dt="2021-11-01T08:38:49.295" v="133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9D4E8569-28B6-4B2A-9952-0ECBB0B4DAEF}" dt="2021-11-01T18:23:12.254" v="232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9D4E8569-28B6-4B2A-9952-0ECBB0B4DAEF}" dt="2021-11-01T18:23:43.834" v="237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9D4E8569-28B6-4B2A-9952-0ECBB0B4DAEF}" dt="2021-11-01T18:26:07.211" v="253" actId="14100"/>
        <pc:sldMkLst>
          <pc:docMk/>
          <pc:sldMk cId="2080301044" sldId="2076137441"/>
        </pc:sldMkLst>
        <pc:spChg chg="mod">
          <ac:chgData name="Rautaporras Petteri" userId="81ae4bc9-51ec-4b09-af2d-f08f9486593f" providerId="ADAL" clId="{9D4E8569-28B6-4B2A-9952-0ECBB0B4DAEF}" dt="2021-11-01T08:38:52.575" v="135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18:26:07.211" v="25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9D4E8569-28B6-4B2A-9952-0ECBB0B4DAEF}" dt="2021-11-01T18:25:28.724" v="24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81ae4bc9-51ec-4b09-af2d-f08f9486593f" providerId="ADAL" clId="{9D4E8569-28B6-4B2A-9952-0ECBB0B4DAEF}" dt="2021-11-01T08:08:25.311" v="1"/>
        <pc:sldMkLst>
          <pc:docMk/>
          <pc:sldMk cId="2670507341" sldId="2076137442"/>
        </pc:sldMkLst>
      </pc:sldChg>
      <pc:sldChg chg="modSp add del mod">
        <pc:chgData name="Rautaporras Petteri" userId="81ae4bc9-51ec-4b09-af2d-f08f9486593f" providerId="ADAL" clId="{9D4E8569-28B6-4B2A-9952-0ECBB0B4DAEF}" dt="2021-11-01T18:59:15.452" v="298" actId="20577"/>
        <pc:sldMkLst>
          <pc:docMk/>
          <pc:sldMk cId="3383361648" sldId="2076137443"/>
        </pc:sldMkLst>
        <pc:spChg chg="mod">
          <ac:chgData name="Rautaporras Petteri" userId="81ae4bc9-51ec-4b09-af2d-f08f9486593f" providerId="ADAL" clId="{9D4E8569-28B6-4B2A-9952-0ECBB0B4DAEF}" dt="2021-11-01T13:30:05.507" v="167" actId="20577"/>
          <ac:spMkLst>
            <pc:docMk/>
            <pc:sldMk cId="3383361648" sldId="2076137443"/>
            <ac:spMk id="6" creationId="{ACB64D57-2C65-4115-B822-B4E241BFDD56}"/>
          </ac:spMkLst>
        </pc:spChg>
        <pc:spChg chg="mod">
          <ac:chgData name="Rautaporras Petteri" userId="81ae4bc9-51ec-4b09-af2d-f08f9486593f" providerId="ADAL" clId="{9D4E8569-28B6-4B2A-9952-0ECBB0B4DAEF}" dt="2021-11-01T18:59:15.452" v="298" actId="20577"/>
          <ac:spMkLst>
            <pc:docMk/>
            <pc:sldMk cId="3383361648" sldId="2076137443"/>
            <ac:spMk id="13" creationId="{7E75BD30-45EA-416E-8741-70B2B9911108}"/>
          </ac:spMkLst>
        </pc:spChg>
      </pc:sldChg>
      <pc:sldChg chg="add">
        <pc:chgData name="Rautaporras Petteri" userId="81ae4bc9-51ec-4b09-af2d-f08f9486593f" providerId="ADAL" clId="{9D4E8569-28B6-4B2A-9952-0ECBB0B4DAEF}" dt="2021-11-01T08:30:56.701" v="32"/>
        <pc:sldMkLst>
          <pc:docMk/>
          <pc:sldMk cId="736890801" sldId="2076137446"/>
        </pc:sldMkLst>
      </pc:sldChg>
      <pc:sldChg chg="modSp add mod">
        <pc:chgData name="Rautaporras Petteri" userId="81ae4bc9-51ec-4b09-af2d-f08f9486593f" providerId="ADAL" clId="{9D4E8569-28B6-4B2A-9952-0ECBB0B4DAEF}" dt="2021-11-01T08:34:35.695" v="84" actId="20577"/>
        <pc:sldMkLst>
          <pc:docMk/>
          <pc:sldMk cId="317859450" sldId="2076137447"/>
        </pc:sldMkLst>
        <pc:spChg chg="mod">
          <ac:chgData name="Rautaporras Petteri" userId="81ae4bc9-51ec-4b09-af2d-f08f9486593f" providerId="ADAL" clId="{9D4E8569-28B6-4B2A-9952-0ECBB0B4DAEF}" dt="2021-11-01T08:33:47.501" v="76" actId="20577"/>
          <ac:spMkLst>
            <pc:docMk/>
            <pc:sldMk cId="317859450" sldId="2076137447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9D4E8569-28B6-4B2A-9952-0ECBB0B4DAEF}" dt="2021-11-01T08:34:35.695" v="84" actId="20577"/>
          <ac:graphicFrameMkLst>
            <pc:docMk/>
            <pc:sldMk cId="317859450" sldId="2076137447"/>
            <ac:graphicFrameMk id="8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9D4E8569-28B6-4B2A-9952-0ECBB0B4DAEF}" dt="2021-11-01T10:35:07.820" v="146"/>
        <pc:sldMkLst>
          <pc:docMk/>
          <pc:sldMk cId="1164271516" sldId="2076137448"/>
        </pc:sldMkLst>
        <pc:spChg chg="mod">
          <ac:chgData name="Rautaporras Petteri" userId="81ae4bc9-51ec-4b09-af2d-f08f9486593f" providerId="ADAL" clId="{9D4E8569-28B6-4B2A-9952-0ECBB0B4DAEF}" dt="2021-11-01T10:35:07.820" v="146"/>
          <ac:spMkLst>
            <pc:docMk/>
            <pc:sldMk cId="1164271516" sldId="2076137448"/>
            <ac:spMk id="2" creationId="{00000000-0000-0000-0000-000000000000}"/>
          </ac:spMkLst>
        </pc:spChg>
      </pc:sldChg>
      <pc:sldChg chg="modSp add mod">
        <pc:chgData name="Rautaporras Petteri" userId="81ae4bc9-51ec-4b09-af2d-f08f9486593f" providerId="ADAL" clId="{9D4E8569-28B6-4B2A-9952-0ECBB0B4DAEF}" dt="2021-11-01T19:00:06.886" v="299" actId="20577"/>
        <pc:sldMkLst>
          <pc:docMk/>
          <pc:sldMk cId="3763851419" sldId="2076137449"/>
        </pc:sldMkLst>
        <pc:spChg chg="mod">
          <ac:chgData name="Rautaporras Petteri" userId="81ae4bc9-51ec-4b09-af2d-f08f9486593f" providerId="ADAL" clId="{9D4E8569-28B6-4B2A-9952-0ECBB0B4DAEF}" dt="2021-11-01T19:00:06.886" v="299" actId="20577"/>
          <ac:spMkLst>
            <pc:docMk/>
            <pc:sldMk cId="3763851419" sldId="2076137449"/>
            <ac:spMk id="2" creationId="{00000000-0000-0000-0000-000000000000}"/>
          </ac:spMkLst>
        </pc:spChg>
      </pc:sldChg>
    </pc:docChg>
  </pc:docChgLst>
  <pc:docChgLst>
    <pc:chgData name="Rautaporras Petteri" userId="81ae4bc9-51ec-4b09-af2d-f08f9486593f" providerId="ADAL" clId="{23A91E2F-E463-4953-873E-9E6D346EDB2F}"/>
    <pc:docChg chg="undo custSel addSld delSld modSld">
      <pc:chgData name="Rautaporras Petteri" userId="81ae4bc9-51ec-4b09-af2d-f08f9486593f" providerId="ADAL" clId="{23A91E2F-E463-4953-873E-9E6D346EDB2F}" dt="2022-05-02T10:44:47.331" v="1629" actId="27918"/>
      <pc:docMkLst>
        <pc:docMk/>
      </pc:docMkLst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881790117" sldId="256"/>
        </pc:sldMkLst>
      </pc:sldChg>
      <pc:sldChg chg="addSp modSp add del mod">
        <pc:chgData name="Rautaporras Petteri" userId="81ae4bc9-51ec-4b09-af2d-f08f9486593f" providerId="ADAL" clId="{23A91E2F-E463-4953-873E-9E6D346EDB2F}" dt="2022-04-27T17:18:25.758" v="1364" actId="47"/>
        <pc:sldMkLst>
          <pc:docMk/>
          <pc:sldMk cId="347492013" sldId="258"/>
        </pc:sldMkLst>
        <pc:spChg chg="mod">
          <ac:chgData name="Rautaporras Petteri" userId="81ae4bc9-51ec-4b09-af2d-f08f9486593f" providerId="ADAL" clId="{23A91E2F-E463-4953-873E-9E6D346EDB2F}" dt="2022-04-26T10:35:43.253" v="1312" actId="14100"/>
          <ac:spMkLst>
            <pc:docMk/>
            <pc:sldMk cId="347492013" sldId="258"/>
            <ac:spMk id="2" creationId="{00000000-0000-0000-0000-000000000000}"/>
          </ac:spMkLst>
        </pc:spChg>
        <pc:spChg chg="add mod">
          <ac:chgData name="Rautaporras Petteri" userId="81ae4bc9-51ec-4b09-af2d-f08f9486593f" providerId="ADAL" clId="{23A91E2F-E463-4953-873E-9E6D346EDB2F}" dt="2022-04-26T06:58:28.464" v="427" actId="1076"/>
          <ac:spMkLst>
            <pc:docMk/>
            <pc:sldMk cId="347492013" sldId="258"/>
            <ac:spMk id="6" creationId="{A87DA1A6-456E-4907-883A-0F8CE241D0E1}"/>
          </ac:spMkLst>
        </pc:spChg>
        <pc:spChg chg="mod">
          <ac:chgData name="Rautaporras Petteri" userId="81ae4bc9-51ec-4b09-af2d-f08f9486593f" providerId="ADAL" clId="{23A91E2F-E463-4953-873E-9E6D346EDB2F}" dt="2022-04-26T06:58:05.885" v="417" actId="20577"/>
          <ac:spMkLst>
            <pc:docMk/>
            <pc:sldMk cId="347492013" sldId="258"/>
            <ac:spMk id="9" creationId="{44425203-2A44-4D66-809C-7A80E3AC73E6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44:47.331" v="1629" actId="27918"/>
        <pc:sldMkLst>
          <pc:docMk/>
          <pc:sldMk cId="2306283417" sldId="262"/>
        </pc:sldMkLst>
        <pc:spChg chg="add mod">
          <ac:chgData name="Rautaporras Petteri" userId="81ae4bc9-51ec-4b09-af2d-f08f9486593f" providerId="ADAL" clId="{23A91E2F-E463-4953-873E-9E6D346EDB2F}" dt="2022-04-26T10:38:06.828" v="1333" actId="1076"/>
          <ac:spMkLst>
            <pc:docMk/>
            <pc:sldMk cId="2306283417" sldId="262"/>
            <ac:spMk id="6" creationId="{63C3E7B4-C04D-4BC5-86CF-EF69BCB6958C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23:09.153" v="753" actId="1076"/>
        <pc:sldMkLst>
          <pc:docMk/>
          <pc:sldMk cId="1160989869" sldId="264"/>
        </pc:sldMkLst>
        <pc:spChg chg="del mod">
          <ac:chgData name="Rautaporras Petteri" userId="81ae4bc9-51ec-4b09-af2d-f08f9486593f" providerId="ADAL" clId="{23A91E2F-E463-4953-873E-9E6D346EDB2F}" dt="2022-04-26T08:22:28.312" v="742" actId="478"/>
          <ac:spMkLst>
            <pc:docMk/>
            <pc:sldMk cId="1160989869" sldId="264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2:31.758" v="744" actId="20577"/>
          <ac:spMkLst>
            <pc:docMk/>
            <pc:sldMk cId="1160989869" sldId="264"/>
            <ac:spMk id="8" creationId="{DE43FCFA-03B3-4E72-8FBE-84764C7C5E45}"/>
          </ac:spMkLst>
        </pc:spChg>
        <pc:spChg chg="add mod">
          <ac:chgData name="Rautaporras Petteri" userId="81ae4bc9-51ec-4b09-af2d-f08f9486593f" providerId="ADAL" clId="{23A91E2F-E463-4953-873E-9E6D346EDB2F}" dt="2022-04-26T08:23:09.153" v="753" actId="1076"/>
          <ac:spMkLst>
            <pc:docMk/>
            <pc:sldMk cId="1160989869" sldId="264"/>
            <ac:spMk id="9" creationId="{60E4D068-7982-492E-A34F-A0BDC4304977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5-02T09:55:27.463" v="1593" actId="27918"/>
        <pc:sldMkLst>
          <pc:docMk/>
          <pc:sldMk cId="2481141947" sldId="265"/>
        </pc:sldMkLst>
        <pc:spChg chg="del mod">
          <ac:chgData name="Rautaporras Petteri" userId="81ae4bc9-51ec-4b09-af2d-f08f9486593f" providerId="ADAL" clId="{23A91E2F-E463-4953-873E-9E6D346EDB2F}" dt="2022-04-26T08:30:01.137" v="937" actId="478"/>
          <ac:spMkLst>
            <pc:docMk/>
            <pc:sldMk cId="2481141947" sldId="265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28:32.310" v="767" actId="1076"/>
          <ac:spMkLst>
            <pc:docMk/>
            <pc:sldMk cId="2481141947" sldId="265"/>
            <ac:spMk id="6" creationId="{A55F149B-0D01-4EE2-ADB3-24C4C968BF99}"/>
          </ac:spMkLst>
        </pc:spChg>
        <pc:spChg chg="add mod">
          <ac:chgData name="Rautaporras Petteri" userId="81ae4bc9-51ec-4b09-af2d-f08f9486593f" providerId="ADAL" clId="{23A91E2F-E463-4953-873E-9E6D346EDB2F}" dt="2022-05-02T09:27:45.391" v="1589" actId="20577"/>
          <ac:spMkLst>
            <pc:docMk/>
            <pc:sldMk cId="2481141947" sldId="265"/>
            <ac:spMk id="9" creationId="{42D4FD59-886A-49C0-A8FA-8372396298E9}"/>
          </ac:spMkLst>
        </pc:spChg>
      </pc:sldChg>
      <pc:sldChg chg="addSp delSp modSp add mod">
        <pc:chgData name="Rautaporras Petteri" userId="81ae4bc9-51ec-4b09-af2d-f08f9486593f" providerId="ADAL" clId="{23A91E2F-E463-4953-873E-9E6D346EDB2F}" dt="2022-04-26T08:34:58.493" v="1163" actId="20577"/>
        <pc:sldMkLst>
          <pc:docMk/>
          <pc:sldMk cId="2223534508" sldId="267"/>
        </pc:sldMkLst>
        <pc:spChg chg="del">
          <ac:chgData name="Rautaporras Petteri" userId="81ae4bc9-51ec-4b09-af2d-f08f9486593f" providerId="ADAL" clId="{23A91E2F-E463-4953-873E-9E6D346EDB2F}" dt="2022-04-26T08:33:41.108" v="1053" actId="478"/>
          <ac:spMkLst>
            <pc:docMk/>
            <pc:sldMk cId="2223534508" sldId="267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3:33.821" v="1052" actId="1076"/>
          <ac:spMkLst>
            <pc:docMk/>
            <pc:sldMk cId="2223534508" sldId="267"/>
            <ac:spMk id="6" creationId="{3C81A209-8E7A-4CF4-9AE9-E3017B350CDB}"/>
          </ac:spMkLst>
        </pc:spChg>
        <pc:spChg chg="add mod">
          <ac:chgData name="Rautaporras Petteri" userId="81ae4bc9-51ec-4b09-af2d-f08f9486593f" providerId="ADAL" clId="{23A91E2F-E463-4953-873E-9E6D346EDB2F}" dt="2022-04-26T08:34:58.493" v="1163" actId="20577"/>
          <ac:spMkLst>
            <pc:docMk/>
            <pc:sldMk cId="2223534508" sldId="267"/>
            <ac:spMk id="9" creationId="{8CE5D98F-F5DB-4BF2-8D7E-D9D114736DE8}"/>
          </ac:spMkLst>
        </pc:sp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23A91E2F-E463-4953-873E-9E6D346EDB2F}" dt="2022-04-26T06:35:04.067" v="25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addSp delSp modSp add mod">
        <pc:chgData name="Rautaporras Petteri" userId="81ae4bc9-51ec-4b09-af2d-f08f9486593f" providerId="ADAL" clId="{23A91E2F-E463-4953-873E-9E6D346EDB2F}" dt="2022-04-26T08:32:48.026" v="1044" actId="20577"/>
        <pc:sldMkLst>
          <pc:docMk/>
          <pc:sldMk cId="3163064237" sldId="271"/>
        </pc:sldMkLst>
        <pc:spChg chg="del mod">
          <ac:chgData name="Rautaporras Petteri" userId="81ae4bc9-51ec-4b09-af2d-f08f9486593f" providerId="ADAL" clId="{23A91E2F-E463-4953-873E-9E6D346EDB2F}" dt="2022-04-26T08:31:17.741" v="950" actId="478"/>
          <ac:spMkLst>
            <pc:docMk/>
            <pc:sldMk cId="3163064237" sldId="271"/>
            <ac:spMk id="2" creationId="{98EFB380-538D-4CD1-B5B5-BA58C064B424}"/>
          </ac:spMkLst>
        </pc:spChg>
        <pc:spChg chg="add mod">
          <ac:chgData name="Rautaporras Petteri" userId="81ae4bc9-51ec-4b09-af2d-f08f9486593f" providerId="ADAL" clId="{23A91E2F-E463-4953-873E-9E6D346EDB2F}" dt="2022-04-26T08:31:35.622" v="954" actId="20577"/>
          <ac:spMkLst>
            <pc:docMk/>
            <pc:sldMk cId="3163064237" sldId="271"/>
            <ac:spMk id="6" creationId="{58AD8E8E-ADEF-42B4-96F7-DD86764E6A26}"/>
          </ac:spMkLst>
        </pc:spChg>
        <pc:spChg chg="add mod">
          <ac:chgData name="Rautaporras Petteri" userId="81ae4bc9-51ec-4b09-af2d-f08f9486593f" providerId="ADAL" clId="{23A91E2F-E463-4953-873E-9E6D346EDB2F}" dt="2022-04-26T08:32:48.026" v="1044" actId="20577"/>
          <ac:spMkLst>
            <pc:docMk/>
            <pc:sldMk cId="3163064237" sldId="271"/>
            <ac:spMk id="11" creationId="{A471B511-4AEB-49E4-AAA8-113254F2BA33}"/>
          </ac:spMkLst>
        </pc:spChg>
        <pc:spChg chg="mod">
          <ac:chgData name="Rautaporras Petteri" userId="81ae4bc9-51ec-4b09-af2d-f08f9486593f" providerId="ADAL" clId="{23A91E2F-E463-4953-873E-9E6D346EDB2F}" dt="2022-04-26T08:31:54.976" v="956" actId="14100"/>
          <ac:spMkLst>
            <pc:docMk/>
            <pc:sldMk cId="3163064237" sldId="271"/>
            <ac:spMk id="23" creationId="{A370E4BA-3CD0-4A77-BFE1-E70C19D2ACDE}"/>
          </ac:spMkLst>
        </pc:spChg>
        <pc:spChg chg="mod">
          <ac:chgData name="Rautaporras Petteri" userId="81ae4bc9-51ec-4b09-af2d-f08f9486593f" providerId="ADAL" clId="{23A91E2F-E463-4953-873E-9E6D346EDB2F}" dt="2022-04-26T08:32:03.079" v="957" actId="14100"/>
          <ac:spMkLst>
            <pc:docMk/>
            <pc:sldMk cId="3163064237" sldId="271"/>
            <ac:spMk id="24" creationId="{691CF4D6-609A-4085-AE15-2AC09775733D}"/>
          </ac:spMkLst>
        </pc:spChg>
        <pc:graphicFrameChg chg="mod">
          <ac:chgData name="Rautaporras Petteri" userId="81ae4bc9-51ec-4b09-af2d-f08f9486593f" providerId="ADAL" clId="{23A91E2F-E463-4953-873E-9E6D346EDB2F}" dt="2022-04-26T08:31:42.068" v="955" actId="14100"/>
          <ac:graphicFrameMkLst>
            <pc:docMk/>
            <pc:sldMk cId="3163064237" sldId="271"/>
            <ac:graphicFrameMk id="10" creationId="{8148119C-8720-486B-AD50-E435BB11F8FC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2.849" v="1443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23A91E2F-E463-4953-873E-9E6D346EDB2F}" dt="2022-04-27T17:21:12.849" v="1443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30T12:28:17.904" v="1482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23A91E2F-E463-4953-873E-9E6D346EDB2F}" dt="2022-04-30T12:28:17.904" v="1482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23A91E2F-E463-4953-873E-9E6D346EDB2F}" dt="2022-04-27T17:21:14.429" v="144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23A91E2F-E463-4953-873E-9E6D346EDB2F}" dt="2022-04-27T17:21:14.429" v="144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add">
        <pc:chgData name="Rautaporras Petteri" userId="81ae4bc9-51ec-4b09-af2d-f08f9486593f" providerId="ADAL" clId="{23A91E2F-E463-4953-873E-9E6D346EDB2F}" dt="2022-04-27T17:21:18.440" v="1446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23A91E2F-E463-4953-873E-9E6D346EDB2F}" dt="2022-04-27T17:21:18.440" v="144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5:24.270" v="1606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23A91E2F-E463-4953-873E-9E6D346EDB2F}" dt="2022-04-26T09:58:35.856" v="119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30T13:01:52.120" v="1547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29:39.658" v="1215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19:20.725" v="160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23A91E2F-E463-4953-873E-9E6D346EDB2F}" dt="2022-04-26T07:41:45.842" v="603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23A91E2F-E463-4953-873E-9E6D346EDB2F}" dt="2022-05-02T10:22:02.426" v="1604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23A91E2F-E463-4953-873E-9E6D346EDB2F}" dt="2022-04-26T09:36:12.768" v="1186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09:35:55.713" v="1172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5-02T09:54:16.671" v="1591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">
        <pc:chgData name="Rautaporras Petteri" userId="81ae4bc9-51ec-4b09-af2d-f08f9486593f" providerId="ADAL" clId="{23A91E2F-E463-4953-873E-9E6D346EDB2F}" dt="2022-05-02T10:40:44.272" v="1627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23A91E2F-E463-4953-873E-9E6D346EDB2F}" dt="2022-04-27T17:20:11.717" v="1438" actId="14100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27T17:20:19.442" v="1439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2.076" v="1442"/>
        <pc:sldMkLst>
          <pc:docMk/>
          <pc:sldMk cId="3526943401" sldId="1168"/>
        </pc:sldMkLst>
        <pc:spChg chg="mod">
          <ac:chgData name="Rautaporras Petteri" userId="81ae4bc9-51ec-4b09-af2d-f08f9486593f" providerId="ADAL" clId="{23A91E2F-E463-4953-873E-9E6D346EDB2F}" dt="2022-04-26T06:38:24.238" v="38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2.076" v="1442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4-27T17:21:11.576" v="1441"/>
        <pc:sldMkLst>
          <pc:docMk/>
          <pc:sldMk cId="2095577217" sldId="1171"/>
        </pc:sldMkLst>
        <pc:spChg chg="mod">
          <ac:chgData name="Rautaporras Petteri" userId="81ae4bc9-51ec-4b09-af2d-f08f9486593f" providerId="ADAL" clId="{23A91E2F-E463-4953-873E-9E6D346EDB2F}" dt="2022-04-26T06:36:57.398" v="143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23A91E2F-E463-4953-873E-9E6D346EDB2F}" dt="2022-04-27T17:21:11.576" v="144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23A91E2F-E463-4953-873E-9E6D346EDB2F}" dt="2022-04-26T06:35:04.468" v="26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">
        <pc:chgData name="Rautaporras Petteri" userId="81ae4bc9-51ec-4b09-af2d-f08f9486593f" providerId="ADAL" clId="{23A91E2F-E463-4953-873E-9E6D346EDB2F}" dt="2022-04-25T18:05:08.610" v="11" actId="47"/>
        <pc:sldMkLst>
          <pc:docMk/>
          <pc:sldMk cId="2207283923" sldId="2076137433"/>
        </pc:sldMkLst>
      </pc:sldChg>
      <pc:sldChg chg="modSp mod">
        <pc:chgData name="Rautaporras Petteri" userId="81ae4bc9-51ec-4b09-af2d-f08f9486593f" providerId="ADAL" clId="{23A91E2F-E463-4953-873E-9E6D346EDB2F}" dt="2022-05-02T10:27:03.870" v="1608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23A91E2F-E463-4953-873E-9E6D346EDB2F}" dt="2022-04-26T09:36:19.496" v="1187"/>
          <ac:spMkLst>
            <pc:docMk/>
            <pc:sldMk cId="616389290" sldId="2076137434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0:20.032" v="1224" actId="20577"/>
          <ac:graphicFrameMkLst>
            <pc:docMk/>
            <pc:sldMk cId="616389290" sldId="2076137434"/>
            <ac:graphicFrameMk id="14" creationId="{8AD21D0F-9B6A-4E23-A81A-E23C9B1E89C1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30T13:04:15.553" v="1554" actId="20577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9:13.575" v="1612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23A91E2F-E463-4953-873E-9E6D346EDB2F}" dt="2022-04-26T09:36:25.976" v="1188"/>
          <ac:spMkLst>
            <pc:docMk/>
            <pc:sldMk cId="3005809879" sldId="2076137435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5-02T09:57:02.321" v="1600" actId="20577"/>
          <ac:graphicFrameMkLst>
            <pc:docMk/>
            <pc:sldMk cId="3005809879" sldId="2076137435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6:10.098" v="1473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1:55.554" v="1616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23A91E2F-E463-4953-873E-9E6D346EDB2F}" dt="2022-04-26T09:36:35.033" v="1189"/>
          <ac:spMkLst>
            <pc:docMk/>
            <pc:sldMk cId="2573698252" sldId="2076137436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23A91E2F-E463-4953-873E-9E6D346EDB2F}" dt="2022-04-26T10:33:11.343" v="1260" actId="20577"/>
          <ac:graphicFrameMkLst>
            <pc:docMk/>
            <pc:sldMk cId="2573698252" sldId="2076137436"/>
            <ac:graphicFrameMk id="14" creationId="{8AD21D0F-9B6A-4E23-A81A-E23C9B1E89C1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28:39.600" v="1483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4:23.531" v="1620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23A91E2F-E463-4953-873E-9E6D346EDB2F}" dt="2022-04-26T09:36:37.931" v="1190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1:09.264" v="1494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4:22.734" v="1282" actId="20577"/>
          <ac:graphicFrameMkLst>
            <pc:docMk/>
            <pc:sldMk cId="3105830212" sldId="2076137437"/>
            <ac:graphicFrameMk id="14" creationId="{8AD21D0F-9B6A-4E23-A81A-E23C9B1E89C1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28:15.044" v="1610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23A91E2F-E463-4953-873E-9E6D346EDB2F}" dt="2022-04-26T09:58:46.597" v="1197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5:18.656" v="146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23A91E2F-E463-4953-873E-9E6D346EDB2F}" dt="2022-04-26T10:31:04.960" v="123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0:28.432" v="1614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23A91E2F-E463-4953-873E-9E6D346EDB2F}" dt="2022-04-26T09:58:51.071" v="1198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27:12.107" v="1477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2:27.904" v="1251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2:46.964" v="1618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23A91E2F-E463-4953-873E-9E6D346EDB2F}" dt="2022-04-26T09:58:56.970" v="119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23A91E2F-E463-4953-873E-9E6D346EDB2F}" dt="2022-04-30T12:30:34.806" v="1490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23A91E2F-E463-4953-873E-9E6D346EDB2F}" dt="2022-04-26T10:33:54.470" v="1273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23A91E2F-E463-4953-873E-9E6D346EDB2F}" dt="2022-05-02T10:35:45.514" v="1622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23A91E2F-E463-4953-873E-9E6D346EDB2F}" dt="2022-04-26T09:59:00.530" v="1200"/>
          <ac:spMkLst>
            <pc:docMk/>
            <pc:sldMk cId="2080301044" sldId="2076137441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23A91E2F-E463-4953-873E-9E6D346EDB2F}" dt="2022-04-26T10:35:00.206" v="129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23A91E2F-E463-4953-873E-9E6D346EDB2F}" dt="2022-04-30T12:31:30.833" v="1495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383361648" sldId="2076137443"/>
        </pc:sldMkLst>
        <pc:graphicFrameChg chg="mod">
          <ac:chgData name="Rautaporras Petteri" userId="81ae4bc9-51ec-4b09-af2d-f08f9486593f" providerId="ADAL" clId="{23A91E2F-E463-4953-873E-9E6D346EDB2F}" dt="2022-04-26T06:35:02.263" v="23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23A91E2F-E463-4953-873E-9E6D346EDB2F}" dt="2022-04-26T06:35:02.987" v="24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del">
        <pc:chgData name="Rautaporras Petteri" userId="81ae4bc9-51ec-4b09-af2d-f08f9486593f" providerId="ADAL" clId="{23A91E2F-E463-4953-873E-9E6D346EDB2F}" dt="2022-04-26T06:38:56.094" v="385" actId="47"/>
        <pc:sldMkLst>
          <pc:docMk/>
          <pc:sldMk cId="205786477" sldId="2076137450"/>
        </pc:sldMkLst>
      </pc:sldChg>
      <pc:sldChg chg="add del">
        <pc:chgData name="Rautaporras Petteri" userId="81ae4bc9-51ec-4b09-af2d-f08f9486593f" providerId="ADAL" clId="{23A91E2F-E463-4953-873E-9E6D346EDB2F}" dt="2022-04-26T06:43:27.628" v="391" actId="47"/>
        <pc:sldMkLst>
          <pc:docMk/>
          <pc:sldMk cId="229414097" sldId="2076137451"/>
        </pc:sldMkLst>
      </pc:sldChg>
      <pc:sldChg chg="new del">
        <pc:chgData name="Rautaporras Petteri" userId="81ae4bc9-51ec-4b09-af2d-f08f9486593f" providerId="ADAL" clId="{23A91E2F-E463-4953-873E-9E6D346EDB2F}" dt="2022-04-26T06:52:15.171" v="403" actId="47"/>
        <pc:sldMkLst>
          <pc:docMk/>
          <pc:sldMk cId="3034416211" sldId="2076137452"/>
        </pc:sldMkLst>
      </pc:sldChg>
      <pc:sldChg chg="modSp add del mod">
        <pc:chgData name="Rautaporras Petteri" userId="81ae4bc9-51ec-4b09-af2d-f08f9486593f" providerId="ADAL" clId="{23A91E2F-E463-4953-873E-9E6D346EDB2F}" dt="2022-04-27T17:20:24.686" v="1440" actId="47"/>
        <pc:sldMkLst>
          <pc:docMk/>
          <pc:sldMk cId="838744732" sldId="2076137453"/>
        </pc:sldMkLst>
        <pc:spChg chg="mod">
          <ac:chgData name="Rautaporras Petteri" userId="81ae4bc9-51ec-4b09-af2d-f08f9486593f" providerId="ADAL" clId="{23A91E2F-E463-4953-873E-9E6D346EDB2F}" dt="2022-04-27T17:19:29.238" v="1432" actId="1076"/>
          <ac:spMkLst>
            <pc:docMk/>
            <pc:sldMk cId="838744732" sldId="2076137453"/>
            <ac:spMk id="2" creationId="{00000000-0000-0000-0000-000000000000}"/>
          </ac:spMkLst>
        </pc:spChg>
      </pc:sldChg>
      <pc:sldChg chg="addSp modSp add mod">
        <pc:chgData name="Rautaporras Petteri" userId="81ae4bc9-51ec-4b09-af2d-f08f9486593f" providerId="ADAL" clId="{23A91E2F-E463-4953-873E-9E6D346EDB2F}" dt="2022-05-02T10:39:30.287" v="1625" actId="14100"/>
        <pc:sldMkLst>
          <pc:docMk/>
          <pc:sldMk cId="2667477272" sldId="2076137454"/>
        </pc:sldMkLst>
        <pc:spChg chg="mod">
          <ac:chgData name="Rautaporras Petteri" userId="81ae4bc9-51ec-4b09-af2d-f08f9486593f" providerId="ADAL" clId="{23A91E2F-E463-4953-873E-9E6D346EDB2F}" dt="2022-04-27T17:18:15.334" v="1363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23A91E2F-E463-4953-873E-9E6D346EDB2F}" dt="2022-05-02T10:39:30.287" v="1625" actId="14100"/>
          <ac:spMkLst>
            <pc:docMk/>
            <pc:sldMk cId="2667477272" sldId="2076137454"/>
            <ac:spMk id="9" creationId="{44425203-2A44-4D66-809C-7A80E3AC73E6}"/>
          </ac:spMkLst>
        </pc:spChg>
        <pc:spChg chg="add mod">
          <ac:chgData name="Rautaporras Petteri" userId="81ae4bc9-51ec-4b09-af2d-f08f9486593f" providerId="ADAL" clId="{23A91E2F-E463-4953-873E-9E6D346EDB2F}" dt="2022-04-27T17:17:49.642" v="1335"/>
          <ac:spMkLst>
            <pc:docMk/>
            <pc:sldMk cId="2667477272" sldId="2076137454"/>
            <ac:spMk id="10" creationId="{AB9BCB81-0491-4C8C-9FE6-301FFB3AC146}"/>
          </ac:spMkLst>
        </pc:spChg>
      </pc:sldChg>
      <pc:sldChg chg="modSp add del">
        <pc:chgData name="Rautaporras Petteri" userId="81ae4bc9-51ec-4b09-af2d-f08f9486593f" providerId="ADAL" clId="{23A91E2F-E463-4953-873E-9E6D346EDB2F}" dt="2022-04-26T06:52:13.294" v="402" actId="47"/>
        <pc:sldMkLst>
          <pc:docMk/>
          <pc:sldMk cId="4144582882" sldId="2076137460"/>
        </pc:sldMkLst>
        <pc:graphicFrameChg chg="mod">
          <ac:chgData name="Rautaporras Petteri" userId="81ae4bc9-51ec-4b09-af2d-f08f9486593f" providerId="ADAL" clId="{23A91E2F-E463-4953-873E-9E6D346EDB2F}" dt="2022-04-26T06:44:43.925" v="397"/>
          <ac:graphicFrameMkLst>
            <pc:docMk/>
            <pc:sldMk cId="4144582882" sldId="2076137460"/>
            <ac:graphicFrameMk id="12" creationId="{00000000-0000-0000-0000-000000000000}"/>
          </ac:graphicFrameMkLst>
        </pc:graphicFrameChg>
      </pc:sldChg>
    </pc:docChg>
  </pc:docChgLst>
  <pc:docChgLst>
    <pc:chgData name="Rautaporras Petteri" userId="d9004aa4-7491-43fa-b04f-4f6e300df2fa" providerId="ADAL" clId="{C3CF8006-9B39-4951-B21C-327DA1B8595F}"/>
    <pc:docChg chg="undo custSel addSld delSld modSld">
      <pc:chgData name="Rautaporras Petteri" userId="d9004aa4-7491-43fa-b04f-4f6e300df2fa" providerId="ADAL" clId="{C3CF8006-9B39-4951-B21C-327DA1B8595F}" dt="2020-10-21T09:58:29.038" v="519" actId="20577"/>
      <pc:docMkLst>
        <pc:docMk/>
      </pc:docMkLst>
      <pc:sldChg chg="addSp delSp modSp">
        <pc:chgData name="Rautaporras Petteri" userId="d9004aa4-7491-43fa-b04f-4f6e300df2fa" providerId="ADAL" clId="{C3CF8006-9B39-4951-B21C-327DA1B8595F}" dt="2020-10-21T08:10:07.355" v="514"/>
        <pc:sldMkLst>
          <pc:docMk/>
          <pc:sldMk cId="3984870155" sldId="256"/>
        </pc:sldMkLst>
        <pc:spChg chg="mod">
          <ac:chgData name="Rautaporras Petteri" userId="d9004aa4-7491-43fa-b04f-4f6e300df2fa" providerId="ADAL" clId="{C3CF8006-9B39-4951-B21C-327DA1B8595F}" dt="2020-10-21T08:10:07.355" v="514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C3CF8006-9B39-4951-B21C-327DA1B8595F}" dt="2020-10-14T09:38:02.105" v="16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C3CF8006-9B39-4951-B21C-327DA1B8595F}" dt="2020-10-14T09:37:56.666" v="6" actId="478"/>
          <ac:picMkLst>
            <pc:docMk/>
            <pc:sldMk cId="3984870155" sldId="256"/>
            <ac:picMk id="8" creationId="{E118B7A7-A237-42C4-B780-E42CCB2FFC21}"/>
          </ac:picMkLst>
        </pc:picChg>
        <pc:picChg chg="add">
          <ac:chgData name="Rautaporras Petteri" userId="d9004aa4-7491-43fa-b04f-4f6e300df2fa" providerId="ADAL" clId="{C3CF8006-9B39-4951-B21C-327DA1B8595F}" dt="2020-10-14T09:37:56.955" v="7"/>
          <ac:picMkLst>
            <pc:docMk/>
            <pc:sldMk cId="3984870155" sldId="256"/>
            <ac:picMk id="9" creationId="{A4620DCF-3A1C-4AA5-9077-9FB2B0BC9F68}"/>
          </ac:picMkLst>
        </pc:picChg>
      </pc:sldChg>
      <pc:sldChg chg="del">
        <pc:chgData name="Rautaporras Petteri" userId="d9004aa4-7491-43fa-b04f-4f6e300df2fa" providerId="ADAL" clId="{C3CF8006-9B39-4951-B21C-327DA1B8595F}" dt="2020-10-18T16:30:55.863" v="19" actId="2696"/>
        <pc:sldMkLst>
          <pc:docMk/>
          <pc:sldMk cId="1430303931" sldId="274"/>
        </pc:sldMkLst>
      </pc:sldChg>
      <pc:sldChg chg="modSp">
        <pc:chgData name="Rautaporras Petteri" userId="d9004aa4-7491-43fa-b04f-4f6e300df2fa" providerId="ADAL" clId="{C3CF8006-9B39-4951-B21C-327DA1B8595F}" dt="2020-10-20T11:23:58.016" v="485"/>
        <pc:sldMkLst>
          <pc:docMk/>
          <pc:sldMk cId="2558427506" sldId="276"/>
        </pc:sldMkLst>
        <pc:spChg chg="mod">
          <ac:chgData name="Rautaporras Petteri" userId="d9004aa4-7491-43fa-b04f-4f6e300df2fa" providerId="ADAL" clId="{C3CF8006-9B39-4951-B21C-327DA1B8595F}" dt="2020-10-14T09:36:37.320" v="3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3:58.016" v="485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C3CF8006-9B39-4951-B21C-327DA1B8595F}" dt="2020-10-18T16:38:52.685" v="32" actId="2696"/>
        <pc:sldMkLst>
          <pc:docMk/>
          <pc:sldMk cId="1581196523" sldId="278"/>
        </pc:sldMkLst>
      </pc:sldChg>
      <pc:sldChg chg="del">
        <pc:chgData name="Rautaporras Petteri" userId="d9004aa4-7491-43fa-b04f-4f6e300df2fa" providerId="ADAL" clId="{C3CF8006-9B39-4951-B21C-327DA1B8595F}" dt="2020-10-18T16:49:19.752" v="299" actId="2696"/>
        <pc:sldMkLst>
          <pc:docMk/>
          <pc:sldMk cId="1212824470" sldId="279"/>
        </pc:sldMkLst>
      </pc:sldChg>
      <pc:sldChg chg="modSp">
        <pc:chgData name="Rautaporras Petteri" userId="d9004aa4-7491-43fa-b04f-4f6e300df2fa" providerId="ADAL" clId="{C3CF8006-9B39-4951-B21C-327DA1B8595F}" dt="2020-10-20T11:56:38.449" v="495"/>
        <pc:sldMkLst>
          <pc:docMk/>
          <pc:sldMk cId="536686186" sldId="285"/>
        </pc:sldMkLst>
        <pc:spChg chg="mod">
          <ac:chgData name="Rautaporras Petteri" userId="d9004aa4-7491-43fa-b04f-4f6e300df2fa" providerId="ADAL" clId="{C3CF8006-9B39-4951-B21C-327DA1B8595F}" dt="2020-10-14T09:36:41.587" v="5" actId="20577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56:38.449" v="49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 mod">
        <pc:chgData name="Rautaporras Petteri" userId="d9004aa4-7491-43fa-b04f-4f6e300df2fa" providerId="ADAL" clId="{C3CF8006-9B39-4951-B21C-327DA1B8595F}" dt="2020-10-18T18:08:43.726" v="301" actId="27918"/>
        <pc:sldMkLst>
          <pc:docMk/>
          <pc:sldMk cId="117665966" sldId="348"/>
        </pc:sldMkLst>
      </pc:sldChg>
      <pc:sldChg chg="add del">
        <pc:chgData name="Rautaporras Petteri" userId="d9004aa4-7491-43fa-b04f-4f6e300df2fa" providerId="ADAL" clId="{C3CF8006-9B39-4951-B21C-327DA1B8595F}" dt="2020-10-20T12:09:00.589" v="506" actId="2696"/>
        <pc:sldMkLst>
          <pc:docMk/>
          <pc:sldMk cId="2833165680" sldId="356"/>
        </pc:sldMkLst>
      </pc:sldChg>
      <pc:sldChg chg="modSp add del mod">
        <pc:chgData name="Rautaporras Petteri" userId="d9004aa4-7491-43fa-b04f-4f6e300df2fa" providerId="ADAL" clId="{C3CF8006-9B39-4951-B21C-327DA1B8595F}" dt="2020-10-18T16:49:11.397" v="298" actId="2696"/>
        <pc:sldMkLst>
          <pc:docMk/>
          <pc:sldMk cId="4257621586" sldId="361"/>
        </pc:sldMkLst>
        <pc:spChg chg="mod">
          <ac:chgData name="Rautaporras Petteri" userId="d9004aa4-7491-43fa-b04f-4f6e300df2fa" providerId="ADAL" clId="{C3CF8006-9B39-4951-B21C-327DA1B8595F}" dt="2020-10-18T16:42:21.228" v="185" actId="20577"/>
          <ac:spMkLst>
            <pc:docMk/>
            <pc:sldMk cId="4257621586" sldId="361"/>
            <ac:spMk id="2" creationId="{BC206263-2FBC-4388-99DE-3677A24ED38D}"/>
          </ac:spMkLst>
        </pc:spChg>
        <pc:graphicFrameChg chg="mod">
          <ac:chgData name="Rautaporras Petteri" userId="d9004aa4-7491-43fa-b04f-4f6e300df2fa" providerId="ADAL" clId="{C3CF8006-9B39-4951-B21C-327DA1B8595F}" dt="2020-10-18T16:41:24.697" v="51"/>
          <ac:graphicFrameMkLst>
            <pc:docMk/>
            <pc:sldMk cId="4257621586" sldId="361"/>
            <ac:graphicFrameMk id="10" creationId="{18E8B046-CFAB-4548-870D-B60086FFDE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2:48.116" v="424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C3CF8006-9B39-4951-B21C-327DA1B8595F}" dt="2020-10-20T11:02:48.116" v="424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2:13.154" v="419"/>
          <ac:graphicFrameMkLst>
            <pc:docMk/>
            <pc:sldMk cId="1883353922" sldId="1049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C3CF8006-9B39-4951-B21C-327DA1B8595F}" dt="2020-10-20T11:02:42.669" v="42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02:30.931" v="421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1T09:58:29.038" v="519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C3CF8006-9B39-4951-B21C-327DA1B8595F}" dt="2020-10-20T16:50:59.688" v="510" actId="1076"/>
          <ac:spMkLst>
            <pc:docMk/>
            <pc:sldMk cId="1255078131" sldId="1051"/>
            <ac:spMk id="6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0:59:18.377" v="39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C3CF8006-9B39-4951-B21C-327DA1B8595F}" dt="2020-10-21T09:58:29.038" v="519" actId="20577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6:11.626" v="431"/>
        <pc:sldMkLst>
          <pc:docMk/>
          <pc:sldMk cId="2419185632" sldId="1052"/>
        </pc:sldMkLst>
        <pc:spChg chg="mod">
          <ac:chgData name="Rautaporras Petteri" userId="d9004aa4-7491-43fa-b04f-4f6e300df2fa" providerId="ADAL" clId="{C3CF8006-9B39-4951-B21C-327DA1B8595F}" dt="2020-10-20T11:06:11.626" v="431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06:00.001" v="430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58:37.983" v="504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C3CF8006-9B39-4951-B21C-327DA1B8595F}" dt="2020-10-20T11:58:37.983" v="504" actId="20577"/>
          <ac:spMkLst>
            <pc:docMk/>
            <pc:sldMk cId="1883107858" sldId="1053"/>
            <ac:spMk id="2" creationId="{00000000-0000-0000-0000-000000000000}"/>
          </ac:spMkLst>
        </pc:spChg>
        <pc:spChg chg="mod">
          <ac:chgData name="Rautaporras Petteri" userId="d9004aa4-7491-43fa-b04f-4f6e300df2fa" providerId="ADAL" clId="{C3CF8006-9B39-4951-B21C-327DA1B8595F}" dt="2020-10-20T11:56:35.693" v="494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23.902" v="432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56:29.023" v="492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3:37.505" v="441"/>
        <pc:sldMkLst>
          <pc:docMk/>
          <pc:sldMk cId="1680971455" sldId="1054"/>
        </pc:sldMkLst>
        <pc:spChg chg="mod">
          <ac:chgData name="Rautaporras Petteri" userId="d9004aa4-7491-43fa-b04f-4f6e300df2fa" providerId="ADAL" clId="{C3CF8006-9B39-4951-B21C-327DA1B8595F}" dt="2020-10-20T11:13:37.505" v="441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2:54.246" v="433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5:27.752" v="455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C3CF8006-9B39-4951-B21C-327DA1B8595F}" dt="2020-10-20T11:15:27.752" v="455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5:21.278" v="45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C3CF8006-9B39-4951-B21C-327DA1B8595F}" dt="2020-10-20T11:14:24.814" v="44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7:00.491" v="462"/>
        <pc:sldMkLst>
          <pc:docMk/>
          <pc:sldMk cId="461175757" sldId="1056"/>
        </pc:sldMkLst>
        <pc:spChg chg="mod">
          <ac:chgData name="Rautaporras Petteri" userId="d9004aa4-7491-43fa-b04f-4f6e300df2fa" providerId="ADAL" clId="{C3CF8006-9B39-4951-B21C-327DA1B8595F}" dt="2020-10-20T11:17:00.491" v="462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6:48.857" v="461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18:27.162" v="471" actId="20577"/>
        <pc:sldMkLst>
          <pc:docMk/>
          <pc:sldMk cId="684600858" sldId="1057"/>
        </pc:sldMkLst>
        <pc:spChg chg="mod">
          <ac:chgData name="Rautaporras Petteri" userId="d9004aa4-7491-43fa-b04f-4f6e300df2fa" providerId="ADAL" clId="{C3CF8006-9B39-4951-B21C-327DA1B8595F}" dt="2020-10-20T11:18:27.162" v="471" actId="20577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23.243" v="469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17:56.432" v="468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0:32.106" v="476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C3CF8006-9B39-4951-B21C-327DA1B8595F}" dt="2020-10-20T11:18:49.150" v="473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18:39.062" v="47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22:02.516" v="484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C3CF8006-9B39-4951-B21C-327DA1B8595F}" dt="2020-10-20T11:22:02.516" v="484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1:21:58.145" v="482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C3CF8006-9B39-4951-B21C-327DA1B8595F}" dt="2020-10-20T11:21:50.955" v="481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1:00:25.952" v="395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C3CF8006-9B39-4951-B21C-327DA1B8595F}" dt="2020-10-20T10:59:48.907" v="392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C3CF8006-9B39-4951-B21C-327DA1B8595F}" dt="2020-10-20T10:59:38.331" v="391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C3CF8006-9B39-4951-B21C-327DA1B8595F}" dt="2020-10-20T17:39:14.675" v="513"/>
        <pc:sldMkLst>
          <pc:docMk/>
          <pc:sldMk cId="3421334924" sldId="1067"/>
        </pc:sldMkLst>
        <pc:spChg chg="mod">
          <ac:chgData name="Rautaporras Petteri" userId="d9004aa4-7491-43fa-b04f-4f6e300df2fa" providerId="ADAL" clId="{C3CF8006-9B39-4951-B21C-327DA1B8595F}" dt="2020-10-18T18:16:23.429" v="368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C3CF8006-9B39-4951-B21C-327DA1B8595F}" dt="2020-10-20T17:39:14.675" v="513"/>
          <ac:spMkLst>
            <pc:docMk/>
            <pc:sldMk cId="3421334924" sldId="1067"/>
            <ac:spMk id="7" creationId="{3687ADC7-98F5-412F-B49B-43449BFC94B9}"/>
          </ac:spMkLst>
        </pc:spChg>
      </pc:sldChg>
      <pc:sldChg chg="del">
        <pc:chgData name="Rautaporras Petteri" userId="d9004aa4-7491-43fa-b04f-4f6e300df2fa" providerId="ADAL" clId="{C3CF8006-9B39-4951-B21C-327DA1B8595F}" dt="2020-10-20T11:01:25.857" v="413" actId="2696"/>
        <pc:sldMkLst>
          <pc:docMk/>
          <pc:sldMk cId="2630019428" sldId="1068"/>
        </pc:sldMkLst>
      </pc:sldChg>
      <pc:sldChg chg="add del mod">
        <pc:chgData name="Rautaporras Petteri" userId="d9004aa4-7491-43fa-b04f-4f6e300df2fa" providerId="ADAL" clId="{C3CF8006-9B39-4951-B21C-327DA1B8595F}" dt="2020-10-18T16:47:35.839" v="242" actId="2696"/>
        <pc:sldMkLst>
          <pc:docMk/>
          <pc:sldMk cId="1400540130" sldId="1069"/>
        </pc:sldMkLst>
      </pc:sldChg>
      <pc:sldChg chg="addSp delSp modSp add mod">
        <pc:chgData name="Rautaporras Petteri" userId="d9004aa4-7491-43fa-b04f-4f6e300df2fa" providerId="ADAL" clId="{C3CF8006-9B39-4951-B21C-327DA1B8595F}" dt="2020-10-18T16:49:04.260" v="297" actId="20577"/>
        <pc:sldMkLst>
          <pc:docMk/>
          <pc:sldMk cId="2622709727" sldId="1070"/>
        </pc:sldMkLst>
        <pc:spChg chg="mod">
          <ac:chgData name="Rautaporras Petteri" userId="d9004aa4-7491-43fa-b04f-4f6e300df2fa" providerId="ADAL" clId="{C3CF8006-9B39-4951-B21C-327DA1B8595F}" dt="2020-10-18T16:47:34.066" v="241"/>
          <ac:spMkLst>
            <pc:docMk/>
            <pc:sldMk cId="2622709727" sldId="1070"/>
            <ac:spMk id="2" creationId="{B31B52BE-E58D-4E12-99C6-EF337A67E430}"/>
          </ac:spMkLst>
        </pc:spChg>
        <pc:spChg chg="del">
          <ac:chgData name="Rautaporras Petteri" userId="d9004aa4-7491-43fa-b04f-4f6e300df2fa" providerId="ADAL" clId="{C3CF8006-9B39-4951-B21C-327DA1B8595F}" dt="2020-10-18T16:44:46.089" v="198"/>
          <ac:spMkLst>
            <pc:docMk/>
            <pc:sldMk cId="2622709727" sldId="1070"/>
            <ac:spMk id="6" creationId="{9F5C190A-769F-4685-9157-9B0A3E7F49BC}"/>
          </ac:spMkLst>
        </pc:spChg>
        <pc:spChg chg="mod">
          <ac:chgData name="Rautaporras Petteri" userId="d9004aa4-7491-43fa-b04f-4f6e300df2fa" providerId="ADAL" clId="{C3CF8006-9B39-4951-B21C-327DA1B8595F}" dt="2020-10-18T16:49:04.260" v="297" actId="20577"/>
          <ac:spMkLst>
            <pc:docMk/>
            <pc:sldMk cId="2622709727" sldId="1070"/>
            <ac:spMk id="7" creationId="{3080097A-0A9F-41E3-B966-9BD133EC50F9}"/>
          </ac:spMkLst>
        </pc:spChg>
        <pc:spChg chg="add mod">
          <ac:chgData name="Rautaporras Petteri" userId="d9004aa4-7491-43fa-b04f-4f6e300df2fa" providerId="ADAL" clId="{C3CF8006-9B39-4951-B21C-327DA1B8595F}" dt="2020-10-18T16:48:38.286" v="265" actId="20577"/>
          <ac:spMkLst>
            <pc:docMk/>
            <pc:sldMk cId="2622709727" sldId="1070"/>
            <ac:spMk id="9" creationId="{137F8334-9762-4AC4-ACAE-70120A948D63}"/>
          </ac:spMkLst>
        </pc:spChg>
        <pc:graphicFrameChg chg="add">
          <ac:chgData name="Rautaporras Petteri" userId="d9004aa4-7491-43fa-b04f-4f6e300df2fa" providerId="ADAL" clId="{C3CF8006-9B39-4951-B21C-327DA1B8595F}" dt="2020-10-18T16:44:46.089" v="198"/>
          <ac:graphicFrameMkLst>
            <pc:docMk/>
            <pc:sldMk cId="2622709727" sldId="1070"/>
            <ac:graphicFrameMk id="8" creationId="{CB79CB33-43EA-40B7-BE05-E8BEF44968AF}"/>
          </ac:graphicFrameMkLst>
        </pc:graphicFrameChg>
      </pc:sldChg>
      <pc:sldChg chg="addSp modSp add">
        <pc:chgData name="Rautaporras Petteri" userId="d9004aa4-7491-43fa-b04f-4f6e300df2fa" providerId="ADAL" clId="{C3CF8006-9B39-4951-B21C-327DA1B8595F}" dt="2020-10-20T16:51:40.276" v="512" actId="14100"/>
        <pc:sldMkLst>
          <pc:docMk/>
          <pc:sldMk cId="800762062" sldId="1071"/>
        </pc:sldMkLst>
        <pc:spChg chg="mod">
          <ac:chgData name="Rautaporras Petteri" userId="d9004aa4-7491-43fa-b04f-4f6e300df2fa" providerId="ADAL" clId="{C3CF8006-9B39-4951-B21C-327DA1B8595F}" dt="2020-10-20T11:01:15.322" v="412" actId="20577"/>
          <ac:spMkLst>
            <pc:docMk/>
            <pc:sldMk cId="800762062" sldId="1071"/>
            <ac:spMk id="2" creationId="{00000000-0000-0000-0000-000000000000}"/>
          </ac:spMkLst>
        </pc:spChg>
        <pc:spChg chg="add mod">
          <ac:chgData name="Rautaporras Petteri" userId="d9004aa4-7491-43fa-b04f-4f6e300df2fa" providerId="ADAL" clId="{C3CF8006-9B39-4951-B21C-327DA1B8595F}" dt="2020-10-20T16:51:40.276" v="512" actId="14100"/>
          <ac:spMkLst>
            <pc:docMk/>
            <pc:sldMk cId="800762062" sldId="1071"/>
            <ac:spMk id="9" creationId="{453EC00D-F5A2-49DF-A7B2-0FE9F0A59B8B}"/>
          </ac:spMkLst>
        </pc:spChg>
      </pc:sldChg>
      <pc:sldChg chg="add">
        <pc:chgData name="Rautaporras Petteri" userId="d9004aa4-7491-43fa-b04f-4f6e300df2fa" providerId="ADAL" clId="{C3CF8006-9B39-4951-B21C-327DA1B8595F}" dt="2020-10-20T12:08:59.068" v="505"/>
        <pc:sldMkLst>
          <pc:docMk/>
          <pc:sldMk cId="1519385979" sldId="1072"/>
        </pc:sldMkLst>
      </pc:sldChg>
    </pc:docChg>
  </pc:docChgLst>
  <pc:docChgLst>
    <pc:chgData name="Rautaporras Petteri" userId="d9004aa4-7491-43fa-b04f-4f6e300df2fa" providerId="ADAL" clId="{9A02B80F-6E89-43B1-AF58-DF7DAE7BC01C}"/>
    <pc:docChg chg="undo modSld">
      <pc:chgData name="Rautaporras Petteri" userId="d9004aa4-7491-43fa-b04f-4f6e300df2fa" providerId="ADAL" clId="{9A02B80F-6E89-43B1-AF58-DF7DAE7BC01C}" dt="2020-08-04T07:16:55.384" v="673" actId="27918"/>
      <pc:docMkLst>
        <pc:docMk/>
      </pc:docMkLst>
      <pc:sldChg chg="modSp mod">
        <pc:chgData name="Rautaporras Petteri" userId="d9004aa4-7491-43fa-b04f-4f6e300df2fa" providerId="ADAL" clId="{9A02B80F-6E89-43B1-AF58-DF7DAE7BC01C}" dt="2020-08-03T18:38:22.549" v="255" actId="27918"/>
        <pc:sldMkLst>
          <pc:docMk/>
          <pc:sldMk cId="1430303931" sldId="274"/>
        </pc:sldMkLst>
        <pc:spChg chg="mod">
          <ac:chgData name="Rautaporras Petteri" userId="d9004aa4-7491-43fa-b04f-4f6e300df2fa" providerId="ADAL" clId="{9A02B80F-6E89-43B1-AF58-DF7DAE7BC01C}" dt="2020-08-03T18:38:03.325" v="253" actId="1076"/>
          <ac:spMkLst>
            <pc:docMk/>
            <pc:sldMk cId="1430303931" sldId="274"/>
            <ac:spMk id="2" creationId="{BC206263-2FBC-4388-99DE-3677A24ED38D}"/>
          </ac:spMkLst>
        </pc:spChg>
        <pc:spChg chg="mod">
          <ac:chgData name="Rautaporras Petteri" userId="d9004aa4-7491-43fa-b04f-4f6e300df2fa" providerId="ADAL" clId="{9A02B80F-6E89-43B1-AF58-DF7DAE7BC01C}" dt="2020-08-03T18:37:06.122" v="134" actId="14100"/>
          <ac:spMkLst>
            <pc:docMk/>
            <pc:sldMk cId="1430303931" sldId="274"/>
            <ac:spMk id="8" creationId="{D14E7138-4659-47C1-A0AB-423044EEF829}"/>
          </ac:spMkLst>
        </pc:spChg>
      </pc:sldChg>
      <pc:sldChg chg="modSp mod">
        <pc:chgData name="Rautaporras Petteri" userId="d9004aa4-7491-43fa-b04f-4f6e300df2fa" providerId="ADAL" clId="{9A02B80F-6E89-43B1-AF58-DF7DAE7BC01C}" dt="2020-08-03T18:56:36.054" v="362" actId="27918"/>
        <pc:sldMkLst>
          <pc:docMk/>
          <pc:sldMk cId="1581196523" sldId="278"/>
        </pc:sldMkLst>
        <pc:spChg chg="mod">
          <ac:chgData name="Rautaporras Petteri" userId="d9004aa4-7491-43fa-b04f-4f6e300df2fa" providerId="ADAL" clId="{9A02B80F-6E89-43B1-AF58-DF7DAE7BC01C}" dt="2020-08-03T18:49:32.530" v="356" actId="20577"/>
          <ac:spMkLst>
            <pc:docMk/>
            <pc:sldMk cId="1581196523" sldId="278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3T18:59:09.476" v="516" actId="27918"/>
        <pc:sldMkLst>
          <pc:docMk/>
          <pc:sldMk cId="1212824470" sldId="279"/>
        </pc:sldMkLst>
        <pc:spChg chg="mod">
          <ac:chgData name="Rautaporras Petteri" userId="d9004aa4-7491-43fa-b04f-4f6e300df2fa" providerId="ADAL" clId="{9A02B80F-6E89-43B1-AF58-DF7DAE7BC01C}" dt="2020-08-03T18:58:56.806" v="514" actId="20577"/>
          <ac:spMkLst>
            <pc:docMk/>
            <pc:sldMk cId="1212824470" sldId="279"/>
            <ac:spMk id="2" creationId="{BC206263-2FBC-4388-99DE-3677A24ED38D}"/>
          </ac:spMkLst>
        </pc:spChg>
      </pc:sldChg>
      <pc:sldChg chg="modSp mod">
        <pc:chgData name="Rautaporras Petteri" userId="d9004aa4-7491-43fa-b04f-4f6e300df2fa" providerId="ADAL" clId="{9A02B80F-6E89-43B1-AF58-DF7DAE7BC01C}" dt="2020-08-04T07:07:27.023" v="656" actId="27918"/>
        <pc:sldMkLst>
          <pc:docMk/>
          <pc:sldMk cId="1883353922" sldId="1049"/>
        </pc:sldMkLst>
        <pc:spChg chg="mod">
          <ac:chgData name="Rautaporras Petteri" userId="d9004aa4-7491-43fa-b04f-4f6e300df2fa" providerId="ADAL" clId="{9A02B80F-6E89-43B1-AF58-DF7DAE7BC01C}" dt="2020-08-03T19:06:30.459" v="535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7:02.739" v="590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16:40.758" v="58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3:27.180" v="650" actId="27918"/>
        <pc:sldMkLst>
          <pc:docMk/>
          <pc:sldMk cId="1255078131" sldId="1051"/>
        </pc:sldMkLst>
        <pc:spChg chg="mod">
          <ac:chgData name="Rautaporras Petteri" userId="d9004aa4-7491-43fa-b04f-4f6e300df2fa" providerId="ADAL" clId="{9A02B80F-6E89-43B1-AF58-DF7DAE7BC01C}" dt="2020-08-04T06:18:42.520" v="604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9A02B80F-6E89-43B1-AF58-DF7DAE7BC01C}" dt="2020-08-04T07:08:16.715" v="658" actId="27918"/>
        <pc:sldMkLst>
          <pc:docMk/>
          <pc:sldMk cId="2419185632" sldId="1052"/>
        </pc:sldMkLst>
        <pc:spChg chg="mod">
          <ac:chgData name="Rautaporras Petteri" userId="d9004aa4-7491-43fa-b04f-4f6e300df2fa" providerId="ADAL" clId="{9A02B80F-6E89-43B1-AF58-DF7DAE7BC01C}" dt="2020-08-03T19:07:32.085" v="570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9:46.950" v="608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03.749" v="660" actId="27918"/>
        <pc:sldMkLst>
          <pc:docMk/>
          <pc:sldMk cId="1883107858" sldId="1053"/>
        </pc:sldMkLst>
        <pc:spChg chg="mod">
          <ac:chgData name="Rautaporras Petteri" userId="d9004aa4-7491-43fa-b04f-4f6e300df2fa" providerId="ADAL" clId="{9A02B80F-6E89-43B1-AF58-DF7DAE7BC01C}" dt="2020-08-03T19:06:39.913" v="536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1:55.305" v="616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1:06.627" v="615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9:51.089" v="662" actId="27918"/>
        <pc:sldMkLst>
          <pc:docMk/>
          <pc:sldMk cId="1680971455" sldId="1054"/>
        </pc:sldMkLst>
        <pc:spChg chg="mod">
          <ac:chgData name="Rautaporras Petteri" userId="d9004aa4-7491-43fa-b04f-4f6e300df2fa" providerId="ADAL" clId="{9A02B80F-6E89-43B1-AF58-DF7DAE7BC01C}" dt="2020-08-03T19:07:27.442" v="569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36.409" v="620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0:43.246" v="664" actId="27918"/>
        <pc:sldMkLst>
          <pc:docMk/>
          <pc:sldMk cId="2199243574" sldId="1055"/>
        </pc:sldMkLst>
        <pc:spChg chg="mod">
          <ac:chgData name="Rautaporras Petteri" userId="d9004aa4-7491-43fa-b04f-4f6e300df2fa" providerId="ADAL" clId="{9A02B80F-6E89-43B1-AF58-DF7DAE7BC01C}" dt="2020-08-03T19:06:46.657" v="53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2:52.041" v="621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3:22.460" v="626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2:17.034" v="666" actId="27918"/>
        <pc:sldMkLst>
          <pc:docMk/>
          <pc:sldMk cId="461175757" sldId="1056"/>
        </pc:sldMkLst>
        <pc:spChg chg="mod">
          <ac:chgData name="Rautaporras Petteri" userId="d9004aa4-7491-43fa-b04f-4f6e300df2fa" providerId="ADAL" clId="{9A02B80F-6E89-43B1-AF58-DF7DAE7BC01C}" dt="2020-08-03T19:07:20.354" v="568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4:33.446" v="630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5:14.419" v="669" actId="27918"/>
        <pc:sldMkLst>
          <pc:docMk/>
          <pc:sldMk cId="684600858" sldId="1057"/>
        </pc:sldMkLst>
        <pc:spChg chg="mod">
          <ac:chgData name="Rautaporras Petteri" userId="d9004aa4-7491-43fa-b04f-4f6e300df2fa" providerId="ADAL" clId="{9A02B80F-6E89-43B1-AF58-DF7DAE7BC01C}" dt="2020-08-03T19:06:51.335" v="538"/>
          <ac:spMkLst>
            <pc:docMk/>
            <pc:sldMk cId="684600858" sldId="1057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6:25.973" v="638" actId="207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9A02B80F-6E89-43B1-AF58-DF7DAE7BC01C}" dt="2020-08-04T07:14:23.303" v="667" actId="572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9A02B80F-6E89-43B1-AF58-DF7DAE7BC01C}" dt="2020-08-04T06:25:19.301" v="63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21.991" v="671" actId="27918"/>
        <pc:sldMkLst>
          <pc:docMk/>
          <pc:sldMk cId="3212395857" sldId="1058"/>
        </pc:sldMkLst>
        <pc:spChg chg="mod">
          <ac:chgData name="Rautaporras Petteri" userId="d9004aa4-7491-43fa-b04f-4f6e300df2fa" providerId="ADAL" clId="{9A02B80F-6E89-43B1-AF58-DF7DAE7BC01C}" dt="2020-08-03T19:07:09.059" v="565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02.793" v="642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16:55.384" v="673" actId="27918"/>
        <pc:sldMkLst>
          <pc:docMk/>
          <pc:sldMk cId="3698197194" sldId="1059"/>
        </pc:sldMkLst>
        <pc:spChg chg="mod">
          <ac:chgData name="Rautaporras Petteri" userId="d9004aa4-7491-43fa-b04f-4f6e300df2fa" providerId="ADAL" clId="{9A02B80F-6E89-43B1-AF58-DF7DAE7BC01C}" dt="2020-08-03T19:06:55.475" v="539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27:46.531" v="648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9A02B80F-6E89-43B1-AF58-DF7DAE7BC01C}" dt="2020-08-04T06:27:40.374" v="647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9A02B80F-6E89-43B1-AF58-DF7DAE7BC01C}" dt="2020-08-04T07:04:53.737" v="652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9A02B80F-6E89-43B1-AF58-DF7DAE7BC01C}" dt="2020-08-03T19:07:37.848" v="571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9A02B80F-6E89-43B1-AF58-DF7DAE7BC01C}" dt="2020-08-04T06:15:19.673" v="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">
        <pc:chgData name="Rautaporras Petteri" userId="d9004aa4-7491-43fa-b04f-4f6e300df2fa" providerId="ADAL" clId="{9A02B80F-6E89-43B1-AF58-DF7DAE7BC01C}" dt="2020-08-03T18:46:14.858" v="260" actId="27918"/>
        <pc:sldMkLst>
          <pc:docMk/>
          <pc:sldMk cId="3421334924" sldId="1067"/>
        </pc:sldMkLst>
      </pc:sldChg>
      <pc:sldChg chg="modSp mod">
        <pc:chgData name="Rautaporras Petteri" userId="d9004aa4-7491-43fa-b04f-4f6e300df2fa" providerId="ADAL" clId="{9A02B80F-6E89-43B1-AF58-DF7DAE7BC01C}" dt="2020-08-04T07:06:35.580" v="654" actId="27918"/>
        <pc:sldMkLst>
          <pc:docMk/>
          <pc:sldMk cId="2630019428" sldId="1068"/>
        </pc:sldMkLst>
        <pc:spChg chg="mod">
          <ac:chgData name="Rautaporras Petteri" userId="d9004aa4-7491-43fa-b04f-4f6e300df2fa" providerId="ADAL" clId="{9A02B80F-6E89-43B1-AF58-DF7DAE7BC01C}" dt="2020-08-03T19:02:14.673" v="531" actId="20577"/>
          <ac:spMkLst>
            <pc:docMk/>
            <pc:sldMk cId="2630019428" sldId="1068"/>
            <ac:spMk id="2" creationId="{00000000-0000-0000-0000-000000000000}"/>
          </ac:spMkLst>
        </pc:spChg>
      </pc:sldChg>
    </pc:docChg>
  </pc:docChgLst>
  <pc:docChgLst>
    <pc:chgData name="Rautaporras Petteri" userId="d9004aa4-7491-43fa-b04f-4f6e300df2fa" providerId="ADAL" clId="{AFBA02F2-1047-4A69-B920-F2B483ACFEC0}"/>
    <pc:docChg chg="undo custSel addSld delSld modSld">
      <pc:chgData name="Rautaporras Petteri" userId="d9004aa4-7491-43fa-b04f-4f6e300df2fa" providerId="ADAL" clId="{AFBA02F2-1047-4A69-B920-F2B483ACFEC0}" dt="2021-02-01T12:29:19.936" v="396" actId="20577"/>
      <pc:docMkLst>
        <pc:docMk/>
      </pc:docMkLst>
      <pc:sldChg chg="addSp delSp modSp mod">
        <pc:chgData name="Rautaporras Petteri" userId="d9004aa4-7491-43fa-b04f-4f6e300df2fa" providerId="ADAL" clId="{AFBA02F2-1047-4A69-B920-F2B483ACFEC0}" dt="2021-02-01T11:04:28.680" v="238" actId="20577"/>
        <pc:sldMkLst>
          <pc:docMk/>
          <pc:sldMk cId="3984870155" sldId="256"/>
        </pc:sldMkLst>
        <pc:spChg chg="mod">
          <ac:chgData name="Rautaporras Petteri" userId="d9004aa4-7491-43fa-b04f-4f6e300df2fa" providerId="ADAL" clId="{AFBA02F2-1047-4A69-B920-F2B483ACFEC0}" dt="2021-02-01T11:04:28.680" v="238" actId="20577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AFBA02F2-1047-4A69-B920-F2B483ACFEC0}" dt="2021-02-01T08:12:05.652" v="42" actId="20577"/>
          <ac:spMkLst>
            <pc:docMk/>
            <pc:sldMk cId="3984870155" sldId="256"/>
            <ac:spMk id="7" creationId="{E5D8414E-05B2-45E8-B1A5-433C94DBAC85}"/>
          </ac:spMkLst>
        </pc:spChg>
        <pc:picChg chg="add mod">
          <ac:chgData name="Rautaporras Petteri" userId="d9004aa4-7491-43fa-b04f-4f6e300df2fa" providerId="ADAL" clId="{AFBA02F2-1047-4A69-B920-F2B483ACFEC0}" dt="2021-02-01T11:03:55.128" v="225" actId="1076"/>
          <ac:picMkLst>
            <pc:docMk/>
            <pc:sldMk cId="3984870155" sldId="256"/>
            <ac:picMk id="8" creationId="{4DC15962-23B1-459F-91D9-194A71725C31}"/>
          </ac:picMkLst>
        </pc:picChg>
        <pc:picChg chg="del">
          <ac:chgData name="Rautaporras Petteri" userId="d9004aa4-7491-43fa-b04f-4f6e300df2fa" providerId="ADAL" clId="{AFBA02F2-1047-4A69-B920-F2B483ACFEC0}" dt="2021-02-01T11:03:53.286" v="223" actId="478"/>
          <ac:picMkLst>
            <pc:docMk/>
            <pc:sldMk cId="3984870155" sldId="256"/>
            <ac:picMk id="9" creationId="{A4620DCF-3A1C-4AA5-9077-9FB2B0BC9F68}"/>
          </ac:picMkLst>
        </pc:picChg>
      </pc:sldChg>
      <pc:sldChg chg="modSp">
        <pc:chgData name="Rautaporras Petteri" userId="d9004aa4-7491-43fa-b04f-4f6e300df2fa" providerId="ADAL" clId="{AFBA02F2-1047-4A69-B920-F2B483ACFEC0}" dt="2021-02-01T08:08:38.767" v="13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AFBA02F2-1047-4A69-B920-F2B483ACFEC0}" dt="2021-02-01T08:08:38.767" v="13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AFBA02F2-1047-4A69-B920-F2B483ACFEC0}" dt="2021-02-01T08:43:56.746" v="222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AFBA02F2-1047-4A69-B920-F2B483ACFEC0}" dt="2021-02-01T08:43:56.746" v="222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20:27.092" v="118" actId="47"/>
        <pc:sldMkLst>
          <pc:docMk/>
          <pc:sldMk cId="117665966" sldId="348"/>
        </pc:sldMkLst>
      </pc:sldChg>
      <pc:sldChg chg="addSp delSp modSp mod">
        <pc:chgData name="Rautaporras Petteri" userId="d9004aa4-7491-43fa-b04f-4f6e300df2fa" providerId="ADAL" clId="{AFBA02F2-1047-4A69-B920-F2B483ACFEC0}" dt="2021-02-01T08:13:48.974" v="116" actId="13926"/>
        <pc:sldMkLst>
          <pc:docMk/>
          <pc:sldMk cId="1951005388" sldId="1006"/>
        </pc:sldMkLst>
        <pc:spChg chg="add del mod">
          <ac:chgData name="Rautaporras Petteri" userId="d9004aa4-7491-43fa-b04f-4f6e300df2fa" providerId="ADAL" clId="{AFBA02F2-1047-4A69-B920-F2B483ACFEC0}" dt="2021-02-01T08:13:24.868" v="111" actId="11529"/>
          <ac:spMkLst>
            <pc:docMk/>
            <pc:sldMk cId="1951005388" sldId="1006"/>
            <ac:spMk id="6" creationId="{8FBF0EB0-34E4-4166-B135-1B6EAD4EBADF}"/>
          </ac:spMkLst>
        </pc:spChg>
        <pc:spChg chg="add mod">
          <ac:chgData name="Rautaporras Petteri" userId="d9004aa4-7491-43fa-b04f-4f6e300df2fa" providerId="ADAL" clId="{AFBA02F2-1047-4A69-B920-F2B483ACFEC0}" dt="2021-02-01T08:13:42.398" v="115" actId="14100"/>
          <ac:spMkLst>
            <pc:docMk/>
            <pc:sldMk cId="1951005388" sldId="1006"/>
            <ac:spMk id="7" creationId="{FD7D3E43-0119-400B-82FD-7D9E08605BA5}"/>
          </ac:spMkLst>
        </pc:spChg>
        <pc:spChg chg="mod">
          <ac:chgData name="Rautaporras Petteri" userId="d9004aa4-7491-43fa-b04f-4f6e300df2fa" providerId="ADAL" clId="{AFBA02F2-1047-4A69-B920-F2B483ACFEC0}" dt="2021-02-01T08:12:19.100" v="49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AFBA02F2-1047-4A69-B920-F2B483ACFEC0}" dt="2021-02-01T08:13:48.974" v="116" actId="13926"/>
          <ac:spMkLst>
            <pc:docMk/>
            <pc:sldMk cId="1951005388" sldId="1006"/>
            <ac:spMk id="9" creationId="{D2FB5650-78F6-4EB6-B6F4-80F129B2569E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32.255" v="321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AFBA02F2-1047-4A69-B920-F2B483ACFEC0}" dt="2021-02-01T12:19:32.255" v="32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7:35.199" v="315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17:23.823" v="314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3:47.399" v="286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AFBA02F2-1047-4A69-B920-F2B483ACFEC0}" dt="2021-02-01T12:13:47.399" v="286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AFBA02F2-1047-4A69-B920-F2B483ACFEC0}" dt="2021-02-01T12:19:29.440" v="320" actId="20577"/>
        <pc:sldMkLst>
          <pc:docMk/>
          <pc:sldMk cId="2419185632" sldId="1052"/>
        </pc:sldMkLst>
        <pc:spChg chg="mod">
          <ac:chgData name="Rautaporras Petteri" userId="d9004aa4-7491-43fa-b04f-4f6e300df2fa" providerId="ADAL" clId="{AFBA02F2-1047-4A69-B920-F2B483ACFEC0}" dt="2021-02-01T12:19:29.440" v="320" actId="20577"/>
          <ac:spMkLst>
            <pc:docMk/>
            <pc:sldMk cId="2419185632" sldId="1052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9:26.214" v="319"/>
          <ac:graphicFrameMkLst>
            <pc:docMk/>
            <pc:sldMk cId="2419185632" sldId="1052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0:30.911" v="330" actId="20577"/>
        <pc:sldMkLst>
          <pc:docMk/>
          <pc:sldMk cId="1883107858" sldId="1053"/>
        </pc:sldMkLst>
        <pc:spChg chg="mod">
          <ac:chgData name="Rautaporras Petteri" userId="d9004aa4-7491-43fa-b04f-4f6e300df2fa" providerId="ADAL" clId="{AFBA02F2-1047-4A69-B920-F2B483ACFEC0}" dt="2021-02-01T12:20:30.911" v="330" actId="20577"/>
          <ac:spMkLst>
            <pc:docMk/>
            <pc:sldMk cId="1883107858" sldId="1053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0:26.502" v="327"/>
          <ac:graphicFrameMkLst>
            <pc:docMk/>
            <pc:sldMk cId="1883107858" sldId="1053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0:14.751" v="326" actId="14100"/>
          <ac:graphicFrameMkLst>
            <pc:docMk/>
            <pc:sldMk cId="1883107858" sldId="1053"/>
            <ac:graphicFrameMk id="14" creationId="{081A6A02-EE77-45CB-9D67-D788D5B20D2A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2:36.960" v="336" actId="20577"/>
        <pc:sldMkLst>
          <pc:docMk/>
          <pc:sldMk cId="1680971455" sldId="1054"/>
        </pc:sldMkLst>
        <pc:spChg chg="mod">
          <ac:chgData name="Rautaporras Petteri" userId="d9004aa4-7491-43fa-b04f-4f6e300df2fa" providerId="ADAL" clId="{AFBA02F2-1047-4A69-B920-F2B483ACFEC0}" dt="2021-02-01T12:22:36.960" v="336" actId="20577"/>
          <ac:spMkLst>
            <pc:docMk/>
            <pc:sldMk cId="1680971455" sldId="1054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1:17.994" v="334"/>
          <ac:graphicFrameMkLst>
            <pc:docMk/>
            <pc:sldMk cId="1680971455" sldId="1054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4:25.623" v="349" actId="20577"/>
        <pc:sldMkLst>
          <pc:docMk/>
          <pc:sldMk cId="2199243574" sldId="1055"/>
        </pc:sldMkLst>
        <pc:spChg chg="mod">
          <ac:chgData name="Rautaporras Petteri" userId="d9004aa4-7491-43fa-b04f-4f6e300df2fa" providerId="ADAL" clId="{AFBA02F2-1047-4A69-B920-F2B483ACFEC0}" dt="2021-02-01T12:24:25.623" v="349" actId="20577"/>
          <ac:spMkLst>
            <pc:docMk/>
            <pc:sldMk cId="2199243574" sldId="105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4:16.246" v="346"/>
          <ac:graphicFrameMkLst>
            <pc:docMk/>
            <pc:sldMk cId="2199243574" sldId="1055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3:32.254" v="343"/>
          <ac:graphicFrameMkLst>
            <pc:docMk/>
            <pc:sldMk cId="2199243574" sldId="1055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4:07.486" v="345" actId="14100"/>
          <ac:graphicFrameMkLst>
            <pc:docMk/>
            <pc:sldMk cId="2199243574" sldId="1055"/>
            <ac:graphicFrameMk id="13" creationId="{5B3942BB-EEB8-4617-911C-2F039E17811F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5:24.951" v="355" actId="20577"/>
        <pc:sldMkLst>
          <pc:docMk/>
          <pc:sldMk cId="461175757" sldId="1056"/>
        </pc:sldMkLst>
        <pc:spChg chg="mod">
          <ac:chgData name="Rautaporras Petteri" userId="d9004aa4-7491-43fa-b04f-4f6e300df2fa" providerId="ADAL" clId="{AFBA02F2-1047-4A69-B920-F2B483ACFEC0}" dt="2021-02-01T12:25:24.951" v="355" actId="20577"/>
          <ac:spMkLst>
            <pc:docMk/>
            <pc:sldMk cId="461175757" sldId="1056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5:20.414" v="353"/>
          <ac:graphicFrameMkLst>
            <pc:docMk/>
            <pc:sldMk cId="461175757" sldId="1056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7:00.623" v="377"/>
        <pc:sldMkLst>
          <pc:docMk/>
          <pc:sldMk cId="684600858" sldId="1057"/>
        </pc:sldMkLst>
        <pc:spChg chg="mod">
          <ac:chgData name="Rautaporras Petteri" userId="d9004aa4-7491-43fa-b04f-4f6e300df2fa" providerId="ADAL" clId="{AFBA02F2-1047-4A69-B920-F2B483ACFEC0}" dt="2021-02-01T12:14:57.016" v="298"/>
          <ac:spMkLst>
            <pc:docMk/>
            <pc:sldMk cId="684600858" sldId="1057"/>
            <ac:spMk id="7" creationId="{00000000-0000-0000-0000-000000000000}"/>
          </ac:spMkLst>
        </pc:spChg>
        <pc:spChg chg="mod">
          <ac:chgData name="Rautaporras Petteri" userId="d9004aa4-7491-43fa-b04f-4f6e300df2fa" providerId="ADAL" clId="{AFBA02F2-1047-4A69-B920-F2B483ACFEC0}" dt="2021-02-01T12:26:01.031" v="360" actId="1076"/>
          <ac:spMkLst>
            <pc:docMk/>
            <pc:sldMk cId="684600858" sldId="1057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6:39.312" v="373"/>
          <ac:graphicFrameMkLst>
            <pc:docMk/>
            <pc:sldMk cId="684600858" sldId="1057"/>
            <ac:graphicFrameMk id="8" creationId="{00000000-0000-0000-0000-000000000000}"/>
          </ac:graphicFrameMkLst>
        </pc:graphicFrameChg>
        <pc:graphicFrameChg chg="mod">
          <ac:chgData name="Rautaporras Petteri" userId="d9004aa4-7491-43fa-b04f-4f6e300df2fa" providerId="ADAL" clId="{AFBA02F2-1047-4A69-B920-F2B483ACFEC0}" dt="2021-02-01T12:27:00.623" v="377"/>
          <ac:graphicFrameMkLst>
            <pc:docMk/>
            <pc:sldMk cId="684600858" sldId="1057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AFBA02F2-1047-4A69-B920-F2B483ACFEC0}" dt="2021-02-01T12:26:47.119" v="376" actId="14100"/>
          <ac:graphicFrameMkLst>
            <pc:docMk/>
            <pc:sldMk cId="684600858" sldId="1057"/>
            <ac:graphicFrameMk id="14" creationId="{4F72D2C7-00B7-4E1B-9273-369B5D15236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8:01.192" v="383" actId="20577"/>
        <pc:sldMkLst>
          <pc:docMk/>
          <pc:sldMk cId="3212395857" sldId="1058"/>
        </pc:sldMkLst>
        <pc:spChg chg="mod">
          <ac:chgData name="Rautaporras Petteri" userId="d9004aa4-7491-43fa-b04f-4f6e300df2fa" providerId="ADAL" clId="{AFBA02F2-1047-4A69-B920-F2B483ACFEC0}" dt="2021-02-01T12:28:01.192" v="383" actId="20577"/>
          <ac:spMkLst>
            <pc:docMk/>
            <pc:sldMk cId="3212395857" sldId="1058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7:56.988" v="381"/>
          <ac:graphicFrameMkLst>
            <pc:docMk/>
            <pc:sldMk cId="3212395857" sldId="1058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29:19.936" v="396" actId="20577"/>
        <pc:sldMkLst>
          <pc:docMk/>
          <pc:sldMk cId="3698197194" sldId="1059"/>
        </pc:sldMkLst>
        <pc:spChg chg="mod">
          <ac:chgData name="Rautaporras Petteri" userId="d9004aa4-7491-43fa-b04f-4f6e300df2fa" providerId="ADAL" clId="{AFBA02F2-1047-4A69-B920-F2B483ACFEC0}" dt="2021-02-01T12:29:19.936" v="396" actId="20577"/>
          <ac:spMkLst>
            <pc:docMk/>
            <pc:sldMk cId="3698197194" sldId="1059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29:15.282" v="393"/>
          <ac:graphicFrameMkLst>
            <pc:docMk/>
            <pc:sldMk cId="3698197194" sldId="1059"/>
            <ac:graphicFrameMk id="11" creationId="{00000000-0000-0000-0000-000000000000}"/>
          </ac:graphicFrameMkLst>
        </pc:graphicFrameChg>
        <pc:graphicFrameChg chg="modGraphic">
          <ac:chgData name="Rautaporras Petteri" userId="d9004aa4-7491-43fa-b04f-4f6e300df2fa" providerId="ADAL" clId="{AFBA02F2-1047-4A69-B920-F2B483ACFEC0}" dt="2021-02-01T12:29:09.351" v="392" actId="14100"/>
          <ac:graphicFrameMkLst>
            <pc:docMk/>
            <pc:sldMk cId="3698197194" sldId="1059"/>
            <ac:graphicFrameMk id="15" creationId="{9A5D5E2B-8913-4034-BFA5-1F0D44BC669E}"/>
          </ac:graphicFrameMkLst>
        </pc:graphicFrameChg>
      </pc:sldChg>
      <pc:sldChg chg="modSp mod">
        <pc:chgData name="Rautaporras Petteri" userId="d9004aa4-7491-43fa-b04f-4f6e300df2fa" providerId="ADAL" clId="{AFBA02F2-1047-4A69-B920-F2B483ACFEC0}" dt="2021-02-01T12:15:59.244" v="308" actId="27918"/>
        <pc:sldMkLst>
          <pc:docMk/>
          <pc:sldMk cId="3461487886" sldId="1065"/>
        </pc:sldMkLst>
        <pc:spChg chg="mod">
          <ac:chgData name="Rautaporras Petteri" userId="d9004aa4-7491-43fa-b04f-4f6e300df2fa" providerId="ADAL" clId="{AFBA02F2-1047-4A69-B920-F2B483ACFEC0}" dt="2021-02-01T12:14:20.950" v="292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AFBA02F2-1047-4A69-B920-F2B483ACFEC0}" dt="2021-02-01T12:14:03.407" v="28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AFBA02F2-1047-4A69-B920-F2B483ACFEC0}" dt="2021-02-01T08:32:31.053" v="219" actId="47"/>
        <pc:sldMkLst>
          <pc:docMk/>
          <pc:sldMk cId="3410109546" sldId="1066"/>
        </pc:sldMkLst>
      </pc:sldChg>
      <pc:sldChg chg="modSp mod">
        <pc:chgData name="Rautaporras Petteri" userId="d9004aa4-7491-43fa-b04f-4f6e300df2fa" providerId="ADAL" clId="{AFBA02F2-1047-4A69-B920-F2B483ACFEC0}" dt="2021-02-01T12:03:28.518" v="263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AFBA02F2-1047-4A69-B920-F2B483ACFEC0}" dt="2021-02-01T12:03:28.518" v="263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AFBA02F2-1047-4A69-B920-F2B483ACFEC0}" dt="2021-02-01T08:25:04.416" v="192"/>
          <ac:spMkLst>
            <pc:docMk/>
            <pc:sldMk cId="3421334924" sldId="1067"/>
            <ac:spMk id="7" creationId="{3687ADC7-98F5-412F-B49B-43449BFC94B9}"/>
          </ac:spMkLst>
        </pc:spChg>
        <pc:graphicFrameChg chg="mod">
          <ac:chgData name="Rautaporras Petteri" userId="d9004aa4-7491-43fa-b04f-4f6e300df2fa" providerId="ADAL" clId="{AFBA02F2-1047-4A69-B920-F2B483ACFEC0}" dt="2021-02-01T08:24:51.452" v="191" actId="404"/>
          <ac:graphicFrameMkLst>
            <pc:docMk/>
            <pc:sldMk cId="3421334924" sldId="1067"/>
            <ac:graphicFrameMk id="10" creationId="{18E8B046-CFAB-4548-870D-B60086FFDE2A}"/>
          </ac:graphicFrameMkLst>
        </pc:graphicFrameChg>
      </pc:sldChg>
      <pc:sldChg chg="addSp modSp add mod">
        <pc:chgData name="Rautaporras Petteri" userId="d9004aa4-7491-43fa-b04f-4f6e300df2fa" providerId="ADAL" clId="{AFBA02F2-1047-4A69-B920-F2B483ACFEC0}" dt="2021-02-01T08:03:48.982" v="8" actId="20577"/>
        <pc:sldMkLst>
          <pc:docMk/>
          <pc:sldMk cId="3926641037" sldId="1068"/>
        </pc:sldMkLst>
        <pc:spChg chg="add mod">
          <ac:chgData name="Rautaporras Petteri" userId="d9004aa4-7491-43fa-b04f-4f6e300df2fa" providerId="ADAL" clId="{AFBA02F2-1047-4A69-B920-F2B483ACFEC0}" dt="2021-02-01T08:03:48.982" v="8" actId="20577"/>
          <ac:spMkLst>
            <pc:docMk/>
            <pc:sldMk cId="3926641037" sldId="1068"/>
            <ac:spMk id="9" creationId="{59DBF88F-0FF9-4F88-9B8E-A4B508B5926A}"/>
          </ac:spMkLst>
        </pc:spChg>
      </pc:sldChg>
      <pc:sldChg chg="del">
        <pc:chgData name="Rautaporras Petteri" userId="d9004aa4-7491-43fa-b04f-4f6e300df2fa" providerId="ADAL" clId="{AFBA02F2-1047-4A69-B920-F2B483ACFEC0}" dt="2021-02-01T08:43:47.511" v="221" actId="47"/>
        <pc:sldMkLst>
          <pc:docMk/>
          <pc:sldMk cId="2622709727" sldId="1070"/>
        </pc:sldMkLst>
      </pc:sldChg>
      <pc:sldChg chg="del">
        <pc:chgData name="Rautaporras Petteri" userId="d9004aa4-7491-43fa-b04f-4f6e300df2fa" providerId="ADAL" clId="{AFBA02F2-1047-4A69-B920-F2B483ACFEC0}" dt="2021-02-01T08:03:27.422" v="1" actId="47"/>
        <pc:sldMkLst>
          <pc:docMk/>
          <pc:sldMk cId="800762062" sldId="1071"/>
        </pc:sldMkLst>
      </pc:sldChg>
      <pc:sldChg chg="del">
        <pc:chgData name="Rautaporras Petteri" userId="d9004aa4-7491-43fa-b04f-4f6e300df2fa" providerId="ADAL" clId="{AFBA02F2-1047-4A69-B920-F2B483ACFEC0}" dt="2021-02-01T08:27:46.267" v="194" actId="47"/>
        <pc:sldMkLst>
          <pc:docMk/>
          <pc:sldMk cId="1519385979" sldId="1072"/>
        </pc:sldMkLst>
      </pc:sldChg>
      <pc:sldChg chg="addSp delSp modSp add mod">
        <pc:chgData name="Rautaporras Petteri" userId="d9004aa4-7491-43fa-b04f-4f6e300df2fa" providerId="ADAL" clId="{AFBA02F2-1047-4A69-B920-F2B483ACFEC0}" dt="2021-02-01T08:32:27.105" v="218" actId="20577"/>
        <pc:sldMkLst>
          <pc:docMk/>
          <pc:sldMk cId="3588709971" sldId="1118"/>
        </pc:sldMkLst>
        <pc:spChg chg="add del mod">
          <ac:chgData name="Rautaporras Petteri" userId="d9004aa4-7491-43fa-b04f-4f6e300df2fa" providerId="ADAL" clId="{AFBA02F2-1047-4A69-B920-F2B483ACFEC0}" dt="2021-02-01T08:32:20.716" v="213" actId="478"/>
          <ac:spMkLst>
            <pc:docMk/>
            <pc:sldMk cId="3588709971" sldId="1118"/>
            <ac:spMk id="2" creationId="{10D60A89-2036-4328-B2B7-88F906F1B4CB}"/>
          </ac:spMkLst>
        </pc:spChg>
        <pc:spChg chg="add del mod">
          <ac:chgData name="Rautaporras Petteri" userId="d9004aa4-7491-43fa-b04f-4f6e300df2fa" providerId="ADAL" clId="{AFBA02F2-1047-4A69-B920-F2B483ACFEC0}" dt="2021-02-01T08:32:15.517" v="212"/>
          <ac:spMkLst>
            <pc:docMk/>
            <pc:sldMk cId="3588709971" sldId="1118"/>
            <ac:spMk id="10" creationId="{82C971CA-DF74-4F4C-AB24-B4AAE78885A4}"/>
          </ac:spMkLst>
        </pc:spChg>
        <pc:spChg chg="add del mod">
          <ac:chgData name="Rautaporras Petteri" userId="d9004aa4-7491-43fa-b04f-4f6e300df2fa" providerId="ADAL" clId="{AFBA02F2-1047-4A69-B920-F2B483ACFEC0}" dt="2021-02-01T08:32:14.620" v="208" actId="478"/>
          <ac:spMkLst>
            <pc:docMk/>
            <pc:sldMk cId="3588709971" sldId="1118"/>
            <ac:spMk id="11" creationId="{6F9932AF-B98F-4839-B98A-EBED9493A236}"/>
          </ac:spMkLst>
        </pc:spChg>
        <pc:spChg chg="add mod">
          <ac:chgData name="Rautaporras Petteri" userId="d9004aa4-7491-43fa-b04f-4f6e300df2fa" providerId="ADAL" clId="{AFBA02F2-1047-4A69-B920-F2B483ACFEC0}" dt="2021-02-01T08:32:27.105" v="218" actId="20577"/>
          <ac:spMkLst>
            <pc:docMk/>
            <pc:sldMk cId="3588709971" sldId="1118"/>
            <ac:spMk id="13" creationId="{7E75BD30-45EA-416E-8741-70B2B9911108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2:37.127" v="182" actId="20577"/>
        <pc:sldMkLst>
          <pc:docMk/>
          <pc:sldMk cId="1038765052" sldId="1123"/>
        </pc:sldMkLst>
        <pc:spChg chg="mod">
          <ac:chgData name="Rautaporras Petteri" userId="d9004aa4-7491-43fa-b04f-4f6e300df2fa" providerId="ADAL" clId="{AFBA02F2-1047-4A69-B920-F2B483ACFEC0}" dt="2021-02-01T08:22:05.449" v="165" actId="14100"/>
          <ac:spMkLst>
            <pc:docMk/>
            <pc:sldMk cId="1038765052" sldId="1123"/>
            <ac:spMk id="2" creationId="{76FE28C0-EFDC-4114-8945-A88DDBB3C888}"/>
          </ac:spMkLst>
        </pc:spChg>
        <pc:spChg chg="mod">
          <ac:chgData name="Rautaporras Petteri" userId="d9004aa4-7491-43fa-b04f-4f6e300df2fa" providerId="ADAL" clId="{AFBA02F2-1047-4A69-B920-F2B483ACFEC0}" dt="2021-02-01T08:22:37.127" v="182" actId="20577"/>
          <ac:spMkLst>
            <pc:docMk/>
            <pc:sldMk cId="1038765052" sldId="112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AFBA02F2-1047-4A69-B920-F2B483ACFEC0}" dt="2021-02-01T08:21:45.785" v="134" actId="20577"/>
          <ac:spMkLst>
            <pc:docMk/>
            <pc:sldMk cId="1038765052" sldId="1123"/>
            <ac:spMk id="14" creationId="{65054603-5EDB-48DD-ABBD-118DA9B3A626}"/>
          </ac:spMkLst>
        </pc:spChg>
      </pc:sldChg>
      <pc:sldChg chg="modSp add mod">
        <pc:chgData name="Rautaporras Petteri" userId="d9004aa4-7491-43fa-b04f-4f6e300df2fa" providerId="ADAL" clId="{AFBA02F2-1047-4A69-B920-F2B483ACFEC0}" dt="2021-02-01T08:28:23.096" v="198"/>
        <pc:sldMkLst>
          <pc:docMk/>
          <pc:sldMk cId="1533151879" sldId="1125"/>
        </pc:sldMkLst>
        <pc:spChg chg="mod">
          <ac:chgData name="Rautaporras Petteri" userId="d9004aa4-7491-43fa-b04f-4f6e300df2fa" providerId="ADAL" clId="{AFBA02F2-1047-4A69-B920-F2B483ACFEC0}" dt="2021-02-01T08:28:23.096" v="198"/>
          <ac:spMkLst>
            <pc:docMk/>
            <pc:sldMk cId="1533151879" sldId="1125"/>
            <ac:spMk id="7" creationId="{3687ADC7-98F5-412F-B49B-43449BFC94B9}"/>
          </ac:spMkLst>
        </pc:spChg>
      </pc:sldChg>
      <pc:sldChg chg="add">
        <pc:chgData name="Rautaporras Petteri" userId="d9004aa4-7491-43fa-b04f-4f6e300df2fa" providerId="ADAL" clId="{AFBA02F2-1047-4A69-B920-F2B483ACFEC0}" dt="2021-02-01T08:43:46.108" v="220"/>
        <pc:sldMkLst>
          <pc:docMk/>
          <pc:sldMk cId="2192367370" sldId="2076137432"/>
        </pc:sldMkLst>
      </pc:sldChg>
    </pc:docChg>
  </pc:docChgLst>
  <pc:docChgLst>
    <pc:chgData name="Rautaporras Petteri" userId="d9004aa4-7491-43fa-b04f-4f6e300df2fa" providerId="ADAL" clId="{435E5D8F-F5B0-4CD5-A282-05A4D9844A2F}"/>
    <pc:docChg chg="undo redo custSel addSld delSld modSld sldOrd">
      <pc:chgData name="Rautaporras Petteri" userId="d9004aa4-7491-43fa-b04f-4f6e300df2fa" providerId="ADAL" clId="{435E5D8F-F5B0-4CD5-A282-05A4D9844A2F}" dt="2021-04-27T19:24:09.195" v="1054" actId="20577"/>
      <pc:docMkLst>
        <pc:docMk/>
      </pc:docMkLst>
      <pc:sldChg chg="addSp delSp modSp mod">
        <pc:chgData name="Rautaporras Petteri" userId="d9004aa4-7491-43fa-b04f-4f6e300df2fa" providerId="ADAL" clId="{435E5D8F-F5B0-4CD5-A282-05A4D9844A2F}" dt="2021-04-25T17:41:22.035" v="977" actId="255"/>
        <pc:sldMkLst>
          <pc:docMk/>
          <pc:sldMk cId="3984870155" sldId="256"/>
        </pc:sldMkLst>
        <pc:spChg chg="mod">
          <ac:chgData name="Rautaporras Petteri" userId="d9004aa4-7491-43fa-b04f-4f6e300df2fa" providerId="ADAL" clId="{435E5D8F-F5B0-4CD5-A282-05A4D9844A2F}" dt="2021-04-25T17:41:22.035" v="977" actId="255"/>
          <ac:spMkLst>
            <pc:docMk/>
            <pc:sldMk cId="3984870155" sldId="25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40.642" v="497" actId="20577"/>
          <ac:spMkLst>
            <pc:docMk/>
            <pc:sldMk cId="3984870155" sldId="256"/>
            <ac:spMk id="7" creationId="{E5D8414E-05B2-45E8-B1A5-433C94DBAC85}"/>
          </ac:spMkLst>
        </pc:spChg>
        <pc:picChg chg="del">
          <ac:chgData name="Rautaporras Petteri" userId="d9004aa4-7491-43fa-b04f-4f6e300df2fa" providerId="ADAL" clId="{435E5D8F-F5B0-4CD5-A282-05A4D9844A2F}" dt="2021-04-25T17:07:39.965" v="424" actId="478"/>
          <ac:picMkLst>
            <pc:docMk/>
            <pc:sldMk cId="3984870155" sldId="256"/>
            <ac:picMk id="8" creationId="{4DC15962-23B1-459F-91D9-194A71725C31}"/>
          </ac:picMkLst>
        </pc:picChg>
        <pc:picChg chg="add mod">
          <ac:chgData name="Rautaporras Petteri" userId="d9004aa4-7491-43fa-b04f-4f6e300df2fa" providerId="ADAL" clId="{435E5D8F-F5B0-4CD5-A282-05A4D9844A2F}" dt="2021-04-25T17:07:45.626" v="427" actId="1076"/>
          <ac:picMkLst>
            <pc:docMk/>
            <pc:sldMk cId="3984870155" sldId="256"/>
            <ac:picMk id="9" creationId="{A9649748-2E92-4CDB-AF82-5D6827594CAF}"/>
          </ac:picMkLst>
        </pc:picChg>
      </pc:sldChg>
      <pc:sldChg chg="modSp add del mod">
        <pc:chgData name="Rautaporras Petteri" userId="d9004aa4-7491-43fa-b04f-4f6e300df2fa" providerId="ADAL" clId="{435E5D8F-F5B0-4CD5-A282-05A4D9844A2F}" dt="2021-04-25T09:46:22.164" v="101" actId="47"/>
        <pc:sldMkLst>
          <pc:docMk/>
          <pc:sldMk cId="1972176252" sldId="257"/>
        </pc:sldMkLst>
        <pc:spChg chg="mod">
          <ac:chgData name="Rautaporras Petteri" userId="d9004aa4-7491-43fa-b04f-4f6e300df2fa" providerId="ADAL" clId="{435E5D8F-F5B0-4CD5-A282-05A4D9844A2F}" dt="2021-04-25T09:45:45.166" v="98" actId="20577"/>
          <ac:spMkLst>
            <pc:docMk/>
            <pc:sldMk cId="1972176252" sldId="25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5:10.557" v="18" actId="1076"/>
          <ac:spMkLst>
            <pc:docMk/>
            <pc:sldMk cId="1972176252" sldId="257"/>
            <ac:spMk id="6" creationId="{AFA293FB-BE8E-4E80-888C-E196B92A12B6}"/>
          </ac:spMkLst>
        </pc:spChg>
        <pc:spChg chg="mod">
          <ac:chgData name="Rautaporras Petteri" userId="d9004aa4-7491-43fa-b04f-4f6e300df2fa" providerId="ADAL" clId="{435E5D8F-F5B0-4CD5-A282-05A4D9844A2F}" dt="2021-04-25T09:45:00.788" v="17" actId="14100"/>
          <ac:spMkLst>
            <pc:docMk/>
            <pc:sldMk cId="1972176252" sldId="257"/>
            <ac:spMk id="11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09:44:51.372" v="16"/>
          <ac:graphicFrameMkLst>
            <pc:docMk/>
            <pc:sldMk cId="1972176252" sldId="257"/>
            <ac:graphicFrameMk id="9" creationId="{00000000-0000-0000-0000-000000000000}"/>
          </ac:graphicFrameMkLst>
        </pc:graphicFrameChg>
      </pc:sldChg>
      <pc:sldChg chg="modSp add mod">
        <pc:chgData name="Rautaporras Petteri" userId="d9004aa4-7491-43fa-b04f-4f6e300df2fa" providerId="ADAL" clId="{435E5D8F-F5B0-4CD5-A282-05A4D9844A2F}" dt="2021-04-25T09:47:20.061" v="145" actId="14100"/>
        <pc:sldMkLst>
          <pc:docMk/>
          <pc:sldMk cId="347492013" sldId="258"/>
        </pc:sldMkLst>
        <pc:spChg chg="mod">
          <ac:chgData name="Rautaporras Petteri" userId="d9004aa4-7491-43fa-b04f-4f6e300df2fa" providerId="ADAL" clId="{435E5D8F-F5B0-4CD5-A282-05A4D9844A2F}" dt="2021-04-25T09:47:01.994" v="140" actId="1076"/>
          <ac:spMkLst>
            <pc:docMk/>
            <pc:sldMk cId="347492013" sldId="25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09:47:20.061" v="145" actId="14100"/>
          <ac:spMkLst>
            <pc:docMk/>
            <pc:sldMk cId="347492013" sldId="258"/>
            <ac:spMk id="9" creationId="{44425203-2A44-4D66-809C-7A80E3AC73E6}"/>
          </ac:spMkLst>
        </pc:spChg>
      </pc:sldChg>
      <pc:sldChg chg="add del">
        <pc:chgData name="Rautaporras Petteri" userId="d9004aa4-7491-43fa-b04f-4f6e300df2fa" providerId="ADAL" clId="{435E5D8F-F5B0-4CD5-A282-05A4D9844A2F}" dt="2021-04-25T09:49:02.811" v="200" actId="47"/>
        <pc:sldMkLst>
          <pc:docMk/>
          <pc:sldMk cId="2306283417" sldId="262"/>
        </pc:sldMkLst>
      </pc:sldChg>
      <pc:sldChg chg="modSp">
        <pc:chgData name="Rautaporras Petteri" userId="d9004aa4-7491-43fa-b04f-4f6e300df2fa" providerId="ADAL" clId="{435E5D8F-F5B0-4CD5-A282-05A4D9844A2F}" dt="2021-04-25T17:10:52.503" v="500"/>
        <pc:sldMkLst>
          <pc:docMk/>
          <pc:sldMk cId="2558427506" sldId="276"/>
        </pc:sldMkLst>
        <pc:graphicFrameChg chg="mod">
          <ac:chgData name="Rautaporras Petteri" userId="d9004aa4-7491-43fa-b04f-4f6e300df2fa" providerId="ADAL" clId="{435E5D8F-F5B0-4CD5-A282-05A4D9844A2F}" dt="2021-04-25T17:10:52.503" v="50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d9004aa4-7491-43fa-b04f-4f6e300df2fa" providerId="ADAL" clId="{435E5D8F-F5B0-4CD5-A282-05A4D9844A2F}" dt="2021-04-25T17:10:53.094" v="501"/>
        <pc:sldMkLst>
          <pc:docMk/>
          <pc:sldMk cId="536686186" sldId="285"/>
        </pc:sldMkLst>
        <pc:graphicFrameChg chg="mod">
          <ac:chgData name="Rautaporras Petteri" userId="d9004aa4-7491-43fa-b04f-4f6e300df2fa" providerId="ADAL" clId="{435E5D8F-F5B0-4CD5-A282-05A4D9844A2F}" dt="2021-04-25T17:10:53.094" v="50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addSp modSp add mod">
        <pc:chgData name="Rautaporras Petteri" userId="d9004aa4-7491-43fa-b04f-4f6e300df2fa" providerId="ADAL" clId="{435E5D8F-F5B0-4CD5-A282-05A4D9844A2F}" dt="2021-04-26T06:52:02.276" v="996" actId="27918"/>
        <pc:sldMkLst>
          <pc:docMk/>
          <pc:sldMk cId="2833165680" sldId="356"/>
        </pc:sldMkLst>
        <pc:spChg chg="mod">
          <ac:chgData name="Rautaporras Petteri" userId="d9004aa4-7491-43fa-b04f-4f6e300df2fa" providerId="ADAL" clId="{435E5D8F-F5B0-4CD5-A282-05A4D9844A2F}" dt="2021-04-25T17:22:47.354" v="940" actId="20577"/>
          <ac:spMkLst>
            <pc:docMk/>
            <pc:sldMk cId="2833165680" sldId="356"/>
            <ac:spMk id="2" creationId="{BC206263-2FBC-4388-99DE-3677A24ED38D}"/>
          </ac:spMkLst>
        </pc:spChg>
        <pc:spChg chg="add mod">
          <ac:chgData name="Rautaporras Petteri" userId="d9004aa4-7491-43fa-b04f-4f6e300df2fa" providerId="ADAL" clId="{435E5D8F-F5B0-4CD5-A282-05A4D9844A2F}" dt="2021-04-25T17:23:34.619" v="947" actId="1076"/>
          <ac:spMkLst>
            <pc:docMk/>
            <pc:sldMk cId="2833165680" sldId="356"/>
            <ac:spMk id="6" creationId="{646AD245-FECA-47F6-80C5-5E1051D27C98}"/>
          </ac:spMkLst>
        </pc:spChg>
        <pc:spChg chg="mod">
          <ac:chgData name="Rautaporras Petteri" userId="d9004aa4-7491-43fa-b04f-4f6e300df2fa" providerId="ADAL" clId="{435E5D8F-F5B0-4CD5-A282-05A4D9844A2F}" dt="2021-04-25T17:23:26.270" v="945" actId="1076"/>
          <ac:spMkLst>
            <pc:docMk/>
            <pc:sldMk cId="2833165680" sldId="356"/>
            <ac:spMk id="8" creationId="{03A6E3B0-5FBD-4EC6-893B-FFB382725403}"/>
          </ac:spMkLst>
        </pc:spChg>
      </pc:sldChg>
      <pc:sldChg chg="addSp modSp add mod">
        <pc:chgData name="Rautaporras Petteri" userId="d9004aa4-7491-43fa-b04f-4f6e300df2fa" providerId="ADAL" clId="{435E5D8F-F5B0-4CD5-A282-05A4D9844A2F}" dt="2021-04-26T06:44:32.318" v="992" actId="27918"/>
        <pc:sldMkLst>
          <pc:docMk/>
          <pc:sldMk cId="698580732" sldId="363"/>
        </pc:sldMkLst>
        <pc:spChg chg="mod">
          <ac:chgData name="Rautaporras Petteri" userId="d9004aa4-7491-43fa-b04f-4f6e300df2fa" providerId="ADAL" clId="{435E5D8F-F5B0-4CD5-A282-05A4D9844A2F}" dt="2021-04-25T17:16:51.857" v="782" actId="20577"/>
          <ac:spMkLst>
            <pc:docMk/>
            <pc:sldMk cId="698580732" sldId="363"/>
            <ac:spMk id="2" creationId="{76FE28C0-EFDC-4114-8945-A88DDBB3C888}"/>
          </ac:spMkLst>
        </pc:spChg>
        <pc:spChg chg="add mod">
          <ac:chgData name="Rautaporras Petteri" userId="d9004aa4-7491-43fa-b04f-4f6e300df2fa" providerId="ADAL" clId="{435E5D8F-F5B0-4CD5-A282-05A4D9844A2F}" dt="2021-04-25T17:19:12.556" v="917" actId="1076"/>
          <ac:spMkLst>
            <pc:docMk/>
            <pc:sldMk cId="698580732" sldId="363"/>
            <ac:spMk id="6" creationId="{CFD15DBF-9EBB-4954-9C59-6327418397B4}"/>
          </ac:spMkLst>
        </pc:spChg>
        <pc:spChg chg="mod">
          <ac:chgData name="Rautaporras Petteri" userId="d9004aa4-7491-43fa-b04f-4f6e300df2fa" providerId="ADAL" clId="{435E5D8F-F5B0-4CD5-A282-05A4D9844A2F}" dt="2021-04-25T17:16:05.774" v="692" actId="20577"/>
          <ac:spMkLst>
            <pc:docMk/>
            <pc:sldMk cId="698580732" sldId="363"/>
            <ac:spMk id="7" creationId="{A883D252-21AB-4D23-B6AF-A5FD50D0483C}"/>
          </ac:spMkLst>
        </pc:spChg>
        <pc:spChg chg="mod">
          <ac:chgData name="Rautaporras Petteri" userId="d9004aa4-7491-43fa-b04f-4f6e300df2fa" providerId="ADAL" clId="{435E5D8F-F5B0-4CD5-A282-05A4D9844A2F}" dt="2021-04-25T17:19:26.712" v="919" actId="14100"/>
          <ac:spMkLst>
            <pc:docMk/>
            <pc:sldMk cId="698580732" sldId="363"/>
            <ac:spMk id="14" creationId="{65054603-5EDB-48DD-ABBD-118DA9B3A626}"/>
          </ac:spMkLst>
        </pc:spChg>
        <pc:graphicFrameChg chg="mod">
          <ac:chgData name="Rautaporras Petteri" userId="d9004aa4-7491-43fa-b04f-4f6e300df2fa" providerId="ADAL" clId="{435E5D8F-F5B0-4CD5-A282-05A4D9844A2F}" dt="2021-04-25T17:18:54.499" v="914"/>
          <ac:graphicFrameMkLst>
            <pc:docMk/>
            <pc:sldMk cId="698580732" sldId="363"/>
            <ac:graphicFrameMk id="8" creationId="{D197F15D-450E-4FB4-8981-8146E495A50E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5:33:18.208" v="980" actId="20577"/>
        <pc:sldMkLst>
          <pc:docMk/>
          <pc:sldMk cId="1951005388" sldId="1006"/>
        </pc:sldMkLst>
        <pc:spChg chg="mod">
          <ac:chgData name="Rautaporras Petteri" userId="d9004aa4-7491-43fa-b04f-4f6e300df2fa" providerId="ADAL" clId="{435E5D8F-F5B0-4CD5-A282-05A4D9844A2F}" dt="2021-04-25T17:08:33.365" v="474"/>
          <ac:spMkLst>
            <pc:docMk/>
            <pc:sldMk cId="1951005388" sldId="1006"/>
            <ac:spMk id="2" creationId="{1EA16522-6D7C-4EC7-AF1E-1A8A6FD7091A}"/>
          </ac:spMkLst>
        </pc:spChg>
        <pc:spChg chg="mod">
          <ac:chgData name="Rautaporras Petteri" userId="d9004aa4-7491-43fa-b04f-4f6e300df2fa" providerId="ADAL" clId="{435E5D8F-F5B0-4CD5-A282-05A4D9844A2F}" dt="2021-04-25T17:10:36.231" v="496" actId="20577"/>
          <ac:spMkLst>
            <pc:docMk/>
            <pc:sldMk cId="1951005388" sldId="1006"/>
            <ac:spMk id="8" creationId="{90C026DD-3A51-4C75-99FD-A0BB96DF5E3D}"/>
          </ac:spMkLst>
        </pc:spChg>
        <pc:spChg chg="mod">
          <ac:chgData name="Rautaporras Petteri" userId="d9004aa4-7491-43fa-b04f-4f6e300df2fa" providerId="ADAL" clId="{435E5D8F-F5B0-4CD5-A282-05A4D9844A2F}" dt="2021-04-26T05:33:18.208" v="980" actId="20577"/>
          <ac:spMkLst>
            <pc:docMk/>
            <pc:sldMk cId="1951005388" sldId="1006"/>
            <ac:spMk id="9" creationId="{D2FB5650-78F6-4EB6-B6F4-80F129B2569E}"/>
          </ac:spMkLst>
        </pc:spChg>
      </pc:sldChg>
      <pc:sldChg chg="modSp add del mod">
        <pc:chgData name="Rautaporras Petteri" userId="d9004aa4-7491-43fa-b04f-4f6e300df2fa" providerId="ADAL" clId="{435E5D8F-F5B0-4CD5-A282-05A4D9844A2F}" dt="2021-04-26T05:54:59.518" v="982" actId="47"/>
        <pc:sldMkLst>
          <pc:docMk/>
          <pc:sldMk cId="1005430228" sldId="1014"/>
        </pc:sldMkLst>
        <pc:spChg chg="mod">
          <ac:chgData name="Rautaporras Petteri" userId="d9004aa4-7491-43fa-b04f-4f6e300df2fa" providerId="ADAL" clId="{435E5D8F-F5B0-4CD5-A282-05A4D9844A2F}" dt="2021-04-25T09:48:08.361" v="198" actId="20577"/>
          <ac:spMkLst>
            <pc:docMk/>
            <pc:sldMk cId="1005430228" sldId="1014"/>
            <ac:spMk id="2" creationId="{00000000-0000-0000-0000-000000000000}"/>
          </ac:spMkLst>
        </pc:spChg>
      </pc:sldChg>
      <pc:sldChg chg="modSp add mod">
        <pc:chgData name="Rautaporras Petteri" userId="d9004aa4-7491-43fa-b04f-4f6e300df2fa" providerId="ADAL" clId="{435E5D8F-F5B0-4CD5-A282-05A4D9844A2F}" dt="2021-04-26T05:55:49.618" v="986"/>
        <pc:sldMkLst>
          <pc:docMk/>
          <pc:sldMk cId="1610653069" sldId="1015"/>
        </pc:sldMkLst>
        <pc:spChg chg="mod">
          <ac:chgData name="Rautaporras Petteri" userId="d9004aa4-7491-43fa-b04f-4f6e300df2fa" providerId="ADAL" clId="{435E5D8F-F5B0-4CD5-A282-05A4D9844A2F}" dt="2021-04-25T10:00:10.799" v="203" actId="20577"/>
          <ac:spMkLst>
            <pc:docMk/>
            <pc:sldMk cId="1610653069" sldId="1015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6T05:55:49.618" v="98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add del mod">
        <pc:chgData name="Rautaporras Petteri" userId="d9004aa4-7491-43fa-b04f-4f6e300df2fa" providerId="ADAL" clId="{435E5D8F-F5B0-4CD5-A282-05A4D9844A2F}" dt="2021-04-27T04:45:53.098" v="1022" actId="47"/>
        <pc:sldMkLst>
          <pc:docMk/>
          <pc:sldMk cId="3098896778" sldId="1046"/>
        </pc:sldMkLst>
        <pc:spChg chg="mod">
          <ac:chgData name="Rautaporras Petteri" userId="d9004aa4-7491-43fa-b04f-4f6e300df2fa" providerId="ADAL" clId="{435E5D8F-F5B0-4CD5-A282-05A4D9844A2F}" dt="2021-04-25T17:40:46.152" v="975" actId="20577"/>
          <ac:spMkLst>
            <pc:docMk/>
            <pc:sldMk cId="3098896778" sldId="1046"/>
            <ac:spMk id="8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7T04:50:54.353" v="1048" actId="20577"/>
        <pc:sldMkLst>
          <pc:docMk/>
          <pc:sldMk cId="1883353922" sldId="1049"/>
        </pc:sldMkLst>
        <pc:spChg chg="mod">
          <ac:chgData name="Rautaporras Petteri" userId="d9004aa4-7491-43fa-b04f-4f6e300df2fa" providerId="ADAL" clId="{435E5D8F-F5B0-4CD5-A282-05A4D9844A2F}" dt="2021-04-25T10:45:08.179" v="39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 modGraphic">
          <ac:chgData name="Rautaporras Petteri" userId="d9004aa4-7491-43fa-b04f-4f6e300df2fa" providerId="ADAL" clId="{435E5D8F-F5B0-4CD5-A282-05A4D9844A2F}" dt="2021-04-27T04:50:54.353" v="1048" actId="20577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5T10:38:32.317" v="352" actId="1076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2:06.675" v="1050" actId="20577"/>
        <pc:sldMkLst>
          <pc:docMk/>
          <pc:sldMk cId="1255078131" sldId="1051"/>
        </pc:sldMkLst>
        <pc:spChg chg="mod">
          <ac:chgData name="Rautaporras Petteri" userId="d9004aa4-7491-43fa-b04f-4f6e300df2fa" providerId="ADAL" clId="{435E5D8F-F5B0-4CD5-A282-05A4D9844A2F}" dt="2021-04-27T19:22:06.675" v="1050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14:18.606" v="211"/>
          <ac:graphicFrameMkLst>
            <pc:docMk/>
            <pc:sldMk cId="1255078131" sldId="1051"/>
            <ac:graphicFrameMk id="8" creationId="{00000000-0000-0000-0000-000000000000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0:22:34.015" v="265" actId="47"/>
        <pc:sldMkLst>
          <pc:docMk/>
          <pc:sldMk cId="2419185632" sldId="1052"/>
        </pc:sldMkLst>
      </pc:sldChg>
      <pc:sldChg chg="del">
        <pc:chgData name="Rautaporras Petteri" userId="d9004aa4-7491-43fa-b04f-4f6e300df2fa" providerId="ADAL" clId="{435E5D8F-F5B0-4CD5-A282-05A4D9844A2F}" dt="2021-04-25T10:41:11.951" v="369" actId="47"/>
        <pc:sldMkLst>
          <pc:docMk/>
          <pc:sldMk cId="1883107858" sldId="1053"/>
        </pc:sldMkLst>
      </pc:sldChg>
      <pc:sldChg chg="del">
        <pc:chgData name="Rautaporras Petteri" userId="d9004aa4-7491-43fa-b04f-4f6e300df2fa" providerId="ADAL" clId="{435E5D8F-F5B0-4CD5-A282-05A4D9844A2F}" dt="2021-04-25T10:24:46.223" v="272" actId="47"/>
        <pc:sldMkLst>
          <pc:docMk/>
          <pc:sldMk cId="1680971455" sldId="1054"/>
        </pc:sldMkLst>
      </pc:sldChg>
      <pc:sldChg chg="del">
        <pc:chgData name="Rautaporras Petteri" userId="d9004aa4-7491-43fa-b04f-4f6e300df2fa" providerId="ADAL" clId="{435E5D8F-F5B0-4CD5-A282-05A4D9844A2F}" dt="2021-04-25T10:42:56.755" v="377" actId="47"/>
        <pc:sldMkLst>
          <pc:docMk/>
          <pc:sldMk cId="2199243574" sldId="1055"/>
        </pc:sldMkLst>
      </pc:sldChg>
      <pc:sldChg chg="del">
        <pc:chgData name="Rautaporras Petteri" userId="d9004aa4-7491-43fa-b04f-4f6e300df2fa" providerId="ADAL" clId="{435E5D8F-F5B0-4CD5-A282-05A4D9844A2F}" dt="2021-04-25T10:30:35.281" v="283" actId="47"/>
        <pc:sldMkLst>
          <pc:docMk/>
          <pc:sldMk cId="461175757" sldId="1056"/>
        </pc:sldMkLst>
      </pc:sldChg>
      <pc:sldChg chg="del">
        <pc:chgData name="Rautaporras Petteri" userId="d9004aa4-7491-43fa-b04f-4f6e300df2fa" providerId="ADAL" clId="{435E5D8F-F5B0-4CD5-A282-05A4D9844A2F}" dt="2021-04-25T10:44:50.301" v="386" actId="47"/>
        <pc:sldMkLst>
          <pc:docMk/>
          <pc:sldMk cId="684600858" sldId="1057"/>
        </pc:sldMkLst>
      </pc:sldChg>
      <pc:sldChg chg="del mod">
        <pc:chgData name="Rautaporras Petteri" userId="d9004aa4-7491-43fa-b04f-4f6e300df2fa" providerId="ADAL" clId="{435E5D8F-F5B0-4CD5-A282-05A4D9844A2F}" dt="2021-04-25T10:33:37.049" v="299" actId="47"/>
        <pc:sldMkLst>
          <pc:docMk/>
          <pc:sldMk cId="3212395857" sldId="1058"/>
        </pc:sldMkLst>
      </pc:sldChg>
      <pc:sldChg chg="modSp del">
        <pc:chgData name="Rautaporras Petteri" userId="d9004aa4-7491-43fa-b04f-4f6e300df2fa" providerId="ADAL" clId="{435E5D8F-F5B0-4CD5-A282-05A4D9844A2F}" dt="2021-04-25T10:49:47.525" v="418" actId="47"/>
        <pc:sldMkLst>
          <pc:docMk/>
          <pc:sldMk cId="3698197194" sldId="1059"/>
        </pc:sldMkLst>
        <pc:graphicFrameChg chg="mod">
          <ac:chgData name="Rautaporras Petteri" userId="d9004aa4-7491-43fa-b04f-4f6e300df2fa" providerId="ADAL" clId="{435E5D8F-F5B0-4CD5-A282-05A4D9844A2F}" dt="2021-04-25T10:49:03.056" v="416"/>
          <ac:graphicFrameMkLst>
            <pc:docMk/>
            <pc:sldMk cId="3698197194" sldId="1059"/>
            <ac:graphicFrameMk id="8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7T19:24:09.195" v="105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435E5D8F-F5B0-4CD5-A282-05A4D9844A2F}" dt="2021-04-25T10:20:04.249" v="254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435E5D8F-F5B0-4CD5-A282-05A4D9844A2F}" dt="2021-04-25T10:19:09.521" v="248" actId="20577"/>
          <ac:graphicFrameMkLst>
            <pc:docMk/>
            <pc:sldMk cId="3461487886" sldId="1065"/>
            <ac:graphicFrameMk id="14" creationId="{8AD21D0F-9B6A-4E23-A81A-E23C9B1E89C1}"/>
          </ac:graphicFrameMkLst>
        </pc:graphicFrameChg>
        <pc:graphicFrameChg chg="mod modGraphic">
          <ac:chgData name="Rautaporras Petteri" userId="d9004aa4-7491-43fa-b04f-4f6e300df2fa" providerId="ADAL" clId="{435E5D8F-F5B0-4CD5-A282-05A4D9844A2F}" dt="2021-04-27T19:24:09.195" v="1054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mod">
        <pc:chgData name="Rautaporras Petteri" userId="d9004aa4-7491-43fa-b04f-4f6e300df2fa" providerId="ADAL" clId="{435E5D8F-F5B0-4CD5-A282-05A4D9844A2F}" dt="2021-04-26T06:49:07.605" v="994" actId="27918"/>
        <pc:sldMkLst>
          <pc:docMk/>
          <pc:sldMk cId="3421334924" sldId="1067"/>
        </pc:sldMkLst>
        <pc:spChg chg="mod">
          <ac:chgData name="Rautaporras Petteri" userId="d9004aa4-7491-43fa-b04f-4f6e300df2fa" providerId="ADAL" clId="{435E5D8F-F5B0-4CD5-A282-05A4D9844A2F}" dt="2021-04-25T17:13:20.747" v="620" actId="20577"/>
          <ac:spMkLst>
            <pc:docMk/>
            <pc:sldMk cId="3421334924" sldId="1067"/>
            <ac:spMk id="2" creationId="{BC206263-2FBC-4388-99DE-3677A24ED38D}"/>
          </ac:spMkLst>
        </pc:spChg>
        <pc:spChg chg="mod">
          <ac:chgData name="Rautaporras Petteri" userId="d9004aa4-7491-43fa-b04f-4f6e300df2fa" providerId="ADAL" clId="{435E5D8F-F5B0-4CD5-A282-05A4D9844A2F}" dt="2021-04-25T17:13:39.301" v="638" actId="20577"/>
          <ac:spMkLst>
            <pc:docMk/>
            <pc:sldMk cId="3421334924" sldId="1067"/>
            <ac:spMk id="7" creationId="{3687ADC7-98F5-412F-B49B-43449BFC94B9}"/>
          </ac:spMkLst>
        </pc:spChg>
      </pc:sldChg>
      <pc:sldChg chg="add mod">
        <pc:chgData name="Rautaporras Petteri" userId="d9004aa4-7491-43fa-b04f-4f6e300df2fa" providerId="ADAL" clId="{435E5D8F-F5B0-4CD5-A282-05A4D9844A2F}" dt="2021-04-26T07:31:25.375" v="1020" actId="27918"/>
        <pc:sldMkLst>
          <pc:docMk/>
          <pc:sldMk cId="800762062" sldId="1068"/>
        </pc:sldMkLst>
      </pc:sldChg>
      <pc:sldChg chg="modSp del mod">
        <pc:chgData name="Rautaporras Petteri" userId="d9004aa4-7491-43fa-b04f-4f6e300df2fa" providerId="ADAL" clId="{435E5D8F-F5B0-4CD5-A282-05A4D9844A2F}" dt="2021-04-25T17:34:57.380" v="958" actId="47"/>
        <pc:sldMkLst>
          <pc:docMk/>
          <pc:sldMk cId="3926641037" sldId="1068"/>
        </pc:sldMkLst>
        <pc:spChg chg="mod">
          <ac:chgData name="Rautaporras Petteri" userId="d9004aa4-7491-43fa-b04f-4f6e300df2fa" providerId="ADAL" clId="{435E5D8F-F5B0-4CD5-A282-05A4D9844A2F}" dt="2021-04-25T10:34:51.331" v="331" actId="20577"/>
          <ac:spMkLst>
            <pc:docMk/>
            <pc:sldMk cId="3926641037" sldId="1068"/>
            <ac:spMk id="2" creationId="{00000000-0000-0000-0000-000000000000}"/>
          </ac:spMkLst>
        </pc:spChg>
      </pc:sldChg>
      <pc:sldChg chg="modSp mod">
        <pc:chgData name="Rautaporras Petteri" userId="d9004aa4-7491-43fa-b04f-4f6e300df2fa" providerId="ADAL" clId="{435E5D8F-F5B0-4CD5-A282-05A4D9844A2F}" dt="2021-04-25T17:26:54.113" v="954"/>
        <pc:sldMkLst>
          <pc:docMk/>
          <pc:sldMk cId="3588709971" sldId="1118"/>
        </pc:sldMkLst>
        <pc:spChg chg="mod">
          <ac:chgData name="Rautaporras Petteri" userId="d9004aa4-7491-43fa-b04f-4f6e300df2fa" providerId="ADAL" clId="{435E5D8F-F5B0-4CD5-A282-05A4D9844A2F}" dt="2021-04-25T17:15:18.475" v="689" actId="20577"/>
          <ac:spMkLst>
            <pc:docMk/>
            <pc:sldMk cId="3588709971" sldId="1118"/>
            <ac:spMk id="13" creationId="{7E75BD30-45EA-416E-8741-70B2B9911108}"/>
          </ac:spMkLst>
        </pc:spChg>
        <pc:graphicFrameChg chg="mod">
          <ac:chgData name="Rautaporras Petteri" userId="d9004aa4-7491-43fa-b04f-4f6e300df2fa" providerId="ADAL" clId="{435E5D8F-F5B0-4CD5-A282-05A4D9844A2F}" dt="2021-04-25T17:26:54.113" v="954"/>
          <ac:graphicFrameMkLst>
            <pc:docMk/>
            <pc:sldMk cId="3588709971" sldId="1118"/>
            <ac:graphicFrameMk id="9" creationId="{77D08159-59A8-4D26-8835-EADDC01FB2C4}"/>
          </ac:graphicFrameMkLst>
        </pc:graphicFrameChg>
      </pc:sldChg>
      <pc:sldChg chg="del">
        <pc:chgData name="Rautaporras Petteri" userId="d9004aa4-7491-43fa-b04f-4f6e300df2fa" providerId="ADAL" clId="{435E5D8F-F5B0-4CD5-A282-05A4D9844A2F}" dt="2021-04-25T17:15:52.942" v="691" actId="47"/>
        <pc:sldMkLst>
          <pc:docMk/>
          <pc:sldMk cId="1038765052" sldId="1123"/>
        </pc:sldMkLst>
      </pc:sldChg>
      <pc:sldChg chg="del">
        <pc:chgData name="Rautaporras Petteri" userId="d9004aa4-7491-43fa-b04f-4f6e300df2fa" providerId="ADAL" clId="{435E5D8F-F5B0-4CD5-A282-05A4D9844A2F}" dt="2021-04-25T17:22:34.941" v="921" actId="47"/>
        <pc:sldMkLst>
          <pc:docMk/>
          <pc:sldMk cId="1533151879" sldId="1125"/>
        </pc:sldMkLst>
      </pc:sldChg>
      <pc:sldChg chg="modSp ord">
        <pc:chgData name="Rautaporras Petteri" userId="d9004aa4-7491-43fa-b04f-4f6e300df2fa" providerId="ADAL" clId="{435E5D8F-F5B0-4CD5-A282-05A4D9844A2F}" dt="2021-04-25T17:34:55.475" v="957"/>
        <pc:sldMkLst>
          <pc:docMk/>
          <pc:sldMk cId="2192367370" sldId="2076137432"/>
        </pc:sldMkLst>
        <pc:graphicFrameChg chg="mod">
          <ac:chgData name="Rautaporras Petteri" userId="d9004aa4-7491-43fa-b04f-4f6e300df2fa" providerId="ADAL" clId="{435E5D8F-F5B0-4CD5-A282-05A4D9844A2F}" dt="2021-04-25T17:10:51.734" v="499"/>
          <ac:graphicFrameMkLst>
            <pc:docMk/>
            <pc:sldMk cId="2192367370" sldId="2076137432"/>
            <ac:graphicFrameMk id="12" creationId="{00000000-0000-0000-0000-000000000000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5T09:49:00.559" v="199"/>
        <pc:sldMkLst>
          <pc:docMk/>
          <pc:sldMk cId="2207283923" sldId="2076137433"/>
        </pc:sldMkLst>
      </pc:sldChg>
      <pc:sldChg chg="delSp modSp add mod">
        <pc:chgData name="Rautaporras Petteri" userId="d9004aa4-7491-43fa-b04f-4f6e300df2fa" providerId="ADAL" clId="{435E5D8F-F5B0-4CD5-A282-05A4D9844A2F}" dt="2021-04-26T07:02:49.626" v="1002" actId="27918"/>
        <pc:sldMkLst>
          <pc:docMk/>
          <pc:sldMk cId="616389290" sldId="2076137434"/>
        </pc:sldMkLst>
        <pc:spChg chg="mod">
          <ac:chgData name="Rautaporras Petteri" userId="d9004aa4-7491-43fa-b04f-4f6e300df2fa" providerId="ADAL" clId="{435E5D8F-F5B0-4CD5-A282-05A4D9844A2F}" dt="2021-04-25T10:20:49.137" v="259"/>
          <ac:spMkLst>
            <pc:docMk/>
            <pc:sldMk cId="616389290" sldId="2076137434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0:52.145" v="260" actId="478"/>
          <ac:spMkLst>
            <pc:docMk/>
            <pc:sldMk cId="616389290" sldId="2076137434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2:14.277" v="264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6:52.041" v="1006" actId="27918"/>
        <pc:sldMkLst>
          <pc:docMk/>
          <pc:sldMk cId="3005809879" sldId="2076137435"/>
        </pc:sldMkLst>
        <pc:spChg chg="mod">
          <ac:chgData name="Rautaporras Petteri" userId="d9004aa4-7491-43fa-b04f-4f6e300df2fa" providerId="ADAL" clId="{435E5D8F-F5B0-4CD5-A282-05A4D9844A2F}" dt="2021-04-25T10:22:46.742" v="266"/>
          <ac:spMkLst>
            <pc:docMk/>
            <pc:sldMk cId="3005809879" sldId="2076137435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2:54.676" v="267" actId="478"/>
          <ac:spMkLst>
            <pc:docMk/>
            <pc:sldMk cId="3005809879" sldId="2076137435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23:48.782" v="271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8:16.451" v="1032"/>
        <pc:sldMkLst>
          <pc:docMk/>
          <pc:sldMk cId="2573698252" sldId="2076137436"/>
        </pc:sldMkLst>
        <pc:spChg chg="mod">
          <ac:chgData name="Rautaporras Petteri" userId="d9004aa4-7491-43fa-b04f-4f6e300df2fa" providerId="ADAL" clId="{435E5D8F-F5B0-4CD5-A282-05A4D9844A2F}" dt="2021-04-25T10:24:58.030" v="273"/>
          <ac:spMkLst>
            <pc:docMk/>
            <pc:sldMk cId="2573698252" sldId="2076137436"/>
            <ac:spMk id="2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25:05.779" v="274" actId="478"/>
          <ac:spMkLst>
            <pc:docMk/>
            <pc:sldMk cId="2573698252" sldId="2076137436"/>
            <ac:spMk id="26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8:16.451" v="1032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8:13.757" v="1014" actId="27918"/>
        <pc:sldMkLst>
          <pc:docMk/>
          <pc:sldMk cId="3105830212" sldId="2076137437"/>
        </pc:sldMkLst>
        <pc:spChg chg="mod">
          <ac:chgData name="Rautaporras Petteri" userId="d9004aa4-7491-43fa-b04f-4f6e300df2fa" providerId="ADAL" clId="{435E5D8F-F5B0-4CD5-A282-05A4D9844A2F}" dt="2021-04-25T10:31:13.874" v="284"/>
          <ac:spMkLst>
            <pc:docMk/>
            <pc:sldMk cId="3105830212" sldId="2076137437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33:32.468" v="298" actId="1076"/>
          <ac:spMkLst>
            <pc:docMk/>
            <pc:sldMk cId="3105830212" sldId="2076137437"/>
            <ac:spMk id="26" creationId="{00000000-0000-0000-0000-000000000000}"/>
          </ac:spMkLst>
        </pc:spChg>
        <pc:graphicFrameChg chg="add mod">
          <ac:chgData name="Rautaporras Petteri" userId="d9004aa4-7491-43fa-b04f-4f6e300df2fa" providerId="ADAL" clId="{435E5D8F-F5B0-4CD5-A282-05A4D9844A2F}" dt="2021-04-25T10:33:29.961" v="297" actId="1076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33:22.456" v="295" actId="478"/>
          <ac:graphicFrameMkLst>
            <pc:docMk/>
            <pc:sldMk cId="3105830212" sldId="2076137437"/>
            <ac:graphicFrameMk id="25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5:23.021" v="1004" actId="27918"/>
        <pc:sldMkLst>
          <pc:docMk/>
          <pc:sldMk cId="1512936188" sldId="2076137438"/>
        </pc:sldMkLst>
        <pc:spChg chg="mod">
          <ac:chgData name="Rautaporras Petteri" userId="d9004aa4-7491-43fa-b04f-4f6e300df2fa" providerId="ADAL" clId="{435E5D8F-F5B0-4CD5-A282-05A4D9844A2F}" dt="2021-04-25T10:39:24.441" v="363"/>
          <ac:spMkLst>
            <pc:docMk/>
            <pc:sldMk cId="1512936188" sldId="2076137438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04.225" v="390" actId="20577"/>
          <ac:spMkLst>
            <pc:docMk/>
            <pc:sldMk cId="1512936188" sldId="2076137438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0:35.009" v="367" actId="478"/>
          <ac:spMkLst>
            <pc:docMk/>
            <pc:sldMk cId="1512936188" sldId="2076137438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0:40.129" v="368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6T07:08:21.096" v="1008" actId="27918"/>
        <pc:sldMkLst>
          <pc:docMk/>
          <pc:sldMk cId="1445491431" sldId="2076137439"/>
        </pc:sldMkLst>
        <pc:spChg chg="mod">
          <ac:chgData name="Rautaporras Petteri" userId="d9004aa4-7491-43fa-b04f-4f6e300df2fa" providerId="ADAL" clId="{435E5D8F-F5B0-4CD5-A282-05A4D9844A2F}" dt="2021-04-25T10:41:26.015" v="371" actId="20577"/>
          <ac:spMkLst>
            <pc:docMk/>
            <pc:sldMk cId="1445491431" sldId="2076137439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59.421" v="388" actId="20577"/>
          <ac:spMkLst>
            <pc:docMk/>
            <pc:sldMk cId="1445491431" sldId="2076137439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1:32.331" v="372" actId="478"/>
          <ac:spMkLst>
            <pc:docMk/>
            <pc:sldMk cId="1445491431" sldId="2076137439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2:49.368" v="376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</pc:sldChg>
      <pc:sldChg chg="delSp modSp add mod">
        <pc:chgData name="Rautaporras Petteri" userId="d9004aa4-7491-43fa-b04f-4f6e300df2fa" providerId="ADAL" clId="{435E5D8F-F5B0-4CD5-A282-05A4D9844A2F}" dt="2021-04-27T04:49:21.356" v="1038"/>
        <pc:sldMkLst>
          <pc:docMk/>
          <pc:sldMk cId="548278419" sldId="2076137440"/>
        </pc:sldMkLst>
        <pc:spChg chg="mod">
          <ac:chgData name="Rautaporras Petteri" userId="d9004aa4-7491-43fa-b04f-4f6e300df2fa" providerId="ADAL" clId="{435E5D8F-F5B0-4CD5-A282-05A4D9844A2F}" dt="2021-04-25T10:43:23.841" v="378"/>
          <ac:spMkLst>
            <pc:docMk/>
            <pc:sldMk cId="548278419" sldId="2076137440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4:36.104" v="385" actId="20577"/>
          <ac:spMkLst>
            <pc:docMk/>
            <pc:sldMk cId="548278419" sldId="2076137440"/>
            <ac:spMk id="7" creationId="{00000000-0000-0000-0000-000000000000}"/>
          </ac:spMkLst>
        </pc:spChg>
        <pc:spChg chg="del">
          <ac:chgData name="Rautaporras Petteri" userId="d9004aa4-7491-43fa-b04f-4f6e300df2fa" providerId="ADAL" clId="{435E5D8F-F5B0-4CD5-A282-05A4D9844A2F}" dt="2021-04-25T10:43:38.036" v="380" actId="478"/>
          <ac:spMkLst>
            <pc:docMk/>
            <pc:sldMk cId="548278419" sldId="2076137440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7T04:49:21.356" v="103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</pc:sldChg>
      <pc:sldChg chg="addSp delSp modSp add mod">
        <pc:chgData name="Rautaporras Petteri" userId="d9004aa4-7491-43fa-b04f-4f6e300df2fa" providerId="ADAL" clId="{435E5D8F-F5B0-4CD5-A282-05A4D9844A2F}" dt="2021-04-26T07:19:55.839" v="1016" actId="27918"/>
        <pc:sldMkLst>
          <pc:docMk/>
          <pc:sldMk cId="2080301044" sldId="2076137441"/>
        </pc:sldMkLst>
        <pc:spChg chg="mod">
          <ac:chgData name="Rautaporras Petteri" userId="d9004aa4-7491-43fa-b04f-4f6e300df2fa" providerId="ADAL" clId="{435E5D8F-F5B0-4CD5-A282-05A4D9844A2F}" dt="2021-04-25T10:45:48.151" v="395"/>
          <ac:spMkLst>
            <pc:docMk/>
            <pc:sldMk cId="2080301044" sldId="2076137441"/>
            <ac:spMk id="2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5:21.603" v="394" actId="20577"/>
          <ac:spMkLst>
            <pc:docMk/>
            <pc:sldMk cId="2080301044" sldId="2076137441"/>
            <ac:spMk id="7" creationId="{00000000-0000-0000-0000-000000000000}"/>
          </ac:spMkLst>
        </pc:spChg>
        <pc:spChg chg="mod">
          <ac:chgData name="Rautaporras Petteri" userId="d9004aa4-7491-43fa-b04f-4f6e300df2fa" providerId="ADAL" clId="{435E5D8F-F5B0-4CD5-A282-05A4D9844A2F}" dt="2021-04-25T10:48:55.855" v="415" actId="1076"/>
          <ac:spMkLst>
            <pc:docMk/>
            <pc:sldMk cId="2080301044" sldId="2076137441"/>
            <ac:spMk id="12" creationId="{00000000-0000-0000-0000-000000000000}"/>
          </ac:spMkLst>
        </pc:spChg>
        <pc:graphicFrameChg chg="mod">
          <ac:chgData name="Rautaporras Petteri" userId="d9004aa4-7491-43fa-b04f-4f6e300df2fa" providerId="ADAL" clId="{435E5D8F-F5B0-4CD5-A282-05A4D9844A2F}" dt="2021-04-25T10:49:42.894" v="417"/>
          <ac:graphicFrameMkLst>
            <pc:docMk/>
            <pc:sldMk cId="2080301044" sldId="2076137441"/>
            <ac:graphicFrameMk id="8" creationId="{00000000-0000-0000-0000-000000000000}"/>
          </ac:graphicFrameMkLst>
        </pc:graphicFrameChg>
        <pc:graphicFrameChg chg="del">
          <ac:chgData name="Rautaporras Petteri" userId="d9004aa4-7491-43fa-b04f-4f6e300df2fa" providerId="ADAL" clId="{435E5D8F-F5B0-4CD5-A282-05A4D9844A2F}" dt="2021-04-25T10:48:02.572" v="406" actId="478"/>
          <ac:graphicFrameMkLst>
            <pc:docMk/>
            <pc:sldMk cId="2080301044" sldId="2076137441"/>
            <ac:graphicFrameMk id="11" creationId="{00000000-0000-0000-0000-000000000000}"/>
          </ac:graphicFrameMkLst>
        </pc:graphicFrameChg>
        <pc:graphicFrameChg chg="add mod">
          <ac:chgData name="Rautaporras Petteri" userId="d9004aa4-7491-43fa-b04f-4f6e300df2fa" providerId="ADAL" clId="{435E5D8F-F5B0-4CD5-A282-05A4D9844A2F}" dt="2021-04-25T10:48:11.510" v="408" actId="1076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">
        <pc:chgData name="Rautaporras Petteri" userId="d9004aa4-7491-43fa-b04f-4f6e300df2fa" providerId="ADAL" clId="{435E5D8F-F5B0-4CD5-A282-05A4D9844A2F}" dt="2021-04-27T04:45:50.852" v="1021"/>
        <pc:sldMkLst>
          <pc:docMk/>
          <pc:sldMk cId="3964838767" sldId="2076137442"/>
        </pc:sldMkLst>
      </pc:sldChg>
    </pc:docChg>
  </pc:docChgLst>
  <pc:docChgLst>
    <pc:chgData name="Rautaporras Petteri" userId="d9004aa4-7491-43fa-b04f-4f6e300df2fa" providerId="ADAL" clId="{71F505F4-912F-4670-B096-623FECFE29B4}"/>
    <pc:docChg chg="delSld modSld sldOrd">
      <pc:chgData name="Rautaporras Petteri" userId="d9004aa4-7491-43fa-b04f-4f6e300df2fa" providerId="ADAL" clId="{71F505F4-912F-4670-B096-623FECFE29B4}" dt="2021-06-28T09:11:20.065" v="87"/>
      <pc:docMkLst>
        <pc:docMk/>
      </pc:docMkLst>
      <pc:sldChg chg="addSp modSp mod ord">
        <pc:chgData name="Rautaporras Petteri" userId="d9004aa4-7491-43fa-b04f-4f6e300df2fa" providerId="ADAL" clId="{71F505F4-912F-4670-B096-623FECFE29B4}" dt="2021-06-28T09:11:20.065" v="87"/>
        <pc:sldMkLst>
          <pc:docMk/>
          <pc:sldMk cId="347492013" sldId="258"/>
        </pc:sldMkLst>
        <pc:spChg chg="add mod">
          <ac:chgData name="Rautaporras Petteri" userId="d9004aa4-7491-43fa-b04f-4f6e300df2fa" providerId="ADAL" clId="{71F505F4-912F-4670-B096-623FECFE29B4}" dt="2021-06-28T09:10:47.385" v="83" actId="404"/>
          <ac:spMkLst>
            <pc:docMk/>
            <pc:sldMk cId="347492013" sldId="258"/>
            <ac:spMk id="6" creationId="{042B823B-D173-4B5D-B584-0DA1CFC62242}"/>
          </ac:spMkLst>
        </pc:spChg>
      </pc:sldChg>
      <pc:sldChg chg="del">
        <pc:chgData name="Rautaporras Petteri" userId="d9004aa4-7491-43fa-b04f-4f6e300df2fa" providerId="ADAL" clId="{71F505F4-912F-4670-B096-623FECFE29B4}" dt="2021-06-28T09:11:06.061" v="84" actId="47"/>
        <pc:sldMkLst>
          <pc:docMk/>
          <pc:sldMk cId="1610653069" sldId="1015"/>
        </pc:sldMkLst>
      </pc:sldChg>
      <pc:sldChg chg="modSp mod">
        <pc:chgData name="Rautaporras Petteri" userId="d9004aa4-7491-43fa-b04f-4f6e300df2fa" providerId="ADAL" clId="{71F505F4-912F-4670-B096-623FECFE29B4}" dt="2021-06-28T09:09:02.647" v="69" actId="14100"/>
        <pc:sldMkLst>
          <pc:docMk/>
          <pc:sldMk cId="1883353922" sldId="1049"/>
        </pc:sldMkLst>
        <pc:spChg chg="mod">
          <ac:chgData name="Rautaporras Petteri" userId="d9004aa4-7491-43fa-b04f-4f6e300df2fa" providerId="ADAL" clId="{71F505F4-912F-4670-B096-623FECFE29B4}" dt="2021-06-28T09:07:54.368" v="62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9:02.647" v="6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6:46.345" v="34" actId="20577"/>
        <pc:sldMkLst>
          <pc:docMk/>
          <pc:sldMk cId="3461487886" sldId="1065"/>
        </pc:sldMkLst>
        <pc:spChg chg="mod">
          <ac:chgData name="Rautaporras Petteri" userId="d9004aa4-7491-43fa-b04f-4f6e300df2fa" providerId="ADAL" clId="{71F505F4-912F-4670-B096-623FECFE29B4}" dt="2021-06-28T09:06:46.345" v="34" actId="20577"/>
          <ac:spMkLst>
            <pc:docMk/>
            <pc:sldMk cId="3461487886" sldId="1065"/>
            <ac:spMk id="7" creationId="{00000000-0000-0000-0000-000000000000}"/>
          </ac:spMkLst>
        </pc:spChg>
      </pc:sldChg>
      <pc:sldChg chg="ord">
        <pc:chgData name="Rautaporras Petteri" userId="d9004aa4-7491-43fa-b04f-4f6e300df2fa" providerId="ADAL" clId="{71F505F4-912F-4670-B096-623FECFE29B4}" dt="2021-06-28T09:11:20.065" v="87"/>
        <pc:sldMkLst>
          <pc:docMk/>
          <pc:sldMk cId="800762062" sldId="1068"/>
        </pc:sldMkLst>
      </pc:sldChg>
      <pc:sldChg chg="del">
        <pc:chgData name="Rautaporras Petteri" userId="d9004aa4-7491-43fa-b04f-4f6e300df2fa" providerId="ADAL" clId="{71F505F4-912F-4670-B096-623FECFE29B4}" dt="2021-06-28T09:11:06.980" v="85" actId="47"/>
        <pc:sldMkLst>
          <pc:docMk/>
          <pc:sldMk cId="2207283923" sldId="2076137433"/>
        </pc:sldMkLst>
      </pc:sldChg>
      <pc:sldChg chg="modSp mod">
        <pc:chgData name="Rautaporras Petteri" userId="d9004aa4-7491-43fa-b04f-4f6e300df2fa" providerId="ADAL" clId="{71F505F4-912F-4670-B096-623FECFE29B4}" dt="2021-06-28T09:06:58.720" v="35"/>
        <pc:sldMkLst>
          <pc:docMk/>
          <pc:sldMk cId="616389290" sldId="2076137434"/>
        </pc:sldMkLst>
        <pc:spChg chg="mod">
          <ac:chgData name="Rautaporras Petteri" userId="d9004aa4-7491-43fa-b04f-4f6e300df2fa" providerId="ADAL" clId="{71F505F4-912F-4670-B096-623FECFE29B4}" dt="2021-06-28T09:06:58.720" v="35"/>
          <ac:spMkLst>
            <pc:docMk/>
            <pc:sldMk cId="616389290" sldId="2076137434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3.565" v="36"/>
        <pc:sldMkLst>
          <pc:docMk/>
          <pc:sldMk cId="3005809879" sldId="2076137435"/>
        </pc:sldMkLst>
        <pc:spChg chg="mod">
          <ac:chgData name="Rautaporras Petteri" userId="d9004aa4-7491-43fa-b04f-4f6e300df2fa" providerId="ADAL" clId="{71F505F4-912F-4670-B096-623FECFE29B4}" dt="2021-06-28T09:07:03.565" v="36"/>
          <ac:spMkLst>
            <pc:docMk/>
            <pc:sldMk cId="3005809879" sldId="2076137435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09.773" v="37"/>
        <pc:sldMkLst>
          <pc:docMk/>
          <pc:sldMk cId="2573698252" sldId="2076137436"/>
        </pc:sldMkLst>
        <pc:spChg chg="mod">
          <ac:chgData name="Rautaporras Petteri" userId="d9004aa4-7491-43fa-b04f-4f6e300df2fa" providerId="ADAL" clId="{71F505F4-912F-4670-B096-623FECFE29B4}" dt="2021-06-28T09:07:09.773" v="37"/>
          <ac:spMkLst>
            <pc:docMk/>
            <pc:sldMk cId="2573698252" sldId="2076137436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7:14.700" v="38"/>
        <pc:sldMkLst>
          <pc:docMk/>
          <pc:sldMk cId="3105830212" sldId="2076137437"/>
        </pc:sldMkLst>
        <pc:spChg chg="mod">
          <ac:chgData name="Rautaporras Petteri" userId="d9004aa4-7491-43fa-b04f-4f6e300df2fa" providerId="ADAL" clId="{71F505F4-912F-4670-B096-623FECFE29B4}" dt="2021-06-28T09:07:14.700" v="38"/>
          <ac:spMkLst>
            <pc:docMk/>
            <pc:sldMk cId="3105830212" sldId="2076137437"/>
            <ac:spMk id="7" creationId="{00000000-0000-0000-0000-000000000000}"/>
          </ac:spMkLst>
        </pc:spChg>
      </pc:sldChg>
      <pc:sldChg chg="modSp mod">
        <pc:chgData name="Rautaporras Petteri" userId="d9004aa4-7491-43fa-b04f-4f6e300df2fa" providerId="ADAL" clId="{71F505F4-912F-4670-B096-623FECFE29B4}" dt="2021-06-28T09:08:56.496" v="67" actId="14100"/>
        <pc:sldMkLst>
          <pc:docMk/>
          <pc:sldMk cId="1512936188" sldId="2076137438"/>
        </pc:sldMkLst>
        <pc:spChg chg="mod">
          <ac:chgData name="Rautaporras Petteri" userId="d9004aa4-7491-43fa-b04f-4f6e300df2fa" providerId="ADAL" clId="{71F505F4-912F-4670-B096-623FECFE29B4}" dt="2021-06-28T09:07:48.624" v="58" actId="20577"/>
          <ac:spMkLst>
            <pc:docMk/>
            <pc:sldMk cId="1512936188" sldId="2076137438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56.496" v="67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9.952" v="66" actId="14100"/>
        <pc:sldMkLst>
          <pc:docMk/>
          <pc:sldMk cId="1445491431" sldId="2076137439"/>
        </pc:sldMkLst>
        <pc:spChg chg="mod">
          <ac:chgData name="Rautaporras Petteri" userId="d9004aa4-7491-43fa-b04f-4f6e300df2fa" providerId="ADAL" clId="{71F505F4-912F-4670-B096-623FECFE29B4}" dt="2021-06-28T09:07:41.512" v="52" actId="20577"/>
          <ac:spMkLst>
            <pc:docMk/>
            <pc:sldMk cId="1445491431" sldId="2076137439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9.952" v="66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45.216" v="65" actId="14100"/>
        <pc:sldMkLst>
          <pc:docMk/>
          <pc:sldMk cId="548278419" sldId="2076137440"/>
        </pc:sldMkLst>
        <pc:spChg chg="mod">
          <ac:chgData name="Rautaporras Petteri" userId="d9004aa4-7491-43fa-b04f-4f6e300df2fa" providerId="ADAL" clId="{71F505F4-912F-4670-B096-623FECFE29B4}" dt="2021-06-28T09:07:34.456" v="48" actId="20577"/>
          <ac:spMkLst>
            <pc:docMk/>
            <pc:sldMk cId="548278419" sldId="2076137440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45.216" v="65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d9004aa4-7491-43fa-b04f-4f6e300df2fa" providerId="ADAL" clId="{71F505F4-912F-4670-B096-623FECFE29B4}" dt="2021-06-28T09:08:34.744" v="64" actId="14100"/>
        <pc:sldMkLst>
          <pc:docMk/>
          <pc:sldMk cId="2080301044" sldId="2076137441"/>
        </pc:sldMkLst>
        <pc:spChg chg="mod">
          <ac:chgData name="Rautaporras Petteri" userId="d9004aa4-7491-43fa-b04f-4f6e300df2fa" providerId="ADAL" clId="{71F505F4-912F-4670-B096-623FECFE29B4}" dt="2021-06-28T09:07:28.280" v="44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d9004aa4-7491-43fa-b04f-4f6e300df2fa" providerId="ADAL" clId="{71F505F4-912F-4670-B096-623FECFE29B4}" dt="2021-06-28T09:08:34.744" v="64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</pc:sldChg>
    </pc:docChg>
  </pc:docChgLst>
  <pc:docChgLst>
    <pc:chgData name="Rautaporras Petteri" userId="81ae4bc9-51ec-4b09-af2d-f08f9486593f" providerId="ADAL" clId="{02A2BB10-8CA5-4327-8776-2F33D68340E6}"/>
    <pc:docChg chg="undo custSel addSld delSld modSld sldOrd">
      <pc:chgData name="Rautaporras Petteri" userId="81ae4bc9-51ec-4b09-af2d-f08f9486593f" providerId="ADAL" clId="{02A2BB10-8CA5-4327-8776-2F33D68340E6}" dt="2022-08-07T15:07:30.921" v="1012" actId="6549"/>
      <pc:docMkLst>
        <pc:docMk/>
      </pc:docMkLst>
      <pc:sldChg chg="del">
        <pc:chgData name="Rautaporras Petteri" userId="81ae4bc9-51ec-4b09-af2d-f08f9486593f" providerId="ADAL" clId="{02A2BB10-8CA5-4327-8776-2F33D68340E6}" dt="2022-08-04T08:56:59.969" v="209" actId="47"/>
        <pc:sldMkLst>
          <pc:docMk/>
          <pc:sldMk cId="2306283417" sldId="262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1160989869" sldId="264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481141947" sldId="265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2223534508" sldId="267"/>
        </pc:sldMkLst>
      </pc:sldChg>
      <pc:sldChg chg="del">
        <pc:chgData name="Rautaporras Petteri" userId="81ae4bc9-51ec-4b09-af2d-f08f9486593f" providerId="ADAL" clId="{02A2BB10-8CA5-4327-8776-2F33D68340E6}" dt="2022-08-03T08:27:41.674" v="169" actId="47"/>
        <pc:sldMkLst>
          <pc:docMk/>
          <pc:sldMk cId="3163064237" sldId="271"/>
        </pc:sldMkLst>
      </pc:sldChg>
      <pc:sldChg chg="modSp add del mod ord">
        <pc:chgData name="Rautaporras Petteri" userId="81ae4bc9-51ec-4b09-af2d-f08f9486593f" providerId="ADAL" clId="{02A2BB10-8CA5-4327-8776-2F33D68340E6}" dt="2022-08-07T14:03:05.769" v="859"/>
        <pc:sldMkLst>
          <pc:docMk/>
          <pc:sldMk cId="299574909" sldId="272"/>
        </pc:sldMkLst>
        <pc:spChg chg="mod">
          <ac:chgData name="Rautaporras Petteri" userId="81ae4bc9-51ec-4b09-af2d-f08f9486593f" providerId="ADAL" clId="{02A2BB10-8CA5-4327-8776-2F33D68340E6}" dt="2022-08-04T11:33:02.918" v="345" actId="20577"/>
          <ac:spMkLst>
            <pc:docMk/>
            <pc:sldMk cId="299574909" sldId="272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5.769" v="859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259" v="860"/>
        <pc:sldMkLst>
          <pc:docMk/>
          <pc:sldMk cId="2558427506" sldId="276"/>
        </pc:sldMkLst>
        <pc:spChg chg="mod">
          <ac:chgData name="Rautaporras Petteri" userId="81ae4bc9-51ec-4b09-af2d-f08f9486593f" providerId="ADAL" clId="{02A2BB10-8CA5-4327-8776-2F33D68340E6}" dt="2022-08-04T08:58:59.205" v="254" actId="20577"/>
          <ac:spMkLst>
            <pc:docMk/>
            <pc:sldMk cId="2558427506" sldId="27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259" v="860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addSp delSp modSp add del mod">
        <pc:chgData name="Rautaporras Petteri" userId="81ae4bc9-51ec-4b09-af2d-f08f9486593f" providerId="ADAL" clId="{02A2BB10-8CA5-4327-8776-2F33D68340E6}" dt="2022-08-04T09:11:39.814" v="343" actId="47"/>
        <pc:sldMkLst>
          <pc:docMk/>
          <pc:sldMk cId="4070446518" sldId="280"/>
        </pc:sldMkLst>
        <pc:spChg chg="add mod">
          <ac:chgData name="Rautaporras Petteri" userId="81ae4bc9-51ec-4b09-af2d-f08f9486593f" providerId="ADAL" clId="{02A2BB10-8CA5-4327-8776-2F33D68340E6}" dt="2022-08-04T09:11:37.498" v="342" actId="478"/>
          <ac:spMkLst>
            <pc:docMk/>
            <pc:sldMk cId="4070446518" sldId="280"/>
            <ac:spMk id="6" creationId="{731E34F6-A6F5-4DE6-A7B9-773E533B271F}"/>
          </ac:spMkLst>
        </pc:spChg>
        <pc:graphicFrameChg chg="del mod">
          <ac:chgData name="Rautaporras Petteri" userId="81ae4bc9-51ec-4b09-af2d-f08f9486593f" providerId="ADAL" clId="{02A2BB10-8CA5-4327-8776-2F33D68340E6}" dt="2022-08-04T09:11:37.498" v="342" actId="478"/>
          <ac:graphicFrameMkLst>
            <pc:docMk/>
            <pc:sldMk cId="4070446518" sldId="280"/>
            <ac:graphicFrameMk id="11" creationId="{1BC4FF3C-05BF-4AEE-A37E-EDFE6C39B4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03:06.950" v="861"/>
        <pc:sldMkLst>
          <pc:docMk/>
          <pc:sldMk cId="536686186" sldId="285"/>
        </pc:sldMkLst>
        <pc:spChg chg="mod">
          <ac:chgData name="Rautaporras Petteri" userId="81ae4bc9-51ec-4b09-af2d-f08f9486593f" providerId="ADAL" clId="{02A2BB10-8CA5-4327-8776-2F33D68340E6}" dt="2022-08-04T08:59:09.069" v="255"/>
          <ac:spMkLst>
            <pc:docMk/>
            <pc:sldMk cId="536686186" sldId="28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4:03:06.950" v="861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modSp del">
        <pc:chgData name="Rautaporras Petteri" userId="81ae4bc9-51ec-4b09-af2d-f08f9486593f" providerId="ADAL" clId="{02A2BB10-8CA5-4327-8776-2F33D68340E6}" dt="2022-08-04T08:56:58.594" v="208" actId="47"/>
        <pc:sldMkLst>
          <pc:docMk/>
          <pc:sldMk cId="1610653069" sldId="1015"/>
        </pc:sldMkLst>
        <pc:graphicFrameChg chg="mod">
          <ac:chgData name="Rautaporras Petteri" userId="81ae4bc9-51ec-4b09-af2d-f08f9486593f" providerId="ADAL" clId="{02A2BB10-8CA5-4327-8776-2F33D68340E6}" dt="2022-08-04T08:51:47.218" v="176"/>
          <ac:graphicFrameMkLst>
            <pc:docMk/>
            <pc:sldMk cId="1610653069" sldId="1015"/>
            <ac:graphicFrameMk id="9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2:53.958" v="880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2A2BB10-8CA5-4327-8776-2F33D68340E6}" dt="2022-08-05T11:51:42.745" v="601" actId="20577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0:01.506" v="6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0:40.837" v="619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 ord">
        <pc:chgData name="Rautaporras Petteri" userId="81ae4bc9-51ec-4b09-af2d-f08f9486593f" providerId="ADAL" clId="{02A2BB10-8CA5-4327-8776-2F33D68340E6}" dt="2022-08-07T14:43:25.917" v="871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2A2BB10-8CA5-4327-8776-2F33D68340E6}" dt="2022-08-05T11:50:54.746" v="599" actId="20577"/>
          <ac:spMkLst>
            <pc:docMk/>
            <pc:sldMk cId="1255078131" sldId="1051"/>
            <ac:spMk id="7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52:22.445" v="878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2A2BB10-8CA5-4327-8776-2F33D68340E6}" dt="2022-08-04T08:57:38.199" v="231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17:44.221" v="606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7:36.451" v="87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2A2BB10-8CA5-4327-8776-2F33D68340E6}" dt="2022-08-07T14:02:24.841" v="854" actId="20577"/>
          <ac:spMkLst>
            <pc:docMk/>
            <pc:sldMk cId="800762062" sldId="1068"/>
            <ac:spMk id="2" creationId="{00000000-0000-0000-0000-000000000000}"/>
          </ac:spMkLst>
        </pc:spChg>
      </pc:sldChg>
      <pc:sldChg chg="modSp mod">
        <pc:chgData name="Rautaporras Petteri" userId="81ae4bc9-51ec-4b09-af2d-f08f9486593f" providerId="ADAL" clId="{02A2BB10-8CA5-4327-8776-2F33D68340E6}" dt="2022-08-07T14:32:20.153" v="863"/>
        <pc:sldMkLst>
          <pc:docMk/>
          <pc:sldMk cId="3526943401" sldId="1168"/>
        </pc:sldMkLst>
        <pc:spChg chg="mod">
          <ac:chgData name="Rautaporras Petteri" userId="81ae4bc9-51ec-4b09-af2d-f08f9486593f" providerId="ADAL" clId="{02A2BB10-8CA5-4327-8776-2F33D68340E6}" dt="2022-08-03T08:27:11.977" v="124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32:20.153" v="863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del mod">
        <pc:chgData name="Rautaporras Petteri" userId="81ae4bc9-51ec-4b09-af2d-f08f9486593f" providerId="ADAL" clId="{02A2BB10-8CA5-4327-8776-2F33D68340E6}" dt="2022-08-04T12:58:04.912" v="558" actId="47"/>
        <pc:sldMkLst>
          <pc:docMk/>
          <pc:sldMk cId="2095577217" sldId="1171"/>
        </pc:sldMkLst>
        <pc:spChg chg="mod">
          <ac:chgData name="Rautaporras Petteri" userId="81ae4bc9-51ec-4b09-af2d-f08f9486593f" providerId="ADAL" clId="{02A2BB10-8CA5-4327-8776-2F33D68340E6}" dt="2022-08-03T08:27:32.709" v="16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4T12:41:15.719" v="371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3:38.346" v="882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2A2BB10-8CA5-4327-8776-2F33D68340E6}" dt="2022-08-04T08:57:43.241" v="232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2:58.060" v="625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45.629" v="88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2A2BB10-8CA5-4327-8776-2F33D68340E6}" dt="2022-08-04T08:57:47.154" v="233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5:06.631" v="634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20.015" v="89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2A2BB10-8CA5-4327-8776-2F33D68340E6}" dt="2022-08-04T08:57:51.311" v="234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8:58.647" v="644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00.768" v="89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2A2BB10-8CA5-4327-8776-2F33D68340E6}" dt="2022-08-04T08:58:01.803" v="235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31:13.599" v="655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4:06.948" v="88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2A2BB10-8CA5-4327-8776-2F33D68340E6}" dt="2022-08-05T11:51:48.479" v="602"/>
          <ac:spMkLst>
            <pc:docMk/>
            <pc:sldMk cId="1512936188" sldId="2076137438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3:59.952" v="629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2A2BB10-8CA5-4327-8776-2F33D68340E6}" dt="2022-08-07T11:24:05.836" v="630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5:05.265" v="88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2A2BB10-8CA5-4327-8776-2F33D68340E6}" dt="2022-08-05T11:51:51.756" v="603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6:55.292" v="638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27:04.928" v="640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6:58.943" v="89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2A2BB10-8CA5-4327-8776-2F33D68340E6}" dt="2022-08-05T11:51:55.874" v="604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2A2BB10-8CA5-4327-8776-2F33D68340E6}" dt="2022-08-07T11:29:56.435" v="648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2A2BB10-8CA5-4327-8776-2F33D68340E6}" dt="2022-08-07T11:30:02.598" v="64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2A2BB10-8CA5-4327-8776-2F33D68340E6}" dt="2022-08-07T14:58:28.367" v="89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2A2BB10-8CA5-4327-8776-2F33D68340E6}" dt="2022-08-05T11:51:58.798" v="605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2A2BB10-8CA5-4327-8776-2F33D68340E6}" dt="2022-08-07T11:32:33.789" v="66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2A2BB10-8CA5-4327-8776-2F33D68340E6}" dt="2022-08-07T11:32:01.878" v="659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addSp delSp modSp add mod">
        <pc:chgData name="Rautaporras Petteri" userId="81ae4bc9-51ec-4b09-af2d-f08f9486593f" providerId="ADAL" clId="{02A2BB10-8CA5-4327-8776-2F33D68340E6}" dt="2022-08-07T14:41:11.989" v="869"/>
        <pc:sldMkLst>
          <pc:docMk/>
          <pc:sldMk cId="3383361648" sldId="2076137443"/>
        </pc:sldMkLst>
        <pc:spChg chg="add del">
          <ac:chgData name="Rautaporras Petteri" userId="81ae4bc9-51ec-4b09-af2d-f08f9486593f" providerId="ADAL" clId="{02A2BB10-8CA5-4327-8776-2F33D68340E6}" dt="2022-08-04T12:50:46.639" v="415" actId="22"/>
          <ac:spMkLst>
            <pc:docMk/>
            <pc:sldMk cId="3383361648" sldId="2076137443"/>
            <ac:spMk id="10" creationId="{AD8B7A96-DE70-4FD7-8A15-311C0560E9BE}"/>
          </ac:spMkLst>
        </pc:spChg>
        <pc:spChg chg="mod">
          <ac:chgData name="Rautaporras Petteri" userId="81ae4bc9-51ec-4b09-af2d-f08f9486593f" providerId="ADAL" clId="{02A2BB10-8CA5-4327-8776-2F33D68340E6}" dt="2022-08-05T11:25:53.288" v="58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2A2BB10-8CA5-4327-8776-2F33D68340E6}" dt="2022-08-07T14:41:11.989" v="869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modSp add del mod ord">
        <pc:chgData name="Rautaporras Petteri" userId="81ae4bc9-51ec-4b09-af2d-f08f9486593f" providerId="ADAL" clId="{02A2BB10-8CA5-4327-8776-2F33D68340E6}" dt="2022-08-07T14:46:15.299" v="873" actId="27918"/>
        <pc:sldMkLst>
          <pc:docMk/>
          <pc:sldMk cId="2667477272" sldId="2076137454"/>
        </pc:sldMkLst>
        <pc:spChg chg="mod">
          <ac:chgData name="Rautaporras Petteri" userId="81ae4bc9-51ec-4b09-af2d-f08f9486593f" providerId="ADAL" clId="{02A2BB10-8CA5-4327-8776-2F33D68340E6}" dt="2022-08-07T12:57:01.062" v="800" actId="20577"/>
          <ac:spMkLst>
            <pc:docMk/>
            <pc:sldMk cId="2667477272" sldId="2076137454"/>
            <ac:spMk id="2" creationId="{00000000-0000-0000-0000-000000000000}"/>
          </ac:spMkLst>
        </pc:spChg>
        <pc:spChg chg="mod">
          <ac:chgData name="Rautaporras Petteri" userId="81ae4bc9-51ec-4b09-af2d-f08f9486593f" providerId="ADAL" clId="{02A2BB10-8CA5-4327-8776-2F33D68340E6}" dt="2022-08-07T12:57:16.066" v="803" actId="14100"/>
          <ac:spMkLst>
            <pc:docMk/>
            <pc:sldMk cId="2667477272" sldId="2076137454"/>
            <ac:spMk id="9" creationId="{44425203-2A44-4D66-809C-7A80E3AC73E6}"/>
          </ac:spMkLst>
        </pc:spChg>
        <pc:spChg chg="mod">
          <ac:chgData name="Rautaporras Petteri" userId="81ae4bc9-51ec-4b09-af2d-f08f9486593f" providerId="ADAL" clId="{02A2BB10-8CA5-4327-8776-2F33D68340E6}" dt="2022-08-05T11:46:42.107" v="588" actId="1076"/>
          <ac:spMkLst>
            <pc:docMk/>
            <pc:sldMk cId="2667477272" sldId="2076137454"/>
            <ac:spMk id="10" creationId="{AB9BCB81-0491-4C8C-9FE6-301FFB3AC146}"/>
          </ac:spMkLst>
        </pc:spChg>
      </pc:sldChg>
      <pc:sldChg chg="add del">
        <pc:chgData name="Rautaporras Petteri" userId="81ae4bc9-51ec-4b09-af2d-f08f9486593f" providerId="ADAL" clId="{02A2BB10-8CA5-4327-8776-2F33D68340E6}" dt="2022-08-07T12:52:56.838" v="665" actId="47"/>
        <pc:sldMkLst>
          <pc:docMk/>
          <pc:sldMk cId="63797635" sldId="2076137455"/>
        </pc:sldMkLst>
      </pc:sldChg>
      <pc:sldChg chg="modSp new del mod">
        <pc:chgData name="Rautaporras Petteri" userId="81ae4bc9-51ec-4b09-af2d-f08f9486593f" providerId="ADAL" clId="{02A2BB10-8CA5-4327-8776-2F33D68340E6}" dt="2022-08-04T12:58:55.745" v="562" actId="47"/>
        <pc:sldMkLst>
          <pc:docMk/>
          <pc:sldMk cId="1502366263" sldId="2076137455"/>
        </pc:sldMkLst>
        <pc:spChg chg="mod">
          <ac:chgData name="Rautaporras Petteri" userId="81ae4bc9-51ec-4b09-af2d-f08f9486593f" providerId="ADAL" clId="{02A2BB10-8CA5-4327-8776-2F33D68340E6}" dt="2022-08-04T09:01:24.780" v="260" actId="20577"/>
          <ac:spMkLst>
            <pc:docMk/>
            <pc:sldMk cId="1502366263" sldId="2076137455"/>
            <ac:spMk id="2" creationId="{B7964098-336B-4C84-944F-F7A2A25F9B28}"/>
          </ac:spMkLst>
        </pc:spChg>
      </pc:sldChg>
      <pc:sldChg chg="add del">
        <pc:chgData name="Rautaporras Petteri" userId="81ae4bc9-51ec-4b09-af2d-f08f9486593f" providerId="ADAL" clId="{02A2BB10-8CA5-4327-8776-2F33D68340E6}" dt="2022-08-04T09:05:16.985" v="324" actId="47"/>
        <pc:sldMkLst>
          <pc:docMk/>
          <pc:sldMk cId="3506892593" sldId="2076137456"/>
        </pc:sldMkLst>
      </pc:sldChg>
      <pc:sldChg chg="add del">
        <pc:chgData name="Rautaporras Petteri" userId="81ae4bc9-51ec-4b09-af2d-f08f9486593f" providerId="ADAL" clId="{02A2BB10-8CA5-4327-8776-2F33D68340E6}" dt="2022-08-04T12:58:56.600" v="563" actId="47"/>
        <pc:sldMkLst>
          <pc:docMk/>
          <pc:sldMk cId="3684711199" sldId="2076137457"/>
        </pc:sldMkLst>
      </pc:sldChg>
      <pc:sldChg chg="addSp delSp modSp add del mod">
        <pc:chgData name="Rautaporras Petteri" userId="81ae4bc9-51ec-4b09-af2d-f08f9486593f" providerId="ADAL" clId="{02A2BB10-8CA5-4327-8776-2F33D68340E6}" dt="2022-08-04T12:58:05.789" v="559" actId="47"/>
        <pc:sldMkLst>
          <pc:docMk/>
          <pc:sldMk cId="8350002" sldId="2076137458"/>
        </pc:sldMkLst>
        <pc:spChg chg="mod">
          <ac:chgData name="Rautaporras Petteri" userId="81ae4bc9-51ec-4b09-af2d-f08f9486593f" providerId="ADAL" clId="{02A2BB10-8CA5-4327-8776-2F33D68340E6}" dt="2022-08-04T11:47:18.341" v="366" actId="20577"/>
          <ac:spMkLst>
            <pc:docMk/>
            <pc:sldMk cId="8350002" sldId="2076137458"/>
            <ac:spMk id="2" creationId="{81FD0014-CD75-481A-A3A6-860DE62B96CA}"/>
          </ac:spMkLst>
        </pc:spChg>
        <pc:spChg chg="add del mod">
          <ac:chgData name="Rautaporras Petteri" userId="81ae4bc9-51ec-4b09-af2d-f08f9486593f" providerId="ADAL" clId="{02A2BB10-8CA5-4327-8776-2F33D68340E6}" dt="2022-08-04T11:46:35.100" v="352"/>
          <ac:spMkLst>
            <pc:docMk/>
            <pc:sldMk cId="8350002" sldId="2076137458"/>
            <ac:spMk id="8" creationId="{9544C1E1-A714-4B34-96F4-3DF6254FC4AE}"/>
          </ac:spMkLst>
        </pc:spChg>
        <pc:graphicFrameChg chg="add del mod">
          <ac:chgData name="Rautaporras Petteri" userId="81ae4bc9-51ec-4b09-af2d-f08f9486593f" providerId="ADAL" clId="{02A2BB10-8CA5-4327-8776-2F33D68340E6}" dt="2022-08-04T11:46:34.575" v="351" actId="21"/>
          <ac:graphicFrameMkLst>
            <pc:docMk/>
            <pc:sldMk cId="8350002" sldId="2076137458"/>
            <ac:graphicFrameMk id="9" creationId="{D3D72BA3-6EA7-43C9-9402-AB9D2231F47F}"/>
          </ac:graphicFrameMkLst>
        </pc:graphicFrameChg>
        <pc:graphicFrameChg chg="add mod">
          <ac:chgData name="Rautaporras Petteri" userId="81ae4bc9-51ec-4b09-af2d-f08f9486593f" providerId="ADAL" clId="{02A2BB10-8CA5-4327-8776-2F33D68340E6}" dt="2022-08-04T11:46:35.100" v="352"/>
          <ac:graphicFrameMkLst>
            <pc:docMk/>
            <pc:sldMk cId="8350002" sldId="2076137458"/>
            <ac:graphicFrameMk id="11" creationId="{3A23A9AF-CC98-4FBC-A917-DCD4B1F79E91}"/>
          </ac:graphicFrameMkLst>
        </pc:graphicFrameChg>
        <pc:graphicFrameChg chg="del mod">
          <ac:chgData name="Rautaporras Petteri" userId="81ae4bc9-51ec-4b09-af2d-f08f9486593f" providerId="ADAL" clId="{02A2BB10-8CA5-4327-8776-2F33D68340E6}" dt="2022-08-04T11:46:29.923" v="349" actId="478"/>
          <ac:graphicFrameMkLst>
            <pc:docMk/>
            <pc:sldMk cId="8350002" sldId="2076137458"/>
            <ac:graphicFrameMk id="21" creationId="{C36236B9-A7A2-4CEC-91F2-B85001D7E06D}"/>
          </ac:graphicFrameMkLst>
        </pc:graphicFrameChg>
      </pc:sldChg>
      <pc:sldChg chg="modSp add mod ord">
        <pc:chgData name="Rautaporras Petteri" userId="81ae4bc9-51ec-4b09-af2d-f08f9486593f" providerId="ADAL" clId="{02A2BB10-8CA5-4327-8776-2F33D68340E6}" dt="2022-08-07T15:07:30.921" v="1012" actId="6549"/>
        <pc:sldMkLst>
          <pc:docMk/>
          <pc:sldMk cId="908907755" sldId="2076137459"/>
        </pc:sldMkLst>
        <pc:spChg chg="mod">
          <ac:chgData name="Rautaporras Petteri" userId="81ae4bc9-51ec-4b09-af2d-f08f9486593f" providerId="ADAL" clId="{02A2BB10-8CA5-4327-8776-2F33D68340E6}" dt="2022-08-07T15:07:30.921" v="1012" actId="6549"/>
          <ac:spMkLst>
            <pc:docMk/>
            <pc:sldMk cId="908907755" sldId="2076137459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2A2BB10-8CA5-4327-8776-2F33D68340E6}" dt="2022-08-07T14:03:02.708" v="855"/>
          <ac:graphicFrameMkLst>
            <pc:docMk/>
            <pc:sldMk cId="908907755" sldId="2076137459"/>
            <ac:graphicFrameMk id="11" creationId="{3A23A9AF-CC98-4FBC-A917-DCD4B1F79E91}"/>
          </ac:graphicFrameMkLst>
        </pc:graphicFrameChg>
      </pc:sldChg>
      <pc:sldChg chg="delSp modSp add mod ord">
        <pc:chgData name="Rautaporras Petteri" userId="81ae4bc9-51ec-4b09-af2d-f08f9486593f" providerId="ADAL" clId="{02A2BB10-8CA5-4327-8776-2F33D68340E6}" dt="2022-08-07T14:34:31.247" v="865"/>
        <pc:sldMkLst>
          <pc:docMk/>
          <pc:sldMk cId="1267060358" sldId="2076137460"/>
        </pc:sldMkLst>
        <pc:spChg chg="mod">
          <ac:chgData name="Rautaporras Petteri" userId="81ae4bc9-51ec-4b09-af2d-f08f9486593f" providerId="ADAL" clId="{02A2BB10-8CA5-4327-8776-2F33D68340E6}" dt="2022-08-04T12:57:50.926" v="557" actId="20577"/>
          <ac:spMkLst>
            <pc:docMk/>
            <pc:sldMk cId="1267060358" sldId="2076137460"/>
            <ac:spMk id="2" creationId="{F1B2B53F-58F0-454B-B341-05DDBEB687E9}"/>
          </ac:spMkLst>
        </pc:spChg>
        <pc:spChg chg="mod">
          <ac:chgData name="Rautaporras Petteri" userId="81ae4bc9-51ec-4b09-af2d-f08f9486593f" providerId="ADAL" clId="{02A2BB10-8CA5-4327-8776-2F33D68340E6}" dt="2022-08-04T12:57:03.065" v="500" actId="20577"/>
          <ac:spMkLst>
            <pc:docMk/>
            <pc:sldMk cId="1267060358" sldId="2076137460"/>
            <ac:spMk id="7" creationId="{1056D9BA-0411-4BEE-B4D2-91ED4BC3E546}"/>
          </ac:spMkLst>
        </pc:spChg>
        <pc:spChg chg="del">
          <ac:chgData name="Rautaporras Petteri" userId="81ae4bc9-51ec-4b09-af2d-f08f9486593f" providerId="ADAL" clId="{02A2BB10-8CA5-4327-8776-2F33D68340E6}" dt="2022-08-04T12:55:23.674" v="452" actId="478"/>
          <ac:spMkLst>
            <pc:docMk/>
            <pc:sldMk cId="1267060358" sldId="2076137460"/>
            <ac:spMk id="13" creationId="{494B4ACA-74EE-4883-97B3-8ED01BE4E716}"/>
          </ac:spMkLst>
        </pc:spChg>
        <pc:graphicFrameChg chg="mod">
          <ac:chgData name="Rautaporras Petteri" userId="81ae4bc9-51ec-4b09-af2d-f08f9486593f" providerId="ADAL" clId="{02A2BB10-8CA5-4327-8776-2F33D68340E6}" dt="2022-08-07T14:34:31.247" v="865"/>
          <ac:graphicFrameMkLst>
            <pc:docMk/>
            <pc:sldMk cId="1267060358" sldId="2076137460"/>
            <ac:graphicFrameMk id="12" creationId="{FC388620-56F8-4B5C-A112-B1433996171B}"/>
          </ac:graphicFrameMkLst>
        </pc:graphicFrameChg>
      </pc:sldChg>
    </pc:docChg>
  </pc:docChgLst>
  <pc:docChgLst>
    <pc:chgData name="Rautaporras Petteri" userId="d9004aa4-7491-43fa-b04f-4f6e300df2fa" providerId="ADAL" clId="{099A343C-27F0-4DB6-BE60-2AAD4D38A8FF}"/>
    <pc:docChg chg="addSld delSld modSld sldOrd">
      <pc:chgData name="Rautaporras Petteri" userId="d9004aa4-7491-43fa-b04f-4f6e300df2fa" providerId="ADAL" clId="{099A343C-27F0-4DB6-BE60-2AAD4D38A8FF}" dt="2020-08-03T18:29:58.769" v="48" actId="2696"/>
      <pc:docMkLst>
        <pc:docMk/>
      </pc:docMkLst>
      <pc:sldChg chg="del">
        <pc:chgData name="Rautaporras Petteri" userId="d9004aa4-7491-43fa-b04f-4f6e300df2fa" providerId="ADAL" clId="{099A343C-27F0-4DB6-BE60-2AAD4D38A8FF}" dt="2020-08-03T18:29:37.393" v="45" actId="2696"/>
        <pc:sldMkLst>
          <pc:docMk/>
          <pc:sldMk cId="1972176252" sldId="257"/>
        </pc:sldMkLst>
      </pc:sldChg>
      <pc:sldChg chg="del">
        <pc:chgData name="Rautaporras Petteri" userId="d9004aa4-7491-43fa-b04f-4f6e300df2fa" providerId="ADAL" clId="{099A343C-27F0-4DB6-BE60-2AAD4D38A8FF}" dt="2020-08-03T18:29:33.037" v="44" actId="2696"/>
        <pc:sldMkLst>
          <pc:docMk/>
          <pc:sldMk cId="299574909" sldId="272"/>
        </pc:sldMkLst>
      </pc:sldChg>
      <pc:sldChg chg="del">
        <pc:chgData name="Rautaporras Petteri" userId="d9004aa4-7491-43fa-b04f-4f6e300df2fa" providerId="ADAL" clId="{099A343C-27F0-4DB6-BE60-2AAD4D38A8FF}" dt="2020-08-03T18:29:26.307" v="43" actId="2696"/>
        <pc:sldMkLst>
          <pc:docMk/>
          <pc:sldMk cId="3373636456" sldId="336"/>
        </pc:sldMkLst>
      </pc:sldChg>
      <pc:sldChg chg="del">
        <pc:chgData name="Rautaporras Petteri" userId="d9004aa4-7491-43fa-b04f-4f6e300df2fa" providerId="ADAL" clId="{099A343C-27F0-4DB6-BE60-2AAD4D38A8FF}" dt="2020-08-03T18:29:58.769" v="48" actId="2696"/>
        <pc:sldMkLst>
          <pc:docMk/>
          <pc:sldMk cId="1005430228" sldId="1014"/>
        </pc:sldMkLst>
      </pc:sldChg>
      <pc:sldChg chg="ord">
        <pc:chgData name="Rautaporras Petteri" userId="d9004aa4-7491-43fa-b04f-4f6e300df2fa" providerId="ADAL" clId="{099A343C-27F0-4DB6-BE60-2AAD4D38A8FF}" dt="2020-08-03T18:29:39.866" v="46"/>
        <pc:sldMkLst>
          <pc:docMk/>
          <pc:sldMk cId="3461487886" sldId="1065"/>
        </pc:sldMkLst>
      </pc:sldChg>
      <pc:sldChg chg="modSp">
        <pc:chgData name="Rautaporras Petteri" userId="d9004aa4-7491-43fa-b04f-4f6e300df2fa" providerId="ADAL" clId="{099A343C-27F0-4DB6-BE60-2AAD4D38A8FF}" dt="2020-08-03T18:28:46.557" v="42" actId="20577"/>
        <pc:sldMkLst>
          <pc:docMk/>
          <pc:sldMk cId="3421334924" sldId="1067"/>
        </pc:sldMkLst>
        <pc:spChg chg="mod">
          <ac:chgData name="Rautaporras Petteri" userId="d9004aa4-7491-43fa-b04f-4f6e300df2fa" providerId="ADAL" clId="{099A343C-27F0-4DB6-BE60-2AAD4D38A8FF}" dt="2020-08-03T18:28:46.557" v="42" actId="20577"/>
          <ac:spMkLst>
            <pc:docMk/>
            <pc:sldMk cId="3421334924" sldId="1067"/>
            <ac:spMk id="2" creationId="{BC206263-2FBC-4388-99DE-3677A24ED38D}"/>
          </ac:spMkLst>
        </pc:spChg>
      </pc:sldChg>
      <pc:sldChg chg="add">
        <pc:chgData name="Rautaporras Petteri" userId="d9004aa4-7491-43fa-b04f-4f6e300df2fa" providerId="ADAL" clId="{099A343C-27F0-4DB6-BE60-2AAD4D38A8FF}" dt="2020-08-03T18:29:57.499" v="47"/>
        <pc:sldMkLst>
          <pc:docMk/>
          <pc:sldMk cId="2630019428" sldId="1068"/>
        </pc:sldMkLst>
      </pc:sldChg>
    </pc:docChg>
  </pc:docChgLst>
  <pc:docChgLst>
    <pc:chgData name="Rautaporras Petteri" userId="81ae4bc9-51ec-4b09-af2d-f08f9486593f" providerId="ADAL" clId="{08801DE4-E5AA-4B0B-A27D-A14B47A7BA17}"/>
    <pc:docChg chg="undo custSel addSld delSld modSld">
      <pc:chgData name="Rautaporras Petteri" userId="81ae4bc9-51ec-4b09-af2d-f08f9486593f" providerId="ADAL" clId="{08801DE4-E5AA-4B0B-A27D-A14B47A7BA17}" dt="2022-02-01T13:57:09.408" v="360" actId="47"/>
      <pc:docMkLst>
        <pc:docMk/>
      </pc:docMkLst>
      <pc:sldChg chg="add">
        <pc:chgData name="Rautaporras Petteri" userId="81ae4bc9-51ec-4b09-af2d-f08f9486593f" providerId="ADAL" clId="{08801DE4-E5AA-4B0B-A27D-A14B47A7BA17}" dt="2022-01-27T18:26:43.763" v="93"/>
        <pc:sldMkLst>
          <pc:docMk/>
          <pc:sldMk cId="3881790117" sldId="256"/>
        </pc:sldMkLst>
      </pc:sldChg>
      <pc:sldChg chg="modSp add">
        <pc:chgData name="Rautaporras Petteri" userId="81ae4bc9-51ec-4b09-af2d-f08f9486593f" providerId="ADAL" clId="{08801DE4-E5AA-4B0B-A27D-A14B47A7BA17}" dt="2022-01-31T09:17:05.662" v="272"/>
        <pc:sldMkLst>
          <pc:docMk/>
          <pc:sldMk cId="2114849149" sldId="271"/>
        </pc:sldMkLst>
        <pc:graphicFrameChg chg="mod">
          <ac:chgData name="Rautaporras Petteri" userId="81ae4bc9-51ec-4b09-af2d-f08f9486593f" providerId="ADAL" clId="{08801DE4-E5AA-4B0B-A27D-A14B47A7BA17}" dt="2022-01-31T09:17:05.662" v="272"/>
          <ac:graphicFrameMkLst>
            <pc:docMk/>
            <pc:sldMk cId="2114849149" sldId="271"/>
            <ac:graphicFrameMk id="9" creationId="{00000000-0000-0000-0000-000000000000}"/>
          </ac:graphicFrameMkLst>
        </pc:graphicFrameChg>
      </pc:sldChg>
      <pc:sldChg chg="modSp del">
        <pc:chgData name="Rautaporras Petteri" userId="81ae4bc9-51ec-4b09-af2d-f08f9486593f" providerId="ADAL" clId="{08801DE4-E5AA-4B0B-A27D-A14B47A7BA17}" dt="2022-01-27T18:24:12.669" v="47" actId="47"/>
        <pc:sldMkLst>
          <pc:docMk/>
          <pc:sldMk cId="299574909" sldId="272"/>
        </pc:sldMkLst>
        <pc:graphicFrameChg chg="mod">
          <ac:chgData name="Rautaporras Petteri" userId="81ae4bc9-51ec-4b09-af2d-f08f9486593f" providerId="ADAL" clId="{08801DE4-E5AA-4B0B-A27D-A14B47A7BA17}" dt="2022-01-27T18:14:41.030" v="42"/>
          <ac:graphicFrameMkLst>
            <pc:docMk/>
            <pc:sldMk cId="299574909" sldId="272"/>
            <ac:graphicFrameMk id="12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6.492" v="274"/>
        <pc:sldMkLst>
          <pc:docMk/>
          <pc:sldMk cId="2558427506" sldId="276"/>
        </pc:sldMkLst>
        <pc:graphicFrameChg chg="mod">
          <ac:chgData name="Rautaporras Petteri" userId="81ae4bc9-51ec-4b09-af2d-f08f9486593f" providerId="ADAL" clId="{08801DE4-E5AA-4B0B-A27D-A14B47A7BA17}" dt="2022-01-31T09:17:06.492" v="274"/>
          <ac:graphicFrameMkLst>
            <pc:docMk/>
            <pc:sldMk cId="2558427506" sldId="276"/>
            <ac:graphicFrameMk id="9" creationId="{00000000-0000-0000-0000-000000000000}"/>
          </ac:graphicFrameMkLst>
        </pc:graphicFrameChg>
      </pc:sldChg>
      <pc:sldChg chg="modSp">
        <pc:chgData name="Rautaporras Petteri" userId="81ae4bc9-51ec-4b09-af2d-f08f9486593f" providerId="ADAL" clId="{08801DE4-E5AA-4B0B-A27D-A14B47A7BA17}" dt="2022-01-31T09:17:07.154" v="275"/>
        <pc:sldMkLst>
          <pc:docMk/>
          <pc:sldMk cId="536686186" sldId="285"/>
        </pc:sldMkLst>
        <pc:graphicFrameChg chg="mod">
          <ac:chgData name="Rautaporras Petteri" userId="81ae4bc9-51ec-4b09-af2d-f08f9486593f" providerId="ADAL" clId="{08801DE4-E5AA-4B0B-A27D-A14B47A7BA17}" dt="2022-01-31T09:17:07.154" v="275"/>
          <ac:graphicFrameMkLst>
            <pc:docMk/>
            <pc:sldMk cId="536686186" sldId="285"/>
            <ac:graphicFrameMk id="15" creationId="{74A43613-5198-4036-8EBC-B4DB34A53CC5}"/>
          </ac:graphicFrameMkLst>
        </pc:graphicFrameChg>
      </pc:sldChg>
      <pc:sldChg chg="delSp modSp add del mod">
        <pc:chgData name="Rautaporras Petteri" userId="81ae4bc9-51ec-4b09-af2d-f08f9486593f" providerId="ADAL" clId="{08801DE4-E5AA-4B0B-A27D-A14B47A7BA17}" dt="2022-01-27T18:14:03.352" v="28" actId="47"/>
        <pc:sldMkLst>
          <pc:docMk/>
          <pc:sldMk cId="1951005388" sldId="1006"/>
        </pc:sldMkLst>
        <pc:spChg chg="mod">
          <ac:chgData name="Rautaporras Petteri" userId="81ae4bc9-51ec-4b09-af2d-f08f9486593f" providerId="ADAL" clId="{08801DE4-E5AA-4B0B-A27D-A14B47A7BA17}" dt="2022-01-27T18:13:13.246" v="16" actId="1076"/>
          <ac:spMkLst>
            <pc:docMk/>
            <pc:sldMk cId="1951005388" sldId="1006"/>
            <ac:spMk id="8" creationId="{90C026DD-3A51-4C75-99FD-A0BB96DF5E3D}"/>
          </ac:spMkLst>
        </pc:spChg>
        <pc:spChg chg="del">
          <ac:chgData name="Rautaporras Petteri" userId="81ae4bc9-51ec-4b09-af2d-f08f9486593f" providerId="ADAL" clId="{08801DE4-E5AA-4B0B-A27D-A14B47A7BA17}" dt="2022-01-27T18:12:41.177" v="12" actId="478"/>
          <ac:spMkLst>
            <pc:docMk/>
            <pc:sldMk cId="1951005388" sldId="1006"/>
            <ac:spMk id="9" creationId="{D2FB5650-78F6-4EB6-B6F4-80F129B2569E}"/>
          </ac:spMkLst>
        </pc:spChg>
        <pc:picChg chg="del">
          <ac:chgData name="Rautaporras Petteri" userId="81ae4bc9-51ec-4b09-af2d-f08f9486593f" providerId="ADAL" clId="{08801DE4-E5AA-4B0B-A27D-A14B47A7BA17}" dt="2022-01-27T18:12:37.396" v="9" actId="478"/>
          <ac:picMkLst>
            <pc:docMk/>
            <pc:sldMk cId="1951005388" sldId="1006"/>
            <ac:picMk id="17" creationId="{9B3C190D-6B3B-4A8A-A481-5CF2B142FFD0}"/>
          </ac:picMkLst>
        </pc:picChg>
        <pc:cxnChg chg="del">
          <ac:chgData name="Rautaporras Petteri" userId="81ae4bc9-51ec-4b09-af2d-f08f9486593f" providerId="ADAL" clId="{08801DE4-E5AA-4B0B-A27D-A14B47A7BA17}" dt="2022-01-27T18:12:38.954" v="11" actId="478"/>
          <ac:cxnSpMkLst>
            <pc:docMk/>
            <pc:sldMk cId="1951005388" sldId="1006"/>
            <ac:cxnSpMk id="13" creationId="{0C9E4F43-2430-418D-B558-1388B47D9E12}"/>
          </ac:cxnSpMkLst>
        </pc:cxnChg>
        <pc:cxnChg chg="del">
          <ac:chgData name="Rautaporras Petteri" userId="81ae4bc9-51ec-4b09-af2d-f08f9486593f" providerId="ADAL" clId="{08801DE4-E5AA-4B0B-A27D-A14B47A7BA17}" dt="2022-01-27T18:12:38.300" v="10" actId="478"/>
          <ac:cxnSpMkLst>
            <pc:docMk/>
            <pc:sldMk cId="1951005388" sldId="1006"/>
            <ac:cxnSpMk id="16" creationId="{0316D3C5-0C01-4EAA-A3AA-2D3F73131142}"/>
          </ac:cxnSpMkLst>
        </pc:cxnChg>
      </pc:sldChg>
      <pc:sldChg chg="modSp mod">
        <pc:chgData name="Rautaporras Petteri" userId="81ae4bc9-51ec-4b09-af2d-f08f9486593f" providerId="ADAL" clId="{08801DE4-E5AA-4B0B-A27D-A14B47A7BA17}" dt="2022-01-31T12:11:52.178" v="319" actId="27918"/>
        <pc:sldMkLst>
          <pc:docMk/>
          <pc:sldMk cId="1883353922" sldId="1049"/>
        </pc:sldMkLst>
        <pc:spChg chg="mod">
          <ac:chgData name="Rautaporras Petteri" userId="81ae4bc9-51ec-4b09-af2d-f08f9486593f" providerId="ADAL" clId="{08801DE4-E5AA-4B0B-A27D-A14B47A7BA17}" dt="2022-01-27T18:30:54.396" v="132"/>
          <ac:spMkLst>
            <pc:docMk/>
            <pc:sldMk cId="1883353922" sldId="104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2:44.509" v="212"/>
          <ac:graphicFrameMkLst>
            <pc:docMk/>
            <pc:sldMk cId="1883353922" sldId="104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33.077" v="102" actId="14100"/>
          <ac:graphicFrameMkLst>
            <pc:docMk/>
            <pc:sldMk cId="1883353922" sldId="104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6:24.926" v="312" actId="27918"/>
        <pc:sldMkLst>
          <pc:docMk/>
          <pc:sldMk cId="1255078131" sldId="1051"/>
        </pc:sldMkLst>
        <pc:spChg chg="mod">
          <ac:chgData name="Rautaporras Petteri" userId="81ae4bc9-51ec-4b09-af2d-f08f9486593f" providerId="ADAL" clId="{08801DE4-E5AA-4B0B-A27D-A14B47A7BA17}" dt="2022-01-31T08:07:16.102" v="185" actId="20577"/>
          <ac:spMkLst>
            <pc:docMk/>
            <pc:sldMk cId="1255078131" sldId="1051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06:43.565" v="173"/>
          <ac:graphicFrameMkLst>
            <pc:docMk/>
            <pc:sldMk cId="1255078131" sldId="1051"/>
            <ac:graphicFrameMk id="8" creationId="{00000000-0000-0000-0000-000000000000}"/>
          </ac:graphicFrameMkLst>
        </pc:graphicFrameChg>
        <pc:graphicFrameChg chg="mod modGraphic">
          <ac:chgData name="Rautaporras Petteri" userId="81ae4bc9-51ec-4b09-af2d-f08f9486593f" providerId="ADAL" clId="{08801DE4-E5AA-4B0B-A27D-A14B47A7BA17}" dt="2022-01-31T08:06:39.376" v="172" actId="14100"/>
          <ac:graphicFrameMkLst>
            <pc:docMk/>
            <pc:sldMk cId="1255078131" sldId="1051"/>
            <ac:graphicFrameMk id="10" creationId="{CD03F6E4-A1DB-4839-B471-E329EB65AB8B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08:54.246" v="317" actId="27918"/>
        <pc:sldMkLst>
          <pc:docMk/>
          <pc:sldMk cId="3461487886" sldId="1065"/>
        </pc:sldMkLst>
        <pc:spChg chg="mod">
          <ac:chgData name="Rautaporras Petteri" userId="81ae4bc9-51ec-4b09-af2d-f08f9486593f" providerId="ADAL" clId="{08801DE4-E5AA-4B0B-A27D-A14B47A7BA17}" dt="2022-01-27T18:31:08.524" v="150" actId="20577"/>
          <ac:spMkLst>
            <pc:docMk/>
            <pc:sldMk cId="3461487886" sldId="1065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08:20:25.541" v="257" actId="20577"/>
          <ac:graphicFrameMkLst>
            <pc:docMk/>
            <pc:sldMk cId="3461487886" sldId="1065"/>
            <ac:graphicFrameMk id="25" creationId="{00000000-0000-0000-0000-000000000000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12:08:08.416" v="315" actId="27918"/>
        <pc:sldMkLst>
          <pc:docMk/>
          <pc:sldMk cId="800762062" sldId="1068"/>
        </pc:sldMkLst>
        <pc:spChg chg="mod">
          <ac:chgData name="Rautaporras Petteri" userId="81ae4bc9-51ec-4b09-af2d-f08f9486593f" providerId="ADAL" clId="{08801DE4-E5AA-4B0B-A27D-A14B47A7BA17}" dt="2022-01-31T08:08:54.372" v="204" actId="20577"/>
          <ac:spMkLst>
            <pc:docMk/>
            <pc:sldMk cId="800762062" sldId="1068"/>
            <ac:spMk id="2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12:07:55.816" v="313"/>
          <ac:graphicFrameMkLst>
            <pc:docMk/>
            <pc:sldMk cId="800762062" sldId="1068"/>
            <ac:graphicFrameMk id="9" creationId="{E0EB4AEC-EC50-4F67-BEB1-A8415E3A7B3A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17:02.996" v="269"/>
        <pc:sldMkLst>
          <pc:docMk/>
          <pc:sldMk cId="3526943401" sldId="1168"/>
        </pc:sldMkLst>
        <pc:spChg chg="mod">
          <ac:chgData name="Rautaporras Petteri" userId="81ae4bc9-51ec-4b09-af2d-f08f9486593f" providerId="ADAL" clId="{08801DE4-E5AA-4B0B-A27D-A14B47A7BA17}" dt="2022-01-31T08:21:44.704" v="259" actId="20577"/>
          <ac:spMkLst>
            <pc:docMk/>
            <pc:sldMk cId="3526943401" sldId="1168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996" v="269"/>
          <ac:graphicFrameMkLst>
            <pc:docMk/>
            <pc:sldMk cId="3526943401" sldId="1168"/>
            <ac:graphicFrameMk id="21" creationId="{C36236B9-A7A2-4CEC-91F2-B85001D7E06D}"/>
          </ac:graphicFrameMkLst>
        </pc:graphicFrameChg>
      </pc:sldChg>
      <pc:sldChg chg="modSp add mod">
        <pc:chgData name="Rautaporras Petteri" userId="81ae4bc9-51ec-4b09-af2d-f08f9486593f" providerId="ADAL" clId="{08801DE4-E5AA-4B0B-A27D-A14B47A7BA17}" dt="2022-01-31T09:37:06.660" v="308" actId="20577"/>
        <pc:sldMkLst>
          <pc:docMk/>
          <pc:sldMk cId="2095577217" sldId="1171"/>
        </pc:sldMkLst>
        <pc:spChg chg="mod">
          <ac:chgData name="Rautaporras Petteri" userId="81ae4bc9-51ec-4b09-af2d-f08f9486593f" providerId="ADAL" clId="{08801DE4-E5AA-4B0B-A27D-A14B47A7BA17}" dt="2022-01-31T09:37:06.660" v="308" actId="20577"/>
          <ac:spMkLst>
            <pc:docMk/>
            <pc:sldMk cId="2095577217" sldId="1171"/>
            <ac:spMk id="2" creationId="{81FD0014-CD75-481A-A3A6-860DE62B96CA}"/>
          </ac:spMkLst>
        </pc:spChg>
        <pc:graphicFrameChg chg="mod">
          <ac:chgData name="Rautaporras Petteri" userId="81ae4bc9-51ec-4b09-af2d-f08f9486593f" providerId="ADAL" clId="{08801DE4-E5AA-4B0B-A27D-A14B47A7BA17}" dt="2022-01-31T09:17:02.620" v="268"/>
          <ac:graphicFrameMkLst>
            <pc:docMk/>
            <pc:sldMk cId="2095577217" sldId="1171"/>
            <ac:graphicFrameMk id="21" creationId="{C36236B9-A7A2-4CEC-91F2-B85001D7E06D}"/>
          </ac:graphicFrameMkLst>
        </pc:graphicFrameChg>
      </pc:sldChg>
      <pc:sldChg chg="modSp add">
        <pc:chgData name="Rautaporras Petteri" userId="81ae4bc9-51ec-4b09-af2d-f08f9486593f" providerId="ADAL" clId="{08801DE4-E5AA-4B0B-A27D-A14B47A7BA17}" dt="2022-02-01T12:41:11.426" v="341"/>
        <pc:sldMkLst>
          <pc:docMk/>
          <pc:sldMk cId="1331298976" sldId="1238"/>
        </pc:sldMkLst>
        <pc:graphicFrameChg chg="mod">
          <ac:chgData name="Rautaporras Petteri" userId="81ae4bc9-51ec-4b09-af2d-f08f9486593f" providerId="ADAL" clId="{08801DE4-E5AA-4B0B-A27D-A14B47A7BA17}" dt="2022-02-01T12:41:11.426" v="341"/>
          <ac:graphicFrameMkLst>
            <pc:docMk/>
            <pc:sldMk cId="1331298976" sldId="1238"/>
            <ac:graphicFrameMk id="12" creationId="{73BA24CA-1C45-4A70-B135-FF31C36C423F}"/>
          </ac:graphicFrameMkLst>
        </pc:graphicFrameChg>
      </pc:sldChg>
      <pc:sldChg chg="add del mod">
        <pc:chgData name="Rautaporras Petteri" userId="81ae4bc9-51ec-4b09-af2d-f08f9486593f" providerId="ADAL" clId="{08801DE4-E5AA-4B0B-A27D-A14B47A7BA17}" dt="2022-02-01T13:57:09.408" v="360" actId="47"/>
        <pc:sldMkLst>
          <pc:docMk/>
          <pc:sldMk cId="2496259646" sldId="1239"/>
        </pc:sldMkLst>
      </pc:sldChg>
      <pc:sldChg chg="modSp mod">
        <pc:chgData name="Rautaporras Petteri" userId="81ae4bc9-51ec-4b09-af2d-f08f9486593f" providerId="ADAL" clId="{08801DE4-E5AA-4B0B-A27D-A14B47A7BA17}" dt="2022-01-31T12:13:12.200" v="321" actId="27918"/>
        <pc:sldMkLst>
          <pc:docMk/>
          <pc:sldMk cId="616389290" sldId="2076137434"/>
        </pc:sldMkLst>
        <pc:spChg chg="mod">
          <ac:chgData name="Rautaporras Petteri" userId="81ae4bc9-51ec-4b09-af2d-f08f9486593f" providerId="ADAL" clId="{08801DE4-E5AA-4B0B-A27D-A14B47A7BA17}" dt="2022-01-27T18:31:18.642" v="151"/>
          <ac:spMkLst>
            <pc:docMk/>
            <pc:sldMk cId="616389290" sldId="2076137434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3:51.337" v="220"/>
          <ac:graphicFrameMkLst>
            <pc:docMk/>
            <pc:sldMk cId="616389290" sldId="2076137434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5:41.272" v="326" actId="27918"/>
        <pc:sldMkLst>
          <pc:docMk/>
          <pc:sldMk cId="3005809879" sldId="2076137435"/>
        </pc:sldMkLst>
        <pc:spChg chg="mod">
          <ac:chgData name="Rautaporras Petteri" userId="81ae4bc9-51ec-4b09-af2d-f08f9486593f" providerId="ADAL" clId="{08801DE4-E5AA-4B0B-A27D-A14B47A7BA17}" dt="2022-01-27T18:31:22.869" v="152"/>
          <ac:spMkLst>
            <pc:docMk/>
            <pc:sldMk cId="3005809879" sldId="2076137435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5:26.474" v="232"/>
          <ac:graphicFrameMkLst>
            <pc:docMk/>
            <pc:sldMk cId="3005809879" sldId="2076137435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7:59.127" v="330" actId="27918"/>
        <pc:sldMkLst>
          <pc:docMk/>
          <pc:sldMk cId="2573698252" sldId="2076137436"/>
        </pc:sldMkLst>
        <pc:spChg chg="mod">
          <ac:chgData name="Rautaporras Petteri" userId="81ae4bc9-51ec-4b09-af2d-f08f9486593f" providerId="ADAL" clId="{08801DE4-E5AA-4B0B-A27D-A14B47A7BA17}" dt="2022-01-27T18:31:28.594" v="153"/>
          <ac:spMkLst>
            <pc:docMk/>
            <pc:sldMk cId="2573698252" sldId="2076137436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7:09.502" v="240"/>
          <ac:graphicFrameMkLst>
            <pc:docMk/>
            <pc:sldMk cId="2573698252" sldId="2076137436"/>
            <ac:graphicFrameMk id="25" creationId="{00000000-0000-0000-0000-00000000000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03.200" v="334" actId="27918"/>
        <pc:sldMkLst>
          <pc:docMk/>
          <pc:sldMk cId="3105830212" sldId="2076137437"/>
        </pc:sldMkLst>
        <pc:spChg chg="mod">
          <ac:chgData name="Rautaporras Petteri" userId="81ae4bc9-51ec-4b09-af2d-f08f9486593f" providerId="ADAL" clId="{08801DE4-E5AA-4B0B-A27D-A14B47A7BA17}" dt="2022-01-27T18:31:32.489" v="154"/>
          <ac:spMkLst>
            <pc:docMk/>
            <pc:sldMk cId="3105830212" sldId="2076137437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59.140" v="251"/>
          <ac:graphicFrameMkLst>
            <pc:docMk/>
            <pc:sldMk cId="3105830212" sldId="2076137437"/>
            <ac:graphicFrameMk id="13" creationId="{72A86167-D5BD-4726-B1B9-B713E6D1CFA0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3:54.861" v="324" actId="27918"/>
        <pc:sldMkLst>
          <pc:docMk/>
          <pc:sldMk cId="1512936188" sldId="2076137438"/>
        </pc:sldMkLst>
        <pc:spChg chg="mod">
          <ac:chgData name="Rautaporras Petteri" userId="81ae4bc9-51ec-4b09-af2d-f08f9486593f" providerId="ADAL" clId="{08801DE4-E5AA-4B0B-A27D-A14B47A7BA17}" dt="2022-01-27T18:30:49.057" v="131"/>
          <ac:spMkLst>
            <pc:docMk/>
            <pc:sldMk cId="1512936188" sldId="2076137438"/>
            <ac:spMk id="7" creationId="{00000000-0000-0000-0000-000000000000}"/>
          </ac:spMkLst>
        </pc:spChg>
        <pc:graphicFrameChg chg="mod modGraphic">
          <ac:chgData name="Rautaporras Petteri" userId="81ae4bc9-51ec-4b09-af2d-f08f9486593f" providerId="ADAL" clId="{08801DE4-E5AA-4B0B-A27D-A14B47A7BA17}" dt="2022-01-31T12:13:40.497" v="322" actId="14734"/>
          <ac:graphicFrameMkLst>
            <pc:docMk/>
            <pc:sldMk cId="1512936188" sldId="2076137438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8:54.635" v="106" actId="14100"/>
          <ac:graphicFrameMkLst>
            <pc:docMk/>
            <pc:sldMk cId="1512936188" sldId="2076137438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6:30.417" v="328" actId="27918"/>
        <pc:sldMkLst>
          <pc:docMk/>
          <pc:sldMk cId="1445491431" sldId="2076137439"/>
        </pc:sldMkLst>
        <pc:spChg chg="mod">
          <ac:chgData name="Rautaporras Petteri" userId="81ae4bc9-51ec-4b09-af2d-f08f9486593f" providerId="ADAL" clId="{08801DE4-E5AA-4B0B-A27D-A14B47A7BA17}" dt="2022-01-27T18:30:44.120" v="130"/>
          <ac:spMkLst>
            <pc:docMk/>
            <pc:sldMk cId="1445491431" sldId="2076137439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27T18:29:05.234" v="109"/>
          <ac:graphicFrameMkLst>
            <pc:docMk/>
            <pc:sldMk cId="1445491431" sldId="2076137439"/>
            <ac:graphicFrameMk id="8" creationId="{00000000-0000-0000-0000-000000000000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6:40.253" v="239"/>
          <ac:graphicFrameMkLst>
            <pc:docMk/>
            <pc:sldMk cId="1445491431" sldId="2076137439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27.641" v="115" actId="14100"/>
          <ac:graphicFrameMkLst>
            <pc:docMk/>
            <pc:sldMk cId="1445491431" sldId="2076137439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18:31.932" v="332" actId="27918"/>
        <pc:sldMkLst>
          <pc:docMk/>
          <pc:sldMk cId="548278419" sldId="2076137440"/>
        </pc:sldMkLst>
        <pc:spChg chg="mod">
          <ac:chgData name="Rautaporras Petteri" userId="81ae4bc9-51ec-4b09-af2d-f08f9486593f" providerId="ADAL" clId="{08801DE4-E5AA-4B0B-A27D-A14B47A7BA17}" dt="2022-01-27T18:30:37.419" v="129"/>
          <ac:spMkLst>
            <pc:docMk/>
            <pc:sldMk cId="548278419" sldId="2076137440"/>
            <ac:spMk id="7" creationId="{00000000-0000-0000-0000-000000000000}"/>
          </ac:spMkLst>
        </pc:spChg>
        <pc:graphicFrameChg chg="mod">
          <ac:chgData name="Rautaporras Petteri" userId="81ae4bc9-51ec-4b09-af2d-f08f9486593f" providerId="ADAL" clId="{08801DE4-E5AA-4B0B-A27D-A14B47A7BA17}" dt="2022-01-31T08:18:22.657" v="247"/>
          <ac:graphicFrameMkLst>
            <pc:docMk/>
            <pc:sldMk cId="548278419" sldId="2076137440"/>
            <ac:graphicFrameMk id="11" creationId="{00000000-0000-0000-0000-000000000000}"/>
          </ac:graphicFrameMkLst>
        </pc:graphicFrameChg>
        <pc:graphicFrameChg chg="modGraphic">
          <ac:chgData name="Rautaporras Petteri" userId="81ae4bc9-51ec-4b09-af2d-f08f9486593f" providerId="ADAL" clId="{08801DE4-E5AA-4B0B-A27D-A14B47A7BA17}" dt="2022-01-27T18:29:57.985" v="119" actId="14100"/>
          <ac:graphicFrameMkLst>
            <pc:docMk/>
            <pc:sldMk cId="548278419" sldId="2076137440"/>
            <ac:graphicFrameMk id="14" creationId="{25A6EAF7-AEEF-4B6F-87C7-B2CE2CAC0083}"/>
          </ac:graphicFrameMkLst>
        </pc:graphicFrameChg>
      </pc:sldChg>
      <pc:sldChg chg="modSp mod">
        <pc:chgData name="Rautaporras Petteri" userId="81ae4bc9-51ec-4b09-af2d-f08f9486593f" providerId="ADAL" clId="{08801DE4-E5AA-4B0B-A27D-A14B47A7BA17}" dt="2022-01-31T12:21:37.310" v="336" actId="27918"/>
        <pc:sldMkLst>
          <pc:docMk/>
          <pc:sldMk cId="2080301044" sldId="2076137441"/>
        </pc:sldMkLst>
        <pc:spChg chg="mod">
          <ac:chgData name="Rautaporras Petteri" userId="81ae4bc9-51ec-4b09-af2d-f08f9486593f" providerId="ADAL" clId="{08801DE4-E5AA-4B0B-A27D-A14B47A7BA17}" dt="2022-01-27T18:30:28.338" v="128" actId="20577"/>
          <ac:spMkLst>
            <pc:docMk/>
            <pc:sldMk cId="2080301044" sldId="2076137441"/>
            <ac:spMk id="7" creationId="{00000000-0000-0000-0000-000000000000}"/>
          </ac:spMkLst>
        </pc:spChg>
        <pc:graphicFrameChg chg="modGraphic">
          <ac:chgData name="Rautaporras Petteri" userId="81ae4bc9-51ec-4b09-af2d-f08f9486593f" providerId="ADAL" clId="{08801DE4-E5AA-4B0B-A27D-A14B47A7BA17}" dt="2022-01-27T18:30:19.891" v="123" actId="14100"/>
          <ac:graphicFrameMkLst>
            <pc:docMk/>
            <pc:sldMk cId="2080301044" sldId="2076137441"/>
            <ac:graphicFrameMk id="14" creationId="{25A6EAF7-AEEF-4B6F-87C7-B2CE2CAC0083}"/>
          </ac:graphicFrameMkLst>
        </pc:graphicFrameChg>
        <pc:graphicFrameChg chg="mod">
          <ac:chgData name="Rautaporras Petteri" userId="81ae4bc9-51ec-4b09-af2d-f08f9486593f" providerId="ADAL" clId="{08801DE4-E5AA-4B0B-A27D-A14B47A7BA17}" dt="2022-01-31T08:19:09.165" v="252"/>
          <ac:graphicFrameMkLst>
            <pc:docMk/>
            <pc:sldMk cId="2080301044" sldId="2076137441"/>
            <ac:graphicFrameMk id="15" creationId="{55A23630-3A25-4A46-B3EC-C25E3B34ED51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1:00.833" v="2" actId="47"/>
        <pc:sldMkLst>
          <pc:docMk/>
          <pc:sldMk cId="2670507341" sldId="2076137442"/>
        </pc:sldMkLst>
      </pc:sldChg>
      <pc:sldChg chg="modSp mod">
        <pc:chgData name="Rautaporras Petteri" userId="81ae4bc9-51ec-4b09-af2d-f08f9486593f" providerId="ADAL" clId="{08801DE4-E5AA-4B0B-A27D-A14B47A7BA17}" dt="2022-01-31T09:17:03.475" v="270"/>
        <pc:sldMkLst>
          <pc:docMk/>
          <pc:sldMk cId="3383361648" sldId="2076137443"/>
        </pc:sldMkLst>
        <pc:spChg chg="mod">
          <ac:chgData name="Rautaporras Petteri" userId="81ae4bc9-51ec-4b09-af2d-f08f9486593f" providerId="ADAL" clId="{08801DE4-E5AA-4B0B-A27D-A14B47A7BA17}" dt="2022-01-27T18:14:16.787" v="37" actId="20577"/>
          <ac:spMkLst>
            <pc:docMk/>
            <pc:sldMk cId="3383361648" sldId="2076137443"/>
            <ac:spMk id="13" creationId="{7E75BD30-45EA-416E-8741-70B2B9911108}"/>
          </ac:spMkLst>
        </pc:spChg>
        <pc:graphicFrameChg chg="mod">
          <ac:chgData name="Rautaporras Petteri" userId="81ae4bc9-51ec-4b09-af2d-f08f9486593f" providerId="ADAL" clId="{08801DE4-E5AA-4B0B-A27D-A14B47A7BA17}" dt="2022-01-31T09:17:03.475" v="270"/>
          <ac:graphicFrameMkLst>
            <pc:docMk/>
            <pc:sldMk cId="3383361648" sldId="2076137443"/>
            <ac:graphicFrameMk id="9" creationId="{77D08159-59A8-4D26-8835-EADDC01FB2C4}"/>
          </ac:graphicFrameMkLst>
        </pc:graphicFrameChg>
      </pc:sldChg>
      <pc:sldChg chg="del">
        <pc:chgData name="Rautaporras Petteri" userId="81ae4bc9-51ec-4b09-af2d-f08f9486593f" providerId="ADAL" clId="{08801DE4-E5AA-4B0B-A27D-A14B47A7BA17}" dt="2022-01-27T18:14:45.351" v="45" actId="47"/>
        <pc:sldMkLst>
          <pc:docMk/>
          <pc:sldMk cId="736890801" sldId="2076137446"/>
        </pc:sldMkLst>
      </pc:sldChg>
      <pc:sldChg chg="del">
        <pc:chgData name="Rautaporras Petteri" userId="81ae4bc9-51ec-4b09-af2d-f08f9486593f" providerId="ADAL" clId="{08801DE4-E5AA-4B0B-A27D-A14B47A7BA17}" dt="2022-01-27T18:24:36.045" v="48" actId="47"/>
        <pc:sldMkLst>
          <pc:docMk/>
          <pc:sldMk cId="317859450" sldId="2076137447"/>
        </pc:sldMkLst>
      </pc:sldChg>
      <pc:sldChg chg="del mod">
        <pc:chgData name="Rautaporras Petteri" userId="81ae4bc9-51ec-4b09-af2d-f08f9486593f" providerId="ADAL" clId="{08801DE4-E5AA-4B0B-A27D-A14B47A7BA17}" dt="2022-01-31T08:08:59.747" v="205" actId="47"/>
        <pc:sldMkLst>
          <pc:docMk/>
          <pc:sldMk cId="1164271516" sldId="2076137448"/>
        </pc:sldMkLst>
      </pc:sldChg>
      <pc:sldChg chg="modSp">
        <pc:chgData name="Rautaporras Petteri" userId="81ae4bc9-51ec-4b09-af2d-f08f9486593f" providerId="ADAL" clId="{08801DE4-E5AA-4B0B-A27D-A14B47A7BA17}" dt="2022-01-31T09:17:04.407" v="271"/>
        <pc:sldMkLst>
          <pc:docMk/>
          <pc:sldMk cId="3763851419" sldId="2076137449"/>
        </pc:sldMkLst>
        <pc:graphicFrameChg chg="mod">
          <ac:chgData name="Rautaporras Petteri" userId="81ae4bc9-51ec-4b09-af2d-f08f9486593f" providerId="ADAL" clId="{08801DE4-E5AA-4B0B-A27D-A14B47A7BA17}" dt="2022-01-31T09:17:04.407" v="271"/>
          <ac:graphicFrameMkLst>
            <pc:docMk/>
            <pc:sldMk cId="3763851419" sldId="2076137449"/>
            <ac:graphicFrameMk id="15" creationId="{700487CA-A246-4A6D-AFFF-F0216AAC0A9A}"/>
          </ac:graphicFrameMkLst>
        </pc:graphicFrameChg>
      </pc:sldChg>
      <pc:sldChg chg="add">
        <pc:chgData name="Rautaporras Petteri" userId="81ae4bc9-51ec-4b09-af2d-f08f9486593f" providerId="ADAL" clId="{08801DE4-E5AA-4B0B-A27D-A14B47A7BA17}" dt="2022-02-01T13:57:04.831" v="359"/>
        <pc:sldMkLst>
          <pc:docMk/>
          <pc:sldMk cId="205786477" sldId="2076137450"/>
        </pc:sldMkLst>
      </pc:sldChg>
      <pc:sldChg chg="modSp new del mod">
        <pc:chgData name="Rautaporras Petteri" userId="81ae4bc9-51ec-4b09-af2d-f08f9486593f" providerId="ADAL" clId="{08801DE4-E5AA-4B0B-A27D-A14B47A7BA17}" dt="2022-01-27T18:26:44.832" v="94" actId="47"/>
        <pc:sldMkLst>
          <pc:docMk/>
          <pc:sldMk cId="2497182232" sldId="2076137450"/>
        </pc:sldMkLst>
        <pc:spChg chg="mod">
          <ac:chgData name="Rautaporras Petteri" userId="81ae4bc9-51ec-4b09-af2d-f08f9486593f" providerId="ADAL" clId="{08801DE4-E5AA-4B0B-A27D-A14B47A7BA17}" dt="2022-01-27T18:24:54.886" v="92" actId="20577"/>
          <ac:spMkLst>
            <pc:docMk/>
            <pc:sldMk cId="2497182232" sldId="2076137450"/>
            <ac:spMk id="2" creationId="{8E7D22E9-DFAB-4603-9369-EB8D318AD12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Taul1!$A$10:$A$62</c:f>
              <c:strCache>
                <c:ptCount val="52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</c:strCache>
            </c:strRef>
          </c:cat>
          <c:val>
            <c:numRef>
              <c:f>Taul1!$B$10:$B$62</c:f>
              <c:numCache>
                <c:formatCode>General</c:formatCode>
                <c:ptCount val="53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-43.66</c:v>
                </c:pt>
                <c:pt idx="44">
                  <c:v>-16.29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62.58</c:v>
                </c:pt>
                <c:pt idx="2">
                  <c:v>64.44</c:v>
                </c:pt>
                <c:pt idx="3">
                  <c:v>66.290000000000006</c:v>
                </c:pt>
                <c:pt idx="4">
                  <c:v>86.2</c:v>
                </c:pt>
                <c:pt idx="5">
                  <c:v>104.37</c:v>
                </c:pt>
                <c:pt idx="6">
                  <c:v>88.46</c:v>
                </c:pt>
                <c:pt idx="7">
                  <c:v>89.35</c:v>
                </c:pt>
                <c:pt idx="8">
                  <c:v>113.18</c:v>
                </c:pt>
                <c:pt idx="9">
                  <c:v>117.54</c:v>
                </c:pt>
                <c:pt idx="10">
                  <c:v>143.62</c:v>
                </c:pt>
                <c:pt idx="11">
                  <c:v>86.58</c:v>
                </c:pt>
                <c:pt idx="12">
                  <c:v>95.58</c:v>
                </c:pt>
                <c:pt idx="13">
                  <c:v>109.76</c:v>
                </c:pt>
                <c:pt idx="14">
                  <c:v>98.71</c:v>
                </c:pt>
                <c:pt idx="15">
                  <c:v>90.36</c:v>
                </c:pt>
                <c:pt idx="16">
                  <c:v>114.57</c:v>
                </c:pt>
                <c:pt idx="17">
                  <c:v>116.51</c:v>
                </c:pt>
                <c:pt idx="18">
                  <c:v>115.85</c:v>
                </c:pt>
                <c:pt idx="19">
                  <c:v>86.94</c:v>
                </c:pt>
                <c:pt idx="20">
                  <c:v>138.33000000000001</c:v>
                </c:pt>
                <c:pt idx="21">
                  <c:v>116.89</c:v>
                </c:pt>
                <c:pt idx="22">
                  <c:v>134.04</c:v>
                </c:pt>
                <c:pt idx="23">
                  <c:v>93.54</c:v>
                </c:pt>
                <c:pt idx="24">
                  <c:v>118.57</c:v>
                </c:pt>
                <c:pt idx="25">
                  <c:v>132.02000000000001</c:v>
                </c:pt>
                <c:pt idx="26">
                  <c:v>125.31</c:v>
                </c:pt>
                <c:pt idx="27">
                  <c:v>156.96</c:v>
                </c:pt>
                <c:pt idx="28">
                  <c:v>133.03</c:v>
                </c:pt>
                <c:pt idx="29">
                  <c:v>143.61000000000001</c:v>
                </c:pt>
                <c:pt idx="30">
                  <c:v>130.88</c:v>
                </c:pt>
                <c:pt idx="31">
                  <c:v>109.66</c:v>
                </c:pt>
                <c:pt idx="32">
                  <c:v>152.46</c:v>
                </c:pt>
                <c:pt idx="33">
                  <c:v>216.76</c:v>
                </c:pt>
                <c:pt idx="34">
                  <c:v>184.88</c:v>
                </c:pt>
                <c:pt idx="35">
                  <c:v>164.12</c:v>
                </c:pt>
                <c:pt idx="36">
                  <c:v>211.01</c:v>
                </c:pt>
                <c:pt idx="37">
                  <c:v>208.44</c:v>
                </c:pt>
                <c:pt idx="38">
                  <c:v>188.78</c:v>
                </c:pt>
                <c:pt idx="39">
                  <c:v>180.62</c:v>
                </c:pt>
                <c:pt idx="40">
                  <c:v>230.73</c:v>
                </c:pt>
                <c:pt idx="41">
                  <c:v>260.57</c:v>
                </c:pt>
                <c:pt idx="42">
                  <c:v>215.29</c:v>
                </c:pt>
                <c:pt idx="43">
                  <c:v>171.82</c:v>
                </c:pt>
                <c:pt idx="44">
                  <c:v>217.15</c:v>
                </c:pt>
                <c:pt idx="45">
                  <c:v>253.36</c:v>
                </c:pt>
                <c:pt idx="46">
                  <c:v>239.96</c:v>
                </c:pt>
                <c:pt idx="47">
                  <c:v>226.13</c:v>
                </c:pt>
                <c:pt idx="48">
                  <c:v>254.39</c:v>
                </c:pt>
                <c:pt idx="49">
                  <c:v>317.23</c:v>
                </c:pt>
                <c:pt idx="50">
                  <c:v>275.02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20.76</c:v>
                </c:pt>
                <c:pt idx="2">
                  <c:v>21.68</c:v>
                </c:pt>
                <c:pt idx="3">
                  <c:v>22.61</c:v>
                </c:pt>
                <c:pt idx="4">
                  <c:v>14.77</c:v>
                </c:pt>
                <c:pt idx="5">
                  <c:v>26.96</c:v>
                </c:pt>
                <c:pt idx="6">
                  <c:v>23.26</c:v>
                </c:pt>
                <c:pt idx="7">
                  <c:v>16.239999999999998</c:v>
                </c:pt>
                <c:pt idx="8">
                  <c:v>21.94</c:v>
                </c:pt>
                <c:pt idx="9">
                  <c:v>27.46</c:v>
                </c:pt>
                <c:pt idx="10">
                  <c:v>52.22</c:v>
                </c:pt>
                <c:pt idx="11">
                  <c:v>21.77</c:v>
                </c:pt>
                <c:pt idx="12">
                  <c:v>19.53</c:v>
                </c:pt>
                <c:pt idx="13">
                  <c:v>26.18</c:v>
                </c:pt>
                <c:pt idx="14">
                  <c:v>25.36</c:v>
                </c:pt>
                <c:pt idx="15">
                  <c:v>19.649999999999999</c:v>
                </c:pt>
                <c:pt idx="16">
                  <c:v>25.48</c:v>
                </c:pt>
                <c:pt idx="17">
                  <c:v>24.7</c:v>
                </c:pt>
                <c:pt idx="18">
                  <c:v>31.93</c:v>
                </c:pt>
                <c:pt idx="19">
                  <c:v>21.38</c:v>
                </c:pt>
                <c:pt idx="20">
                  <c:v>29.82</c:v>
                </c:pt>
                <c:pt idx="21">
                  <c:v>21.49</c:v>
                </c:pt>
                <c:pt idx="22">
                  <c:v>29.57</c:v>
                </c:pt>
                <c:pt idx="23">
                  <c:v>15.59</c:v>
                </c:pt>
                <c:pt idx="24">
                  <c:v>23.82</c:v>
                </c:pt>
                <c:pt idx="25">
                  <c:v>28.53</c:v>
                </c:pt>
                <c:pt idx="26">
                  <c:v>21.43</c:v>
                </c:pt>
                <c:pt idx="27">
                  <c:v>69.02</c:v>
                </c:pt>
                <c:pt idx="28">
                  <c:v>26.05</c:v>
                </c:pt>
                <c:pt idx="29">
                  <c:v>28.58</c:v>
                </c:pt>
                <c:pt idx="30">
                  <c:v>15.06</c:v>
                </c:pt>
                <c:pt idx="31">
                  <c:v>13.87</c:v>
                </c:pt>
                <c:pt idx="32">
                  <c:v>16.079999999999998</c:v>
                </c:pt>
                <c:pt idx="33">
                  <c:v>29.84</c:v>
                </c:pt>
                <c:pt idx="34">
                  <c:v>16.5</c:v>
                </c:pt>
                <c:pt idx="35">
                  <c:v>28.63</c:v>
                </c:pt>
                <c:pt idx="36">
                  <c:v>30.49</c:v>
                </c:pt>
                <c:pt idx="37">
                  <c:v>29.36</c:v>
                </c:pt>
                <c:pt idx="38">
                  <c:v>24.87</c:v>
                </c:pt>
                <c:pt idx="39">
                  <c:v>36.729999999999997</c:v>
                </c:pt>
                <c:pt idx="40">
                  <c:v>43.09</c:v>
                </c:pt>
                <c:pt idx="41">
                  <c:v>61.52</c:v>
                </c:pt>
                <c:pt idx="42">
                  <c:v>23.2</c:v>
                </c:pt>
                <c:pt idx="43">
                  <c:v>19.190000000000001</c:v>
                </c:pt>
                <c:pt idx="44">
                  <c:v>17.559999999999999</c:v>
                </c:pt>
                <c:pt idx="45">
                  <c:v>49.05</c:v>
                </c:pt>
                <c:pt idx="46">
                  <c:v>21.38</c:v>
                </c:pt>
                <c:pt idx="47">
                  <c:v>16.27</c:v>
                </c:pt>
                <c:pt idx="48">
                  <c:v>14.08</c:v>
                </c:pt>
                <c:pt idx="49">
                  <c:v>33.590000000000003</c:v>
                </c:pt>
                <c:pt idx="50">
                  <c:v>16.690000000000001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41.82</c:v>
                </c:pt>
                <c:pt idx="2">
                  <c:v>42.76</c:v>
                </c:pt>
                <c:pt idx="3">
                  <c:v>43.69</c:v>
                </c:pt>
                <c:pt idx="4">
                  <c:v>71.430000000000007</c:v>
                </c:pt>
                <c:pt idx="5">
                  <c:v>77.41</c:v>
                </c:pt>
                <c:pt idx="6">
                  <c:v>65.2</c:v>
                </c:pt>
                <c:pt idx="7">
                  <c:v>73.11</c:v>
                </c:pt>
                <c:pt idx="8">
                  <c:v>91.24</c:v>
                </c:pt>
                <c:pt idx="9">
                  <c:v>90.08</c:v>
                </c:pt>
                <c:pt idx="10">
                  <c:v>91.41</c:v>
                </c:pt>
                <c:pt idx="11">
                  <c:v>64.81</c:v>
                </c:pt>
                <c:pt idx="12">
                  <c:v>76.05</c:v>
                </c:pt>
                <c:pt idx="13">
                  <c:v>83.59</c:v>
                </c:pt>
                <c:pt idx="14">
                  <c:v>73.36</c:v>
                </c:pt>
                <c:pt idx="15">
                  <c:v>70.72</c:v>
                </c:pt>
                <c:pt idx="16">
                  <c:v>89.09</c:v>
                </c:pt>
                <c:pt idx="17">
                  <c:v>91.81</c:v>
                </c:pt>
                <c:pt idx="18">
                  <c:v>83.92</c:v>
                </c:pt>
                <c:pt idx="19">
                  <c:v>65.56</c:v>
                </c:pt>
                <c:pt idx="20">
                  <c:v>108.51</c:v>
                </c:pt>
                <c:pt idx="21">
                  <c:v>95.4</c:v>
                </c:pt>
                <c:pt idx="22">
                  <c:v>104.47</c:v>
                </c:pt>
                <c:pt idx="23">
                  <c:v>77.959999999999994</c:v>
                </c:pt>
                <c:pt idx="24">
                  <c:v>94.75</c:v>
                </c:pt>
                <c:pt idx="25">
                  <c:v>103.48</c:v>
                </c:pt>
                <c:pt idx="26">
                  <c:v>103.88</c:v>
                </c:pt>
                <c:pt idx="27">
                  <c:v>87.93</c:v>
                </c:pt>
                <c:pt idx="28">
                  <c:v>106.98</c:v>
                </c:pt>
                <c:pt idx="29">
                  <c:v>115.02</c:v>
                </c:pt>
                <c:pt idx="30">
                  <c:v>115.82</c:v>
                </c:pt>
                <c:pt idx="31">
                  <c:v>95.79</c:v>
                </c:pt>
                <c:pt idx="32">
                  <c:v>136.38</c:v>
                </c:pt>
                <c:pt idx="33">
                  <c:v>186.92</c:v>
                </c:pt>
                <c:pt idx="34">
                  <c:v>168.38</c:v>
                </c:pt>
                <c:pt idx="35">
                  <c:v>135.5</c:v>
                </c:pt>
                <c:pt idx="36">
                  <c:v>180.52</c:v>
                </c:pt>
                <c:pt idx="37">
                  <c:v>179.08</c:v>
                </c:pt>
                <c:pt idx="38">
                  <c:v>163.91</c:v>
                </c:pt>
                <c:pt idx="39">
                  <c:v>143.9</c:v>
                </c:pt>
                <c:pt idx="40">
                  <c:v>187.64</c:v>
                </c:pt>
                <c:pt idx="41">
                  <c:v>199.05</c:v>
                </c:pt>
                <c:pt idx="42">
                  <c:v>192.08</c:v>
                </c:pt>
                <c:pt idx="43">
                  <c:v>152.63</c:v>
                </c:pt>
                <c:pt idx="44">
                  <c:v>199.59</c:v>
                </c:pt>
                <c:pt idx="45">
                  <c:v>204.3</c:v>
                </c:pt>
                <c:pt idx="46">
                  <c:v>218.58</c:v>
                </c:pt>
                <c:pt idx="47">
                  <c:v>209.86</c:v>
                </c:pt>
                <c:pt idx="48">
                  <c:v>240.31</c:v>
                </c:pt>
                <c:pt idx="49">
                  <c:v>283.64</c:v>
                </c:pt>
                <c:pt idx="50">
                  <c:v>258.33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34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2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137.19999999999999</c:v>
                </c:pt>
                <c:pt idx="1">
                  <c:v>136.6</c:v>
                </c:pt>
                <c:pt idx="2">
                  <c:v>136.30000000000001</c:v>
                </c:pt>
                <c:pt idx="3">
                  <c:v>136.1</c:v>
                </c:pt>
                <c:pt idx="4">
                  <c:v>151.19999999999999</c:v>
                </c:pt>
                <c:pt idx="5">
                  <c:v>166.4</c:v>
                </c:pt>
                <c:pt idx="6">
                  <c:v>173.8</c:v>
                </c:pt>
                <c:pt idx="7">
                  <c:v>180.9</c:v>
                </c:pt>
                <c:pt idx="8">
                  <c:v>171.7</c:v>
                </c:pt>
                <c:pt idx="9">
                  <c:v>184.1</c:v>
                </c:pt>
                <c:pt idx="10">
                  <c:v>215.4</c:v>
                </c:pt>
                <c:pt idx="11">
                  <c:v>180.1</c:v>
                </c:pt>
                <c:pt idx="12">
                  <c:v>179.2</c:v>
                </c:pt>
                <c:pt idx="13">
                  <c:v>207.5</c:v>
                </c:pt>
                <c:pt idx="14">
                  <c:v>225.6</c:v>
                </c:pt>
                <c:pt idx="15">
                  <c:v>219.1</c:v>
                </c:pt>
                <c:pt idx="16">
                  <c:v>223.1</c:v>
                </c:pt>
                <c:pt idx="17">
                  <c:v>243.1</c:v>
                </c:pt>
                <c:pt idx="18">
                  <c:v>258.7</c:v>
                </c:pt>
                <c:pt idx="19">
                  <c:v>249.1</c:v>
                </c:pt>
                <c:pt idx="20">
                  <c:v>269.3</c:v>
                </c:pt>
                <c:pt idx="21">
                  <c:v>279.10000000000002</c:v>
                </c:pt>
                <c:pt idx="22">
                  <c:v>306.10000000000002</c:v>
                </c:pt>
                <c:pt idx="23">
                  <c:v>313.8</c:v>
                </c:pt>
                <c:pt idx="24">
                  <c:v>327.3</c:v>
                </c:pt>
                <c:pt idx="25">
                  <c:v>346.9</c:v>
                </c:pt>
                <c:pt idx="26">
                  <c:v>341.3</c:v>
                </c:pt>
                <c:pt idx="27">
                  <c:v>338</c:v>
                </c:pt>
                <c:pt idx="28">
                  <c:v>340.9</c:v>
                </c:pt>
                <c:pt idx="29">
                  <c:v>349.2</c:v>
                </c:pt>
                <c:pt idx="30">
                  <c:v>354.5</c:v>
                </c:pt>
                <c:pt idx="31">
                  <c:v>359.1</c:v>
                </c:pt>
                <c:pt idx="32">
                  <c:v>404.5</c:v>
                </c:pt>
                <c:pt idx="33">
                  <c:v>489.2</c:v>
                </c:pt>
                <c:pt idx="34">
                  <c:v>472.8</c:v>
                </c:pt>
                <c:pt idx="35">
                  <c:v>542.20000000000005</c:v>
                </c:pt>
                <c:pt idx="36">
                  <c:v>524.9</c:v>
                </c:pt>
                <c:pt idx="37">
                  <c:v>546.79999999999995</c:v>
                </c:pt>
                <c:pt idx="38">
                  <c:v>511.6</c:v>
                </c:pt>
                <c:pt idx="39">
                  <c:v>503.1</c:v>
                </c:pt>
                <c:pt idx="40">
                  <c:v>525</c:v>
                </c:pt>
                <c:pt idx="41">
                  <c:v>546.29999999999995</c:v>
                </c:pt>
                <c:pt idx="42">
                  <c:v>570.4</c:v>
                </c:pt>
                <c:pt idx="43">
                  <c:v>564</c:v>
                </c:pt>
                <c:pt idx="44">
                  <c:v>554.79999999999995</c:v>
                </c:pt>
                <c:pt idx="45">
                  <c:v>581.1</c:v>
                </c:pt>
                <c:pt idx="46">
                  <c:v>632.70000000000005</c:v>
                </c:pt>
                <c:pt idx="47">
                  <c:v>664.9</c:v>
                </c:pt>
                <c:pt idx="48">
                  <c:v>710</c:v>
                </c:pt>
                <c:pt idx="49">
                  <c:v>729.6</c:v>
                </c:pt>
                <c:pt idx="50">
                  <c:v>736.1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76.7</c:v>
                </c:pt>
                <c:pt idx="1">
                  <c:v>70</c:v>
                </c:pt>
                <c:pt idx="2">
                  <c:v>76.2</c:v>
                </c:pt>
                <c:pt idx="3">
                  <c:v>82.4</c:v>
                </c:pt>
                <c:pt idx="4">
                  <c:v>72.3</c:v>
                </c:pt>
                <c:pt idx="5">
                  <c:v>75.900000000000006</c:v>
                </c:pt>
                <c:pt idx="6">
                  <c:v>74.400000000000006</c:v>
                </c:pt>
                <c:pt idx="7">
                  <c:v>67.3</c:v>
                </c:pt>
                <c:pt idx="8">
                  <c:v>61.6</c:v>
                </c:pt>
                <c:pt idx="9">
                  <c:v>63.4</c:v>
                </c:pt>
                <c:pt idx="10">
                  <c:v>71.8</c:v>
                </c:pt>
                <c:pt idx="11">
                  <c:v>58</c:v>
                </c:pt>
                <c:pt idx="12">
                  <c:v>52.8</c:v>
                </c:pt>
                <c:pt idx="13">
                  <c:v>57.4</c:v>
                </c:pt>
                <c:pt idx="14">
                  <c:v>64.3</c:v>
                </c:pt>
                <c:pt idx="15">
                  <c:v>55.5</c:v>
                </c:pt>
                <c:pt idx="16">
                  <c:v>58.8</c:v>
                </c:pt>
                <c:pt idx="17">
                  <c:v>59.4</c:v>
                </c:pt>
                <c:pt idx="18">
                  <c:v>62</c:v>
                </c:pt>
                <c:pt idx="19">
                  <c:v>60.5</c:v>
                </c:pt>
                <c:pt idx="20">
                  <c:v>62.1</c:v>
                </c:pt>
                <c:pt idx="21">
                  <c:v>56.5</c:v>
                </c:pt>
                <c:pt idx="22">
                  <c:v>56.2</c:v>
                </c:pt>
                <c:pt idx="23">
                  <c:v>55.1</c:v>
                </c:pt>
                <c:pt idx="24">
                  <c:v>50.2</c:v>
                </c:pt>
                <c:pt idx="25">
                  <c:v>55.2</c:v>
                </c:pt>
                <c:pt idx="26">
                  <c:v>53.4</c:v>
                </c:pt>
                <c:pt idx="27">
                  <c:v>84.7</c:v>
                </c:pt>
                <c:pt idx="28">
                  <c:v>83.8</c:v>
                </c:pt>
                <c:pt idx="29">
                  <c:v>93.5</c:v>
                </c:pt>
                <c:pt idx="30">
                  <c:v>94.6</c:v>
                </c:pt>
                <c:pt idx="31">
                  <c:v>89.9</c:v>
                </c:pt>
                <c:pt idx="32">
                  <c:v>82.3</c:v>
                </c:pt>
                <c:pt idx="33">
                  <c:v>81.400000000000006</c:v>
                </c:pt>
                <c:pt idx="34">
                  <c:v>72.3</c:v>
                </c:pt>
                <c:pt idx="35">
                  <c:v>80.400000000000006</c:v>
                </c:pt>
                <c:pt idx="36">
                  <c:v>70.5</c:v>
                </c:pt>
                <c:pt idx="37">
                  <c:v>64.400000000000006</c:v>
                </c:pt>
                <c:pt idx="38">
                  <c:v>58.4</c:v>
                </c:pt>
                <c:pt idx="39">
                  <c:v>62.9</c:v>
                </c:pt>
                <c:pt idx="40">
                  <c:v>63.8</c:v>
                </c:pt>
                <c:pt idx="41">
                  <c:v>84</c:v>
                </c:pt>
                <c:pt idx="42">
                  <c:v>66.599999999999994</c:v>
                </c:pt>
                <c:pt idx="43">
                  <c:v>61.7</c:v>
                </c:pt>
                <c:pt idx="44">
                  <c:v>57.3</c:v>
                </c:pt>
                <c:pt idx="45">
                  <c:v>65.3</c:v>
                </c:pt>
                <c:pt idx="46">
                  <c:v>57.9</c:v>
                </c:pt>
                <c:pt idx="47">
                  <c:v>54.6</c:v>
                </c:pt>
                <c:pt idx="48">
                  <c:v>52.5</c:v>
                </c:pt>
                <c:pt idx="49">
                  <c:v>68.599999999999994</c:v>
                </c:pt>
                <c:pt idx="50">
                  <c:v>67.3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1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273.88</c:v>
                </c:pt>
                <c:pt idx="2">
                  <c:v>201.28</c:v>
                </c:pt>
                <c:pt idx="3">
                  <c:v>210.33</c:v>
                </c:pt>
                <c:pt idx="4">
                  <c:v>345.7</c:v>
                </c:pt>
                <c:pt idx="5">
                  <c:v>436.6</c:v>
                </c:pt>
                <c:pt idx="6">
                  <c:v>241.7</c:v>
                </c:pt>
                <c:pt idx="7">
                  <c:v>217.61</c:v>
                </c:pt>
                <c:pt idx="8">
                  <c:v>318.88</c:v>
                </c:pt>
                <c:pt idx="9">
                  <c:v>390.05</c:v>
                </c:pt>
                <c:pt idx="10">
                  <c:v>357.77</c:v>
                </c:pt>
                <c:pt idx="11">
                  <c:v>244.72</c:v>
                </c:pt>
                <c:pt idx="12">
                  <c:v>310.73</c:v>
                </c:pt>
                <c:pt idx="13">
                  <c:v>480.12</c:v>
                </c:pt>
                <c:pt idx="14">
                  <c:v>405.32</c:v>
                </c:pt>
                <c:pt idx="15">
                  <c:v>327.84</c:v>
                </c:pt>
                <c:pt idx="16">
                  <c:v>418.72</c:v>
                </c:pt>
                <c:pt idx="17">
                  <c:v>454.03</c:v>
                </c:pt>
                <c:pt idx="18">
                  <c:v>343.96</c:v>
                </c:pt>
                <c:pt idx="19">
                  <c:v>392.21</c:v>
                </c:pt>
                <c:pt idx="20">
                  <c:v>415.28</c:v>
                </c:pt>
                <c:pt idx="21">
                  <c:v>382.61</c:v>
                </c:pt>
                <c:pt idx="22">
                  <c:v>393.89</c:v>
                </c:pt>
                <c:pt idx="23">
                  <c:v>392.19</c:v>
                </c:pt>
                <c:pt idx="24">
                  <c:v>461.27</c:v>
                </c:pt>
                <c:pt idx="25">
                  <c:v>317.69</c:v>
                </c:pt>
                <c:pt idx="26">
                  <c:v>312.37</c:v>
                </c:pt>
                <c:pt idx="27">
                  <c:v>302.32</c:v>
                </c:pt>
                <c:pt idx="28">
                  <c:v>458.63</c:v>
                </c:pt>
                <c:pt idx="29">
                  <c:v>360.76</c:v>
                </c:pt>
                <c:pt idx="30">
                  <c:v>312.24</c:v>
                </c:pt>
                <c:pt idx="31">
                  <c:v>271.05</c:v>
                </c:pt>
                <c:pt idx="32">
                  <c:v>383.92</c:v>
                </c:pt>
                <c:pt idx="33">
                  <c:v>637.78</c:v>
                </c:pt>
                <c:pt idx="34">
                  <c:v>471.74</c:v>
                </c:pt>
                <c:pt idx="35">
                  <c:v>373.43</c:v>
                </c:pt>
                <c:pt idx="36">
                  <c:v>489.75</c:v>
                </c:pt>
                <c:pt idx="37">
                  <c:v>563.41</c:v>
                </c:pt>
                <c:pt idx="38">
                  <c:v>584.51</c:v>
                </c:pt>
                <c:pt idx="39">
                  <c:v>359.1</c:v>
                </c:pt>
                <c:pt idx="40">
                  <c:v>476.67</c:v>
                </c:pt>
                <c:pt idx="41">
                  <c:v>533.67999999999995</c:v>
                </c:pt>
                <c:pt idx="42">
                  <c:v>419.97</c:v>
                </c:pt>
                <c:pt idx="43">
                  <c:v>379.15</c:v>
                </c:pt>
                <c:pt idx="44">
                  <c:v>537.24</c:v>
                </c:pt>
                <c:pt idx="45">
                  <c:v>532.12</c:v>
                </c:pt>
                <c:pt idx="46">
                  <c:v>395.14</c:v>
                </c:pt>
                <c:pt idx="47">
                  <c:v>345.12</c:v>
                </c:pt>
                <c:pt idx="48">
                  <c:v>789.5</c:v>
                </c:pt>
                <c:pt idx="49">
                  <c:v>491.29</c:v>
                </c:pt>
                <c:pt idx="50">
                  <c:v>453.06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9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"/>
      </c:valAx>
      <c:spPr>
        <a:noFill/>
        <a:ln w="11372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1206.3</c:v>
                </c:pt>
                <c:pt idx="1">
                  <c:v>1202.8</c:v>
                </c:pt>
                <c:pt idx="2">
                  <c:v>1081.4000000000001</c:v>
                </c:pt>
                <c:pt idx="3">
                  <c:v>1069</c:v>
                </c:pt>
                <c:pt idx="4">
                  <c:v>1135.4000000000001</c:v>
                </c:pt>
                <c:pt idx="5">
                  <c:v>1379.6</c:v>
                </c:pt>
                <c:pt idx="6">
                  <c:v>1333.4</c:v>
                </c:pt>
                <c:pt idx="7">
                  <c:v>1295.7</c:v>
                </c:pt>
                <c:pt idx="8">
                  <c:v>1327</c:v>
                </c:pt>
                <c:pt idx="9">
                  <c:v>1463.3</c:v>
                </c:pt>
                <c:pt idx="10">
                  <c:v>1579.3</c:v>
                </c:pt>
                <c:pt idx="11">
                  <c:v>1525.6</c:v>
                </c:pt>
                <c:pt idx="12">
                  <c:v>1452.5</c:v>
                </c:pt>
                <c:pt idx="13">
                  <c:v>1471.2</c:v>
                </c:pt>
                <c:pt idx="14">
                  <c:v>1514.4</c:v>
                </c:pt>
                <c:pt idx="15">
                  <c:v>1486.1</c:v>
                </c:pt>
                <c:pt idx="16">
                  <c:v>1449.5</c:v>
                </c:pt>
                <c:pt idx="17">
                  <c:v>1550.7</c:v>
                </c:pt>
                <c:pt idx="18">
                  <c:v>1527.8</c:v>
                </c:pt>
                <c:pt idx="19">
                  <c:v>1606.6</c:v>
                </c:pt>
                <c:pt idx="20">
                  <c:v>1649.2</c:v>
                </c:pt>
                <c:pt idx="21">
                  <c:v>1651.4</c:v>
                </c:pt>
                <c:pt idx="22">
                  <c:v>1589.7</c:v>
                </c:pt>
                <c:pt idx="23">
                  <c:v>1714.2</c:v>
                </c:pt>
                <c:pt idx="24">
                  <c:v>1800.6</c:v>
                </c:pt>
                <c:pt idx="25">
                  <c:v>1690.5</c:v>
                </c:pt>
                <c:pt idx="26">
                  <c:v>1615.1</c:v>
                </c:pt>
                <c:pt idx="27">
                  <c:v>1613.5</c:v>
                </c:pt>
                <c:pt idx="28">
                  <c:v>1690.5</c:v>
                </c:pt>
                <c:pt idx="29">
                  <c:v>1678.9</c:v>
                </c:pt>
                <c:pt idx="30">
                  <c:v>1594.6</c:v>
                </c:pt>
                <c:pt idx="31">
                  <c:v>1531.7</c:v>
                </c:pt>
                <c:pt idx="32">
                  <c:v>1493.8</c:v>
                </c:pt>
                <c:pt idx="33">
                  <c:v>1747.9</c:v>
                </c:pt>
                <c:pt idx="34">
                  <c:v>1628.4</c:v>
                </c:pt>
                <c:pt idx="35">
                  <c:v>1538.9</c:v>
                </c:pt>
                <c:pt idx="36">
                  <c:v>1609.2</c:v>
                </c:pt>
                <c:pt idx="37">
                  <c:v>1692</c:v>
                </c:pt>
                <c:pt idx="38">
                  <c:v>1749.3</c:v>
                </c:pt>
                <c:pt idx="39">
                  <c:v>1604</c:v>
                </c:pt>
                <c:pt idx="40">
                  <c:v>1605.3</c:v>
                </c:pt>
                <c:pt idx="41">
                  <c:v>1630.8</c:v>
                </c:pt>
                <c:pt idx="42">
                  <c:v>1593.7</c:v>
                </c:pt>
                <c:pt idx="43">
                  <c:v>1635.8</c:v>
                </c:pt>
                <c:pt idx="44">
                  <c:v>1698.6</c:v>
                </c:pt>
                <c:pt idx="45">
                  <c:v>1723.5</c:v>
                </c:pt>
                <c:pt idx="46">
                  <c:v>1672.2</c:v>
                </c:pt>
                <c:pt idx="47">
                  <c:v>1650.2</c:v>
                </c:pt>
                <c:pt idx="48">
                  <c:v>2065.9</c:v>
                </c:pt>
                <c:pt idx="49">
                  <c:v>2101.1</c:v>
                </c:pt>
                <c:pt idx="50">
                  <c:v>2028.7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2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"/>
      </c:valAx>
      <c:spPr>
        <a:noFill/>
        <a:ln w="11167">
          <a:solidFill>
            <a:schemeClr val="tx1"/>
          </a:solidFill>
          <a:prstDash val="solid"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Sheet1!$B$2:$B$16</c:f>
              <c:numCache>
                <c:formatCode>#,##0</c:formatCode>
                <c:ptCount val="15"/>
                <c:pt idx="0">
                  <c:v>326300</c:v>
                </c:pt>
                <c:pt idx="1">
                  <c:v>299200</c:v>
                </c:pt>
                <c:pt idx="2">
                  <c:v>284200</c:v>
                </c:pt>
                <c:pt idx="3">
                  <c:v>290200</c:v>
                </c:pt>
                <c:pt idx="4">
                  <c:v>296700</c:v>
                </c:pt>
                <c:pt idx="5">
                  <c:v>290700</c:v>
                </c:pt>
                <c:pt idx="6">
                  <c:v>287000</c:v>
                </c:pt>
                <c:pt idx="7">
                  <c:v>288300</c:v>
                </c:pt>
                <c:pt idx="8">
                  <c:v>290300</c:v>
                </c:pt>
                <c:pt idx="9">
                  <c:v>297100</c:v>
                </c:pt>
                <c:pt idx="10">
                  <c:v>307400</c:v>
                </c:pt>
                <c:pt idx="11">
                  <c:v>313600</c:v>
                </c:pt>
                <c:pt idx="12">
                  <c:v>313900</c:v>
                </c:pt>
                <c:pt idx="13">
                  <c:v>322700</c:v>
                </c:pt>
                <c:pt idx="14">
                  <c:v>336421.84490524983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Sheet1!$A$2:$A$16</c:f>
              <c:numCache>
                <c:formatCode>General</c:formatCode>
                <c:ptCount val="15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  <c:pt idx="12">
                  <c:v>2020</c:v>
                </c:pt>
                <c:pt idx="13">
                  <c:v>2021</c:v>
                </c:pt>
                <c:pt idx="14">
                  <c:v>2022</c:v>
                </c:pt>
              </c:numCache>
            </c:numRef>
          </c:cat>
          <c:val>
            <c:numRef>
              <c:f>Sheet1!$C$2:$C$16</c:f>
              <c:numCache>
                <c:formatCode>#,##0</c:formatCode>
                <c:ptCount val="15"/>
                <c:pt idx="0">
                  <c:v>290178</c:v>
                </c:pt>
                <c:pt idx="1">
                  <c:v>279451</c:v>
                </c:pt>
                <c:pt idx="2">
                  <c:v>301810</c:v>
                </c:pt>
                <c:pt idx="3">
                  <c:v>327105</c:v>
                </c:pt>
                <c:pt idx="4">
                  <c:v>302967</c:v>
                </c:pt>
                <c:pt idx="5">
                  <c:v>287327</c:v>
                </c:pt>
                <c:pt idx="6" formatCode="General">
                  <c:v>273143</c:v>
                </c:pt>
                <c:pt idx="7" formatCode="General">
                  <c:v>255440.5</c:v>
                </c:pt>
                <c:pt idx="8" formatCode="General">
                  <c:v>284942.7</c:v>
                </c:pt>
                <c:pt idx="9" formatCode="General">
                  <c:v>283597</c:v>
                </c:pt>
                <c:pt idx="10" formatCode="General">
                  <c:v>287471</c:v>
                </c:pt>
                <c:pt idx="11" formatCode="General">
                  <c:v>297636</c:v>
                </c:pt>
                <c:pt idx="12" formatCode="General">
                  <c:v>288183</c:v>
                </c:pt>
                <c:pt idx="13" formatCode="General">
                  <c:v>297955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Taul1!$A$4:$A$33</c:f>
              <c:strCache>
                <c:ptCount val="30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</c:strCache>
            </c:strRef>
          </c:cat>
          <c:val>
            <c:numRef>
              <c:f>Taul1!$B$4:$B$33</c:f>
              <c:numCache>
                <c:formatCode>General</c:formatCode>
                <c:ptCount val="30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Taul1!$A$4:$A$33</c:f>
              <c:strCache>
                <c:ptCount val="30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</c:strCache>
            </c:strRef>
          </c:cat>
          <c:val>
            <c:numRef>
              <c:f>Taul1!$C$4:$C$33</c:f>
              <c:numCache>
                <c:formatCode>#,##0</c:formatCode>
                <c:ptCount val="30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6581.54</c:v>
                </c:pt>
                <c:pt idx="2">
                  <c:v>6828.33</c:v>
                </c:pt>
                <c:pt idx="3">
                  <c:v>6684.96</c:v>
                </c:pt>
                <c:pt idx="4">
                  <c:v>8744.18</c:v>
                </c:pt>
                <c:pt idx="5">
                  <c:v>8039.07</c:v>
                </c:pt>
                <c:pt idx="6">
                  <c:v>8369.5</c:v>
                </c:pt>
                <c:pt idx="7">
                  <c:v>7326.13</c:v>
                </c:pt>
                <c:pt idx="8">
                  <c:v>9028.7000000000007</c:v>
                </c:pt>
                <c:pt idx="9">
                  <c:v>7867.55</c:v>
                </c:pt>
                <c:pt idx="10">
                  <c:v>8184.54</c:v>
                </c:pt>
                <c:pt idx="11">
                  <c:v>7259.63</c:v>
                </c:pt>
                <c:pt idx="12">
                  <c:v>8497.27</c:v>
                </c:pt>
                <c:pt idx="13">
                  <c:v>6721.02</c:v>
                </c:pt>
                <c:pt idx="14">
                  <c:v>7169.93</c:v>
                </c:pt>
                <c:pt idx="15">
                  <c:v>6505.82</c:v>
                </c:pt>
                <c:pt idx="16">
                  <c:v>7259.55</c:v>
                </c:pt>
                <c:pt idx="17">
                  <c:v>7273.28</c:v>
                </c:pt>
                <c:pt idx="18">
                  <c:v>7535.24</c:v>
                </c:pt>
                <c:pt idx="19">
                  <c:v>8865.7800000000007</c:v>
                </c:pt>
                <c:pt idx="20">
                  <c:v>7645.94</c:v>
                </c:pt>
                <c:pt idx="21">
                  <c:v>6610.4</c:v>
                </c:pt>
                <c:pt idx="22">
                  <c:v>8588.48</c:v>
                </c:pt>
                <c:pt idx="23">
                  <c:v>6951.17</c:v>
                </c:pt>
                <c:pt idx="24">
                  <c:v>7817.78</c:v>
                </c:pt>
                <c:pt idx="25">
                  <c:v>6687.95</c:v>
                </c:pt>
                <c:pt idx="26">
                  <c:v>6363.66</c:v>
                </c:pt>
                <c:pt idx="27">
                  <c:v>6349.4</c:v>
                </c:pt>
                <c:pt idx="28">
                  <c:v>7842.76</c:v>
                </c:pt>
                <c:pt idx="29">
                  <c:v>7477.48</c:v>
                </c:pt>
                <c:pt idx="30">
                  <c:v>9456.82</c:v>
                </c:pt>
                <c:pt idx="31">
                  <c:v>7119.07</c:v>
                </c:pt>
                <c:pt idx="32">
                  <c:v>11062.66</c:v>
                </c:pt>
                <c:pt idx="33">
                  <c:v>8906.01</c:v>
                </c:pt>
                <c:pt idx="34">
                  <c:v>8646.17</c:v>
                </c:pt>
                <c:pt idx="35">
                  <c:v>8714.52</c:v>
                </c:pt>
                <c:pt idx="36">
                  <c:v>9910.0499999999993</c:v>
                </c:pt>
                <c:pt idx="37">
                  <c:v>9916.4</c:v>
                </c:pt>
                <c:pt idx="38">
                  <c:v>9481.16</c:v>
                </c:pt>
                <c:pt idx="39">
                  <c:v>9795.76</c:v>
                </c:pt>
                <c:pt idx="40">
                  <c:v>11220.7</c:v>
                </c:pt>
                <c:pt idx="41">
                  <c:v>8793.1200000000008</c:v>
                </c:pt>
                <c:pt idx="42">
                  <c:v>8095.57</c:v>
                </c:pt>
                <c:pt idx="43">
                  <c:v>8588.84</c:v>
                </c:pt>
                <c:pt idx="44">
                  <c:v>12930.66</c:v>
                </c:pt>
                <c:pt idx="45">
                  <c:v>9227.6299999999992</c:v>
                </c:pt>
                <c:pt idx="46">
                  <c:v>9851.7800000000007</c:v>
                </c:pt>
                <c:pt idx="47">
                  <c:v>9654.9599999999991</c:v>
                </c:pt>
                <c:pt idx="48">
                  <c:v>13465.13</c:v>
                </c:pt>
                <c:pt idx="49">
                  <c:v>10044.370000000001</c:v>
                </c:pt>
                <c:pt idx="50">
                  <c:v>11033.1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4970.3999999999996</c:v>
                </c:pt>
                <c:pt idx="2">
                  <c:v>5357.78</c:v>
                </c:pt>
                <c:pt idx="3">
                  <c:v>5263.28</c:v>
                </c:pt>
                <c:pt idx="4">
                  <c:v>6567.41</c:v>
                </c:pt>
                <c:pt idx="5">
                  <c:v>5697.09</c:v>
                </c:pt>
                <c:pt idx="6">
                  <c:v>6446.61</c:v>
                </c:pt>
                <c:pt idx="7">
                  <c:v>5560.66</c:v>
                </c:pt>
                <c:pt idx="8">
                  <c:v>6898.34</c:v>
                </c:pt>
                <c:pt idx="9">
                  <c:v>5900.77</c:v>
                </c:pt>
                <c:pt idx="10">
                  <c:v>6321.02</c:v>
                </c:pt>
                <c:pt idx="11">
                  <c:v>5803.78</c:v>
                </c:pt>
                <c:pt idx="12">
                  <c:v>6803.74</c:v>
                </c:pt>
                <c:pt idx="13">
                  <c:v>5015.4399999999996</c:v>
                </c:pt>
                <c:pt idx="14">
                  <c:v>5349.05</c:v>
                </c:pt>
                <c:pt idx="15">
                  <c:v>5062.07</c:v>
                </c:pt>
                <c:pt idx="16">
                  <c:v>5649.46</c:v>
                </c:pt>
                <c:pt idx="17">
                  <c:v>5274.29</c:v>
                </c:pt>
                <c:pt idx="18">
                  <c:v>5469.31</c:v>
                </c:pt>
                <c:pt idx="19">
                  <c:v>6401.97</c:v>
                </c:pt>
                <c:pt idx="20">
                  <c:v>5721.48</c:v>
                </c:pt>
                <c:pt idx="21">
                  <c:v>4673.42</c:v>
                </c:pt>
                <c:pt idx="22">
                  <c:v>6262.38</c:v>
                </c:pt>
                <c:pt idx="23">
                  <c:v>5341.66</c:v>
                </c:pt>
                <c:pt idx="24">
                  <c:v>5572.71</c:v>
                </c:pt>
                <c:pt idx="25">
                  <c:v>4648.79</c:v>
                </c:pt>
                <c:pt idx="26">
                  <c:v>4457.49</c:v>
                </c:pt>
                <c:pt idx="27">
                  <c:v>4544.1499999999996</c:v>
                </c:pt>
                <c:pt idx="28">
                  <c:v>5463.64</c:v>
                </c:pt>
                <c:pt idx="29">
                  <c:v>5501.75</c:v>
                </c:pt>
                <c:pt idx="30">
                  <c:v>7348.88</c:v>
                </c:pt>
                <c:pt idx="31">
                  <c:v>5080.57</c:v>
                </c:pt>
                <c:pt idx="32">
                  <c:v>8145.92</c:v>
                </c:pt>
                <c:pt idx="33">
                  <c:v>5864.53</c:v>
                </c:pt>
                <c:pt idx="34">
                  <c:v>6214.87</c:v>
                </c:pt>
                <c:pt idx="35">
                  <c:v>6497.81</c:v>
                </c:pt>
                <c:pt idx="36">
                  <c:v>7154.33</c:v>
                </c:pt>
                <c:pt idx="37">
                  <c:v>7045.32</c:v>
                </c:pt>
                <c:pt idx="38">
                  <c:v>6550.81</c:v>
                </c:pt>
                <c:pt idx="39">
                  <c:v>7041.19</c:v>
                </c:pt>
                <c:pt idx="40">
                  <c:v>8617.2900000000009</c:v>
                </c:pt>
                <c:pt idx="41">
                  <c:v>6214.26</c:v>
                </c:pt>
                <c:pt idx="42">
                  <c:v>5659.59</c:v>
                </c:pt>
                <c:pt idx="43">
                  <c:v>6323.33</c:v>
                </c:pt>
                <c:pt idx="44">
                  <c:v>9451.06</c:v>
                </c:pt>
                <c:pt idx="45">
                  <c:v>6624.72</c:v>
                </c:pt>
                <c:pt idx="46">
                  <c:v>7642.07</c:v>
                </c:pt>
                <c:pt idx="47">
                  <c:v>7730.74</c:v>
                </c:pt>
                <c:pt idx="48">
                  <c:v>10670.44</c:v>
                </c:pt>
                <c:pt idx="49">
                  <c:v>7725.8</c:v>
                </c:pt>
                <c:pt idx="50">
                  <c:v>8098.49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1574.29</c:v>
                </c:pt>
                <c:pt idx="2">
                  <c:v>1432.51</c:v>
                </c:pt>
                <c:pt idx="3">
                  <c:v>1381.2</c:v>
                </c:pt>
                <c:pt idx="4">
                  <c:v>2110.38</c:v>
                </c:pt>
                <c:pt idx="5">
                  <c:v>2268.88</c:v>
                </c:pt>
                <c:pt idx="6">
                  <c:v>1862.92</c:v>
                </c:pt>
                <c:pt idx="7">
                  <c:v>1696.89</c:v>
                </c:pt>
                <c:pt idx="8">
                  <c:v>2046.45</c:v>
                </c:pt>
                <c:pt idx="9">
                  <c:v>1880.63</c:v>
                </c:pt>
                <c:pt idx="10">
                  <c:v>1779.59</c:v>
                </c:pt>
                <c:pt idx="11">
                  <c:v>1396.2</c:v>
                </c:pt>
                <c:pt idx="12">
                  <c:v>1623.97</c:v>
                </c:pt>
                <c:pt idx="13">
                  <c:v>1626.91</c:v>
                </c:pt>
                <c:pt idx="14">
                  <c:v>1751.96</c:v>
                </c:pt>
                <c:pt idx="15">
                  <c:v>1377.45</c:v>
                </c:pt>
                <c:pt idx="16">
                  <c:v>1527.53</c:v>
                </c:pt>
                <c:pt idx="17">
                  <c:v>1913.04</c:v>
                </c:pt>
                <c:pt idx="18">
                  <c:v>1986.89</c:v>
                </c:pt>
                <c:pt idx="19">
                  <c:v>2402.52</c:v>
                </c:pt>
                <c:pt idx="20">
                  <c:v>1821.83</c:v>
                </c:pt>
                <c:pt idx="21">
                  <c:v>1845.58</c:v>
                </c:pt>
                <c:pt idx="22">
                  <c:v>2227.14</c:v>
                </c:pt>
                <c:pt idx="23">
                  <c:v>1535.48</c:v>
                </c:pt>
                <c:pt idx="24">
                  <c:v>2155.85</c:v>
                </c:pt>
                <c:pt idx="25">
                  <c:v>1939.77</c:v>
                </c:pt>
                <c:pt idx="26">
                  <c:v>1806.36</c:v>
                </c:pt>
                <c:pt idx="27">
                  <c:v>1720.56</c:v>
                </c:pt>
                <c:pt idx="28">
                  <c:v>2277.0700000000002</c:v>
                </c:pt>
                <c:pt idx="29">
                  <c:v>1864.49</c:v>
                </c:pt>
                <c:pt idx="30">
                  <c:v>1995.87</c:v>
                </c:pt>
                <c:pt idx="31">
                  <c:v>1946.57</c:v>
                </c:pt>
                <c:pt idx="32">
                  <c:v>2785.84</c:v>
                </c:pt>
                <c:pt idx="33">
                  <c:v>2859.28</c:v>
                </c:pt>
                <c:pt idx="34">
                  <c:v>2266.7600000000002</c:v>
                </c:pt>
                <c:pt idx="35">
                  <c:v>2085.1999999999998</c:v>
                </c:pt>
                <c:pt idx="36">
                  <c:v>2581.34</c:v>
                </c:pt>
                <c:pt idx="37">
                  <c:v>2698.58</c:v>
                </c:pt>
                <c:pt idx="38">
                  <c:v>2776.97</c:v>
                </c:pt>
                <c:pt idx="39">
                  <c:v>2625.62</c:v>
                </c:pt>
                <c:pt idx="40">
                  <c:v>2427.9699999999998</c:v>
                </c:pt>
                <c:pt idx="41">
                  <c:v>2394.54</c:v>
                </c:pt>
                <c:pt idx="42">
                  <c:v>2257.4299999999998</c:v>
                </c:pt>
                <c:pt idx="43">
                  <c:v>2119.44</c:v>
                </c:pt>
                <c:pt idx="44">
                  <c:v>3289.39</c:v>
                </c:pt>
                <c:pt idx="45">
                  <c:v>2409.58</c:v>
                </c:pt>
                <c:pt idx="46">
                  <c:v>2000.26</c:v>
                </c:pt>
                <c:pt idx="47">
                  <c:v>1720.64</c:v>
                </c:pt>
                <c:pt idx="48">
                  <c:v>2566.09</c:v>
                </c:pt>
                <c:pt idx="49">
                  <c:v>2055.8200000000002</c:v>
                </c:pt>
                <c:pt idx="50">
                  <c:v>2690.76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3172.5</c:v>
                </c:pt>
                <c:pt idx="1">
                  <c:v>3276.5</c:v>
                </c:pt>
                <c:pt idx="2">
                  <c:v>3044.6</c:v>
                </c:pt>
                <c:pt idx="3">
                  <c:v>3021.3</c:v>
                </c:pt>
                <c:pt idx="4">
                  <c:v>3407.9</c:v>
                </c:pt>
                <c:pt idx="5">
                  <c:v>4071.3</c:v>
                </c:pt>
                <c:pt idx="6">
                  <c:v>4150.2</c:v>
                </c:pt>
                <c:pt idx="7">
                  <c:v>4175.8</c:v>
                </c:pt>
                <c:pt idx="8">
                  <c:v>4132.5</c:v>
                </c:pt>
                <c:pt idx="9">
                  <c:v>4071.3</c:v>
                </c:pt>
                <c:pt idx="10">
                  <c:v>4493.3</c:v>
                </c:pt>
                <c:pt idx="11">
                  <c:v>3890.4</c:v>
                </c:pt>
                <c:pt idx="12">
                  <c:v>3895.6</c:v>
                </c:pt>
                <c:pt idx="13">
                  <c:v>3714.8</c:v>
                </c:pt>
                <c:pt idx="14">
                  <c:v>3790.8</c:v>
                </c:pt>
                <c:pt idx="15">
                  <c:v>3704.9</c:v>
                </c:pt>
                <c:pt idx="16">
                  <c:v>3469.2</c:v>
                </c:pt>
                <c:pt idx="17">
                  <c:v>3877.9</c:v>
                </c:pt>
                <c:pt idx="18">
                  <c:v>3997.1</c:v>
                </c:pt>
                <c:pt idx="19">
                  <c:v>4572.7</c:v>
                </c:pt>
                <c:pt idx="20">
                  <c:v>4687.3999999999996</c:v>
                </c:pt>
                <c:pt idx="21">
                  <c:v>4982.7</c:v>
                </c:pt>
                <c:pt idx="22">
                  <c:v>4973.8</c:v>
                </c:pt>
                <c:pt idx="23">
                  <c:v>4815</c:v>
                </c:pt>
                <c:pt idx="24">
                  <c:v>5195.1000000000004</c:v>
                </c:pt>
                <c:pt idx="25">
                  <c:v>5137</c:v>
                </c:pt>
                <c:pt idx="26">
                  <c:v>4957.6000000000004</c:v>
                </c:pt>
                <c:pt idx="27">
                  <c:v>4791</c:v>
                </c:pt>
                <c:pt idx="28">
                  <c:v>4833.7</c:v>
                </c:pt>
                <c:pt idx="29">
                  <c:v>4831.5</c:v>
                </c:pt>
                <c:pt idx="30">
                  <c:v>4942.3</c:v>
                </c:pt>
                <c:pt idx="31">
                  <c:v>4760.8</c:v>
                </c:pt>
                <c:pt idx="32">
                  <c:v>5039.8</c:v>
                </c:pt>
                <c:pt idx="33">
                  <c:v>5620.6</c:v>
                </c:pt>
                <c:pt idx="34">
                  <c:v>5335.1</c:v>
                </c:pt>
                <c:pt idx="35">
                  <c:v>5315.3</c:v>
                </c:pt>
                <c:pt idx="36">
                  <c:v>5489.3</c:v>
                </c:pt>
                <c:pt idx="37">
                  <c:v>5746.9</c:v>
                </c:pt>
                <c:pt idx="38">
                  <c:v>5866.1</c:v>
                </c:pt>
                <c:pt idx="39">
                  <c:v>6132.8</c:v>
                </c:pt>
                <c:pt idx="40">
                  <c:v>6096.1</c:v>
                </c:pt>
                <c:pt idx="41">
                  <c:v>6146.4</c:v>
                </c:pt>
                <c:pt idx="42">
                  <c:v>6053</c:v>
                </c:pt>
                <c:pt idx="43">
                  <c:v>5935.8</c:v>
                </c:pt>
                <c:pt idx="44">
                  <c:v>6691.8</c:v>
                </c:pt>
                <c:pt idx="45">
                  <c:v>7511.4</c:v>
                </c:pt>
                <c:pt idx="46">
                  <c:v>7657.7</c:v>
                </c:pt>
                <c:pt idx="47">
                  <c:v>7581.9</c:v>
                </c:pt>
                <c:pt idx="48">
                  <c:v>7944.2</c:v>
                </c:pt>
                <c:pt idx="49">
                  <c:v>7946.4</c:v>
                </c:pt>
                <c:pt idx="50">
                  <c:v>8283.1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11946.6</c:v>
                </c:pt>
                <c:pt idx="1">
                  <c:v>11143.3</c:v>
                </c:pt>
                <c:pt idx="2">
                  <c:v>11203.9</c:v>
                </c:pt>
                <c:pt idx="3">
                  <c:v>11083.2</c:v>
                </c:pt>
                <c:pt idx="4">
                  <c:v>11073.7</c:v>
                </c:pt>
                <c:pt idx="5">
                  <c:v>9957.93</c:v>
                </c:pt>
                <c:pt idx="6">
                  <c:v>10522.2</c:v>
                </c:pt>
                <c:pt idx="7">
                  <c:v>10906.6</c:v>
                </c:pt>
                <c:pt idx="8">
                  <c:v>11769.8</c:v>
                </c:pt>
                <c:pt idx="9">
                  <c:v>11041.9</c:v>
                </c:pt>
                <c:pt idx="10">
                  <c:v>11317.2</c:v>
                </c:pt>
                <c:pt idx="11">
                  <c:v>10733.9</c:v>
                </c:pt>
                <c:pt idx="12">
                  <c:v>11344.3</c:v>
                </c:pt>
                <c:pt idx="13">
                  <c:v>10372.9</c:v>
                </c:pt>
                <c:pt idx="14">
                  <c:v>10486.7</c:v>
                </c:pt>
                <c:pt idx="15">
                  <c:v>10191</c:v>
                </c:pt>
                <c:pt idx="16">
                  <c:v>10087.1</c:v>
                </c:pt>
                <c:pt idx="17">
                  <c:v>9854.56</c:v>
                </c:pt>
                <c:pt idx="18">
                  <c:v>9913.66</c:v>
                </c:pt>
                <c:pt idx="19">
                  <c:v>11081.2</c:v>
                </c:pt>
                <c:pt idx="20">
                  <c:v>11165.5</c:v>
                </c:pt>
                <c:pt idx="21">
                  <c:v>10766.4</c:v>
                </c:pt>
                <c:pt idx="22">
                  <c:v>11837.9</c:v>
                </c:pt>
                <c:pt idx="23">
                  <c:v>12693</c:v>
                </c:pt>
                <c:pt idx="24">
                  <c:v>13565</c:v>
                </c:pt>
                <c:pt idx="25">
                  <c:v>13306.6</c:v>
                </c:pt>
                <c:pt idx="26">
                  <c:v>12427.6</c:v>
                </c:pt>
                <c:pt idx="27">
                  <c:v>12883.6</c:v>
                </c:pt>
                <c:pt idx="28">
                  <c:v>13139.1</c:v>
                </c:pt>
                <c:pt idx="29">
                  <c:v>13677.3</c:v>
                </c:pt>
                <c:pt idx="30">
                  <c:v>15557.5</c:v>
                </c:pt>
                <c:pt idx="31">
                  <c:v>15479.8</c:v>
                </c:pt>
                <c:pt idx="32">
                  <c:v>17699.3</c:v>
                </c:pt>
                <c:pt idx="33">
                  <c:v>17965.099999999999</c:v>
                </c:pt>
                <c:pt idx="34">
                  <c:v>17648.5</c:v>
                </c:pt>
                <c:pt idx="35">
                  <c:v>19018.400000000001</c:v>
                </c:pt>
                <c:pt idx="36">
                  <c:v>19755.5</c:v>
                </c:pt>
                <c:pt idx="37">
                  <c:v>20653.2</c:v>
                </c:pt>
                <c:pt idx="38">
                  <c:v>20618.400000000001</c:v>
                </c:pt>
                <c:pt idx="39">
                  <c:v>20626.2</c:v>
                </c:pt>
                <c:pt idx="40">
                  <c:v>21054.3</c:v>
                </c:pt>
                <c:pt idx="41">
                  <c:v>19698</c:v>
                </c:pt>
                <c:pt idx="42">
                  <c:v>19787</c:v>
                </c:pt>
                <c:pt idx="43">
                  <c:v>19583.400000000001</c:v>
                </c:pt>
                <c:pt idx="44">
                  <c:v>21171.599999999999</c:v>
                </c:pt>
                <c:pt idx="45">
                  <c:v>19397.400000000001</c:v>
                </c:pt>
                <c:pt idx="46">
                  <c:v>20542.7</c:v>
                </c:pt>
                <c:pt idx="47">
                  <c:v>22360.400000000001</c:v>
                </c:pt>
                <c:pt idx="48">
                  <c:v>24275.4</c:v>
                </c:pt>
                <c:pt idx="49">
                  <c:v>21982.5</c:v>
                </c:pt>
                <c:pt idx="50">
                  <c:v>22123.7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3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4077.65</c:v>
                </c:pt>
                <c:pt idx="2">
                  <c:v>3904.26</c:v>
                </c:pt>
                <c:pt idx="3">
                  <c:v>3994.59</c:v>
                </c:pt>
                <c:pt idx="4">
                  <c:v>5075.93</c:v>
                </c:pt>
                <c:pt idx="5">
                  <c:v>4065.26</c:v>
                </c:pt>
                <c:pt idx="6">
                  <c:v>3693.23</c:v>
                </c:pt>
                <c:pt idx="7">
                  <c:v>3760.8</c:v>
                </c:pt>
                <c:pt idx="8">
                  <c:v>4807.51</c:v>
                </c:pt>
                <c:pt idx="9">
                  <c:v>3742.04</c:v>
                </c:pt>
                <c:pt idx="10">
                  <c:v>4221.8900000000003</c:v>
                </c:pt>
                <c:pt idx="11">
                  <c:v>3768.19</c:v>
                </c:pt>
                <c:pt idx="12">
                  <c:v>4202.96</c:v>
                </c:pt>
                <c:pt idx="13">
                  <c:v>2970.9</c:v>
                </c:pt>
                <c:pt idx="14">
                  <c:v>3226.92</c:v>
                </c:pt>
                <c:pt idx="15">
                  <c:v>2910.18</c:v>
                </c:pt>
                <c:pt idx="16">
                  <c:v>3548.36</c:v>
                </c:pt>
                <c:pt idx="17">
                  <c:v>2824.71</c:v>
                </c:pt>
                <c:pt idx="18">
                  <c:v>2874.77</c:v>
                </c:pt>
                <c:pt idx="19">
                  <c:v>3491.82</c:v>
                </c:pt>
                <c:pt idx="20">
                  <c:v>3170.1</c:v>
                </c:pt>
                <c:pt idx="21">
                  <c:v>2580.5100000000002</c:v>
                </c:pt>
                <c:pt idx="22">
                  <c:v>2530.14</c:v>
                </c:pt>
                <c:pt idx="23">
                  <c:v>2262.9</c:v>
                </c:pt>
                <c:pt idx="24">
                  <c:v>3291.95</c:v>
                </c:pt>
                <c:pt idx="25">
                  <c:v>2647.42</c:v>
                </c:pt>
                <c:pt idx="26">
                  <c:v>2590.8000000000002</c:v>
                </c:pt>
                <c:pt idx="27">
                  <c:v>2704.13</c:v>
                </c:pt>
                <c:pt idx="28">
                  <c:v>3026.67</c:v>
                </c:pt>
                <c:pt idx="29">
                  <c:v>2788.79</c:v>
                </c:pt>
                <c:pt idx="30">
                  <c:v>3025.29</c:v>
                </c:pt>
                <c:pt idx="31">
                  <c:v>2870.54</c:v>
                </c:pt>
                <c:pt idx="32">
                  <c:v>3250.6</c:v>
                </c:pt>
                <c:pt idx="33">
                  <c:v>3161.54</c:v>
                </c:pt>
                <c:pt idx="34">
                  <c:v>3124.93</c:v>
                </c:pt>
                <c:pt idx="35">
                  <c:v>3222.18</c:v>
                </c:pt>
                <c:pt idx="36">
                  <c:v>3581.01</c:v>
                </c:pt>
                <c:pt idx="37">
                  <c:v>3609.86</c:v>
                </c:pt>
                <c:pt idx="38">
                  <c:v>3677.58</c:v>
                </c:pt>
                <c:pt idx="39">
                  <c:v>4374.07</c:v>
                </c:pt>
                <c:pt idx="40">
                  <c:v>4773.43</c:v>
                </c:pt>
                <c:pt idx="41">
                  <c:v>3538.9</c:v>
                </c:pt>
                <c:pt idx="42">
                  <c:v>4057.1</c:v>
                </c:pt>
                <c:pt idx="43">
                  <c:v>4174.82</c:v>
                </c:pt>
                <c:pt idx="44">
                  <c:v>6428.03</c:v>
                </c:pt>
                <c:pt idx="45">
                  <c:v>3698.53</c:v>
                </c:pt>
                <c:pt idx="46">
                  <c:v>4102.12</c:v>
                </c:pt>
                <c:pt idx="47">
                  <c:v>4233.3</c:v>
                </c:pt>
                <c:pt idx="48">
                  <c:v>6259.56</c:v>
                </c:pt>
                <c:pt idx="49">
                  <c:v>4015.5</c:v>
                </c:pt>
                <c:pt idx="50">
                  <c:v>4939.1499999999996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3346.71</c:v>
                </c:pt>
                <c:pt idx="2">
                  <c:v>3369.8</c:v>
                </c:pt>
                <c:pt idx="3">
                  <c:v>3322.29</c:v>
                </c:pt>
                <c:pt idx="4">
                  <c:v>4278.1099999999997</c:v>
                </c:pt>
                <c:pt idx="5">
                  <c:v>3268.48</c:v>
                </c:pt>
                <c:pt idx="6">
                  <c:v>3165.52</c:v>
                </c:pt>
                <c:pt idx="7">
                  <c:v>3055.04</c:v>
                </c:pt>
                <c:pt idx="8">
                  <c:v>4005.77</c:v>
                </c:pt>
                <c:pt idx="9">
                  <c:v>3176.58</c:v>
                </c:pt>
                <c:pt idx="10">
                  <c:v>3712.46</c:v>
                </c:pt>
                <c:pt idx="11">
                  <c:v>3424.38</c:v>
                </c:pt>
                <c:pt idx="12">
                  <c:v>3762.02</c:v>
                </c:pt>
                <c:pt idx="13">
                  <c:v>2595.04</c:v>
                </c:pt>
                <c:pt idx="14">
                  <c:v>2878.16</c:v>
                </c:pt>
                <c:pt idx="15">
                  <c:v>2610.4899999999998</c:v>
                </c:pt>
                <c:pt idx="16">
                  <c:v>3270.42</c:v>
                </c:pt>
                <c:pt idx="17">
                  <c:v>2464.59</c:v>
                </c:pt>
                <c:pt idx="18">
                  <c:v>2502.3000000000002</c:v>
                </c:pt>
                <c:pt idx="19">
                  <c:v>3122.37</c:v>
                </c:pt>
                <c:pt idx="20">
                  <c:v>2812.32</c:v>
                </c:pt>
                <c:pt idx="21">
                  <c:v>2129.21</c:v>
                </c:pt>
                <c:pt idx="22">
                  <c:v>2123.88</c:v>
                </c:pt>
                <c:pt idx="23">
                  <c:v>1925.3</c:v>
                </c:pt>
                <c:pt idx="24">
                  <c:v>2724.11</c:v>
                </c:pt>
                <c:pt idx="25">
                  <c:v>2210.0700000000002</c:v>
                </c:pt>
                <c:pt idx="26">
                  <c:v>2170.29</c:v>
                </c:pt>
                <c:pt idx="27">
                  <c:v>2213.48</c:v>
                </c:pt>
                <c:pt idx="28">
                  <c:v>2577.37</c:v>
                </c:pt>
                <c:pt idx="29">
                  <c:v>2322.4699999999998</c:v>
                </c:pt>
                <c:pt idx="30">
                  <c:v>2422.1</c:v>
                </c:pt>
                <c:pt idx="31">
                  <c:v>2146.71</c:v>
                </c:pt>
                <c:pt idx="32">
                  <c:v>2474.73</c:v>
                </c:pt>
                <c:pt idx="33">
                  <c:v>2523.23</c:v>
                </c:pt>
                <c:pt idx="34">
                  <c:v>2483.37</c:v>
                </c:pt>
                <c:pt idx="35">
                  <c:v>2549.17</c:v>
                </c:pt>
                <c:pt idx="36">
                  <c:v>2864</c:v>
                </c:pt>
                <c:pt idx="37">
                  <c:v>2952.49</c:v>
                </c:pt>
                <c:pt idx="38">
                  <c:v>2976.11</c:v>
                </c:pt>
                <c:pt idx="39">
                  <c:v>3721.63</c:v>
                </c:pt>
                <c:pt idx="40">
                  <c:v>4052.48</c:v>
                </c:pt>
                <c:pt idx="41">
                  <c:v>2826.61</c:v>
                </c:pt>
                <c:pt idx="42">
                  <c:v>3361.12</c:v>
                </c:pt>
                <c:pt idx="43">
                  <c:v>3547.33</c:v>
                </c:pt>
                <c:pt idx="44">
                  <c:v>5693.1</c:v>
                </c:pt>
                <c:pt idx="45">
                  <c:v>2957</c:v>
                </c:pt>
                <c:pt idx="46">
                  <c:v>3327.51</c:v>
                </c:pt>
                <c:pt idx="47">
                  <c:v>3556.44</c:v>
                </c:pt>
                <c:pt idx="48">
                  <c:v>5409.7</c:v>
                </c:pt>
                <c:pt idx="49">
                  <c:v>3328.05</c:v>
                </c:pt>
                <c:pt idx="50">
                  <c:v>4234.8100000000004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2911,I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730.94</c:v>
                </c:pt>
                <c:pt idx="2">
                  <c:v>534.46</c:v>
                </c:pt>
                <c:pt idx="3">
                  <c:v>672.3</c:v>
                </c:pt>
                <c:pt idx="4">
                  <c:v>797.82</c:v>
                </c:pt>
                <c:pt idx="5">
                  <c:v>796.78</c:v>
                </c:pt>
                <c:pt idx="6">
                  <c:v>527.71</c:v>
                </c:pt>
                <c:pt idx="7">
                  <c:v>705.76</c:v>
                </c:pt>
                <c:pt idx="8">
                  <c:v>801.74</c:v>
                </c:pt>
                <c:pt idx="9">
                  <c:v>565.47</c:v>
                </c:pt>
                <c:pt idx="10">
                  <c:v>509.43</c:v>
                </c:pt>
                <c:pt idx="11">
                  <c:v>343.81</c:v>
                </c:pt>
                <c:pt idx="12">
                  <c:v>440.94</c:v>
                </c:pt>
                <c:pt idx="13">
                  <c:v>375.86</c:v>
                </c:pt>
                <c:pt idx="14">
                  <c:v>348.76</c:v>
                </c:pt>
                <c:pt idx="15">
                  <c:v>299.69</c:v>
                </c:pt>
                <c:pt idx="16">
                  <c:v>277.93</c:v>
                </c:pt>
                <c:pt idx="17">
                  <c:v>360.12</c:v>
                </c:pt>
                <c:pt idx="18">
                  <c:v>372.47</c:v>
                </c:pt>
                <c:pt idx="19">
                  <c:v>369.45</c:v>
                </c:pt>
                <c:pt idx="20">
                  <c:v>357.78</c:v>
                </c:pt>
                <c:pt idx="21">
                  <c:v>451.3</c:v>
                </c:pt>
                <c:pt idx="22">
                  <c:v>406.26</c:v>
                </c:pt>
                <c:pt idx="23">
                  <c:v>337.6</c:v>
                </c:pt>
                <c:pt idx="24">
                  <c:v>567.85</c:v>
                </c:pt>
                <c:pt idx="25">
                  <c:v>437.35</c:v>
                </c:pt>
                <c:pt idx="26">
                  <c:v>420.52</c:v>
                </c:pt>
                <c:pt idx="27">
                  <c:v>490.66</c:v>
                </c:pt>
                <c:pt idx="28">
                  <c:v>449.3</c:v>
                </c:pt>
                <c:pt idx="29">
                  <c:v>466.32</c:v>
                </c:pt>
                <c:pt idx="30">
                  <c:v>603.19000000000005</c:v>
                </c:pt>
                <c:pt idx="31">
                  <c:v>723.83</c:v>
                </c:pt>
                <c:pt idx="32">
                  <c:v>775.87</c:v>
                </c:pt>
                <c:pt idx="33">
                  <c:v>638.30999999999995</c:v>
                </c:pt>
                <c:pt idx="34">
                  <c:v>641.57000000000005</c:v>
                </c:pt>
                <c:pt idx="35">
                  <c:v>673</c:v>
                </c:pt>
                <c:pt idx="36">
                  <c:v>717.02</c:v>
                </c:pt>
                <c:pt idx="37">
                  <c:v>657.36</c:v>
                </c:pt>
                <c:pt idx="38">
                  <c:v>701.47</c:v>
                </c:pt>
                <c:pt idx="39">
                  <c:v>652.44000000000005</c:v>
                </c:pt>
                <c:pt idx="40">
                  <c:v>720.94</c:v>
                </c:pt>
                <c:pt idx="41">
                  <c:v>712.29</c:v>
                </c:pt>
                <c:pt idx="42">
                  <c:v>695.98</c:v>
                </c:pt>
                <c:pt idx="43">
                  <c:v>627.5</c:v>
                </c:pt>
                <c:pt idx="44">
                  <c:v>734.92</c:v>
                </c:pt>
                <c:pt idx="45">
                  <c:v>741.54</c:v>
                </c:pt>
                <c:pt idx="46">
                  <c:v>774.61</c:v>
                </c:pt>
                <c:pt idx="47">
                  <c:v>676.85</c:v>
                </c:pt>
                <c:pt idx="48">
                  <c:v>849.86</c:v>
                </c:pt>
                <c:pt idx="49">
                  <c:v>687.45</c:v>
                </c:pt>
                <c:pt idx="50">
                  <c:v>704.34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630.5</c:v>
                </c:pt>
                <c:pt idx="1">
                  <c:v>782.4</c:v>
                </c:pt>
                <c:pt idx="2">
                  <c:v>580.20000000000005</c:v>
                </c:pt>
                <c:pt idx="3">
                  <c:v>732.8</c:v>
                </c:pt>
                <c:pt idx="4">
                  <c:v>730.8</c:v>
                </c:pt>
                <c:pt idx="5">
                  <c:v>787</c:v>
                </c:pt>
                <c:pt idx="6">
                  <c:v>719.7</c:v>
                </c:pt>
                <c:pt idx="7">
                  <c:v>831.6</c:v>
                </c:pt>
                <c:pt idx="8">
                  <c:v>890</c:v>
                </c:pt>
                <c:pt idx="9">
                  <c:v>616.9</c:v>
                </c:pt>
                <c:pt idx="10">
                  <c:v>640.1</c:v>
                </c:pt>
                <c:pt idx="11">
                  <c:v>526.70000000000005</c:v>
                </c:pt>
                <c:pt idx="12">
                  <c:v>592</c:v>
                </c:pt>
                <c:pt idx="13">
                  <c:v>579.29999999999995</c:v>
                </c:pt>
                <c:pt idx="14">
                  <c:v>480.6</c:v>
                </c:pt>
                <c:pt idx="15">
                  <c:v>413</c:v>
                </c:pt>
                <c:pt idx="16">
                  <c:v>394.8</c:v>
                </c:pt>
                <c:pt idx="17">
                  <c:v>480.5</c:v>
                </c:pt>
                <c:pt idx="18">
                  <c:v>520.29999999999995</c:v>
                </c:pt>
                <c:pt idx="19">
                  <c:v>572.6</c:v>
                </c:pt>
                <c:pt idx="20">
                  <c:v>553.20000000000005</c:v>
                </c:pt>
                <c:pt idx="21">
                  <c:v>736.7</c:v>
                </c:pt>
                <c:pt idx="22">
                  <c:v>641.4</c:v>
                </c:pt>
                <c:pt idx="23">
                  <c:v>563</c:v>
                </c:pt>
                <c:pt idx="24">
                  <c:v>824.1</c:v>
                </c:pt>
                <c:pt idx="25">
                  <c:v>719.4</c:v>
                </c:pt>
                <c:pt idx="26">
                  <c:v>716.6</c:v>
                </c:pt>
                <c:pt idx="27">
                  <c:v>831.2</c:v>
                </c:pt>
                <c:pt idx="28">
                  <c:v>703</c:v>
                </c:pt>
                <c:pt idx="29">
                  <c:v>712.6</c:v>
                </c:pt>
                <c:pt idx="30">
                  <c:v>900.4</c:v>
                </c:pt>
                <c:pt idx="31">
                  <c:v>978.9</c:v>
                </c:pt>
                <c:pt idx="32">
                  <c:v>1037.0999999999999</c:v>
                </c:pt>
                <c:pt idx="33">
                  <c:v>880.9</c:v>
                </c:pt>
                <c:pt idx="34">
                  <c:v>885.5</c:v>
                </c:pt>
                <c:pt idx="35">
                  <c:v>912.9</c:v>
                </c:pt>
                <c:pt idx="36">
                  <c:v>992</c:v>
                </c:pt>
                <c:pt idx="37">
                  <c:v>962.4</c:v>
                </c:pt>
                <c:pt idx="38">
                  <c:v>967.6</c:v>
                </c:pt>
                <c:pt idx="39">
                  <c:v>932.1</c:v>
                </c:pt>
                <c:pt idx="40">
                  <c:v>977.5</c:v>
                </c:pt>
                <c:pt idx="41">
                  <c:v>986.4</c:v>
                </c:pt>
                <c:pt idx="42">
                  <c:v>991.2</c:v>
                </c:pt>
                <c:pt idx="43">
                  <c:v>910.8</c:v>
                </c:pt>
                <c:pt idx="44">
                  <c:v>907.3</c:v>
                </c:pt>
                <c:pt idx="45">
                  <c:v>1078.4000000000001</c:v>
                </c:pt>
                <c:pt idx="46">
                  <c:v>1171.9000000000001</c:v>
                </c:pt>
                <c:pt idx="47">
                  <c:v>1143.4000000000001</c:v>
                </c:pt>
                <c:pt idx="48">
                  <c:v>1326.4</c:v>
                </c:pt>
                <c:pt idx="49">
                  <c:v>1240.5999999999999</c:v>
                </c:pt>
                <c:pt idx="50">
                  <c:v>1266.3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4569</c:v>
                </c:pt>
                <c:pt idx="1">
                  <c:v>4049.9</c:v>
                </c:pt>
                <c:pt idx="2">
                  <c:v>4099.8</c:v>
                </c:pt>
                <c:pt idx="3">
                  <c:v>4044.8</c:v>
                </c:pt>
                <c:pt idx="4">
                  <c:v>5004.7</c:v>
                </c:pt>
                <c:pt idx="5">
                  <c:v>3864.6</c:v>
                </c:pt>
                <c:pt idx="6">
                  <c:v>3662.9</c:v>
                </c:pt>
                <c:pt idx="7">
                  <c:v>3701.3</c:v>
                </c:pt>
                <c:pt idx="8">
                  <c:v>4512.7</c:v>
                </c:pt>
                <c:pt idx="9">
                  <c:v>3693.2</c:v>
                </c:pt>
                <c:pt idx="10">
                  <c:v>4315.1000000000004</c:v>
                </c:pt>
                <c:pt idx="11">
                  <c:v>4038.1</c:v>
                </c:pt>
                <c:pt idx="12">
                  <c:v>4336.8999999999996</c:v>
                </c:pt>
                <c:pt idx="13">
                  <c:v>3103</c:v>
                </c:pt>
                <c:pt idx="14">
                  <c:v>3464.5</c:v>
                </c:pt>
                <c:pt idx="15">
                  <c:v>3142.3</c:v>
                </c:pt>
                <c:pt idx="16">
                  <c:v>3690.4</c:v>
                </c:pt>
                <c:pt idx="17">
                  <c:v>2921.3</c:v>
                </c:pt>
                <c:pt idx="18">
                  <c:v>2953.4</c:v>
                </c:pt>
                <c:pt idx="19">
                  <c:v>3511</c:v>
                </c:pt>
                <c:pt idx="20">
                  <c:v>3500.8</c:v>
                </c:pt>
                <c:pt idx="21">
                  <c:v>2884</c:v>
                </c:pt>
                <c:pt idx="22">
                  <c:v>2995.6</c:v>
                </c:pt>
                <c:pt idx="23">
                  <c:v>2847.9</c:v>
                </c:pt>
                <c:pt idx="24">
                  <c:v>3602.3</c:v>
                </c:pt>
                <c:pt idx="25">
                  <c:v>3161.8</c:v>
                </c:pt>
                <c:pt idx="26">
                  <c:v>3210.8</c:v>
                </c:pt>
                <c:pt idx="27">
                  <c:v>3249.9</c:v>
                </c:pt>
                <c:pt idx="28">
                  <c:v>3529.1</c:v>
                </c:pt>
                <c:pt idx="29">
                  <c:v>3342.1</c:v>
                </c:pt>
                <c:pt idx="30">
                  <c:v>3477.8</c:v>
                </c:pt>
                <c:pt idx="31">
                  <c:v>3136.6</c:v>
                </c:pt>
                <c:pt idx="32">
                  <c:v>3396.3</c:v>
                </c:pt>
                <c:pt idx="33">
                  <c:v>3398.3</c:v>
                </c:pt>
                <c:pt idx="34">
                  <c:v>3387.8</c:v>
                </c:pt>
                <c:pt idx="35">
                  <c:v>3515.9</c:v>
                </c:pt>
                <c:pt idx="36">
                  <c:v>3714.9</c:v>
                </c:pt>
                <c:pt idx="37">
                  <c:v>3818.1</c:v>
                </c:pt>
                <c:pt idx="38">
                  <c:v>3905.2</c:v>
                </c:pt>
                <c:pt idx="39">
                  <c:v>4716.3</c:v>
                </c:pt>
                <c:pt idx="40">
                  <c:v>5004.8999999999996</c:v>
                </c:pt>
                <c:pt idx="41">
                  <c:v>3814.3</c:v>
                </c:pt>
                <c:pt idx="42">
                  <c:v>4400.5</c:v>
                </c:pt>
                <c:pt idx="43">
                  <c:v>4526.3999999999996</c:v>
                </c:pt>
                <c:pt idx="44">
                  <c:v>6568.2</c:v>
                </c:pt>
                <c:pt idx="45">
                  <c:v>4099.8999999999996</c:v>
                </c:pt>
                <c:pt idx="46">
                  <c:v>4376.6000000000004</c:v>
                </c:pt>
                <c:pt idx="47">
                  <c:v>4726.3</c:v>
                </c:pt>
                <c:pt idx="48">
                  <c:v>6460.4</c:v>
                </c:pt>
                <c:pt idx="49">
                  <c:v>4417.6000000000004</c:v>
                </c:pt>
                <c:pt idx="50">
                  <c:v>5263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8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5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Sheet1!$B$2:$B$54</c:f>
              <c:numCache>
                <c:formatCode>General</c:formatCode>
                <c:ptCount val="53"/>
                <c:pt idx="1">
                  <c:v>2167.44</c:v>
                </c:pt>
                <c:pt idx="2">
                  <c:v>2658.35</c:v>
                </c:pt>
                <c:pt idx="3">
                  <c:v>2413.75</c:v>
                </c:pt>
                <c:pt idx="4">
                  <c:v>3236.35</c:v>
                </c:pt>
                <c:pt idx="5">
                  <c:v>3432.84</c:v>
                </c:pt>
                <c:pt idx="6">
                  <c:v>4346.12</c:v>
                </c:pt>
                <c:pt idx="7">
                  <c:v>3258.38</c:v>
                </c:pt>
                <c:pt idx="8">
                  <c:v>3789.12</c:v>
                </c:pt>
                <c:pt idx="9">
                  <c:v>3617.91</c:v>
                </c:pt>
                <c:pt idx="10">
                  <c:v>3461.25</c:v>
                </c:pt>
                <c:pt idx="11">
                  <c:v>3160.15</c:v>
                </c:pt>
                <c:pt idx="12">
                  <c:v>3887.99</c:v>
                </c:pt>
                <c:pt idx="13">
                  <c:v>3160.23</c:v>
                </c:pt>
                <c:pt idx="14">
                  <c:v>3438.97</c:v>
                </c:pt>
                <c:pt idx="15">
                  <c:v>3177.44</c:v>
                </c:pt>
                <c:pt idx="16">
                  <c:v>3177.9</c:v>
                </c:pt>
                <c:pt idx="17">
                  <c:v>3878.04</c:v>
                </c:pt>
                <c:pt idx="18">
                  <c:v>4200.66</c:v>
                </c:pt>
                <c:pt idx="19">
                  <c:v>4894.82</c:v>
                </c:pt>
                <c:pt idx="20">
                  <c:v>3922.24</c:v>
                </c:pt>
                <c:pt idx="21">
                  <c:v>3530.4</c:v>
                </c:pt>
                <c:pt idx="22">
                  <c:v>5530.41</c:v>
                </c:pt>
                <c:pt idx="23">
                  <c:v>4202.54</c:v>
                </c:pt>
                <c:pt idx="24">
                  <c:v>3945.98</c:v>
                </c:pt>
                <c:pt idx="25">
                  <c:v>3590.82</c:v>
                </c:pt>
                <c:pt idx="26">
                  <c:v>3335.18</c:v>
                </c:pt>
                <c:pt idx="27">
                  <c:v>3185.99</c:v>
                </c:pt>
                <c:pt idx="28">
                  <c:v>4224.4399999999996</c:v>
                </c:pt>
                <c:pt idx="29">
                  <c:v>4184.3100000000004</c:v>
                </c:pt>
                <c:pt idx="30">
                  <c:v>5988.4</c:v>
                </c:pt>
                <c:pt idx="31">
                  <c:v>3867.81</c:v>
                </c:pt>
                <c:pt idx="32">
                  <c:v>7275.68</c:v>
                </c:pt>
                <c:pt idx="33">
                  <c:v>4889.93</c:v>
                </c:pt>
                <c:pt idx="34">
                  <c:v>4864.62</c:v>
                </c:pt>
                <c:pt idx="35">
                  <c:v>4954.8</c:v>
                </c:pt>
                <c:pt idx="36">
                  <c:v>5628.28</c:v>
                </c:pt>
                <c:pt idx="37">
                  <c:v>5534.7</c:v>
                </c:pt>
                <c:pt idx="38">
                  <c:v>5030.29</c:v>
                </c:pt>
                <c:pt idx="39">
                  <c:v>4881.96</c:v>
                </c:pt>
                <c:pt idx="40">
                  <c:v>5739.87</c:v>
                </c:pt>
                <c:pt idx="41">
                  <c:v>4459.9799999999996</c:v>
                </c:pt>
                <c:pt idx="42">
                  <c:v>3403.21</c:v>
                </c:pt>
                <c:pt idx="43">
                  <c:v>3863.04</c:v>
                </c:pt>
                <c:pt idx="44">
                  <c:v>5748.25</c:v>
                </c:pt>
                <c:pt idx="45">
                  <c:v>4743.62</c:v>
                </c:pt>
                <c:pt idx="46">
                  <c:v>5114.5600000000004</c:v>
                </c:pt>
                <c:pt idx="47">
                  <c:v>4850.42</c:v>
                </c:pt>
                <c:pt idx="48">
                  <c:v>6161.68</c:v>
                </c:pt>
                <c:pt idx="49">
                  <c:v>5220.3500000000004</c:v>
                </c:pt>
                <c:pt idx="50">
                  <c:v>5365.87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Sheet1!$C$2:$C$54</c:f>
              <c:numCache>
                <c:formatCode>General</c:formatCode>
                <c:ptCount val="53"/>
                <c:pt idx="1">
                  <c:v>1597.97</c:v>
                </c:pt>
                <c:pt idx="2">
                  <c:v>1961.59</c:v>
                </c:pt>
                <c:pt idx="3">
                  <c:v>1915.18</c:v>
                </c:pt>
                <c:pt idx="4">
                  <c:v>2269.48</c:v>
                </c:pt>
                <c:pt idx="5">
                  <c:v>2397.34</c:v>
                </c:pt>
                <c:pt idx="6">
                  <c:v>3252.6</c:v>
                </c:pt>
                <c:pt idx="7">
                  <c:v>2484.85</c:v>
                </c:pt>
                <c:pt idx="8">
                  <c:v>2863.29</c:v>
                </c:pt>
                <c:pt idx="9">
                  <c:v>2692.8</c:v>
                </c:pt>
                <c:pt idx="10">
                  <c:v>2548.86</c:v>
                </c:pt>
                <c:pt idx="11">
                  <c:v>2352.48</c:v>
                </c:pt>
                <c:pt idx="12">
                  <c:v>3015.7</c:v>
                </c:pt>
                <c:pt idx="13">
                  <c:v>2389.3000000000002</c:v>
                </c:pt>
                <c:pt idx="14">
                  <c:v>2441.09</c:v>
                </c:pt>
                <c:pt idx="15">
                  <c:v>2427.52</c:v>
                </c:pt>
                <c:pt idx="16">
                  <c:v>2347.02</c:v>
                </c:pt>
                <c:pt idx="17">
                  <c:v>2779.14</c:v>
                </c:pt>
                <c:pt idx="18">
                  <c:v>2930.2</c:v>
                </c:pt>
                <c:pt idx="19">
                  <c:v>3253.96</c:v>
                </c:pt>
                <c:pt idx="20">
                  <c:v>2873.46</c:v>
                </c:pt>
                <c:pt idx="21">
                  <c:v>2518.7199999999998</c:v>
                </c:pt>
                <c:pt idx="22">
                  <c:v>4103.41</c:v>
                </c:pt>
                <c:pt idx="23">
                  <c:v>3396.85</c:v>
                </c:pt>
                <c:pt idx="24">
                  <c:v>2819.25</c:v>
                </c:pt>
                <c:pt idx="25">
                  <c:v>2406.09</c:v>
                </c:pt>
                <c:pt idx="26">
                  <c:v>2261.6999999999998</c:v>
                </c:pt>
                <c:pt idx="27">
                  <c:v>2258.41</c:v>
                </c:pt>
                <c:pt idx="28">
                  <c:v>2855.29</c:v>
                </c:pt>
                <c:pt idx="29">
                  <c:v>3146.91</c:v>
                </c:pt>
                <c:pt idx="30">
                  <c:v>4907.96</c:v>
                </c:pt>
                <c:pt idx="31">
                  <c:v>2916.13</c:v>
                </c:pt>
                <c:pt idx="32">
                  <c:v>5649.64</c:v>
                </c:pt>
                <c:pt idx="33">
                  <c:v>3306.74</c:v>
                </c:pt>
                <c:pt idx="34">
                  <c:v>3711.17</c:v>
                </c:pt>
                <c:pt idx="35">
                  <c:v>3916.03</c:v>
                </c:pt>
                <c:pt idx="36">
                  <c:v>4253.71</c:v>
                </c:pt>
                <c:pt idx="37">
                  <c:v>4056.89</c:v>
                </c:pt>
                <c:pt idx="38">
                  <c:v>3539.29</c:v>
                </c:pt>
                <c:pt idx="39">
                  <c:v>3267.88</c:v>
                </c:pt>
                <c:pt idx="40">
                  <c:v>4509.51</c:v>
                </c:pt>
                <c:pt idx="41">
                  <c:v>3311.41</c:v>
                </c:pt>
                <c:pt idx="42">
                  <c:v>2261.7399999999998</c:v>
                </c:pt>
                <c:pt idx="43">
                  <c:v>2750.25</c:v>
                </c:pt>
                <c:pt idx="44">
                  <c:v>3731.01</c:v>
                </c:pt>
                <c:pt idx="45">
                  <c:v>3607.7</c:v>
                </c:pt>
                <c:pt idx="46">
                  <c:v>4284.05</c:v>
                </c:pt>
                <c:pt idx="47">
                  <c:v>4151.75</c:v>
                </c:pt>
                <c:pt idx="48">
                  <c:v>5234.9399999999996</c:v>
                </c:pt>
                <c:pt idx="49">
                  <c:v>4343.2700000000004</c:v>
                </c:pt>
                <c:pt idx="50">
                  <c:v>3832.51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Sheet1!$A$2:$A$54</c:f>
              <c:strCache>
                <c:ptCount val="50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Sheet1!$D$2:$D$54</c:f>
              <c:numCache>
                <c:formatCode>General</c:formatCode>
                <c:ptCount val="53"/>
                <c:pt idx="1">
                  <c:v>569.47</c:v>
                </c:pt>
                <c:pt idx="2">
                  <c:v>696.77</c:v>
                </c:pt>
                <c:pt idx="3">
                  <c:v>498.57</c:v>
                </c:pt>
                <c:pt idx="4">
                  <c:v>966.86</c:v>
                </c:pt>
                <c:pt idx="5">
                  <c:v>1035.5</c:v>
                </c:pt>
                <c:pt idx="6">
                  <c:v>1093.51</c:v>
                </c:pt>
                <c:pt idx="7">
                  <c:v>773.53</c:v>
                </c:pt>
                <c:pt idx="8">
                  <c:v>925.83</c:v>
                </c:pt>
                <c:pt idx="9">
                  <c:v>925.11</c:v>
                </c:pt>
                <c:pt idx="10">
                  <c:v>912.39</c:v>
                </c:pt>
                <c:pt idx="11">
                  <c:v>807.67</c:v>
                </c:pt>
                <c:pt idx="12">
                  <c:v>872.29</c:v>
                </c:pt>
                <c:pt idx="13">
                  <c:v>770.93</c:v>
                </c:pt>
                <c:pt idx="14">
                  <c:v>997.88</c:v>
                </c:pt>
                <c:pt idx="15">
                  <c:v>749.92</c:v>
                </c:pt>
                <c:pt idx="16">
                  <c:v>830.88</c:v>
                </c:pt>
                <c:pt idx="17">
                  <c:v>1098.9000000000001</c:v>
                </c:pt>
                <c:pt idx="18">
                  <c:v>1270.46</c:v>
                </c:pt>
                <c:pt idx="19">
                  <c:v>1640.86</c:v>
                </c:pt>
                <c:pt idx="20">
                  <c:v>1048.78</c:v>
                </c:pt>
                <c:pt idx="21">
                  <c:v>1011.68</c:v>
                </c:pt>
                <c:pt idx="22">
                  <c:v>1426.99</c:v>
                </c:pt>
                <c:pt idx="23">
                  <c:v>805.69</c:v>
                </c:pt>
                <c:pt idx="24">
                  <c:v>1126.73</c:v>
                </c:pt>
                <c:pt idx="25">
                  <c:v>1184.72</c:v>
                </c:pt>
                <c:pt idx="26">
                  <c:v>1073.48</c:v>
                </c:pt>
                <c:pt idx="27">
                  <c:v>927.58</c:v>
                </c:pt>
                <c:pt idx="28">
                  <c:v>1369.15</c:v>
                </c:pt>
                <c:pt idx="29">
                  <c:v>1037.4000000000001</c:v>
                </c:pt>
                <c:pt idx="30">
                  <c:v>1080.44</c:v>
                </c:pt>
                <c:pt idx="31">
                  <c:v>951.68</c:v>
                </c:pt>
                <c:pt idx="32">
                  <c:v>1626.05</c:v>
                </c:pt>
                <c:pt idx="33">
                  <c:v>1583.19</c:v>
                </c:pt>
                <c:pt idx="34">
                  <c:v>1153.46</c:v>
                </c:pt>
                <c:pt idx="35">
                  <c:v>1038.77</c:v>
                </c:pt>
                <c:pt idx="36">
                  <c:v>1374.57</c:v>
                </c:pt>
                <c:pt idx="37">
                  <c:v>1477.81</c:v>
                </c:pt>
                <c:pt idx="38">
                  <c:v>1490.99</c:v>
                </c:pt>
                <c:pt idx="39">
                  <c:v>1614.08</c:v>
                </c:pt>
                <c:pt idx="40">
                  <c:v>1230.3599999999999</c:v>
                </c:pt>
                <c:pt idx="41">
                  <c:v>1148.56</c:v>
                </c:pt>
                <c:pt idx="42">
                  <c:v>1141.47</c:v>
                </c:pt>
                <c:pt idx="43">
                  <c:v>1112.8</c:v>
                </c:pt>
                <c:pt idx="44">
                  <c:v>2017.23</c:v>
                </c:pt>
                <c:pt idx="45">
                  <c:v>1135.92</c:v>
                </c:pt>
                <c:pt idx="46">
                  <c:v>830.51</c:v>
                </c:pt>
                <c:pt idx="47">
                  <c:v>698.67</c:v>
                </c:pt>
                <c:pt idx="48">
                  <c:v>926.74</c:v>
                </c:pt>
                <c:pt idx="49">
                  <c:v>877.08</c:v>
                </c:pt>
                <c:pt idx="50">
                  <c:v>1533.36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1201.8</c:v>
                </c:pt>
                <c:pt idx="1">
                  <c:v>1163</c:v>
                </c:pt>
                <c:pt idx="2">
                  <c:v>1254.0999999999999</c:v>
                </c:pt>
                <c:pt idx="3">
                  <c:v>1089.0999999999999</c:v>
                </c:pt>
                <c:pt idx="4">
                  <c:v>1396.7</c:v>
                </c:pt>
                <c:pt idx="5">
                  <c:v>1745.6</c:v>
                </c:pt>
                <c:pt idx="6">
                  <c:v>1932.4</c:v>
                </c:pt>
                <c:pt idx="7">
                  <c:v>1875.1</c:v>
                </c:pt>
                <c:pt idx="8">
                  <c:v>1757.8</c:v>
                </c:pt>
                <c:pt idx="9">
                  <c:v>1819.1</c:v>
                </c:pt>
                <c:pt idx="10">
                  <c:v>2076.5</c:v>
                </c:pt>
                <c:pt idx="11">
                  <c:v>1674.7</c:v>
                </c:pt>
                <c:pt idx="12">
                  <c:v>1689.4</c:v>
                </c:pt>
                <c:pt idx="13">
                  <c:v>1475.3</c:v>
                </c:pt>
                <c:pt idx="14">
                  <c:v>1586.2</c:v>
                </c:pt>
                <c:pt idx="15">
                  <c:v>1600</c:v>
                </c:pt>
                <c:pt idx="16">
                  <c:v>1416.2</c:v>
                </c:pt>
                <c:pt idx="17">
                  <c:v>1614.4</c:v>
                </c:pt>
                <c:pt idx="18">
                  <c:v>1700.5</c:v>
                </c:pt>
                <c:pt idx="19">
                  <c:v>2154.3000000000002</c:v>
                </c:pt>
                <c:pt idx="20">
                  <c:v>2228.8000000000002</c:v>
                </c:pt>
                <c:pt idx="21">
                  <c:v>2329.6</c:v>
                </c:pt>
                <c:pt idx="22">
                  <c:v>2453.4</c:v>
                </c:pt>
                <c:pt idx="23">
                  <c:v>2238.3000000000002</c:v>
                </c:pt>
                <c:pt idx="24">
                  <c:v>2259.1999999999998</c:v>
                </c:pt>
                <c:pt idx="25">
                  <c:v>2395.5</c:v>
                </c:pt>
                <c:pt idx="26">
                  <c:v>2300.6</c:v>
                </c:pt>
                <c:pt idx="27">
                  <c:v>2021.7</c:v>
                </c:pt>
                <c:pt idx="28">
                  <c:v>2113.5</c:v>
                </c:pt>
                <c:pt idx="29">
                  <c:v>2104.9</c:v>
                </c:pt>
                <c:pt idx="30">
                  <c:v>2105.1</c:v>
                </c:pt>
                <c:pt idx="31">
                  <c:v>1903.1</c:v>
                </c:pt>
                <c:pt idx="32">
                  <c:v>2117</c:v>
                </c:pt>
                <c:pt idx="33">
                  <c:v>2516.6</c:v>
                </c:pt>
                <c:pt idx="34">
                  <c:v>2363.3000000000002</c:v>
                </c:pt>
                <c:pt idx="35">
                  <c:v>2335.3000000000002</c:v>
                </c:pt>
                <c:pt idx="36">
                  <c:v>2385.3000000000002</c:v>
                </c:pt>
                <c:pt idx="37">
                  <c:v>2572.1</c:v>
                </c:pt>
                <c:pt idx="38">
                  <c:v>2670.6</c:v>
                </c:pt>
                <c:pt idx="39">
                  <c:v>3129.8</c:v>
                </c:pt>
                <c:pt idx="40">
                  <c:v>3025.3</c:v>
                </c:pt>
                <c:pt idx="41">
                  <c:v>3018.5</c:v>
                </c:pt>
                <c:pt idx="42">
                  <c:v>2936</c:v>
                </c:pt>
                <c:pt idx="43">
                  <c:v>2855.4</c:v>
                </c:pt>
                <c:pt idx="44">
                  <c:v>3563.8</c:v>
                </c:pt>
                <c:pt idx="45">
                  <c:v>4168.1000000000004</c:v>
                </c:pt>
                <c:pt idx="46">
                  <c:v>4224</c:v>
                </c:pt>
                <c:pt idx="47">
                  <c:v>4165.3</c:v>
                </c:pt>
                <c:pt idx="48">
                  <c:v>3882.4</c:v>
                </c:pt>
                <c:pt idx="49">
                  <c:v>3923.7</c:v>
                </c:pt>
                <c:pt idx="50">
                  <c:v>4313.8999999999996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Sheet1!$A$2:$A$52</c:f>
              <c:strCache>
                <c:ptCount val="50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7297.6</c:v>
                </c:pt>
                <c:pt idx="1">
                  <c:v>7015</c:v>
                </c:pt>
                <c:pt idx="2">
                  <c:v>7020.5</c:v>
                </c:pt>
                <c:pt idx="3">
                  <c:v>6950.2</c:v>
                </c:pt>
                <c:pt idx="4">
                  <c:v>5990.5</c:v>
                </c:pt>
                <c:pt idx="5">
                  <c:v>6010.1</c:v>
                </c:pt>
                <c:pt idx="6">
                  <c:v>6775.8</c:v>
                </c:pt>
                <c:pt idx="7">
                  <c:v>7130.4</c:v>
                </c:pt>
                <c:pt idx="8">
                  <c:v>7181.6</c:v>
                </c:pt>
                <c:pt idx="9">
                  <c:v>7273.1</c:v>
                </c:pt>
                <c:pt idx="10">
                  <c:v>6912.2</c:v>
                </c:pt>
                <c:pt idx="11">
                  <c:v>6621.1</c:v>
                </c:pt>
                <c:pt idx="12">
                  <c:v>6937.1</c:v>
                </c:pt>
                <c:pt idx="13">
                  <c:v>7194</c:v>
                </c:pt>
                <c:pt idx="14">
                  <c:v>6941.8</c:v>
                </c:pt>
                <c:pt idx="15">
                  <c:v>6979.8</c:v>
                </c:pt>
                <c:pt idx="16">
                  <c:v>6323.7</c:v>
                </c:pt>
                <c:pt idx="17">
                  <c:v>6863.1</c:v>
                </c:pt>
                <c:pt idx="18">
                  <c:v>6888</c:v>
                </c:pt>
                <c:pt idx="19">
                  <c:v>7499.9</c:v>
                </c:pt>
                <c:pt idx="20">
                  <c:v>7589.3</c:v>
                </c:pt>
                <c:pt idx="21">
                  <c:v>7811.8</c:v>
                </c:pt>
                <c:pt idx="22">
                  <c:v>8769.4</c:v>
                </c:pt>
                <c:pt idx="23">
                  <c:v>9775.6</c:v>
                </c:pt>
                <c:pt idx="24">
                  <c:v>9896.5</c:v>
                </c:pt>
                <c:pt idx="25">
                  <c:v>10074.299999999999</c:v>
                </c:pt>
                <c:pt idx="26">
                  <c:v>9147.4</c:v>
                </c:pt>
                <c:pt idx="27">
                  <c:v>9535.5</c:v>
                </c:pt>
                <c:pt idx="28">
                  <c:v>9511.9</c:v>
                </c:pt>
                <c:pt idx="29">
                  <c:v>10227.700000000001</c:v>
                </c:pt>
                <c:pt idx="30">
                  <c:v>11972.9</c:v>
                </c:pt>
                <c:pt idx="31">
                  <c:v>12241.3</c:v>
                </c:pt>
                <c:pt idx="32">
                  <c:v>14208</c:v>
                </c:pt>
                <c:pt idx="33">
                  <c:v>14471.3</c:v>
                </c:pt>
                <c:pt idx="34">
                  <c:v>14173.4</c:v>
                </c:pt>
                <c:pt idx="35">
                  <c:v>15408.2</c:v>
                </c:pt>
                <c:pt idx="36">
                  <c:v>15947.8</c:v>
                </c:pt>
                <c:pt idx="37">
                  <c:v>16744.3</c:v>
                </c:pt>
                <c:pt idx="38">
                  <c:v>16621.900000000001</c:v>
                </c:pt>
                <c:pt idx="39">
                  <c:v>15810.8</c:v>
                </c:pt>
                <c:pt idx="40">
                  <c:v>15948.6</c:v>
                </c:pt>
                <c:pt idx="41">
                  <c:v>15764.1</c:v>
                </c:pt>
                <c:pt idx="42">
                  <c:v>15281.7</c:v>
                </c:pt>
                <c:pt idx="43">
                  <c:v>14965.1</c:v>
                </c:pt>
                <c:pt idx="44">
                  <c:v>14513.5</c:v>
                </c:pt>
                <c:pt idx="45">
                  <c:v>15192.7</c:v>
                </c:pt>
                <c:pt idx="46">
                  <c:v>16065.2</c:v>
                </c:pt>
                <c:pt idx="47">
                  <c:v>17537.599999999999</c:v>
                </c:pt>
                <c:pt idx="48">
                  <c:v>17722</c:v>
                </c:pt>
                <c:pt idx="49">
                  <c:v>17447.7</c:v>
                </c:pt>
                <c:pt idx="50">
                  <c:v>16731.7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4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8575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5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Kasvu yskähtelee niin euroalueella </a:t>
            </a:r>
            <a:r>
              <a:rPr lang="fi-FI"/>
              <a:t>kuin Yhdysvalloissakin</a:t>
            </a:r>
            <a:endParaRPr lang="fi-FI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044958285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8907755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Teknologiateollisuuden* tilauskanta Suomessa 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91912012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070465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803752"/>
              </p:ext>
            </p:extLst>
          </p:nvPr>
        </p:nvGraphicFramePr>
        <p:xfrm>
          <a:off x="827587" y="3625592"/>
          <a:ext cx="712878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353922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Elektroniikka- ja sähköteollisuuden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huhti-kesäkuu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88527984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3248689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+27 %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57122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422401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6389290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Elektroniikka- ja sähköteollisuuden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51581655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1484312"/>
              </p:ext>
            </p:extLst>
          </p:nvPr>
        </p:nvGraphicFramePr>
        <p:xfrm>
          <a:off x="3470383" y="3923754"/>
          <a:ext cx="3837921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81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102064"/>
              </p:ext>
            </p:extLst>
          </p:nvPr>
        </p:nvGraphicFramePr>
        <p:xfrm>
          <a:off x="827585" y="3625592"/>
          <a:ext cx="71287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48678682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936188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huhti-kesäkuu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515146630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55570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+85 %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+75 %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891153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89007304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5809879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96089950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17230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+4 %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794033"/>
              </p:ext>
            </p:extLst>
          </p:nvPr>
        </p:nvGraphicFramePr>
        <p:xfrm>
          <a:off x="827584" y="3625592"/>
          <a:ext cx="712878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45007727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491431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15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teollisuuden liikevaihtokuvaajat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9" name="Sisällön paikkamerkki 8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485446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42750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Metallien jalostuksen 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5671295" cy="165163"/>
          </a:xfrm>
        </p:spPr>
        <p:txBody>
          <a:bodyPr/>
          <a:lstStyle/>
          <a:p>
            <a:r>
              <a:rPr lang="fi-FI" dirty="0"/>
              <a:t>Kausipuhdistetut teollisuustuotannon volyymi-indeksit</a:t>
            </a:r>
          </a:p>
          <a:p>
            <a:r>
              <a:rPr lang="fi-FI" dirty="0"/>
              <a:t>Osuudet liikevaihdosta 2021: rauta- ja terästuotteet sekä värimetallit ja valut 90 %, metallimalmien louhinta 10 %.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</p:txBody>
      </p:sp>
      <p:graphicFrame>
        <p:nvGraphicFramePr>
          <p:cNvPr id="15" name="Sisällön paikkamerkki 14">
            <a:extLst>
              <a:ext uri="{FF2B5EF4-FFF2-40B4-BE49-F238E27FC236}">
                <a16:creationId xmlns:a16="http://schemas.microsoft.com/office/drawing/2014/main" id="{74A43613-5198-4036-8EBC-B4DB34A53CC5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43697730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5" name="Sisällön paikkamerkki 14">
                        <a:extLst>
                          <a:ext uri="{FF2B5EF4-FFF2-40B4-BE49-F238E27FC236}">
                            <a16:creationId xmlns:a16="http://schemas.microsoft.com/office/drawing/2014/main" id="{74A43613-5198-4036-8EBC-B4DB34A53CC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6686186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Suunnittelu- ja konsultointialan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huhti-kesäkuu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58571690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474778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-50 %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-9 %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38044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93607438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698252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Suunnittelu- ja konsultointialan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30.6.2022.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640442889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717142"/>
              </p:ext>
            </p:extLst>
          </p:nvPr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-2 %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84910"/>
              </p:ext>
            </p:extLst>
          </p:nvPr>
        </p:nvGraphicFramePr>
        <p:xfrm>
          <a:off x="827585" y="3625592"/>
          <a:ext cx="7056788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3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35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2186">
                  <a:extLst>
                    <a:ext uri="{9D8B030D-6E8A-4147-A177-3AD203B41FA5}">
                      <a16:colId xmlns:a16="http://schemas.microsoft.com/office/drawing/2014/main" val="1027104484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278419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Tietotekniikka-alan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huhti-kesäkuu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483470362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45152" y="4063212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945724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420102269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ulukko 12">
            <a:extLst>
              <a:ext uri="{FF2B5EF4-FFF2-40B4-BE49-F238E27FC236}">
                <a16:creationId xmlns:a16="http://schemas.microsoft.com/office/drawing/2014/main" id="{72A86167-D5BD-4726-B1B9-B713E6D1C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561559"/>
              </p:ext>
            </p:extLst>
          </p:nvPr>
        </p:nvGraphicFramePr>
        <p:xfrm>
          <a:off x="3218763" y="4116173"/>
          <a:ext cx="3767898" cy="40191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-8 %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83021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Teollisuudessa tuotanto kääntymässä laskuun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Markit</a:t>
            </a:r>
          </a:p>
        </p:txBody>
      </p:sp>
      <p:graphicFrame>
        <p:nvGraphicFramePr>
          <p:cNvPr id="21" name="Sisällön paikkamerkki 20">
            <a:extLst>
              <a:ext uri="{FF2B5EF4-FFF2-40B4-BE49-F238E27FC236}">
                <a16:creationId xmlns:a16="http://schemas.microsoft.com/office/drawing/2014/main" id="{C36236B9-A7A2-4CEC-91F2-B85001D7E06D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257100902"/>
              </p:ext>
            </p:extLst>
          </p:nvPr>
        </p:nvGraphicFramePr>
        <p:xfrm>
          <a:off x="384175" y="1111250"/>
          <a:ext cx="8334375" cy="351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21" name="Sisällön paikkamerkki 20">
                        <a:extLst>
                          <a:ext uri="{FF2B5EF4-FFF2-40B4-BE49-F238E27FC236}">
                            <a16:creationId xmlns:a16="http://schemas.microsoft.com/office/drawing/2014/main" id="{C36236B9-A7A2-4CEC-91F2-B85001D7E0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4175" y="1111250"/>
                        <a:ext cx="8334375" cy="3519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6943401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Tietotekniikka-alan* tilauskanta Suomessa 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</a:t>
            </a:r>
            <a:r>
              <a:rPr lang="fi-FI"/>
              <a:t>tieto 30.6.2022.</a:t>
            </a:r>
            <a:endParaRPr lang="fi-FI" dirty="0"/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84612365"/>
              </p:ext>
            </p:extLst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164288" y="4058300"/>
            <a:ext cx="152164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pelialan ohjelmistoyritykset ja datakeskukset  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25A6EAF7-AEEF-4B6F-87C7-B2CE2CAC0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138735"/>
              </p:ext>
            </p:extLst>
          </p:nvPr>
        </p:nvGraphicFramePr>
        <p:xfrm>
          <a:off x="827583" y="3625592"/>
          <a:ext cx="7128794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49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47718">
                  <a:extLst>
                    <a:ext uri="{9D8B030D-6E8A-4147-A177-3AD203B41FA5}">
                      <a16:colId xmlns:a16="http://schemas.microsoft.com/office/drawing/2014/main" val="3257746747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55A23630-3A25-4A46-B3EC-C25E3B34ED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358385"/>
              </p:ext>
            </p:extLst>
          </p:nvPr>
        </p:nvGraphicFramePr>
        <p:xfrm>
          <a:off x="3107205" y="4111261"/>
          <a:ext cx="3900255" cy="401910"/>
        </p:xfrm>
        <a:graphic>
          <a:graphicData uri="http://schemas.openxmlformats.org/drawingml/2006/table">
            <a:tbl>
              <a:tblPr/>
              <a:tblGrid>
                <a:gridCol w="894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30.6.2021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30.6.2022 / 31.3.2022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+21 %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30104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1B2B53F-58F0-454B-B341-05DDBEB687E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Raaka-aineiden hintapaineet hellittäneet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5D138E4-4AE6-4478-BD33-B9C16FEE9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78A3852-D78D-4EF5-B7D7-CF8B96091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85F6DDC-36DA-46AB-A93C-BD8FC9556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056D9BA-0411-4BEE-B4D2-91ED4BC3E54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London </a:t>
            </a:r>
            <a:r>
              <a:rPr lang="fi-FI" dirty="0" err="1"/>
              <a:t>Metal</a:t>
            </a:r>
            <a:r>
              <a:rPr lang="fi-FI" dirty="0"/>
              <a:t> Exchange (LME), </a:t>
            </a:r>
            <a:r>
              <a:rPr lang="fi-FI" dirty="0" err="1"/>
              <a:t>Macrobond</a:t>
            </a:r>
            <a:endParaRPr lang="fi-FI" dirty="0"/>
          </a:p>
          <a:p>
            <a:r>
              <a:rPr lang="fi-FI" dirty="0"/>
              <a:t>Hinnat USD</a:t>
            </a:r>
          </a:p>
        </p:txBody>
      </p:sp>
      <p:graphicFrame>
        <p:nvGraphicFramePr>
          <p:cNvPr id="12" name="Sisällön paikkamerkki 8">
            <a:extLst>
              <a:ext uri="{FF2B5EF4-FFF2-40B4-BE49-F238E27FC236}">
                <a16:creationId xmlns:a16="http://schemas.microsoft.com/office/drawing/2014/main" id="{FC388620-56F8-4B5C-A112-B1433996171B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888736093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8">
                        <a:extLst>
                          <a:ext uri="{FF2B5EF4-FFF2-40B4-BE49-F238E27FC236}">
                            <a16:creationId xmlns:a16="http://schemas.microsoft.com/office/drawing/2014/main" id="{FC388620-56F8-4B5C-A112-B143399617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706035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CPB,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27079960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määrän kehitys</a:t>
            </a:r>
          </a:p>
        </p:txBody>
      </p:sp>
    </p:spTree>
    <p:extLst>
      <p:ext uri="{BB962C8B-B14F-4D97-AF65-F5344CB8AC3E}">
        <p14:creationId xmlns:p14="http://schemas.microsoft.com/office/powerpoint/2010/main" val="338336164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 dirty="0"/>
              <a:t>Kausipuhdistetut teollisuuden ja palveluiden liikevaihtokuvaajat</a:t>
            </a:r>
          </a:p>
          <a:p>
            <a:r>
              <a:rPr lang="fi-FI" dirty="0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 dirty="0"/>
              <a:t>Lähde: </a:t>
            </a:r>
            <a:r>
              <a:rPr lang="fi-FI" dirty="0" err="1"/>
              <a:t>Macrobond</a:t>
            </a:r>
            <a:r>
              <a:rPr lang="fi-FI" dirty="0"/>
              <a:t>, Tilastokeskus</a:t>
            </a:r>
          </a:p>
          <a:p>
            <a:endParaRPr lang="fi-FI" dirty="0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31502489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574909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/>
              <a:t>Teknologiateollisuuden yritysten saamat tarjouspyynnöt Suomessa* </a:t>
            </a:r>
            <a:endParaRPr lang="fi-FI" sz="1600" b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6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7.8.2022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heinäkuu 2022.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762186793"/>
              </p:ext>
            </p:extLst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</a:t>
            </a:r>
            <a:r>
              <a:rPr lang="fi-FI" sz="800"/>
              <a:t>Positiivinen saldoluku viittaa kysynnän parantumiseen kolme kuukautta sitten vallinneeseen tilanteeseen nähden.</a:t>
            </a:r>
            <a:endParaRPr lang="fi-FI" sz="800" dirty="0"/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911156"/>
              </p:ext>
            </p:extLst>
          </p:nvPr>
        </p:nvGraphicFramePr>
        <p:xfrm>
          <a:off x="740374" y="2449415"/>
          <a:ext cx="7864075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05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57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604213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96885" y="171617"/>
            <a:ext cx="7992000" cy="648000"/>
          </a:xfrm>
        </p:spPr>
        <p:txBody>
          <a:bodyPr>
            <a:noAutofit/>
          </a:bodyPr>
          <a:lstStyle/>
          <a:p>
            <a:r>
              <a:rPr lang="fi-FI" sz="2000" dirty="0"/>
              <a:t>Teknologiateollisuuden henkilöstömäärä Suomessa suurempi kuin kertaakaan aiemmin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961630"/>
              </p:ext>
            </p:extLst>
          </p:nvPr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uhekupla: Suorakulmio, kulmat pyöristettu 8">
            <a:extLst>
              <a:ext uri="{FF2B5EF4-FFF2-40B4-BE49-F238E27FC236}">
                <a16:creationId xmlns:a16="http://schemas.microsoft.com/office/drawing/2014/main" id="{44425203-2A44-4D66-809C-7A80E3AC73E6}"/>
              </a:ext>
            </a:extLst>
          </p:cNvPr>
          <p:cNvSpPr/>
          <p:nvPr/>
        </p:nvSpPr>
        <p:spPr bwMode="auto">
          <a:xfrm>
            <a:off x="6514791" y="627534"/>
            <a:ext cx="1945641" cy="603621"/>
          </a:xfrm>
          <a:prstGeom prst="wedgeRoundRectCallout">
            <a:avLst>
              <a:gd name="adj1" fmla="val 17448"/>
              <a:gd name="adj2" fmla="val 65745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/>
              <a:t>Henkilöstöstä noin 4 700 lomautusjärjestelyiden piirissä 30.6.2022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B9BCB81-0491-4C8C-9FE6-301FFB3AC146}"/>
              </a:ext>
            </a:extLst>
          </p:cNvPr>
          <p:cNvSpPr txBox="1"/>
          <p:nvPr/>
        </p:nvSpPr>
        <p:spPr>
          <a:xfrm>
            <a:off x="7718825" y="4217490"/>
            <a:ext cx="360040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30.6</a:t>
            </a:r>
          </a:p>
        </p:txBody>
      </p:sp>
    </p:spTree>
    <p:extLst>
      <p:ext uri="{BB962C8B-B14F-4D97-AF65-F5344CB8AC3E}">
        <p14:creationId xmlns:p14="http://schemas.microsoft.com/office/powerpoint/2010/main" val="2667477272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Teknologiateollisuuden henkilöstömäärä Suomessa edelleen ripeässä kasvussa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7.8.2022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660248"/>
              </p:ext>
            </p:extLst>
          </p:nvPr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076206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7.8.2022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huhti-kesäkuu 2022.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340167743"/>
              </p:ext>
            </p:extLst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937637"/>
              </p:ext>
            </p:extLst>
          </p:nvPr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b="0" i="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</a:t>
                      </a:r>
                      <a:r>
                        <a:rPr lang="en-GB" sz="900" b="0" i="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II/2022 / II,2021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II,2022 / I,2022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+6 %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+35 %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+31 %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en-GB" sz="900" u="none" strike="noStrike" baseline="0" dirty="0" err="1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</a:t>
                      </a:r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: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b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en-GB" sz="900" u="none" strike="noStrike" baseline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+10 %</a:t>
                      </a:r>
                      <a:endParaRPr lang="en-GB" sz="900" b="0" i="0" u="none" strike="noStrike" baseline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479927" marT="15998" marB="15998" anchor="b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101391"/>
              </p:ext>
            </p:extLst>
          </p:nvPr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380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3803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53665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3AC004-C085-4D53-BC3A-BFB6D15CF169}">
  <ds:schemaRefs>
    <ds:schemaRef ds:uri="http://schemas.microsoft.com/office/2006/metadata/properties"/>
    <ds:schemaRef ds:uri="http://schemas.microsoft.com/office/infopath/2007/PartnerControls"/>
    <ds:schemaRef ds:uri="f4015653-d442-4718-8e0e-140bab15138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13358</TotalTime>
  <Words>1070</Words>
  <Application>Microsoft Office PowerPoint</Application>
  <PresentationFormat>Näytössä katseltava esitys (16:9)</PresentationFormat>
  <Paragraphs>400</Paragraphs>
  <Slides>20</Slides>
  <Notes>4</Notes>
  <HiddenSlides>0</HiddenSlides>
  <MMClips>0</MMClips>
  <ScaleCrop>false</ScaleCrop>
  <HeadingPairs>
    <vt:vector size="8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Verdana</vt:lpstr>
      <vt:lpstr>Teknologiateollisuus_masterdia</vt:lpstr>
      <vt:lpstr>Macrobond document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100</cp:revision>
  <cp:lastPrinted>2016-06-09T07:47:11Z</cp:lastPrinted>
  <dcterms:created xsi:type="dcterms:W3CDTF">2019-10-17T09:08:24Z</dcterms:created>
  <dcterms:modified xsi:type="dcterms:W3CDTF">2022-08-07T15:07:33Z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