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1" r:id="rId6"/>
    <p:sldId id="1118" r:id="rId7"/>
    <p:sldId id="283" r:id="rId8"/>
    <p:sldId id="272" r:id="rId9"/>
    <p:sldId id="922" r:id="rId10"/>
    <p:sldId id="1051" r:id="rId11"/>
    <p:sldId id="1068" r:id="rId12"/>
    <p:sldId id="1065" r:id="rId13"/>
    <p:sldId id="1049" r:id="rId14"/>
    <p:sldId id="2076137434" r:id="rId15"/>
    <p:sldId id="2076137438" r:id="rId16"/>
    <p:sldId id="2076137435" r:id="rId17"/>
    <p:sldId id="2076137439" r:id="rId18"/>
    <p:sldId id="276" r:id="rId19"/>
    <p:sldId id="285" r:id="rId20"/>
    <p:sldId id="2076137436" r:id="rId21"/>
    <p:sldId id="2076137440" r:id="rId22"/>
    <p:sldId id="2076137437" r:id="rId23"/>
    <p:sldId id="2076137441" r:id="rId24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4" autoAdjust="0"/>
    <p:restoredTop sz="90909" autoAdjust="0"/>
  </p:normalViewPr>
  <p:slideViewPr>
    <p:cSldViewPr showGuides="1">
      <p:cViewPr varScale="1">
        <p:scale>
          <a:sx n="150" d="100"/>
          <a:sy n="150" d="100"/>
        </p:scale>
        <p:origin x="540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taporras Petteri" userId="d9004aa4-7491-43fa-b04f-4f6e300df2fa" providerId="ADAL" clId="{2F156809-E422-43C9-8B5E-C199684B28EB}"/>
    <pc:docChg chg="custSel addSld delSld modSld sldOrd">
      <pc:chgData name="Rautaporras Petteri" userId="d9004aa4-7491-43fa-b04f-4f6e300df2fa" providerId="ADAL" clId="{2F156809-E422-43C9-8B5E-C199684B28EB}" dt="2021-08-03T18:05:09.826" v="617" actId="20577"/>
      <pc:docMkLst>
        <pc:docMk/>
      </pc:docMkLst>
      <pc:sldChg chg="addSp delSp modSp mod">
        <pc:chgData name="Rautaporras Petteri" userId="d9004aa4-7491-43fa-b04f-4f6e300df2fa" providerId="ADAL" clId="{2F156809-E422-43C9-8B5E-C199684B28EB}" dt="2021-07-28T13:29:25.162" v="226" actId="20577"/>
        <pc:sldMkLst>
          <pc:docMk/>
          <pc:sldMk cId="3984870155" sldId="256"/>
        </pc:sldMkLst>
        <pc:spChg chg="mod">
          <ac:chgData name="Rautaporras Petteri" userId="d9004aa4-7491-43fa-b04f-4f6e300df2fa" providerId="ADAL" clId="{2F156809-E422-43C9-8B5E-C199684B28EB}" dt="2021-07-28T13:29:17.639" v="216" actId="20577"/>
          <ac:spMkLst>
            <pc:docMk/>
            <pc:sldMk cId="3984870155" sldId="25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2F156809-E422-43C9-8B5E-C199684B28EB}" dt="2021-07-28T13:29:25.162" v="226" actId="20577"/>
          <ac:spMkLst>
            <pc:docMk/>
            <pc:sldMk cId="3984870155" sldId="256"/>
            <ac:spMk id="7" creationId="{E5D8414E-05B2-45E8-B1A5-433C94DBAC85}"/>
          </ac:spMkLst>
        </pc:spChg>
        <pc:picChg chg="add mod">
          <ac:chgData name="Rautaporras Petteri" userId="d9004aa4-7491-43fa-b04f-4f6e300df2fa" providerId="ADAL" clId="{2F156809-E422-43C9-8B5E-C199684B28EB}" dt="2021-07-28T13:29:00.437" v="135" actId="1076"/>
          <ac:picMkLst>
            <pc:docMk/>
            <pc:sldMk cId="3984870155" sldId="256"/>
            <ac:picMk id="8" creationId="{068612EF-B7CD-45C2-8EFE-3B15DE06435D}"/>
          </ac:picMkLst>
        </pc:picChg>
        <pc:picChg chg="del">
          <ac:chgData name="Rautaporras Petteri" userId="d9004aa4-7491-43fa-b04f-4f6e300df2fa" providerId="ADAL" clId="{2F156809-E422-43C9-8B5E-C199684B28EB}" dt="2021-07-28T13:28:35.483" v="132" actId="478"/>
          <ac:picMkLst>
            <pc:docMk/>
            <pc:sldMk cId="3984870155" sldId="256"/>
            <ac:picMk id="9" creationId="{A9649748-2E92-4CDB-AF82-5D6827594CAF}"/>
          </ac:picMkLst>
        </pc:picChg>
      </pc:sldChg>
      <pc:sldChg chg="del">
        <pc:chgData name="Rautaporras Petteri" userId="d9004aa4-7491-43fa-b04f-4f6e300df2fa" providerId="ADAL" clId="{2F156809-E422-43C9-8B5E-C199684B28EB}" dt="2021-08-02T17:25:57.802" v="506" actId="47"/>
        <pc:sldMkLst>
          <pc:docMk/>
          <pc:sldMk cId="347492013" sldId="258"/>
        </pc:sldMkLst>
      </pc:sldChg>
      <pc:sldChg chg="modSp add del">
        <pc:chgData name="Rautaporras Petteri" userId="d9004aa4-7491-43fa-b04f-4f6e300df2fa" providerId="ADAL" clId="{2F156809-E422-43C9-8B5E-C199684B28EB}" dt="2021-07-28T13:24:05.851" v="46" actId="47"/>
        <pc:sldMkLst>
          <pc:docMk/>
          <pc:sldMk cId="2361337256" sldId="259"/>
        </pc:sldMkLst>
        <pc:graphicFrameChg chg="mod">
          <ac:chgData name="Rautaporras Petteri" userId="d9004aa4-7491-43fa-b04f-4f6e300df2fa" providerId="ADAL" clId="{2F156809-E422-43C9-8B5E-C199684B28EB}" dt="2021-07-28T13:21:07.625" v="32"/>
          <ac:graphicFrameMkLst>
            <pc:docMk/>
            <pc:sldMk cId="2361337256" sldId="259"/>
            <ac:graphicFrameMk id="10" creationId="{00000000-0000-0000-0000-000000000000}"/>
          </ac:graphicFrameMkLst>
        </pc:graphicFrameChg>
      </pc:sldChg>
      <pc:sldChg chg="addSp delSp modSp add mod ord">
        <pc:chgData name="Rautaporras Petteri" userId="d9004aa4-7491-43fa-b04f-4f6e300df2fa" providerId="ADAL" clId="{2F156809-E422-43C9-8B5E-C199684B28EB}" dt="2021-08-02T06:00:08.223" v="490"/>
        <pc:sldMkLst>
          <pc:docMk/>
          <pc:sldMk cId="912479398" sldId="261"/>
        </pc:sldMkLst>
        <pc:spChg chg="mod">
          <ac:chgData name="Rautaporras Petteri" userId="d9004aa4-7491-43fa-b04f-4f6e300df2fa" providerId="ADAL" clId="{2F156809-E422-43C9-8B5E-C199684B28EB}" dt="2021-07-28T13:24:24.970" v="99" actId="20577"/>
          <ac:spMkLst>
            <pc:docMk/>
            <pc:sldMk cId="912479398" sldId="261"/>
            <ac:spMk id="2" creationId="{00000000-0000-0000-0000-000000000000}"/>
          </ac:spMkLst>
        </pc:spChg>
        <pc:spChg chg="mod">
          <ac:chgData name="Rautaporras Petteri" userId="d9004aa4-7491-43fa-b04f-4f6e300df2fa" providerId="ADAL" clId="{2F156809-E422-43C9-8B5E-C199684B28EB}" dt="2021-07-28T13:25:29.296" v="128" actId="20577"/>
          <ac:spMkLst>
            <pc:docMk/>
            <pc:sldMk cId="912479398" sldId="261"/>
            <ac:spMk id="7" creationId="{00000000-0000-0000-0000-000000000000}"/>
          </ac:spMkLst>
        </pc:spChg>
        <pc:spChg chg="add del mod">
          <ac:chgData name="Rautaporras Petteri" userId="d9004aa4-7491-43fa-b04f-4f6e300df2fa" providerId="ADAL" clId="{2F156809-E422-43C9-8B5E-C199684B28EB}" dt="2021-07-28T13:23:59.945" v="45"/>
          <ac:spMkLst>
            <pc:docMk/>
            <pc:sldMk cId="912479398" sldId="261"/>
            <ac:spMk id="8" creationId="{CB5F6919-B6C1-4347-8B2A-C7D9C2E8FB88}"/>
          </ac:spMkLst>
        </pc:spChg>
        <pc:spChg chg="add del mod">
          <ac:chgData name="Rautaporras Petteri" userId="d9004aa4-7491-43fa-b04f-4f6e300df2fa" providerId="ADAL" clId="{2F156809-E422-43C9-8B5E-C199684B28EB}" dt="2021-07-28T13:26:14.991" v="131"/>
          <ac:spMkLst>
            <pc:docMk/>
            <pc:sldMk cId="912479398" sldId="261"/>
            <ac:spMk id="13" creationId="{13729722-6EA6-4EA1-8E84-86394A8AE090}"/>
          </ac:spMkLst>
        </pc:spChg>
        <pc:graphicFrameChg chg="add del mod">
          <ac:chgData name="Rautaporras Petteri" userId="d9004aa4-7491-43fa-b04f-4f6e300df2fa" providerId="ADAL" clId="{2F156809-E422-43C9-8B5E-C199684B28EB}" dt="2021-07-28T13:23:59.114" v="44" actId="21"/>
          <ac:graphicFrameMkLst>
            <pc:docMk/>
            <pc:sldMk cId="912479398" sldId="261"/>
            <ac:graphicFrameMk id="9" creationId="{F6A92A74-4F0C-4C13-8F86-A33F422BA027}"/>
          </ac:graphicFrameMkLst>
        </pc:graphicFrameChg>
        <pc:graphicFrameChg chg="del mod">
          <ac:chgData name="Rautaporras Petteri" userId="d9004aa4-7491-43fa-b04f-4f6e300df2fa" providerId="ADAL" clId="{2F156809-E422-43C9-8B5E-C199684B28EB}" dt="2021-07-28T13:23:56.131" v="42" actId="478"/>
          <ac:graphicFrameMkLst>
            <pc:docMk/>
            <pc:sldMk cId="912479398" sldId="261"/>
            <ac:graphicFrameMk id="10" creationId="{00000000-0000-0000-0000-000000000000}"/>
          </ac:graphicFrameMkLst>
        </pc:graphicFrameChg>
        <pc:graphicFrameChg chg="add del mod">
          <ac:chgData name="Rautaporras Petteri" userId="d9004aa4-7491-43fa-b04f-4f6e300df2fa" providerId="ADAL" clId="{2F156809-E422-43C9-8B5E-C199684B28EB}" dt="2021-07-28T13:25:26.759" v="127" actId="478"/>
          <ac:graphicFrameMkLst>
            <pc:docMk/>
            <pc:sldMk cId="912479398" sldId="261"/>
            <ac:graphicFrameMk id="11" creationId="{29A442F3-81F1-4F73-BD3D-2E3F69E2DE11}"/>
          </ac:graphicFrameMkLst>
        </pc:graphicFrameChg>
        <pc:graphicFrameChg chg="add del mod">
          <ac:chgData name="Rautaporras Petteri" userId="d9004aa4-7491-43fa-b04f-4f6e300df2fa" providerId="ADAL" clId="{2F156809-E422-43C9-8B5E-C199684B28EB}" dt="2021-07-28T13:26:14.158" v="130" actId="21"/>
          <ac:graphicFrameMkLst>
            <pc:docMk/>
            <pc:sldMk cId="912479398" sldId="261"/>
            <ac:graphicFrameMk id="14" creationId="{2CF5F3FC-581C-4FDB-8AA1-0D1E6AA87C76}"/>
          </ac:graphicFrameMkLst>
        </pc:graphicFrameChg>
        <pc:graphicFrameChg chg="add mod">
          <ac:chgData name="Rautaporras Petteri" userId="d9004aa4-7491-43fa-b04f-4f6e300df2fa" providerId="ADAL" clId="{2F156809-E422-43C9-8B5E-C199684B28EB}" dt="2021-07-28T13:26:14.991" v="131"/>
          <ac:graphicFrameMkLst>
            <pc:docMk/>
            <pc:sldMk cId="912479398" sldId="261"/>
            <ac:graphicFrameMk id="15" creationId="{700487CA-A246-4A6D-AFFF-F0216AAC0A9A}"/>
          </ac:graphicFrameMkLst>
        </pc:graphicFrameChg>
      </pc:sldChg>
      <pc:sldChg chg="modSp add mod ord">
        <pc:chgData name="Rautaporras Petteri" userId="d9004aa4-7491-43fa-b04f-4f6e300df2fa" providerId="ADAL" clId="{2F156809-E422-43C9-8B5E-C199684B28EB}" dt="2021-08-02T06:02:09.307" v="497"/>
        <pc:sldMkLst>
          <pc:docMk/>
          <pc:sldMk cId="299574909" sldId="272"/>
        </pc:sldMkLst>
        <pc:spChg chg="mod">
          <ac:chgData name="Rautaporras Petteri" userId="d9004aa4-7491-43fa-b04f-4f6e300df2fa" providerId="ADAL" clId="{2F156809-E422-43C9-8B5E-C199684B28EB}" dt="2021-07-30T13:12:28.687" v="488" actId="20577"/>
          <ac:spMkLst>
            <pc:docMk/>
            <pc:sldMk cId="299574909" sldId="272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2F156809-E422-43C9-8B5E-C199684B28EB}" dt="2021-08-02T06:05:42.815" v="505" actId="20577"/>
        <pc:sldMkLst>
          <pc:docMk/>
          <pc:sldMk cId="2558427506" sldId="276"/>
        </pc:sldMkLst>
        <pc:spChg chg="mod">
          <ac:chgData name="Rautaporras Petteri" userId="d9004aa4-7491-43fa-b04f-4f6e300df2fa" providerId="ADAL" clId="{2F156809-E422-43C9-8B5E-C199684B28EB}" dt="2021-08-02T06:05:42.815" v="505" actId="20577"/>
          <ac:spMkLst>
            <pc:docMk/>
            <pc:sldMk cId="2558427506" sldId="27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F156809-E422-43C9-8B5E-C199684B28EB}" dt="2021-07-30T12:45:58.421" v="467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 add del">
        <pc:chgData name="Rautaporras Petteri" userId="d9004aa4-7491-43fa-b04f-4f6e300df2fa" providerId="ADAL" clId="{2F156809-E422-43C9-8B5E-C199684B28EB}" dt="2021-07-28T12:01:32.800" v="7" actId="47"/>
        <pc:sldMkLst>
          <pc:docMk/>
          <pc:sldMk cId="4070446518" sldId="280"/>
        </pc:sldMkLst>
        <pc:graphicFrameChg chg="mod">
          <ac:chgData name="Rautaporras Petteri" userId="d9004aa4-7491-43fa-b04f-4f6e300df2fa" providerId="ADAL" clId="{2F156809-E422-43C9-8B5E-C199684B28EB}" dt="2021-07-28T12:00:34.337" v="1"/>
          <ac:graphicFrameMkLst>
            <pc:docMk/>
            <pc:sldMk cId="4070446518" sldId="280"/>
            <ac:graphicFrameMk id="11" creationId="{1BC4FF3C-05BF-4AEE-A37E-EDFE6C39B483}"/>
          </ac:graphicFrameMkLst>
        </pc:graphicFrameChg>
      </pc:sldChg>
      <pc:sldChg chg="modSp add">
        <pc:chgData name="Rautaporras Petteri" userId="d9004aa4-7491-43fa-b04f-4f6e300df2fa" providerId="ADAL" clId="{2F156809-E422-43C9-8B5E-C199684B28EB}" dt="2021-07-30T12:45:55.166" v="464"/>
        <pc:sldMkLst>
          <pc:docMk/>
          <pc:sldMk cId="234392101" sldId="283"/>
        </pc:sldMkLst>
        <pc:graphicFrameChg chg="mod">
          <ac:chgData name="Rautaporras Petteri" userId="d9004aa4-7491-43fa-b04f-4f6e300df2fa" providerId="ADAL" clId="{2F156809-E422-43C9-8B5E-C199684B28EB}" dt="2021-07-30T12:45:55.166" v="464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2T06:05:37.365" v="501" actId="20577"/>
        <pc:sldMkLst>
          <pc:docMk/>
          <pc:sldMk cId="536686186" sldId="285"/>
        </pc:sldMkLst>
        <pc:spChg chg="mod">
          <ac:chgData name="Rautaporras Petteri" userId="d9004aa4-7491-43fa-b04f-4f6e300df2fa" providerId="ADAL" clId="{2F156809-E422-43C9-8B5E-C199684B28EB}" dt="2021-08-02T06:05:37.365" v="501" actId="20577"/>
          <ac:spMkLst>
            <pc:docMk/>
            <pc:sldMk cId="536686186" sldId="28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F156809-E422-43C9-8B5E-C199684B28EB}" dt="2021-07-30T12:45:59.005" v="46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del">
        <pc:chgData name="Rautaporras Petteri" userId="d9004aa4-7491-43fa-b04f-4f6e300df2fa" providerId="ADAL" clId="{2F156809-E422-43C9-8B5E-C199684B28EB}" dt="2021-07-28T13:34:18.359" v="439" actId="47"/>
        <pc:sldMkLst>
          <pc:docMk/>
          <pc:sldMk cId="2833165680" sldId="356"/>
        </pc:sldMkLst>
      </pc:sldChg>
      <pc:sldChg chg="del">
        <pc:chgData name="Rautaporras Petteri" userId="d9004aa4-7491-43fa-b04f-4f6e300df2fa" providerId="ADAL" clId="{2F156809-E422-43C9-8B5E-C199684B28EB}" dt="2021-07-28T13:34:14.305" v="437" actId="47"/>
        <pc:sldMkLst>
          <pc:docMk/>
          <pc:sldMk cId="698580732" sldId="363"/>
        </pc:sldMkLst>
      </pc:sldChg>
      <pc:sldChg chg="modSp add mod">
        <pc:chgData name="Rautaporras Petteri" userId="d9004aa4-7491-43fa-b04f-4f6e300df2fa" providerId="ADAL" clId="{2F156809-E422-43C9-8B5E-C199684B28EB}" dt="2021-07-30T12:47:57.482" v="473" actId="20577"/>
        <pc:sldMkLst>
          <pc:docMk/>
          <pc:sldMk cId="2843273578" sldId="922"/>
        </pc:sldMkLst>
        <pc:spChg chg="mod">
          <ac:chgData name="Rautaporras Petteri" userId="d9004aa4-7491-43fa-b04f-4f6e300df2fa" providerId="ADAL" clId="{2F156809-E422-43C9-8B5E-C199684B28EB}" dt="2021-07-30T12:47:57.482" v="473" actId="20577"/>
          <ac:spMkLst>
            <pc:docMk/>
            <pc:sldMk cId="2843273578" sldId="922"/>
            <ac:spMk id="7" creationId="{00000000-0000-0000-0000-000000000000}"/>
          </ac:spMkLst>
        </pc:spChg>
      </pc:sldChg>
      <pc:sldChg chg="modSp mod ord">
        <pc:chgData name="Rautaporras Petteri" userId="d9004aa4-7491-43fa-b04f-4f6e300df2fa" providerId="ADAL" clId="{2F156809-E422-43C9-8B5E-C199684B28EB}" dt="2021-08-02T06:00:13.129" v="492"/>
        <pc:sldMkLst>
          <pc:docMk/>
          <pc:sldMk cId="1951005388" sldId="1006"/>
        </pc:sldMkLst>
        <pc:spChg chg="mod">
          <ac:chgData name="Rautaporras Petteri" userId="d9004aa4-7491-43fa-b04f-4f6e300df2fa" providerId="ADAL" clId="{2F156809-E422-43C9-8B5E-C199684B28EB}" dt="2021-07-30T12:32:50.147" v="450"/>
          <ac:spMkLst>
            <pc:docMk/>
            <pc:sldMk cId="1951005388" sldId="100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2F156809-E422-43C9-8B5E-C199684B28EB}" dt="2021-07-28T13:30:37.050" v="278" actId="20577"/>
          <ac:spMkLst>
            <pc:docMk/>
            <pc:sldMk cId="1951005388" sldId="1006"/>
            <ac:spMk id="8" creationId="{90C026DD-3A51-4C75-99FD-A0BB96DF5E3D}"/>
          </ac:spMkLst>
        </pc:spChg>
        <pc:spChg chg="mod">
          <ac:chgData name="Rautaporras Petteri" userId="d9004aa4-7491-43fa-b04f-4f6e300df2fa" providerId="ADAL" clId="{2F156809-E422-43C9-8B5E-C199684B28EB}" dt="2021-07-28T13:30:12.789" v="268" actId="20577"/>
          <ac:spMkLst>
            <pc:docMk/>
            <pc:sldMk cId="1951005388" sldId="1006"/>
            <ac:spMk id="9" creationId="{D2FB5650-78F6-4EB6-B6F4-80F129B2569E}"/>
          </ac:spMkLst>
        </pc:spChg>
        <pc:spChg chg="mod">
          <ac:chgData name="Rautaporras Petteri" userId="d9004aa4-7491-43fa-b04f-4f6e300df2fa" providerId="ADAL" clId="{2F156809-E422-43C9-8B5E-C199684B28EB}" dt="2021-07-30T12:32:02.209" v="449" actId="1076"/>
          <ac:spMkLst>
            <pc:docMk/>
            <pc:sldMk cId="1951005388" sldId="1006"/>
            <ac:spMk id="11" creationId="{FF548E46-CA50-46E2-A8F9-986985EA3093}"/>
          </ac:spMkLst>
        </pc:spChg>
      </pc:sldChg>
      <pc:sldChg chg="modSp mod">
        <pc:chgData name="Rautaporras Petteri" userId="d9004aa4-7491-43fa-b04f-4f6e300df2fa" providerId="ADAL" clId="{2F156809-E422-43C9-8B5E-C199684B28EB}" dt="2021-08-03T11:14:59.869" v="598" actId="27918"/>
        <pc:sldMkLst>
          <pc:docMk/>
          <pc:sldMk cId="1883353922" sldId="1049"/>
        </pc:sldMkLst>
        <pc:graphicFrameChg chg="mod">
          <ac:chgData name="Rautaporras Petteri" userId="d9004aa4-7491-43fa-b04f-4f6e300df2fa" providerId="ADAL" clId="{2F156809-E422-43C9-8B5E-C199684B28EB}" dt="2021-08-03T05:15:57.534" v="528"/>
          <ac:graphicFrameMkLst>
            <pc:docMk/>
            <pc:sldMk cId="1883353922" sldId="1049"/>
            <ac:graphicFrameMk id="11" creationId="{00000000-0000-0000-0000-000000000000}"/>
          </ac:graphicFrameMkLst>
        </pc:graphicFrameChg>
      </pc:sldChg>
      <pc:sldChg chg="modSp mod ord">
        <pc:chgData name="Rautaporras Petteri" userId="d9004aa4-7491-43fa-b04f-4f6e300df2fa" providerId="ADAL" clId="{2F156809-E422-43C9-8B5E-C199684B28EB}" dt="2021-08-03T11:40:16.561" v="615"/>
        <pc:sldMkLst>
          <pc:docMk/>
          <pc:sldMk cId="1255078131" sldId="1051"/>
        </pc:sldMkLst>
        <pc:spChg chg="mod">
          <ac:chgData name="Rautaporras Petteri" userId="d9004aa4-7491-43fa-b04f-4f6e300df2fa" providerId="ADAL" clId="{2F156809-E422-43C9-8B5E-C199684B28EB}" dt="2021-08-03T11:40:16.561" v="615"/>
          <ac:spMkLst>
            <pc:docMk/>
            <pc:sldMk cId="1255078131" sldId="1051"/>
            <ac:spMk id="6" creationId="{00000000-0000-0000-0000-000000000000}"/>
          </ac:spMkLst>
        </pc:spChg>
        <pc:spChg chg="mod">
          <ac:chgData name="Rautaporras Petteri" userId="d9004aa4-7491-43fa-b04f-4f6e300df2fa" providerId="ADAL" clId="{2F156809-E422-43C9-8B5E-C199684B28EB}" dt="2021-08-03T05:14:45.977" v="526" actId="20577"/>
          <ac:spMkLst>
            <pc:docMk/>
            <pc:sldMk cId="1255078131" sldId="1051"/>
            <ac:spMk id="7" creationId="{00000000-0000-0000-0000-000000000000}"/>
          </ac:spMkLst>
        </pc:spChg>
      </pc:sldChg>
      <pc:sldChg chg="modSp mod ord">
        <pc:chgData name="Rautaporras Petteri" userId="d9004aa4-7491-43fa-b04f-4f6e300df2fa" providerId="ADAL" clId="{2F156809-E422-43C9-8B5E-C199684B28EB}" dt="2021-08-03T11:14:11.478" v="596" actId="27918"/>
        <pc:sldMkLst>
          <pc:docMk/>
          <pc:sldMk cId="3461487886" sldId="1065"/>
        </pc:sldMkLst>
        <pc:graphicFrameChg chg="mod">
          <ac:chgData name="Rautaporras Petteri" userId="d9004aa4-7491-43fa-b04f-4f6e300df2fa" providerId="ADAL" clId="{2F156809-E422-43C9-8B5E-C199684B28EB}" dt="2021-08-03T05:15:10.168" v="52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2F156809-E422-43C9-8B5E-C199684B28EB}" dt="2021-07-28T13:34:16.603" v="438" actId="47"/>
        <pc:sldMkLst>
          <pc:docMk/>
          <pc:sldMk cId="3421334924" sldId="1067"/>
        </pc:sldMkLst>
      </pc:sldChg>
      <pc:sldChg chg="addSp delSp modSp mod ord">
        <pc:chgData name="Rautaporras Petteri" userId="d9004aa4-7491-43fa-b04f-4f6e300df2fa" providerId="ADAL" clId="{2F156809-E422-43C9-8B5E-C199684B28EB}" dt="2021-08-03T11:12:49.823" v="594" actId="27918"/>
        <pc:sldMkLst>
          <pc:docMk/>
          <pc:sldMk cId="800762062" sldId="1068"/>
        </pc:sldMkLst>
        <pc:graphicFrameChg chg="del">
          <ac:chgData name="Rautaporras Petteri" userId="d9004aa4-7491-43fa-b04f-4f6e300df2fa" providerId="ADAL" clId="{2F156809-E422-43C9-8B5E-C199684B28EB}" dt="2021-08-02T17:26:05.576" v="507" actId="478"/>
          <ac:graphicFrameMkLst>
            <pc:docMk/>
            <pc:sldMk cId="800762062" sldId="1068"/>
            <ac:graphicFrameMk id="8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2F156809-E422-43C9-8B5E-C199684B28EB}" dt="2021-08-02T17:26:09.240" v="508"/>
          <ac:graphicFrameMkLst>
            <pc:docMk/>
            <pc:sldMk cId="800762062" sldId="1068"/>
            <ac:graphicFrameMk id="9" creationId="{93F89908-B191-4DB0-8E05-E1C2494CF477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7-30T12:45:53.797" v="463"/>
        <pc:sldMkLst>
          <pc:docMk/>
          <pc:sldMk cId="3588709971" sldId="1118"/>
        </pc:sldMkLst>
        <pc:spChg chg="mod">
          <ac:chgData name="Rautaporras Petteri" userId="d9004aa4-7491-43fa-b04f-4f6e300df2fa" providerId="ADAL" clId="{2F156809-E422-43C9-8B5E-C199684B28EB}" dt="2021-07-30T12:42:28.322" v="451" actId="20577"/>
          <ac:spMkLst>
            <pc:docMk/>
            <pc:sldMk cId="3588709971" sldId="1118"/>
            <ac:spMk id="13" creationId="{7E75BD30-45EA-416E-8741-70B2B9911108}"/>
          </ac:spMkLst>
        </pc:spChg>
        <pc:graphicFrameChg chg="mod">
          <ac:chgData name="Rautaporras Petteri" userId="d9004aa4-7491-43fa-b04f-4f6e300df2fa" providerId="ADAL" clId="{2F156809-E422-43C9-8B5E-C199684B28EB}" dt="2021-07-30T12:45:53.797" v="463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del mod">
        <pc:chgData name="Rautaporras Petteri" userId="d9004aa4-7491-43fa-b04f-4f6e300df2fa" providerId="ADAL" clId="{2F156809-E422-43C9-8B5E-C199684B28EB}" dt="2021-08-02T06:01:30.475" v="493" actId="47"/>
        <pc:sldMkLst>
          <pc:docMk/>
          <pc:sldMk cId="2192367370" sldId="2076137432"/>
        </pc:sldMkLst>
        <pc:spChg chg="mod">
          <ac:chgData name="Rautaporras Petteri" userId="d9004aa4-7491-43fa-b04f-4f6e300df2fa" providerId="ADAL" clId="{2F156809-E422-43C9-8B5E-C199684B28EB}" dt="2021-07-30T13:03:42.483" v="479" actId="20577"/>
          <ac:spMkLst>
            <pc:docMk/>
            <pc:sldMk cId="2192367370" sldId="207613743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F156809-E422-43C9-8B5E-C199684B28EB}" dt="2021-07-30T12:45:57.797" v="466"/>
          <ac:graphicFrameMkLst>
            <pc:docMk/>
            <pc:sldMk cId="2192367370" sldId="2076137432"/>
            <ac:graphicFrameMk id="12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15:53.724" v="600" actId="27918"/>
        <pc:sldMkLst>
          <pc:docMk/>
          <pc:sldMk cId="616389290" sldId="2076137434"/>
        </pc:sldMkLst>
        <pc:graphicFrameChg chg="mod">
          <ac:chgData name="Rautaporras Petteri" userId="d9004aa4-7491-43fa-b04f-4f6e300df2fa" providerId="ADAL" clId="{2F156809-E422-43C9-8B5E-C199684B28EB}" dt="2021-08-03T05:16:07.973" v="529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8:05:00.277" v="616" actId="20577"/>
        <pc:sldMkLst>
          <pc:docMk/>
          <pc:sldMk cId="3005809879" sldId="2076137435"/>
        </pc:sldMkLst>
        <pc:graphicFrameChg chg="mod modGraphic">
          <ac:chgData name="Rautaporras Petteri" userId="d9004aa4-7491-43fa-b04f-4f6e300df2fa" providerId="ADAL" clId="{2F156809-E422-43C9-8B5E-C199684B28EB}" dt="2021-08-03T18:05:00.277" v="616" actId="20577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8:05:09.826" v="617" actId="20577"/>
        <pc:sldMkLst>
          <pc:docMk/>
          <pc:sldMk cId="2573698252" sldId="2076137436"/>
        </pc:sldMkLst>
        <pc:graphicFrameChg chg="mod modGraphic">
          <ac:chgData name="Rautaporras Petteri" userId="d9004aa4-7491-43fa-b04f-4f6e300df2fa" providerId="ADAL" clId="{2F156809-E422-43C9-8B5E-C199684B28EB}" dt="2021-08-03T18:05:09.826" v="617" actId="20577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23:34.244" v="612" actId="27918"/>
        <pc:sldMkLst>
          <pc:docMk/>
          <pc:sldMk cId="3105830212" sldId="2076137437"/>
        </pc:sldMkLst>
        <pc:graphicFrameChg chg="mod">
          <ac:chgData name="Rautaporras Petteri" userId="d9004aa4-7491-43fa-b04f-4f6e300df2fa" providerId="ADAL" clId="{2F156809-E422-43C9-8B5E-C199684B28EB}" dt="2021-08-03T05:17:53.061" v="535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16:21.405" v="602" actId="27918"/>
        <pc:sldMkLst>
          <pc:docMk/>
          <pc:sldMk cId="1512936188" sldId="2076137438"/>
        </pc:sldMkLst>
        <pc:graphicFrameChg chg="mod">
          <ac:chgData name="Rautaporras Petteri" userId="d9004aa4-7491-43fa-b04f-4f6e300df2fa" providerId="ADAL" clId="{2F156809-E422-43C9-8B5E-C199684B28EB}" dt="2021-08-03T05:16:18.942" v="530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18:47.862" v="606" actId="27918"/>
        <pc:sldMkLst>
          <pc:docMk/>
          <pc:sldMk cId="1445491431" sldId="2076137439"/>
        </pc:sldMkLst>
        <pc:graphicFrameChg chg="mod">
          <ac:chgData name="Rautaporras Petteri" userId="d9004aa4-7491-43fa-b04f-4f6e300df2fa" providerId="ADAL" clId="{2F156809-E422-43C9-8B5E-C199684B28EB}" dt="2021-08-03T05:17:17.188" v="532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21:40.643" v="610" actId="27918"/>
        <pc:sldMkLst>
          <pc:docMk/>
          <pc:sldMk cId="548278419" sldId="2076137440"/>
        </pc:sldMkLst>
        <pc:graphicFrameChg chg="mod">
          <ac:chgData name="Rautaporras Petteri" userId="d9004aa4-7491-43fa-b04f-4f6e300df2fa" providerId="ADAL" clId="{2F156809-E422-43C9-8B5E-C199684B28EB}" dt="2021-08-03T05:17:41.044" v="534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24:14.476" v="614" actId="27918"/>
        <pc:sldMkLst>
          <pc:docMk/>
          <pc:sldMk cId="2080301044" sldId="2076137441"/>
        </pc:sldMkLst>
        <pc:graphicFrameChg chg="mod">
          <ac:chgData name="Rautaporras Petteri" userId="d9004aa4-7491-43fa-b04f-4f6e300df2fa" providerId="ADAL" clId="{2F156809-E422-43C9-8B5E-C199684B28EB}" dt="2021-08-03T05:18:04.869" v="536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modSp add del">
        <pc:chgData name="Rautaporras Petteri" userId="d9004aa4-7491-43fa-b04f-4f6e300df2fa" providerId="ADAL" clId="{2F156809-E422-43C9-8B5E-C199684B28EB}" dt="2021-07-30T12:46:16.183" v="469" actId="47"/>
        <pc:sldMkLst>
          <pc:docMk/>
          <pc:sldMk cId="1946663332" sldId="2076137442"/>
        </pc:sldMkLst>
        <pc:graphicFrameChg chg="mod">
          <ac:chgData name="Rautaporras Petteri" userId="d9004aa4-7491-43fa-b04f-4f6e300df2fa" providerId="ADAL" clId="{2F156809-E422-43C9-8B5E-C199684B28EB}" dt="2021-07-30T12:45:56.635" v="465"/>
          <ac:graphicFrameMkLst>
            <pc:docMk/>
            <pc:sldMk cId="1946663332" sldId="2076137442"/>
            <ac:graphicFrameMk id="6" creationId="{9B48671E-2E56-4727-B509-A9FA651C54DA}"/>
          </ac:graphicFrameMkLst>
        </pc:graphicFrameChg>
      </pc:sldChg>
      <pc:sldChg chg="del">
        <pc:chgData name="Rautaporras Petteri" userId="d9004aa4-7491-43fa-b04f-4f6e300df2fa" providerId="ADAL" clId="{2F156809-E422-43C9-8B5E-C199684B28EB}" dt="2021-07-28T13:32:11.348" v="279" actId="47"/>
        <pc:sldMkLst>
          <pc:docMk/>
          <pc:sldMk cId="3964838767" sldId="2076137442"/>
        </pc:sldMkLst>
      </pc:sldChg>
      <pc:sldChg chg="addSp delSp modSp add del mod">
        <pc:chgData name="Rautaporras Petteri" userId="d9004aa4-7491-43fa-b04f-4f6e300df2fa" providerId="ADAL" clId="{2F156809-E422-43C9-8B5E-C199684B28EB}" dt="2021-07-28T12:04:43.976" v="20" actId="47"/>
        <pc:sldMkLst>
          <pc:docMk/>
          <pc:sldMk cId="1923487293" sldId="2076137443"/>
        </pc:sldMkLst>
        <pc:spChg chg="add mod">
          <ac:chgData name="Rautaporras Petteri" userId="d9004aa4-7491-43fa-b04f-4f6e300df2fa" providerId="ADAL" clId="{2F156809-E422-43C9-8B5E-C199684B28EB}" dt="2021-07-28T12:04:39.060" v="19" actId="478"/>
          <ac:spMkLst>
            <pc:docMk/>
            <pc:sldMk cId="1923487293" sldId="2076137443"/>
            <ac:spMk id="7" creationId="{C84FDA67-F32E-40A5-9E6E-EB147F355F9B}"/>
          </ac:spMkLst>
        </pc:spChg>
        <pc:graphicFrameChg chg="del mod">
          <ac:chgData name="Rautaporras Petteri" userId="d9004aa4-7491-43fa-b04f-4f6e300df2fa" providerId="ADAL" clId="{2F156809-E422-43C9-8B5E-C199684B28EB}" dt="2021-07-28T12:04:39.060" v="19" actId="478"/>
          <ac:graphicFrameMkLst>
            <pc:docMk/>
            <pc:sldMk cId="1923487293" sldId="2076137443"/>
            <ac:graphicFrameMk id="11" creationId="{1BC4FF3C-05BF-4AEE-A37E-EDFE6C39B483}"/>
          </ac:graphicFrameMkLst>
        </pc:graphicFrameChg>
      </pc:sldChg>
    </pc:docChg>
  </pc:docChgLst>
  <pc:docChgLst>
    <pc:chgData name="Rautaporras Petteri" userId="d9004aa4-7491-43fa-b04f-4f6e300df2fa" providerId="ADAL" clId="{AFBA02F2-1047-4A69-B920-F2B483ACFEC0}"/>
    <pc:docChg chg="undo custSel addSld delSld modSld">
      <pc:chgData name="Rautaporras Petteri" userId="d9004aa4-7491-43fa-b04f-4f6e300df2fa" providerId="ADAL" clId="{AFBA02F2-1047-4A69-B920-F2B483ACFEC0}" dt="2021-02-01T12:29:19.936" v="396" actId="20577"/>
      <pc:docMkLst>
        <pc:docMk/>
      </pc:docMkLst>
      <pc:sldChg chg="addSp delSp modSp mod">
        <pc:chgData name="Rautaporras Petteri" userId="d9004aa4-7491-43fa-b04f-4f6e300df2fa" providerId="ADAL" clId="{AFBA02F2-1047-4A69-B920-F2B483ACFEC0}" dt="2021-02-01T11:04:28.680" v="238" actId="20577"/>
        <pc:sldMkLst>
          <pc:docMk/>
          <pc:sldMk cId="3984870155" sldId="256"/>
        </pc:sldMkLst>
        <pc:spChg chg="mod">
          <ac:chgData name="Rautaporras Petteri" userId="d9004aa4-7491-43fa-b04f-4f6e300df2fa" providerId="ADAL" clId="{AFBA02F2-1047-4A69-B920-F2B483ACFEC0}" dt="2021-02-01T11:04:28.680" v="238" actId="20577"/>
          <ac:spMkLst>
            <pc:docMk/>
            <pc:sldMk cId="3984870155" sldId="25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AFBA02F2-1047-4A69-B920-F2B483ACFEC0}" dt="2021-02-01T08:12:05.652" v="42" actId="20577"/>
          <ac:spMkLst>
            <pc:docMk/>
            <pc:sldMk cId="3984870155" sldId="256"/>
            <ac:spMk id="7" creationId="{E5D8414E-05B2-45E8-B1A5-433C94DBAC85}"/>
          </ac:spMkLst>
        </pc:spChg>
        <pc:picChg chg="add mod">
          <ac:chgData name="Rautaporras Petteri" userId="d9004aa4-7491-43fa-b04f-4f6e300df2fa" providerId="ADAL" clId="{AFBA02F2-1047-4A69-B920-F2B483ACFEC0}" dt="2021-02-01T11:03:55.128" v="225" actId="1076"/>
          <ac:picMkLst>
            <pc:docMk/>
            <pc:sldMk cId="3984870155" sldId="256"/>
            <ac:picMk id="8" creationId="{4DC15962-23B1-459F-91D9-194A71725C31}"/>
          </ac:picMkLst>
        </pc:picChg>
        <pc:picChg chg="del">
          <ac:chgData name="Rautaporras Petteri" userId="d9004aa4-7491-43fa-b04f-4f6e300df2fa" providerId="ADAL" clId="{AFBA02F2-1047-4A69-B920-F2B483ACFEC0}" dt="2021-02-01T11:03:53.286" v="223" actId="478"/>
          <ac:picMkLst>
            <pc:docMk/>
            <pc:sldMk cId="3984870155" sldId="256"/>
            <ac:picMk id="9" creationId="{A4620DCF-3A1C-4AA5-9077-9FB2B0BC9F68}"/>
          </ac:picMkLst>
        </pc:picChg>
      </pc:sldChg>
      <pc:sldChg chg="modSp">
        <pc:chgData name="Rautaporras Petteri" userId="d9004aa4-7491-43fa-b04f-4f6e300df2fa" providerId="ADAL" clId="{AFBA02F2-1047-4A69-B920-F2B483ACFEC0}" dt="2021-02-01T08:08:38.767" v="13"/>
        <pc:sldMkLst>
          <pc:docMk/>
          <pc:sldMk cId="2558427506" sldId="276"/>
        </pc:sldMkLst>
        <pc:graphicFrameChg chg="mod">
          <ac:chgData name="Rautaporras Petteri" userId="d9004aa4-7491-43fa-b04f-4f6e300df2fa" providerId="ADAL" clId="{AFBA02F2-1047-4A69-B920-F2B483ACFEC0}" dt="2021-02-01T08:08:38.767" v="1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AFBA02F2-1047-4A69-B920-F2B483ACFEC0}" dt="2021-02-01T08:43:56.746" v="222"/>
        <pc:sldMkLst>
          <pc:docMk/>
          <pc:sldMk cId="536686186" sldId="285"/>
        </pc:sldMkLst>
        <pc:graphicFrameChg chg="mod">
          <ac:chgData name="Rautaporras Petteri" userId="d9004aa4-7491-43fa-b04f-4f6e300df2fa" providerId="ADAL" clId="{AFBA02F2-1047-4A69-B920-F2B483ACFEC0}" dt="2021-02-01T08:43:56.746" v="222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del">
        <pc:chgData name="Rautaporras Petteri" userId="d9004aa4-7491-43fa-b04f-4f6e300df2fa" providerId="ADAL" clId="{AFBA02F2-1047-4A69-B920-F2B483ACFEC0}" dt="2021-02-01T08:20:27.092" v="118" actId="47"/>
        <pc:sldMkLst>
          <pc:docMk/>
          <pc:sldMk cId="117665966" sldId="348"/>
        </pc:sldMkLst>
      </pc:sldChg>
      <pc:sldChg chg="addSp delSp modSp mod">
        <pc:chgData name="Rautaporras Petteri" userId="d9004aa4-7491-43fa-b04f-4f6e300df2fa" providerId="ADAL" clId="{AFBA02F2-1047-4A69-B920-F2B483ACFEC0}" dt="2021-02-01T08:13:48.974" v="116" actId="13926"/>
        <pc:sldMkLst>
          <pc:docMk/>
          <pc:sldMk cId="1951005388" sldId="1006"/>
        </pc:sldMkLst>
        <pc:spChg chg="add del mod">
          <ac:chgData name="Rautaporras Petteri" userId="d9004aa4-7491-43fa-b04f-4f6e300df2fa" providerId="ADAL" clId="{AFBA02F2-1047-4A69-B920-F2B483ACFEC0}" dt="2021-02-01T08:13:24.868" v="111" actId="11529"/>
          <ac:spMkLst>
            <pc:docMk/>
            <pc:sldMk cId="1951005388" sldId="1006"/>
            <ac:spMk id="6" creationId="{8FBF0EB0-34E4-4166-B135-1B6EAD4EBADF}"/>
          </ac:spMkLst>
        </pc:spChg>
        <pc:spChg chg="add mod">
          <ac:chgData name="Rautaporras Petteri" userId="d9004aa4-7491-43fa-b04f-4f6e300df2fa" providerId="ADAL" clId="{AFBA02F2-1047-4A69-B920-F2B483ACFEC0}" dt="2021-02-01T08:13:42.398" v="115" actId="14100"/>
          <ac:spMkLst>
            <pc:docMk/>
            <pc:sldMk cId="1951005388" sldId="1006"/>
            <ac:spMk id="7" creationId="{FD7D3E43-0119-400B-82FD-7D9E08605BA5}"/>
          </ac:spMkLst>
        </pc:spChg>
        <pc:spChg chg="mod">
          <ac:chgData name="Rautaporras Petteri" userId="d9004aa4-7491-43fa-b04f-4f6e300df2fa" providerId="ADAL" clId="{AFBA02F2-1047-4A69-B920-F2B483ACFEC0}" dt="2021-02-01T08:12:19.100" v="49" actId="20577"/>
          <ac:spMkLst>
            <pc:docMk/>
            <pc:sldMk cId="1951005388" sldId="1006"/>
            <ac:spMk id="8" creationId="{90C026DD-3A51-4C75-99FD-A0BB96DF5E3D}"/>
          </ac:spMkLst>
        </pc:spChg>
        <pc:spChg chg="mod">
          <ac:chgData name="Rautaporras Petteri" userId="d9004aa4-7491-43fa-b04f-4f6e300df2fa" providerId="ADAL" clId="{AFBA02F2-1047-4A69-B920-F2B483ACFEC0}" dt="2021-02-01T08:13:48.974" v="116" actId="13926"/>
          <ac:spMkLst>
            <pc:docMk/>
            <pc:sldMk cId="1951005388" sldId="1006"/>
            <ac:spMk id="9" creationId="{D2FB5650-78F6-4EB6-B6F4-80F129B2569E}"/>
          </ac:spMkLst>
        </pc:spChg>
      </pc:sldChg>
      <pc:sldChg chg="modSp mod">
        <pc:chgData name="Rautaporras Petteri" userId="d9004aa4-7491-43fa-b04f-4f6e300df2fa" providerId="ADAL" clId="{AFBA02F2-1047-4A69-B920-F2B483ACFEC0}" dt="2021-02-01T12:19:32.255" v="321" actId="20577"/>
        <pc:sldMkLst>
          <pc:docMk/>
          <pc:sldMk cId="1883353922" sldId="1049"/>
        </pc:sldMkLst>
        <pc:spChg chg="mod">
          <ac:chgData name="Rautaporras Petteri" userId="d9004aa4-7491-43fa-b04f-4f6e300df2fa" providerId="ADAL" clId="{AFBA02F2-1047-4A69-B920-F2B483ACFEC0}" dt="2021-02-01T12:19:32.255" v="321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17:35.199" v="315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AFBA02F2-1047-4A69-B920-F2B483ACFEC0}" dt="2021-02-01T12:17:23.823" v="314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13:47.399" v="286" actId="20577"/>
        <pc:sldMkLst>
          <pc:docMk/>
          <pc:sldMk cId="1255078131" sldId="1051"/>
        </pc:sldMkLst>
        <pc:spChg chg="mod">
          <ac:chgData name="Rautaporras Petteri" userId="d9004aa4-7491-43fa-b04f-4f6e300df2fa" providerId="ADAL" clId="{AFBA02F2-1047-4A69-B920-F2B483ACFEC0}" dt="2021-02-01T12:13:47.399" v="286" actId="20577"/>
          <ac:spMkLst>
            <pc:docMk/>
            <pc:sldMk cId="1255078131" sldId="1051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AFBA02F2-1047-4A69-B920-F2B483ACFEC0}" dt="2021-02-01T12:19:29.440" v="320" actId="20577"/>
        <pc:sldMkLst>
          <pc:docMk/>
          <pc:sldMk cId="2419185632" sldId="1052"/>
        </pc:sldMkLst>
        <pc:spChg chg="mod">
          <ac:chgData name="Rautaporras Petteri" userId="d9004aa4-7491-43fa-b04f-4f6e300df2fa" providerId="ADAL" clId="{AFBA02F2-1047-4A69-B920-F2B483ACFEC0}" dt="2021-02-01T12:19:29.440" v="320" actId="20577"/>
          <ac:spMkLst>
            <pc:docMk/>
            <pc:sldMk cId="2419185632" sldId="105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19:26.214" v="319"/>
          <ac:graphicFrameMkLst>
            <pc:docMk/>
            <pc:sldMk cId="2419185632" sldId="105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0:30.911" v="330" actId="20577"/>
        <pc:sldMkLst>
          <pc:docMk/>
          <pc:sldMk cId="1883107858" sldId="1053"/>
        </pc:sldMkLst>
        <pc:spChg chg="mod">
          <ac:chgData name="Rautaporras Petteri" userId="d9004aa4-7491-43fa-b04f-4f6e300df2fa" providerId="ADAL" clId="{AFBA02F2-1047-4A69-B920-F2B483ACFEC0}" dt="2021-02-01T12:20:30.911" v="330" actId="20577"/>
          <ac:spMkLst>
            <pc:docMk/>
            <pc:sldMk cId="1883107858" sldId="10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0:26.502" v="327"/>
          <ac:graphicFrameMkLst>
            <pc:docMk/>
            <pc:sldMk cId="1883107858" sldId="105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AFBA02F2-1047-4A69-B920-F2B483ACFEC0}" dt="2021-02-01T12:20:14.751" v="326" actId="14100"/>
          <ac:graphicFrameMkLst>
            <pc:docMk/>
            <pc:sldMk cId="1883107858" sldId="1053"/>
            <ac:graphicFrameMk id="14" creationId="{081A6A02-EE77-45CB-9D67-D788D5B20D2A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2:36.960" v="336" actId="20577"/>
        <pc:sldMkLst>
          <pc:docMk/>
          <pc:sldMk cId="1680971455" sldId="1054"/>
        </pc:sldMkLst>
        <pc:spChg chg="mod">
          <ac:chgData name="Rautaporras Petteri" userId="d9004aa4-7491-43fa-b04f-4f6e300df2fa" providerId="ADAL" clId="{AFBA02F2-1047-4A69-B920-F2B483ACFEC0}" dt="2021-02-01T12:22:36.960" v="336" actId="20577"/>
          <ac:spMkLst>
            <pc:docMk/>
            <pc:sldMk cId="1680971455" sldId="10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1:17.994" v="334"/>
          <ac:graphicFrameMkLst>
            <pc:docMk/>
            <pc:sldMk cId="1680971455" sldId="105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4:25.623" v="349" actId="20577"/>
        <pc:sldMkLst>
          <pc:docMk/>
          <pc:sldMk cId="2199243574" sldId="1055"/>
        </pc:sldMkLst>
        <pc:spChg chg="mod">
          <ac:chgData name="Rautaporras Petteri" userId="d9004aa4-7491-43fa-b04f-4f6e300df2fa" providerId="ADAL" clId="{AFBA02F2-1047-4A69-B920-F2B483ACFEC0}" dt="2021-02-01T12:24:25.623" v="349" actId="20577"/>
          <ac:spMkLst>
            <pc:docMk/>
            <pc:sldMk cId="2199243574" sldId="105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4:16.246" v="346"/>
          <ac:graphicFrameMkLst>
            <pc:docMk/>
            <pc:sldMk cId="2199243574" sldId="1055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AFBA02F2-1047-4A69-B920-F2B483ACFEC0}" dt="2021-02-01T12:23:32.254" v="343"/>
          <ac:graphicFrameMkLst>
            <pc:docMk/>
            <pc:sldMk cId="2199243574" sldId="1055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AFBA02F2-1047-4A69-B920-F2B483ACFEC0}" dt="2021-02-01T12:24:07.486" v="345" actId="14100"/>
          <ac:graphicFrameMkLst>
            <pc:docMk/>
            <pc:sldMk cId="2199243574" sldId="1055"/>
            <ac:graphicFrameMk id="13" creationId="{5B3942BB-EEB8-4617-911C-2F039E17811F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5:24.951" v="355" actId="20577"/>
        <pc:sldMkLst>
          <pc:docMk/>
          <pc:sldMk cId="461175757" sldId="1056"/>
        </pc:sldMkLst>
        <pc:spChg chg="mod">
          <ac:chgData name="Rautaporras Petteri" userId="d9004aa4-7491-43fa-b04f-4f6e300df2fa" providerId="ADAL" clId="{AFBA02F2-1047-4A69-B920-F2B483ACFEC0}" dt="2021-02-01T12:25:24.951" v="355" actId="20577"/>
          <ac:spMkLst>
            <pc:docMk/>
            <pc:sldMk cId="461175757" sldId="105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5:20.414" v="353"/>
          <ac:graphicFrameMkLst>
            <pc:docMk/>
            <pc:sldMk cId="461175757" sldId="105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7:00.623" v="377"/>
        <pc:sldMkLst>
          <pc:docMk/>
          <pc:sldMk cId="684600858" sldId="1057"/>
        </pc:sldMkLst>
        <pc:spChg chg="mod">
          <ac:chgData name="Rautaporras Petteri" userId="d9004aa4-7491-43fa-b04f-4f6e300df2fa" providerId="ADAL" clId="{AFBA02F2-1047-4A69-B920-F2B483ACFEC0}" dt="2021-02-01T12:14:57.016" v="298"/>
          <ac:spMkLst>
            <pc:docMk/>
            <pc:sldMk cId="684600858" sldId="1057"/>
            <ac:spMk id="7" creationId="{00000000-0000-0000-0000-000000000000}"/>
          </ac:spMkLst>
        </pc:spChg>
        <pc:spChg chg="mod">
          <ac:chgData name="Rautaporras Petteri" userId="d9004aa4-7491-43fa-b04f-4f6e300df2fa" providerId="ADAL" clId="{AFBA02F2-1047-4A69-B920-F2B483ACFEC0}" dt="2021-02-01T12:26:01.031" v="360" actId="1076"/>
          <ac:spMkLst>
            <pc:docMk/>
            <pc:sldMk cId="684600858" sldId="1057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6:39.312" v="373"/>
          <ac:graphicFrameMkLst>
            <pc:docMk/>
            <pc:sldMk cId="684600858" sldId="1057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AFBA02F2-1047-4A69-B920-F2B483ACFEC0}" dt="2021-02-01T12:27:00.623" v="377"/>
          <ac:graphicFrameMkLst>
            <pc:docMk/>
            <pc:sldMk cId="684600858" sldId="1057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AFBA02F2-1047-4A69-B920-F2B483ACFEC0}" dt="2021-02-01T12:26:47.119" v="376" actId="14100"/>
          <ac:graphicFrameMkLst>
            <pc:docMk/>
            <pc:sldMk cId="684600858" sldId="1057"/>
            <ac:graphicFrameMk id="14" creationId="{4F72D2C7-00B7-4E1B-9273-369B5D15236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8:01.192" v="383" actId="20577"/>
        <pc:sldMkLst>
          <pc:docMk/>
          <pc:sldMk cId="3212395857" sldId="1058"/>
        </pc:sldMkLst>
        <pc:spChg chg="mod">
          <ac:chgData name="Rautaporras Petteri" userId="d9004aa4-7491-43fa-b04f-4f6e300df2fa" providerId="ADAL" clId="{AFBA02F2-1047-4A69-B920-F2B483ACFEC0}" dt="2021-02-01T12:28:01.192" v="383" actId="20577"/>
          <ac:spMkLst>
            <pc:docMk/>
            <pc:sldMk cId="3212395857" sldId="10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7:56.988" v="381"/>
          <ac:graphicFrameMkLst>
            <pc:docMk/>
            <pc:sldMk cId="3212395857" sldId="10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9:19.936" v="396" actId="20577"/>
        <pc:sldMkLst>
          <pc:docMk/>
          <pc:sldMk cId="3698197194" sldId="1059"/>
        </pc:sldMkLst>
        <pc:spChg chg="mod">
          <ac:chgData name="Rautaporras Petteri" userId="d9004aa4-7491-43fa-b04f-4f6e300df2fa" providerId="ADAL" clId="{AFBA02F2-1047-4A69-B920-F2B483ACFEC0}" dt="2021-02-01T12:29:19.936" v="396" actId="20577"/>
          <ac:spMkLst>
            <pc:docMk/>
            <pc:sldMk cId="3698197194" sldId="10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9:15.282" v="393"/>
          <ac:graphicFrameMkLst>
            <pc:docMk/>
            <pc:sldMk cId="3698197194" sldId="10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AFBA02F2-1047-4A69-B920-F2B483ACFEC0}" dt="2021-02-01T12:29:09.351" v="392" actId="14100"/>
          <ac:graphicFrameMkLst>
            <pc:docMk/>
            <pc:sldMk cId="3698197194" sldId="1059"/>
            <ac:graphicFrameMk id="15" creationId="{9A5D5E2B-8913-4034-BFA5-1F0D44BC669E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15:59.244" v="308" actId="27918"/>
        <pc:sldMkLst>
          <pc:docMk/>
          <pc:sldMk cId="3461487886" sldId="1065"/>
        </pc:sldMkLst>
        <pc:spChg chg="mod">
          <ac:chgData name="Rautaporras Petteri" userId="d9004aa4-7491-43fa-b04f-4f6e300df2fa" providerId="ADAL" clId="{AFBA02F2-1047-4A69-B920-F2B483ACFEC0}" dt="2021-02-01T12:14:20.950" v="292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14:03.407" v="28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AFBA02F2-1047-4A69-B920-F2B483ACFEC0}" dt="2021-02-01T08:32:31.053" v="219" actId="47"/>
        <pc:sldMkLst>
          <pc:docMk/>
          <pc:sldMk cId="3410109546" sldId="1066"/>
        </pc:sldMkLst>
      </pc:sldChg>
      <pc:sldChg chg="modSp mod">
        <pc:chgData name="Rautaporras Petteri" userId="d9004aa4-7491-43fa-b04f-4f6e300df2fa" providerId="ADAL" clId="{AFBA02F2-1047-4A69-B920-F2B483ACFEC0}" dt="2021-02-01T12:03:28.518" v="263" actId="20577"/>
        <pc:sldMkLst>
          <pc:docMk/>
          <pc:sldMk cId="3421334924" sldId="1067"/>
        </pc:sldMkLst>
        <pc:spChg chg="mod">
          <ac:chgData name="Rautaporras Petteri" userId="d9004aa4-7491-43fa-b04f-4f6e300df2fa" providerId="ADAL" clId="{AFBA02F2-1047-4A69-B920-F2B483ACFEC0}" dt="2021-02-01T12:03:28.518" v="263" actId="20577"/>
          <ac:spMkLst>
            <pc:docMk/>
            <pc:sldMk cId="3421334924" sldId="1067"/>
            <ac:spMk id="2" creationId="{BC206263-2FBC-4388-99DE-3677A24ED38D}"/>
          </ac:spMkLst>
        </pc:spChg>
        <pc:spChg chg="mod">
          <ac:chgData name="Rautaporras Petteri" userId="d9004aa4-7491-43fa-b04f-4f6e300df2fa" providerId="ADAL" clId="{AFBA02F2-1047-4A69-B920-F2B483ACFEC0}" dt="2021-02-01T08:25:04.416" v="192"/>
          <ac:spMkLst>
            <pc:docMk/>
            <pc:sldMk cId="3421334924" sldId="1067"/>
            <ac:spMk id="7" creationId="{3687ADC7-98F5-412F-B49B-43449BFC94B9}"/>
          </ac:spMkLst>
        </pc:spChg>
        <pc:graphicFrameChg chg="mod">
          <ac:chgData name="Rautaporras Petteri" userId="d9004aa4-7491-43fa-b04f-4f6e300df2fa" providerId="ADAL" clId="{AFBA02F2-1047-4A69-B920-F2B483ACFEC0}" dt="2021-02-01T08:24:51.452" v="191" actId="404"/>
          <ac:graphicFrameMkLst>
            <pc:docMk/>
            <pc:sldMk cId="3421334924" sldId="1067"/>
            <ac:graphicFrameMk id="10" creationId="{18E8B046-CFAB-4548-870D-B60086FFDE2A}"/>
          </ac:graphicFrameMkLst>
        </pc:graphicFrameChg>
      </pc:sldChg>
      <pc:sldChg chg="addSp modSp add mod">
        <pc:chgData name="Rautaporras Petteri" userId="d9004aa4-7491-43fa-b04f-4f6e300df2fa" providerId="ADAL" clId="{AFBA02F2-1047-4A69-B920-F2B483ACFEC0}" dt="2021-02-01T08:03:48.982" v="8" actId="20577"/>
        <pc:sldMkLst>
          <pc:docMk/>
          <pc:sldMk cId="3926641037" sldId="1068"/>
        </pc:sldMkLst>
        <pc:spChg chg="add mod">
          <ac:chgData name="Rautaporras Petteri" userId="d9004aa4-7491-43fa-b04f-4f6e300df2fa" providerId="ADAL" clId="{AFBA02F2-1047-4A69-B920-F2B483ACFEC0}" dt="2021-02-01T08:03:48.982" v="8" actId="20577"/>
          <ac:spMkLst>
            <pc:docMk/>
            <pc:sldMk cId="3926641037" sldId="1068"/>
            <ac:spMk id="9" creationId="{59DBF88F-0FF9-4F88-9B8E-A4B508B5926A}"/>
          </ac:spMkLst>
        </pc:spChg>
      </pc:sldChg>
      <pc:sldChg chg="del">
        <pc:chgData name="Rautaporras Petteri" userId="d9004aa4-7491-43fa-b04f-4f6e300df2fa" providerId="ADAL" clId="{AFBA02F2-1047-4A69-B920-F2B483ACFEC0}" dt="2021-02-01T08:43:47.511" v="221" actId="47"/>
        <pc:sldMkLst>
          <pc:docMk/>
          <pc:sldMk cId="2622709727" sldId="1070"/>
        </pc:sldMkLst>
      </pc:sldChg>
      <pc:sldChg chg="del">
        <pc:chgData name="Rautaporras Petteri" userId="d9004aa4-7491-43fa-b04f-4f6e300df2fa" providerId="ADAL" clId="{AFBA02F2-1047-4A69-B920-F2B483ACFEC0}" dt="2021-02-01T08:03:27.422" v="1" actId="47"/>
        <pc:sldMkLst>
          <pc:docMk/>
          <pc:sldMk cId="800762062" sldId="1071"/>
        </pc:sldMkLst>
      </pc:sldChg>
      <pc:sldChg chg="del">
        <pc:chgData name="Rautaporras Petteri" userId="d9004aa4-7491-43fa-b04f-4f6e300df2fa" providerId="ADAL" clId="{AFBA02F2-1047-4A69-B920-F2B483ACFEC0}" dt="2021-02-01T08:27:46.267" v="194" actId="47"/>
        <pc:sldMkLst>
          <pc:docMk/>
          <pc:sldMk cId="1519385979" sldId="1072"/>
        </pc:sldMkLst>
      </pc:sldChg>
      <pc:sldChg chg="addSp delSp modSp add mod">
        <pc:chgData name="Rautaporras Petteri" userId="d9004aa4-7491-43fa-b04f-4f6e300df2fa" providerId="ADAL" clId="{AFBA02F2-1047-4A69-B920-F2B483ACFEC0}" dt="2021-02-01T08:32:27.105" v="218" actId="20577"/>
        <pc:sldMkLst>
          <pc:docMk/>
          <pc:sldMk cId="3588709971" sldId="1118"/>
        </pc:sldMkLst>
        <pc:spChg chg="add del mod">
          <ac:chgData name="Rautaporras Petteri" userId="d9004aa4-7491-43fa-b04f-4f6e300df2fa" providerId="ADAL" clId="{AFBA02F2-1047-4A69-B920-F2B483ACFEC0}" dt="2021-02-01T08:32:20.716" v="213" actId="478"/>
          <ac:spMkLst>
            <pc:docMk/>
            <pc:sldMk cId="3588709971" sldId="1118"/>
            <ac:spMk id="2" creationId="{10D60A89-2036-4328-B2B7-88F906F1B4CB}"/>
          </ac:spMkLst>
        </pc:spChg>
        <pc:spChg chg="add del mod">
          <ac:chgData name="Rautaporras Petteri" userId="d9004aa4-7491-43fa-b04f-4f6e300df2fa" providerId="ADAL" clId="{AFBA02F2-1047-4A69-B920-F2B483ACFEC0}" dt="2021-02-01T08:32:15.517" v="212"/>
          <ac:spMkLst>
            <pc:docMk/>
            <pc:sldMk cId="3588709971" sldId="1118"/>
            <ac:spMk id="10" creationId="{82C971CA-DF74-4F4C-AB24-B4AAE78885A4}"/>
          </ac:spMkLst>
        </pc:spChg>
        <pc:spChg chg="add del mod">
          <ac:chgData name="Rautaporras Petteri" userId="d9004aa4-7491-43fa-b04f-4f6e300df2fa" providerId="ADAL" clId="{AFBA02F2-1047-4A69-B920-F2B483ACFEC0}" dt="2021-02-01T08:32:14.620" v="208" actId="478"/>
          <ac:spMkLst>
            <pc:docMk/>
            <pc:sldMk cId="3588709971" sldId="1118"/>
            <ac:spMk id="11" creationId="{6F9932AF-B98F-4839-B98A-EBED9493A236}"/>
          </ac:spMkLst>
        </pc:spChg>
        <pc:spChg chg="add mod">
          <ac:chgData name="Rautaporras Petteri" userId="d9004aa4-7491-43fa-b04f-4f6e300df2fa" providerId="ADAL" clId="{AFBA02F2-1047-4A69-B920-F2B483ACFEC0}" dt="2021-02-01T08:32:27.105" v="218" actId="20577"/>
          <ac:spMkLst>
            <pc:docMk/>
            <pc:sldMk cId="3588709971" sldId="1118"/>
            <ac:spMk id="13" creationId="{7E75BD30-45EA-416E-8741-70B2B9911108}"/>
          </ac:spMkLst>
        </pc:spChg>
      </pc:sldChg>
      <pc:sldChg chg="modSp add mod">
        <pc:chgData name="Rautaporras Petteri" userId="d9004aa4-7491-43fa-b04f-4f6e300df2fa" providerId="ADAL" clId="{AFBA02F2-1047-4A69-B920-F2B483ACFEC0}" dt="2021-02-01T08:22:37.127" v="182" actId="20577"/>
        <pc:sldMkLst>
          <pc:docMk/>
          <pc:sldMk cId="1038765052" sldId="1123"/>
        </pc:sldMkLst>
        <pc:spChg chg="mod">
          <ac:chgData name="Rautaporras Petteri" userId="d9004aa4-7491-43fa-b04f-4f6e300df2fa" providerId="ADAL" clId="{AFBA02F2-1047-4A69-B920-F2B483ACFEC0}" dt="2021-02-01T08:22:05.449" v="165" actId="14100"/>
          <ac:spMkLst>
            <pc:docMk/>
            <pc:sldMk cId="1038765052" sldId="1123"/>
            <ac:spMk id="2" creationId="{76FE28C0-EFDC-4114-8945-A88DDBB3C888}"/>
          </ac:spMkLst>
        </pc:spChg>
        <pc:spChg chg="mod">
          <ac:chgData name="Rautaporras Petteri" userId="d9004aa4-7491-43fa-b04f-4f6e300df2fa" providerId="ADAL" clId="{AFBA02F2-1047-4A69-B920-F2B483ACFEC0}" dt="2021-02-01T08:22:37.127" v="182" actId="20577"/>
          <ac:spMkLst>
            <pc:docMk/>
            <pc:sldMk cId="1038765052" sldId="1123"/>
            <ac:spMk id="7" creationId="{A883D252-21AB-4D23-B6AF-A5FD50D0483C}"/>
          </ac:spMkLst>
        </pc:spChg>
        <pc:spChg chg="mod">
          <ac:chgData name="Rautaporras Petteri" userId="d9004aa4-7491-43fa-b04f-4f6e300df2fa" providerId="ADAL" clId="{AFBA02F2-1047-4A69-B920-F2B483ACFEC0}" dt="2021-02-01T08:21:45.785" v="134" actId="20577"/>
          <ac:spMkLst>
            <pc:docMk/>
            <pc:sldMk cId="1038765052" sldId="1123"/>
            <ac:spMk id="14" creationId="{65054603-5EDB-48DD-ABBD-118DA9B3A626}"/>
          </ac:spMkLst>
        </pc:spChg>
      </pc:sldChg>
      <pc:sldChg chg="modSp add mod">
        <pc:chgData name="Rautaporras Petteri" userId="d9004aa4-7491-43fa-b04f-4f6e300df2fa" providerId="ADAL" clId="{AFBA02F2-1047-4A69-B920-F2B483ACFEC0}" dt="2021-02-01T08:28:23.096" v="198"/>
        <pc:sldMkLst>
          <pc:docMk/>
          <pc:sldMk cId="1533151879" sldId="1125"/>
        </pc:sldMkLst>
        <pc:spChg chg="mod">
          <ac:chgData name="Rautaporras Petteri" userId="d9004aa4-7491-43fa-b04f-4f6e300df2fa" providerId="ADAL" clId="{AFBA02F2-1047-4A69-B920-F2B483ACFEC0}" dt="2021-02-01T08:28:23.096" v="198"/>
          <ac:spMkLst>
            <pc:docMk/>
            <pc:sldMk cId="1533151879" sldId="1125"/>
            <ac:spMk id="7" creationId="{3687ADC7-98F5-412F-B49B-43449BFC94B9}"/>
          </ac:spMkLst>
        </pc:spChg>
      </pc:sldChg>
      <pc:sldChg chg="add">
        <pc:chgData name="Rautaporras Petteri" userId="d9004aa4-7491-43fa-b04f-4f6e300df2fa" providerId="ADAL" clId="{AFBA02F2-1047-4A69-B920-F2B483ACFEC0}" dt="2021-02-01T08:43:46.108" v="220"/>
        <pc:sldMkLst>
          <pc:docMk/>
          <pc:sldMk cId="2192367370" sldId="2076137432"/>
        </pc:sldMkLst>
      </pc:sldChg>
    </pc:docChg>
  </pc:docChgLst>
  <pc:docChgLst>
    <pc:chgData name="Rautaporras Petteri" userId="d9004aa4-7491-43fa-b04f-4f6e300df2fa" providerId="ADAL" clId="{099A343C-27F0-4DB6-BE60-2AAD4D38A8FF}"/>
    <pc:docChg chg="addSld delSld modSld sldOrd">
      <pc:chgData name="Rautaporras Petteri" userId="d9004aa4-7491-43fa-b04f-4f6e300df2fa" providerId="ADAL" clId="{099A343C-27F0-4DB6-BE60-2AAD4D38A8FF}" dt="2020-08-03T18:29:58.769" v="48" actId="2696"/>
      <pc:docMkLst>
        <pc:docMk/>
      </pc:docMkLst>
      <pc:sldChg chg="del">
        <pc:chgData name="Rautaporras Petteri" userId="d9004aa4-7491-43fa-b04f-4f6e300df2fa" providerId="ADAL" clId="{099A343C-27F0-4DB6-BE60-2AAD4D38A8FF}" dt="2020-08-03T18:29:37.393" v="45" actId="2696"/>
        <pc:sldMkLst>
          <pc:docMk/>
          <pc:sldMk cId="1972176252" sldId="257"/>
        </pc:sldMkLst>
      </pc:sldChg>
      <pc:sldChg chg="del">
        <pc:chgData name="Rautaporras Petteri" userId="d9004aa4-7491-43fa-b04f-4f6e300df2fa" providerId="ADAL" clId="{099A343C-27F0-4DB6-BE60-2AAD4D38A8FF}" dt="2020-08-03T18:29:33.037" v="44" actId="2696"/>
        <pc:sldMkLst>
          <pc:docMk/>
          <pc:sldMk cId="299574909" sldId="272"/>
        </pc:sldMkLst>
      </pc:sldChg>
      <pc:sldChg chg="del">
        <pc:chgData name="Rautaporras Petteri" userId="d9004aa4-7491-43fa-b04f-4f6e300df2fa" providerId="ADAL" clId="{099A343C-27F0-4DB6-BE60-2AAD4D38A8FF}" dt="2020-08-03T18:29:26.307" v="43" actId="2696"/>
        <pc:sldMkLst>
          <pc:docMk/>
          <pc:sldMk cId="3373636456" sldId="336"/>
        </pc:sldMkLst>
      </pc:sldChg>
      <pc:sldChg chg="del">
        <pc:chgData name="Rautaporras Petteri" userId="d9004aa4-7491-43fa-b04f-4f6e300df2fa" providerId="ADAL" clId="{099A343C-27F0-4DB6-BE60-2AAD4D38A8FF}" dt="2020-08-03T18:29:58.769" v="48" actId="2696"/>
        <pc:sldMkLst>
          <pc:docMk/>
          <pc:sldMk cId="1005430228" sldId="1014"/>
        </pc:sldMkLst>
      </pc:sldChg>
      <pc:sldChg chg="ord">
        <pc:chgData name="Rautaporras Petteri" userId="d9004aa4-7491-43fa-b04f-4f6e300df2fa" providerId="ADAL" clId="{099A343C-27F0-4DB6-BE60-2AAD4D38A8FF}" dt="2020-08-03T18:29:39.866" v="46"/>
        <pc:sldMkLst>
          <pc:docMk/>
          <pc:sldMk cId="3461487886" sldId="1065"/>
        </pc:sldMkLst>
      </pc:sldChg>
      <pc:sldChg chg="modSp">
        <pc:chgData name="Rautaporras Petteri" userId="d9004aa4-7491-43fa-b04f-4f6e300df2fa" providerId="ADAL" clId="{099A343C-27F0-4DB6-BE60-2AAD4D38A8FF}" dt="2020-08-03T18:28:46.557" v="42" actId="20577"/>
        <pc:sldMkLst>
          <pc:docMk/>
          <pc:sldMk cId="3421334924" sldId="1067"/>
        </pc:sldMkLst>
        <pc:spChg chg="mod">
          <ac:chgData name="Rautaporras Petteri" userId="d9004aa4-7491-43fa-b04f-4f6e300df2fa" providerId="ADAL" clId="{099A343C-27F0-4DB6-BE60-2AAD4D38A8FF}" dt="2020-08-03T18:28:46.557" v="42" actId="20577"/>
          <ac:spMkLst>
            <pc:docMk/>
            <pc:sldMk cId="3421334924" sldId="1067"/>
            <ac:spMk id="2" creationId="{BC206263-2FBC-4388-99DE-3677A24ED38D}"/>
          </ac:spMkLst>
        </pc:spChg>
      </pc:sldChg>
      <pc:sldChg chg="add">
        <pc:chgData name="Rautaporras Petteri" userId="d9004aa4-7491-43fa-b04f-4f6e300df2fa" providerId="ADAL" clId="{099A343C-27F0-4DB6-BE60-2AAD4D38A8FF}" dt="2020-08-03T18:29:57.499" v="47"/>
        <pc:sldMkLst>
          <pc:docMk/>
          <pc:sldMk cId="2630019428" sldId="1068"/>
        </pc:sldMkLst>
      </pc:sldChg>
    </pc:docChg>
  </pc:docChgLst>
  <pc:docChgLst>
    <pc:chgData name="Rautaporras Petteri" userId="d9004aa4-7491-43fa-b04f-4f6e300df2fa" providerId="ADAL" clId="{71F505F4-912F-4670-B096-623FECFE29B4}"/>
    <pc:docChg chg="delSld modSld sldOrd">
      <pc:chgData name="Rautaporras Petteri" userId="d9004aa4-7491-43fa-b04f-4f6e300df2fa" providerId="ADAL" clId="{71F505F4-912F-4670-B096-623FECFE29B4}" dt="2021-06-28T09:11:20.065" v="87"/>
      <pc:docMkLst>
        <pc:docMk/>
      </pc:docMkLst>
      <pc:sldChg chg="addSp modSp mod ord">
        <pc:chgData name="Rautaporras Petteri" userId="d9004aa4-7491-43fa-b04f-4f6e300df2fa" providerId="ADAL" clId="{71F505F4-912F-4670-B096-623FECFE29B4}" dt="2021-06-28T09:11:20.065" v="87"/>
        <pc:sldMkLst>
          <pc:docMk/>
          <pc:sldMk cId="347492013" sldId="258"/>
        </pc:sldMkLst>
        <pc:spChg chg="add mod">
          <ac:chgData name="Rautaporras Petteri" userId="d9004aa4-7491-43fa-b04f-4f6e300df2fa" providerId="ADAL" clId="{71F505F4-912F-4670-B096-623FECFE29B4}" dt="2021-06-28T09:10:47.385" v="83" actId="404"/>
          <ac:spMkLst>
            <pc:docMk/>
            <pc:sldMk cId="347492013" sldId="258"/>
            <ac:spMk id="6" creationId="{042B823B-D173-4B5D-B584-0DA1CFC62242}"/>
          </ac:spMkLst>
        </pc:spChg>
      </pc:sldChg>
      <pc:sldChg chg="del">
        <pc:chgData name="Rautaporras Petteri" userId="d9004aa4-7491-43fa-b04f-4f6e300df2fa" providerId="ADAL" clId="{71F505F4-912F-4670-B096-623FECFE29B4}" dt="2021-06-28T09:11:06.061" v="84" actId="47"/>
        <pc:sldMkLst>
          <pc:docMk/>
          <pc:sldMk cId="1610653069" sldId="1015"/>
        </pc:sldMkLst>
      </pc:sldChg>
      <pc:sldChg chg="modSp mod">
        <pc:chgData name="Rautaporras Petteri" userId="d9004aa4-7491-43fa-b04f-4f6e300df2fa" providerId="ADAL" clId="{71F505F4-912F-4670-B096-623FECFE29B4}" dt="2021-06-28T09:09:02.647" v="69" actId="14100"/>
        <pc:sldMkLst>
          <pc:docMk/>
          <pc:sldMk cId="1883353922" sldId="1049"/>
        </pc:sldMkLst>
        <pc:spChg chg="mod">
          <ac:chgData name="Rautaporras Petteri" userId="d9004aa4-7491-43fa-b04f-4f6e300df2fa" providerId="ADAL" clId="{71F505F4-912F-4670-B096-623FECFE29B4}" dt="2021-06-28T09:07:54.368" v="62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9:02.647" v="69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71F505F4-912F-4670-B096-623FECFE29B4}" dt="2021-06-28T09:06:46.345" v="34" actId="20577"/>
        <pc:sldMkLst>
          <pc:docMk/>
          <pc:sldMk cId="3461487886" sldId="1065"/>
        </pc:sldMkLst>
        <pc:spChg chg="mod">
          <ac:chgData name="Rautaporras Petteri" userId="d9004aa4-7491-43fa-b04f-4f6e300df2fa" providerId="ADAL" clId="{71F505F4-912F-4670-B096-623FECFE29B4}" dt="2021-06-28T09:06:46.345" v="34" actId="20577"/>
          <ac:spMkLst>
            <pc:docMk/>
            <pc:sldMk cId="3461487886" sldId="1065"/>
            <ac:spMk id="7" creationId="{00000000-0000-0000-0000-000000000000}"/>
          </ac:spMkLst>
        </pc:spChg>
      </pc:sldChg>
      <pc:sldChg chg="ord">
        <pc:chgData name="Rautaporras Petteri" userId="d9004aa4-7491-43fa-b04f-4f6e300df2fa" providerId="ADAL" clId="{71F505F4-912F-4670-B096-623FECFE29B4}" dt="2021-06-28T09:11:20.065" v="87"/>
        <pc:sldMkLst>
          <pc:docMk/>
          <pc:sldMk cId="800762062" sldId="1068"/>
        </pc:sldMkLst>
      </pc:sldChg>
      <pc:sldChg chg="del">
        <pc:chgData name="Rautaporras Petteri" userId="d9004aa4-7491-43fa-b04f-4f6e300df2fa" providerId="ADAL" clId="{71F505F4-912F-4670-B096-623FECFE29B4}" dt="2021-06-28T09:11:06.980" v="85" actId="47"/>
        <pc:sldMkLst>
          <pc:docMk/>
          <pc:sldMk cId="2207283923" sldId="2076137433"/>
        </pc:sldMkLst>
      </pc:sldChg>
      <pc:sldChg chg="modSp mod">
        <pc:chgData name="Rautaporras Petteri" userId="d9004aa4-7491-43fa-b04f-4f6e300df2fa" providerId="ADAL" clId="{71F505F4-912F-4670-B096-623FECFE29B4}" dt="2021-06-28T09:06:58.720" v="35"/>
        <pc:sldMkLst>
          <pc:docMk/>
          <pc:sldMk cId="616389290" sldId="2076137434"/>
        </pc:sldMkLst>
        <pc:spChg chg="mod">
          <ac:chgData name="Rautaporras Petteri" userId="d9004aa4-7491-43fa-b04f-4f6e300df2fa" providerId="ADAL" clId="{71F505F4-912F-4670-B096-623FECFE29B4}" dt="2021-06-28T09:06:58.720" v="35"/>
          <ac:spMkLst>
            <pc:docMk/>
            <pc:sldMk cId="616389290" sldId="2076137434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71F505F4-912F-4670-B096-623FECFE29B4}" dt="2021-06-28T09:07:03.565" v="36"/>
        <pc:sldMkLst>
          <pc:docMk/>
          <pc:sldMk cId="3005809879" sldId="2076137435"/>
        </pc:sldMkLst>
        <pc:spChg chg="mod">
          <ac:chgData name="Rautaporras Petteri" userId="d9004aa4-7491-43fa-b04f-4f6e300df2fa" providerId="ADAL" clId="{71F505F4-912F-4670-B096-623FECFE29B4}" dt="2021-06-28T09:07:03.565" v="36"/>
          <ac:spMkLst>
            <pc:docMk/>
            <pc:sldMk cId="3005809879" sldId="2076137435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71F505F4-912F-4670-B096-623FECFE29B4}" dt="2021-06-28T09:07:09.773" v="37"/>
        <pc:sldMkLst>
          <pc:docMk/>
          <pc:sldMk cId="2573698252" sldId="2076137436"/>
        </pc:sldMkLst>
        <pc:spChg chg="mod">
          <ac:chgData name="Rautaporras Petteri" userId="d9004aa4-7491-43fa-b04f-4f6e300df2fa" providerId="ADAL" clId="{71F505F4-912F-4670-B096-623FECFE29B4}" dt="2021-06-28T09:07:09.773" v="37"/>
          <ac:spMkLst>
            <pc:docMk/>
            <pc:sldMk cId="2573698252" sldId="2076137436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71F505F4-912F-4670-B096-623FECFE29B4}" dt="2021-06-28T09:07:14.700" v="38"/>
        <pc:sldMkLst>
          <pc:docMk/>
          <pc:sldMk cId="3105830212" sldId="2076137437"/>
        </pc:sldMkLst>
        <pc:spChg chg="mod">
          <ac:chgData name="Rautaporras Petteri" userId="d9004aa4-7491-43fa-b04f-4f6e300df2fa" providerId="ADAL" clId="{71F505F4-912F-4670-B096-623FECFE29B4}" dt="2021-06-28T09:07:14.700" v="38"/>
          <ac:spMkLst>
            <pc:docMk/>
            <pc:sldMk cId="3105830212" sldId="2076137437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71F505F4-912F-4670-B096-623FECFE29B4}" dt="2021-06-28T09:08:56.496" v="67" actId="14100"/>
        <pc:sldMkLst>
          <pc:docMk/>
          <pc:sldMk cId="1512936188" sldId="2076137438"/>
        </pc:sldMkLst>
        <pc:spChg chg="mod">
          <ac:chgData name="Rautaporras Petteri" userId="d9004aa4-7491-43fa-b04f-4f6e300df2fa" providerId="ADAL" clId="{71F505F4-912F-4670-B096-623FECFE29B4}" dt="2021-06-28T09:07:48.624" v="58" actId="20577"/>
          <ac:spMkLst>
            <pc:docMk/>
            <pc:sldMk cId="1512936188" sldId="2076137438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8:56.496" v="67" actId="14100"/>
          <ac:graphicFrameMkLst>
            <pc:docMk/>
            <pc:sldMk cId="1512936188" sldId="2076137438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71F505F4-912F-4670-B096-623FECFE29B4}" dt="2021-06-28T09:08:49.952" v="66" actId="14100"/>
        <pc:sldMkLst>
          <pc:docMk/>
          <pc:sldMk cId="1445491431" sldId="2076137439"/>
        </pc:sldMkLst>
        <pc:spChg chg="mod">
          <ac:chgData name="Rautaporras Petteri" userId="d9004aa4-7491-43fa-b04f-4f6e300df2fa" providerId="ADAL" clId="{71F505F4-912F-4670-B096-623FECFE29B4}" dt="2021-06-28T09:07:41.512" v="52" actId="20577"/>
          <ac:spMkLst>
            <pc:docMk/>
            <pc:sldMk cId="1445491431" sldId="2076137439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8:49.952" v="66" actId="14100"/>
          <ac:graphicFrameMkLst>
            <pc:docMk/>
            <pc:sldMk cId="1445491431" sldId="207613743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71F505F4-912F-4670-B096-623FECFE29B4}" dt="2021-06-28T09:08:45.216" v="65" actId="14100"/>
        <pc:sldMkLst>
          <pc:docMk/>
          <pc:sldMk cId="548278419" sldId="2076137440"/>
        </pc:sldMkLst>
        <pc:spChg chg="mod">
          <ac:chgData name="Rautaporras Petteri" userId="d9004aa4-7491-43fa-b04f-4f6e300df2fa" providerId="ADAL" clId="{71F505F4-912F-4670-B096-623FECFE29B4}" dt="2021-06-28T09:07:34.456" v="48" actId="20577"/>
          <ac:spMkLst>
            <pc:docMk/>
            <pc:sldMk cId="548278419" sldId="2076137440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8:45.216" v="65" actId="14100"/>
          <ac:graphicFrameMkLst>
            <pc:docMk/>
            <pc:sldMk cId="548278419" sldId="2076137440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71F505F4-912F-4670-B096-623FECFE29B4}" dt="2021-06-28T09:08:34.744" v="64" actId="14100"/>
        <pc:sldMkLst>
          <pc:docMk/>
          <pc:sldMk cId="2080301044" sldId="2076137441"/>
        </pc:sldMkLst>
        <pc:spChg chg="mod">
          <ac:chgData name="Rautaporras Petteri" userId="d9004aa4-7491-43fa-b04f-4f6e300df2fa" providerId="ADAL" clId="{71F505F4-912F-4670-B096-623FECFE29B4}" dt="2021-06-28T09:07:28.280" v="44" actId="20577"/>
          <ac:spMkLst>
            <pc:docMk/>
            <pc:sldMk cId="2080301044" sldId="2076137441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8:34.744" v="64" actId="14100"/>
          <ac:graphicFrameMkLst>
            <pc:docMk/>
            <pc:sldMk cId="2080301044" sldId="2076137441"/>
            <ac:graphicFrameMk id="14" creationId="{25A6EAF7-AEEF-4B6F-87C7-B2CE2CAC0083}"/>
          </ac:graphicFrameMkLst>
        </pc:graphicFrameChg>
      </pc:sldChg>
    </pc:docChg>
  </pc:docChgLst>
  <pc:docChgLst>
    <pc:chgData name="Rautaporras Petteri" userId="d9004aa4-7491-43fa-b04f-4f6e300df2fa" providerId="ADAL" clId="{435E5D8F-F5B0-4CD5-A282-05A4D9844A2F}"/>
    <pc:docChg chg="undo redo custSel addSld delSld modSld sldOrd">
      <pc:chgData name="Rautaporras Petteri" userId="d9004aa4-7491-43fa-b04f-4f6e300df2fa" providerId="ADAL" clId="{435E5D8F-F5B0-4CD5-A282-05A4D9844A2F}" dt="2021-04-27T19:24:09.195" v="1054" actId="20577"/>
      <pc:docMkLst>
        <pc:docMk/>
      </pc:docMkLst>
      <pc:sldChg chg="addSp delSp modSp mod">
        <pc:chgData name="Rautaporras Petteri" userId="d9004aa4-7491-43fa-b04f-4f6e300df2fa" providerId="ADAL" clId="{435E5D8F-F5B0-4CD5-A282-05A4D9844A2F}" dt="2021-04-25T17:41:22.035" v="977" actId="255"/>
        <pc:sldMkLst>
          <pc:docMk/>
          <pc:sldMk cId="3984870155" sldId="256"/>
        </pc:sldMkLst>
        <pc:spChg chg="mod">
          <ac:chgData name="Rautaporras Petteri" userId="d9004aa4-7491-43fa-b04f-4f6e300df2fa" providerId="ADAL" clId="{435E5D8F-F5B0-4CD5-A282-05A4D9844A2F}" dt="2021-04-25T17:41:22.035" v="977" actId="255"/>
          <ac:spMkLst>
            <pc:docMk/>
            <pc:sldMk cId="3984870155" sldId="25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435E5D8F-F5B0-4CD5-A282-05A4D9844A2F}" dt="2021-04-25T17:10:40.642" v="497" actId="20577"/>
          <ac:spMkLst>
            <pc:docMk/>
            <pc:sldMk cId="3984870155" sldId="256"/>
            <ac:spMk id="7" creationId="{E5D8414E-05B2-45E8-B1A5-433C94DBAC85}"/>
          </ac:spMkLst>
        </pc:spChg>
        <pc:picChg chg="del">
          <ac:chgData name="Rautaporras Petteri" userId="d9004aa4-7491-43fa-b04f-4f6e300df2fa" providerId="ADAL" clId="{435E5D8F-F5B0-4CD5-A282-05A4D9844A2F}" dt="2021-04-25T17:07:39.965" v="424" actId="478"/>
          <ac:picMkLst>
            <pc:docMk/>
            <pc:sldMk cId="3984870155" sldId="256"/>
            <ac:picMk id="8" creationId="{4DC15962-23B1-459F-91D9-194A71725C31}"/>
          </ac:picMkLst>
        </pc:picChg>
        <pc:picChg chg="add mod">
          <ac:chgData name="Rautaporras Petteri" userId="d9004aa4-7491-43fa-b04f-4f6e300df2fa" providerId="ADAL" clId="{435E5D8F-F5B0-4CD5-A282-05A4D9844A2F}" dt="2021-04-25T17:07:45.626" v="427" actId="1076"/>
          <ac:picMkLst>
            <pc:docMk/>
            <pc:sldMk cId="3984870155" sldId="256"/>
            <ac:picMk id="9" creationId="{A9649748-2E92-4CDB-AF82-5D6827594CAF}"/>
          </ac:picMkLst>
        </pc:picChg>
      </pc:sldChg>
      <pc:sldChg chg="modSp add del mod">
        <pc:chgData name="Rautaporras Petteri" userId="d9004aa4-7491-43fa-b04f-4f6e300df2fa" providerId="ADAL" clId="{435E5D8F-F5B0-4CD5-A282-05A4D9844A2F}" dt="2021-04-25T09:46:22.164" v="101" actId="47"/>
        <pc:sldMkLst>
          <pc:docMk/>
          <pc:sldMk cId="1972176252" sldId="257"/>
        </pc:sldMkLst>
        <pc:spChg chg="mod">
          <ac:chgData name="Rautaporras Petteri" userId="d9004aa4-7491-43fa-b04f-4f6e300df2fa" providerId="ADAL" clId="{435E5D8F-F5B0-4CD5-A282-05A4D9844A2F}" dt="2021-04-25T09:45:45.166" v="98" actId="20577"/>
          <ac:spMkLst>
            <pc:docMk/>
            <pc:sldMk cId="1972176252" sldId="257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09:45:10.557" v="18" actId="1076"/>
          <ac:spMkLst>
            <pc:docMk/>
            <pc:sldMk cId="1972176252" sldId="257"/>
            <ac:spMk id="6" creationId="{AFA293FB-BE8E-4E80-888C-E196B92A12B6}"/>
          </ac:spMkLst>
        </pc:spChg>
        <pc:spChg chg="mod">
          <ac:chgData name="Rautaporras Petteri" userId="d9004aa4-7491-43fa-b04f-4f6e300df2fa" providerId="ADAL" clId="{435E5D8F-F5B0-4CD5-A282-05A4D9844A2F}" dt="2021-04-25T09:45:00.788" v="17" actId="14100"/>
          <ac:spMkLst>
            <pc:docMk/>
            <pc:sldMk cId="1972176252" sldId="257"/>
            <ac:spMk id="11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09:44:51.372" v="16"/>
          <ac:graphicFrameMkLst>
            <pc:docMk/>
            <pc:sldMk cId="1972176252" sldId="257"/>
            <ac:graphicFrameMk id="9" creationId="{00000000-0000-0000-0000-000000000000}"/>
          </ac:graphicFrameMkLst>
        </pc:graphicFrameChg>
      </pc:sldChg>
      <pc:sldChg chg="modSp add mod">
        <pc:chgData name="Rautaporras Petteri" userId="d9004aa4-7491-43fa-b04f-4f6e300df2fa" providerId="ADAL" clId="{435E5D8F-F5B0-4CD5-A282-05A4D9844A2F}" dt="2021-04-25T09:47:20.061" v="145" actId="14100"/>
        <pc:sldMkLst>
          <pc:docMk/>
          <pc:sldMk cId="347492013" sldId="258"/>
        </pc:sldMkLst>
        <pc:spChg chg="mod">
          <ac:chgData name="Rautaporras Petteri" userId="d9004aa4-7491-43fa-b04f-4f6e300df2fa" providerId="ADAL" clId="{435E5D8F-F5B0-4CD5-A282-05A4D9844A2F}" dt="2021-04-25T09:47:01.994" v="140" actId="1076"/>
          <ac:spMkLst>
            <pc:docMk/>
            <pc:sldMk cId="347492013" sldId="258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09:47:20.061" v="145" actId="14100"/>
          <ac:spMkLst>
            <pc:docMk/>
            <pc:sldMk cId="347492013" sldId="258"/>
            <ac:spMk id="9" creationId="{44425203-2A44-4D66-809C-7A80E3AC73E6}"/>
          </ac:spMkLst>
        </pc:spChg>
      </pc:sldChg>
      <pc:sldChg chg="add del">
        <pc:chgData name="Rautaporras Petteri" userId="d9004aa4-7491-43fa-b04f-4f6e300df2fa" providerId="ADAL" clId="{435E5D8F-F5B0-4CD5-A282-05A4D9844A2F}" dt="2021-04-25T09:49:02.811" v="200" actId="47"/>
        <pc:sldMkLst>
          <pc:docMk/>
          <pc:sldMk cId="2306283417" sldId="262"/>
        </pc:sldMkLst>
      </pc:sldChg>
      <pc:sldChg chg="modSp">
        <pc:chgData name="Rautaporras Petteri" userId="d9004aa4-7491-43fa-b04f-4f6e300df2fa" providerId="ADAL" clId="{435E5D8F-F5B0-4CD5-A282-05A4D9844A2F}" dt="2021-04-25T17:10:52.503" v="500"/>
        <pc:sldMkLst>
          <pc:docMk/>
          <pc:sldMk cId="2558427506" sldId="276"/>
        </pc:sldMkLst>
        <pc:graphicFrameChg chg="mod">
          <ac:chgData name="Rautaporras Petteri" userId="d9004aa4-7491-43fa-b04f-4f6e300df2fa" providerId="ADAL" clId="{435E5D8F-F5B0-4CD5-A282-05A4D9844A2F}" dt="2021-04-25T17:10:52.503" v="500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435E5D8F-F5B0-4CD5-A282-05A4D9844A2F}" dt="2021-04-25T17:10:53.094" v="501"/>
        <pc:sldMkLst>
          <pc:docMk/>
          <pc:sldMk cId="536686186" sldId="285"/>
        </pc:sldMkLst>
        <pc:graphicFrameChg chg="mod">
          <ac:chgData name="Rautaporras Petteri" userId="d9004aa4-7491-43fa-b04f-4f6e300df2fa" providerId="ADAL" clId="{435E5D8F-F5B0-4CD5-A282-05A4D9844A2F}" dt="2021-04-25T17:10:53.094" v="501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addSp modSp add mod">
        <pc:chgData name="Rautaporras Petteri" userId="d9004aa4-7491-43fa-b04f-4f6e300df2fa" providerId="ADAL" clId="{435E5D8F-F5B0-4CD5-A282-05A4D9844A2F}" dt="2021-04-26T06:52:02.276" v="996" actId="27918"/>
        <pc:sldMkLst>
          <pc:docMk/>
          <pc:sldMk cId="2833165680" sldId="356"/>
        </pc:sldMkLst>
        <pc:spChg chg="mod">
          <ac:chgData name="Rautaporras Petteri" userId="d9004aa4-7491-43fa-b04f-4f6e300df2fa" providerId="ADAL" clId="{435E5D8F-F5B0-4CD5-A282-05A4D9844A2F}" dt="2021-04-25T17:22:47.354" v="940" actId="20577"/>
          <ac:spMkLst>
            <pc:docMk/>
            <pc:sldMk cId="2833165680" sldId="356"/>
            <ac:spMk id="2" creationId="{BC206263-2FBC-4388-99DE-3677A24ED38D}"/>
          </ac:spMkLst>
        </pc:spChg>
        <pc:spChg chg="add mod">
          <ac:chgData name="Rautaporras Petteri" userId="d9004aa4-7491-43fa-b04f-4f6e300df2fa" providerId="ADAL" clId="{435E5D8F-F5B0-4CD5-A282-05A4D9844A2F}" dt="2021-04-25T17:23:34.619" v="947" actId="1076"/>
          <ac:spMkLst>
            <pc:docMk/>
            <pc:sldMk cId="2833165680" sldId="356"/>
            <ac:spMk id="6" creationId="{646AD245-FECA-47F6-80C5-5E1051D27C98}"/>
          </ac:spMkLst>
        </pc:spChg>
        <pc:spChg chg="mod">
          <ac:chgData name="Rautaporras Petteri" userId="d9004aa4-7491-43fa-b04f-4f6e300df2fa" providerId="ADAL" clId="{435E5D8F-F5B0-4CD5-A282-05A4D9844A2F}" dt="2021-04-25T17:23:26.270" v="945" actId="1076"/>
          <ac:spMkLst>
            <pc:docMk/>
            <pc:sldMk cId="2833165680" sldId="356"/>
            <ac:spMk id="8" creationId="{03A6E3B0-5FBD-4EC6-893B-FFB382725403}"/>
          </ac:spMkLst>
        </pc:spChg>
      </pc:sldChg>
      <pc:sldChg chg="addSp modSp add mod">
        <pc:chgData name="Rautaporras Petteri" userId="d9004aa4-7491-43fa-b04f-4f6e300df2fa" providerId="ADAL" clId="{435E5D8F-F5B0-4CD5-A282-05A4D9844A2F}" dt="2021-04-26T06:44:32.318" v="992" actId="27918"/>
        <pc:sldMkLst>
          <pc:docMk/>
          <pc:sldMk cId="698580732" sldId="363"/>
        </pc:sldMkLst>
        <pc:spChg chg="mod">
          <ac:chgData name="Rautaporras Petteri" userId="d9004aa4-7491-43fa-b04f-4f6e300df2fa" providerId="ADAL" clId="{435E5D8F-F5B0-4CD5-A282-05A4D9844A2F}" dt="2021-04-25T17:16:51.857" v="782" actId="20577"/>
          <ac:spMkLst>
            <pc:docMk/>
            <pc:sldMk cId="698580732" sldId="363"/>
            <ac:spMk id="2" creationId="{76FE28C0-EFDC-4114-8945-A88DDBB3C888}"/>
          </ac:spMkLst>
        </pc:spChg>
        <pc:spChg chg="add mod">
          <ac:chgData name="Rautaporras Petteri" userId="d9004aa4-7491-43fa-b04f-4f6e300df2fa" providerId="ADAL" clId="{435E5D8F-F5B0-4CD5-A282-05A4D9844A2F}" dt="2021-04-25T17:19:12.556" v="917" actId="1076"/>
          <ac:spMkLst>
            <pc:docMk/>
            <pc:sldMk cId="698580732" sldId="363"/>
            <ac:spMk id="6" creationId="{CFD15DBF-9EBB-4954-9C59-6327418397B4}"/>
          </ac:spMkLst>
        </pc:spChg>
        <pc:spChg chg="mod">
          <ac:chgData name="Rautaporras Petteri" userId="d9004aa4-7491-43fa-b04f-4f6e300df2fa" providerId="ADAL" clId="{435E5D8F-F5B0-4CD5-A282-05A4D9844A2F}" dt="2021-04-25T17:16:05.774" v="692" actId="20577"/>
          <ac:spMkLst>
            <pc:docMk/>
            <pc:sldMk cId="698580732" sldId="363"/>
            <ac:spMk id="7" creationId="{A883D252-21AB-4D23-B6AF-A5FD50D0483C}"/>
          </ac:spMkLst>
        </pc:spChg>
        <pc:spChg chg="mod">
          <ac:chgData name="Rautaporras Petteri" userId="d9004aa4-7491-43fa-b04f-4f6e300df2fa" providerId="ADAL" clId="{435E5D8F-F5B0-4CD5-A282-05A4D9844A2F}" dt="2021-04-25T17:19:26.712" v="919" actId="14100"/>
          <ac:spMkLst>
            <pc:docMk/>
            <pc:sldMk cId="698580732" sldId="363"/>
            <ac:spMk id="14" creationId="{65054603-5EDB-48DD-ABBD-118DA9B3A626}"/>
          </ac:spMkLst>
        </pc:spChg>
        <pc:graphicFrameChg chg="mod">
          <ac:chgData name="Rautaporras Petteri" userId="d9004aa4-7491-43fa-b04f-4f6e300df2fa" providerId="ADAL" clId="{435E5D8F-F5B0-4CD5-A282-05A4D9844A2F}" dt="2021-04-25T17:18:54.499" v="914"/>
          <ac:graphicFrameMkLst>
            <pc:docMk/>
            <pc:sldMk cId="698580732" sldId="363"/>
            <ac:graphicFrameMk id="8" creationId="{D197F15D-450E-4FB4-8981-8146E495A50E}"/>
          </ac:graphicFrameMkLst>
        </pc:graphicFrameChg>
      </pc:sldChg>
      <pc:sldChg chg="modSp mod">
        <pc:chgData name="Rautaporras Petteri" userId="d9004aa4-7491-43fa-b04f-4f6e300df2fa" providerId="ADAL" clId="{435E5D8F-F5B0-4CD5-A282-05A4D9844A2F}" dt="2021-04-26T05:33:18.208" v="980" actId="20577"/>
        <pc:sldMkLst>
          <pc:docMk/>
          <pc:sldMk cId="1951005388" sldId="1006"/>
        </pc:sldMkLst>
        <pc:spChg chg="mod">
          <ac:chgData name="Rautaporras Petteri" userId="d9004aa4-7491-43fa-b04f-4f6e300df2fa" providerId="ADAL" clId="{435E5D8F-F5B0-4CD5-A282-05A4D9844A2F}" dt="2021-04-25T17:08:33.365" v="474"/>
          <ac:spMkLst>
            <pc:docMk/>
            <pc:sldMk cId="1951005388" sldId="100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435E5D8F-F5B0-4CD5-A282-05A4D9844A2F}" dt="2021-04-25T17:10:36.231" v="496" actId="20577"/>
          <ac:spMkLst>
            <pc:docMk/>
            <pc:sldMk cId="1951005388" sldId="1006"/>
            <ac:spMk id="8" creationId="{90C026DD-3A51-4C75-99FD-A0BB96DF5E3D}"/>
          </ac:spMkLst>
        </pc:spChg>
        <pc:spChg chg="mod">
          <ac:chgData name="Rautaporras Petteri" userId="d9004aa4-7491-43fa-b04f-4f6e300df2fa" providerId="ADAL" clId="{435E5D8F-F5B0-4CD5-A282-05A4D9844A2F}" dt="2021-04-26T05:33:18.208" v="980" actId="20577"/>
          <ac:spMkLst>
            <pc:docMk/>
            <pc:sldMk cId="1951005388" sldId="1006"/>
            <ac:spMk id="9" creationId="{D2FB5650-78F6-4EB6-B6F4-80F129B2569E}"/>
          </ac:spMkLst>
        </pc:spChg>
      </pc:sldChg>
      <pc:sldChg chg="modSp add del mod">
        <pc:chgData name="Rautaporras Petteri" userId="d9004aa4-7491-43fa-b04f-4f6e300df2fa" providerId="ADAL" clId="{435E5D8F-F5B0-4CD5-A282-05A4D9844A2F}" dt="2021-04-26T05:54:59.518" v="982" actId="47"/>
        <pc:sldMkLst>
          <pc:docMk/>
          <pc:sldMk cId="1005430228" sldId="1014"/>
        </pc:sldMkLst>
        <pc:spChg chg="mod">
          <ac:chgData name="Rautaporras Petteri" userId="d9004aa4-7491-43fa-b04f-4f6e300df2fa" providerId="ADAL" clId="{435E5D8F-F5B0-4CD5-A282-05A4D9844A2F}" dt="2021-04-25T09:48:08.361" v="198" actId="20577"/>
          <ac:spMkLst>
            <pc:docMk/>
            <pc:sldMk cId="1005430228" sldId="1014"/>
            <ac:spMk id="2" creationId="{00000000-0000-0000-0000-000000000000}"/>
          </ac:spMkLst>
        </pc:spChg>
      </pc:sldChg>
      <pc:sldChg chg="modSp add mod">
        <pc:chgData name="Rautaporras Petteri" userId="d9004aa4-7491-43fa-b04f-4f6e300df2fa" providerId="ADAL" clId="{435E5D8F-F5B0-4CD5-A282-05A4D9844A2F}" dt="2021-04-26T05:55:49.618" v="986"/>
        <pc:sldMkLst>
          <pc:docMk/>
          <pc:sldMk cId="1610653069" sldId="1015"/>
        </pc:sldMkLst>
        <pc:spChg chg="mod">
          <ac:chgData name="Rautaporras Petteri" userId="d9004aa4-7491-43fa-b04f-4f6e300df2fa" providerId="ADAL" clId="{435E5D8F-F5B0-4CD5-A282-05A4D9844A2F}" dt="2021-04-25T10:00:10.799" v="203" actId="20577"/>
          <ac:spMkLst>
            <pc:docMk/>
            <pc:sldMk cId="1610653069" sldId="101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6T05:55:49.618" v="986"/>
          <ac:graphicFrameMkLst>
            <pc:docMk/>
            <pc:sldMk cId="1610653069" sldId="1015"/>
            <ac:graphicFrameMk id="9" creationId="{00000000-0000-0000-0000-000000000000}"/>
          </ac:graphicFrameMkLst>
        </pc:graphicFrameChg>
      </pc:sldChg>
      <pc:sldChg chg="modSp add del mod">
        <pc:chgData name="Rautaporras Petteri" userId="d9004aa4-7491-43fa-b04f-4f6e300df2fa" providerId="ADAL" clId="{435E5D8F-F5B0-4CD5-A282-05A4D9844A2F}" dt="2021-04-27T04:45:53.098" v="1022" actId="47"/>
        <pc:sldMkLst>
          <pc:docMk/>
          <pc:sldMk cId="3098896778" sldId="1046"/>
        </pc:sldMkLst>
        <pc:spChg chg="mod">
          <ac:chgData name="Rautaporras Petteri" userId="d9004aa4-7491-43fa-b04f-4f6e300df2fa" providerId="ADAL" clId="{435E5D8F-F5B0-4CD5-A282-05A4D9844A2F}" dt="2021-04-25T17:40:46.152" v="975" actId="20577"/>
          <ac:spMkLst>
            <pc:docMk/>
            <pc:sldMk cId="3098896778" sldId="1046"/>
            <ac:spMk id="8" creationId="{00000000-0000-0000-0000-000000000000}"/>
          </ac:spMkLst>
        </pc:spChg>
      </pc:sldChg>
      <pc:sldChg chg="modSp mod">
        <pc:chgData name="Rautaporras Petteri" userId="d9004aa4-7491-43fa-b04f-4f6e300df2fa" providerId="ADAL" clId="{435E5D8F-F5B0-4CD5-A282-05A4D9844A2F}" dt="2021-04-27T04:50:54.353" v="1048" actId="20577"/>
        <pc:sldMkLst>
          <pc:docMk/>
          <pc:sldMk cId="1883353922" sldId="1049"/>
        </pc:sldMkLst>
        <pc:spChg chg="mod">
          <ac:chgData name="Rautaporras Petteri" userId="d9004aa4-7491-43fa-b04f-4f6e300df2fa" providerId="ADAL" clId="{435E5D8F-F5B0-4CD5-A282-05A4D9844A2F}" dt="2021-04-25T10:45:08.179" v="392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 modGraphic">
          <ac:chgData name="Rautaporras Petteri" userId="d9004aa4-7491-43fa-b04f-4f6e300df2fa" providerId="ADAL" clId="{435E5D8F-F5B0-4CD5-A282-05A4D9844A2F}" dt="2021-04-27T04:50:54.353" v="1048" actId="20577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435E5D8F-F5B0-4CD5-A282-05A4D9844A2F}" dt="2021-04-25T10:38:32.317" v="352" actId="1076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435E5D8F-F5B0-4CD5-A282-05A4D9844A2F}" dt="2021-04-27T19:22:06.675" v="1050" actId="20577"/>
        <pc:sldMkLst>
          <pc:docMk/>
          <pc:sldMk cId="1255078131" sldId="1051"/>
        </pc:sldMkLst>
        <pc:spChg chg="mod">
          <ac:chgData name="Rautaporras Petteri" userId="d9004aa4-7491-43fa-b04f-4f6e300df2fa" providerId="ADAL" clId="{435E5D8F-F5B0-4CD5-A282-05A4D9844A2F}" dt="2021-04-27T19:22:06.675" v="1050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14:18.606" v="211"/>
          <ac:graphicFrameMkLst>
            <pc:docMk/>
            <pc:sldMk cId="1255078131" sldId="1051"/>
            <ac:graphicFrameMk id="8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435E5D8F-F5B0-4CD5-A282-05A4D9844A2F}" dt="2021-04-25T10:22:34.015" v="265" actId="47"/>
        <pc:sldMkLst>
          <pc:docMk/>
          <pc:sldMk cId="2419185632" sldId="1052"/>
        </pc:sldMkLst>
      </pc:sldChg>
      <pc:sldChg chg="del">
        <pc:chgData name="Rautaporras Petteri" userId="d9004aa4-7491-43fa-b04f-4f6e300df2fa" providerId="ADAL" clId="{435E5D8F-F5B0-4CD5-A282-05A4D9844A2F}" dt="2021-04-25T10:41:11.951" v="369" actId="47"/>
        <pc:sldMkLst>
          <pc:docMk/>
          <pc:sldMk cId="1883107858" sldId="1053"/>
        </pc:sldMkLst>
      </pc:sldChg>
      <pc:sldChg chg="del">
        <pc:chgData name="Rautaporras Petteri" userId="d9004aa4-7491-43fa-b04f-4f6e300df2fa" providerId="ADAL" clId="{435E5D8F-F5B0-4CD5-A282-05A4D9844A2F}" dt="2021-04-25T10:24:46.223" v="272" actId="47"/>
        <pc:sldMkLst>
          <pc:docMk/>
          <pc:sldMk cId="1680971455" sldId="1054"/>
        </pc:sldMkLst>
      </pc:sldChg>
      <pc:sldChg chg="del">
        <pc:chgData name="Rautaporras Petteri" userId="d9004aa4-7491-43fa-b04f-4f6e300df2fa" providerId="ADAL" clId="{435E5D8F-F5B0-4CD5-A282-05A4D9844A2F}" dt="2021-04-25T10:42:56.755" v="377" actId="47"/>
        <pc:sldMkLst>
          <pc:docMk/>
          <pc:sldMk cId="2199243574" sldId="1055"/>
        </pc:sldMkLst>
      </pc:sldChg>
      <pc:sldChg chg="del">
        <pc:chgData name="Rautaporras Petteri" userId="d9004aa4-7491-43fa-b04f-4f6e300df2fa" providerId="ADAL" clId="{435E5D8F-F5B0-4CD5-A282-05A4D9844A2F}" dt="2021-04-25T10:30:35.281" v="283" actId="47"/>
        <pc:sldMkLst>
          <pc:docMk/>
          <pc:sldMk cId="461175757" sldId="1056"/>
        </pc:sldMkLst>
      </pc:sldChg>
      <pc:sldChg chg="del">
        <pc:chgData name="Rautaporras Petteri" userId="d9004aa4-7491-43fa-b04f-4f6e300df2fa" providerId="ADAL" clId="{435E5D8F-F5B0-4CD5-A282-05A4D9844A2F}" dt="2021-04-25T10:44:50.301" v="386" actId="47"/>
        <pc:sldMkLst>
          <pc:docMk/>
          <pc:sldMk cId="684600858" sldId="1057"/>
        </pc:sldMkLst>
      </pc:sldChg>
      <pc:sldChg chg="del mod">
        <pc:chgData name="Rautaporras Petteri" userId="d9004aa4-7491-43fa-b04f-4f6e300df2fa" providerId="ADAL" clId="{435E5D8F-F5B0-4CD5-A282-05A4D9844A2F}" dt="2021-04-25T10:33:37.049" v="299" actId="47"/>
        <pc:sldMkLst>
          <pc:docMk/>
          <pc:sldMk cId="3212395857" sldId="1058"/>
        </pc:sldMkLst>
      </pc:sldChg>
      <pc:sldChg chg="modSp del">
        <pc:chgData name="Rautaporras Petteri" userId="d9004aa4-7491-43fa-b04f-4f6e300df2fa" providerId="ADAL" clId="{435E5D8F-F5B0-4CD5-A282-05A4D9844A2F}" dt="2021-04-25T10:49:47.525" v="418" actId="47"/>
        <pc:sldMkLst>
          <pc:docMk/>
          <pc:sldMk cId="3698197194" sldId="1059"/>
        </pc:sldMkLst>
        <pc:graphicFrameChg chg="mod">
          <ac:chgData name="Rautaporras Petteri" userId="d9004aa4-7491-43fa-b04f-4f6e300df2fa" providerId="ADAL" clId="{435E5D8F-F5B0-4CD5-A282-05A4D9844A2F}" dt="2021-04-25T10:49:03.056" v="416"/>
          <ac:graphicFrameMkLst>
            <pc:docMk/>
            <pc:sldMk cId="3698197194" sldId="1059"/>
            <ac:graphicFrameMk id="8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435E5D8F-F5B0-4CD5-A282-05A4D9844A2F}" dt="2021-04-27T19:24:09.195" v="1054" actId="20577"/>
        <pc:sldMkLst>
          <pc:docMk/>
          <pc:sldMk cId="3461487886" sldId="1065"/>
        </pc:sldMkLst>
        <pc:spChg chg="mod">
          <ac:chgData name="Rautaporras Petteri" userId="d9004aa4-7491-43fa-b04f-4f6e300df2fa" providerId="ADAL" clId="{435E5D8F-F5B0-4CD5-A282-05A4D9844A2F}" dt="2021-04-25T10:20:04.249" v="254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435E5D8F-F5B0-4CD5-A282-05A4D9844A2F}" dt="2021-04-25T10:19:09.521" v="248" actId="20577"/>
          <ac:graphicFrameMkLst>
            <pc:docMk/>
            <pc:sldMk cId="3461487886" sldId="1065"/>
            <ac:graphicFrameMk id="14" creationId="{8AD21D0F-9B6A-4E23-A81A-E23C9B1E89C1}"/>
          </ac:graphicFrameMkLst>
        </pc:graphicFrameChg>
        <pc:graphicFrameChg chg="mod modGraphic">
          <ac:chgData name="Rautaporras Petteri" userId="d9004aa4-7491-43fa-b04f-4f6e300df2fa" providerId="ADAL" clId="{435E5D8F-F5B0-4CD5-A282-05A4D9844A2F}" dt="2021-04-27T19:24:09.195" v="1054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435E5D8F-F5B0-4CD5-A282-05A4D9844A2F}" dt="2021-04-26T06:49:07.605" v="994" actId="27918"/>
        <pc:sldMkLst>
          <pc:docMk/>
          <pc:sldMk cId="3421334924" sldId="1067"/>
        </pc:sldMkLst>
        <pc:spChg chg="mod">
          <ac:chgData name="Rautaporras Petteri" userId="d9004aa4-7491-43fa-b04f-4f6e300df2fa" providerId="ADAL" clId="{435E5D8F-F5B0-4CD5-A282-05A4D9844A2F}" dt="2021-04-25T17:13:20.747" v="620" actId="20577"/>
          <ac:spMkLst>
            <pc:docMk/>
            <pc:sldMk cId="3421334924" sldId="1067"/>
            <ac:spMk id="2" creationId="{BC206263-2FBC-4388-99DE-3677A24ED38D}"/>
          </ac:spMkLst>
        </pc:spChg>
        <pc:spChg chg="mod">
          <ac:chgData name="Rautaporras Petteri" userId="d9004aa4-7491-43fa-b04f-4f6e300df2fa" providerId="ADAL" clId="{435E5D8F-F5B0-4CD5-A282-05A4D9844A2F}" dt="2021-04-25T17:13:39.301" v="638" actId="20577"/>
          <ac:spMkLst>
            <pc:docMk/>
            <pc:sldMk cId="3421334924" sldId="1067"/>
            <ac:spMk id="7" creationId="{3687ADC7-98F5-412F-B49B-43449BFC94B9}"/>
          </ac:spMkLst>
        </pc:spChg>
      </pc:sldChg>
      <pc:sldChg chg="add mod">
        <pc:chgData name="Rautaporras Petteri" userId="d9004aa4-7491-43fa-b04f-4f6e300df2fa" providerId="ADAL" clId="{435E5D8F-F5B0-4CD5-A282-05A4D9844A2F}" dt="2021-04-26T07:31:25.375" v="1020" actId="27918"/>
        <pc:sldMkLst>
          <pc:docMk/>
          <pc:sldMk cId="800762062" sldId="1068"/>
        </pc:sldMkLst>
      </pc:sldChg>
      <pc:sldChg chg="modSp del mod">
        <pc:chgData name="Rautaporras Petteri" userId="d9004aa4-7491-43fa-b04f-4f6e300df2fa" providerId="ADAL" clId="{435E5D8F-F5B0-4CD5-A282-05A4D9844A2F}" dt="2021-04-25T17:34:57.380" v="958" actId="47"/>
        <pc:sldMkLst>
          <pc:docMk/>
          <pc:sldMk cId="3926641037" sldId="1068"/>
        </pc:sldMkLst>
        <pc:spChg chg="mod">
          <ac:chgData name="Rautaporras Petteri" userId="d9004aa4-7491-43fa-b04f-4f6e300df2fa" providerId="ADAL" clId="{435E5D8F-F5B0-4CD5-A282-05A4D9844A2F}" dt="2021-04-25T10:34:51.331" v="331" actId="20577"/>
          <ac:spMkLst>
            <pc:docMk/>
            <pc:sldMk cId="3926641037" sldId="1068"/>
            <ac:spMk id="2" creationId="{00000000-0000-0000-0000-000000000000}"/>
          </ac:spMkLst>
        </pc:spChg>
      </pc:sldChg>
      <pc:sldChg chg="modSp mod">
        <pc:chgData name="Rautaporras Petteri" userId="d9004aa4-7491-43fa-b04f-4f6e300df2fa" providerId="ADAL" clId="{435E5D8F-F5B0-4CD5-A282-05A4D9844A2F}" dt="2021-04-25T17:26:54.113" v="954"/>
        <pc:sldMkLst>
          <pc:docMk/>
          <pc:sldMk cId="3588709971" sldId="1118"/>
        </pc:sldMkLst>
        <pc:spChg chg="mod">
          <ac:chgData name="Rautaporras Petteri" userId="d9004aa4-7491-43fa-b04f-4f6e300df2fa" providerId="ADAL" clId="{435E5D8F-F5B0-4CD5-A282-05A4D9844A2F}" dt="2021-04-25T17:15:18.475" v="689" actId="20577"/>
          <ac:spMkLst>
            <pc:docMk/>
            <pc:sldMk cId="3588709971" sldId="1118"/>
            <ac:spMk id="13" creationId="{7E75BD30-45EA-416E-8741-70B2B9911108}"/>
          </ac:spMkLst>
        </pc:spChg>
        <pc:graphicFrameChg chg="mod">
          <ac:chgData name="Rautaporras Petteri" userId="d9004aa4-7491-43fa-b04f-4f6e300df2fa" providerId="ADAL" clId="{435E5D8F-F5B0-4CD5-A282-05A4D9844A2F}" dt="2021-04-25T17:26:54.113" v="954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del">
        <pc:chgData name="Rautaporras Petteri" userId="d9004aa4-7491-43fa-b04f-4f6e300df2fa" providerId="ADAL" clId="{435E5D8F-F5B0-4CD5-A282-05A4D9844A2F}" dt="2021-04-25T17:15:52.942" v="691" actId="47"/>
        <pc:sldMkLst>
          <pc:docMk/>
          <pc:sldMk cId="1038765052" sldId="1123"/>
        </pc:sldMkLst>
      </pc:sldChg>
      <pc:sldChg chg="del">
        <pc:chgData name="Rautaporras Petteri" userId="d9004aa4-7491-43fa-b04f-4f6e300df2fa" providerId="ADAL" clId="{435E5D8F-F5B0-4CD5-A282-05A4D9844A2F}" dt="2021-04-25T17:22:34.941" v="921" actId="47"/>
        <pc:sldMkLst>
          <pc:docMk/>
          <pc:sldMk cId="1533151879" sldId="1125"/>
        </pc:sldMkLst>
      </pc:sldChg>
      <pc:sldChg chg="modSp ord">
        <pc:chgData name="Rautaporras Petteri" userId="d9004aa4-7491-43fa-b04f-4f6e300df2fa" providerId="ADAL" clId="{435E5D8F-F5B0-4CD5-A282-05A4D9844A2F}" dt="2021-04-25T17:34:55.475" v="957"/>
        <pc:sldMkLst>
          <pc:docMk/>
          <pc:sldMk cId="2192367370" sldId="2076137432"/>
        </pc:sldMkLst>
        <pc:graphicFrameChg chg="mod">
          <ac:chgData name="Rautaporras Petteri" userId="d9004aa4-7491-43fa-b04f-4f6e300df2fa" providerId="ADAL" clId="{435E5D8F-F5B0-4CD5-A282-05A4D9844A2F}" dt="2021-04-25T17:10:51.734" v="499"/>
          <ac:graphicFrameMkLst>
            <pc:docMk/>
            <pc:sldMk cId="2192367370" sldId="2076137432"/>
            <ac:graphicFrameMk id="12" creationId="{00000000-0000-0000-0000-000000000000}"/>
          </ac:graphicFrameMkLst>
        </pc:graphicFrameChg>
      </pc:sldChg>
      <pc:sldChg chg="add">
        <pc:chgData name="Rautaporras Petteri" userId="d9004aa4-7491-43fa-b04f-4f6e300df2fa" providerId="ADAL" clId="{435E5D8F-F5B0-4CD5-A282-05A4D9844A2F}" dt="2021-04-25T09:49:00.559" v="199"/>
        <pc:sldMkLst>
          <pc:docMk/>
          <pc:sldMk cId="2207283923" sldId="2076137433"/>
        </pc:sldMkLst>
      </pc:sldChg>
      <pc:sldChg chg="delSp modSp add mod">
        <pc:chgData name="Rautaporras Petteri" userId="d9004aa4-7491-43fa-b04f-4f6e300df2fa" providerId="ADAL" clId="{435E5D8F-F5B0-4CD5-A282-05A4D9844A2F}" dt="2021-04-26T07:02:49.626" v="1002" actId="27918"/>
        <pc:sldMkLst>
          <pc:docMk/>
          <pc:sldMk cId="616389290" sldId="2076137434"/>
        </pc:sldMkLst>
        <pc:spChg chg="mod">
          <ac:chgData name="Rautaporras Petteri" userId="d9004aa4-7491-43fa-b04f-4f6e300df2fa" providerId="ADAL" clId="{435E5D8F-F5B0-4CD5-A282-05A4D9844A2F}" dt="2021-04-25T10:20:49.137" v="259"/>
          <ac:spMkLst>
            <pc:docMk/>
            <pc:sldMk cId="616389290" sldId="2076137434"/>
            <ac:spMk id="2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20:52.145" v="260" actId="478"/>
          <ac:spMkLst>
            <pc:docMk/>
            <pc:sldMk cId="616389290" sldId="2076137434"/>
            <ac:spMk id="26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22:14.277" v="264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6T07:06:52.041" v="1006" actId="27918"/>
        <pc:sldMkLst>
          <pc:docMk/>
          <pc:sldMk cId="3005809879" sldId="2076137435"/>
        </pc:sldMkLst>
        <pc:spChg chg="mod">
          <ac:chgData name="Rautaporras Petteri" userId="d9004aa4-7491-43fa-b04f-4f6e300df2fa" providerId="ADAL" clId="{435E5D8F-F5B0-4CD5-A282-05A4D9844A2F}" dt="2021-04-25T10:22:46.742" v="266"/>
          <ac:spMkLst>
            <pc:docMk/>
            <pc:sldMk cId="3005809879" sldId="2076137435"/>
            <ac:spMk id="2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22:54.676" v="267" actId="478"/>
          <ac:spMkLst>
            <pc:docMk/>
            <pc:sldMk cId="3005809879" sldId="2076137435"/>
            <ac:spMk id="26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23:48.782" v="271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7T04:48:16.451" v="1032"/>
        <pc:sldMkLst>
          <pc:docMk/>
          <pc:sldMk cId="2573698252" sldId="2076137436"/>
        </pc:sldMkLst>
        <pc:spChg chg="mod">
          <ac:chgData name="Rautaporras Petteri" userId="d9004aa4-7491-43fa-b04f-4f6e300df2fa" providerId="ADAL" clId="{435E5D8F-F5B0-4CD5-A282-05A4D9844A2F}" dt="2021-04-25T10:24:58.030" v="273"/>
          <ac:spMkLst>
            <pc:docMk/>
            <pc:sldMk cId="2573698252" sldId="2076137436"/>
            <ac:spMk id="2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25:05.779" v="274" actId="478"/>
          <ac:spMkLst>
            <pc:docMk/>
            <pc:sldMk cId="2573698252" sldId="2076137436"/>
            <ac:spMk id="26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7T04:48:16.451" v="1032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addSp delSp modSp add mod">
        <pc:chgData name="Rautaporras Petteri" userId="d9004aa4-7491-43fa-b04f-4f6e300df2fa" providerId="ADAL" clId="{435E5D8F-F5B0-4CD5-A282-05A4D9844A2F}" dt="2021-04-26T07:18:13.757" v="1014" actId="27918"/>
        <pc:sldMkLst>
          <pc:docMk/>
          <pc:sldMk cId="3105830212" sldId="2076137437"/>
        </pc:sldMkLst>
        <pc:spChg chg="mod">
          <ac:chgData name="Rautaporras Petteri" userId="d9004aa4-7491-43fa-b04f-4f6e300df2fa" providerId="ADAL" clId="{435E5D8F-F5B0-4CD5-A282-05A4D9844A2F}" dt="2021-04-25T10:31:13.874" v="284"/>
          <ac:spMkLst>
            <pc:docMk/>
            <pc:sldMk cId="3105830212" sldId="2076137437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33:32.468" v="298" actId="1076"/>
          <ac:spMkLst>
            <pc:docMk/>
            <pc:sldMk cId="3105830212" sldId="2076137437"/>
            <ac:spMk id="26" creationId="{00000000-0000-0000-0000-000000000000}"/>
          </ac:spMkLst>
        </pc:spChg>
        <pc:graphicFrameChg chg="add mod">
          <ac:chgData name="Rautaporras Petteri" userId="d9004aa4-7491-43fa-b04f-4f6e300df2fa" providerId="ADAL" clId="{435E5D8F-F5B0-4CD5-A282-05A4D9844A2F}" dt="2021-04-25T10:33:29.961" v="297" actId="1076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  <pc:graphicFrameChg chg="del">
          <ac:chgData name="Rautaporras Petteri" userId="d9004aa4-7491-43fa-b04f-4f6e300df2fa" providerId="ADAL" clId="{435E5D8F-F5B0-4CD5-A282-05A4D9844A2F}" dt="2021-04-25T10:33:22.456" v="295" actId="478"/>
          <ac:graphicFrameMkLst>
            <pc:docMk/>
            <pc:sldMk cId="3105830212" sldId="2076137437"/>
            <ac:graphicFrameMk id="25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6T07:05:23.021" v="1004" actId="27918"/>
        <pc:sldMkLst>
          <pc:docMk/>
          <pc:sldMk cId="1512936188" sldId="2076137438"/>
        </pc:sldMkLst>
        <pc:spChg chg="mod">
          <ac:chgData name="Rautaporras Petteri" userId="d9004aa4-7491-43fa-b04f-4f6e300df2fa" providerId="ADAL" clId="{435E5D8F-F5B0-4CD5-A282-05A4D9844A2F}" dt="2021-04-25T10:39:24.441" v="363"/>
          <ac:spMkLst>
            <pc:docMk/>
            <pc:sldMk cId="1512936188" sldId="2076137438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5:04.225" v="390" actId="20577"/>
          <ac:spMkLst>
            <pc:docMk/>
            <pc:sldMk cId="1512936188" sldId="2076137438"/>
            <ac:spMk id="7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40:35.009" v="367" actId="478"/>
          <ac:spMkLst>
            <pc:docMk/>
            <pc:sldMk cId="1512936188" sldId="2076137438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40:40.129" v="368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6T07:08:21.096" v="1008" actId="27918"/>
        <pc:sldMkLst>
          <pc:docMk/>
          <pc:sldMk cId="1445491431" sldId="2076137439"/>
        </pc:sldMkLst>
        <pc:spChg chg="mod">
          <ac:chgData name="Rautaporras Petteri" userId="d9004aa4-7491-43fa-b04f-4f6e300df2fa" providerId="ADAL" clId="{435E5D8F-F5B0-4CD5-A282-05A4D9844A2F}" dt="2021-04-25T10:41:26.015" v="371" actId="20577"/>
          <ac:spMkLst>
            <pc:docMk/>
            <pc:sldMk cId="1445491431" sldId="2076137439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4:59.421" v="388" actId="20577"/>
          <ac:spMkLst>
            <pc:docMk/>
            <pc:sldMk cId="1445491431" sldId="2076137439"/>
            <ac:spMk id="7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41:32.331" v="372" actId="478"/>
          <ac:spMkLst>
            <pc:docMk/>
            <pc:sldMk cId="1445491431" sldId="2076137439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42:49.368" v="376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7T04:49:21.356" v="1038"/>
        <pc:sldMkLst>
          <pc:docMk/>
          <pc:sldMk cId="548278419" sldId="2076137440"/>
        </pc:sldMkLst>
        <pc:spChg chg="mod">
          <ac:chgData name="Rautaporras Petteri" userId="d9004aa4-7491-43fa-b04f-4f6e300df2fa" providerId="ADAL" clId="{435E5D8F-F5B0-4CD5-A282-05A4D9844A2F}" dt="2021-04-25T10:43:23.841" v="378"/>
          <ac:spMkLst>
            <pc:docMk/>
            <pc:sldMk cId="548278419" sldId="2076137440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4:36.104" v="385" actId="20577"/>
          <ac:spMkLst>
            <pc:docMk/>
            <pc:sldMk cId="548278419" sldId="2076137440"/>
            <ac:spMk id="7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43:38.036" v="380" actId="478"/>
          <ac:spMkLst>
            <pc:docMk/>
            <pc:sldMk cId="548278419" sldId="2076137440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7T04:49:21.356" v="1038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</pc:sldChg>
      <pc:sldChg chg="addSp delSp modSp add mod">
        <pc:chgData name="Rautaporras Petteri" userId="d9004aa4-7491-43fa-b04f-4f6e300df2fa" providerId="ADAL" clId="{435E5D8F-F5B0-4CD5-A282-05A4D9844A2F}" dt="2021-04-26T07:19:55.839" v="1016" actId="27918"/>
        <pc:sldMkLst>
          <pc:docMk/>
          <pc:sldMk cId="2080301044" sldId="2076137441"/>
        </pc:sldMkLst>
        <pc:spChg chg="mod">
          <ac:chgData name="Rautaporras Petteri" userId="d9004aa4-7491-43fa-b04f-4f6e300df2fa" providerId="ADAL" clId="{435E5D8F-F5B0-4CD5-A282-05A4D9844A2F}" dt="2021-04-25T10:45:48.151" v="395"/>
          <ac:spMkLst>
            <pc:docMk/>
            <pc:sldMk cId="2080301044" sldId="2076137441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5:21.603" v="394" actId="20577"/>
          <ac:spMkLst>
            <pc:docMk/>
            <pc:sldMk cId="2080301044" sldId="2076137441"/>
            <ac:spMk id="7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8:55.855" v="415" actId="1076"/>
          <ac:spMkLst>
            <pc:docMk/>
            <pc:sldMk cId="2080301044" sldId="2076137441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49:42.894" v="417"/>
          <ac:graphicFrameMkLst>
            <pc:docMk/>
            <pc:sldMk cId="2080301044" sldId="2076137441"/>
            <ac:graphicFrameMk id="8" creationId="{00000000-0000-0000-0000-000000000000}"/>
          </ac:graphicFrameMkLst>
        </pc:graphicFrameChg>
        <pc:graphicFrameChg chg="del">
          <ac:chgData name="Rautaporras Petteri" userId="d9004aa4-7491-43fa-b04f-4f6e300df2fa" providerId="ADAL" clId="{435E5D8F-F5B0-4CD5-A282-05A4D9844A2F}" dt="2021-04-25T10:48:02.572" v="406" actId="478"/>
          <ac:graphicFrameMkLst>
            <pc:docMk/>
            <pc:sldMk cId="2080301044" sldId="2076137441"/>
            <ac:graphicFrameMk id="11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435E5D8F-F5B0-4CD5-A282-05A4D9844A2F}" dt="2021-04-25T10:48:11.510" v="408" actId="1076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add">
        <pc:chgData name="Rautaporras Petteri" userId="d9004aa4-7491-43fa-b04f-4f6e300df2fa" providerId="ADAL" clId="{435E5D8F-F5B0-4CD5-A282-05A4D9844A2F}" dt="2021-04-27T04:45:50.852" v="1021"/>
        <pc:sldMkLst>
          <pc:docMk/>
          <pc:sldMk cId="3964838767" sldId="2076137442"/>
        </pc:sldMkLst>
      </pc:sldChg>
    </pc:docChg>
  </pc:docChgLst>
  <pc:docChgLst>
    <pc:chgData name="Rautaporras Petteri" userId="d9004aa4-7491-43fa-b04f-4f6e300df2fa" providerId="ADAL" clId="{C3CF8006-9B39-4951-B21C-327DA1B8595F}"/>
    <pc:docChg chg="undo custSel addSld delSld modSld">
      <pc:chgData name="Rautaporras Petteri" userId="d9004aa4-7491-43fa-b04f-4f6e300df2fa" providerId="ADAL" clId="{C3CF8006-9B39-4951-B21C-327DA1B8595F}" dt="2020-10-21T09:58:29.038" v="519" actId="20577"/>
      <pc:docMkLst>
        <pc:docMk/>
      </pc:docMkLst>
      <pc:sldChg chg="addSp delSp modSp">
        <pc:chgData name="Rautaporras Petteri" userId="d9004aa4-7491-43fa-b04f-4f6e300df2fa" providerId="ADAL" clId="{C3CF8006-9B39-4951-B21C-327DA1B8595F}" dt="2020-10-21T08:10:07.355" v="514"/>
        <pc:sldMkLst>
          <pc:docMk/>
          <pc:sldMk cId="3984870155" sldId="256"/>
        </pc:sldMkLst>
        <pc:spChg chg="mod">
          <ac:chgData name="Rautaporras Petteri" userId="d9004aa4-7491-43fa-b04f-4f6e300df2fa" providerId="ADAL" clId="{C3CF8006-9B39-4951-B21C-327DA1B8595F}" dt="2020-10-21T08:10:07.355" v="514"/>
          <ac:spMkLst>
            <pc:docMk/>
            <pc:sldMk cId="3984870155" sldId="25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C3CF8006-9B39-4951-B21C-327DA1B8595F}" dt="2020-10-14T09:38:02.105" v="16" actId="20577"/>
          <ac:spMkLst>
            <pc:docMk/>
            <pc:sldMk cId="3984870155" sldId="256"/>
            <ac:spMk id="7" creationId="{E5D8414E-05B2-45E8-B1A5-433C94DBAC85}"/>
          </ac:spMkLst>
        </pc:spChg>
        <pc:picChg chg="del">
          <ac:chgData name="Rautaporras Petteri" userId="d9004aa4-7491-43fa-b04f-4f6e300df2fa" providerId="ADAL" clId="{C3CF8006-9B39-4951-B21C-327DA1B8595F}" dt="2020-10-14T09:37:56.666" v="6" actId="478"/>
          <ac:picMkLst>
            <pc:docMk/>
            <pc:sldMk cId="3984870155" sldId="256"/>
            <ac:picMk id="8" creationId="{E118B7A7-A237-42C4-B780-E42CCB2FFC21}"/>
          </ac:picMkLst>
        </pc:picChg>
        <pc:picChg chg="add">
          <ac:chgData name="Rautaporras Petteri" userId="d9004aa4-7491-43fa-b04f-4f6e300df2fa" providerId="ADAL" clId="{C3CF8006-9B39-4951-B21C-327DA1B8595F}" dt="2020-10-14T09:37:56.955" v="7"/>
          <ac:picMkLst>
            <pc:docMk/>
            <pc:sldMk cId="3984870155" sldId="256"/>
            <ac:picMk id="9" creationId="{A4620DCF-3A1C-4AA5-9077-9FB2B0BC9F68}"/>
          </ac:picMkLst>
        </pc:picChg>
      </pc:sldChg>
      <pc:sldChg chg="del">
        <pc:chgData name="Rautaporras Petteri" userId="d9004aa4-7491-43fa-b04f-4f6e300df2fa" providerId="ADAL" clId="{C3CF8006-9B39-4951-B21C-327DA1B8595F}" dt="2020-10-18T16:30:55.863" v="19" actId="2696"/>
        <pc:sldMkLst>
          <pc:docMk/>
          <pc:sldMk cId="1430303931" sldId="274"/>
        </pc:sldMkLst>
      </pc:sldChg>
      <pc:sldChg chg="modSp">
        <pc:chgData name="Rautaporras Petteri" userId="d9004aa4-7491-43fa-b04f-4f6e300df2fa" providerId="ADAL" clId="{C3CF8006-9B39-4951-B21C-327DA1B8595F}" dt="2020-10-20T11:23:58.016" v="485"/>
        <pc:sldMkLst>
          <pc:docMk/>
          <pc:sldMk cId="2558427506" sldId="276"/>
        </pc:sldMkLst>
        <pc:spChg chg="mod">
          <ac:chgData name="Rautaporras Petteri" userId="d9004aa4-7491-43fa-b04f-4f6e300df2fa" providerId="ADAL" clId="{C3CF8006-9B39-4951-B21C-327DA1B8595F}" dt="2020-10-14T09:36:37.320" v="3" actId="20577"/>
          <ac:spMkLst>
            <pc:docMk/>
            <pc:sldMk cId="2558427506" sldId="27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23:58.016" v="485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C3CF8006-9B39-4951-B21C-327DA1B8595F}" dt="2020-10-18T16:38:52.685" v="32" actId="2696"/>
        <pc:sldMkLst>
          <pc:docMk/>
          <pc:sldMk cId="1581196523" sldId="278"/>
        </pc:sldMkLst>
      </pc:sldChg>
      <pc:sldChg chg="del">
        <pc:chgData name="Rautaporras Petteri" userId="d9004aa4-7491-43fa-b04f-4f6e300df2fa" providerId="ADAL" clId="{C3CF8006-9B39-4951-B21C-327DA1B8595F}" dt="2020-10-18T16:49:19.752" v="299" actId="2696"/>
        <pc:sldMkLst>
          <pc:docMk/>
          <pc:sldMk cId="1212824470" sldId="279"/>
        </pc:sldMkLst>
      </pc:sldChg>
      <pc:sldChg chg="modSp">
        <pc:chgData name="Rautaporras Petteri" userId="d9004aa4-7491-43fa-b04f-4f6e300df2fa" providerId="ADAL" clId="{C3CF8006-9B39-4951-B21C-327DA1B8595F}" dt="2020-10-20T11:56:38.449" v="495"/>
        <pc:sldMkLst>
          <pc:docMk/>
          <pc:sldMk cId="536686186" sldId="285"/>
        </pc:sldMkLst>
        <pc:spChg chg="mod">
          <ac:chgData name="Rautaporras Petteri" userId="d9004aa4-7491-43fa-b04f-4f6e300df2fa" providerId="ADAL" clId="{C3CF8006-9B39-4951-B21C-327DA1B8595F}" dt="2020-10-14T09:36:41.587" v="5" actId="20577"/>
          <ac:spMkLst>
            <pc:docMk/>
            <pc:sldMk cId="536686186" sldId="28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56:38.449" v="495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add mod">
        <pc:chgData name="Rautaporras Petteri" userId="d9004aa4-7491-43fa-b04f-4f6e300df2fa" providerId="ADAL" clId="{C3CF8006-9B39-4951-B21C-327DA1B8595F}" dt="2020-10-18T18:08:43.726" v="301" actId="27918"/>
        <pc:sldMkLst>
          <pc:docMk/>
          <pc:sldMk cId="117665966" sldId="348"/>
        </pc:sldMkLst>
      </pc:sldChg>
      <pc:sldChg chg="add del">
        <pc:chgData name="Rautaporras Petteri" userId="d9004aa4-7491-43fa-b04f-4f6e300df2fa" providerId="ADAL" clId="{C3CF8006-9B39-4951-B21C-327DA1B8595F}" dt="2020-10-20T12:09:00.589" v="506" actId="2696"/>
        <pc:sldMkLst>
          <pc:docMk/>
          <pc:sldMk cId="2833165680" sldId="356"/>
        </pc:sldMkLst>
      </pc:sldChg>
      <pc:sldChg chg="modSp add del mod">
        <pc:chgData name="Rautaporras Petteri" userId="d9004aa4-7491-43fa-b04f-4f6e300df2fa" providerId="ADAL" clId="{C3CF8006-9B39-4951-B21C-327DA1B8595F}" dt="2020-10-18T16:49:11.397" v="298" actId="2696"/>
        <pc:sldMkLst>
          <pc:docMk/>
          <pc:sldMk cId="4257621586" sldId="361"/>
        </pc:sldMkLst>
        <pc:spChg chg="mod">
          <ac:chgData name="Rautaporras Petteri" userId="d9004aa4-7491-43fa-b04f-4f6e300df2fa" providerId="ADAL" clId="{C3CF8006-9B39-4951-B21C-327DA1B8595F}" dt="2020-10-18T16:42:21.228" v="185" actId="20577"/>
          <ac:spMkLst>
            <pc:docMk/>
            <pc:sldMk cId="4257621586" sldId="361"/>
            <ac:spMk id="2" creationId="{BC206263-2FBC-4388-99DE-3677A24ED38D}"/>
          </ac:spMkLst>
        </pc:spChg>
        <pc:graphicFrameChg chg="mod">
          <ac:chgData name="Rautaporras Petteri" userId="d9004aa4-7491-43fa-b04f-4f6e300df2fa" providerId="ADAL" clId="{C3CF8006-9B39-4951-B21C-327DA1B8595F}" dt="2020-10-18T16:41:24.697" v="51"/>
          <ac:graphicFrameMkLst>
            <pc:docMk/>
            <pc:sldMk cId="4257621586" sldId="361"/>
            <ac:graphicFrameMk id="10" creationId="{18E8B046-CFAB-4548-870D-B60086FFDE2A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02:48.116" v="424" actId="20577"/>
        <pc:sldMkLst>
          <pc:docMk/>
          <pc:sldMk cId="1883353922" sldId="1049"/>
        </pc:sldMkLst>
        <pc:spChg chg="mod">
          <ac:chgData name="Rautaporras Petteri" userId="d9004aa4-7491-43fa-b04f-4f6e300df2fa" providerId="ADAL" clId="{C3CF8006-9B39-4951-B21C-327DA1B8595F}" dt="2020-10-20T11:02:48.116" v="424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02:13.154" v="419"/>
          <ac:graphicFrameMkLst>
            <pc:docMk/>
            <pc:sldMk cId="1883353922" sldId="1049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C3CF8006-9B39-4951-B21C-327DA1B8595F}" dt="2020-10-20T11:02:42.669" v="422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C3CF8006-9B39-4951-B21C-327DA1B8595F}" dt="2020-10-20T11:02:30.931" v="421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1T09:58:29.038" v="519" actId="20577"/>
        <pc:sldMkLst>
          <pc:docMk/>
          <pc:sldMk cId="1255078131" sldId="1051"/>
        </pc:sldMkLst>
        <pc:spChg chg="mod">
          <ac:chgData name="Rautaporras Petteri" userId="d9004aa4-7491-43fa-b04f-4f6e300df2fa" providerId="ADAL" clId="{C3CF8006-9B39-4951-B21C-327DA1B8595F}" dt="2020-10-20T16:50:59.688" v="510" actId="1076"/>
          <ac:spMkLst>
            <pc:docMk/>
            <pc:sldMk cId="1255078131" sldId="1051"/>
            <ac:spMk id="6" creationId="{00000000-0000-0000-0000-000000000000}"/>
          </ac:spMkLst>
        </pc:spChg>
        <pc:spChg chg="mod">
          <ac:chgData name="Rautaporras Petteri" userId="d9004aa4-7491-43fa-b04f-4f6e300df2fa" providerId="ADAL" clId="{C3CF8006-9B39-4951-B21C-327DA1B8595F}" dt="2020-10-20T10:59:18.377" v="390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C3CF8006-9B39-4951-B21C-327DA1B8595F}" dt="2020-10-21T09:58:29.038" v="519" actId="20577"/>
          <ac:graphicFrameMkLst>
            <pc:docMk/>
            <pc:sldMk cId="1255078131" sldId="1051"/>
            <ac:graphicFrameMk id="10" creationId="{CD03F6E4-A1DB-4839-B471-E329EB65AB8B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06:11.626" v="431"/>
        <pc:sldMkLst>
          <pc:docMk/>
          <pc:sldMk cId="2419185632" sldId="1052"/>
        </pc:sldMkLst>
        <pc:spChg chg="mod">
          <ac:chgData name="Rautaporras Petteri" userId="d9004aa4-7491-43fa-b04f-4f6e300df2fa" providerId="ADAL" clId="{C3CF8006-9B39-4951-B21C-327DA1B8595F}" dt="2020-10-20T11:06:11.626" v="431"/>
          <ac:spMkLst>
            <pc:docMk/>
            <pc:sldMk cId="2419185632" sldId="105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06:00.001" v="430"/>
          <ac:graphicFrameMkLst>
            <pc:docMk/>
            <pc:sldMk cId="2419185632" sldId="105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58:37.983" v="504" actId="20577"/>
        <pc:sldMkLst>
          <pc:docMk/>
          <pc:sldMk cId="1883107858" sldId="1053"/>
        </pc:sldMkLst>
        <pc:spChg chg="mod">
          <ac:chgData name="Rautaporras Petteri" userId="d9004aa4-7491-43fa-b04f-4f6e300df2fa" providerId="ADAL" clId="{C3CF8006-9B39-4951-B21C-327DA1B8595F}" dt="2020-10-20T11:58:37.983" v="504" actId="20577"/>
          <ac:spMkLst>
            <pc:docMk/>
            <pc:sldMk cId="1883107858" sldId="1053"/>
            <ac:spMk id="2" creationId="{00000000-0000-0000-0000-000000000000}"/>
          </ac:spMkLst>
        </pc:spChg>
        <pc:spChg chg="mod">
          <ac:chgData name="Rautaporras Petteri" userId="d9004aa4-7491-43fa-b04f-4f6e300df2fa" providerId="ADAL" clId="{C3CF8006-9B39-4951-B21C-327DA1B8595F}" dt="2020-10-20T11:56:35.693" v="494" actId="20577"/>
          <ac:spMkLst>
            <pc:docMk/>
            <pc:sldMk cId="1883107858" sldId="10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2:23.902" v="432"/>
          <ac:graphicFrameMkLst>
            <pc:docMk/>
            <pc:sldMk cId="1883107858" sldId="105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C3CF8006-9B39-4951-B21C-327DA1B8595F}" dt="2020-10-20T11:56:29.023" v="492" actId="14100"/>
          <ac:graphicFrameMkLst>
            <pc:docMk/>
            <pc:sldMk cId="1883107858" sldId="1053"/>
            <ac:graphicFrameMk id="14" creationId="{081A6A02-EE77-45CB-9D67-D788D5B20D2A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13:37.505" v="441"/>
        <pc:sldMkLst>
          <pc:docMk/>
          <pc:sldMk cId="1680971455" sldId="1054"/>
        </pc:sldMkLst>
        <pc:spChg chg="mod">
          <ac:chgData name="Rautaporras Petteri" userId="d9004aa4-7491-43fa-b04f-4f6e300df2fa" providerId="ADAL" clId="{C3CF8006-9B39-4951-B21C-327DA1B8595F}" dt="2020-10-20T11:13:37.505" v="441"/>
          <ac:spMkLst>
            <pc:docMk/>
            <pc:sldMk cId="1680971455" sldId="10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2:54.246" v="433"/>
          <ac:graphicFrameMkLst>
            <pc:docMk/>
            <pc:sldMk cId="1680971455" sldId="105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15:27.752" v="455" actId="20577"/>
        <pc:sldMkLst>
          <pc:docMk/>
          <pc:sldMk cId="2199243574" sldId="1055"/>
        </pc:sldMkLst>
        <pc:spChg chg="mod">
          <ac:chgData name="Rautaporras Petteri" userId="d9004aa4-7491-43fa-b04f-4f6e300df2fa" providerId="ADAL" clId="{C3CF8006-9B39-4951-B21C-327DA1B8595F}" dt="2020-10-20T11:15:27.752" v="455" actId="20577"/>
          <ac:spMkLst>
            <pc:docMk/>
            <pc:sldMk cId="2199243574" sldId="105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5:21.278" v="453"/>
          <ac:graphicFrameMkLst>
            <pc:docMk/>
            <pc:sldMk cId="2199243574" sldId="1055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C3CF8006-9B39-4951-B21C-327DA1B8595F}" dt="2020-10-20T11:14:24.814" v="446" actId="14100"/>
          <ac:graphicFrameMkLst>
            <pc:docMk/>
            <pc:sldMk cId="2199243574" sldId="1055"/>
            <ac:graphicFrameMk id="13" creationId="{5B3942BB-EEB8-4617-911C-2F039E17811F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17:00.491" v="462"/>
        <pc:sldMkLst>
          <pc:docMk/>
          <pc:sldMk cId="461175757" sldId="1056"/>
        </pc:sldMkLst>
        <pc:spChg chg="mod">
          <ac:chgData name="Rautaporras Petteri" userId="d9004aa4-7491-43fa-b04f-4f6e300df2fa" providerId="ADAL" clId="{C3CF8006-9B39-4951-B21C-327DA1B8595F}" dt="2020-10-20T11:17:00.491" v="462"/>
          <ac:spMkLst>
            <pc:docMk/>
            <pc:sldMk cId="461175757" sldId="105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6:48.857" v="461"/>
          <ac:graphicFrameMkLst>
            <pc:docMk/>
            <pc:sldMk cId="461175757" sldId="105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18:27.162" v="471" actId="20577"/>
        <pc:sldMkLst>
          <pc:docMk/>
          <pc:sldMk cId="684600858" sldId="1057"/>
        </pc:sldMkLst>
        <pc:spChg chg="mod">
          <ac:chgData name="Rautaporras Petteri" userId="d9004aa4-7491-43fa-b04f-4f6e300df2fa" providerId="ADAL" clId="{C3CF8006-9B39-4951-B21C-327DA1B8595F}" dt="2020-10-20T11:18:27.162" v="471" actId="20577"/>
          <ac:spMkLst>
            <pc:docMk/>
            <pc:sldMk cId="684600858" sldId="105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8:23.243" v="469"/>
          <ac:graphicFrameMkLst>
            <pc:docMk/>
            <pc:sldMk cId="684600858" sldId="105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C3CF8006-9B39-4951-B21C-327DA1B8595F}" dt="2020-10-20T11:17:56.432" v="468" actId="14100"/>
          <ac:graphicFrameMkLst>
            <pc:docMk/>
            <pc:sldMk cId="684600858" sldId="1057"/>
            <ac:graphicFrameMk id="14" creationId="{4F72D2C7-00B7-4E1B-9273-369B5D15236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20:32.106" v="476" actId="27918"/>
        <pc:sldMkLst>
          <pc:docMk/>
          <pc:sldMk cId="3212395857" sldId="1058"/>
        </pc:sldMkLst>
        <pc:spChg chg="mod">
          <ac:chgData name="Rautaporras Petteri" userId="d9004aa4-7491-43fa-b04f-4f6e300df2fa" providerId="ADAL" clId="{C3CF8006-9B39-4951-B21C-327DA1B8595F}" dt="2020-10-20T11:18:49.150" v="473"/>
          <ac:spMkLst>
            <pc:docMk/>
            <pc:sldMk cId="3212395857" sldId="10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8:39.062" v="472"/>
          <ac:graphicFrameMkLst>
            <pc:docMk/>
            <pc:sldMk cId="3212395857" sldId="10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22:02.516" v="484" actId="20577"/>
        <pc:sldMkLst>
          <pc:docMk/>
          <pc:sldMk cId="3698197194" sldId="1059"/>
        </pc:sldMkLst>
        <pc:spChg chg="mod">
          <ac:chgData name="Rautaporras Petteri" userId="d9004aa4-7491-43fa-b04f-4f6e300df2fa" providerId="ADAL" clId="{C3CF8006-9B39-4951-B21C-327DA1B8595F}" dt="2020-10-20T11:22:02.516" v="484" actId="20577"/>
          <ac:spMkLst>
            <pc:docMk/>
            <pc:sldMk cId="3698197194" sldId="10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21:58.145" v="482"/>
          <ac:graphicFrameMkLst>
            <pc:docMk/>
            <pc:sldMk cId="3698197194" sldId="10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C3CF8006-9B39-4951-B21C-327DA1B8595F}" dt="2020-10-20T11:21:50.955" v="481" actId="14100"/>
          <ac:graphicFrameMkLst>
            <pc:docMk/>
            <pc:sldMk cId="3698197194" sldId="1059"/>
            <ac:graphicFrameMk id="15" creationId="{9A5D5E2B-8913-4034-BFA5-1F0D44BC669E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00:25.952" v="395" actId="27918"/>
        <pc:sldMkLst>
          <pc:docMk/>
          <pc:sldMk cId="3461487886" sldId="1065"/>
        </pc:sldMkLst>
        <pc:spChg chg="mod">
          <ac:chgData name="Rautaporras Petteri" userId="d9004aa4-7491-43fa-b04f-4f6e300df2fa" providerId="ADAL" clId="{C3CF8006-9B39-4951-B21C-327DA1B8595F}" dt="2020-10-20T10:59:48.907" v="392"/>
          <ac:spMkLst>
            <pc:docMk/>
            <pc:sldMk cId="3461487886" sldId="10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0:59:38.331" v="391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7:39:14.675" v="513"/>
        <pc:sldMkLst>
          <pc:docMk/>
          <pc:sldMk cId="3421334924" sldId="1067"/>
        </pc:sldMkLst>
        <pc:spChg chg="mod">
          <ac:chgData name="Rautaporras Petteri" userId="d9004aa4-7491-43fa-b04f-4f6e300df2fa" providerId="ADAL" clId="{C3CF8006-9B39-4951-B21C-327DA1B8595F}" dt="2020-10-18T18:16:23.429" v="368" actId="20577"/>
          <ac:spMkLst>
            <pc:docMk/>
            <pc:sldMk cId="3421334924" sldId="1067"/>
            <ac:spMk id="2" creationId="{BC206263-2FBC-4388-99DE-3677A24ED38D}"/>
          </ac:spMkLst>
        </pc:spChg>
        <pc:spChg chg="mod">
          <ac:chgData name="Rautaporras Petteri" userId="d9004aa4-7491-43fa-b04f-4f6e300df2fa" providerId="ADAL" clId="{C3CF8006-9B39-4951-B21C-327DA1B8595F}" dt="2020-10-20T17:39:14.675" v="513"/>
          <ac:spMkLst>
            <pc:docMk/>
            <pc:sldMk cId="3421334924" sldId="1067"/>
            <ac:spMk id="7" creationId="{3687ADC7-98F5-412F-B49B-43449BFC94B9}"/>
          </ac:spMkLst>
        </pc:spChg>
      </pc:sldChg>
      <pc:sldChg chg="del">
        <pc:chgData name="Rautaporras Petteri" userId="d9004aa4-7491-43fa-b04f-4f6e300df2fa" providerId="ADAL" clId="{C3CF8006-9B39-4951-B21C-327DA1B8595F}" dt="2020-10-20T11:01:25.857" v="413" actId="2696"/>
        <pc:sldMkLst>
          <pc:docMk/>
          <pc:sldMk cId="2630019428" sldId="1068"/>
        </pc:sldMkLst>
      </pc:sldChg>
      <pc:sldChg chg="add del mod">
        <pc:chgData name="Rautaporras Petteri" userId="d9004aa4-7491-43fa-b04f-4f6e300df2fa" providerId="ADAL" clId="{C3CF8006-9B39-4951-B21C-327DA1B8595F}" dt="2020-10-18T16:47:35.839" v="242" actId="2696"/>
        <pc:sldMkLst>
          <pc:docMk/>
          <pc:sldMk cId="1400540130" sldId="1069"/>
        </pc:sldMkLst>
      </pc:sldChg>
      <pc:sldChg chg="addSp delSp modSp add mod">
        <pc:chgData name="Rautaporras Petteri" userId="d9004aa4-7491-43fa-b04f-4f6e300df2fa" providerId="ADAL" clId="{C3CF8006-9B39-4951-B21C-327DA1B8595F}" dt="2020-10-18T16:49:04.260" v="297" actId="20577"/>
        <pc:sldMkLst>
          <pc:docMk/>
          <pc:sldMk cId="2622709727" sldId="1070"/>
        </pc:sldMkLst>
        <pc:spChg chg="mod">
          <ac:chgData name="Rautaporras Petteri" userId="d9004aa4-7491-43fa-b04f-4f6e300df2fa" providerId="ADAL" clId="{C3CF8006-9B39-4951-B21C-327DA1B8595F}" dt="2020-10-18T16:47:34.066" v="241"/>
          <ac:spMkLst>
            <pc:docMk/>
            <pc:sldMk cId="2622709727" sldId="1070"/>
            <ac:spMk id="2" creationId="{B31B52BE-E58D-4E12-99C6-EF337A67E430}"/>
          </ac:spMkLst>
        </pc:spChg>
        <pc:spChg chg="del">
          <ac:chgData name="Rautaporras Petteri" userId="d9004aa4-7491-43fa-b04f-4f6e300df2fa" providerId="ADAL" clId="{C3CF8006-9B39-4951-B21C-327DA1B8595F}" dt="2020-10-18T16:44:46.089" v="198"/>
          <ac:spMkLst>
            <pc:docMk/>
            <pc:sldMk cId="2622709727" sldId="1070"/>
            <ac:spMk id="6" creationId="{9F5C190A-769F-4685-9157-9B0A3E7F49BC}"/>
          </ac:spMkLst>
        </pc:spChg>
        <pc:spChg chg="mod">
          <ac:chgData name="Rautaporras Petteri" userId="d9004aa4-7491-43fa-b04f-4f6e300df2fa" providerId="ADAL" clId="{C3CF8006-9B39-4951-B21C-327DA1B8595F}" dt="2020-10-18T16:49:04.260" v="297" actId="20577"/>
          <ac:spMkLst>
            <pc:docMk/>
            <pc:sldMk cId="2622709727" sldId="1070"/>
            <ac:spMk id="7" creationId="{3080097A-0A9F-41E3-B966-9BD133EC50F9}"/>
          </ac:spMkLst>
        </pc:spChg>
        <pc:spChg chg="add mod">
          <ac:chgData name="Rautaporras Petteri" userId="d9004aa4-7491-43fa-b04f-4f6e300df2fa" providerId="ADAL" clId="{C3CF8006-9B39-4951-B21C-327DA1B8595F}" dt="2020-10-18T16:48:38.286" v="265" actId="20577"/>
          <ac:spMkLst>
            <pc:docMk/>
            <pc:sldMk cId="2622709727" sldId="1070"/>
            <ac:spMk id="9" creationId="{137F8334-9762-4AC4-ACAE-70120A948D63}"/>
          </ac:spMkLst>
        </pc:spChg>
        <pc:graphicFrameChg chg="add">
          <ac:chgData name="Rautaporras Petteri" userId="d9004aa4-7491-43fa-b04f-4f6e300df2fa" providerId="ADAL" clId="{C3CF8006-9B39-4951-B21C-327DA1B8595F}" dt="2020-10-18T16:44:46.089" v="198"/>
          <ac:graphicFrameMkLst>
            <pc:docMk/>
            <pc:sldMk cId="2622709727" sldId="1070"/>
            <ac:graphicFrameMk id="8" creationId="{CB79CB33-43EA-40B7-BE05-E8BEF44968AF}"/>
          </ac:graphicFrameMkLst>
        </pc:graphicFrameChg>
      </pc:sldChg>
      <pc:sldChg chg="addSp modSp add">
        <pc:chgData name="Rautaporras Petteri" userId="d9004aa4-7491-43fa-b04f-4f6e300df2fa" providerId="ADAL" clId="{C3CF8006-9B39-4951-B21C-327DA1B8595F}" dt="2020-10-20T16:51:40.276" v="512" actId="14100"/>
        <pc:sldMkLst>
          <pc:docMk/>
          <pc:sldMk cId="800762062" sldId="1071"/>
        </pc:sldMkLst>
        <pc:spChg chg="mod">
          <ac:chgData name="Rautaporras Petteri" userId="d9004aa4-7491-43fa-b04f-4f6e300df2fa" providerId="ADAL" clId="{C3CF8006-9B39-4951-B21C-327DA1B8595F}" dt="2020-10-20T11:01:15.322" v="412" actId="20577"/>
          <ac:spMkLst>
            <pc:docMk/>
            <pc:sldMk cId="800762062" sldId="1071"/>
            <ac:spMk id="2" creationId="{00000000-0000-0000-0000-000000000000}"/>
          </ac:spMkLst>
        </pc:spChg>
        <pc:spChg chg="add mod">
          <ac:chgData name="Rautaporras Petteri" userId="d9004aa4-7491-43fa-b04f-4f6e300df2fa" providerId="ADAL" clId="{C3CF8006-9B39-4951-B21C-327DA1B8595F}" dt="2020-10-20T16:51:40.276" v="512" actId="14100"/>
          <ac:spMkLst>
            <pc:docMk/>
            <pc:sldMk cId="800762062" sldId="1071"/>
            <ac:spMk id="9" creationId="{453EC00D-F5A2-49DF-A7B2-0FE9F0A59B8B}"/>
          </ac:spMkLst>
        </pc:spChg>
      </pc:sldChg>
      <pc:sldChg chg="add">
        <pc:chgData name="Rautaporras Petteri" userId="d9004aa4-7491-43fa-b04f-4f6e300df2fa" providerId="ADAL" clId="{C3CF8006-9B39-4951-B21C-327DA1B8595F}" dt="2020-10-20T12:08:59.068" v="505"/>
        <pc:sldMkLst>
          <pc:docMk/>
          <pc:sldMk cId="1519385979" sldId="1072"/>
        </pc:sldMkLst>
      </pc:sldChg>
    </pc:docChg>
  </pc:docChgLst>
  <pc:docChgLst>
    <pc:chgData name="Rautaporras Petteri" userId="d9004aa4-7491-43fa-b04f-4f6e300df2fa" providerId="ADAL" clId="{9A02B80F-6E89-43B1-AF58-DF7DAE7BC01C}"/>
    <pc:docChg chg="undo modSld">
      <pc:chgData name="Rautaporras Petteri" userId="d9004aa4-7491-43fa-b04f-4f6e300df2fa" providerId="ADAL" clId="{9A02B80F-6E89-43B1-AF58-DF7DAE7BC01C}" dt="2020-08-04T07:16:55.384" v="673" actId="27918"/>
      <pc:docMkLst>
        <pc:docMk/>
      </pc:docMkLst>
      <pc:sldChg chg="modSp mod">
        <pc:chgData name="Rautaporras Petteri" userId="d9004aa4-7491-43fa-b04f-4f6e300df2fa" providerId="ADAL" clId="{9A02B80F-6E89-43B1-AF58-DF7DAE7BC01C}" dt="2020-08-03T18:38:22.549" v="255" actId="27918"/>
        <pc:sldMkLst>
          <pc:docMk/>
          <pc:sldMk cId="1430303931" sldId="274"/>
        </pc:sldMkLst>
        <pc:spChg chg="mod">
          <ac:chgData name="Rautaporras Petteri" userId="d9004aa4-7491-43fa-b04f-4f6e300df2fa" providerId="ADAL" clId="{9A02B80F-6E89-43B1-AF58-DF7DAE7BC01C}" dt="2020-08-03T18:38:03.325" v="253" actId="1076"/>
          <ac:spMkLst>
            <pc:docMk/>
            <pc:sldMk cId="1430303931" sldId="274"/>
            <ac:spMk id="2" creationId="{BC206263-2FBC-4388-99DE-3677A24ED38D}"/>
          </ac:spMkLst>
        </pc:spChg>
        <pc:spChg chg="mod">
          <ac:chgData name="Rautaporras Petteri" userId="d9004aa4-7491-43fa-b04f-4f6e300df2fa" providerId="ADAL" clId="{9A02B80F-6E89-43B1-AF58-DF7DAE7BC01C}" dt="2020-08-03T18:37:06.122" v="134" actId="14100"/>
          <ac:spMkLst>
            <pc:docMk/>
            <pc:sldMk cId="1430303931" sldId="274"/>
            <ac:spMk id="8" creationId="{D14E7138-4659-47C1-A0AB-423044EEF829}"/>
          </ac:spMkLst>
        </pc:spChg>
      </pc:sldChg>
      <pc:sldChg chg="modSp mod">
        <pc:chgData name="Rautaporras Petteri" userId="d9004aa4-7491-43fa-b04f-4f6e300df2fa" providerId="ADAL" clId="{9A02B80F-6E89-43B1-AF58-DF7DAE7BC01C}" dt="2020-08-03T18:56:36.054" v="362" actId="27918"/>
        <pc:sldMkLst>
          <pc:docMk/>
          <pc:sldMk cId="1581196523" sldId="278"/>
        </pc:sldMkLst>
        <pc:spChg chg="mod">
          <ac:chgData name="Rautaporras Petteri" userId="d9004aa4-7491-43fa-b04f-4f6e300df2fa" providerId="ADAL" clId="{9A02B80F-6E89-43B1-AF58-DF7DAE7BC01C}" dt="2020-08-03T18:49:32.530" v="356" actId="20577"/>
          <ac:spMkLst>
            <pc:docMk/>
            <pc:sldMk cId="1581196523" sldId="278"/>
            <ac:spMk id="2" creationId="{BC206263-2FBC-4388-99DE-3677A24ED38D}"/>
          </ac:spMkLst>
        </pc:spChg>
      </pc:sldChg>
      <pc:sldChg chg="modSp mod">
        <pc:chgData name="Rautaporras Petteri" userId="d9004aa4-7491-43fa-b04f-4f6e300df2fa" providerId="ADAL" clId="{9A02B80F-6E89-43B1-AF58-DF7DAE7BC01C}" dt="2020-08-03T18:59:09.476" v="516" actId="27918"/>
        <pc:sldMkLst>
          <pc:docMk/>
          <pc:sldMk cId="1212824470" sldId="279"/>
        </pc:sldMkLst>
        <pc:spChg chg="mod">
          <ac:chgData name="Rautaporras Petteri" userId="d9004aa4-7491-43fa-b04f-4f6e300df2fa" providerId="ADAL" clId="{9A02B80F-6E89-43B1-AF58-DF7DAE7BC01C}" dt="2020-08-03T18:58:56.806" v="514" actId="20577"/>
          <ac:spMkLst>
            <pc:docMk/>
            <pc:sldMk cId="1212824470" sldId="279"/>
            <ac:spMk id="2" creationId="{BC206263-2FBC-4388-99DE-3677A24ED38D}"/>
          </ac:spMkLst>
        </pc:spChg>
      </pc:sldChg>
      <pc:sldChg chg="modSp mod">
        <pc:chgData name="Rautaporras Petteri" userId="d9004aa4-7491-43fa-b04f-4f6e300df2fa" providerId="ADAL" clId="{9A02B80F-6E89-43B1-AF58-DF7DAE7BC01C}" dt="2020-08-04T07:07:27.023" v="656" actId="27918"/>
        <pc:sldMkLst>
          <pc:docMk/>
          <pc:sldMk cId="1883353922" sldId="1049"/>
        </pc:sldMkLst>
        <pc:spChg chg="mod">
          <ac:chgData name="Rautaporras Petteri" userId="d9004aa4-7491-43fa-b04f-4f6e300df2fa" providerId="ADAL" clId="{9A02B80F-6E89-43B1-AF58-DF7DAE7BC01C}" dt="2020-08-03T19:06:30.459" v="535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17:02.739" v="590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9A02B80F-6E89-43B1-AF58-DF7DAE7BC01C}" dt="2020-08-04T06:16:40.758" v="589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3:27.180" v="650" actId="27918"/>
        <pc:sldMkLst>
          <pc:docMk/>
          <pc:sldMk cId="1255078131" sldId="1051"/>
        </pc:sldMkLst>
        <pc:spChg chg="mod">
          <ac:chgData name="Rautaporras Petteri" userId="d9004aa4-7491-43fa-b04f-4f6e300df2fa" providerId="ADAL" clId="{9A02B80F-6E89-43B1-AF58-DF7DAE7BC01C}" dt="2020-08-04T06:18:42.520" v="604" actId="20577"/>
          <ac:spMkLst>
            <pc:docMk/>
            <pc:sldMk cId="1255078131" sldId="1051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9A02B80F-6E89-43B1-AF58-DF7DAE7BC01C}" dt="2020-08-04T07:08:16.715" v="658" actId="27918"/>
        <pc:sldMkLst>
          <pc:docMk/>
          <pc:sldMk cId="2419185632" sldId="1052"/>
        </pc:sldMkLst>
        <pc:spChg chg="mod">
          <ac:chgData name="Rautaporras Petteri" userId="d9004aa4-7491-43fa-b04f-4f6e300df2fa" providerId="ADAL" clId="{9A02B80F-6E89-43B1-AF58-DF7DAE7BC01C}" dt="2020-08-03T19:07:32.085" v="570"/>
          <ac:spMkLst>
            <pc:docMk/>
            <pc:sldMk cId="2419185632" sldId="105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19:46.950" v="608"/>
          <ac:graphicFrameMkLst>
            <pc:docMk/>
            <pc:sldMk cId="2419185632" sldId="105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9:03.749" v="660" actId="27918"/>
        <pc:sldMkLst>
          <pc:docMk/>
          <pc:sldMk cId="1883107858" sldId="1053"/>
        </pc:sldMkLst>
        <pc:spChg chg="mod">
          <ac:chgData name="Rautaporras Petteri" userId="d9004aa4-7491-43fa-b04f-4f6e300df2fa" providerId="ADAL" clId="{9A02B80F-6E89-43B1-AF58-DF7DAE7BC01C}" dt="2020-08-03T19:06:39.913" v="536"/>
          <ac:spMkLst>
            <pc:docMk/>
            <pc:sldMk cId="1883107858" sldId="10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1:55.305" v="616"/>
          <ac:graphicFrameMkLst>
            <pc:docMk/>
            <pc:sldMk cId="1883107858" sldId="105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9A02B80F-6E89-43B1-AF58-DF7DAE7BC01C}" dt="2020-08-04T06:21:06.627" v="615" actId="14100"/>
          <ac:graphicFrameMkLst>
            <pc:docMk/>
            <pc:sldMk cId="1883107858" sldId="1053"/>
            <ac:graphicFrameMk id="14" creationId="{081A6A02-EE77-45CB-9D67-D788D5B20D2A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9:51.089" v="662" actId="27918"/>
        <pc:sldMkLst>
          <pc:docMk/>
          <pc:sldMk cId="1680971455" sldId="1054"/>
        </pc:sldMkLst>
        <pc:spChg chg="mod">
          <ac:chgData name="Rautaporras Petteri" userId="d9004aa4-7491-43fa-b04f-4f6e300df2fa" providerId="ADAL" clId="{9A02B80F-6E89-43B1-AF58-DF7DAE7BC01C}" dt="2020-08-03T19:07:27.442" v="569"/>
          <ac:spMkLst>
            <pc:docMk/>
            <pc:sldMk cId="1680971455" sldId="10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2:36.409" v="620"/>
          <ac:graphicFrameMkLst>
            <pc:docMk/>
            <pc:sldMk cId="1680971455" sldId="105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0:43.246" v="664" actId="27918"/>
        <pc:sldMkLst>
          <pc:docMk/>
          <pc:sldMk cId="2199243574" sldId="1055"/>
        </pc:sldMkLst>
        <pc:spChg chg="mod">
          <ac:chgData name="Rautaporras Petteri" userId="d9004aa4-7491-43fa-b04f-4f6e300df2fa" providerId="ADAL" clId="{9A02B80F-6E89-43B1-AF58-DF7DAE7BC01C}" dt="2020-08-03T19:06:46.657" v="537"/>
          <ac:spMkLst>
            <pc:docMk/>
            <pc:sldMk cId="2199243574" sldId="105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2:52.041" v="621"/>
          <ac:graphicFrameMkLst>
            <pc:docMk/>
            <pc:sldMk cId="2199243574" sldId="1055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9A02B80F-6E89-43B1-AF58-DF7DAE7BC01C}" dt="2020-08-04T06:23:22.460" v="626" actId="14100"/>
          <ac:graphicFrameMkLst>
            <pc:docMk/>
            <pc:sldMk cId="2199243574" sldId="1055"/>
            <ac:graphicFrameMk id="13" creationId="{5B3942BB-EEB8-4617-911C-2F039E17811F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2:17.034" v="666" actId="27918"/>
        <pc:sldMkLst>
          <pc:docMk/>
          <pc:sldMk cId="461175757" sldId="1056"/>
        </pc:sldMkLst>
        <pc:spChg chg="mod">
          <ac:chgData name="Rautaporras Petteri" userId="d9004aa4-7491-43fa-b04f-4f6e300df2fa" providerId="ADAL" clId="{9A02B80F-6E89-43B1-AF58-DF7DAE7BC01C}" dt="2020-08-03T19:07:20.354" v="568" actId="20577"/>
          <ac:spMkLst>
            <pc:docMk/>
            <pc:sldMk cId="461175757" sldId="105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4:33.446" v="630"/>
          <ac:graphicFrameMkLst>
            <pc:docMk/>
            <pc:sldMk cId="461175757" sldId="105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5:14.419" v="669" actId="27918"/>
        <pc:sldMkLst>
          <pc:docMk/>
          <pc:sldMk cId="684600858" sldId="1057"/>
        </pc:sldMkLst>
        <pc:spChg chg="mod">
          <ac:chgData name="Rautaporras Petteri" userId="d9004aa4-7491-43fa-b04f-4f6e300df2fa" providerId="ADAL" clId="{9A02B80F-6E89-43B1-AF58-DF7DAE7BC01C}" dt="2020-08-03T19:06:51.335" v="538"/>
          <ac:spMkLst>
            <pc:docMk/>
            <pc:sldMk cId="684600858" sldId="105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6:25.973" v="638" actId="207"/>
          <ac:graphicFrameMkLst>
            <pc:docMk/>
            <pc:sldMk cId="684600858" sldId="1057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9A02B80F-6E89-43B1-AF58-DF7DAE7BC01C}" dt="2020-08-04T07:14:23.303" v="667" actId="572"/>
          <ac:graphicFrameMkLst>
            <pc:docMk/>
            <pc:sldMk cId="684600858" sldId="105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9A02B80F-6E89-43B1-AF58-DF7DAE7BC01C}" dt="2020-08-04T06:25:19.301" v="636" actId="14100"/>
          <ac:graphicFrameMkLst>
            <pc:docMk/>
            <pc:sldMk cId="684600858" sldId="1057"/>
            <ac:graphicFrameMk id="14" creationId="{4F72D2C7-00B7-4E1B-9273-369B5D15236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6:21.991" v="671" actId="27918"/>
        <pc:sldMkLst>
          <pc:docMk/>
          <pc:sldMk cId="3212395857" sldId="1058"/>
        </pc:sldMkLst>
        <pc:spChg chg="mod">
          <ac:chgData name="Rautaporras Petteri" userId="d9004aa4-7491-43fa-b04f-4f6e300df2fa" providerId="ADAL" clId="{9A02B80F-6E89-43B1-AF58-DF7DAE7BC01C}" dt="2020-08-03T19:07:09.059" v="565" actId="20577"/>
          <ac:spMkLst>
            <pc:docMk/>
            <pc:sldMk cId="3212395857" sldId="10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7:02.793" v="642"/>
          <ac:graphicFrameMkLst>
            <pc:docMk/>
            <pc:sldMk cId="3212395857" sldId="10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6:55.384" v="673" actId="27918"/>
        <pc:sldMkLst>
          <pc:docMk/>
          <pc:sldMk cId="3698197194" sldId="1059"/>
        </pc:sldMkLst>
        <pc:spChg chg="mod">
          <ac:chgData name="Rautaporras Petteri" userId="d9004aa4-7491-43fa-b04f-4f6e300df2fa" providerId="ADAL" clId="{9A02B80F-6E89-43B1-AF58-DF7DAE7BC01C}" dt="2020-08-03T19:06:55.475" v="539"/>
          <ac:spMkLst>
            <pc:docMk/>
            <pc:sldMk cId="3698197194" sldId="10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7:46.531" v="648"/>
          <ac:graphicFrameMkLst>
            <pc:docMk/>
            <pc:sldMk cId="3698197194" sldId="1059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9A02B80F-6E89-43B1-AF58-DF7DAE7BC01C}" dt="2020-08-04T06:27:40.374" v="647" actId="14100"/>
          <ac:graphicFrameMkLst>
            <pc:docMk/>
            <pc:sldMk cId="3698197194" sldId="1059"/>
            <ac:graphicFrameMk id="15" creationId="{9A5D5E2B-8913-4034-BFA5-1F0D44BC669E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4:53.737" v="652" actId="27918"/>
        <pc:sldMkLst>
          <pc:docMk/>
          <pc:sldMk cId="3461487886" sldId="1065"/>
        </pc:sldMkLst>
        <pc:spChg chg="mod">
          <ac:chgData name="Rautaporras Petteri" userId="d9004aa4-7491-43fa-b04f-4f6e300df2fa" providerId="ADAL" clId="{9A02B80F-6E89-43B1-AF58-DF7DAE7BC01C}" dt="2020-08-03T19:07:37.848" v="571"/>
          <ac:spMkLst>
            <pc:docMk/>
            <pc:sldMk cId="3461487886" sldId="10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15:19.673" v="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">
        <pc:chgData name="Rautaporras Petteri" userId="d9004aa4-7491-43fa-b04f-4f6e300df2fa" providerId="ADAL" clId="{9A02B80F-6E89-43B1-AF58-DF7DAE7BC01C}" dt="2020-08-03T18:46:14.858" v="260" actId="27918"/>
        <pc:sldMkLst>
          <pc:docMk/>
          <pc:sldMk cId="3421334924" sldId="1067"/>
        </pc:sldMkLst>
      </pc:sldChg>
      <pc:sldChg chg="modSp mod">
        <pc:chgData name="Rautaporras Petteri" userId="d9004aa4-7491-43fa-b04f-4f6e300df2fa" providerId="ADAL" clId="{9A02B80F-6E89-43B1-AF58-DF7DAE7BC01C}" dt="2020-08-04T07:06:35.580" v="654" actId="27918"/>
        <pc:sldMkLst>
          <pc:docMk/>
          <pc:sldMk cId="2630019428" sldId="1068"/>
        </pc:sldMkLst>
        <pc:spChg chg="mod">
          <ac:chgData name="Rautaporras Petteri" userId="d9004aa4-7491-43fa-b04f-4f6e300df2fa" providerId="ADAL" clId="{9A02B80F-6E89-43B1-AF58-DF7DAE7BC01C}" dt="2020-08-03T19:02:14.673" v="531" actId="20577"/>
          <ac:spMkLst>
            <pc:docMk/>
            <pc:sldMk cId="2630019428" sldId="1068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4301744915256771"/>
          <c:y val="0.1262753226318895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Taul1!$A$2:$A$58</c:f>
              <c:strCache>
                <c:ptCount val="56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  <c:pt idx="51">
                  <c:v>20(07)</c:v>
                </c:pt>
                <c:pt idx="52">
                  <c:v>20(10)</c:v>
                </c:pt>
                <c:pt idx="53">
                  <c:v>21(1)</c:v>
                </c:pt>
                <c:pt idx="54">
                  <c:v>21(4)</c:v>
                </c:pt>
                <c:pt idx="55">
                  <c:v>21(7)</c:v>
                </c:pt>
              </c:strCache>
            </c:strRef>
          </c:cat>
          <c:val>
            <c:numRef>
              <c:f>Taul1!$B$2:$B$58</c:f>
              <c:numCache>
                <c:formatCode>General</c:formatCode>
                <c:ptCount val="57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-43.66</c:v>
                </c:pt>
                <c:pt idx="52">
                  <c:v>-16.29</c:v>
                </c:pt>
                <c:pt idx="53">
                  <c:v>7.89</c:v>
                </c:pt>
                <c:pt idx="54">
                  <c:v>26.61</c:v>
                </c:pt>
                <c:pt idx="55">
                  <c:v>30.24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Sheet1!$A$2:$A$48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136.19999999999999</c:v>
                </c:pt>
                <c:pt idx="1">
                  <c:v>135.5</c:v>
                </c:pt>
                <c:pt idx="2">
                  <c:v>135.30000000000001</c:v>
                </c:pt>
                <c:pt idx="3">
                  <c:v>135.1</c:v>
                </c:pt>
                <c:pt idx="4">
                  <c:v>150.1</c:v>
                </c:pt>
                <c:pt idx="5">
                  <c:v>165.1</c:v>
                </c:pt>
                <c:pt idx="6">
                  <c:v>172.5</c:v>
                </c:pt>
                <c:pt idx="7">
                  <c:v>179.6</c:v>
                </c:pt>
                <c:pt idx="8">
                  <c:v>170.4</c:v>
                </c:pt>
                <c:pt idx="9">
                  <c:v>182.8</c:v>
                </c:pt>
                <c:pt idx="10">
                  <c:v>213.8</c:v>
                </c:pt>
                <c:pt idx="11">
                  <c:v>178.8</c:v>
                </c:pt>
                <c:pt idx="12">
                  <c:v>177.8</c:v>
                </c:pt>
                <c:pt idx="13">
                  <c:v>206</c:v>
                </c:pt>
                <c:pt idx="14">
                  <c:v>223.9</c:v>
                </c:pt>
                <c:pt idx="15">
                  <c:v>217.5</c:v>
                </c:pt>
                <c:pt idx="16">
                  <c:v>221.4</c:v>
                </c:pt>
                <c:pt idx="17">
                  <c:v>241.2</c:v>
                </c:pt>
                <c:pt idx="18">
                  <c:v>256.8</c:v>
                </c:pt>
                <c:pt idx="19">
                  <c:v>247.2</c:v>
                </c:pt>
                <c:pt idx="20">
                  <c:v>267.3</c:v>
                </c:pt>
                <c:pt idx="21">
                  <c:v>277</c:v>
                </c:pt>
                <c:pt idx="22">
                  <c:v>303.8</c:v>
                </c:pt>
                <c:pt idx="23">
                  <c:v>311.5</c:v>
                </c:pt>
                <c:pt idx="24">
                  <c:v>324.89999999999998</c:v>
                </c:pt>
                <c:pt idx="25">
                  <c:v>344.3</c:v>
                </c:pt>
                <c:pt idx="26">
                  <c:v>338.8</c:v>
                </c:pt>
                <c:pt idx="27">
                  <c:v>335.5</c:v>
                </c:pt>
                <c:pt idx="28">
                  <c:v>338.4</c:v>
                </c:pt>
                <c:pt idx="29">
                  <c:v>346.6</c:v>
                </c:pt>
                <c:pt idx="30">
                  <c:v>351.8</c:v>
                </c:pt>
                <c:pt idx="31">
                  <c:v>356.4</c:v>
                </c:pt>
                <c:pt idx="32">
                  <c:v>401.5</c:v>
                </c:pt>
                <c:pt idx="33">
                  <c:v>485.5</c:v>
                </c:pt>
                <c:pt idx="34">
                  <c:v>469.3</c:v>
                </c:pt>
                <c:pt idx="35">
                  <c:v>538.20000000000005</c:v>
                </c:pt>
                <c:pt idx="36">
                  <c:v>521</c:v>
                </c:pt>
                <c:pt idx="37">
                  <c:v>542.70000000000005</c:v>
                </c:pt>
                <c:pt idx="38">
                  <c:v>507.8</c:v>
                </c:pt>
                <c:pt idx="39">
                  <c:v>499.3</c:v>
                </c:pt>
                <c:pt idx="40">
                  <c:v>521.1</c:v>
                </c:pt>
                <c:pt idx="41">
                  <c:v>542.20000000000005</c:v>
                </c:pt>
                <c:pt idx="42">
                  <c:v>566.20000000000005</c:v>
                </c:pt>
                <c:pt idx="43">
                  <c:v>559.79999999999995</c:v>
                </c:pt>
                <c:pt idx="44">
                  <c:v>550.6</c:v>
                </c:pt>
                <c:pt idx="45">
                  <c:v>576.70000000000005</c:v>
                </c:pt>
                <c:pt idx="46">
                  <c:v>630.70000000000005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Sheet1!$A$2:$A$48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66.599999999999994</c:v>
                </c:pt>
                <c:pt idx="1">
                  <c:v>60.8</c:v>
                </c:pt>
                <c:pt idx="2">
                  <c:v>66.2</c:v>
                </c:pt>
                <c:pt idx="3">
                  <c:v>71.599999999999994</c:v>
                </c:pt>
                <c:pt idx="4">
                  <c:v>62.8</c:v>
                </c:pt>
                <c:pt idx="5">
                  <c:v>66</c:v>
                </c:pt>
                <c:pt idx="6">
                  <c:v>64.7</c:v>
                </c:pt>
                <c:pt idx="7">
                  <c:v>58.5</c:v>
                </c:pt>
                <c:pt idx="8">
                  <c:v>53.5</c:v>
                </c:pt>
                <c:pt idx="9">
                  <c:v>55.1</c:v>
                </c:pt>
                <c:pt idx="10">
                  <c:v>62.4</c:v>
                </c:pt>
                <c:pt idx="11">
                  <c:v>50.4</c:v>
                </c:pt>
                <c:pt idx="12">
                  <c:v>45.9</c:v>
                </c:pt>
                <c:pt idx="13">
                  <c:v>49.9</c:v>
                </c:pt>
                <c:pt idx="14">
                  <c:v>55.8</c:v>
                </c:pt>
                <c:pt idx="15">
                  <c:v>48.2</c:v>
                </c:pt>
                <c:pt idx="16">
                  <c:v>51</c:v>
                </c:pt>
                <c:pt idx="17">
                  <c:v>51.6</c:v>
                </c:pt>
                <c:pt idx="18">
                  <c:v>53.9</c:v>
                </c:pt>
                <c:pt idx="19">
                  <c:v>52.5</c:v>
                </c:pt>
                <c:pt idx="20">
                  <c:v>54</c:v>
                </c:pt>
                <c:pt idx="21">
                  <c:v>49</c:v>
                </c:pt>
                <c:pt idx="22">
                  <c:v>48.8</c:v>
                </c:pt>
                <c:pt idx="23">
                  <c:v>47.9</c:v>
                </c:pt>
                <c:pt idx="24">
                  <c:v>43.6</c:v>
                </c:pt>
                <c:pt idx="25">
                  <c:v>47.9</c:v>
                </c:pt>
                <c:pt idx="26">
                  <c:v>46.4</c:v>
                </c:pt>
                <c:pt idx="27">
                  <c:v>73.599999999999994</c:v>
                </c:pt>
                <c:pt idx="28">
                  <c:v>72.8</c:v>
                </c:pt>
                <c:pt idx="29">
                  <c:v>81.2</c:v>
                </c:pt>
                <c:pt idx="30">
                  <c:v>82.2</c:v>
                </c:pt>
                <c:pt idx="31">
                  <c:v>78.099999999999994</c:v>
                </c:pt>
                <c:pt idx="32">
                  <c:v>71.5</c:v>
                </c:pt>
                <c:pt idx="33">
                  <c:v>70.7</c:v>
                </c:pt>
                <c:pt idx="34">
                  <c:v>62.8</c:v>
                </c:pt>
                <c:pt idx="35">
                  <c:v>69.8</c:v>
                </c:pt>
                <c:pt idx="36">
                  <c:v>61.3</c:v>
                </c:pt>
                <c:pt idx="37">
                  <c:v>55.9</c:v>
                </c:pt>
                <c:pt idx="38">
                  <c:v>50.7</c:v>
                </c:pt>
                <c:pt idx="39">
                  <c:v>54.7</c:v>
                </c:pt>
                <c:pt idx="40">
                  <c:v>55.4</c:v>
                </c:pt>
                <c:pt idx="41">
                  <c:v>73</c:v>
                </c:pt>
                <c:pt idx="42">
                  <c:v>57.9</c:v>
                </c:pt>
                <c:pt idx="43">
                  <c:v>53.6</c:v>
                </c:pt>
                <c:pt idx="44">
                  <c:v>49.7</c:v>
                </c:pt>
                <c:pt idx="45">
                  <c:v>56.7</c:v>
                </c:pt>
                <c:pt idx="46">
                  <c:v>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8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294.47000000000003</c:v>
                </c:pt>
                <c:pt idx="2">
                  <c:v>218.86</c:v>
                </c:pt>
                <c:pt idx="3">
                  <c:v>224.73</c:v>
                </c:pt>
                <c:pt idx="4">
                  <c:v>368.83</c:v>
                </c:pt>
                <c:pt idx="5">
                  <c:v>461.04</c:v>
                </c:pt>
                <c:pt idx="6">
                  <c:v>261.82</c:v>
                </c:pt>
                <c:pt idx="7">
                  <c:v>235.31</c:v>
                </c:pt>
                <c:pt idx="8">
                  <c:v>346.44</c:v>
                </c:pt>
                <c:pt idx="9">
                  <c:v>412.08</c:v>
                </c:pt>
                <c:pt idx="10">
                  <c:v>386.95</c:v>
                </c:pt>
                <c:pt idx="11">
                  <c:v>264.76</c:v>
                </c:pt>
                <c:pt idx="12">
                  <c:v>336.06</c:v>
                </c:pt>
                <c:pt idx="13">
                  <c:v>507.43</c:v>
                </c:pt>
                <c:pt idx="14">
                  <c:v>429.04</c:v>
                </c:pt>
                <c:pt idx="15">
                  <c:v>348.91</c:v>
                </c:pt>
                <c:pt idx="16">
                  <c:v>447.74</c:v>
                </c:pt>
                <c:pt idx="17">
                  <c:v>482.66</c:v>
                </c:pt>
                <c:pt idx="18">
                  <c:v>366.67</c:v>
                </c:pt>
                <c:pt idx="19">
                  <c:v>415.07</c:v>
                </c:pt>
                <c:pt idx="20">
                  <c:v>442.66</c:v>
                </c:pt>
                <c:pt idx="21">
                  <c:v>404.54</c:v>
                </c:pt>
                <c:pt idx="22">
                  <c:v>419.71</c:v>
                </c:pt>
                <c:pt idx="23">
                  <c:v>414.28</c:v>
                </c:pt>
                <c:pt idx="24">
                  <c:v>489.37</c:v>
                </c:pt>
                <c:pt idx="25">
                  <c:v>337.7</c:v>
                </c:pt>
                <c:pt idx="26">
                  <c:v>332.16</c:v>
                </c:pt>
                <c:pt idx="27">
                  <c:v>319.85000000000002</c:v>
                </c:pt>
                <c:pt idx="28">
                  <c:v>485.23</c:v>
                </c:pt>
                <c:pt idx="29">
                  <c:v>381.5</c:v>
                </c:pt>
                <c:pt idx="30">
                  <c:v>331.27</c:v>
                </c:pt>
                <c:pt idx="31">
                  <c:v>288.99</c:v>
                </c:pt>
                <c:pt idx="32">
                  <c:v>409.31</c:v>
                </c:pt>
                <c:pt idx="33">
                  <c:v>669.84</c:v>
                </c:pt>
                <c:pt idx="34">
                  <c:v>496.26</c:v>
                </c:pt>
                <c:pt idx="35">
                  <c:v>395.01</c:v>
                </c:pt>
                <c:pt idx="36">
                  <c:v>520.21</c:v>
                </c:pt>
                <c:pt idx="37">
                  <c:v>597.30999999999995</c:v>
                </c:pt>
                <c:pt idx="38">
                  <c:v>628.26</c:v>
                </c:pt>
                <c:pt idx="39">
                  <c:v>405.63</c:v>
                </c:pt>
                <c:pt idx="40">
                  <c:v>520.71</c:v>
                </c:pt>
                <c:pt idx="41">
                  <c:v>585.49</c:v>
                </c:pt>
                <c:pt idx="42">
                  <c:v>465.23</c:v>
                </c:pt>
                <c:pt idx="43">
                  <c:v>406.91</c:v>
                </c:pt>
                <c:pt idx="44">
                  <c:v>576.79</c:v>
                </c:pt>
                <c:pt idx="45">
                  <c:v>575.16999999999996</c:v>
                </c:pt>
                <c:pt idx="46">
                  <c:v>431.52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7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noFill/>
              <a:prstDash val="sysDash"/>
            </a:ln>
          </c:spPr>
          <c:cat>
            <c:strRef>
              <c:f>Sheet1!$A$2:$A$48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1176.4000000000001</c:v>
                </c:pt>
                <c:pt idx="1">
                  <c:v>1181.9000000000001</c:v>
                </c:pt>
                <c:pt idx="2">
                  <c:v>1062.5</c:v>
                </c:pt>
                <c:pt idx="3">
                  <c:v>1047.5999999999999</c:v>
                </c:pt>
                <c:pt idx="4">
                  <c:v>1112.9000000000001</c:v>
                </c:pt>
                <c:pt idx="5">
                  <c:v>1351.6</c:v>
                </c:pt>
                <c:pt idx="6">
                  <c:v>1310</c:v>
                </c:pt>
                <c:pt idx="7">
                  <c:v>1270.7</c:v>
                </c:pt>
                <c:pt idx="8">
                  <c:v>1312.3</c:v>
                </c:pt>
                <c:pt idx="9">
                  <c:v>1441.5</c:v>
                </c:pt>
                <c:pt idx="10">
                  <c:v>1564.7</c:v>
                </c:pt>
                <c:pt idx="11">
                  <c:v>1510.1</c:v>
                </c:pt>
                <c:pt idx="12">
                  <c:v>1440.7</c:v>
                </c:pt>
                <c:pt idx="13">
                  <c:v>1460.2</c:v>
                </c:pt>
                <c:pt idx="14">
                  <c:v>1498.1</c:v>
                </c:pt>
                <c:pt idx="15">
                  <c:v>1465.7</c:v>
                </c:pt>
                <c:pt idx="16">
                  <c:v>1431.8</c:v>
                </c:pt>
                <c:pt idx="17">
                  <c:v>1523.9</c:v>
                </c:pt>
                <c:pt idx="18">
                  <c:v>1500.6</c:v>
                </c:pt>
                <c:pt idx="19">
                  <c:v>1576.5</c:v>
                </c:pt>
                <c:pt idx="20">
                  <c:v>1623.8</c:v>
                </c:pt>
                <c:pt idx="21">
                  <c:v>1627.5</c:v>
                </c:pt>
                <c:pt idx="22">
                  <c:v>1572.2</c:v>
                </c:pt>
                <c:pt idx="23">
                  <c:v>1688.9</c:v>
                </c:pt>
                <c:pt idx="24">
                  <c:v>1775.6</c:v>
                </c:pt>
                <c:pt idx="25">
                  <c:v>1667.7</c:v>
                </c:pt>
                <c:pt idx="26">
                  <c:v>1595.7</c:v>
                </c:pt>
                <c:pt idx="27">
                  <c:v>1589.4</c:v>
                </c:pt>
                <c:pt idx="28">
                  <c:v>1665.8</c:v>
                </c:pt>
                <c:pt idx="29">
                  <c:v>1654</c:v>
                </c:pt>
                <c:pt idx="30">
                  <c:v>1568.9</c:v>
                </c:pt>
                <c:pt idx="31">
                  <c:v>1507.5</c:v>
                </c:pt>
                <c:pt idx="32">
                  <c:v>1472</c:v>
                </c:pt>
                <c:pt idx="33">
                  <c:v>1721</c:v>
                </c:pt>
                <c:pt idx="34">
                  <c:v>1606.4</c:v>
                </c:pt>
                <c:pt idx="35">
                  <c:v>1518</c:v>
                </c:pt>
                <c:pt idx="36">
                  <c:v>1601</c:v>
                </c:pt>
                <c:pt idx="37">
                  <c:v>1688.6</c:v>
                </c:pt>
                <c:pt idx="38">
                  <c:v>1755.8</c:v>
                </c:pt>
                <c:pt idx="39">
                  <c:v>1620.6</c:v>
                </c:pt>
                <c:pt idx="40">
                  <c:v>1623.2</c:v>
                </c:pt>
                <c:pt idx="41">
                  <c:v>1645.6</c:v>
                </c:pt>
                <c:pt idx="42">
                  <c:v>1614.2</c:v>
                </c:pt>
                <c:pt idx="43">
                  <c:v>1640.9</c:v>
                </c:pt>
                <c:pt idx="44">
                  <c:v>1706.1</c:v>
                </c:pt>
                <c:pt idx="45">
                  <c:v>1742.5</c:v>
                </c:pt>
                <c:pt idx="46">
                  <c:v>1698.9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Taul1!$A$4:$A$29</c:f>
              <c:strCache>
                <c:ptCount val="26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</c:strCache>
            </c:strRef>
          </c:cat>
          <c:val>
            <c:numRef>
              <c:f>Taul1!$B$4:$B$29</c:f>
              <c:numCache>
                <c:formatCode>General</c:formatCode>
                <c:ptCount val="26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>
                  <c:v>577.85174448625185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-1674.7485992709408</c:v>
                </c:pt>
                <c:pt idx="24">
                  <c:v>1159</c:v>
                </c:pt>
                <c:pt idx="25">
                  <c:v>3050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CD-41A4-BE34-30E6294963B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Taul1!$A$4:$A$29</c:f>
              <c:strCache>
                <c:ptCount val="26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</c:strCache>
            </c:strRef>
          </c:cat>
          <c:val>
            <c:numRef>
              <c:f>Taul1!$C$4:$C$29</c:f>
              <c:numCache>
                <c:formatCode>#,##0</c:formatCode>
                <c:ptCount val="26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CD-41A4-BE34-30E629496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6770.14</c:v>
                </c:pt>
                <c:pt idx="2">
                  <c:v>7027.88</c:v>
                </c:pt>
                <c:pt idx="3">
                  <c:v>6868.75</c:v>
                </c:pt>
                <c:pt idx="4">
                  <c:v>8984.9599999999991</c:v>
                </c:pt>
                <c:pt idx="5">
                  <c:v>8263.85</c:v>
                </c:pt>
                <c:pt idx="6">
                  <c:v>8604.5499999999993</c:v>
                </c:pt>
                <c:pt idx="7">
                  <c:v>7525.45</c:v>
                </c:pt>
                <c:pt idx="8">
                  <c:v>9273.06</c:v>
                </c:pt>
                <c:pt idx="9">
                  <c:v>8084.26</c:v>
                </c:pt>
                <c:pt idx="10">
                  <c:v>8430.1299999999992</c:v>
                </c:pt>
                <c:pt idx="11">
                  <c:v>7475.3</c:v>
                </c:pt>
                <c:pt idx="12">
                  <c:v>8734.86</c:v>
                </c:pt>
                <c:pt idx="13">
                  <c:v>6913.91</c:v>
                </c:pt>
                <c:pt idx="14">
                  <c:v>7382.18</c:v>
                </c:pt>
                <c:pt idx="15">
                  <c:v>6691.13</c:v>
                </c:pt>
                <c:pt idx="16">
                  <c:v>7480.9</c:v>
                </c:pt>
                <c:pt idx="17">
                  <c:v>7480.28</c:v>
                </c:pt>
                <c:pt idx="18">
                  <c:v>7749.6</c:v>
                </c:pt>
                <c:pt idx="19">
                  <c:v>9116.6200000000008</c:v>
                </c:pt>
                <c:pt idx="20">
                  <c:v>7867.79</c:v>
                </c:pt>
                <c:pt idx="21">
                  <c:v>6789.08</c:v>
                </c:pt>
                <c:pt idx="22">
                  <c:v>8795.35</c:v>
                </c:pt>
                <c:pt idx="23">
                  <c:v>7116.61</c:v>
                </c:pt>
                <c:pt idx="24">
                  <c:v>8034.82</c:v>
                </c:pt>
                <c:pt idx="25">
                  <c:v>6877.92</c:v>
                </c:pt>
                <c:pt idx="26">
                  <c:v>6547.94</c:v>
                </c:pt>
                <c:pt idx="27">
                  <c:v>6530.51</c:v>
                </c:pt>
                <c:pt idx="28">
                  <c:v>8066.73</c:v>
                </c:pt>
                <c:pt idx="29">
                  <c:v>7680.67</c:v>
                </c:pt>
                <c:pt idx="30">
                  <c:v>9659.7199999999993</c:v>
                </c:pt>
                <c:pt idx="31">
                  <c:v>7302.85</c:v>
                </c:pt>
                <c:pt idx="32">
                  <c:v>11294.15</c:v>
                </c:pt>
                <c:pt idx="33">
                  <c:v>9156.4699999999993</c:v>
                </c:pt>
                <c:pt idx="34">
                  <c:v>8870.4599999999991</c:v>
                </c:pt>
                <c:pt idx="35">
                  <c:v>8927.7800000000007</c:v>
                </c:pt>
                <c:pt idx="36">
                  <c:v>10167.14</c:v>
                </c:pt>
                <c:pt idx="37">
                  <c:v>10179.32</c:v>
                </c:pt>
                <c:pt idx="38">
                  <c:v>9752.39</c:v>
                </c:pt>
                <c:pt idx="39">
                  <c:v>10070.620000000001</c:v>
                </c:pt>
                <c:pt idx="40">
                  <c:v>11512.46</c:v>
                </c:pt>
                <c:pt idx="41">
                  <c:v>9054.17</c:v>
                </c:pt>
                <c:pt idx="42">
                  <c:v>8347.44</c:v>
                </c:pt>
                <c:pt idx="43">
                  <c:v>8835.5300000000007</c:v>
                </c:pt>
                <c:pt idx="44">
                  <c:v>13322.4</c:v>
                </c:pt>
                <c:pt idx="45">
                  <c:v>9483.2099999999991</c:v>
                </c:pt>
                <c:pt idx="46">
                  <c:v>10070.620000000001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5124.82</c:v>
                </c:pt>
                <c:pt idx="2">
                  <c:v>5517.78</c:v>
                </c:pt>
                <c:pt idx="3">
                  <c:v>5418.02</c:v>
                </c:pt>
                <c:pt idx="4">
                  <c:v>6763.96</c:v>
                </c:pt>
                <c:pt idx="5">
                  <c:v>5859.97</c:v>
                </c:pt>
                <c:pt idx="6">
                  <c:v>6621.32</c:v>
                </c:pt>
                <c:pt idx="7">
                  <c:v>5717.13</c:v>
                </c:pt>
                <c:pt idx="8">
                  <c:v>7094.57</c:v>
                </c:pt>
                <c:pt idx="9">
                  <c:v>6062.25</c:v>
                </c:pt>
                <c:pt idx="10">
                  <c:v>6512.39</c:v>
                </c:pt>
                <c:pt idx="11">
                  <c:v>5972.62</c:v>
                </c:pt>
                <c:pt idx="12">
                  <c:v>6990.29</c:v>
                </c:pt>
                <c:pt idx="13">
                  <c:v>5155.68</c:v>
                </c:pt>
                <c:pt idx="14">
                  <c:v>5499.15</c:v>
                </c:pt>
                <c:pt idx="15">
                  <c:v>5200.53</c:v>
                </c:pt>
                <c:pt idx="16">
                  <c:v>5816.96</c:v>
                </c:pt>
                <c:pt idx="17">
                  <c:v>5419.13</c:v>
                </c:pt>
                <c:pt idx="18">
                  <c:v>5609.98</c:v>
                </c:pt>
                <c:pt idx="19">
                  <c:v>6557.85</c:v>
                </c:pt>
                <c:pt idx="20">
                  <c:v>5879.6</c:v>
                </c:pt>
                <c:pt idx="21">
                  <c:v>4794.41</c:v>
                </c:pt>
                <c:pt idx="22">
                  <c:v>6386.67</c:v>
                </c:pt>
                <c:pt idx="23">
                  <c:v>5455.46</c:v>
                </c:pt>
                <c:pt idx="24">
                  <c:v>5725.55</c:v>
                </c:pt>
                <c:pt idx="25">
                  <c:v>4772.9799999999996</c:v>
                </c:pt>
                <c:pt idx="26">
                  <c:v>4579.49</c:v>
                </c:pt>
                <c:pt idx="27">
                  <c:v>4671.1000000000004</c:v>
                </c:pt>
                <c:pt idx="28">
                  <c:v>5611.84</c:v>
                </c:pt>
                <c:pt idx="29">
                  <c:v>5643.24</c:v>
                </c:pt>
                <c:pt idx="30">
                  <c:v>7490.06</c:v>
                </c:pt>
                <c:pt idx="31">
                  <c:v>5210.88</c:v>
                </c:pt>
                <c:pt idx="32">
                  <c:v>8293.61</c:v>
                </c:pt>
                <c:pt idx="33">
                  <c:v>6017.86</c:v>
                </c:pt>
                <c:pt idx="34">
                  <c:v>6369.58</c:v>
                </c:pt>
                <c:pt idx="35">
                  <c:v>6650.31</c:v>
                </c:pt>
                <c:pt idx="36">
                  <c:v>7337.67</c:v>
                </c:pt>
                <c:pt idx="37">
                  <c:v>7225.73</c:v>
                </c:pt>
                <c:pt idx="38">
                  <c:v>6736.51</c:v>
                </c:pt>
                <c:pt idx="39">
                  <c:v>7259.77</c:v>
                </c:pt>
                <c:pt idx="40">
                  <c:v>8837.31</c:v>
                </c:pt>
                <c:pt idx="41">
                  <c:v>6405.03</c:v>
                </c:pt>
                <c:pt idx="42">
                  <c:v>5845.03</c:v>
                </c:pt>
                <c:pt idx="43">
                  <c:v>6505.34</c:v>
                </c:pt>
                <c:pt idx="44">
                  <c:v>9727.43</c:v>
                </c:pt>
                <c:pt idx="45">
                  <c:v>6814.41</c:v>
                </c:pt>
                <c:pt idx="46">
                  <c:v>7830.72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1620.81</c:v>
                </c:pt>
                <c:pt idx="2">
                  <c:v>1483.77</c:v>
                </c:pt>
                <c:pt idx="3">
                  <c:v>1418.46</c:v>
                </c:pt>
                <c:pt idx="4">
                  <c:v>2167.5700000000002</c:v>
                </c:pt>
                <c:pt idx="5">
                  <c:v>2342.09</c:v>
                </c:pt>
                <c:pt idx="6">
                  <c:v>1936.56</c:v>
                </c:pt>
                <c:pt idx="7">
                  <c:v>1751.51</c:v>
                </c:pt>
                <c:pt idx="8">
                  <c:v>2113.23</c:v>
                </c:pt>
                <c:pt idx="9">
                  <c:v>1946.48</c:v>
                </c:pt>
                <c:pt idx="10">
                  <c:v>1852.8</c:v>
                </c:pt>
                <c:pt idx="11">
                  <c:v>1456.13</c:v>
                </c:pt>
                <c:pt idx="12">
                  <c:v>1691.42</c:v>
                </c:pt>
                <c:pt idx="13">
                  <c:v>1692.41</c:v>
                </c:pt>
                <c:pt idx="14">
                  <c:v>1825.68</c:v>
                </c:pt>
                <c:pt idx="15">
                  <c:v>1435.74</c:v>
                </c:pt>
                <c:pt idx="16">
                  <c:v>1598.13</c:v>
                </c:pt>
                <c:pt idx="17">
                  <c:v>1990.4</c:v>
                </c:pt>
                <c:pt idx="18">
                  <c:v>2073.35</c:v>
                </c:pt>
                <c:pt idx="19">
                  <c:v>2508.5</c:v>
                </c:pt>
                <c:pt idx="20">
                  <c:v>1901.05</c:v>
                </c:pt>
                <c:pt idx="21">
                  <c:v>1914.13</c:v>
                </c:pt>
                <c:pt idx="22">
                  <c:v>2324.2800000000002</c:v>
                </c:pt>
                <c:pt idx="23">
                  <c:v>1597.56</c:v>
                </c:pt>
                <c:pt idx="24">
                  <c:v>2234.5100000000002</c:v>
                </c:pt>
                <c:pt idx="25">
                  <c:v>2016.76</c:v>
                </c:pt>
                <c:pt idx="26">
                  <c:v>1879.82</c:v>
                </c:pt>
                <c:pt idx="27">
                  <c:v>1783.69</c:v>
                </c:pt>
                <c:pt idx="28">
                  <c:v>2366.06</c:v>
                </c:pt>
                <c:pt idx="29">
                  <c:v>1936.86</c:v>
                </c:pt>
                <c:pt idx="30">
                  <c:v>2068.17</c:v>
                </c:pt>
                <c:pt idx="31">
                  <c:v>2010.59</c:v>
                </c:pt>
                <c:pt idx="32">
                  <c:v>2884.58</c:v>
                </c:pt>
                <c:pt idx="33">
                  <c:v>2970.36</c:v>
                </c:pt>
                <c:pt idx="34">
                  <c:v>2347.94</c:v>
                </c:pt>
                <c:pt idx="35">
                  <c:v>2157.37</c:v>
                </c:pt>
                <c:pt idx="36">
                  <c:v>2672.3</c:v>
                </c:pt>
                <c:pt idx="37">
                  <c:v>2799.29</c:v>
                </c:pt>
                <c:pt idx="38">
                  <c:v>2889.75</c:v>
                </c:pt>
                <c:pt idx="39">
                  <c:v>2719.23</c:v>
                </c:pt>
                <c:pt idx="40">
                  <c:v>2531.2399999999998</c:v>
                </c:pt>
                <c:pt idx="41">
                  <c:v>2502.48</c:v>
                </c:pt>
                <c:pt idx="42">
                  <c:v>2358.58</c:v>
                </c:pt>
                <c:pt idx="43">
                  <c:v>2201.88</c:v>
                </c:pt>
                <c:pt idx="44">
                  <c:v>3429.9</c:v>
                </c:pt>
                <c:pt idx="45">
                  <c:v>2504.39</c:v>
                </c:pt>
                <c:pt idx="46">
                  <c:v>2058.64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4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Sheet1!$A$2:$A$48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3198.7</c:v>
                </c:pt>
                <c:pt idx="1">
                  <c:v>3305.8</c:v>
                </c:pt>
                <c:pt idx="2">
                  <c:v>3075.9</c:v>
                </c:pt>
                <c:pt idx="3">
                  <c:v>3051.5</c:v>
                </c:pt>
                <c:pt idx="4">
                  <c:v>3438.2</c:v>
                </c:pt>
                <c:pt idx="5">
                  <c:v>4108.8</c:v>
                </c:pt>
                <c:pt idx="6">
                  <c:v>4194.2</c:v>
                </c:pt>
                <c:pt idx="7">
                  <c:v>4221.6000000000004</c:v>
                </c:pt>
                <c:pt idx="8">
                  <c:v>4170.8999999999996</c:v>
                </c:pt>
                <c:pt idx="9">
                  <c:v>4099.5</c:v>
                </c:pt>
                <c:pt idx="10">
                  <c:v>4529.7</c:v>
                </c:pt>
                <c:pt idx="11">
                  <c:v>3909.1</c:v>
                </c:pt>
                <c:pt idx="12">
                  <c:v>3917.8</c:v>
                </c:pt>
                <c:pt idx="13">
                  <c:v>3738.4</c:v>
                </c:pt>
                <c:pt idx="14">
                  <c:v>3813.8</c:v>
                </c:pt>
                <c:pt idx="15">
                  <c:v>3726.9</c:v>
                </c:pt>
                <c:pt idx="16">
                  <c:v>3485</c:v>
                </c:pt>
                <c:pt idx="17">
                  <c:v>3896.7</c:v>
                </c:pt>
                <c:pt idx="18">
                  <c:v>4025.9</c:v>
                </c:pt>
                <c:pt idx="19">
                  <c:v>4619.2</c:v>
                </c:pt>
                <c:pt idx="20">
                  <c:v>4733.5</c:v>
                </c:pt>
                <c:pt idx="21">
                  <c:v>5035.2</c:v>
                </c:pt>
                <c:pt idx="22">
                  <c:v>5031.6000000000004</c:v>
                </c:pt>
                <c:pt idx="23">
                  <c:v>4858.3</c:v>
                </c:pt>
                <c:pt idx="24">
                  <c:v>5239.5</c:v>
                </c:pt>
                <c:pt idx="25">
                  <c:v>5185.8999999999996</c:v>
                </c:pt>
                <c:pt idx="26">
                  <c:v>5006.8999999999996</c:v>
                </c:pt>
                <c:pt idx="27">
                  <c:v>4837.2</c:v>
                </c:pt>
                <c:pt idx="28">
                  <c:v>4874.3999999999996</c:v>
                </c:pt>
                <c:pt idx="29">
                  <c:v>4872.7</c:v>
                </c:pt>
                <c:pt idx="30">
                  <c:v>4989.6000000000004</c:v>
                </c:pt>
                <c:pt idx="31">
                  <c:v>4805.5</c:v>
                </c:pt>
                <c:pt idx="32">
                  <c:v>5090.8999999999996</c:v>
                </c:pt>
                <c:pt idx="33">
                  <c:v>5673.2</c:v>
                </c:pt>
                <c:pt idx="34">
                  <c:v>5392.3</c:v>
                </c:pt>
                <c:pt idx="35">
                  <c:v>5374.3</c:v>
                </c:pt>
                <c:pt idx="36">
                  <c:v>5545.9</c:v>
                </c:pt>
                <c:pt idx="37">
                  <c:v>5803.7</c:v>
                </c:pt>
                <c:pt idx="38">
                  <c:v>5922.4</c:v>
                </c:pt>
                <c:pt idx="39">
                  <c:v>6186.2</c:v>
                </c:pt>
                <c:pt idx="40">
                  <c:v>6146.2</c:v>
                </c:pt>
                <c:pt idx="41">
                  <c:v>6198.2</c:v>
                </c:pt>
                <c:pt idx="42">
                  <c:v>6106</c:v>
                </c:pt>
                <c:pt idx="43">
                  <c:v>5982.8</c:v>
                </c:pt>
                <c:pt idx="44">
                  <c:v>6768.4</c:v>
                </c:pt>
                <c:pt idx="45">
                  <c:v>7592.4</c:v>
                </c:pt>
                <c:pt idx="46">
                  <c:v>7737.6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Sheet1!$A$2:$A$48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12173</c:v>
                </c:pt>
                <c:pt idx="1">
                  <c:v>11362</c:v>
                </c:pt>
                <c:pt idx="2">
                  <c:v>11421</c:v>
                </c:pt>
                <c:pt idx="3">
                  <c:v>11294</c:v>
                </c:pt>
                <c:pt idx="4">
                  <c:v>11307</c:v>
                </c:pt>
                <c:pt idx="5">
                  <c:v>10174</c:v>
                </c:pt>
                <c:pt idx="6">
                  <c:v>10756</c:v>
                </c:pt>
                <c:pt idx="7">
                  <c:v>11148</c:v>
                </c:pt>
                <c:pt idx="8">
                  <c:v>12031</c:v>
                </c:pt>
                <c:pt idx="9">
                  <c:v>11287</c:v>
                </c:pt>
                <c:pt idx="10">
                  <c:v>11575</c:v>
                </c:pt>
                <c:pt idx="11">
                  <c:v>10983</c:v>
                </c:pt>
                <c:pt idx="12">
                  <c:v>11597</c:v>
                </c:pt>
                <c:pt idx="13">
                  <c:v>10604</c:v>
                </c:pt>
                <c:pt idx="14">
                  <c:v>10719</c:v>
                </c:pt>
                <c:pt idx="15">
                  <c:v>10411</c:v>
                </c:pt>
                <c:pt idx="16">
                  <c:v>10304</c:v>
                </c:pt>
                <c:pt idx="17">
                  <c:v>10063</c:v>
                </c:pt>
                <c:pt idx="18">
                  <c:v>10126</c:v>
                </c:pt>
                <c:pt idx="19">
                  <c:v>11297</c:v>
                </c:pt>
                <c:pt idx="20">
                  <c:v>11388</c:v>
                </c:pt>
                <c:pt idx="21">
                  <c:v>10979</c:v>
                </c:pt>
                <c:pt idx="22">
                  <c:v>12047</c:v>
                </c:pt>
                <c:pt idx="23">
                  <c:v>12894</c:v>
                </c:pt>
                <c:pt idx="24">
                  <c:v>13787</c:v>
                </c:pt>
                <c:pt idx="25">
                  <c:v>13518</c:v>
                </c:pt>
                <c:pt idx="26">
                  <c:v>12633</c:v>
                </c:pt>
                <c:pt idx="27">
                  <c:v>13088</c:v>
                </c:pt>
                <c:pt idx="28">
                  <c:v>13350</c:v>
                </c:pt>
                <c:pt idx="29">
                  <c:v>13908</c:v>
                </c:pt>
                <c:pt idx="30">
                  <c:v>15799</c:v>
                </c:pt>
                <c:pt idx="31">
                  <c:v>15721</c:v>
                </c:pt>
                <c:pt idx="32">
                  <c:v>17935</c:v>
                </c:pt>
                <c:pt idx="33">
                  <c:v>18213</c:v>
                </c:pt>
                <c:pt idx="34">
                  <c:v>17904</c:v>
                </c:pt>
                <c:pt idx="35">
                  <c:v>19289</c:v>
                </c:pt>
                <c:pt idx="36">
                  <c:v>20059</c:v>
                </c:pt>
                <c:pt idx="37">
                  <c:v>20980</c:v>
                </c:pt>
                <c:pt idx="38">
                  <c:v>20956</c:v>
                </c:pt>
                <c:pt idx="39">
                  <c:v>20982</c:v>
                </c:pt>
                <c:pt idx="40">
                  <c:v>21405</c:v>
                </c:pt>
                <c:pt idx="41">
                  <c:v>20016</c:v>
                </c:pt>
                <c:pt idx="42">
                  <c:v>20112</c:v>
                </c:pt>
                <c:pt idx="43">
                  <c:v>19889</c:v>
                </c:pt>
                <c:pt idx="44">
                  <c:v>21531</c:v>
                </c:pt>
                <c:pt idx="45">
                  <c:v>19732</c:v>
                </c:pt>
                <c:pt idx="46">
                  <c:v>20901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3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4190.2299999999996</c:v>
                </c:pt>
                <c:pt idx="2">
                  <c:v>4018.48</c:v>
                </c:pt>
                <c:pt idx="3">
                  <c:v>4106.58</c:v>
                </c:pt>
                <c:pt idx="4">
                  <c:v>5220.42</c:v>
                </c:pt>
                <c:pt idx="5">
                  <c:v>4174.8599999999997</c:v>
                </c:pt>
                <c:pt idx="6">
                  <c:v>3800.41</c:v>
                </c:pt>
                <c:pt idx="7">
                  <c:v>3863.41</c:v>
                </c:pt>
                <c:pt idx="8">
                  <c:v>4942.58</c:v>
                </c:pt>
                <c:pt idx="9">
                  <c:v>3849.45</c:v>
                </c:pt>
                <c:pt idx="10">
                  <c:v>4348.0600000000004</c:v>
                </c:pt>
                <c:pt idx="11">
                  <c:v>3885.11</c:v>
                </c:pt>
                <c:pt idx="12">
                  <c:v>4331.1400000000003</c:v>
                </c:pt>
                <c:pt idx="13">
                  <c:v>3059.01</c:v>
                </c:pt>
                <c:pt idx="14">
                  <c:v>3324.93</c:v>
                </c:pt>
                <c:pt idx="15">
                  <c:v>2999.15</c:v>
                </c:pt>
                <c:pt idx="16">
                  <c:v>3660.23</c:v>
                </c:pt>
                <c:pt idx="17">
                  <c:v>2908.37</c:v>
                </c:pt>
                <c:pt idx="18">
                  <c:v>2959.69</c:v>
                </c:pt>
                <c:pt idx="19">
                  <c:v>3598.19</c:v>
                </c:pt>
                <c:pt idx="20">
                  <c:v>3265.79</c:v>
                </c:pt>
                <c:pt idx="21">
                  <c:v>2652.19</c:v>
                </c:pt>
                <c:pt idx="22">
                  <c:v>2601.84</c:v>
                </c:pt>
                <c:pt idx="23">
                  <c:v>2328.02</c:v>
                </c:pt>
                <c:pt idx="24">
                  <c:v>3383.71</c:v>
                </c:pt>
                <c:pt idx="25">
                  <c:v>2721.96</c:v>
                </c:pt>
                <c:pt idx="26">
                  <c:v>2664.04</c:v>
                </c:pt>
                <c:pt idx="27">
                  <c:v>2778.56</c:v>
                </c:pt>
                <c:pt idx="28">
                  <c:v>3113.85</c:v>
                </c:pt>
                <c:pt idx="29">
                  <c:v>2867.1</c:v>
                </c:pt>
                <c:pt idx="30">
                  <c:v>3106.46</c:v>
                </c:pt>
                <c:pt idx="31">
                  <c:v>2941.67</c:v>
                </c:pt>
                <c:pt idx="32">
                  <c:v>3332.85</c:v>
                </c:pt>
                <c:pt idx="33">
                  <c:v>3246.05</c:v>
                </c:pt>
                <c:pt idx="34">
                  <c:v>3208.05</c:v>
                </c:pt>
                <c:pt idx="35">
                  <c:v>3307.44</c:v>
                </c:pt>
                <c:pt idx="36">
                  <c:v>3676.97</c:v>
                </c:pt>
                <c:pt idx="37">
                  <c:v>3709.12</c:v>
                </c:pt>
                <c:pt idx="38">
                  <c:v>3777.48</c:v>
                </c:pt>
                <c:pt idx="39">
                  <c:v>4499.95</c:v>
                </c:pt>
                <c:pt idx="40">
                  <c:v>4910.45</c:v>
                </c:pt>
                <c:pt idx="41">
                  <c:v>3633.58</c:v>
                </c:pt>
                <c:pt idx="42">
                  <c:v>4170.33</c:v>
                </c:pt>
                <c:pt idx="43">
                  <c:v>4294.78</c:v>
                </c:pt>
                <c:pt idx="44">
                  <c:v>6621.71</c:v>
                </c:pt>
                <c:pt idx="45">
                  <c:v>3797.6</c:v>
                </c:pt>
                <c:pt idx="46">
                  <c:v>4199.58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3462.4</c:v>
                </c:pt>
                <c:pt idx="2">
                  <c:v>3486.29</c:v>
                </c:pt>
                <c:pt idx="3">
                  <c:v>3437.14</c:v>
                </c:pt>
                <c:pt idx="4">
                  <c:v>4426</c:v>
                </c:pt>
                <c:pt idx="5">
                  <c:v>3381.47</c:v>
                </c:pt>
                <c:pt idx="6">
                  <c:v>3274.95</c:v>
                </c:pt>
                <c:pt idx="7">
                  <c:v>3160.65</c:v>
                </c:pt>
                <c:pt idx="8">
                  <c:v>4144.25</c:v>
                </c:pt>
                <c:pt idx="9">
                  <c:v>3286.39</c:v>
                </c:pt>
                <c:pt idx="10">
                  <c:v>3840.8</c:v>
                </c:pt>
                <c:pt idx="11">
                  <c:v>3542.76</c:v>
                </c:pt>
                <c:pt idx="12">
                  <c:v>3892.07</c:v>
                </c:pt>
                <c:pt idx="13">
                  <c:v>2684.75</c:v>
                </c:pt>
                <c:pt idx="14">
                  <c:v>2977.66</c:v>
                </c:pt>
                <c:pt idx="15">
                  <c:v>2700.74</c:v>
                </c:pt>
                <c:pt idx="16">
                  <c:v>3383.48</c:v>
                </c:pt>
                <c:pt idx="17">
                  <c:v>2549.79</c:v>
                </c:pt>
                <c:pt idx="18">
                  <c:v>2588.8000000000002</c:v>
                </c:pt>
                <c:pt idx="19">
                  <c:v>3230.31</c:v>
                </c:pt>
                <c:pt idx="20">
                  <c:v>2909.54</c:v>
                </c:pt>
                <c:pt idx="21">
                  <c:v>2202.81</c:v>
                </c:pt>
                <c:pt idx="22">
                  <c:v>2197.31</c:v>
                </c:pt>
                <c:pt idx="23">
                  <c:v>1991.86</c:v>
                </c:pt>
                <c:pt idx="24">
                  <c:v>2818.28</c:v>
                </c:pt>
                <c:pt idx="25">
                  <c:v>2286.4699999999998</c:v>
                </c:pt>
                <c:pt idx="26">
                  <c:v>2245.31</c:v>
                </c:pt>
                <c:pt idx="27">
                  <c:v>2290</c:v>
                </c:pt>
                <c:pt idx="28">
                  <c:v>2666.47</c:v>
                </c:pt>
                <c:pt idx="29">
                  <c:v>2402.7600000000002</c:v>
                </c:pt>
                <c:pt idx="30">
                  <c:v>2505.83</c:v>
                </c:pt>
                <c:pt idx="31">
                  <c:v>2220.92</c:v>
                </c:pt>
                <c:pt idx="32">
                  <c:v>2560.2800000000002</c:v>
                </c:pt>
                <c:pt idx="33">
                  <c:v>2610.46</c:v>
                </c:pt>
                <c:pt idx="34">
                  <c:v>2569.21</c:v>
                </c:pt>
                <c:pt idx="35">
                  <c:v>2637.3</c:v>
                </c:pt>
                <c:pt idx="36">
                  <c:v>2963</c:v>
                </c:pt>
                <c:pt idx="37">
                  <c:v>3054.56</c:v>
                </c:pt>
                <c:pt idx="38">
                  <c:v>3079</c:v>
                </c:pt>
                <c:pt idx="39">
                  <c:v>3850.29</c:v>
                </c:pt>
                <c:pt idx="40">
                  <c:v>4192.58</c:v>
                </c:pt>
                <c:pt idx="41">
                  <c:v>2924.32</c:v>
                </c:pt>
                <c:pt idx="42">
                  <c:v>3477.31</c:v>
                </c:pt>
                <c:pt idx="43">
                  <c:v>3669.96</c:v>
                </c:pt>
                <c:pt idx="44">
                  <c:v>5889.91</c:v>
                </c:pt>
                <c:pt idx="45">
                  <c:v>3059.22</c:v>
                </c:pt>
                <c:pt idx="46">
                  <c:v>3434.08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727.83</c:v>
                </c:pt>
                <c:pt idx="2">
                  <c:v>532.19000000000005</c:v>
                </c:pt>
                <c:pt idx="3">
                  <c:v>669.44</c:v>
                </c:pt>
                <c:pt idx="4">
                  <c:v>794.42</c:v>
                </c:pt>
                <c:pt idx="5">
                  <c:v>793.39</c:v>
                </c:pt>
                <c:pt idx="6">
                  <c:v>525.46</c:v>
                </c:pt>
                <c:pt idx="7">
                  <c:v>702.75</c:v>
                </c:pt>
                <c:pt idx="8">
                  <c:v>798.33</c:v>
                </c:pt>
                <c:pt idx="9">
                  <c:v>563.05999999999995</c:v>
                </c:pt>
                <c:pt idx="10">
                  <c:v>507.26</c:v>
                </c:pt>
                <c:pt idx="11">
                  <c:v>342.35</c:v>
                </c:pt>
                <c:pt idx="12">
                  <c:v>439.06</c:v>
                </c:pt>
                <c:pt idx="13">
                  <c:v>374.26</c:v>
                </c:pt>
                <c:pt idx="14">
                  <c:v>347.27</c:v>
                </c:pt>
                <c:pt idx="15">
                  <c:v>298.41000000000003</c:v>
                </c:pt>
                <c:pt idx="16">
                  <c:v>276.75</c:v>
                </c:pt>
                <c:pt idx="17">
                  <c:v>358.58</c:v>
                </c:pt>
                <c:pt idx="18">
                  <c:v>370.88</c:v>
                </c:pt>
                <c:pt idx="19">
                  <c:v>367.88</c:v>
                </c:pt>
                <c:pt idx="20">
                  <c:v>356.25</c:v>
                </c:pt>
                <c:pt idx="21">
                  <c:v>449.38</c:v>
                </c:pt>
                <c:pt idx="22">
                  <c:v>404.53</c:v>
                </c:pt>
                <c:pt idx="23">
                  <c:v>336.16</c:v>
                </c:pt>
                <c:pt idx="24">
                  <c:v>565.42999999999995</c:v>
                </c:pt>
                <c:pt idx="25">
                  <c:v>435.49</c:v>
                </c:pt>
                <c:pt idx="26">
                  <c:v>418.73</c:v>
                </c:pt>
                <c:pt idx="27">
                  <c:v>488.57</c:v>
                </c:pt>
                <c:pt idx="28">
                  <c:v>447.38</c:v>
                </c:pt>
                <c:pt idx="29">
                  <c:v>464.34</c:v>
                </c:pt>
                <c:pt idx="30">
                  <c:v>600.62</c:v>
                </c:pt>
                <c:pt idx="31">
                  <c:v>720.75</c:v>
                </c:pt>
                <c:pt idx="32">
                  <c:v>772.57</c:v>
                </c:pt>
                <c:pt idx="33">
                  <c:v>635.59</c:v>
                </c:pt>
                <c:pt idx="34">
                  <c:v>638.83000000000004</c:v>
                </c:pt>
                <c:pt idx="35">
                  <c:v>670.14</c:v>
                </c:pt>
                <c:pt idx="36">
                  <c:v>713.96</c:v>
                </c:pt>
                <c:pt idx="37">
                  <c:v>654.55999999999995</c:v>
                </c:pt>
                <c:pt idx="38">
                  <c:v>698.48</c:v>
                </c:pt>
                <c:pt idx="39">
                  <c:v>649.66</c:v>
                </c:pt>
                <c:pt idx="40">
                  <c:v>717.87</c:v>
                </c:pt>
                <c:pt idx="41">
                  <c:v>709.26</c:v>
                </c:pt>
                <c:pt idx="42">
                  <c:v>693.02</c:v>
                </c:pt>
                <c:pt idx="43">
                  <c:v>624.82000000000005</c:v>
                </c:pt>
                <c:pt idx="44">
                  <c:v>731.79</c:v>
                </c:pt>
                <c:pt idx="45">
                  <c:v>738.38</c:v>
                </c:pt>
                <c:pt idx="46">
                  <c:v>765.5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5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Sheet1!$A$2:$A$48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647.79999999999995</c:v>
                </c:pt>
                <c:pt idx="1">
                  <c:v>803.9</c:v>
                </c:pt>
                <c:pt idx="2">
                  <c:v>596.1</c:v>
                </c:pt>
                <c:pt idx="3">
                  <c:v>752.9</c:v>
                </c:pt>
                <c:pt idx="4">
                  <c:v>750.8</c:v>
                </c:pt>
                <c:pt idx="5">
                  <c:v>808.5</c:v>
                </c:pt>
                <c:pt idx="6">
                  <c:v>739.4</c:v>
                </c:pt>
                <c:pt idx="7">
                  <c:v>854.4</c:v>
                </c:pt>
                <c:pt idx="8">
                  <c:v>914.3</c:v>
                </c:pt>
                <c:pt idx="9">
                  <c:v>633.79999999999995</c:v>
                </c:pt>
                <c:pt idx="10">
                  <c:v>657.7</c:v>
                </c:pt>
                <c:pt idx="11">
                  <c:v>541.1</c:v>
                </c:pt>
                <c:pt idx="12">
                  <c:v>608.20000000000005</c:v>
                </c:pt>
                <c:pt idx="13">
                  <c:v>595.1</c:v>
                </c:pt>
                <c:pt idx="14">
                  <c:v>493.8</c:v>
                </c:pt>
                <c:pt idx="15">
                  <c:v>424.3</c:v>
                </c:pt>
                <c:pt idx="16">
                  <c:v>405.6</c:v>
                </c:pt>
                <c:pt idx="17">
                  <c:v>493.6</c:v>
                </c:pt>
                <c:pt idx="18">
                  <c:v>534.5</c:v>
                </c:pt>
                <c:pt idx="19">
                  <c:v>588.29999999999995</c:v>
                </c:pt>
                <c:pt idx="20">
                  <c:v>568.4</c:v>
                </c:pt>
                <c:pt idx="21">
                  <c:v>756.9</c:v>
                </c:pt>
                <c:pt idx="22">
                  <c:v>659</c:v>
                </c:pt>
                <c:pt idx="23">
                  <c:v>578.4</c:v>
                </c:pt>
                <c:pt idx="24">
                  <c:v>846.7</c:v>
                </c:pt>
                <c:pt idx="25">
                  <c:v>739.1</c:v>
                </c:pt>
                <c:pt idx="26">
                  <c:v>736.2</c:v>
                </c:pt>
                <c:pt idx="27">
                  <c:v>854</c:v>
                </c:pt>
                <c:pt idx="28">
                  <c:v>722.3</c:v>
                </c:pt>
                <c:pt idx="29">
                  <c:v>732.1</c:v>
                </c:pt>
                <c:pt idx="30">
                  <c:v>925</c:v>
                </c:pt>
                <c:pt idx="31">
                  <c:v>1005.7</c:v>
                </c:pt>
                <c:pt idx="32">
                  <c:v>1065.5</c:v>
                </c:pt>
                <c:pt idx="33">
                  <c:v>905.1</c:v>
                </c:pt>
                <c:pt idx="34">
                  <c:v>909.8</c:v>
                </c:pt>
                <c:pt idx="35">
                  <c:v>937.9</c:v>
                </c:pt>
                <c:pt idx="36">
                  <c:v>1019.2</c:v>
                </c:pt>
                <c:pt idx="37">
                  <c:v>988.7</c:v>
                </c:pt>
                <c:pt idx="38">
                  <c:v>994.1</c:v>
                </c:pt>
                <c:pt idx="39">
                  <c:v>957.6</c:v>
                </c:pt>
                <c:pt idx="40">
                  <c:v>1004.2</c:v>
                </c:pt>
                <c:pt idx="41">
                  <c:v>1013.5</c:v>
                </c:pt>
                <c:pt idx="42">
                  <c:v>1018.3</c:v>
                </c:pt>
                <c:pt idx="43">
                  <c:v>935.7</c:v>
                </c:pt>
                <c:pt idx="44">
                  <c:v>932.2</c:v>
                </c:pt>
                <c:pt idx="45">
                  <c:v>1107.9000000000001</c:v>
                </c:pt>
                <c:pt idx="46">
                  <c:v>1199.7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Sheet1!$A$2:$A$48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4660.5</c:v>
                </c:pt>
                <c:pt idx="1">
                  <c:v>4131.1000000000004</c:v>
                </c:pt>
                <c:pt idx="2">
                  <c:v>4181.8999999999996</c:v>
                </c:pt>
                <c:pt idx="3">
                  <c:v>4125.8</c:v>
                </c:pt>
                <c:pt idx="4">
                  <c:v>5104.8999999999996</c:v>
                </c:pt>
                <c:pt idx="5">
                  <c:v>3942</c:v>
                </c:pt>
                <c:pt idx="6">
                  <c:v>3736.2</c:v>
                </c:pt>
                <c:pt idx="7">
                  <c:v>3775.4</c:v>
                </c:pt>
                <c:pt idx="8">
                  <c:v>4603</c:v>
                </c:pt>
                <c:pt idx="9">
                  <c:v>3767.1</c:v>
                </c:pt>
                <c:pt idx="10">
                  <c:v>4401.5</c:v>
                </c:pt>
                <c:pt idx="11">
                  <c:v>4118.8999999999996</c:v>
                </c:pt>
                <c:pt idx="12">
                  <c:v>4423.7</c:v>
                </c:pt>
                <c:pt idx="13">
                  <c:v>3165.2</c:v>
                </c:pt>
                <c:pt idx="14">
                  <c:v>3533.9</c:v>
                </c:pt>
                <c:pt idx="15">
                  <c:v>3205.3</c:v>
                </c:pt>
                <c:pt idx="16">
                  <c:v>3764.3</c:v>
                </c:pt>
                <c:pt idx="17">
                  <c:v>2979.8</c:v>
                </c:pt>
                <c:pt idx="18">
                  <c:v>3012.6</c:v>
                </c:pt>
                <c:pt idx="19">
                  <c:v>3581.3</c:v>
                </c:pt>
                <c:pt idx="20">
                  <c:v>3571</c:v>
                </c:pt>
                <c:pt idx="21">
                  <c:v>2941.8</c:v>
                </c:pt>
                <c:pt idx="22">
                  <c:v>3055.6</c:v>
                </c:pt>
                <c:pt idx="23">
                  <c:v>2905</c:v>
                </c:pt>
                <c:pt idx="24">
                  <c:v>3674.5</c:v>
                </c:pt>
                <c:pt idx="25">
                  <c:v>3225.1</c:v>
                </c:pt>
                <c:pt idx="26">
                  <c:v>3275.1</c:v>
                </c:pt>
                <c:pt idx="27">
                  <c:v>3315</c:v>
                </c:pt>
                <c:pt idx="28">
                  <c:v>3599.8</c:v>
                </c:pt>
                <c:pt idx="29">
                  <c:v>3409</c:v>
                </c:pt>
                <c:pt idx="30">
                  <c:v>3547.4</c:v>
                </c:pt>
                <c:pt idx="31">
                  <c:v>3199.4</c:v>
                </c:pt>
                <c:pt idx="32">
                  <c:v>3464.3</c:v>
                </c:pt>
                <c:pt idx="33">
                  <c:v>3466.4</c:v>
                </c:pt>
                <c:pt idx="34">
                  <c:v>3455.7</c:v>
                </c:pt>
                <c:pt idx="35">
                  <c:v>3586.3</c:v>
                </c:pt>
                <c:pt idx="36">
                  <c:v>3789.3</c:v>
                </c:pt>
                <c:pt idx="37">
                  <c:v>3894.6</c:v>
                </c:pt>
                <c:pt idx="38">
                  <c:v>3983.4</c:v>
                </c:pt>
                <c:pt idx="39">
                  <c:v>4810.8</c:v>
                </c:pt>
                <c:pt idx="40">
                  <c:v>5105.2</c:v>
                </c:pt>
                <c:pt idx="41">
                  <c:v>3890.7</c:v>
                </c:pt>
                <c:pt idx="42">
                  <c:v>4488.6000000000004</c:v>
                </c:pt>
                <c:pt idx="43">
                  <c:v>4617</c:v>
                </c:pt>
                <c:pt idx="44">
                  <c:v>6699.8</c:v>
                </c:pt>
                <c:pt idx="45">
                  <c:v>4182</c:v>
                </c:pt>
                <c:pt idx="46">
                  <c:v>4449.6000000000004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8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2221.27</c:v>
                </c:pt>
                <c:pt idx="2">
                  <c:v>2724.42</c:v>
                </c:pt>
                <c:pt idx="3">
                  <c:v>2469.39</c:v>
                </c:pt>
                <c:pt idx="4">
                  <c:v>3309</c:v>
                </c:pt>
                <c:pt idx="5">
                  <c:v>3521.87</c:v>
                </c:pt>
                <c:pt idx="6">
                  <c:v>4452.3500000000004</c:v>
                </c:pt>
                <c:pt idx="7">
                  <c:v>3336.76</c:v>
                </c:pt>
                <c:pt idx="8">
                  <c:v>3869.89</c:v>
                </c:pt>
                <c:pt idx="9">
                  <c:v>3703.62</c:v>
                </c:pt>
                <c:pt idx="10">
                  <c:v>3547.27</c:v>
                </c:pt>
                <c:pt idx="11">
                  <c:v>3237.5</c:v>
                </c:pt>
                <c:pt idx="12">
                  <c:v>3971.14</c:v>
                </c:pt>
                <c:pt idx="13">
                  <c:v>3236.17</c:v>
                </c:pt>
                <c:pt idx="14">
                  <c:v>3527.89</c:v>
                </c:pt>
                <c:pt idx="15">
                  <c:v>3251.67</c:v>
                </c:pt>
                <c:pt idx="16">
                  <c:v>3256.97</c:v>
                </c:pt>
                <c:pt idx="17">
                  <c:v>3971.49</c:v>
                </c:pt>
                <c:pt idx="18">
                  <c:v>4305.25</c:v>
                </c:pt>
                <c:pt idx="19">
                  <c:v>5015.12</c:v>
                </c:pt>
                <c:pt idx="20">
                  <c:v>4019.46</c:v>
                </c:pt>
                <c:pt idx="21">
                  <c:v>3614.6</c:v>
                </c:pt>
                <c:pt idx="22">
                  <c:v>5638.18</c:v>
                </c:pt>
                <c:pt idx="23">
                  <c:v>4280.28</c:v>
                </c:pt>
                <c:pt idx="24">
                  <c:v>4042.06</c:v>
                </c:pt>
                <c:pt idx="25">
                  <c:v>3684.76</c:v>
                </c:pt>
                <c:pt idx="26">
                  <c:v>3425.72</c:v>
                </c:pt>
                <c:pt idx="27">
                  <c:v>3269.06</c:v>
                </c:pt>
                <c:pt idx="28">
                  <c:v>4333.45</c:v>
                </c:pt>
                <c:pt idx="29">
                  <c:v>4287.1499999999996</c:v>
                </c:pt>
                <c:pt idx="30">
                  <c:v>6091.26</c:v>
                </c:pt>
                <c:pt idx="31">
                  <c:v>3962.5</c:v>
                </c:pt>
                <c:pt idx="32">
                  <c:v>7399.89</c:v>
                </c:pt>
                <c:pt idx="33">
                  <c:v>5023.47</c:v>
                </c:pt>
                <c:pt idx="34">
                  <c:v>4982.07</c:v>
                </c:pt>
                <c:pt idx="35">
                  <c:v>5060.21</c:v>
                </c:pt>
                <c:pt idx="36">
                  <c:v>5758.44</c:v>
                </c:pt>
                <c:pt idx="37">
                  <c:v>5664.03</c:v>
                </c:pt>
                <c:pt idx="38">
                  <c:v>5157.7</c:v>
                </c:pt>
                <c:pt idx="39">
                  <c:v>4982.67</c:v>
                </c:pt>
                <c:pt idx="40">
                  <c:v>5848.79</c:v>
                </c:pt>
                <c:pt idx="41">
                  <c:v>4570.96</c:v>
                </c:pt>
                <c:pt idx="42">
                  <c:v>3497.03</c:v>
                </c:pt>
                <c:pt idx="43">
                  <c:v>3962.28</c:v>
                </c:pt>
                <c:pt idx="44">
                  <c:v>5907.92</c:v>
                </c:pt>
                <c:pt idx="45">
                  <c:v>4854.93</c:v>
                </c:pt>
                <c:pt idx="46">
                  <c:v>5205.33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1622.76</c:v>
                </c:pt>
                <c:pt idx="2">
                  <c:v>1991.69</c:v>
                </c:pt>
                <c:pt idx="3">
                  <c:v>1945.1</c:v>
                </c:pt>
                <c:pt idx="4">
                  <c:v>2304.69</c:v>
                </c:pt>
                <c:pt idx="5">
                  <c:v>2434.21</c:v>
                </c:pt>
                <c:pt idx="6">
                  <c:v>3303.08</c:v>
                </c:pt>
                <c:pt idx="7">
                  <c:v>2523.31</c:v>
                </c:pt>
                <c:pt idx="8">
                  <c:v>2901.43</c:v>
                </c:pt>
                <c:pt idx="9">
                  <c:v>2732.28</c:v>
                </c:pt>
                <c:pt idx="10">
                  <c:v>2588.69</c:v>
                </c:pt>
                <c:pt idx="11">
                  <c:v>2388.4899999999998</c:v>
                </c:pt>
                <c:pt idx="12">
                  <c:v>3054.85</c:v>
                </c:pt>
                <c:pt idx="13">
                  <c:v>2425.4499999999998</c:v>
                </c:pt>
                <c:pt idx="14">
                  <c:v>2478.52</c:v>
                </c:pt>
                <c:pt idx="15">
                  <c:v>2463.2600000000002</c:v>
                </c:pt>
                <c:pt idx="16">
                  <c:v>2383.34</c:v>
                </c:pt>
                <c:pt idx="17">
                  <c:v>2822.33</c:v>
                </c:pt>
                <c:pt idx="18">
                  <c:v>2969.45</c:v>
                </c:pt>
                <c:pt idx="19">
                  <c:v>3289.57</c:v>
                </c:pt>
                <c:pt idx="20">
                  <c:v>2917.32</c:v>
                </c:pt>
                <c:pt idx="21">
                  <c:v>2554.4</c:v>
                </c:pt>
                <c:pt idx="22">
                  <c:v>4138.1400000000003</c:v>
                </c:pt>
                <c:pt idx="23">
                  <c:v>3433.17</c:v>
                </c:pt>
                <c:pt idx="24">
                  <c:v>2862.35</c:v>
                </c:pt>
                <c:pt idx="25">
                  <c:v>2441.19</c:v>
                </c:pt>
                <c:pt idx="26">
                  <c:v>2296.7800000000002</c:v>
                </c:pt>
                <c:pt idx="27">
                  <c:v>2293.79</c:v>
                </c:pt>
                <c:pt idx="28">
                  <c:v>2900.01</c:v>
                </c:pt>
                <c:pt idx="29">
                  <c:v>3196.13</c:v>
                </c:pt>
                <c:pt idx="30">
                  <c:v>4954.9799999999996</c:v>
                </c:pt>
                <c:pt idx="31">
                  <c:v>2961.64</c:v>
                </c:pt>
                <c:pt idx="32">
                  <c:v>5697.19</c:v>
                </c:pt>
                <c:pt idx="33">
                  <c:v>3358.54</c:v>
                </c:pt>
                <c:pt idx="34">
                  <c:v>3769.22</c:v>
                </c:pt>
                <c:pt idx="35">
                  <c:v>3967.98</c:v>
                </c:pt>
                <c:pt idx="36">
                  <c:v>4320.3100000000004</c:v>
                </c:pt>
                <c:pt idx="37">
                  <c:v>4116.6099999999997</c:v>
                </c:pt>
                <c:pt idx="38">
                  <c:v>3594.69</c:v>
                </c:pt>
                <c:pt idx="39">
                  <c:v>3318.73</c:v>
                </c:pt>
                <c:pt idx="40">
                  <c:v>4556.1400000000003</c:v>
                </c:pt>
                <c:pt idx="41">
                  <c:v>3363.23</c:v>
                </c:pt>
                <c:pt idx="42">
                  <c:v>2296.6999999999998</c:v>
                </c:pt>
                <c:pt idx="43">
                  <c:v>2792.14</c:v>
                </c:pt>
                <c:pt idx="44">
                  <c:v>3786.61</c:v>
                </c:pt>
                <c:pt idx="45">
                  <c:v>3664.09</c:v>
                </c:pt>
                <c:pt idx="46">
                  <c:v>4343.71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598.51</c:v>
                </c:pt>
                <c:pt idx="2">
                  <c:v>732.73</c:v>
                </c:pt>
                <c:pt idx="3">
                  <c:v>524.29</c:v>
                </c:pt>
                <c:pt idx="4">
                  <c:v>1004.31</c:v>
                </c:pt>
                <c:pt idx="5">
                  <c:v>1087.6600000000001</c:v>
                </c:pt>
                <c:pt idx="6">
                  <c:v>1149.27</c:v>
                </c:pt>
                <c:pt idx="7">
                  <c:v>813.45</c:v>
                </c:pt>
                <c:pt idx="8">
                  <c:v>968.46</c:v>
                </c:pt>
                <c:pt idx="9">
                  <c:v>971.34</c:v>
                </c:pt>
                <c:pt idx="10">
                  <c:v>958.59</c:v>
                </c:pt>
                <c:pt idx="11">
                  <c:v>849.01</c:v>
                </c:pt>
                <c:pt idx="12">
                  <c:v>916.3</c:v>
                </c:pt>
                <c:pt idx="13">
                  <c:v>810.73</c:v>
                </c:pt>
                <c:pt idx="14">
                  <c:v>1049.3699999999999</c:v>
                </c:pt>
                <c:pt idx="15">
                  <c:v>788.42</c:v>
                </c:pt>
                <c:pt idx="16">
                  <c:v>873.64</c:v>
                </c:pt>
                <c:pt idx="17">
                  <c:v>1149.1600000000001</c:v>
                </c:pt>
                <c:pt idx="18">
                  <c:v>1335.8</c:v>
                </c:pt>
                <c:pt idx="19">
                  <c:v>1725.54</c:v>
                </c:pt>
                <c:pt idx="20">
                  <c:v>1102.1400000000001</c:v>
                </c:pt>
                <c:pt idx="21">
                  <c:v>1060.21</c:v>
                </c:pt>
                <c:pt idx="22">
                  <c:v>1500.04</c:v>
                </c:pt>
                <c:pt idx="23">
                  <c:v>847.11</c:v>
                </c:pt>
                <c:pt idx="24">
                  <c:v>1179.71</c:v>
                </c:pt>
                <c:pt idx="25">
                  <c:v>1243.57</c:v>
                </c:pt>
                <c:pt idx="26">
                  <c:v>1128.94</c:v>
                </c:pt>
                <c:pt idx="27">
                  <c:v>975.28</c:v>
                </c:pt>
                <c:pt idx="28">
                  <c:v>1433.45</c:v>
                </c:pt>
                <c:pt idx="29">
                  <c:v>1091.03</c:v>
                </c:pt>
                <c:pt idx="30">
                  <c:v>1136.28</c:v>
                </c:pt>
                <c:pt idx="31">
                  <c:v>1000.85</c:v>
                </c:pt>
                <c:pt idx="32">
                  <c:v>1702.7</c:v>
                </c:pt>
                <c:pt idx="33">
                  <c:v>1664.93</c:v>
                </c:pt>
                <c:pt idx="34">
                  <c:v>1212.8499999999999</c:v>
                </c:pt>
                <c:pt idx="35">
                  <c:v>1092.22</c:v>
                </c:pt>
                <c:pt idx="36">
                  <c:v>1438.13</c:v>
                </c:pt>
                <c:pt idx="37">
                  <c:v>1547.42</c:v>
                </c:pt>
                <c:pt idx="38">
                  <c:v>1563.01</c:v>
                </c:pt>
                <c:pt idx="39">
                  <c:v>1663.94</c:v>
                </c:pt>
                <c:pt idx="40">
                  <c:v>1292.6500000000001</c:v>
                </c:pt>
                <c:pt idx="41">
                  <c:v>1207.74</c:v>
                </c:pt>
                <c:pt idx="42">
                  <c:v>1200.3399999999999</c:v>
                </c:pt>
                <c:pt idx="43">
                  <c:v>1170.1400000000001</c:v>
                </c:pt>
                <c:pt idx="44">
                  <c:v>2121.3200000000002</c:v>
                </c:pt>
                <c:pt idx="45">
                  <c:v>1190.8399999999999</c:v>
                </c:pt>
                <c:pt idx="46">
                  <c:v>861.62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5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Sheet1!$A$2:$A$48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1247.4000000000001</c:v>
                </c:pt>
                <c:pt idx="1">
                  <c:v>1207.3</c:v>
                </c:pt>
                <c:pt idx="2">
                  <c:v>1302.4000000000001</c:v>
                </c:pt>
                <c:pt idx="3">
                  <c:v>1131.7</c:v>
                </c:pt>
                <c:pt idx="4">
                  <c:v>1441.6</c:v>
                </c:pt>
                <c:pt idx="5">
                  <c:v>1803.4</c:v>
                </c:pt>
                <c:pt idx="6">
                  <c:v>1997.2</c:v>
                </c:pt>
                <c:pt idx="7">
                  <c:v>1937.7</c:v>
                </c:pt>
                <c:pt idx="8">
                  <c:v>1812</c:v>
                </c:pt>
                <c:pt idx="9">
                  <c:v>1874.9</c:v>
                </c:pt>
                <c:pt idx="10">
                  <c:v>2143.3000000000002</c:v>
                </c:pt>
                <c:pt idx="11">
                  <c:v>1725</c:v>
                </c:pt>
                <c:pt idx="12">
                  <c:v>1739.3</c:v>
                </c:pt>
                <c:pt idx="13">
                  <c:v>1527.6</c:v>
                </c:pt>
                <c:pt idx="14">
                  <c:v>1642.1</c:v>
                </c:pt>
                <c:pt idx="15">
                  <c:v>1656</c:v>
                </c:pt>
                <c:pt idx="16">
                  <c:v>1465.3</c:v>
                </c:pt>
                <c:pt idx="17">
                  <c:v>1667.5</c:v>
                </c:pt>
                <c:pt idx="18">
                  <c:v>1762</c:v>
                </c:pt>
                <c:pt idx="19">
                  <c:v>2234.3000000000002</c:v>
                </c:pt>
                <c:pt idx="20">
                  <c:v>2310.4</c:v>
                </c:pt>
                <c:pt idx="21">
                  <c:v>2412.6</c:v>
                </c:pt>
                <c:pt idx="22">
                  <c:v>2542.5</c:v>
                </c:pt>
                <c:pt idx="23">
                  <c:v>2318.9</c:v>
                </c:pt>
                <c:pt idx="24">
                  <c:v>2336.4</c:v>
                </c:pt>
                <c:pt idx="25">
                  <c:v>2476.9</c:v>
                </c:pt>
                <c:pt idx="26">
                  <c:v>2380.1999999999998</c:v>
                </c:pt>
                <c:pt idx="27">
                  <c:v>2095.1</c:v>
                </c:pt>
                <c:pt idx="28">
                  <c:v>2187.1999999999998</c:v>
                </c:pt>
                <c:pt idx="29">
                  <c:v>2178.4</c:v>
                </c:pt>
                <c:pt idx="30">
                  <c:v>2177.3000000000002</c:v>
                </c:pt>
                <c:pt idx="31">
                  <c:v>1968.7</c:v>
                </c:pt>
                <c:pt idx="32">
                  <c:v>2186.6999999999998</c:v>
                </c:pt>
                <c:pt idx="33">
                  <c:v>2600.1999999999998</c:v>
                </c:pt>
                <c:pt idx="34">
                  <c:v>2447.6</c:v>
                </c:pt>
                <c:pt idx="35">
                  <c:v>2418.5</c:v>
                </c:pt>
                <c:pt idx="36">
                  <c:v>2465.8000000000002</c:v>
                </c:pt>
                <c:pt idx="37">
                  <c:v>2656</c:v>
                </c:pt>
                <c:pt idx="38">
                  <c:v>2755.1</c:v>
                </c:pt>
                <c:pt idx="39">
                  <c:v>3207.9</c:v>
                </c:pt>
                <c:pt idx="40">
                  <c:v>3099</c:v>
                </c:pt>
                <c:pt idx="41">
                  <c:v>3094.7</c:v>
                </c:pt>
                <c:pt idx="42">
                  <c:v>3012.2</c:v>
                </c:pt>
                <c:pt idx="43">
                  <c:v>2929.3</c:v>
                </c:pt>
                <c:pt idx="44">
                  <c:v>3669</c:v>
                </c:pt>
                <c:pt idx="45">
                  <c:v>4273.8</c:v>
                </c:pt>
                <c:pt idx="46">
                  <c:v>4326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Sheet1!$A$2:$A$48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7436.6</c:v>
                </c:pt>
                <c:pt idx="1">
                  <c:v>7147.6</c:v>
                </c:pt>
                <c:pt idx="2">
                  <c:v>7152.7</c:v>
                </c:pt>
                <c:pt idx="3">
                  <c:v>7080.4</c:v>
                </c:pt>
                <c:pt idx="4">
                  <c:v>6122.1</c:v>
                </c:pt>
                <c:pt idx="5">
                  <c:v>6145.9</c:v>
                </c:pt>
                <c:pt idx="6">
                  <c:v>6930.2</c:v>
                </c:pt>
                <c:pt idx="7">
                  <c:v>7293.2</c:v>
                </c:pt>
                <c:pt idx="8">
                  <c:v>7336.5</c:v>
                </c:pt>
                <c:pt idx="9">
                  <c:v>7431.3</c:v>
                </c:pt>
                <c:pt idx="10">
                  <c:v>7061.6</c:v>
                </c:pt>
                <c:pt idx="11">
                  <c:v>6767.6</c:v>
                </c:pt>
                <c:pt idx="12">
                  <c:v>7079</c:v>
                </c:pt>
                <c:pt idx="13">
                  <c:v>7338.8</c:v>
                </c:pt>
                <c:pt idx="14">
                  <c:v>7084.8</c:v>
                </c:pt>
                <c:pt idx="15">
                  <c:v>7121.2</c:v>
                </c:pt>
                <c:pt idx="16">
                  <c:v>6449.3</c:v>
                </c:pt>
                <c:pt idx="17">
                  <c:v>7002.3</c:v>
                </c:pt>
                <c:pt idx="18">
                  <c:v>7031.9</c:v>
                </c:pt>
                <c:pt idx="19">
                  <c:v>7635.9</c:v>
                </c:pt>
                <c:pt idx="20">
                  <c:v>7726.7</c:v>
                </c:pt>
                <c:pt idx="21">
                  <c:v>7949.2</c:v>
                </c:pt>
                <c:pt idx="22">
                  <c:v>8896.9</c:v>
                </c:pt>
                <c:pt idx="23">
                  <c:v>9901.6</c:v>
                </c:pt>
                <c:pt idx="24">
                  <c:v>10024.799999999999</c:v>
                </c:pt>
                <c:pt idx="25">
                  <c:v>10202.6</c:v>
                </c:pt>
                <c:pt idx="26">
                  <c:v>9267.5</c:v>
                </c:pt>
                <c:pt idx="27">
                  <c:v>9662.6</c:v>
                </c:pt>
                <c:pt idx="28">
                  <c:v>9638.2999999999993</c:v>
                </c:pt>
                <c:pt idx="29">
                  <c:v>10379.200000000001</c:v>
                </c:pt>
                <c:pt idx="30">
                  <c:v>12135.9</c:v>
                </c:pt>
                <c:pt idx="31">
                  <c:v>12410.4</c:v>
                </c:pt>
                <c:pt idx="32">
                  <c:v>14364.1</c:v>
                </c:pt>
                <c:pt idx="33">
                  <c:v>14637.1</c:v>
                </c:pt>
                <c:pt idx="34">
                  <c:v>14345.1</c:v>
                </c:pt>
                <c:pt idx="35">
                  <c:v>15595</c:v>
                </c:pt>
                <c:pt idx="36">
                  <c:v>16147.5</c:v>
                </c:pt>
                <c:pt idx="37">
                  <c:v>16956.7</c:v>
                </c:pt>
                <c:pt idx="38">
                  <c:v>16831.2</c:v>
                </c:pt>
                <c:pt idx="39">
                  <c:v>16017.3</c:v>
                </c:pt>
                <c:pt idx="40">
                  <c:v>16143.3</c:v>
                </c:pt>
                <c:pt idx="41">
                  <c:v>15954.3</c:v>
                </c:pt>
                <c:pt idx="42">
                  <c:v>15460.3</c:v>
                </c:pt>
                <c:pt idx="43">
                  <c:v>15135.1</c:v>
                </c:pt>
                <c:pt idx="44">
                  <c:v>14692.1</c:v>
                </c:pt>
                <c:pt idx="45">
                  <c:v>15384.6</c:v>
                </c:pt>
                <c:pt idx="46">
                  <c:v>16284.8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64.17</c:v>
                </c:pt>
                <c:pt idx="2">
                  <c:v>66.12</c:v>
                </c:pt>
                <c:pt idx="3">
                  <c:v>68.06</c:v>
                </c:pt>
                <c:pt idx="4">
                  <c:v>86.7</c:v>
                </c:pt>
                <c:pt idx="5">
                  <c:v>106.09</c:v>
                </c:pt>
                <c:pt idx="6">
                  <c:v>89.96</c:v>
                </c:pt>
                <c:pt idx="7">
                  <c:v>89.98</c:v>
                </c:pt>
                <c:pt idx="8">
                  <c:v>114.15</c:v>
                </c:pt>
                <c:pt idx="9">
                  <c:v>119.12</c:v>
                </c:pt>
                <c:pt idx="10">
                  <c:v>147.84</c:v>
                </c:pt>
                <c:pt idx="11">
                  <c:v>87.93</c:v>
                </c:pt>
                <c:pt idx="12">
                  <c:v>96.52</c:v>
                </c:pt>
                <c:pt idx="13">
                  <c:v>111.3</c:v>
                </c:pt>
                <c:pt idx="14">
                  <c:v>100.32</c:v>
                </c:pt>
                <c:pt idx="15">
                  <c:v>91.4</c:v>
                </c:pt>
                <c:pt idx="16">
                  <c:v>115.95</c:v>
                </c:pt>
                <c:pt idx="17">
                  <c:v>117.76</c:v>
                </c:pt>
                <c:pt idx="18">
                  <c:v>118</c:v>
                </c:pt>
                <c:pt idx="19">
                  <c:v>88.24</c:v>
                </c:pt>
                <c:pt idx="20">
                  <c:v>139.88</c:v>
                </c:pt>
                <c:pt idx="21">
                  <c:v>117.74</c:v>
                </c:pt>
                <c:pt idx="22">
                  <c:v>135.63</c:v>
                </c:pt>
                <c:pt idx="23">
                  <c:v>94.03</c:v>
                </c:pt>
                <c:pt idx="24">
                  <c:v>119.68</c:v>
                </c:pt>
                <c:pt idx="25">
                  <c:v>133.5</c:v>
                </c:pt>
                <c:pt idx="26">
                  <c:v>126.03</c:v>
                </c:pt>
                <c:pt idx="27">
                  <c:v>163.04</c:v>
                </c:pt>
                <c:pt idx="28">
                  <c:v>134.19999999999999</c:v>
                </c:pt>
                <c:pt idx="29">
                  <c:v>144.91999999999999</c:v>
                </c:pt>
                <c:pt idx="30">
                  <c:v>130.72999999999999</c:v>
                </c:pt>
                <c:pt idx="31">
                  <c:v>109.69</c:v>
                </c:pt>
                <c:pt idx="32">
                  <c:v>152.11000000000001</c:v>
                </c:pt>
                <c:pt idx="33">
                  <c:v>217.11</c:v>
                </c:pt>
                <c:pt idx="34">
                  <c:v>184.08</c:v>
                </c:pt>
                <c:pt idx="35">
                  <c:v>165.13</c:v>
                </c:pt>
                <c:pt idx="36">
                  <c:v>211.53</c:v>
                </c:pt>
                <c:pt idx="37">
                  <c:v>208.86</c:v>
                </c:pt>
                <c:pt idx="38">
                  <c:v>188.95</c:v>
                </c:pt>
                <c:pt idx="39">
                  <c:v>182.38</c:v>
                </c:pt>
                <c:pt idx="40">
                  <c:v>232.5</c:v>
                </c:pt>
                <c:pt idx="41">
                  <c:v>264.14</c:v>
                </c:pt>
                <c:pt idx="42">
                  <c:v>214.85</c:v>
                </c:pt>
                <c:pt idx="43">
                  <c:v>171.55</c:v>
                </c:pt>
                <c:pt idx="44">
                  <c:v>215.99</c:v>
                </c:pt>
                <c:pt idx="45">
                  <c:v>255.51</c:v>
                </c:pt>
                <c:pt idx="46">
                  <c:v>234.19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22.99</c:v>
                </c:pt>
                <c:pt idx="2">
                  <c:v>24.01</c:v>
                </c:pt>
                <c:pt idx="3">
                  <c:v>25.04</c:v>
                </c:pt>
                <c:pt idx="4">
                  <c:v>16.36</c:v>
                </c:pt>
                <c:pt idx="5">
                  <c:v>29.86</c:v>
                </c:pt>
                <c:pt idx="6">
                  <c:v>25.76</c:v>
                </c:pt>
                <c:pt idx="7">
                  <c:v>17.989999999999998</c:v>
                </c:pt>
                <c:pt idx="8">
                  <c:v>24.3</c:v>
                </c:pt>
                <c:pt idx="9">
                  <c:v>30.41</c:v>
                </c:pt>
                <c:pt idx="10">
                  <c:v>57.84</c:v>
                </c:pt>
                <c:pt idx="11">
                  <c:v>24.11</c:v>
                </c:pt>
                <c:pt idx="12">
                  <c:v>21.64</c:v>
                </c:pt>
                <c:pt idx="13">
                  <c:v>28.99</c:v>
                </c:pt>
                <c:pt idx="14">
                  <c:v>28.08</c:v>
                </c:pt>
                <c:pt idx="15">
                  <c:v>21.76</c:v>
                </c:pt>
                <c:pt idx="16">
                  <c:v>28.22</c:v>
                </c:pt>
                <c:pt idx="17">
                  <c:v>27.35</c:v>
                </c:pt>
                <c:pt idx="18">
                  <c:v>35.36</c:v>
                </c:pt>
                <c:pt idx="19">
                  <c:v>23.68</c:v>
                </c:pt>
                <c:pt idx="20">
                  <c:v>33.03</c:v>
                </c:pt>
                <c:pt idx="21">
                  <c:v>23.8</c:v>
                </c:pt>
                <c:pt idx="22">
                  <c:v>32.75</c:v>
                </c:pt>
                <c:pt idx="23">
                  <c:v>17.260000000000002</c:v>
                </c:pt>
                <c:pt idx="24">
                  <c:v>26.38</c:v>
                </c:pt>
                <c:pt idx="25">
                  <c:v>31.6</c:v>
                </c:pt>
                <c:pt idx="26">
                  <c:v>23.74</c:v>
                </c:pt>
                <c:pt idx="27">
                  <c:v>76.45</c:v>
                </c:pt>
                <c:pt idx="28">
                  <c:v>28.85</c:v>
                </c:pt>
                <c:pt idx="29">
                  <c:v>31.66</c:v>
                </c:pt>
                <c:pt idx="30">
                  <c:v>16.68</c:v>
                </c:pt>
                <c:pt idx="31">
                  <c:v>15.36</c:v>
                </c:pt>
                <c:pt idx="32">
                  <c:v>17.809999999999999</c:v>
                </c:pt>
                <c:pt idx="33">
                  <c:v>33.049999999999997</c:v>
                </c:pt>
                <c:pt idx="34">
                  <c:v>18.27</c:v>
                </c:pt>
                <c:pt idx="35">
                  <c:v>31.7</c:v>
                </c:pt>
                <c:pt idx="36">
                  <c:v>33.770000000000003</c:v>
                </c:pt>
                <c:pt idx="37">
                  <c:v>32.520000000000003</c:v>
                </c:pt>
                <c:pt idx="38">
                  <c:v>27.55</c:v>
                </c:pt>
                <c:pt idx="39">
                  <c:v>40.68</c:v>
                </c:pt>
                <c:pt idx="40">
                  <c:v>47.73</c:v>
                </c:pt>
                <c:pt idx="41">
                  <c:v>68.13</c:v>
                </c:pt>
                <c:pt idx="42">
                  <c:v>25.7</c:v>
                </c:pt>
                <c:pt idx="43">
                  <c:v>21.26</c:v>
                </c:pt>
                <c:pt idx="44">
                  <c:v>19.45</c:v>
                </c:pt>
                <c:pt idx="45">
                  <c:v>54.33</c:v>
                </c:pt>
                <c:pt idx="46">
                  <c:v>22.62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41.18</c:v>
                </c:pt>
                <c:pt idx="2">
                  <c:v>42.1</c:v>
                </c:pt>
                <c:pt idx="3">
                  <c:v>43.02</c:v>
                </c:pt>
                <c:pt idx="4">
                  <c:v>70.34</c:v>
                </c:pt>
                <c:pt idx="5">
                  <c:v>76.22</c:v>
                </c:pt>
                <c:pt idx="6">
                  <c:v>64.2</c:v>
                </c:pt>
                <c:pt idx="7">
                  <c:v>71.989999999999995</c:v>
                </c:pt>
                <c:pt idx="8">
                  <c:v>89.85</c:v>
                </c:pt>
                <c:pt idx="9">
                  <c:v>88.7</c:v>
                </c:pt>
                <c:pt idx="10">
                  <c:v>90.01</c:v>
                </c:pt>
                <c:pt idx="11">
                  <c:v>63.82</c:v>
                </c:pt>
                <c:pt idx="12">
                  <c:v>74.89</c:v>
                </c:pt>
                <c:pt idx="13">
                  <c:v>82.31</c:v>
                </c:pt>
                <c:pt idx="14">
                  <c:v>72.239999999999995</c:v>
                </c:pt>
                <c:pt idx="15">
                  <c:v>69.63</c:v>
                </c:pt>
                <c:pt idx="16">
                  <c:v>87.73</c:v>
                </c:pt>
                <c:pt idx="17">
                  <c:v>90.41</c:v>
                </c:pt>
                <c:pt idx="18">
                  <c:v>82.63</c:v>
                </c:pt>
                <c:pt idx="19">
                  <c:v>64.56</c:v>
                </c:pt>
                <c:pt idx="20">
                  <c:v>106.85</c:v>
                </c:pt>
                <c:pt idx="21">
                  <c:v>93.94</c:v>
                </c:pt>
                <c:pt idx="22">
                  <c:v>102.88</c:v>
                </c:pt>
                <c:pt idx="23">
                  <c:v>76.77</c:v>
                </c:pt>
                <c:pt idx="24">
                  <c:v>93.3</c:v>
                </c:pt>
                <c:pt idx="25">
                  <c:v>101.9</c:v>
                </c:pt>
                <c:pt idx="26">
                  <c:v>102.29</c:v>
                </c:pt>
                <c:pt idx="27">
                  <c:v>86.59</c:v>
                </c:pt>
                <c:pt idx="28">
                  <c:v>105.34</c:v>
                </c:pt>
                <c:pt idx="29">
                  <c:v>113.27</c:v>
                </c:pt>
                <c:pt idx="30">
                  <c:v>114.05</c:v>
                </c:pt>
                <c:pt idx="31">
                  <c:v>94.33</c:v>
                </c:pt>
                <c:pt idx="32">
                  <c:v>134.30000000000001</c:v>
                </c:pt>
                <c:pt idx="33">
                  <c:v>184.07</c:v>
                </c:pt>
                <c:pt idx="34">
                  <c:v>165.81</c:v>
                </c:pt>
                <c:pt idx="35">
                  <c:v>133.43</c:v>
                </c:pt>
                <c:pt idx="36">
                  <c:v>177.76</c:v>
                </c:pt>
                <c:pt idx="37">
                  <c:v>176.34</c:v>
                </c:pt>
                <c:pt idx="38">
                  <c:v>161.4</c:v>
                </c:pt>
                <c:pt idx="39">
                  <c:v>141.69999999999999</c:v>
                </c:pt>
                <c:pt idx="40">
                  <c:v>184.77</c:v>
                </c:pt>
                <c:pt idx="41">
                  <c:v>196.01</c:v>
                </c:pt>
                <c:pt idx="42">
                  <c:v>189.15</c:v>
                </c:pt>
                <c:pt idx="43">
                  <c:v>150.30000000000001</c:v>
                </c:pt>
                <c:pt idx="44">
                  <c:v>196.54</c:v>
                </c:pt>
                <c:pt idx="45">
                  <c:v>201.18</c:v>
                </c:pt>
                <c:pt idx="46">
                  <c:v>211.57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34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2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512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142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8820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EA16522-6D7C-4EC7-AF1E-1A8A6FD709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 marL="10800"/>
            <a:r>
              <a:rPr lang="fi-FI" dirty="0"/>
              <a:t>Euroalueen talous vahvassa kasvussa vuoden toisella vuosineljänneksellä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ADE0556-1A8B-4E29-A14B-AD5682B3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EE05AB-047C-4A5A-B3B0-A239B502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61BEF1-334D-435F-972D-18DA6223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5D8414E-05B2-45E8-B1A5-433C94DBAC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IHS Markit, Eurostat</a:t>
            </a:r>
          </a:p>
          <a:p>
            <a:r>
              <a:rPr lang="fi-FI" dirty="0"/>
              <a:t>Viimeisin tieto: heinäkuu 2021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68612EF-B7CD-45C2-8EFE-3B15DE064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61" y="1149963"/>
            <a:ext cx="5829077" cy="357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7015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tilauskanta Suomessa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4.8.2021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30.6.2021.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03199089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572494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30.6.2021 / 30.6.2020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30.6.2021 / 31.3.2021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25A6EAF7-AEEF-4B6F-87C7-B2CE2CAC0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862462"/>
              </p:ext>
            </p:extLst>
          </p:nvPr>
        </p:nvGraphicFramePr>
        <p:xfrm>
          <a:off x="827584" y="3625592"/>
          <a:ext cx="71287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4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35392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Elektroniikka- ja sähköteollisuuden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4.8.2021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huhti-kesäkuu 2021.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49757445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080938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II,2021 / II,2020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II,2021 / 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38929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tilauskanta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4.8.2021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30.6.2021.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5651460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836226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30.6.2021 / 30.6.2020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30.6.2021 / 31.3.2021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25A6EAF7-AEEF-4B6F-87C7-B2CE2CAC0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359069"/>
              </p:ext>
            </p:extLst>
          </p:nvPr>
        </p:nvGraphicFramePr>
        <p:xfrm>
          <a:off x="827584" y="3625592"/>
          <a:ext cx="71287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4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93618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4.8.2021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huhti-kesäkuu 2021.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1740390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08215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II,2021 / II,2020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II,2021 / 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80987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tilauskanta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4.8.2021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30.6.2021.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46318874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570698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30.6.2021 / 30.6.2020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30.6.2021 / 31.3.2021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25A6EAF7-AEEF-4B6F-87C7-B2CE2CAC0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530114"/>
              </p:ext>
            </p:extLst>
          </p:nvPr>
        </p:nvGraphicFramePr>
        <p:xfrm>
          <a:off x="827584" y="3625592"/>
          <a:ext cx="71287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4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49143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Kausipuhdistetut teollisuuden liikevaihtokuvaajat</a:t>
            </a:r>
          </a:p>
          <a:p>
            <a:r>
              <a:rPr lang="fi-FI" dirty="0"/>
              <a:t>Osuudet liikevaihdosta 2020: rauta- ja terästuotteet sekä värimetallit ja valut 89 %, metallimalmien louhinta 11 %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0277511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42750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Kausipuhdistetut teollisuustuotannon volyymi-indeksit</a:t>
            </a:r>
          </a:p>
          <a:p>
            <a:r>
              <a:rPr lang="fi-FI" dirty="0"/>
              <a:t>Osuudet liikevaihdosta 2020: rauta- ja terästuotteet sekä värimetallit ja valut 89 %, metallimalmien louhinta 11 %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4A43613-5198-4036-8EBC-B4DB34A53CC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3150851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74A43613-5198-4036-8EBC-B4DB34A53C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68618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Suunnittelu- ja konsultointialan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4.8.2021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huhti-kesäkuu 2021.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86809908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449498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II,2021 / II,2020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II,2021 / 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69825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4.8.2021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30.6.2021.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47185254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165233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30.6.2021 / 30.6.2020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30.6.2021 / 31.3.2021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25A6EAF7-AEEF-4B6F-87C7-B2CE2CAC0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616252"/>
              </p:ext>
            </p:extLst>
          </p:nvPr>
        </p:nvGraphicFramePr>
        <p:xfrm>
          <a:off x="827584" y="3625592"/>
          <a:ext cx="71287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4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27841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Tietotekniikka-alan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4.8.2021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huhti-kesäkuu 2021.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88517665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45152" y="4063212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72A86167-D5BD-4726-B1B9-B713E6D1C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783479"/>
              </p:ext>
            </p:extLst>
          </p:nvPr>
        </p:nvGraphicFramePr>
        <p:xfrm>
          <a:off x="3218763" y="4116173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II,2021 / II,2020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II,2021 / 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83021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Tuottajahintojen kehitys teknologiateollisuudessa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00487CA-A246-4A6D-AFFF-F0216AAC0A9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2549258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700487CA-A246-4A6D-AFFF-F0216AAC0A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2479398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Tietotekniikka-alan*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4.8.2021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30.6.2021.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79195063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164288" y="4058300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25A6EAF7-AEEF-4B6F-87C7-B2CE2CAC0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552107"/>
              </p:ext>
            </p:extLst>
          </p:nvPr>
        </p:nvGraphicFramePr>
        <p:xfrm>
          <a:off x="827584" y="3625592"/>
          <a:ext cx="71287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4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48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93303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ulukko 14">
            <a:extLst>
              <a:ext uri="{FF2B5EF4-FFF2-40B4-BE49-F238E27FC236}">
                <a16:creationId xmlns:a16="http://schemas.microsoft.com/office/drawing/2014/main" id="{55A23630-3A25-4A46-B3EC-C25E3B34E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349088"/>
              </p:ext>
            </p:extLst>
          </p:nvPr>
        </p:nvGraphicFramePr>
        <p:xfrm>
          <a:off x="3107205" y="4111261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30.6.2021 / 30.6.2020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30.6.2021 / 31.3.2021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30104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3BBF1FD-9DE0-41D6-BE9F-50764DBB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73C5A0-0E27-4167-9C0B-B2000126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74EA60-A953-4FE4-853C-7A9957BA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733E520-6A08-4E9C-973B-B665E50E1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77D08159-59A8-4D26-8835-EADDC01FB2C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7698607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77D08159-59A8-4D26-8835-EADDC01FB2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ACB64D57-2C65-4115-B822-B4E241BFDD56}"/>
              </a:ext>
            </a:extLst>
          </p:cNvPr>
          <p:cNvSpPr txBox="1"/>
          <p:nvPr/>
        </p:nvSpPr>
        <p:spPr>
          <a:xfrm>
            <a:off x="781007" y="940812"/>
            <a:ext cx="452539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Teollisuustuotannon volyymi-indeksi 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7E75BD30-45EA-416E-8741-70B2B99111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Kapasiteettipula rajoittaa teollisuustuotannon kasvua</a:t>
            </a:r>
          </a:p>
        </p:txBody>
      </p:sp>
    </p:spTree>
    <p:extLst>
      <p:ext uri="{BB962C8B-B14F-4D97-AF65-F5344CB8AC3E}">
        <p14:creationId xmlns:p14="http://schemas.microsoft.com/office/powerpoint/2010/main" val="358870997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Teollisuustuotannon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/>
              <a:t>*) Pl. tietotekniikka-ala ja suunnittelu- ja konsultointiala</a:t>
            </a:r>
          </a:p>
          <a:p>
            <a:r>
              <a:rPr lang="fi-FI"/>
              <a:t>Kausipuhdistetut teollisuustuotannon volyymi-indeksit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8" name="Sisällön paikkamerkki 17">
            <a:extLst>
              <a:ext uri="{FF2B5EF4-FFF2-40B4-BE49-F238E27FC236}">
                <a16:creationId xmlns:a16="http://schemas.microsoft.com/office/drawing/2014/main" id="{5C0EBE92-AFAE-40A8-9E3C-F5433920016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74396898"/>
              </p:ext>
            </p:extLst>
          </p:nvPr>
        </p:nvGraphicFramePr>
        <p:xfrm>
          <a:off x="392113" y="1106488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8" name="Sisällön paikkamerkki 17">
                        <a:extLst>
                          <a:ext uri="{FF2B5EF4-FFF2-40B4-BE49-F238E27FC236}">
                            <a16:creationId xmlns:a16="http://schemas.microsoft.com/office/drawing/2014/main" id="{5C0EBE92-AFAE-40A8-9E3C-F54339200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6488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39210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 dirty="0"/>
              <a:t>Kausipuhdistetut teollisuuden ja palveluiden liikevaihtokuvaajat</a:t>
            </a:r>
          </a:p>
          <a:p>
            <a:r>
              <a:rPr lang="fi-FI"/>
              <a:t>Osuudet liikevaihdosta 2020: kone- ja metallituoteteollisuus 40 %, elektroniikka- ja sähköteollisuus 22 %, tietotekniikka-ala 19 %, metallien jalostus 12 %, suunnittelu ja konsultointi 8 %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7490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71114" y="222798"/>
            <a:ext cx="7992000" cy="648000"/>
          </a:xfrm>
        </p:spPr>
        <p:txBody>
          <a:bodyPr/>
          <a:lstStyle/>
          <a:p>
            <a:r>
              <a:rPr lang="fi-FI" dirty="0"/>
              <a:t>Suomea koskevia suhdanne-ennusteita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678" cy="165163"/>
          </a:xfrm>
        </p:spPr>
        <p:txBody>
          <a:bodyPr/>
          <a:lstStyle/>
          <a:p>
            <a:r>
              <a:rPr lang="fi-FI" dirty="0"/>
              <a:t>*) Euroopan komissio ja IMF raportoivat yhdenmukaistetun kuluttajahintaindeksin</a:t>
            </a:r>
          </a:p>
          <a:p>
            <a:r>
              <a:rPr lang="fi-FI" dirty="0"/>
              <a:t>Koottu 30.7.2021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/>
        </p:nvGraphicFramePr>
        <p:xfrm>
          <a:off x="179514" y="1054506"/>
          <a:ext cx="8784971" cy="349119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28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8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28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23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7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13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13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13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131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9131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91871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Ennustaja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Julkaisu-pvm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BKT:n muutos-%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Yksityisen kulutuksen muutos-%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Viennin muutos-%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Investointien muutos-%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Inflaatio, % *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Työttömyysaste, %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l" fontAlgn="b"/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Danske Bank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17.3.2021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557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Nordea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786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OP-Ryhmä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894">
                <a:tc>
                  <a:txBody>
                    <a:bodyPr/>
                    <a:lstStyle/>
                    <a:p>
                      <a:pPr algn="ctr" fontAlgn="b"/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VM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545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Suomen </a:t>
                      </a:r>
                      <a:r>
                        <a:rPr lang="fi-FI" sz="900" b="1" kern="120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Pank</a:t>
                      </a:r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ki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15.6.2021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ETLA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PTT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23.3.2021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PT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30.3.2021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172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Euroopan komissio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IMF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428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Keskiarvo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27357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Teknologiateollisuuden yritysten saamat tarjouspyynnöt Suomessa* </a:t>
            </a:r>
            <a:endParaRPr lang="fi-FI" sz="1600" b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4.8.2021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029406" cy="292448"/>
          </a:xfrm>
        </p:spPr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 heinäkuu 2021.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8046729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osuus, joissa tarjouspyyntöjen määrä on vähentynyt. </a:t>
            </a:r>
            <a:r>
              <a:rPr lang="fi-FI" sz="800"/>
              <a:t>Positiivinen saldoluku viittaa kysynnän parantumiseen kolme kuukautta sitten vallinneeseen tilanteeseen nähden.</a:t>
            </a:r>
            <a:endParaRPr lang="fi-FI" sz="800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232739"/>
              </p:ext>
            </p:extLst>
          </p:nvPr>
        </p:nvGraphicFramePr>
        <p:xfrm>
          <a:off x="740375" y="2449415"/>
          <a:ext cx="7874991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3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07813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848392" cy="648000"/>
          </a:xfrm>
        </p:spPr>
        <p:txBody>
          <a:bodyPr/>
          <a:lstStyle/>
          <a:p>
            <a:r>
              <a:rPr lang="fi-FI" dirty="0"/>
              <a:t>Teknologiateollisuuden henkilöstömäärä Suomessa kääntyi kasvuun vuodenvaihteessa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4.8.2021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93F89908-B191-4DB0-8E05-E1C2494CF4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82123"/>
              </p:ext>
            </p:extLst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076206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4.8.2021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huhti-kesäkuu 2021.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97410415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656487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II/2021 / II,2020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II,2021 / 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232697"/>
              </p:ext>
            </p:extLst>
          </p:nvPr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48788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54E2ACC82FC5948B3BC53EE2688E412" ma:contentTypeVersion="11" ma:contentTypeDescription="Luo uusi asiakirja." ma:contentTypeScope="" ma:versionID="5fda56d5065e715db5d1a84803b3c218">
  <xsd:schema xmlns:xsd="http://www.w3.org/2001/XMLSchema" xmlns:xs="http://www.w3.org/2001/XMLSchema" xmlns:p="http://schemas.microsoft.com/office/2006/metadata/properties" xmlns:ns3="18888a3a-9613-4736-b8cf-f212d38d32e5" xmlns:ns4="f4015653-d442-4718-8e0e-140bab151380" targetNamespace="http://schemas.microsoft.com/office/2006/metadata/properties" ma:root="true" ma:fieldsID="03e223eeee9631e49b4eb743440104a7" ns3:_="" ns4:_="">
    <xsd:import namespace="18888a3a-9613-4736-b8cf-f212d38d32e5"/>
    <xsd:import namespace="f4015653-d442-4718-8e0e-140bab1513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8a3a-9613-4736-b8cf-f212d38d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15653-d442-4718-8e0e-140bab1513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15653-d442-4718-8e0e-140bab151380">
      <UserInfo>
        <DisplayName>Forsman Daniel</DisplayName>
        <AccountId>38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A2ECDA-83CE-4AD3-BC65-9F6821763B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88a3a-9613-4736-b8cf-f212d38d32e5"/>
    <ds:schemaRef ds:uri="f4015653-d442-4718-8e0e-140bab1513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3AC004-C085-4D53-BC3A-BFB6D15CF169}">
  <ds:schemaRefs>
    <ds:schemaRef ds:uri="http://schemas.microsoft.com/office/2006/metadata/properties"/>
    <ds:schemaRef ds:uri="http://schemas.microsoft.com/office/infopath/2007/PartnerControls"/>
    <ds:schemaRef ds:uri="f4015653-d442-4718-8e0e-140bab1513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4365</TotalTime>
  <Words>1274</Words>
  <Application>Microsoft Office PowerPoint</Application>
  <PresentationFormat>Näytössä katseltava esitys (16:9)</PresentationFormat>
  <Paragraphs>574</Paragraphs>
  <Slides>20</Slides>
  <Notes>4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Rautaporras Petteri</cp:lastModifiedBy>
  <cp:revision>69</cp:revision>
  <cp:lastPrinted>2016-06-09T07:47:11Z</cp:lastPrinted>
  <dcterms:created xsi:type="dcterms:W3CDTF">2019-10-17T09:08:24Z</dcterms:created>
  <dcterms:modified xsi:type="dcterms:W3CDTF">2021-08-04T07:01:02Z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0x010100B54E2ACC82FC5948B3BC53EE2688E412</vt:lpwstr>
  </property>
  <property fmtid="{D5CDD505-2E9C-101B-9397-08002B2CF9AE}" pid="28" name="TyoryhmanNimi">
    <vt:lpwstr>Talous ja tilastot</vt:lpwstr>
  </property>
</Properties>
</file>