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.xml" ContentType="application/vnd.openxmlformats-officedocument.themeOverride+xml"/>
  <Override PartName="/ppt/charts/chart1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8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076137442" r:id="rId5"/>
    <p:sldId id="256" r:id="rId6"/>
    <p:sldId id="1118" r:id="rId7"/>
    <p:sldId id="363" r:id="rId8"/>
    <p:sldId id="1067" r:id="rId9"/>
    <p:sldId id="356" r:id="rId10"/>
    <p:sldId id="1051" r:id="rId11"/>
    <p:sldId id="1065" r:id="rId12"/>
    <p:sldId id="2076137432" r:id="rId13"/>
    <p:sldId id="1049" r:id="rId14"/>
    <p:sldId id="2076137434" r:id="rId15"/>
    <p:sldId id="2076137438" r:id="rId16"/>
    <p:sldId id="2076137435" r:id="rId17"/>
    <p:sldId id="2076137439" r:id="rId18"/>
    <p:sldId id="276" r:id="rId19"/>
    <p:sldId id="285" r:id="rId20"/>
    <p:sldId id="2076137436" r:id="rId21"/>
    <p:sldId id="2076137440" r:id="rId22"/>
    <p:sldId id="2076137437" r:id="rId23"/>
    <p:sldId id="2076137441" r:id="rId24"/>
    <p:sldId id="258" r:id="rId25"/>
    <p:sldId id="1068" r:id="rId26"/>
    <p:sldId id="1015" r:id="rId27"/>
    <p:sldId id="2076137433" r:id="rId28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46" d="100"/>
          <a:sy n="146" d="100"/>
        </p:scale>
        <p:origin x="132" y="12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AFBA02F2-1047-4A69-B920-F2B483ACFEC0}"/>
    <pc:docChg chg="undo custSel addSld delSld modSld">
      <pc:chgData name="Rautaporras Petteri" userId="d9004aa4-7491-43fa-b04f-4f6e300df2fa" providerId="ADAL" clId="{AFBA02F2-1047-4A69-B920-F2B483ACFEC0}" dt="2021-02-01T12:29:19.936" v="396" actId="20577"/>
      <pc:docMkLst>
        <pc:docMk/>
      </pc:docMkLst>
      <pc:sldChg chg="addSp delSp modSp mod">
        <pc:chgData name="Rautaporras Petteri" userId="d9004aa4-7491-43fa-b04f-4f6e300df2fa" providerId="ADAL" clId="{AFBA02F2-1047-4A69-B920-F2B483ACFEC0}" dt="2021-02-01T11:04:28.680" v="238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AFBA02F2-1047-4A69-B920-F2B483ACFEC0}" dt="2021-02-01T11:04:28.680" v="238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AFBA02F2-1047-4A69-B920-F2B483ACFEC0}" dt="2021-02-01T08:12:05.652" v="42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AFBA02F2-1047-4A69-B920-F2B483ACFEC0}" dt="2021-02-01T11:03:55.128" v="225" actId="1076"/>
          <ac:picMkLst>
            <pc:docMk/>
            <pc:sldMk cId="3984870155" sldId="256"/>
            <ac:picMk id="8" creationId="{4DC15962-23B1-459F-91D9-194A71725C31}"/>
          </ac:picMkLst>
        </pc:picChg>
        <pc:picChg chg="del">
          <ac:chgData name="Rautaporras Petteri" userId="d9004aa4-7491-43fa-b04f-4f6e300df2fa" providerId="ADAL" clId="{AFBA02F2-1047-4A69-B920-F2B483ACFEC0}" dt="2021-02-01T11:03:53.286" v="223" actId="478"/>
          <ac:picMkLst>
            <pc:docMk/>
            <pc:sldMk cId="3984870155" sldId="256"/>
            <ac:picMk id="9" creationId="{A4620DCF-3A1C-4AA5-9077-9FB2B0BC9F68}"/>
          </ac:picMkLst>
        </pc:picChg>
      </pc:sldChg>
      <pc:sldChg chg="modSp">
        <pc:chgData name="Rautaporras Petteri" userId="d9004aa4-7491-43fa-b04f-4f6e300df2fa" providerId="ADAL" clId="{AFBA02F2-1047-4A69-B920-F2B483ACFEC0}" dt="2021-02-01T08:08:38.767" v="13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AFBA02F2-1047-4A69-B920-F2B483ACFEC0}" dt="2021-02-01T08:08:38.767" v="13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AFBA02F2-1047-4A69-B920-F2B483ACFEC0}" dt="2021-02-01T08:43:56.746" v="222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AFBA02F2-1047-4A69-B920-F2B483ACFEC0}" dt="2021-02-01T08:43:56.746" v="222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20:27.092" v="118" actId="47"/>
        <pc:sldMkLst>
          <pc:docMk/>
          <pc:sldMk cId="117665966" sldId="348"/>
        </pc:sldMkLst>
      </pc:sldChg>
      <pc:sldChg chg="addSp delSp modSp mod">
        <pc:chgData name="Rautaporras Petteri" userId="d9004aa4-7491-43fa-b04f-4f6e300df2fa" providerId="ADAL" clId="{AFBA02F2-1047-4A69-B920-F2B483ACFEC0}" dt="2021-02-01T08:13:48.974" v="116" actId="13926"/>
        <pc:sldMkLst>
          <pc:docMk/>
          <pc:sldMk cId="1951005388" sldId="1006"/>
        </pc:sldMkLst>
        <pc:spChg chg="add del mod">
          <ac:chgData name="Rautaporras Petteri" userId="d9004aa4-7491-43fa-b04f-4f6e300df2fa" providerId="ADAL" clId="{AFBA02F2-1047-4A69-B920-F2B483ACFEC0}" dt="2021-02-01T08:13:24.868" v="111" actId="11529"/>
          <ac:spMkLst>
            <pc:docMk/>
            <pc:sldMk cId="1951005388" sldId="1006"/>
            <ac:spMk id="6" creationId="{8FBF0EB0-34E4-4166-B135-1B6EAD4EBADF}"/>
          </ac:spMkLst>
        </pc:spChg>
        <pc:spChg chg="add mod">
          <ac:chgData name="Rautaporras Petteri" userId="d9004aa4-7491-43fa-b04f-4f6e300df2fa" providerId="ADAL" clId="{AFBA02F2-1047-4A69-B920-F2B483ACFEC0}" dt="2021-02-01T08:13:42.398" v="115" actId="14100"/>
          <ac:spMkLst>
            <pc:docMk/>
            <pc:sldMk cId="1951005388" sldId="1006"/>
            <ac:spMk id="7" creationId="{FD7D3E43-0119-400B-82FD-7D9E08605BA5}"/>
          </ac:spMkLst>
        </pc:spChg>
        <pc:spChg chg="mod">
          <ac:chgData name="Rautaporras Petteri" userId="d9004aa4-7491-43fa-b04f-4f6e300df2fa" providerId="ADAL" clId="{AFBA02F2-1047-4A69-B920-F2B483ACFEC0}" dt="2021-02-01T08:12:19.100" v="49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AFBA02F2-1047-4A69-B920-F2B483ACFEC0}" dt="2021-02-01T08:13:48.974" v="116" actId="13926"/>
          <ac:spMkLst>
            <pc:docMk/>
            <pc:sldMk cId="1951005388" sldId="1006"/>
            <ac:spMk id="9" creationId="{D2FB5650-78F6-4EB6-B6F4-80F129B2569E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32.255" v="321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AFBA02F2-1047-4A69-B920-F2B483ACFEC0}" dt="2021-02-01T12:19:32.255" v="32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7:35.199" v="315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17:23.823" v="314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3:47.399" v="286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AFBA02F2-1047-4A69-B920-F2B483ACFEC0}" dt="2021-02-01T12:13:47.399" v="28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29.440" v="320" actId="20577"/>
        <pc:sldMkLst>
          <pc:docMk/>
          <pc:sldMk cId="2419185632" sldId="1052"/>
        </pc:sldMkLst>
        <pc:spChg chg="mod">
          <ac:chgData name="Rautaporras Petteri" userId="d9004aa4-7491-43fa-b04f-4f6e300df2fa" providerId="ADAL" clId="{AFBA02F2-1047-4A69-B920-F2B483ACFEC0}" dt="2021-02-01T12:19:29.440" v="320" actId="20577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9:26.214" v="319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0:30.911" v="330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AFBA02F2-1047-4A69-B920-F2B483ACFEC0}" dt="2021-02-01T12:20:30.911" v="330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0:26.502" v="327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0:14.751" v="326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2:36.960" v="336" actId="20577"/>
        <pc:sldMkLst>
          <pc:docMk/>
          <pc:sldMk cId="1680971455" sldId="1054"/>
        </pc:sldMkLst>
        <pc:spChg chg="mod">
          <ac:chgData name="Rautaporras Petteri" userId="d9004aa4-7491-43fa-b04f-4f6e300df2fa" providerId="ADAL" clId="{AFBA02F2-1047-4A69-B920-F2B483ACFEC0}" dt="2021-02-01T12:22:36.960" v="336" actId="20577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1:17.994" v="334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4:25.623" v="349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AFBA02F2-1047-4A69-B920-F2B483ACFEC0}" dt="2021-02-01T12:24:25.623" v="349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4:16.246" v="346"/>
          <ac:graphicFrameMkLst>
            <pc:docMk/>
            <pc:sldMk cId="2199243574" sldId="105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3:32.254" v="34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4:07.486" v="345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5:24.951" v="355" actId="20577"/>
        <pc:sldMkLst>
          <pc:docMk/>
          <pc:sldMk cId="461175757" sldId="1056"/>
        </pc:sldMkLst>
        <pc:spChg chg="mod">
          <ac:chgData name="Rautaporras Petteri" userId="d9004aa4-7491-43fa-b04f-4f6e300df2fa" providerId="ADAL" clId="{AFBA02F2-1047-4A69-B920-F2B483ACFEC0}" dt="2021-02-01T12:25:24.951" v="355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5:20.414" v="353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7:00.623" v="377"/>
        <pc:sldMkLst>
          <pc:docMk/>
          <pc:sldMk cId="684600858" sldId="1057"/>
        </pc:sldMkLst>
        <pc:spChg chg="mod">
          <ac:chgData name="Rautaporras Petteri" userId="d9004aa4-7491-43fa-b04f-4f6e300df2fa" providerId="ADAL" clId="{AFBA02F2-1047-4A69-B920-F2B483ACFEC0}" dt="2021-02-01T12:14:57.016" v="298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Rautaporras Petteri" userId="d9004aa4-7491-43fa-b04f-4f6e300df2fa" providerId="ADAL" clId="{AFBA02F2-1047-4A69-B920-F2B483ACFEC0}" dt="2021-02-01T12:26:01.031" v="360" actId="1076"/>
          <ac:spMkLst>
            <pc:docMk/>
            <pc:sldMk cId="684600858" sldId="1057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6:39.312" v="373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7:00.623" v="377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6:47.119" v="37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8:01.192" v="383" actId="20577"/>
        <pc:sldMkLst>
          <pc:docMk/>
          <pc:sldMk cId="3212395857" sldId="1058"/>
        </pc:sldMkLst>
        <pc:spChg chg="mod">
          <ac:chgData name="Rautaporras Petteri" userId="d9004aa4-7491-43fa-b04f-4f6e300df2fa" providerId="ADAL" clId="{AFBA02F2-1047-4A69-B920-F2B483ACFEC0}" dt="2021-02-01T12:28:01.192" v="383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7:56.988" v="381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9:19.936" v="396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AFBA02F2-1047-4A69-B920-F2B483ACFEC0}" dt="2021-02-01T12:29:19.936" v="396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9:15.282" v="393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9:09.351" v="392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5:59.244" v="308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AFBA02F2-1047-4A69-B920-F2B483ACFEC0}" dt="2021-02-01T12:14:20.950" v="292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4:03.407" v="28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32:31.053" v="219" actId="47"/>
        <pc:sldMkLst>
          <pc:docMk/>
          <pc:sldMk cId="3410109546" sldId="1066"/>
        </pc:sldMkLst>
      </pc:sldChg>
      <pc:sldChg chg="modSp mod">
        <pc:chgData name="Rautaporras Petteri" userId="d9004aa4-7491-43fa-b04f-4f6e300df2fa" providerId="ADAL" clId="{AFBA02F2-1047-4A69-B920-F2B483ACFEC0}" dt="2021-02-01T12:03:28.518" v="263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AFBA02F2-1047-4A69-B920-F2B483ACFEC0}" dt="2021-02-01T12:03:28.518" v="263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AFBA02F2-1047-4A69-B920-F2B483ACFEC0}" dt="2021-02-01T08:25:04.416" v="192"/>
          <ac:spMkLst>
            <pc:docMk/>
            <pc:sldMk cId="3421334924" sldId="1067"/>
            <ac:spMk id="7" creationId="{3687ADC7-98F5-412F-B49B-43449BFC94B9}"/>
          </ac:spMkLst>
        </pc:spChg>
        <pc:graphicFrameChg chg="mod">
          <ac:chgData name="Rautaporras Petteri" userId="d9004aa4-7491-43fa-b04f-4f6e300df2fa" providerId="ADAL" clId="{AFBA02F2-1047-4A69-B920-F2B483ACFEC0}" dt="2021-02-01T08:24:51.452" v="191" actId="404"/>
          <ac:graphicFrameMkLst>
            <pc:docMk/>
            <pc:sldMk cId="3421334924" sldId="1067"/>
            <ac:graphicFrameMk id="10" creationId="{18E8B046-CFAB-4548-870D-B60086FFDE2A}"/>
          </ac:graphicFrameMkLst>
        </pc:graphicFrameChg>
      </pc:sldChg>
      <pc:sldChg chg="addSp modSp add mod">
        <pc:chgData name="Rautaporras Petteri" userId="d9004aa4-7491-43fa-b04f-4f6e300df2fa" providerId="ADAL" clId="{AFBA02F2-1047-4A69-B920-F2B483ACFEC0}" dt="2021-02-01T08:03:48.982" v="8" actId="20577"/>
        <pc:sldMkLst>
          <pc:docMk/>
          <pc:sldMk cId="3926641037" sldId="1068"/>
        </pc:sldMkLst>
        <pc:spChg chg="add mod">
          <ac:chgData name="Rautaporras Petteri" userId="d9004aa4-7491-43fa-b04f-4f6e300df2fa" providerId="ADAL" clId="{AFBA02F2-1047-4A69-B920-F2B483ACFEC0}" dt="2021-02-01T08:03:48.982" v="8" actId="20577"/>
          <ac:spMkLst>
            <pc:docMk/>
            <pc:sldMk cId="3926641037" sldId="1068"/>
            <ac:spMk id="9" creationId="{59DBF88F-0FF9-4F88-9B8E-A4B508B5926A}"/>
          </ac:spMkLst>
        </pc:spChg>
      </pc:sldChg>
      <pc:sldChg chg="del">
        <pc:chgData name="Rautaporras Petteri" userId="d9004aa4-7491-43fa-b04f-4f6e300df2fa" providerId="ADAL" clId="{AFBA02F2-1047-4A69-B920-F2B483ACFEC0}" dt="2021-02-01T08:43:47.511" v="221" actId="47"/>
        <pc:sldMkLst>
          <pc:docMk/>
          <pc:sldMk cId="2622709727" sldId="1070"/>
        </pc:sldMkLst>
      </pc:sldChg>
      <pc:sldChg chg="del">
        <pc:chgData name="Rautaporras Petteri" userId="d9004aa4-7491-43fa-b04f-4f6e300df2fa" providerId="ADAL" clId="{AFBA02F2-1047-4A69-B920-F2B483ACFEC0}" dt="2021-02-01T08:03:27.422" v="1" actId="47"/>
        <pc:sldMkLst>
          <pc:docMk/>
          <pc:sldMk cId="800762062" sldId="1071"/>
        </pc:sldMkLst>
      </pc:sldChg>
      <pc:sldChg chg="del">
        <pc:chgData name="Rautaporras Petteri" userId="d9004aa4-7491-43fa-b04f-4f6e300df2fa" providerId="ADAL" clId="{AFBA02F2-1047-4A69-B920-F2B483ACFEC0}" dt="2021-02-01T08:27:46.267" v="194" actId="47"/>
        <pc:sldMkLst>
          <pc:docMk/>
          <pc:sldMk cId="1519385979" sldId="1072"/>
        </pc:sldMkLst>
      </pc:sldChg>
      <pc:sldChg chg="addSp delSp modSp add mod">
        <pc:chgData name="Rautaporras Petteri" userId="d9004aa4-7491-43fa-b04f-4f6e300df2fa" providerId="ADAL" clId="{AFBA02F2-1047-4A69-B920-F2B483ACFEC0}" dt="2021-02-01T08:32:27.105" v="218" actId="20577"/>
        <pc:sldMkLst>
          <pc:docMk/>
          <pc:sldMk cId="3588709971" sldId="1118"/>
        </pc:sldMkLst>
        <pc:spChg chg="add del mod">
          <ac:chgData name="Rautaporras Petteri" userId="d9004aa4-7491-43fa-b04f-4f6e300df2fa" providerId="ADAL" clId="{AFBA02F2-1047-4A69-B920-F2B483ACFEC0}" dt="2021-02-01T08:32:20.716" v="213" actId="478"/>
          <ac:spMkLst>
            <pc:docMk/>
            <pc:sldMk cId="3588709971" sldId="1118"/>
            <ac:spMk id="2" creationId="{10D60A89-2036-4328-B2B7-88F906F1B4CB}"/>
          </ac:spMkLst>
        </pc:spChg>
        <pc:spChg chg="add del mod">
          <ac:chgData name="Rautaporras Petteri" userId="d9004aa4-7491-43fa-b04f-4f6e300df2fa" providerId="ADAL" clId="{AFBA02F2-1047-4A69-B920-F2B483ACFEC0}" dt="2021-02-01T08:32:15.517" v="212"/>
          <ac:spMkLst>
            <pc:docMk/>
            <pc:sldMk cId="3588709971" sldId="1118"/>
            <ac:spMk id="10" creationId="{82C971CA-DF74-4F4C-AB24-B4AAE78885A4}"/>
          </ac:spMkLst>
        </pc:spChg>
        <pc:spChg chg="add del mod">
          <ac:chgData name="Rautaporras Petteri" userId="d9004aa4-7491-43fa-b04f-4f6e300df2fa" providerId="ADAL" clId="{AFBA02F2-1047-4A69-B920-F2B483ACFEC0}" dt="2021-02-01T08:32:14.620" v="208" actId="478"/>
          <ac:spMkLst>
            <pc:docMk/>
            <pc:sldMk cId="3588709971" sldId="1118"/>
            <ac:spMk id="11" creationId="{6F9932AF-B98F-4839-B98A-EBED9493A236}"/>
          </ac:spMkLst>
        </pc:spChg>
        <pc:spChg chg="add mod">
          <ac:chgData name="Rautaporras Petteri" userId="d9004aa4-7491-43fa-b04f-4f6e300df2fa" providerId="ADAL" clId="{AFBA02F2-1047-4A69-B920-F2B483ACFEC0}" dt="2021-02-01T08:32:27.105" v="218" actId="20577"/>
          <ac:spMkLst>
            <pc:docMk/>
            <pc:sldMk cId="3588709971" sldId="1118"/>
            <ac:spMk id="13" creationId="{7E75BD30-45EA-416E-8741-70B2B9911108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2:37.127" v="182" actId="20577"/>
        <pc:sldMkLst>
          <pc:docMk/>
          <pc:sldMk cId="1038765052" sldId="1123"/>
        </pc:sldMkLst>
        <pc:spChg chg="mod">
          <ac:chgData name="Rautaporras Petteri" userId="d9004aa4-7491-43fa-b04f-4f6e300df2fa" providerId="ADAL" clId="{AFBA02F2-1047-4A69-B920-F2B483ACFEC0}" dt="2021-02-01T08:22:05.449" v="165" actId="14100"/>
          <ac:spMkLst>
            <pc:docMk/>
            <pc:sldMk cId="1038765052" sldId="1123"/>
            <ac:spMk id="2" creationId="{76FE28C0-EFDC-4114-8945-A88DDBB3C888}"/>
          </ac:spMkLst>
        </pc:spChg>
        <pc:spChg chg="mod">
          <ac:chgData name="Rautaporras Petteri" userId="d9004aa4-7491-43fa-b04f-4f6e300df2fa" providerId="ADAL" clId="{AFBA02F2-1047-4A69-B920-F2B483ACFEC0}" dt="2021-02-01T08:22:37.127" v="182" actId="20577"/>
          <ac:spMkLst>
            <pc:docMk/>
            <pc:sldMk cId="1038765052" sldId="112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AFBA02F2-1047-4A69-B920-F2B483ACFEC0}" dt="2021-02-01T08:21:45.785" v="134" actId="20577"/>
          <ac:spMkLst>
            <pc:docMk/>
            <pc:sldMk cId="1038765052" sldId="1123"/>
            <ac:spMk id="14" creationId="{65054603-5EDB-48DD-ABBD-118DA9B3A626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8:23.096" v="198"/>
        <pc:sldMkLst>
          <pc:docMk/>
          <pc:sldMk cId="1533151879" sldId="1125"/>
        </pc:sldMkLst>
        <pc:spChg chg="mod">
          <ac:chgData name="Rautaporras Petteri" userId="d9004aa4-7491-43fa-b04f-4f6e300df2fa" providerId="ADAL" clId="{AFBA02F2-1047-4A69-B920-F2B483ACFEC0}" dt="2021-02-01T08:28:23.096" v="198"/>
          <ac:spMkLst>
            <pc:docMk/>
            <pc:sldMk cId="1533151879" sldId="1125"/>
            <ac:spMk id="7" creationId="{3687ADC7-98F5-412F-B49B-43449BFC94B9}"/>
          </ac:spMkLst>
        </pc:spChg>
      </pc:sldChg>
      <pc:sldChg chg="add">
        <pc:chgData name="Rautaporras Petteri" userId="d9004aa4-7491-43fa-b04f-4f6e300df2fa" providerId="ADAL" clId="{AFBA02F2-1047-4A69-B920-F2B483ACFEC0}" dt="2021-02-01T08:43:46.108" v="220"/>
        <pc:sldMkLst>
          <pc:docMk/>
          <pc:sldMk cId="2192367370" sldId="2076137432"/>
        </pc:sldMkLst>
      </pc:sldChg>
    </pc:docChg>
  </pc:docChgLst>
  <pc:docChgLst>
    <pc:chgData name="Rautaporras Petteri" userId="d9004aa4-7491-43fa-b04f-4f6e300df2fa" providerId="ADAL" clId="{099A343C-27F0-4DB6-BE60-2AAD4D38A8FF}"/>
    <pc:docChg chg="addSld delSld modSld sldOrd">
      <pc:chgData name="Rautaporras Petteri" userId="d9004aa4-7491-43fa-b04f-4f6e300df2fa" providerId="ADAL" clId="{099A343C-27F0-4DB6-BE60-2AAD4D38A8FF}" dt="2020-08-03T18:29:58.769" v="48" actId="2696"/>
      <pc:docMkLst>
        <pc:docMk/>
      </pc:docMkLst>
      <pc:sldChg chg="del">
        <pc:chgData name="Rautaporras Petteri" userId="d9004aa4-7491-43fa-b04f-4f6e300df2fa" providerId="ADAL" clId="{099A343C-27F0-4DB6-BE60-2AAD4D38A8FF}" dt="2020-08-03T18:29:37.393" v="45" actId="2696"/>
        <pc:sldMkLst>
          <pc:docMk/>
          <pc:sldMk cId="1972176252" sldId="257"/>
        </pc:sldMkLst>
      </pc:sldChg>
      <pc:sldChg chg="del">
        <pc:chgData name="Rautaporras Petteri" userId="d9004aa4-7491-43fa-b04f-4f6e300df2fa" providerId="ADAL" clId="{099A343C-27F0-4DB6-BE60-2AAD4D38A8FF}" dt="2020-08-03T18:29:33.037" v="44" actId="2696"/>
        <pc:sldMkLst>
          <pc:docMk/>
          <pc:sldMk cId="299574909" sldId="272"/>
        </pc:sldMkLst>
      </pc:sldChg>
      <pc:sldChg chg="del">
        <pc:chgData name="Rautaporras Petteri" userId="d9004aa4-7491-43fa-b04f-4f6e300df2fa" providerId="ADAL" clId="{099A343C-27F0-4DB6-BE60-2AAD4D38A8FF}" dt="2020-08-03T18:29:26.307" v="43" actId="2696"/>
        <pc:sldMkLst>
          <pc:docMk/>
          <pc:sldMk cId="3373636456" sldId="336"/>
        </pc:sldMkLst>
      </pc:sldChg>
      <pc:sldChg chg="del">
        <pc:chgData name="Rautaporras Petteri" userId="d9004aa4-7491-43fa-b04f-4f6e300df2fa" providerId="ADAL" clId="{099A343C-27F0-4DB6-BE60-2AAD4D38A8FF}" dt="2020-08-03T18:29:58.769" v="48" actId="2696"/>
        <pc:sldMkLst>
          <pc:docMk/>
          <pc:sldMk cId="1005430228" sldId="1014"/>
        </pc:sldMkLst>
      </pc:sldChg>
      <pc:sldChg chg="ord">
        <pc:chgData name="Rautaporras Petteri" userId="d9004aa4-7491-43fa-b04f-4f6e300df2fa" providerId="ADAL" clId="{099A343C-27F0-4DB6-BE60-2AAD4D38A8FF}" dt="2020-08-03T18:29:39.866" v="46"/>
        <pc:sldMkLst>
          <pc:docMk/>
          <pc:sldMk cId="3461487886" sldId="1065"/>
        </pc:sldMkLst>
      </pc:sldChg>
      <pc:sldChg chg="modSp">
        <pc:chgData name="Rautaporras Petteri" userId="d9004aa4-7491-43fa-b04f-4f6e300df2fa" providerId="ADAL" clId="{099A343C-27F0-4DB6-BE60-2AAD4D38A8FF}" dt="2020-08-03T18:28:46.557" v="42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099A343C-27F0-4DB6-BE60-2AAD4D38A8FF}" dt="2020-08-03T18:28:46.557" v="42" actId="20577"/>
          <ac:spMkLst>
            <pc:docMk/>
            <pc:sldMk cId="3421334924" sldId="1067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099A343C-27F0-4DB6-BE60-2AAD4D38A8FF}" dt="2020-08-03T18:29:57.499" v="47"/>
        <pc:sldMkLst>
          <pc:docMk/>
          <pc:sldMk cId="2630019428" sldId="1068"/>
        </pc:sldMkLst>
      </pc:sldChg>
    </pc:docChg>
  </pc:docChgLst>
  <pc:docChgLst>
    <pc:chgData name="Rautaporras Petteri" userId="d9004aa4-7491-43fa-b04f-4f6e300df2fa" providerId="ADAL" clId="{435E5D8F-F5B0-4CD5-A282-05A4D9844A2F}"/>
    <pc:docChg chg="undo redo custSel addSld delSld modSld sldOrd">
      <pc:chgData name="Rautaporras Petteri" userId="d9004aa4-7491-43fa-b04f-4f6e300df2fa" providerId="ADAL" clId="{435E5D8F-F5B0-4CD5-A282-05A4D9844A2F}" dt="2021-04-27T19:24:09.195" v="1054" actId="20577"/>
      <pc:docMkLst>
        <pc:docMk/>
      </pc:docMkLst>
      <pc:sldChg chg="addSp delSp modSp mod">
        <pc:chgData name="Rautaporras Petteri" userId="d9004aa4-7491-43fa-b04f-4f6e300df2fa" providerId="ADAL" clId="{435E5D8F-F5B0-4CD5-A282-05A4D9844A2F}" dt="2021-04-25T17:41:22.035" v="977" actId="255"/>
        <pc:sldMkLst>
          <pc:docMk/>
          <pc:sldMk cId="3984870155" sldId="256"/>
        </pc:sldMkLst>
        <pc:spChg chg="mod">
          <ac:chgData name="Rautaporras Petteri" userId="d9004aa4-7491-43fa-b04f-4f6e300df2fa" providerId="ADAL" clId="{435E5D8F-F5B0-4CD5-A282-05A4D9844A2F}" dt="2021-04-25T17:41:22.035" v="977" actId="255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40.642" v="497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435E5D8F-F5B0-4CD5-A282-05A4D9844A2F}" dt="2021-04-25T17:07:39.965" v="424" actId="478"/>
          <ac:picMkLst>
            <pc:docMk/>
            <pc:sldMk cId="3984870155" sldId="256"/>
            <ac:picMk id="8" creationId="{4DC15962-23B1-459F-91D9-194A71725C31}"/>
          </ac:picMkLst>
        </pc:picChg>
        <pc:picChg chg="add mod">
          <ac:chgData name="Rautaporras Petteri" userId="d9004aa4-7491-43fa-b04f-4f6e300df2fa" providerId="ADAL" clId="{435E5D8F-F5B0-4CD5-A282-05A4D9844A2F}" dt="2021-04-25T17:07:45.626" v="427" actId="1076"/>
          <ac:picMkLst>
            <pc:docMk/>
            <pc:sldMk cId="3984870155" sldId="256"/>
            <ac:picMk id="9" creationId="{A9649748-2E92-4CDB-AF82-5D6827594CAF}"/>
          </ac:picMkLst>
        </pc:picChg>
      </pc:sldChg>
      <pc:sldChg chg="modSp add del mod">
        <pc:chgData name="Rautaporras Petteri" userId="d9004aa4-7491-43fa-b04f-4f6e300df2fa" providerId="ADAL" clId="{435E5D8F-F5B0-4CD5-A282-05A4D9844A2F}" dt="2021-04-25T09:46:22.164" v="101" actId="47"/>
        <pc:sldMkLst>
          <pc:docMk/>
          <pc:sldMk cId="1972176252" sldId="257"/>
        </pc:sldMkLst>
        <pc:spChg chg="mod">
          <ac:chgData name="Rautaporras Petteri" userId="d9004aa4-7491-43fa-b04f-4f6e300df2fa" providerId="ADAL" clId="{435E5D8F-F5B0-4CD5-A282-05A4D9844A2F}" dt="2021-04-25T09:45:45.166" v="98" actId="20577"/>
          <ac:spMkLst>
            <pc:docMk/>
            <pc:sldMk cId="1972176252" sldId="25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5:10.557" v="18" actId="1076"/>
          <ac:spMkLst>
            <pc:docMk/>
            <pc:sldMk cId="1972176252" sldId="257"/>
            <ac:spMk id="6" creationId="{AFA293FB-BE8E-4E80-888C-E196B92A12B6}"/>
          </ac:spMkLst>
        </pc:spChg>
        <pc:spChg chg="mod">
          <ac:chgData name="Rautaporras Petteri" userId="d9004aa4-7491-43fa-b04f-4f6e300df2fa" providerId="ADAL" clId="{435E5D8F-F5B0-4CD5-A282-05A4D9844A2F}" dt="2021-04-25T09:45:00.788" v="17" actId="14100"/>
          <ac:spMkLst>
            <pc:docMk/>
            <pc:sldMk cId="1972176252" sldId="257"/>
            <ac:spMk id="11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09:44:51.372" v="16"/>
          <ac:graphicFrameMkLst>
            <pc:docMk/>
            <pc:sldMk cId="1972176252" sldId="257"/>
            <ac:graphicFrameMk id="9" creationId="{00000000-0000-0000-0000-000000000000}"/>
          </ac:graphicFrameMkLst>
        </pc:graphicFrameChg>
      </pc:sldChg>
      <pc:sldChg chg="modSp add mod">
        <pc:chgData name="Rautaporras Petteri" userId="d9004aa4-7491-43fa-b04f-4f6e300df2fa" providerId="ADAL" clId="{435E5D8F-F5B0-4CD5-A282-05A4D9844A2F}" dt="2021-04-25T09:47:20.061" v="145" actId="14100"/>
        <pc:sldMkLst>
          <pc:docMk/>
          <pc:sldMk cId="347492013" sldId="258"/>
        </pc:sldMkLst>
        <pc:spChg chg="mod">
          <ac:chgData name="Rautaporras Petteri" userId="d9004aa4-7491-43fa-b04f-4f6e300df2fa" providerId="ADAL" clId="{435E5D8F-F5B0-4CD5-A282-05A4D9844A2F}" dt="2021-04-25T09:47:01.994" v="140" actId="1076"/>
          <ac:spMkLst>
            <pc:docMk/>
            <pc:sldMk cId="347492013" sldId="2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7:20.061" v="145" actId="14100"/>
          <ac:spMkLst>
            <pc:docMk/>
            <pc:sldMk cId="347492013" sldId="258"/>
            <ac:spMk id="9" creationId="{44425203-2A44-4D66-809C-7A80E3AC73E6}"/>
          </ac:spMkLst>
        </pc:spChg>
      </pc:sldChg>
      <pc:sldChg chg="add del">
        <pc:chgData name="Rautaporras Petteri" userId="d9004aa4-7491-43fa-b04f-4f6e300df2fa" providerId="ADAL" clId="{435E5D8F-F5B0-4CD5-A282-05A4D9844A2F}" dt="2021-04-25T09:49:02.811" v="200" actId="47"/>
        <pc:sldMkLst>
          <pc:docMk/>
          <pc:sldMk cId="2306283417" sldId="262"/>
        </pc:sldMkLst>
      </pc:sldChg>
      <pc:sldChg chg="modSp">
        <pc:chgData name="Rautaporras Petteri" userId="d9004aa4-7491-43fa-b04f-4f6e300df2fa" providerId="ADAL" clId="{435E5D8F-F5B0-4CD5-A282-05A4D9844A2F}" dt="2021-04-25T17:10:52.503" v="500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435E5D8F-F5B0-4CD5-A282-05A4D9844A2F}" dt="2021-04-25T17:10:52.503" v="50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435E5D8F-F5B0-4CD5-A282-05A4D9844A2F}" dt="2021-04-25T17:10:53.094" v="501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435E5D8F-F5B0-4CD5-A282-05A4D9844A2F}" dt="2021-04-25T17:10:53.094" v="50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Sp modSp add mod">
        <pc:chgData name="Rautaporras Petteri" userId="d9004aa4-7491-43fa-b04f-4f6e300df2fa" providerId="ADAL" clId="{435E5D8F-F5B0-4CD5-A282-05A4D9844A2F}" dt="2021-04-26T06:52:02.276" v="996" actId="27918"/>
        <pc:sldMkLst>
          <pc:docMk/>
          <pc:sldMk cId="2833165680" sldId="356"/>
        </pc:sldMkLst>
        <pc:spChg chg="mod">
          <ac:chgData name="Rautaporras Petteri" userId="d9004aa4-7491-43fa-b04f-4f6e300df2fa" providerId="ADAL" clId="{435E5D8F-F5B0-4CD5-A282-05A4D9844A2F}" dt="2021-04-25T17:22:47.354" v="940" actId="20577"/>
          <ac:spMkLst>
            <pc:docMk/>
            <pc:sldMk cId="2833165680" sldId="356"/>
            <ac:spMk id="2" creationId="{BC206263-2FBC-4388-99DE-3677A24ED38D}"/>
          </ac:spMkLst>
        </pc:spChg>
        <pc:spChg chg="add mod">
          <ac:chgData name="Rautaporras Petteri" userId="d9004aa4-7491-43fa-b04f-4f6e300df2fa" providerId="ADAL" clId="{435E5D8F-F5B0-4CD5-A282-05A4D9844A2F}" dt="2021-04-25T17:23:34.619" v="947" actId="1076"/>
          <ac:spMkLst>
            <pc:docMk/>
            <pc:sldMk cId="2833165680" sldId="356"/>
            <ac:spMk id="6" creationId="{646AD245-FECA-47F6-80C5-5E1051D27C98}"/>
          </ac:spMkLst>
        </pc:spChg>
        <pc:spChg chg="mod">
          <ac:chgData name="Rautaporras Petteri" userId="d9004aa4-7491-43fa-b04f-4f6e300df2fa" providerId="ADAL" clId="{435E5D8F-F5B0-4CD5-A282-05A4D9844A2F}" dt="2021-04-25T17:23:26.270" v="945" actId="1076"/>
          <ac:spMkLst>
            <pc:docMk/>
            <pc:sldMk cId="2833165680" sldId="356"/>
            <ac:spMk id="8" creationId="{03A6E3B0-5FBD-4EC6-893B-FFB382725403}"/>
          </ac:spMkLst>
        </pc:spChg>
      </pc:sldChg>
      <pc:sldChg chg="addSp modSp add mod">
        <pc:chgData name="Rautaporras Petteri" userId="d9004aa4-7491-43fa-b04f-4f6e300df2fa" providerId="ADAL" clId="{435E5D8F-F5B0-4CD5-A282-05A4D9844A2F}" dt="2021-04-26T06:44:32.318" v="992" actId="27918"/>
        <pc:sldMkLst>
          <pc:docMk/>
          <pc:sldMk cId="698580732" sldId="363"/>
        </pc:sldMkLst>
        <pc:spChg chg="mod">
          <ac:chgData name="Rautaporras Petteri" userId="d9004aa4-7491-43fa-b04f-4f6e300df2fa" providerId="ADAL" clId="{435E5D8F-F5B0-4CD5-A282-05A4D9844A2F}" dt="2021-04-25T17:16:51.857" v="782" actId="20577"/>
          <ac:spMkLst>
            <pc:docMk/>
            <pc:sldMk cId="698580732" sldId="363"/>
            <ac:spMk id="2" creationId="{76FE28C0-EFDC-4114-8945-A88DDBB3C888}"/>
          </ac:spMkLst>
        </pc:spChg>
        <pc:spChg chg="add mod">
          <ac:chgData name="Rautaporras Petteri" userId="d9004aa4-7491-43fa-b04f-4f6e300df2fa" providerId="ADAL" clId="{435E5D8F-F5B0-4CD5-A282-05A4D9844A2F}" dt="2021-04-25T17:19:12.556" v="917" actId="1076"/>
          <ac:spMkLst>
            <pc:docMk/>
            <pc:sldMk cId="698580732" sldId="363"/>
            <ac:spMk id="6" creationId="{CFD15DBF-9EBB-4954-9C59-6327418397B4}"/>
          </ac:spMkLst>
        </pc:spChg>
        <pc:spChg chg="mod">
          <ac:chgData name="Rautaporras Petteri" userId="d9004aa4-7491-43fa-b04f-4f6e300df2fa" providerId="ADAL" clId="{435E5D8F-F5B0-4CD5-A282-05A4D9844A2F}" dt="2021-04-25T17:16:05.774" v="692" actId="20577"/>
          <ac:spMkLst>
            <pc:docMk/>
            <pc:sldMk cId="698580732" sldId="36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435E5D8F-F5B0-4CD5-A282-05A4D9844A2F}" dt="2021-04-25T17:19:26.712" v="919" actId="14100"/>
          <ac:spMkLst>
            <pc:docMk/>
            <pc:sldMk cId="698580732" sldId="363"/>
            <ac:spMk id="14" creationId="{65054603-5EDB-48DD-ABBD-118DA9B3A626}"/>
          </ac:spMkLst>
        </pc:spChg>
        <pc:graphicFrameChg chg="mod">
          <ac:chgData name="Rautaporras Petteri" userId="d9004aa4-7491-43fa-b04f-4f6e300df2fa" providerId="ADAL" clId="{435E5D8F-F5B0-4CD5-A282-05A4D9844A2F}" dt="2021-04-25T17:18:54.499" v="914"/>
          <ac:graphicFrameMkLst>
            <pc:docMk/>
            <pc:sldMk cId="698580732" sldId="363"/>
            <ac:graphicFrameMk id="8" creationId="{D197F15D-450E-4FB4-8981-8146E495A50E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5:33:18.208" v="980" actId="20577"/>
        <pc:sldMkLst>
          <pc:docMk/>
          <pc:sldMk cId="1951005388" sldId="1006"/>
        </pc:sldMkLst>
        <pc:spChg chg="mod">
          <ac:chgData name="Rautaporras Petteri" userId="d9004aa4-7491-43fa-b04f-4f6e300df2fa" providerId="ADAL" clId="{435E5D8F-F5B0-4CD5-A282-05A4D9844A2F}" dt="2021-04-25T17:08:33.365" v="474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36.231" v="496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435E5D8F-F5B0-4CD5-A282-05A4D9844A2F}" dt="2021-04-26T05:33:18.208" v="980" actId="20577"/>
          <ac:spMkLst>
            <pc:docMk/>
            <pc:sldMk cId="1951005388" sldId="1006"/>
            <ac:spMk id="9" creationId="{D2FB5650-78F6-4EB6-B6F4-80F129B2569E}"/>
          </ac:spMkLst>
        </pc:spChg>
      </pc:sldChg>
      <pc:sldChg chg="modSp add del mod">
        <pc:chgData name="Rautaporras Petteri" userId="d9004aa4-7491-43fa-b04f-4f6e300df2fa" providerId="ADAL" clId="{435E5D8F-F5B0-4CD5-A282-05A4D9844A2F}" dt="2021-04-26T05:54:59.518" v="982" actId="47"/>
        <pc:sldMkLst>
          <pc:docMk/>
          <pc:sldMk cId="1005430228" sldId="1014"/>
        </pc:sldMkLst>
        <pc:spChg chg="mod">
          <ac:chgData name="Rautaporras Petteri" userId="d9004aa4-7491-43fa-b04f-4f6e300df2fa" providerId="ADAL" clId="{435E5D8F-F5B0-4CD5-A282-05A4D9844A2F}" dt="2021-04-25T09:48:08.361" v="198" actId="20577"/>
          <ac:spMkLst>
            <pc:docMk/>
            <pc:sldMk cId="1005430228" sldId="1014"/>
            <ac:spMk id="2" creationId="{00000000-0000-0000-0000-000000000000}"/>
          </ac:spMkLst>
        </pc:spChg>
      </pc:sldChg>
      <pc:sldChg chg="modSp add mod">
        <pc:chgData name="Rautaporras Petteri" userId="d9004aa4-7491-43fa-b04f-4f6e300df2fa" providerId="ADAL" clId="{435E5D8F-F5B0-4CD5-A282-05A4D9844A2F}" dt="2021-04-26T05:55:49.618" v="986"/>
        <pc:sldMkLst>
          <pc:docMk/>
          <pc:sldMk cId="1610653069" sldId="1015"/>
        </pc:sldMkLst>
        <pc:spChg chg="mod">
          <ac:chgData name="Rautaporras Petteri" userId="d9004aa4-7491-43fa-b04f-4f6e300df2fa" providerId="ADAL" clId="{435E5D8F-F5B0-4CD5-A282-05A4D9844A2F}" dt="2021-04-25T10:00:10.799" v="203" actId="20577"/>
          <ac:spMkLst>
            <pc:docMk/>
            <pc:sldMk cId="1610653069" sldId="101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6T05:55:49.618" v="98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435E5D8F-F5B0-4CD5-A282-05A4D9844A2F}" dt="2021-04-27T04:45:53.098" v="1022" actId="47"/>
        <pc:sldMkLst>
          <pc:docMk/>
          <pc:sldMk cId="3098896778" sldId="1046"/>
        </pc:sldMkLst>
        <pc:spChg chg="mod">
          <ac:chgData name="Rautaporras Petteri" userId="d9004aa4-7491-43fa-b04f-4f6e300df2fa" providerId="ADAL" clId="{435E5D8F-F5B0-4CD5-A282-05A4D9844A2F}" dt="2021-04-25T17:40:46.152" v="975" actId="20577"/>
          <ac:spMkLst>
            <pc:docMk/>
            <pc:sldMk cId="3098896778" sldId="1046"/>
            <ac:spMk id="8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7T04:50:54.353" v="1048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435E5D8F-F5B0-4CD5-A282-05A4D9844A2F}" dt="2021-04-25T10:45:08.179" v="39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435E5D8F-F5B0-4CD5-A282-05A4D9844A2F}" dt="2021-04-27T04:50:54.353" v="104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5T10:38:32.317" v="352" actId="1076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2:06.675" v="1050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435E5D8F-F5B0-4CD5-A282-05A4D9844A2F}" dt="2021-04-27T19:22:06.675" v="105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14:18.606" v="211"/>
          <ac:graphicFrameMkLst>
            <pc:docMk/>
            <pc:sldMk cId="1255078131" sldId="1051"/>
            <ac:graphicFrameMk id="8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0:22:34.015" v="265" actId="47"/>
        <pc:sldMkLst>
          <pc:docMk/>
          <pc:sldMk cId="2419185632" sldId="1052"/>
        </pc:sldMkLst>
      </pc:sldChg>
      <pc:sldChg chg="del">
        <pc:chgData name="Rautaporras Petteri" userId="d9004aa4-7491-43fa-b04f-4f6e300df2fa" providerId="ADAL" clId="{435E5D8F-F5B0-4CD5-A282-05A4D9844A2F}" dt="2021-04-25T10:41:11.951" v="369" actId="47"/>
        <pc:sldMkLst>
          <pc:docMk/>
          <pc:sldMk cId="1883107858" sldId="1053"/>
        </pc:sldMkLst>
      </pc:sldChg>
      <pc:sldChg chg="del">
        <pc:chgData name="Rautaporras Petteri" userId="d9004aa4-7491-43fa-b04f-4f6e300df2fa" providerId="ADAL" clId="{435E5D8F-F5B0-4CD5-A282-05A4D9844A2F}" dt="2021-04-25T10:24:46.223" v="272" actId="47"/>
        <pc:sldMkLst>
          <pc:docMk/>
          <pc:sldMk cId="1680971455" sldId="1054"/>
        </pc:sldMkLst>
      </pc:sldChg>
      <pc:sldChg chg="del">
        <pc:chgData name="Rautaporras Petteri" userId="d9004aa4-7491-43fa-b04f-4f6e300df2fa" providerId="ADAL" clId="{435E5D8F-F5B0-4CD5-A282-05A4D9844A2F}" dt="2021-04-25T10:42:56.755" v="377" actId="47"/>
        <pc:sldMkLst>
          <pc:docMk/>
          <pc:sldMk cId="2199243574" sldId="1055"/>
        </pc:sldMkLst>
      </pc:sldChg>
      <pc:sldChg chg="del">
        <pc:chgData name="Rautaporras Petteri" userId="d9004aa4-7491-43fa-b04f-4f6e300df2fa" providerId="ADAL" clId="{435E5D8F-F5B0-4CD5-A282-05A4D9844A2F}" dt="2021-04-25T10:30:35.281" v="283" actId="47"/>
        <pc:sldMkLst>
          <pc:docMk/>
          <pc:sldMk cId="461175757" sldId="1056"/>
        </pc:sldMkLst>
      </pc:sldChg>
      <pc:sldChg chg="del">
        <pc:chgData name="Rautaporras Petteri" userId="d9004aa4-7491-43fa-b04f-4f6e300df2fa" providerId="ADAL" clId="{435E5D8F-F5B0-4CD5-A282-05A4D9844A2F}" dt="2021-04-25T10:44:50.301" v="386" actId="47"/>
        <pc:sldMkLst>
          <pc:docMk/>
          <pc:sldMk cId="684600858" sldId="1057"/>
        </pc:sldMkLst>
      </pc:sldChg>
      <pc:sldChg chg="del mod">
        <pc:chgData name="Rautaporras Petteri" userId="d9004aa4-7491-43fa-b04f-4f6e300df2fa" providerId="ADAL" clId="{435E5D8F-F5B0-4CD5-A282-05A4D9844A2F}" dt="2021-04-25T10:33:37.049" v="299" actId="47"/>
        <pc:sldMkLst>
          <pc:docMk/>
          <pc:sldMk cId="3212395857" sldId="1058"/>
        </pc:sldMkLst>
      </pc:sldChg>
      <pc:sldChg chg="modSp del">
        <pc:chgData name="Rautaporras Petteri" userId="d9004aa4-7491-43fa-b04f-4f6e300df2fa" providerId="ADAL" clId="{435E5D8F-F5B0-4CD5-A282-05A4D9844A2F}" dt="2021-04-25T10:49:47.525" v="418" actId="47"/>
        <pc:sldMkLst>
          <pc:docMk/>
          <pc:sldMk cId="3698197194" sldId="1059"/>
        </pc:sldMkLst>
        <pc:graphicFrameChg chg="mod">
          <ac:chgData name="Rautaporras Petteri" userId="d9004aa4-7491-43fa-b04f-4f6e300df2fa" providerId="ADAL" clId="{435E5D8F-F5B0-4CD5-A282-05A4D9844A2F}" dt="2021-04-25T10:49:03.056" v="416"/>
          <ac:graphicFrameMkLst>
            <pc:docMk/>
            <pc:sldMk cId="3698197194" sldId="1059"/>
            <ac:graphicFrameMk id="8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4:09.195" v="105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435E5D8F-F5B0-4CD5-A282-05A4D9844A2F}" dt="2021-04-25T10:20:04.249" v="254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435E5D8F-F5B0-4CD5-A282-05A4D9844A2F}" dt="2021-04-25T10:19:09.521" v="248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7T19:24:09.195" v="1054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6:49:07.605" v="994" actId="27918"/>
        <pc:sldMkLst>
          <pc:docMk/>
          <pc:sldMk cId="3421334924" sldId="1067"/>
        </pc:sldMkLst>
        <pc:spChg chg="mod">
          <ac:chgData name="Rautaporras Petteri" userId="d9004aa4-7491-43fa-b04f-4f6e300df2fa" providerId="ADAL" clId="{435E5D8F-F5B0-4CD5-A282-05A4D9844A2F}" dt="2021-04-25T17:13:20.747" v="620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435E5D8F-F5B0-4CD5-A282-05A4D9844A2F}" dt="2021-04-25T17:13:39.301" v="638" actId="20577"/>
          <ac:spMkLst>
            <pc:docMk/>
            <pc:sldMk cId="3421334924" sldId="1067"/>
            <ac:spMk id="7" creationId="{3687ADC7-98F5-412F-B49B-43449BFC94B9}"/>
          </ac:spMkLst>
        </pc:spChg>
      </pc:sldChg>
      <pc:sldChg chg="add mod">
        <pc:chgData name="Rautaporras Petteri" userId="d9004aa4-7491-43fa-b04f-4f6e300df2fa" providerId="ADAL" clId="{435E5D8F-F5B0-4CD5-A282-05A4D9844A2F}" dt="2021-04-26T07:31:25.375" v="1020" actId="27918"/>
        <pc:sldMkLst>
          <pc:docMk/>
          <pc:sldMk cId="800762062" sldId="1068"/>
        </pc:sldMkLst>
      </pc:sldChg>
      <pc:sldChg chg="modSp del mod">
        <pc:chgData name="Rautaporras Petteri" userId="d9004aa4-7491-43fa-b04f-4f6e300df2fa" providerId="ADAL" clId="{435E5D8F-F5B0-4CD5-A282-05A4D9844A2F}" dt="2021-04-25T17:34:57.380" v="958" actId="47"/>
        <pc:sldMkLst>
          <pc:docMk/>
          <pc:sldMk cId="3926641037" sldId="1068"/>
        </pc:sldMkLst>
        <pc:spChg chg="mod">
          <ac:chgData name="Rautaporras Petteri" userId="d9004aa4-7491-43fa-b04f-4f6e300df2fa" providerId="ADAL" clId="{435E5D8F-F5B0-4CD5-A282-05A4D9844A2F}" dt="2021-04-25T10:34:51.331" v="331" actId="20577"/>
          <ac:spMkLst>
            <pc:docMk/>
            <pc:sldMk cId="3926641037" sldId="1068"/>
            <ac:spMk id="2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5T17:26:54.113" v="954"/>
        <pc:sldMkLst>
          <pc:docMk/>
          <pc:sldMk cId="3588709971" sldId="1118"/>
        </pc:sldMkLst>
        <pc:spChg chg="mod">
          <ac:chgData name="Rautaporras Petteri" userId="d9004aa4-7491-43fa-b04f-4f6e300df2fa" providerId="ADAL" clId="{435E5D8F-F5B0-4CD5-A282-05A4D9844A2F}" dt="2021-04-25T17:15:18.475" v="689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435E5D8F-F5B0-4CD5-A282-05A4D9844A2F}" dt="2021-04-25T17:26:54.113" v="954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7:15:52.942" v="691" actId="47"/>
        <pc:sldMkLst>
          <pc:docMk/>
          <pc:sldMk cId="1038765052" sldId="1123"/>
        </pc:sldMkLst>
      </pc:sldChg>
      <pc:sldChg chg="del">
        <pc:chgData name="Rautaporras Petteri" userId="d9004aa4-7491-43fa-b04f-4f6e300df2fa" providerId="ADAL" clId="{435E5D8F-F5B0-4CD5-A282-05A4D9844A2F}" dt="2021-04-25T17:22:34.941" v="921" actId="47"/>
        <pc:sldMkLst>
          <pc:docMk/>
          <pc:sldMk cId="1533151879" sldId="1125"/>
        </pc:sldMkLst>
      </pc:sldChg>
      <pc:sldChg chg="modSp ord">
        <pc:chgData name="Rautaporras Petteri" userId="d9004aa4-7491-43fa-b04f-4f6e300df2fa" providerId="ADAL" clId="{435E5D8F-F5B0-4CD5-A282-05A4D9844A2F}" dt="2021-04-25T17:34:55.475" v="957"/>
        <pc:sldMkLst>
          <pc:docMk/>
          <pc:sldMk cId="2192367370" sldId="2076137432"/>
        </pc:sldMkLst>
        <pc:graphicFrameChg chg="mod">
          <ac:chgData name="Rautaporras Petteri" userId="d9004aa4-7491-43fa-b04f-4f6e300df2fa" providerId="ADAL" clId="{435E5D8F-F5B0-4CD5-A282-05A4D9844A2F}" dt="2021-04-25T17:10:51.734" v="499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5T09:49:00.559" v="199"/>
        <pc:sldMkLst>
          <pc:docMk/>
          <pc:sldMk cId="2207283923" sldId="2076137433"/>
        </pc:sldMkLst>
      </pc:sldChg>
      <pc:sldChg chg="delSp modSp add mod">
        <pc:chgData name="Rautaporras Petteri" userId="d9004aa4-7491-43fa-b04f-4f6e300df2fa" providerId="ADAL" clId="{435E5D8F-F5B0-4CD5-A282-05A4D9844A2F}" dt="2021-04-26T07:02:49.626" v="1002" actId="27918"/>
        <pc:sldMkLst>
          <pc:docMk/>
          <pc:sldMk cId="616389290" sldId="2076137434"/>
        </pc:sldMkLst>
        <pc:spChg chg="mod">
          <ac:chgData name="Rautaporras Petteri" userId="d9004aa4-7491-43fa-b04f-4f6e300df2fa" providerId="ADAL" clId="{435E5D8F-F5B0-4CD5-A282-05A4D9844A2F}" dt="2021-04-25T10:20:49.137" v="259"/>
          <ac:spMkLst>
            <pc:docMk/>
            <pc:sldMk cId="616389290" sldId="2076137434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0:52.145" v="260" actId="478"/>
          <ac:spMkLst>
            <pc:docMk/>
            <pc:sldMk cId="616389290" sldId="2076137434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2:14.277" v="264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6:52.041" v="1006" actId="27918"/>
        <pc:sldMkLst>
          <pc:docMk/>
          <pc:sldMk cId="3005809879" sldId="2076137435"/>
        </pc:sldMkLst>
        <pc:spChg chg="mod">
          <ac:chgData name="Rautaporras Petteri" userId="d9004aa4-7491-43fa-b04f-4f6e300df2fa" providerId="ADAL" clId="{435E5D8F-F5B0-4CD5-A282-05A4D9844A2F}" dt="2021-04-25T10:22:46.742" v="266"/>
          <ac:spMkLst>
            <pc:docMk/>
            <pc:sldMk cId="3005809879" sldId="2076137435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2:54.676" v="267" actId="478"/>
          <ac:spMkLst>
            <pc:docMk/>
            <pc:sldMk cId="3005809879" sldId="2076137435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3:48.782" v="271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8:16.451" v="1032"/>
        <pc:sldMkLst>
          <pc:docMk/>
          <pc:sldMk cId="2573698252" sldId="2076137436"/>
        </pc:sldMkLst>
        <pc:spChg chg="mod">
          <ac:chgData name="Rautaporras Petteri" userId="d9004aa4-7491-43fa-b04f-4f6e300df2fa" providerId="ADAL" clId="{435E5D8F-F5B0-4CD5-A282-05A4D9844A2F}" dt="2021-04-25T10:24:58.030" v="273"/>
          <ac:spMkLst>
            <pc:docMk/>
            <pc:sldMk cId="2573698252" sldId="2076137436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5:05.779" v="274" actId="478"/>
          <ac:spMkLst>
            <pc:docMk/>
            <pc:sldMk cId="2573698252" sldId="2076137436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8:16.451" v="1032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8:13.757" v="1014" actId="27918"/>
        <pc:sldMkLst>
          <pc:docMk/>
          <pc:sldMk cId="3105830212" sldId="2076137437"/>
        </pc:sldMkLst>
        <pc:spChg chg="mod">
          <ac:chgData name="Rautaporras Petteri" userId="d9004aa4-7491-43fa-b04f-4f6e300df2fa" providerId="ADAL" clId="{435E5D8F-F5B0-4CD5-A282-05A4D9844A2F}" dt="2021-04-25T10:31:13.874" v="284"/>
          <ac:spMkLst>
            <pc:docMk/>
            <pc:sldMk cId="3105830212" sldId="207613743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33:32.468" v="298" actId="1076"/>
          <ac:spMkLst>
            <pc:docMk/>
            <pc:sldMk cId="3105830212" sldId="2076137437"/>
            <ac:spMk id="26" creationId="{00000000-0000-0000-0000-000000000000}"/>
          </ac:spMkLst>
        </pc:spChg>
        <pc:graphicFrameChg chg="add mod">
          <ac:chgData name="Rautaporras Petteri" userId="d9004aa4-7491-43fa-b04f-4f6e300df2fa" providerId="ADAL" clId="{435E5D8F-F5B0-4CD5-A282-05A4D9844A2F}" dt="2021-04-25T10:33:29.961" v="297" actId="1076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33:22.456" v="295" actId="478"/>
          <ac:graphicFrameMkLst>
            <pc:docMk/>
            <pc:sldMk cId="3105830212" sldId="2076137437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5:23.021" v="1004" actId="27918"/>
        <pc:sldMkLst>
          <pc:docMk/>
          <pc:sldMk cId="1512936188" sldId="2076137438"/>
        </pc:sldMkLst>
        <pc:spChg chg="mod">
          <ac:chgData name="Rautaporras Petteri" userId="d9004aa4-7491-43fa-b04f-4f6e300df2fa" providerId="ADAL" clId="{435E5D8F-F5B0-4CD5-A282-05A4D9844A2F}" dt="2021-04-25T10:39:24.441" v="363"/>
          <ac:spMkLst>
            <pc:docMk/>
            <pc:sldMk cId="1512936188" sldId="207613743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04.225" v="390" actId="20577"/>
          <ac:spMkLst>
            <pc:docMk/>
            <pc:sldMk cId="1512936188" sldId="2076137438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0:35.009" v="367" actId="478"/>
          <ac:spMkLst>
            <pc:docMk/>
            <pc:sldMk cId="1512936188" sldId="2076137438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0:40.129" v="368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8:21.096" v="1008" actId="27918"/>
        <pc:sldMkLst>
          <pc:docMk/>
          <pc:sldMk cId="1445491431" sldId="2076137439"/>
        </pc:sldMkLst>
        <pc:spChg chg="mod">
          <ac:chgData name="Rautaporras Petteri" userId="d9004aa4-7491-43fa-b04f-4f6e300df2fa" providerId="ADAL" clId="{435E5D8F-F5B0-4CD5-A282-05A4D9844A2F}" dt="2021-04-25T10:41:26.015" v="371" actId="20577"/>
          <ac:spMkLst>
            <pc:docMk/>
            <pc:sldMk cId="1445491431" sldId="207613743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59.421" v="388" actId="20577"/>
          <ac:spMkLst>
            <pc:docMk/>
            <pc:sldMk cId="1445491431" sldId="2076137439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1:32.331" v="372" actId="478"/>
          <ac:spMkLst>
            <pc:docMk/>
            <pc:sldMk cId="1445491431" sldId="2076137439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2:49.368" v="376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9:21.356" v="1038"/>
        <pc:sldMkLst>
          <pc:docMk/>
          <pc:sldMk cId="548278419" sldId="2076137440"/>
        </pc:sldMkLst>
        <pc:spChg chg="mod">
          <ac:chgData name="Rautaporras Petteri" userId="d9004aa4-7491-43fa-b04f-4f6e300df2fa" providerId="ADAL" clId="{435E5D8F-F5B0-4CD5-A282-05A4D9844A2F}" dt="2021-04-25T10:43:23.841" v="378"/>
          <ac:spMkLst>
            <pc:docMk/>
            <pc:sldMk cId="548278419" sldId="207613744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36.104" v="385" actId="20577"/>
          <ac:spMkLst>
            <pc:docMk/>
            <pc:sldMk cId="548278419" sldId="2076137440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3:38.036" v="380" actId="478"/>
          <ac:spMkLst>
            <pc:docMk/>
            <pc:sldMk cId="548278419" sldId="2076137440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9:21.356" v="103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9:55.839" v="1016" actId="27918"/>
        <pc:sldMkLst>
          <pc:docMk/>
          <pc:sldMk cId="2080301044" sldId="2076137441"/>
        </pc:sldMkLst>
        <pc:spChg chg="mod">
          <ac:chgData name="Rautaporras Petteri" userId="d9004aa4-7491-43fa-b04f-4f6e300df2fa" providerId="ADAL" clId="{435E5D8F-F5B0-4CD5-A282-05A4D9844A2F}" dt="2021-04-25T10:45:48.151" v="395"/>
          <ac:spMkLst>
            <pc:docMk/>
            <pc:sldMk cId="2080301044" sldId="207613744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21.603" v="394" actId="20577"/>
          <ac:spMkLst>
            <pc:docMk/>
            <pc:sldMk cId="2080301044" sldId="2076137441"/>
            <ac:spMk id="7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8:55.855" v="415" actId="1076"/>
          <ac:spMkLst>
            <pc:docMk/>
            <pc:sldMk cId="2080301044" sldId="2076137441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9:42.894" v="417"/>
          <ac:graphicFrameMkLst>
            <pc:docMk/>
            <pc:sldMk cId="2080301044" sldId="2076137441"/>
            <ac:graphicFrameMk id="8" creationId="{00000000-0000-0000-0000-00000000000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48:02.572" v="406" actId="478"/>
          <ac:graphicFrameMkLst>
            <pc:docMk/>
            <pc:sldMk cId="2080301044" sldId="207613744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435E5D8F-F5B0-4CD5-A282-05A4D9844A2F}" dt="2021-04-25T10:48:11.510" v="408" actId="107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7T04:45:50.852" v="1021"/>
        <pc:sldMkLst>
          <pc:docMk/>
          <pc:sldMk cId="3964838767" sldId="2076137442"/>
        </pc:sldMkLst>
      </pc:sldChg>
    </pc:docChg>
  </pc:docChgLst>
  <pc:docChgLst>
    <pc:chgData name="Rautaporras Petteri" userId="d9004aa4-7491-43fa-b04f-4f6e300df2fa" providerId="ADAL" clId="{C3CF8006-9B39-4951-B21C-327DA1B8595F}"/>
    <pc:docChg chg="undo custSel addSld delSld modSld">
      <pc:chgData name="Rautaporras Petteri" userId="d9004aa4-7491-43fa-b04f-4f6e300df2fa" providerId="ADAL" clId="{C3CF8006-9B39-4951-B21C-327DA1B8595F}" dt="2020-10-21T09:58:29.038" v="519" actId="20577"/>
      <pc:docMkLst>
        <pc:docMk/>
      </pc:docMkLst>
      <pc:sldChg chg="addSp delSp modSp">
        <pc:chgData name="Rautaporras Petteri" userId="d9004aa4-7491-43fa-b04f-4f6e300df2fa" providerId="ADAL" clId="{C3CF8006-9B39-4951-B21C-327DA1B8595F}" dt="2020-10-21T08:10:07.355" v="514"/>
        <pc:sldMkLst>
          <pc:docMk/>
          <pc:sldMk cId="3984870155" sldId="256"/>
        </pc:sldMkLst>
        <pc:spChg chg="mod">
          <ac:chgData name="Rautaporras Petteri" userId="d9004aa4-7491-43fa-b04f-4f6e300df2fa" providerId="ADAL" clId="{C3CF8006-9B39-4951-B21C-327DA1B8595F}" dt="2020-10-21T08:10:07.355" v="514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C3CF8006-9B39-4951-B21C-327DA1B8595F}" dt="2020-10-14T09:38:02.105" v="16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C3CF8006-9B39-4951-B21C-327DA1B8595F}" dt="2020-10-14T09:37:56.666" v="6" actId="478"/>
          <ac:picMkLst>
            <pc:docMk/>
            <pc:sldMk cId="3984870155" sldId="256"/>
            <ac:picMk id="8" creationId="{E118B7A7-A237-42C4-B780-E42CCB2FFC21}"/>
          </ac:picMkLst>
        </pc:picChg>
        <pc:picChg chg="add">
          <ac:chgData name="Rautaporras Petteri" userId="d9004aa4-7491-43fa-b04f-4f6e300df2fa" providerId="ADAL" clId="{C3CF8006-9B39-4951-B21C-327DA1B8595F}" dt="2020-10-14T09:37:56.955" v="7"/>
          <ac:picMkLst>
            <pc:docMk/>
            <pc:sldMk cId="3984870155" sldId="256"/>
            <ac:picMk id="9" creationId="{A4620DCF-3A1C-4AA5-9077-9FB2B0BC9F68}"/>
          </ac:picMkLst>
        </pc:picChg>
      </pc:sldChg>
      <pc:sldChg chg="del">
        <pc:chgData name="Rautaporras Petteri" userId="d9004aa4-7491-43fa-b04f-4f6e300df2fa" providerId="ADAL" clId="{C3CF8006-9B39-4951-B21C-327DA1B8595F}" dt="2020-10-18T16:30:55.863" v="19" actId="2696"/>
        <pc:sldMkLst>
          <pc:docMk/>
          <pc:sldMk cId="1430303931" sldId="274"/>
        </pc:sldMkLst>
      </pc:sldChg>
      <pc:sldChg chg="modSp">
        <pc:chgData name="Rautaporras Petteri" userId="d9004aa4-7491-43fa-b04f-4f6e300df2fa" providerId="ADAL" clId="{C3CF8006-9B39-4951-B21C-327DA1B8595F}" dt="2020-10-20T11:23:58.016" v="485"/>
        <pc:sldMkLst>
          <pc:docMk/>
          <pc:sldMk cId="2558427506" sldId="276"/>
        </pc:sldMkLst>
        <pc:spChg chg="mod">
          <ac:chgData name="Rautaporras Petteri" userId="d9004aa4-7491-43fa-b04f-4f6e300df2fa" providerId="ADAL" clId="{C3CF8006-9B39-4951-B21C-327DA1B8595F}" dt="2020-10-14T09:36:37.320" v="3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3:58.016" v="48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C3CF8006-9B39-4951-B21C-327DA1B8595F}" dt="2020-10-18T16:38:52.685" v="32" actId="2696"/>
        <pc:sldMkLst>
          <pc:docMk/>
          <pc:sldMk cId="1581196523" sldId="278"/>
        </pc:sldMkLst>
      </pc:sldChg>
      <pc:sldChg chg="del">
        <pc:chgData name="Rautaporras Petteri" userId="d9004aa4-7491-43fa-b04f-4f6e300df2fa" providerId="ADAL" clId="{C3CF8006-9B39-4951-B21C-327DA1B8595F}" dt="2020-10-18T16:49:19.752" v="299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C3CF8006-9B39-4951-B21C-327DA1B8595F}" dt="2020-10-20T11:56:38.449" v="495"/>
        <pc:sldMkLst>
          <pc:docMk/>
          <pc:sldMk cId="536686186" sldId="285"/>
        </pc:sldMkLst>
        <pc:spChg chg="mod">
          <ac:chgData name="Rautaporras Petteri" userId="d9004aa4-7491-43fa-b04f-4f6e300df2fa" providerId="ADAL" clId="{C3CF8006-9B39-4951-B21C-327DA1B8595F}" dt="2020-10-14T09:36:41.587" v="5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56:38.449" v="49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mod">
        <pc:chgData name="Rautaporras Petteri" userId="d9004aa4-7491-43fa-b04f-4f6e300df2fa" providerId="ADAL" clId="{C3CF8006-9B39-4951-B21C-327DA1B8595F}" dt="2020-10-18T18:08:43.726" v="301" actId="27918"/>
        <pc:sldMkLst>
          <pc:docMk/>
          <pc:sldMk cId="117665966" sldId="348"/>
        </pc:sldMkLst>
      </pc:sldChg>
      <pc:sldChg chg="add del">
        <pc:chgData name="Rautaporras Petteri" userId="d9004aa4-7491-43fa-b04f-4f6e300df2fa" providerId="ADAL" clId="{C3CF8006-9B39-4951-B21C-327DA1B8595F}" dt="2020-10-20T12:09:00.589" v="506" actId="2696"/>
        <pc:sldMkLst>
          <pc:docMk/>
          <pc:sldMk cId="2833165680" sldId="356"/>
        </pc:sldMkLst>
      </pc:sldChg>
      <pc:sldChg chg="modSp add del mod">
        <pc:chgData name="Rautaporras Petteri" userId="d9004aa4-7491-43fa-b04f-4f6e300df2fa" providerId="ADAL" clId="{C3CF8006-9B39-4951-B21C-327DA1B8595F}" dt="2020-10-18T16:49:11.397" v="298" actId="2696"/>
        <pc:sldMkLst>
          <pc:docMk/>
          <pc:sldMk cId="4257621586" sldId="361"/>
        </pc:sldMkLst>
        <pc:spChg chg="mod">
          <ac:chgData name="Rautaporras Petteri" userId="d9004aa4-7491-43fa-b04f-4f6e300df2fa" providerId="ADAL" clId="{C3CF8006-9B39-4951-B21C-327DA1B8595F}" dt="2020-10-18T16:42:21.228" v="185" actId="20577"/>
          <ac:spMkLst>
            <pc:docMk/>
            <pc:sldMk cId="4257621586" sldId="361"/>
            <ac:spMk id="2" creationId="{BC206263-2FBC-4388-99DE-3677A24ED38D}"/>
          </ac:spMkLst>
        </pc:spChg>
        <pc:graphicFrameChg chg="mod">
          <ac:chgData name="Rautaporras Petteri" userId="d9004aa4-7491-43fa-b04f-4f6e300df2fa" providerId="ADAL" clId="{C3CF8006-9B39-4951-B21C-327DA1B8595F}" dt="2020-10-18T16:41:24.697" v="51"/>
          <ac:graphicFrameMkLst>
            <pc:docMk/>
            <pc:sldMk cId="4257621586" sldId="361"/>
            <ac:graphicFrameMk id="10" creationId="{18E8B046-CFAB-4548-870D-B60086FFDE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2:48.116" v="424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C3CF8006-9B39-4951-B21C-327DA1B8595F}" dt="2020-10-20T11:02:48.116" v="424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2:13.154" v="419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C3CF8006-9B39-4951-B21C-327DA1B8595F}" dt="2020-10-20T11:02:42.669" v="42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02:30.931" v="421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1T09:58:29.038" v="519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C3CF8006-9B39-4951-B21C-327DA1B8595F}" dt="2020-10-20T16:50:59.688" v="510" actId="1076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0:59:18.377" v="39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C3CF8006-9B39-4951-B21C-327DA1B8595F}" dt="2020-10-21T09:58:29.038" v="519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6:11.626" v="431"/>
        <pc:sldMkLst>
          <pc:docMk/>
          <pc:sldMk cId="2419185632" sldId="1052"/>
        </pc:sldMkLst>
        <pc:spChg chg="mod">
          <ac:chgData name="Rautaporras Petteri" userId="d9004aa4-7491-43fa-b04f-4f6e300df2fa" providerId="ADAL" clId="{C3CF8006-9B39-4951-B21C-327DA1B8595F}" dt="2020-10-20T11:06:11.626" v="431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6:00.001" v="430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58:37.983" v="504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C3CF8006-9B39-4951-B21C-327DA1B8595F}" dt="2020-10-20T11:58:37.983" v="504" actId="20577"/>
          <ac:spMkLst>
            <pc:docMk/>
            <pc:sldMk cId="1883107858" sldId="10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1:56:35.693" v="494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23.902" v="432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56:29.023" v="492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3:37.505" v="441"/>
        <pc:sldMkLst>
          <pc:docMk/>
          <pc:sldMk cId="1680971455" sldId="1054"/>
        </pc:sldMkLst>
        <pc:spChg chg="mod">
          <ac:chgData name="Rautaporras Petteri" userId="d9004aa4-7491-43fa-b04f-4f6e300df2fa" providerId="ADAL" clId="{C3CF8006-9B39-4951-B21C-327DA1B8595F}" dt="2020-10-20T11:13:37.505" v="441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54.246" v="433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5:27.752" v="455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C3CF8006-9B39-4951-B21C-327DA1B8595F}" dt="2020-10-20T11:15:27.752" v="455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5:21.278" v="45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C3CF8006-9B39-4951-B21C-327DA1B8595F}" dt="2020-10-20T11:14:24.814" v="44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7:00.491" v="462"/>
        <pc:sldMkLst>
          <pc:docMk/>
          <pc:sldMk cId="461175757" sldId="1056"/>
        </pc:sldMkLst>
        <pc:spChg chg="mod">
          <ac:chgData name="Rautaporras Petteri" userId="d9004aa4-7491-43fa-b04f-4f6e300df2fa" providerId="ADAL" clId="{C3CF8006-9B39-4951-B21C-327DA1B8595F}" dt="2020-10-20T11:17:00.491" v="462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6:48.857" v="461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8:27.162" v="471" actId="20577"/>
        <pc:sldMkLst>
          <pc:docMk/>
          <pc:sldMk cId="684600858" sldId="1057"/>
        </pc:sldMkLst>
        <pc:spChg chg="mod">
          <ac:chgData name="Rautaporras Petteri" userId="d9004aa4-7491-43fa-b04f-4f6e300df2fa" providerId="ADAL" clId="{C3CF8006-9B39-4951-B21C-327DA1B8595F}" dt="2020-10-20T11:18:27.162" v="471" actId="20577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23.243" v="469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17:56.432" v="468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0:32.106" v="476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C3CF8006-9B39-4951-B21C-327DA1B8595F}" dt="2020-10-20T11:18:49.150" v="473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39.062" v="47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2:02.516" v="484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C3CF8006-9B39-4951-B21C-327DA1B8595F}" dt="2020-10-20T11:22:02.516" v="484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1:58.145" v="482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21:50.955" v="481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0:25.952" v="395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C3CF8006-9B39-4951-B21C-327DA1B8595F}" dt="2020-10-20T10:59:48.907" v="392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0:59:38.331" v="391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7:39:14.675" v="513"/>
        <pc:sldMkLst>
          <pc:docMk/>
          <pc:sldMk cId="3421334924" sldId="1067"/>
        </pc:sldMkLst>
        <pc:spChg chg="mod">
          <ac:chgData name="Rautaporras Petteri" userId="d9004aa4-7491-43fa-b04f-4f6e300df2fa" providerId="ADAL" clId="{C3CF8006-9B39-4951-B21C-327DA1B8595F}" dt="2020-10-18T18:16:23.429" v="368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C3CF8006-9B39-4951-B21C-327DA1B8595F}" dt="2020-10-20T17:39:14.675" v="513"/>
          <ac:spMkLst>
            <pc:docMk/>
            <pc:sldMk cId="3421334924" sldId="1067"/>
            <ac:spMk id="7" creationId="{3687ADC7-98F5-412F-B49B-43449BFC94B9}"/>
          </ac:spMkLst>
        </pc:spChg>
      </pc:sldChg>
      <pc:sldChg chg="del">
        <pc:chgData name="Rautaporras Petteri" userId="d9004aa4-7491-43fa-b04f-4f6e300df2fa" providerId="ADAL" clId="{C3CF8006-9B39-4951-B21C-327DA1B8595F}" dt="2020-10-20T11:01:25.857" v="413" actId="2696"/>
        <pc:sldMkLst>
          <pc:docMk/>
          <pc:sldMk cId="2630019428" sldId="1068"/>
        </pc:sldMkLst>
      </pc:sldChg>
      <pc:sldChg chg="add del mod">
        <pc:chgData name="Rautaporras Petteri" userId="d9004aa4-7491-43fa-b04f-4f6e300df2fa" providerId="ADAL" clId="{C3CF8006-9B39-4951-B21C-327DA1B8595F}" dt="2020-10-18T16:47:35.839" v="242" actId="2696"/>
        <pc:sldMkLst>
          <pc:docMk/>
          <pc:sldMk cId="1400540130" sldId="1069"/>
        </pc:sldMkLst>
      </pc:sldChg>
      <pc:sldChg chg="addSp delSp modSp add mod">
        <pc:chgData name="Rautaporras Petteri" userId="d9004aa4-7491-43fa-b04f-4f6e300df2fa" providerId="ADAL" clId="{C3CF8006-9B39-4951-B21C-327DA1B8595F}" dt="2020-10-18T16:49:04.260" v="297" actId="20577"/>
        <pc:sldMkLst>
          <pc:docMk/>
          <pc:sldMk cId="2622709727" sldId="1070"/>
        </pc:sldMkLst>
        <pc:spChg chg="mod">
          <ac:chgData name="Rautaporras Petteri" userId="d9004aa4-7491-43fa-b04f-4f6e300df2fa" providerId="ADAL" clId="{C3CF8006-9B39-4951-B21C-327DA1B8595F}" dt="2020-10-18T16:47:34.066" v="241"/>
          <ac:spMkLst>
            <pc:docMk/>
            <pc:sldMk cId="2622709727" sldId="1070"/>
            <ac:spMk id="2" creationId="{B31B52BE-E58D-4E12-99C6-EF337A67E430}"/>
          </ac:spMkLst>
        </pc:spChg>
        <pc:spChg chg="del">
          <ac:chgData name="Rautaporras Petteri" userId="d9004aa4-7491-43fa-b04f-4f6e300df2fa" providerId="ADAL" clId="{C3CF8006-9B39-4951-B21C-327DA1B8595F}" dt="2020-10-18T16:44:46.089" v="198"/>
          <ac:spMkLst>
            <pc:docMk/>
            <pc:sldMk cId="2622709727" sldId="1070"/>
            <ac:spMk id="6" creationId="{9F5C190A-769F-4685-9157-9B0A3E7F49BC}"/>
          </ac:spMkLst>
        </pc:spChg>
        <pc:spChg chg="mod">
          <ac:chgData name="Rautaporras Petteri" userId="d9004aa4-7491-43fa-b04f-4f6e300df2fa" providerId="ADAL" clId="{C3CF8006-9B39-4951-B21C-327DA1B8595F}" dt="2020-10-18T16:49:04.260" v="297" actId="20577"/>
          <ac:spMkLst>
            <pc:docMk/>
            <pc:sldMk cId="2622709727" sldId="1070"/>
            <ac:spMk id="7" creationId="{3080097A-0A9F-41E3-B966-9BD133EC50F9}"/>
          </ac:spMkLst>
        </pc:spChg>
        <pc:spChg chg="add mod">
          <ac:chgData name="Rautaporras Petteri" userId="d9004aa4-7491-43fa-b04f-4f6e300df2fa" providerId="ADAL" clId="{C3CF8006-9B39-4951-B21C-327DA1B8595F}" dt="2020-10-18T16:48:38.286" v="265" actId="20577"/>
          <ac:spMkLst>
            <pc:docMk/>
            <pc:sldMk cId="2622709727" sldId="1070"/>
            <ac:spMk id="9" creationId="{137F8334-9762-4AC4-ACAE-70120A948D63}"/>
          </ac:spMkLst>
        </pc:spChg>
        <pc:graphicFrameChg chg="add">
          <ac:chgData name="Rautaporras Petteri" userId="d9004aa4-7491-43fa-b04f-4f6e300df2fa" providerId="ADAL" clId="{C3CF8006-9B39-4951-B21C-327DA1B8595F}" dt="2020-10-18T16:44:46.089" v="198"/>
          <ac:graphicFrameMkLst>
            <pc:docMk/>
            <pc:sldMk cId="2622709727" sldId="1070"/>
            <ac:graphicFrameMk id="8" creationId="{CB79CB33-43EA-40B7-BE05-E8BEF44968AF}"/>
          </ac:graphicFrameMkLst>
        </pc:graphicFrameChg>
      </pc:sldChg>
      <pc:sldChg chg="addSp modSp add">
        <pc:chgData name="Rautaporras Petteri" userId="d9004aa4-7491-43fa-b04f-4f6e300df2fa" providerId="ADAL" clId="{C3CF8006-9B39-4951-B21C-327DA1B8595F}" dt="2020-10-20T16:51:40.276" v="512" actId="14100"/>
        <pc:sldMkLst>
          <pc:docMk/>
          <pc:sldMk cId="800762062" sldId="1071"/>
        </pc:sldMkLst>
        <pc:spChg chg="mod">
          <ac:chgData name="Rautaporras Petteri" userId="d9004aa4-7491-43fa-b04f-4f6e300df2fa" providerId="ADAL" clId="{C3CF8006-9B39-4951-B21C-327DA1B8595F}" dt="2020-10-20T11:01:15.322" v="412" actId="20577"/>
          <ac:spMkLst>
            <pc:docMk/>
            <pc:sldMk cId="800762062" sldId="1071"/>
            <ac:spMk id="2" creationId="{00000000-0000-0000-0000-000000000000}"/>
          </ac:spMkLst>
        </pc:spChg>
        <pc:spChg chg="add mod">
          <ac:chgData name="Rautaporras Petteri" userId="d9004aa4-7491-43fa-b04f-4f6e300df2fa" providerId="ADAL" clId="{C3CF8006-9B39-4951-B21C-327DA1B8595F}" dt="2020-10-20T16:51:40.276" v="512" actId="14100"/>
          <ac:spMkLst>
            <pc:docMk/>
            <pc:sldMk cId="800762062" sldId="1071"/>
            <ac:spMk id="9" creationId="{453EC00D-F5A2-49DF-A7B2-0FE9F0A59B8B}"/>
          </ac:spMkLst>
        </pc:spChg>
      </pc:sldChg>
      <pc:sldChg chg="add">
        <pc:chgData name="Rautaporras Petteri" userId="d9004aa4-7491-43fa-b04f-4f6e300df2fa" providerId="ADAL" clId="{C3CF8006-9B39-4951-B21C-327DA1B8595F}" dt="2020-10-20T12:08:59.068" v="505"/>
        <pc:sldMkLst>
          <pc:docMk/>
          <pc:sldMk cId="1519385979" sldId="1072"/>
        </pc:sldMkLst>
      </pc:sldChg>
    </pc:docChg>
  </pc:docChgLst>
  <pc:docChgLst>
    <pc:chgData name="Rautaporras Petteri" userId="d9004aa4-7491-43fa-b04f-4f6e300df2fa" providerId="ADAL" clId="{9A02B80F-6E89-43B1-AF58-DF7DAE7BC01C}"/>
    <pc:docChg chg="undo modSld">
      <pc:chgData name="Rautaporras Petteri" userId="d9004aa4-7491-43fa-b04f-4f6e300df2fa" providerId="ADAL" clId="{9A02B80F-6E89-43B1-AF58-DF7DAE7BC01C}" dt="2020-08-04T07:16:55.384" v="673" actId="27918"/>
      <pc:docMkLst>
        <pc:docMk/>
      </pc:docMkLst>
      <pc:sldChg chg="modSp mod">
        <pc:chgData name="Rautaporras Petteri" userId="d9004aa4-7491-43fa-b04f-4f6e300df2fa" providerId="ADAL" clId="{9A02B80F-6E89-43B1-AF58-DF7DAE7BC01C}" dt="2020-08-03T18:38:22.549" v="255" actId="27918"/>
        <pc:sldMkLst>
          <pc:docMk/>
          <pc:sldMk cId="1430303931" sldId="274"/>
        </pc:sldMkLst>
        <pc:spChg chg="mod">
          <ac:chgData name="Rautaporras Petteri" userId="d9004aa4-7491-43fa-b04f-4f6e300df2fa" providerId="ADAL" clId="{9A02B80F-6E89-43B1-AF58-DF7DAE7BC01C}" dt="2020-08-03T18:38:03.325" v="253" actId="1076"/>
          <ac:spMkLst>
            <pc:docMk/>
            <pc:sldMk cId="1430303931" sldId="274"/>
            <ac:spMk id="2" creationId="{BC206263-2FBC-4388-99DE-3677A24ED38D}"/>
          </ac:spMkLst>
        </pc:spChg>
        <pc:spChg chg="mod">
          <ac:chgData name="Rautaporras Petteri" userId="d9004aa4-7491-43fa-b04f-4f6e300df2fa" providerId="ADAL" clId="{9A02B80F-6E89-43B1-AF58-DF7DAE7BC01C}" dt="2020-08-03T18:37:06.122" v="134" actId="14100"/>
          <ac:spMkLst>
            <pc:docMk/>
            <pc:sldMk cId="1430303931" sldId="274"/>
            <ac:spMk id="8" creationId="{D14E7138-4659-47C1-A0AB-423044EEF829}"/>
          </ac:spMkLst>
        </pc:spChg>
      </pc:sldChg>
      <pc:sldChg chg="modSp mod">
        <pc:chgData name="Rautaporras Petteri" userId="d9004aa4-7491-43fa-b04f-4f6e300df2fa" providerId="ADAL" clId="{9A02B80F-6E89-43B1-AF58-DF7DAE7BC01C}" dt="2020-08-03T18:56:36.054" v="362" actId="27918"/>
        <pc:sldMkLst>
          <pc:docMk/>
          <pc:sldMk cId="1581196523" sldId="278"/>
        </pc:sldMkLst>
        <pc:spChg chg="mod">
          <ac:chgData name="Rautaporras Petteri" userId="d9004aa4-7491-43fa-b04f-4f6e300df2fa" providerId="ADAL" clId="{9A02B80F-6E89-43B1-AF58-DF7DAE7BC01C}" dt="2020-08-03T18:49:32.530" v="356" actId="20577"/>
          <ac:spMkLst>
            <pc:docMk/>
            <pc:sldMk cId="1581196523" sldId="278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3T18:59:09.476" v="516" actId="27918"/>
        <pc:sldMkLst>
          <pc:docMk/>
          <pc:sldMk cId="1212824470" sldId="279"/>
        </pc:sldMkLst>
        <pc:spChg chg="mod">
          <ac:chgData name="Rautaporras Petteri" userId="d9004aa4-7491-43fa-b04f-4f6e300df2fa" providerId="ADAL" clId="{9A02B80F-6E89-43B1-AF58-DF7DAE7BC01C}" dt="2020-08-03T18:58:56.806" v="514" actId="20577"/>
          <ac:spMkLst>
            <pc:docMk/>
            <pc:sldMk cId="1212824470" sldId="279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4T07:07:27.023" v="656" actId="27918"/>
        <pc:sldMkLst>
          <pc:docMk/>
          <pc:sldMk cId="1883353922" sldId="1049"/>
        </pc:sldMkLst>
        <pc:spChg chg="mod">
          <ac:chgData name="Rautaporras Petteri" userId="d9004aa4-7491-43fa-b04f-4f6e300df2fa" providerId="ADAL" clId="{9A02B80F-6E89-43B1-AF58-DF7DAE7BC01C}" dt="2020-08-03T19:06:30.459" v="53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7:02.739" v="590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16:40.758" v="5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3:27.180" v="650" actId="27918"/>
        <pc:sldMkLst>
          <pc:docMk/>
          <pc:sldMk cId="1255078131" sldId="1051"/>
        </pc:sldMkLst>
        <pc:spChg chg="mod">
          <ac:chgData name="Rautaporras Petteri" userId="d9004aa4-7491-43fa-b04f-4f6e300df2fa" providerId="ADAL" clId="{9A02B80F-6E89-43B1-AF58-DF7DAE7BC01C}" dt="2020-08-04T06:18:42.520" v="604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9A02B80F-6E89-43B1-AF58-DF7DAE7BC01C}" dt="2020-08-04T07:08:16.715" v="658" actId="27918"/>
        <pc:sldMkLst>
          <pc:docMk/>
          <pc:sldMk cId="2419185632" sldId="1052"/>
        </pc:sldMkLst>
        <pc:spChg chg="mod">
          <ac:chgData name="Rautaporras Petteri" userId="d9004aa4-7491-43fa-b04f-4f6e300df2fa" providerId="ADAL" clId="{9A02B80F-6E89-43B1-AF58-DF7DAE7BC01C}" dt="2020-08-03T19:07:32.085" v="570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9:46.950" v="608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03.749" v="660" actId="27918"/>
        <pc:sldMkLst>
          <pc:docMk/>
          <pc:sldMk cId="1883107858" sldId="1053"/>
        </pc:sldMkLst>
        <pc:spChg chg="mod">
          <ac:chgData name="Rautaporras Petteri" userId="d9004aa4-7491-43fa-b04f-4f6e300df2fa" providerId="ADAL" clId="{9A02B80F-6E89-43B1-AF58-DF7DAE7BC01C}" dt="2020-08-03T19:06:39.913" v="536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1:55.305" v="616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1:06.627" v="615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51.089" v="662" actId="27918"/>
        <pc:sldMkLst>
          <pc:docMk/>
          <pc:sldMk cId="1680971455" sldId="1054"/>
        </pc:sldMkLst>
        <pc:spChg chg="mod">
          <ac:chgData name="Rautaporras Petteri" userId="d9004aa4-7491-43fa-b04f-4f6e300df2fa" providerId="ADAL" clId="{9A02B80F-6E89-43B1-AF58-DF7DAE7BC01C}" dt="2020-08-03T19:07:27.442" v="569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36.409" v="620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0:43.246" v="664" actId="27918"/>
        <pc:sldMkLst>
          <pc:docMk/>
          <pc:sldMk cId="2199243574" sldId="1055"/>
        </pc:sldMkLst>
        <pc:spChg chg="mod">
          <ac:chgData name="Rautaporras Petteri" userId="d9004aa4-7491-43fa-b04f-4f6e300df2fa" providerId="ADAL" clId="{9A02B80F-6E89-43B1-AF58-DF7DAE7BC01C}" dt="2020-08-03T19:06:46.657" v="53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52.041" v="621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3:22.460" v="62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2:17.034" v="666" actId="27918"/>
        <pc:sldMkLst>
          <pc:docMk/>
          <pc:sldMk cId="461175757" sldId="1056"/>
        </pc:sldMkLst>
        <pc:spChg chg="mod">
          <ac:chgData name="Rautaporras Petteri" userId="d9004aa4-7491-43fa-b04f-4f6e300df2fa" providerId="ADAL" clId="{9A02B80F-6E89-43B1-AF58-DF7DAE7BC01C}" dt="2020-08-03T19:07:20.354" v="568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4:33.446" v="630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5:14.419" v="669" actId="27918"/>
        <pc:sldMkLst>
          <pc:docMk/>
          <pc:sldMk cId="684600858" sldId="1057"/>
        </pc:sldMkLst>
        <pc:spChg chg="mod">
          <ac:chgData name="Rautaporras Petteri" userId="d9004aa4-7491-43fa-b04f-4f6e300df2fa" providerId="ADAL" clId="{9A02B80F-6E89-43B1-AF58-DF7DAE7BC01C}" dt="2020-08-03T19:06:51.335" v="538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6:25.973" v="638" actId="207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9A02B80F-6E89-43B1-AF58-DF7DAE7BC01C}" dt="2020-08-04T07:14:23.303" v="667" actId="572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5:19.301" v="63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21.991" v="671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9A02B80F-6E89-43B1-AF58-DF7DAE7BC01C}" dt="2020-08-03T19:07:09.059" v="565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02.793" v="64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55.384" v="673" actId="27918"/>
        <pc:sldMkLst>
          <pc:docMk/>
          <pc:sldMk cId="3698197194" sldId="1059"/>
        </pc:sldMkLst>
        <pc:spChg chg="mod">
          <ac:chgData name="Rautaporras Petteri" userId="d9004aa4-7491-43fa-b04f-4f6e300df2fa" providerId="ADAL" clId="{9A02B80F-6E89-43B1-AF58-DF7DAE7BC01C}" dt="2020-08-03T19:06:55.475" v="539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46.531" v="648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27:40.374" v="647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4:53.737" v="652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9A02B80F-6E89-43B1-AF58-DF7DAE7BC01C}" dt="2020-08-03T19:07:37.848" v="571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5:19.673" v="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">
        <pc:chgData name="Rautaporras Petteri" userId="d9004aa4-7491-43fa-b04f-4f6e300df2fa" providerId="ADAL" clId="{9A02B80F-6E89-43B1-AF58-DF7DAE7BC01C}" dt="2020-08-03T18:46:14.858" v="260" actId="27918"/>
        <pc:sldMkLst>
          <pc:docMk/>
          <pc:sldMk cId="3421334924" sldId="1067"/>
        </pc:sldMkLst>
      </pc:sldChg>
      <pc:sldChg chg="modSp mod">
        <pc:chgData name="Rautaporras Petteri" userId="d9004aa4-7491-43fa-b04f-4f6e300df2fa" providerId="ADAL" clId="{9A02B80F-6E89-43B1-AF58-DF7DAE7BC01C}" dt="2020-08-04T07:06:35.580" v="654" actId="27918"/>
        <pc:sldMkLst>
          <pc:docMk/>
          <pc:sldMk cId="2630019428" sldId="1068"/>
        </pc:sldMkLst>
        <pc:spChg chg="mod">
          <ac:chgData name="Rautaporras Petteri" userId="d9004aa4-7491-43fa-b04f-4f6e300df2fa" providerId="ADAL" clId="{9A02B80F-6E89-43B1-AF58-DF7DAE7BC01C}" dt="2020-08-03T19:02:14.673" v="531" actId="20577"/>
          <ac:spMkLst>
            <pc:docMk/>
            <pc:sldMk cId="2630019428" sldId="1068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12514696725472E-2"/>
          <c:y val="5.2962930800055937E-2"/>
          <c:w val="0.90632698996125116"/>
          <c:h val="0.85375494071146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Kasvun osuus 2007</c:v>
                </c:pt>
              </c:strCache>
            </c:strRef>
          </c:tx>
          <c:spPr>
            <a:solidFill>
              <a:srgbClr val="00FFFF"/>
            </a:solidFill>
            <a:ln w="1179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0-E64D-407C-B54D-9B12CCFA0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03762288"/>
        <c:axId val="405222624"/>
      </c:barChart>
      <c:catAx>
        <c:axId val="403762288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numFmt formatCode="General" sourceLinked="1"/>
        <c:majorTickMark val="out"/>
        <c:minorTickMark val="out"/>
        <c:tickLblPos val="nextTo"/>
        <c:spPr>
          <a:ln w="23595">
            <a:solidFill>
              <a:srgbClr val="000000">
                <a:alpha val="93000"/>
              </a:srgbClr>
            </a:solidFill>
            <a:prstDash val="solid"/>
          </a:ln>
        </c:spPr>
        <c:txPr>
          <a:bodyPr rot="0" vert="horz" anchor="ctr" anchorCtr="0"/>
          <a:lstStyle/>
          <a:p>
            <a:pPr>
              <a:defRPr/>
            </a:pPr>
            <a:endParaRPr lang="fi-FI"/>
          </a:p>
        </c:txPr>
        <c:crossAx val="405222624"/>
        <c:crossesAt val="-11"/>
        <c:auto val="1"/>
        <c:lblAlgn val="ctr"/>
        <c:lblOffset val="100"/>
        <c:tickLblSkip val="2"/>
        <c:tickMarkSkip val="1"/>
        <c:noMultiLvlLbl val="0"/>
      </c:catAx>
      <c:valAx>
        <c:axId val="405222624"/>
        <c:scaling>
          <c:orientation val="minMax"/>
          <c:max val="13"/>
          <c:min val="0"/>
        </c:scaling>
        <c:delete val="0"/>
        <c:axPos val="l"/>
        <c:majorGridlines>
          <c:spPr>
            <a:ln w="11797">
              <a:solidFill>
                <a:srgbClr val="555555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03762288"/>
        <c:crossesAt val="0"/>
        <c:crossBetween val="midCat"/>
        <c:majorUnit val="1"/>
        <c:minorUnit val="0.5"/>
      </c:valAx>
      <c:spPr>
        <a:noFill/>
        <a:ln w="2949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0" i="0" u="none" strike="noStrike" baseline="0">
          <a:solidFill>
            <a:schemeClr val="tx2"/>
          </a:solidFill>
          <a:latin typeface="Verdana" panose="020B0604030504040204" pitchFamily="34" charset="0"/>
          <a:ea typeface="Times New Roman"/>
          <a:cs typeface="Times New Roman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2107.6</c:v>
                </c:pt>
                <c:pt idx="2">
                  <c:v>2585.8200000000002</c:v>
                </c:pt>
                <c:pt idx="3">
                  <c:v>2339.98</c:v>
                </c:pt>
                <c:pt idx="4">
                  <c:v>3150.74</c:v>
                </c:pt>
                <c:pt idx="5">
                  <c:v>3345.36</c:v>
                </c:pt>
                <c:pt idx="6">
                  <c:v>4223.74</c:v>
                </c:pt>
                <c:pt idx="7">
                  <c:v>3164.69</c:v>
                </c:pt>
                <c:pt idx="8">
                  <c:v>3696.74</c:v>
                </c:pt>
                <c:pt idx="9">
                  <c:v>3522.63</c:v>
                </c:pt>
                <c:pt idx="10">
                  <c:v>3365.04</c:v>
                </c:pt>
                <c:pt idx="11">
                  <c:v>3073.12</c:v>
                </c:pt>
                <c:pt idx="12">
                  <c:v>3793.2</c:v>
                </c:pt>
                <c:pt idx="13">
                  <c:v>3072.56</c:v>
                </c:pt>
                <c:pt idx="14">
                  <c:v>3349.92</c:v>
                </c:pt>
                <c:pt idx="15">
                  <c:v>3090.63</c:v>
                </c:pt>
                <c:pt idx="16">
                  <c:v>3090.28</c:v>
                </c:pt>
                <c:pt idx="17">
                  <c:v>3773.75</c:v>
                </c:pt>
                <c:pt idx="18">
                  <c:v>4109.17</c:v>
                </c:pt>
                <c:pt idx="19">
                  <c:v>4816.05</c:v>
                </c:pt>
                <c:pt idx="20">
                  <c:v>3816.72</c:v>
                </c:pt>
                <c:pt idx="21">
                  <c:v>3445.42</c:v>
                </c:pt>
                <c:pt idx="22">
                  <c:v>5452.02</c:v>
                </c:pt>
                <c:pt idx="23">
                  <c:v>4114.6899999999996</c:v>
                </c:pt>
                <c:pt idx="24">
                  <c:v>3842.4</c:v>
                </c:pt>
                <c:pt idx="25">
                  <c:v>3509.1</c:v>
                </c:pt>
                <c:pt idx="26">
                  <c:v>3252.92</c:v>
                </c:pt>
                <c:pt idx="27">
                  <c:v>3101.66</c:v>
                </c:pt>
                <c:pt idx="28">
                  <c:v>4118.5200000000004</c:v>
                </c:pt>
                <c:pt idx="29">
                  <c:v>4064.87</c:v>
                </c:pt>
                <c:pt idx="30">
                  <c:v>5875.05</c:v>
                </c:pt>
                <c:pt idx="31">
                  <c:v>3757.27</c:v>
                </c:pt>
                <c:pt idx="32">
                  <c:v>7164.42</c:v>
                </c:pt>
                <c:pt idx="33">
                  <c:v>4768.4399999999996</c:v>
                </c:pt>
                <c:pt idx="34">
                  <c:v>4723.0600000000004</c:v>
                </c:pt>
                <c:pt idx="35">
                  <c:v>4828.17</c:v>
                </c:pt>
                <c:pt idx="36">
                  <c:v>5465.11</c:v>
                </c:pt>
                <c:pt idx="37">
                  <c:v>5390.51</c:v>
                </c:pt>
                <c:pt idx="38">
                  <c:v>4897.79</c:v>
                </c:pt>
                <c:pt idx="39">
                  <c:v>4757.6400000000003</c:v>
                </c:pt>
                <c:pt idx="40">
                  <c:v>5628.63</c:v>
                </c:pt>
                <c:pt idx="41">
                  <c:v>4334.68</c:v>
                </c:pt>
                <c:pt idx="42">
                  <c:v>3321.84</c:v>
                </c:pt>
                <c:pt idx="43">
                  <c:v>3763.33</c:v>
                </c:pt>
                <c:pt idx="44">
                  <c:v>5620.6</c:v>
                </c:pt>
                <c:pt idx="45">
                  <c:v>4555.84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1533.27</c:v>
                </c:pt>
                <c:pt idx="2">
                  <c:v>1883.03</c:v>
                </c:pt>
                <c:pt idx="3">
                  <c:v>1837.1</c:v>
                </c:pt>
                <c:pt idx="4">
                  <c:v>2177.61</c:v>
                </c:pt>
                <c:pt idx="5">
                  <c:v>2301.13</c:v>
                </c:pt>
                <c:pt idx="6">
                  <c:v>3120.89</c:v>
                </c:pt>
                <c:pt idx="7">
                  <c:v>2384.48</c:v>
                </c:pt>
                <c:pt idx="8">
                  <c:v>2763.77</c:v>
                </c:pt>
                <c:pt idx="9">
                  <c:v>2589.79</c:v>
                </c:pt>
                <c:pt idx="10">
                  <c:v>2444.91</c:v>
                </c:pt>
                <c:pt idx="11">
                  <c:v>2258.5300000000002</c:v>
                </c:pt>
                <c:pt idx="12">
                  <c:v>2913.54</c:v>
                </c:pt>
                <c:pt idx="13">
                  <c:v>2294.9699999999998</c:v>
                </c:pt>
                <c:pt idx="14">
                  <c:v>2343.42</c:v>
                </c:pt>
                <c:pt idx="15">
                  <c:v>2334.27</c:v>
                </c:pt>
                <c:pt idx="16">
                  <c:v>2252.2399999999998</c:v>
                </c:pt>
                <c:pt idx="17">
                  <c:v>2666.44</c:v>
                </c:pt>
                <c:pt idx="18">
                  <c:v>2827.78</c:v>
                </c:pt>
                <c:pt idx="19">
                  <c:v>3161.02</c:v>
                </c:pt>
                <c:pt idx="20">
                  <c:v>2759.01</c:v>
                </c:pt>
                <c:pt idx="21">
                  <c:v>2425.63</c:v>
                </c:pt>
                <c:pt idx="22">
                  <c:v>4012.8</c:v>
                </c:pt>
                <c:pt idx="23">
                  <c:v>3302.07</c:v>
                </c:pt>
                <c:pt idx="24">
                  <c:v>2706.8</c:v>
                </c:pt>
                <c:pt idx="25">
                  <c:v>2314.52</c:v>
                </c:pt>
                <c:pt idx="26">
                  <c:v>2170.17</c:v>
                </c:pt>
                <c:pt idx="27">
                  <c:v>2166.1</c:v>
                </c:pt>
                <c:pt idx="28">
                  <c:v>2738.61</c:v>
                </c:pt>
                <c:pt idx="29">
                  <c:v>3018.49</c:v>
                </c:pt>
                <c:pt idx="30">
                  <c:v>4785.2700000000004</c:v>
                </c:pt>
                <c:pt idx="31">
                  <c:v>2797.36</c:v>
                </c:pt>
                <c:pt idx="32">
                  <c:v>5525.55</c:v>
                </c:pt>
                <c:pt idx="33">
                  <c:v>3171.57</c:v>
                </c:pt>
                <c:pt idx="34">
                  <c:v>3559.67</c:v>
                </c:pt>
                <c:pt idx="35">
                  <c:v>3780.45</c:v>
                </c:pt>
                <c:pt idx="36">
                  <c:v>4079.9</c:v>
                </c:pt>
                <c:pt idx="37">
                  <c:v>3901.05</c:v>
                </c:pt>
                <c:pt idx="38">
                  <c:v>3394.74</c:v>
                </c:pt>
                <c:pt idx="39">
                  <c:v>3135.21</c:v>
                </c:pt>
                <c:pt idx="40">
                  <c:v>4387.84</c:v>
                </c:pt>
                <c:pt idx="41">
                  <c:v>3176.21</c:v>
                </c:pt>
                <c:pt idx="42">
                  <c:v>2170.52</c:v>
                </c:pt>
                <c:pt idx="43">
                  <c:v>2640.94</c:v>
                </c:pt>
                <c:pt idx="44">
                  <c:v>3585.95</c:v>
                </c:pt>
                <c:pt idx="45">
                  <c:v>3454.22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574.33000000000004</c:v>
                </c:pt>
                <c:pt idx="2">
                  <c:v>702.78</c:v>
                </c:pt>
                <c:pt idx="3">
                  <c:v>502.87</c:v>
                </c:pt>
                <c:pt idx="4">
                  <c:v>973.13</c:v>
                </c:pt>
                <c:pt idx="5">
                  <c:v>1044.23</c:v>
                </c:pt>
                <c:pt idx="6">
                  <c:v>1102.8499999999999</c:v>
                </c:pt>
                <c:pt idx="7">
                  <c:v>780.21</c:v>
                </c:pt>
                <c:pt idx="8">
                  <c:v>932.97</c:v>
                </c:pt>
                <c:pt idx="9">
                  <c:v>932.84</c:v>
                </c:pt>
                <c:pt idx="10">
                  <c:v>920.12</c:v>
                </c:pt>
                <c:pt idx="11">
                  <c:v>814.58</c:v>
                </c:pt>
                <c:pt idx="12">
                  <c:v>879.65</c:v>
                </c:pt>
                <c:pt idx="13">
                  <c:v>777.59</c:v>
                </c:pt>
                <c:pt idx="14">
                  <c:v>1006.49</c:v>
                </c:pt>
                <c:pt idx="15">
                  <c:v>756.36</c:v>
                </c:pt>
                <c:pt idx="16">
                  <c:v>838.04</c:v>
                </c:pt>
                <c:pt idx="17">
                  <c:v>1107.31</c:v>
                </c:pt>
                <c:pt idx="18">
                  <c:v>1281.3900000000001</c:v>
                </c:pt>
                <c:pt idx="19">
                  <c:v>1655.03</c:v>
                </c:pt>
                <c:pt idx="20">
                  <c:v>1057.71</c:v>
                </c:pt>
                <c:pt idx="21">
                  <c:v>1019.8</c:v>
                </c:pt>
                <c:pt idx="22">
                  <c:v>1439.22</c:v>
                </c:pt>
                <c:pt idx="23">
                  <c:v>812.62</c:v>
                </c:pt>
                <c:pt idx="24">
                  <c:v>1135.5999999999999</c:v>
                </c:pt>
                <c:pt idx="25">
                  <c:v>1194.57</c:v>
                </c:pt>
                <c:pt idx="26">
                  <c:v>1082.76</c:v>
                </c:pt>
                <c:pt idx="27">
                  <c:v>935.56</c:v>
                </c:pt>
                <c:pt idx="28">
                  <c:v>1379.91</c:v>
                </c:pt>
                <c:pt idx="29">
                  <c:v>1046.3800000000001</c:v>
                </c:pt>
                <c:pt idx="30">
                  <c:v>1089.78</c:v>
                </c:pt>
                <c:pt idx="31">
                  <c:v>959.91</c:v>
                </c:pt>
                <c:pt idx="32">
                  <c:v>1638.87</c:v>
                </c:pt>
                <c:pt idx="33">
                  <c:v>1596.87</c:v>
                </c:pt>
                <c:pt idx="34">
                  <c:v>1163.4000000000001</c:v>
                </c:pt>
                <c:pt idx="35">
                  <c:v>1047.72</c:v>
                </c:pt>
                <c:pt idx="36">
                  <c:v>1385.21</c:v>
                </c:pt>
                <c:pt idx="37">
                  <c:v>1489.46</c:v>
                </c:pt>
                <c:pt idx="38">
                  <c:v>1503.05</c:v>
                </c:pt>
                <c:pt idx="39">
                  <c:v>1622.42</c:v>
                </c:pt>
                <c:pt idx="40">
                  <c:v>1240.78</c:v>
                </c:pt>
                <c:pt idx="41">
                  <c:v>1158.47</c:v>
                </c:pt>
                <c:pt idx="42">
                  <c:v>1151.32</c:v>
                </c:pt>
                <c:pt idx="43">
                  <c:v>1122.3900000000001</c:v>
                </c:pt>
                <c:pt idx="44">
                  <c:v>2034.65</c:v>
                </c:pt>
                <c:pt idx="45">
                  <c:v>1101.6199999999999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1183.9000000000001</c:v>
                </c:pt>
                <c:pt idx="1">
                  <c:v>1145.5999999999999</c:v>
                </c:pt>
                <c:pt idx="2">
                  <c:v>1235.2</c:v>
                </c:pt>
                <c:pt idx="3">
                  <c:v>1072.3</c:v>
                </c:pt>
                <c:pt idx="4">
                  <c:v>1379.1</c:v>
                </c:pt>
                <c:pt idx="5">
                  <c:v>1722.8</c:v>
                </c:pt>
                <c:pt idx="6">
                  <c:v>1906.9</c:v>
                </c:pt>
                <c:pt idx="7">
                  <c:v>1850.4</c:v>
                </c:pt>
                <c:pt idx="8">
                  <c:v>1736.5</c:v>
                </c:pt>
                <c:pt idx="9">
                  <c:v>1797.2</c:v>
                </c:pt>
                <c:pt idx="10">
                  <c:v>2050.3000000000002</c:v>
                </c:pt>
                <c:pt idx="11">
                  <c:v>1654.9</c:v>
                </c:pt>
                <c:pt idx="12">
                  <c:v>1669.8</c:v>
                </c:pt>
                <c:pt idx="13">
                  <c:v>1454.7</c:v>
                </c:pt>
                <c:pt idx="14">
                  <c:v>1564.2</c:v>
                </c:pt>
                <c:pt idx="15">
                  <c:v>1578.1</c:v>
                </c:pt>
                <c:pt idx="16">
                  <c:v>1396.8</c:v>
                </c:pt>
                <c:pt idx="17">
                  <c:v>1593.5</c:v>
                </c:pt>
                <c:pt idx="18">
                  <c:v>1676.3</c:v>
                </c:pt>
                <c:pt idx="19">
                  <c:v>2122.9</c:v>
                </c:pt>
                <c:pt idx="20">
                  <c:v>2196.8000000000002</c:v>
                </c:pt>
                <c:pt idx="21">
                  <c:v>2297</c:v>
                </c:pt>
                <c:pt idx="22">
                  <c:v>2418.4</c:v>
                </c:pt>
                <c:pt idx="23">
                  <c:v>2206.6999999999998</c:v>
                </c:pt>
                <c:pt idx="24">
                  <c:v>2228.8000000000002</c:v>
                </c:pt>
                <c:pt idx="25">
                  <c:v>2363.5</c:v>
                </c:pt>
                <c:pt idx="26">
                  <c:v>2269.3000000000002</c:v>
                </c:pt>
                <c:pt idx="27">
                  <c:v>1992.8</c:v>
                </c:pt>
                <c:pt idx="28">
                  <c:v>2084.5</c:v>
                </c:pt>
                <c:pt idx="29">
                  <c:v>2075.9</c:v>
                </c:pt>
                <c:pt idx="30">
                  <c:v>2076.6999999999998</c:v>
                </c:pt>
                <c:pt idx="31">
                  <c:v>1877.2</c:v>
                </c:pt>
                <c:pt idx="32">
                  <c:v>2089.6999999999998</c:v>
                </c:pt>
                <c:pt idx="33">
                  <c:v>2483.8000000000002</c:v>
                </c:pt>
                <c:pt idx="34">
                  <c:v>2330.1</c:v>
                </c:pt>
                <c:pt idx="35">
                  <c:v>2302.6</c:v>
                </c:pt>
                <c:pt idx="36">
                  <c:v>2353.6999999999998</c:v>
                </c:pt>
                <c:pt idx="37">
                  <c:v>2539.1</c:v>
                </c:pt>
                <c:pt idx="38">
                  <c:v>2637.4</c:v>
                </c:pt>
                <c:pt idx="39">
                  <c:v>3099.2</c:v>
                </c:pt>
                <c:pt idx="40">
                  <c:v>2996.3</c:v>
                </c:pt>
                <c:pt idx="41">
                  <c:v>2988.6</c:v>
                </c:pt>
                <c:pt idx="42">
                  <c:v>2906</c:v>
                </c:pt>
                <c:pt idx="43">
                  <c:v>2826.4</c:v>
                </c:pt>
                <c:pt idx="44">
                  <c:v>3255.5</c:v>
                </c:pt>
                <c:pt idx="45">
                  <c:v>3636.1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6931.8</c:v>
                </c:pt>
                <c:pt idx="1">
                  <c:v>6665.9</c:v>
                </c:pt>
                <c:pt idx="2">
                  <c:v>6672.5</c:v>
                </c:pt>
                <c:pt idx="3">
                  <c:v>6607.4</c:v>
                </c:pt>
                <c:pt idx="4">
                  <c:v>5644.2</c:v>
                </c:pt>
                <c:pt idx="5">
                  <c:v>5652.8</c:v>
                </c:pt>
                <c:pt idx="6">
                  <c:v>6369.5</c:v>
                </c:pt>
                <c:pt idx="7">
                  <c:v>6702</c:v>
                </c:pt>
                <c:pt idx="8">
                  <c:v>6773.9</c:v>
                </c:pt>
                <c:pt idx="9">
                  <c:v>6856.9</c:v>
                </c:pt>
                <c:pt idx="10">
                  <c:v>6518.8</c:v>
                </c:pt>
                <c:pt idx="11">
                  <c:v>6235.6</c:v>
                </c:pt>
                <c:pt idx="12">
                  <c:v>6563.4</c:v>
                </c:pt>
                <c:pt idx="13">
                  <c:v>6813</c:v>
                </c:pt>
                <c:pt idx="14">
                  <c:v>6565.5</c:v>
                </c:pt>
                <c:pt idx="15">
                  <c:v>6607.8</c:v>
                </c:pt>
                <c:pt idx="16">
                  <c:v>5993</c:v>
                </c:pt>
                <c:pt idx="17">
                  <c:v>6496.7</c:v>
                </c:pt>
                <c:pt idx="18">
                  <c:v>6509.2</c:v>
                </c:pt>
                <c:pt idx="19">
                  <c:v>7141.7</c:v>
                </c:pt>
                <c:pt idx="20">
                  <c:v>7227.5</c:v>
                </c:pt>
                <c:pt idx="21">
                  <c:v>7450.2</c:v>
                </c:pt>
                <c:pt idx="22">
                  <c:v>8433.7000000000007</c:v>
                </c:pt>
                <c:pt idx="23">
                  <c:v>9443.9</c:v>
                </c:pt>
                <c:pt idx="24">
                  <c:v>9558.7000000000007</c:v>
                </c:pt>
                <c:pt idx="25">
                  <c:v>9736.5</c:v>
                </c:pt>
                <c:pt idx="26">
                  <c:v>8831.1</c:v>
                </c:pt>
                <c:pt idx="27">
                  <c:v>9201</c:v>
                </c:pt>
                <c:pt idx="28">
                  <c:v>9179</c:v>
                </c:pt>
                <c:pt idx="29">
                  <c:v>9829</c:v>
                </c:pt>
                <c:pt idx="30">
                  <c:v>11544</c:v>
                </c:pt>
                <c:pt idx="31">
                  <c:v>11796.2</c:v>
                </c:pt>
                <c:pt idx="32">
                  <c:v>13797</c:v>
                </c:pt>
                <c:pt idx="33">
                  <c:v>14034.9</c:v>
                </c:pt>
                <c:pt idx="34">
                  <c:v>13721.7</c:v>
                </c:pt>
                <c:pt idx="35">
                  <c:v>14916.5</c:v>
                </c:pt>
                <c:pt idx="36">
                  <c:v>15422.3</c:v>
                </c:pt>
                <c:pt idx="37">
                  <c:v>16185.3</c:v>
                </c:pt>
                <c:pt idx="38">
                  <c:v>16070.8</c:v>
                </c:pt>
                <c:pt idx="39">
                  <c:v>15267.3</c:v>
                </c:pt>
                <c:pt idx="40">
                  <c:v>15436.1</c:v>
                </c:pt>
                <c:pt idx="41">
                  <c:v>15263.3</c:v>
                </c:pt>
                <c:pt idx="42">
                  <c:v>14811.6</c:v>
                </c:pt>
                <c:pt idx="43">
                  <c:v>14517.5</c:v>
                </c:pt>
                <c:pt idx="44">
                  <c:v>14695.5</c:v>
                </c:pt>
                <c:pt idx="45">
                  <c:v>15410.1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73.7</c:v>
                </c:pt>
                <c:pt idx="2">
                  <c:v>75.89</c:v>
                </c:pt>
                <c:pt idx="3">
                  <c:v>78.08</c:v>
                </c:pt>
                <c:pt idx="4">
                  <c:v>101.26</c:v>
                </c:pt>
                <c:pt idx="5">
                  <c:v>122.77</c:v>
                </c:pt>
                <c:pt idx="6">
                  <c:v>104.06</c:v>
                </c:pt>
                <c:pt idx="7">
                  <c:v>104.97</c:v>
                </c:pt>
                <c:pt idx="8">
                  <c:v>133</c:v>
                </c:pt>
                <c:pt idx="9">
                  <c:v>138.19999999999999</c:v>
                </c:pt>
                <c:pt idx="10">
                  <c:v>169.23</c:v>
                </c:pt>
                <c:pt idx="11">
                  <c:v>101.83</c:v>
                </c:pt>
                <c:pt idx="12">
                  <c:v>112.34</c:v>
                </c:pt>
                <c:pt idx="13">
                  <c:v>129.07</c:v>
                </c:pt>
                <c:pt idx="14">
                  <c:v>116.11</c:v>
                </c:pt>
                <c:pt idx="15">
                  <c:v>106.22</c:v>
                </c:pt>
                <c:pt idx="16">
                  <c:v>134.69</c:v>
                </c:pt>
                <c:pt idx="17">
                  <c:v>136.94</c:v>
                </c:pt>
                <c:pt idx="18">
                  <c:v>136.30000000000001</c:v>
                </c:pt>
                <c:pt idx="19">
                  <c:v>102.24</c:v>
                </c:pt>
                <c:pt idx="20">
                  <c:v>162.6</c:v>
                </c:pt>
                <c:pt idx="21">
                  <c:v>137.33000000000001</c:v>
                </c:pt>
                <c:pt idx="22">
                  <c:v>157.57</c:v>
                </c:pt>
                <c:pt idx="23">
                  <c:v>109.87</c:v>
                </c:pt>
                <c:pt idx="24">
                  <c:v>139.34</c:v>
                </c:pt>
                <c:pt idx="25">
                  <c:v>155.18</c:v>
                </c:pt>
                <c:pt idx="26">
                  <c:v>147.19</c:v>
                </c:pt>
                <c:pt idx="27">
                  <c:v>185.16</c:v>
                </c:pt>
                <c:pt idx="28">
                  <c:v>156.32</c:v>
                </c:pt>
                <c:pt idx="29">
                  <c:v>168.76</c:v>
                </c:pt>
                <c:pt idx="30">
                  <c:v>153.6</c:v>
                </c:pt>
                <c:pt idx="31">
                  <c:v>128.72</c:v>
                </c:pt>
                <c:pt idx="32">
                  <c:v>178.89</c:v>
                </c:pt>
                <c:pt idx="33">
                  <c:v>254.47</c:v>
                </c:pt>
                <c:pt idx="34">
                  <c:v>216.87</c:v>
                </c:pt>
                <c:pt idx="35">
                  <c:v>192.79</c:v>
                </c:pt>
                <c:pt idx="36">
                  <c:v>247.75</c:v>
                </c:pt>
                <c:pt idx="37">
                  <c:v>244.72</c:v>
                </c:pt>
                <c:pt idx="38">
                  <c:v>221.61</c:v>
                </c:pt>
                <c:pt idx="39">
                  <c:v>212.28</c:v>
                </c:pt>
                <c:pt idx="40">
                  <c:v>271.08999999999997</c:v>
                </c:pt>
                <c:pt idx="41">
                  <c:v>306.38</c:v>
                </c:pt>
                <c:pt idx="42">
                  <c:v>252.62</c:v>
                </c:pt>
                <c:pt idx="43">
                  <c:v>201.63</c:v>
                </c:pt>
                <c:pt idx="44">
                  <c:v>254.7</c:v>
                </c:pt>
                <c:pt idx="45">
                  <c:v>291.55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24.7</c:v>
                </c:pt>
                <c:pt idx="2">
                  <c:v>25.81</c:v>
                </c:pt>
                <c:pt idx="3">
                  <c:v>26.91</c:v>
                </c:pt>
                <c:pt idx="4">
                  <c:v>17.579999999999998</c:v>
                </c:pt>
                <c:pt idx="5">
                  <c:v>32.090000000000003</c:v>
                </c:pt>
                <c:pt idx="6">
                  <c:v>27.68</c:v>
                </c:pt>
                <c:pt idx="7">
                  <c:v>19.329999999999998</c:v>
                </c:pt>
                <c:pt idx="8">
                  <c:v>26.12</c:v>
                </c:pt>
                <c:pt idx="9">
                  <c:v>32.68</c:v>
                </c:pt>
                <c:pt idx="10">
                  <c:v>62.15</c:v>
                </c:pt>
                <c:pt idx="11">
                  <c:v>25.91</c:v>
                </c:pt>
                <c:pt idx="12">
                  <c:v>23.25</c:v>
                </c:pt>
                <c:pt idx="13">
                  <c:v>31.16</c:v>
                </c:pt>
                <c:pt idx="14">
                  <c:v>30.18</c:v>
                </c:pt>
                <c:pt idx="15">
                  <c:v>23.39</c:v>
                </c:pt>
                <c:pt idx="16">
                  <c:v>30.33</c:v>
                </c:pt>
                <c:pt idx="17">
                  <c:v>29.4</c:v>
                </c:pt>
                <c:pt idx="18">
                  <c:v>38</c:v>
                </c:pt>
                <c:pt idx="19">
                  <c:v>25.44</c:v>
                </c:pt>
                <c:pt idx="20">
                  <c:v>35.5</c:v>
                </c:pt>
                <c:pt idx="21">
                  <c:v>25.58</c:v>
                </c:pt>
                <c:pt idx="22">
                  <c:v>35.19</c:v>
                </c:pt>
                <c:pt idx="23">
                  <c:v>18.55</c:v>
                </c:pt>
                <c:pt idx="24">
                  <c:v>28.35</c:v>
                </c:pt>
                <c:pt idx="25">
                  <c:v>33.96</c:v>
                </c:pt>
                <c:pt idx="26">
                  <c:v>25.51</c:v>
                </c:pt>
                <c:pt idx="27">
                  <c:v>82.16</c:v>
                </c:pt>
                <c:pt idx="28">
                  <c:v>31.01</c:v>
                </c:pt>
                <c:pt idx="29">
                  <c:v>34.020000000000003</c:v>
                </c:pt>
                <c:pt idx="30">
                  <c:v>17.93</c:v>
                </c:pt>
                <c:pt idx="31">
                  <c:v>16.510000000000002</c:v>
                </c:pt>
                <c:pt idx="32">
                  <c:v>19.14</c:v>
                </c:pt>
                <c:pt idx="33">
                  <c:v>35.51</c:v>
                </c:pt>
                <c:pt idx="34">
                  <c:v>19.64</c:v>
                </c:pt>
                <c:pt idx="35">
                  <c:v>34.07</c:v>
                </c:pt>
                <c:pt idx="36">
                  <c:v>36.29</c:v>
                </c:pt>
                <c:pt idx="37">
                  <c:v>34.950000000000003</c:v>
                </c:pt>
                <c:pt idx="38">
                  <c:v>29.61</c:v>
                </c:pt>
                <c:pt idx="39">
                  <c:v>43.72</c:v>
                </c:pt>
                <c:pt idx="40">
                  <c:v>51.29</c:v>
                </c:pt>
                <c:pt idx="41">
                  <c:v>73.22</c:v>
                </c:pt>
                <c:pt idx="42">
                  <c:v>27.62</c:v>
                </c:pt>
                <c:pt idx="43">
                  <c:v>22.85</c:v>
                </c:pt>
                <c:pt idx="44">
                  <c:v>20.9</c:v>
                </c:pt>
                <c:pt idx="45">
                  <c:v>44.38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48.99</c:v>
                </c:pt>
                <c:pt idx="2">
                  <c:v>50.08</c:v>
                </c:pt>
                <c:pt idx="3">
                  <c:v>51.18</c:v>
                </c:pt>
                <c:pt idx="4">
                  <c:v>83.67</c:v>
                </c:pt>
                <c:pt idx="5">
                  <c:v>90.67</c:v>
                </c:pt>
                <c:pt idx="6">
                  <c:v>76.38</c:v>
                </c:pt>
                <c:pt idx="7">
                  <c:v>85.64</c:v>
                </c:pt>
                <c:pt idx="8">
                  <c:v>106.88</c:v>
                </c:pt>
                <c:pt idx="9">
                  <c:v>105.52</c:v>
                </c:pt>
                <c:pt idx="10">
                  <c:v>107.07</c:v>
                </c:pt>
                <c:pt idx="11">
                  <c:v>75.91</c:v>
                </c:pt>
                <c:pt idx="12">
                  <c:v>89.09</c:v>
                </c:pt>
                <c:pt idx="13">
                  <c:v>97.91</c:v>
                </c:pt>
                <c:pt idx="14">
                  <c:v>85.93</c:v>
                </c:pt>
                <c:pt idx="15">
                  <c:v>82.84</c:v>
                </c:pt>
                <c:pt idx="16">
                  <c:v>104.36</c:v>
                </c:pt>
                <c:pt idx="17">
                  <c:v>107.55</c:v>
                </c:pt>
                <c:pt idx="18">
                  <c:v>98.3</c:v>
                </c:pt>
                <c:pt idx="19">
                  <c:v>76.8</c:v>
                </c:pt>
                <c:pt idx="20">
                  <c:v>127.1</c:v>
                </c:pt>
                <c:pt idx="21">
                  <c:v>111.75</c:v>
                </c:pt>
                <c:pt idx="22">
                  <c:v>122.38</c:v>
                </c:pt>
                <c:pt idx="23">
                  <c:v>91.32</c:v>
                </c:pt>
                <c:pt idx="24">
                  <c:v>110.99</c:v>
                </c:pt>
                <c:pt idx="25">
                  <c:v>121.22</c:v>
                </c:pt>
                <c:pt idx="26">
                  <c:v>121.68</c:v>
                </c:pt>
                <c:pt idx="27">
                  <c:v>103</c:v>
                </c:pt>
                <c:pt idx="28">
                  <c:v>125.31</c:v>
                </c:pt>
                <c:pt idx="29">
                  <c:v>134.74</c:v>
                </c:pt>
                <c:pt idx="30">
                  <c:v>135.66999999999999</c:v>
                </c:pt>
                <c:pt idx="31">
                  <c:v>112.21</c:v>
                </c:pt>
                <c:pt idx="32">
                  <c:v>159.75</c:v>
                </c:pt>
                <c:pt idx="33">
                  <c:v>218.96</c:v>
                </c:pt>
                <c:pt idx="34">
                  <c:v>197.24</c:v>
                </c:pt>
                <c:pt idx="35">
                  <c:v>158.72</c:v>
                </c:pt>
                <c:pt idx="36">
                  <c:v>211.46</c:v>
                </c:pt>
                <c:pt idx="37">
                  <c:v>209.77</c:v>
                </c:pt>
                <c:pt idx="38">
                  <c:v>192</c:v>
                </c:pt>
                <c:pt idx="39">
                  <c:v>168.56</c:v>
                </c:pt>
                <c:pt idx="40">
                  <c:v>219.8</c:v>
                </c:pt>
                <c:pt idx="41">
                  <c:v>233.16</c:v>
                </c:pt>
                <c:pt idx="42">
                  <c:v>225</c:v>
                </c:pt>
                <c:pt idx="43">
                  <c:v>178.79</c:v>
                </c:pt>
                <c:pt idx="44">
                  <c:v>233.8</c:v>
                </c:pt>
                <c:pt idx="45">
                  <c:v>247.17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152.30000000000001</c:v>
                </c:pt>
                <c:pt idx="1">
                  <c:v>151.6</c:v>
                </c:pt>
                <c:pt idx="2">
                  <c:v>151.4</c:v>
                </c:pt>
                <c:pt idx="3">
                  <c:v>151.1</c:v>
                </c:pt>
                <c:pt idx="4">
                  <c:v>167.9</c:v>
                </c:pt>
                <c:pt idx="5">
                  <c:v>184.7</c:v>
                </c:pt>
                <c:pt idx="6">
                  <c:v>192.9</c:v>
                </c:pt>
                <c:pt idx="7">
                  <c:v>200.9</c:v>
                </c:pt>
                <c:pt idx="8">
                  <c:v>190.6</c:v>
                </c:pt>
                <c:pt idx="9">
                  <c:v>204.4</c:v>
                </c:pt>
                <c:pt idx="10">
                  <c:v>239.2</c:v>
                </c:pt>
                <c:pt idx="11">
                  <c:v>200</c:v>
                </c:pt>
                <c:pt idx="12">
                  <c:v>198.9</c:v>
                </c:pt>
                <c:pt idx="13">
                  <c:v>230.4</c:v>
                </c:pt>
                <c:pt idx="14">
                  <c:v>250.5</c:v>
                </c:pt>
                <c:pt idx="15">
                  <c:v>243.3</c:v>
                </c:pt>
                <c:pt idx="16">
                  <c:v>247.7</c:v>
                </c:pt>
                <c:pt idx="17">
                  <c:v>269.8</c:v>
                </c:pt>
                <c:pt idx="18">
                  <c:v>287.2</c:v>
                </c:pt>
                <c:pt idx="19">
                  <c:v>276.5</c:v>
                </c:pt>
                <c:pt idx="20">
                  <c:v>299</c:v>
                </c:pt>
                <c:pt idx="21">
                  <c:v>309.8</c:v>
                </c:pt>
                <c:pt idx="22">
                  <c:v>339.9</c:v>
                </c:pt>
                <c:pt idx="23">
                  <c:v>348.4</c:v>
                </c:pt>
                <c:pt idx="24">
                  <c:v>363.4</c:v>
                </c:pt>
                <c:pt idx="25">
                  <c:v>385.1</c:v>
                </c:pt>
                <c:pt idx="26">
                  <c:v>378.9</c:v>
                </c:pt>
                <c:pt idx="27">
                  <c:v>375.3</c:v>
                </c:pt>
                <c:pt idx="28">
                  <c:v>378.5</c:v>
                </c:pt>
                <c:pt idx="29">
                  <c:v>387.7</c:v>
                </c:pt>
                <c:pt idx="30">
                  <c:v>393.5</c:v>
                </c:pt>
                <c:pt idx="31">
                  <c:v>398.7</c:v>
                </c:pt>
                <c:pt idx="32">
                  <c:v>449</c:v>
                </c:pt>
                <c:pt idx="33">
                  <c:v>543.1</c:v>
                </c:pt>
                <c:pt idx="34">
                  <c:v>524.9</c:v>
                </c:pt>
                <c:pt idx="35">
                  <c:v>602</c:v>
                </c:pt>
                <c:pt idx="36">
                  <c:v>582.79999999999995</c:v>
                </c:pt>
                <c:pt idx="37">
                  <c:v>607</c:v>
                </c:pt>
                <c:pt idx="38">
                  <c:v>568</c:v>
                </c:pt>
                <c:pt idx="39">
                  <c:v>558.5</c:v>
                </c:pt>
                <c:pt idx="40">
                  <c:v>582.9</c:v>
                </c:pt>
                <c:pt idx="41">
                  <c:v>606.5</c:v>
                </c:pt>
                <c:pt idx="42">
                  <c:v>633.29999999999995</c:v>
                </c:pt>
                <c:pt idx="43">
                  <c:v>626.20000000000005</c:v>
                </c:pt>
                <c:pt idx="44">
                  <c:v>615.9</c:v>
                </c:pt>
                <c:pt idx="45">
                  <c:v>669.2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87</c:v>
                </c:pt>
                <c:pt idx="1">
                  <c:v>79.400000000000006</c:v>
                </c:pt>
                <c:pt idx="2">
                  <c:v>86.4</c:v>
                </c:pt>
                <c:pt idx="3">
                  <c:v>93.4</c:v>
                </c:pt>
                <c:pt idx="4">
                  <c:v>81.900000000000006</c:v>
                </c:pt>
                <c:pt idx="5">
                  <c:v>86.1</c:v>
                </c:pt>
                <c:pt idx="6">
                  <c:v>84.4</c:v>
                </c:pt>
                <c:pt idx="7">
                  <c:v>76.3</c:v>
                </c:pt>
                <c:pt idx="8">
                  <c:v>69.8</c:v>
                </c:pt>
                <c:pt idx="9">
                  <c:v>71.900000000000006</c:v>
                </c:pt>
                <c:pt idx="10">
                  <c:v>81.400000000000006</c:v>
                </c:pt>
                <c:pt idx="11">
                  <c:v>65.8</c:v>
                </c:pt>
                <c:pt idx="12">
                  <c:v>59.9</c:v>
                </c:pt>
                <c:pt idx="13">
                  <c:v>65.099999999999994</c:v>
                </c:pt>
                <c:pt idx="14">
                  <c:v>72.8</c:v>
                </c:pt>
                <c:pt idx="15">
                  <c:v>62.9</c:v>
                </c:pt>
                <c:pt idx="16">
                  <c:v>66.599999999999994</c:v>
                </c:pt>
                <c:pt idx="17">
                  <c:v>67.400000000000006</c:v>
                </c:pt>
                <c:pt idx="18">
                  <c:v>70.3</c:v>
                </c:pt>
                <c:pt idx="19">
                  <c:v>68.5</c:v>
                </c:pt>
                <c:pt idx="20">
                  <c:v>70.5</c:v>
                </c:pt>
                <c:pt idx="21">
                  <c:v>64</c:v>
                </c:pt>
                <c:pt idx="22">
                  <c:v>63.7</c:v>
                </c:pt>
                <c:pt idx="23">
                  <c:v>62.5</c:v>
                </c:pt>
                <c:pt idx="24">
                  <c:v>56.9</c:v>
                </c:pt>
                <c:pt idx="25">
                  <c:v>62.6</c:v>
                </c:pt>
                <c:pt idx="26">
                  <c:v>60.5</c:v>
                </c:pt>
                <c:pt idx="27">
                  <c:v>96</c:v>
                </c:pt>
                <c:pt idx="28">
                  <c:v>95</c:v>
                </c:pt>
                <c:pt idx="29">
                  <c:v>106</c:v>
                </c:pt>
                <c:pt idx="30">
                  <c:v>107.3</c:v>
                </c:pt>
                <c:pt idx="31">
                  <c:v>101.9</c:v>
                </c:pt>
                <c:pt idx="32">
                  <c:v>93.3</c:v>
                </c:pt>
                <c:pt idx="33">
                  <c:v>92.3</c:v>
                </c:pt>
                <c:pt idx="34">
                  <c:v>82</c:v>
                </c:pt>
                <c:pt idx="35">
                  <c:v>91.1</c:v>
                </c:pt>
                <c:pt idx="36">
                  <c:v>80</c:v>
                </c:pt>
                <c:pt idx="37">
                  <c:v>73</c:v>
                </c:pt>
                <c:pt idx="38">
                  <c:v>66.2</c:v>
                </c:pt>
                <c:pt idx="39">
                  <c:v>71.400000000000006</c:v>
                </c:pt>
                <c:pt idx="40">
                  <c:v>72.400000000000006</c:v>
                </c:pt>
                <c:pt idx="41">
                  <c:v>95.3</c:v>
                </c:pt>
                <c:pt idx="42">
                  <c:v>75.5</c:v>
                </c:pt>
                <c:pt idx="43">
                  <c:v>69.900000000000006</c:v>
                </c:pt>
                <c:pt idx="44">
                  <c:v>64.900000000000006</c:v>
                </c:pt>
                <c:pt idx="4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280.25</c:v>
                </c:pt>
                <c:pt idx="2">
                  <c:v>208.09</c:v>
                </c:pt>
                <c:pt idx="3">
                  <c:v>213.99</c:v>
                </c:pt>
                <c:pt idx="4">
                  <c:v>351.25</c:v>
                </c:pt>
                <c:pt idx="5">
                  <c:v>439.45</c:v>
                </c:pt>
                <c:pt idx="6">
                  <c:v>249.02</c:v>
                </c:pt>
                <c:pt idx="7">
                  <c:v>223.84</c:v>
                </c:pt>
                <c:pt idx="8">
                  <c:v>329.42</c:v>
                </c:pt>
                <c:pt idx="9">
                  <c:v>392.77</c:v>
                </c:pt>
                <c:pt idx="10">
                  <c:v>368.08</c:v>
                </c:pt>
                <c:pt idx="11">
                  <c:v>251.84</c:v>
                </c:pt>
                <c:pt idx="12">
                  <c:v>319.67</c:v>
                </c:pt>
                <c:pt idx="13">
                  <c:v>483.63</c:v>
                </c:pt>
                <c:pt idx="14">
                  <c:v>408.87</c:v>
                </c:pt>
                <c:pt idx="15">
                  <c:v>332.35</c:v>
                </c:pt>
                <c:pt idx="16">
                  <c:v>426.32</c:v>
                </c:pt>
                <c:pt idx="17">
                  <c:v>459.79</c:v>
                </c:pt>
                <c:pt idx="18">
                  <c:v>349.22</c:v>
                </c:pt>
                <c:pt idx="19">
                  <c:v>395.57</c:v>
                </c:pt>
                <c:pt idx="20">
                  <c:v>421.59</c:v>
                </c:pt>
                <c:pt idx="21">
                  <c:v>385.56</c:v>
                </c:pt>
                <c:pt idx="22">
                  <c:v>399.75</c:v>
                </c:pt>
                <c:pt idx="23">
                  <c:v>394.88</c:v>
                </c:pt>
                <c:pt idx="24">
                  <c:v>466.27</c:v>
                </c:pt>
                <c:pt idx="25">
                  <c:v>321.70999999999998</c:v>
                </c:pt>
                <c:pt idx="26">
                  <c:v>316.42</c:v>
                </c:pt>
                <c:pt idx="27">
                  <c:v>304.82</c:v>
                </c:pt>
                <c:pt idx="28">
                  <c:v>462.44</c:v>
                </c:pt>
                <c:pt idx="29">
                  <c:v>363.59</c:v>
                </c:pt>
                <c:pt idx="30">
                  <c:v>315.64</c:v>
                </c:pt>
                <c:pt idx="31">
                  <c:v>275.23</c:v>
                </c:pt>
                <c:pt idx="32">
                  <c:v>389.83</c:v>
                </c:pt>
                <c:pt idx="33">
                  <c:v>638.78</c:v>
                </c:pt>
                <c:pt idx="34">
                  <c:v>473.18</c:v>
                </c:pt>
                <c:pt idx="35">
                  <c:v>376.46</c:v>
                </c:pt>
                <c:pt idx="36">
                  <c:v>495.6</c:v>
                </c:pt>
                <c:pt idx="37">
                  <c:v>569.15</c:v>
                </c:pt>
                <c:pt idx="38">
                  <c:v>597.94000000000005</c:v>
                </c:pt>
                <c:pt idx="39">
                  <c:v>384.46</c:v>
                </c:pt>
                <c:pt idx="40">
                  <c:v>494.9</c:v>
                </c:pt>
                <c:pt idx="41">
                  <c:v>556.27</c:v>
                </c:pt>
                <c:pt idx="42">
                  <c:v>441.66</c:v>
                </c:pt>
                <c:pt idx="43">
                  <c:v>387.32</c:v>
                </c:pt>
                <c:pt idx="44">
                  <c:v>549</c:v>
                </c:pt>
                <c:pt idx="45">
                  <c:v>544.30999999999995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1171.2</c:v>
                </c:pt>
                <c:pt idx="1">
                  <c:v>1174</c:v>
                </c:pt>
                <c:pt idx="2">
                  <c:v>1055.4000000000001</c:v>
                </c:pt>
                <c:pt idx="3">
                  <c:v>1041.4000000000001</c:v>
                </c:pt>
                <c:pt idx="4">
                  <c:v>1106.3</c:v>
                </c:pt>
                <c:pt idx="5">
                  <c:v>1343.8</c:v>
                </c:pt>
                <c:pt idx="6">
                  <c:v>1301.3</c:v>
                </c:pt>
                <c:pt idx="7">
                  <c:v>1263</c:v>
                </c:pt>
                <c:pt idx="8">
                  <c:v>1301</c:v>
                </c:pt>
                <c:pt idx="9">
                  <c:v>1430.8</c:v>
                </c:pt>
                <c:pt idx="10">
                  <c:v>1550.4</c:v>
                </c:pt>
                <c:pt idx="11">
                  <c:v>1496.7</c:v>
                </c:pt>
                <c:pt idx="12">
                  <c:v>1427</c:v>
                </c:pt>
                <c:pt idx="13">
                  <c:v>1446.1</c:v>
                </c:pt>
                <c:pt idx="14">
                  <c:v>1485.1</c:v>
                </c:pt>
                <c:pt idx="15">
                  <c:v>1454.3</c:v>
                </c:pt>
                <c:pt idx="16">
                  <c:v>1420</c:v>
                </c:pt>
                <c:pt idx="17">
                  <c:v>1513.7</c:v>
                </c:pt>
                <c:pt idx="18">
                  <c:v>1490.8</c:v>
                </c:pt>
                <c:pt idx="19">
                  <c:v>1566.6</c:v>
                </c:pt>
                <c:pt idx="20">
                  <c:v>1612</c:v>
                </c:pt>
                <c:pt idx="21">
                  <c:v>1615.2</c:v>
                </c:pt>
                <c:pt idx="22">
                  <c:v>1558.6</c:v>
                </c:pt>
                <c:pt idx="23">
                  <c:v>1676.2</c:v>
                </c:pt>
                <c:pt idx="24">
                  <c:v>1761.8</c:v>
                </c:pt>
                <c:pt idx="25">
                  <c:v>1654.5</c:v>
                </c:pt>
                <c:pt idx="26">
                  <c:v>1582.5</c:v>
                </c:pt>
                <c:pt idx="27">
                  <c:v>1577.6</c:v>
                </c:pt>
                <c:pt idx="28">
                  <c:v>1653.2</c:v>
                </c:pt>
                <c:pt idx="29">
                  <c:v>1641.6</c:v>
                </c:pt>
                <c:pt idx="30">
                  <c:v>1557.8</c:v>
                </c:pt>
                <c:pt idx="31">
                  <c:v>1496.7</c:v>
                </c:pt>
                <c:pt idx="32">
                  <c:v>1460.9</c:v>
                </c:pt>
                <c:pt idx="33">
                  <c:v>1708.4</c:v>
                </c:pt>
                <c:pt idx="34">
                  <c:v>1593.8</c:v>
                </c:pt>
                <c:pt idx="35">
                  <c:v>1506.1</c:v>
                </c:pt>
                <c:pt idx="36">
                  <c:v>1584.4</c:v>
                </c:pt>
                <c:pt idx="37">
                  <c:v>1669.5</c:v>
                </c:pt>
                <c:pt idx="38">
                  <c:v>1733</c:v>
                </c:pt>
                <c:pt idx="39">
                  <c:v>1596.4</c:v>
                </c:pt>
                <c:pt idx="40">
                  <c:v>1598.6</c:v>
                </c:pt>
                <c:pt idx="41">
                  <c:v>1621.6</c:v>
                </c:pt>
                <c:pt idx="42">
                  <c:v>1588.9</c:v>
                </c:pt>
                <c:pt idx="43">
                  <c:v>1619.8</c:v>
                </c:pt>
                <c:pt idx="44">
                  <c:v>1683.6</c:v>
                </c:pt>
                <c:pt idx="45">
                  <c:v>1716.5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284200</c:v>
                </c:pt>
                <c:pt idx="1">
                  <c:v>290200</c:v>
                </c:pt>
                <c:pt idx="2">
                  <c:v>296700</c:v>
                </c:pt>
                <c:pt idx="3">
                  <c:v>290700</c:v>
                </c:pt>
                <c:pt idx="4">
                  <c:v>287000</c:v>
                </c:pt>
                <c:pt idx="5">
                  <c:v>288300</c:v>
                </c:pt>
                <c:pt idx="6">
                  <c:v>290300</c:v>
                </c:pt>
                <c:pt idx="7">
                  <c:v>297100</c:v>
                </c:pt>
                <c:pt idx="8">
                  <c:v>307400</c:v>
                </c:pt>
                <c:pt idx="9">
                  <c:v>313600</c:v>
                </c:pt>
                <c:pt idx="10">
                  <c:v>311011.00648529379</c:v>
                </c:pt>
                <c:pt idx="11">
                  <c:v>309573.34023931116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304473</c:v>
                </c:pt>
                <c:pt idx="1">
                  <c:v>327105</c:v>
                </c:pt>
                <c:pt idx="2">
                  <c:v>302967</c:v>
                </c:pt>
                <c:pt idx="3">
                  <c:v>287327</c:v>
                </c:pt>
                <c:pt idx="4">
                  <c:v>273143</c:v>
                </c:pt>
                <c:pt idx="5">
                  <c:v>255440.5</c:v>
                </c:pt>
                <c:pt idx="6">
                  <c:v>284942.7</c:v>
                </c:pt>
                <c:pt idx="7">
                  <c:v>283597</c:v>
                </c:pt>
                <c:pt idx="8">
                  <c:v>287471</c:v>
                </c:pt>
                <c:pt idx="9">
                  <c:v>297636</c:v>
                </c:pt>
                <c:pt idx="10">
                  <c:v>288183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Taul1!$A$2:$A$28</c:f>
              <c:strCache>
                <c:ptCount val="27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  <c:pt idx="25">
                  <c:v>2020Q4</c:v>
                </c:pt>
                <c:pt idx="26">
                  <c:v>2021Q1</c:v>
                </c:pt>
              </c:strCache>
            </c:strRef>
          </c:cat>
          <c:val>
            <c:numRef>
              <c:f>Taul1!$B$2:$B$28</c:f>
              <c:numCache>
                <c:formatCode>General</c:formatCode>
                <c:ptCount val="27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  <c:pt idx="25" formatCode="#,##0">
                  <c:v>-1674.7485992709408</c:v>
                </c:pt>
                <c:pt idx="26">
                  <c:v>1159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Taul1!$A$2:$A$28</c:f>
              <c:strCache>
                <c:ptCount val="27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  <c:pt idx="25">
                  <c:v>2020Q4</c:v>
                </c:pt>
                <c:pt idx="26">
                  <c:v>2021Q1</c:v>
                </c:pt>
              </c:strCache>
            </c:strRef>
          </c:cat>
          <c:val>
            <c:numRef>
              <c:f>Taul1!$C$2:$C$28</c:f>
              <c:numCache>
                <c:formatCode>#,##0</c:formatCode>
                <c:ptCount val="27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  <c:pt idx="25" formatCode="General">
                  <c:v>6500</c:v>
                </c:pt>
                <c:pt idx="26" formatCode="General">
                  <c:v>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rgbClr val="0F78B2"/>
              </a:solidFill>
            </c:spPr>
            <c:extLst>
              <c:ext xmlns:c16="http://schemas.microsoft.com/office/drawing/2014/chart" uri="{C3380CC4-5D6E-409C-BE32-E72D297353CC}">
                <c16:uniqueId val="{00000001-6CA2-46B9-8D9D-1B6FCAE366AE}"/>
              </c:ext>
            </c:extLst>
          </c:dPt>
          <c:dPt>
            <c:idx val="1"/>
            <c:bubble3D val="0"/>
            <c:spPr>
              <a:solidFill>
                <a:srgbClr val="FF00B8"/>
              </a:solidFill>
            </c:spPr>
            <c:extLst>
              <c:ext xmlns:c16="http://schemas.microsoft.com/office/drawing/2014/chart" uri="{C3380CC4-5D6E-409C-BE32-E72D297353CC}">
                <c16:uniqueId val="{00000003-6CA2-46B9-8D9D-1B6FCAE366AE}"/>
              </c:ext>
            </c:extLst>
          </c:dPt>
          <c:dPt>
            <c:idx val="2"/>
            <c:bubble3D val="0"/>
            <c:spPr>
              <a:solidFill>
                <a:srgbClr val="85E869"/>
              </a:solidFill>
            </c:spPr>
            <c:extLst>
              <c:ext xmlns:c16="http://schemas.microsoft.com/office/drawing/2014/chart" uri="{C3380CC4-5D6E-409C-BE32-E72D297353CC}">
                <c16:uniqueId val="{00000005-6CA2-46B9-8D9D-1B6FCAE366AE}"/>
              </c:ext>
            </c:extLst>
          </c:dPt>
          <c:dPt>
            <c:idx val="3"/>
            <c:bubble3D val="0"/>
            <c:spPr>
              <a:solidFill>
                <a:srgbClr val="FF805C"/>
              </a:solidFill>
            </c:spPr>
            <c:extLst>
              <c:ext xmlns:c16="http://schemas.microsoft.com/office/drawing/2014/chart" uri="{C3380CC4-5D6E-409C-BE32-E72D297353CC}">
                <c16:uniqueId val="{00000007-6CA2-46B9-8D9D-1B6FCAE366AE}"/>
              </c:ext>
            </c:extLst>
          </c:dPt>
          <c:dPt>
            <c:idx val="4"/>
            <c:bubble3D val="0"/>
            <c:spPr>
              <a:solidFill>
                <a:srgbClr val="8A0FA6"/>
              </a:solidFill>
            </c:spPr>
            <c:extLst>
              <c:ext xmlns:c16="http://schemas.microsoft.com/office/drawing/2014/chart" uri="{C3380CC4-5D6E-409C-BE32-E72D297353CC}">
                <c16:uniqueId val="{00000009-6CA2-46B9-8D9D-1B6FCAE366AE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6CA2-46B9-8D9D-1B6FCAE366AE}"/>
              </c:ext>
            </c:extLst>
          </c:dPt>
          <c:dPt>
            <c:idx val="6"/>
            <c:bubble3D val="0"/>
            <c:spPr>
              <a:solidFill>
                <a:srgbClr val="0ACFCF"/>
              </a:solidFill>
            </c:spPr>
            <c:extLst>
              <c:ext xmlns:c16="http://schemas.microsoft.com/office/drawing/2014/chart" uri="{C3380CC4-5D6E-409C-BE32-E72D297353CC}">
                <c16:uniqueId val="{0000000D-6CA2-46B9-8D9D-1B6FCAE366AE}"/>
              </c:ext>
            </c:extLst>
          </c:dPt>
          <c:dPt>
            <c:idx val="7"/>
            <c:bubble3D val="0"/>
            <c:spPr>
              <a:solidFill>
                <a:srgbClr val="141F94"/>
              </a:solidFill>
            </c:spPr>
            <c:extLst>
              <c:ext xmlns:c16="http://schemas.microsoft.com/office/drawing/2014/chart" uri="{C3380CC4-5D6E-409C-BE32-E72D297353CC}">
                <c16:uniqueId val="{0000000F-6CA2-46B9-8D9D-1B6FCAE366AE}"/>
              </c:ext>
            </c:extLst>
          </c:dPt>
          <c:dPt>
            <c:idx val="8"/>
            <c:bubble3D val="0"/>
            <c:spPr>
              <a:solidFill>
                <a:srgbClr val="999999"/>
              </a:solidFill>
            </c:spPr>
            <c:extLst>
              <c:ext xmlns:c16="http://schemas.microsoft.com/office/drawing/2014/chart" uri="{C3380CC4-5D6E-409C-BE32-E72D297353CC}">
                <c16:uniqueId val="{00000011-6CA2-46B9-8D9D-1B6FCAE366AE}"/>
              </c:ext>
            </c:extLst>
          </c:dPt>
          <c:dPt>
            <c:idx val="9"/>
            <c:bubble3D val="0"/>
            <c:spPr>
              <a:solidFill>
                <a:srgbClr val="0A4F77"/>
              </a:solidFill>
            </c:spPr>
            <c:extLst>
              <c:ext xmlns:c16="http://schemas.microsoft.com/office/drawing/2014/chart" uri="{C3380CC4-5D6E-409C-BE32-E72D297353CC}">
                <c16:uniqueId val="{00000013-6CA2-46B9-8D9D-1B6FCAE366AE}"/>
              </c:ext>
            </c:extLst>
          </c:dPt>
          <c:dPt>
            <c:idx val="10"/>
            <c:bubble3D val="0"/>
            <c:spPr>
              <a:solidFill>
                <a:srgbClr val="C8C12C"/>
              </a:solidFill>
            </c:spPr>
            <c:extLst>
              <c:ext xmlns:c16="http://schemas.microsoft.com/office/drawing/2014/chart" uri="{C3380CC4-5D6E-409C-BE32-E72D297353CC}">
                <c16:uniqueId val="{00000015-6CA2-46B9-8D9D-1B6FCAE366AE}"/>
              </c:ext>
            </c:extLst>
          </c:dPt>
          <c:dPt>
            <c:idx val="11"/>
            <c:bubble3D val="0"/>
            <c:spPr>
              <a:solidFill>
                <a:srgbClr val="599BAA"/>
              </a:solidFill>
            </c:spPr>
            <c:extLst>
              <c:ext xmlns:c16="http://schemas.microsoft.com/office/drawing/2014/chart" uri="{C3380CC4-5D6E-409C-BE32-E72D297353CC}">
                <c16:uniqueId val="{00000017-6CA2-46B9-8D9D-1B6FCAE366AE}"/>
              </c:ext>
            </c:extLst>
          </c:dPt>
          <c:dPt>
            <c:idx val="12"/>
            <c:bubble3D val="0"/>
            <c:spPr>
              <a:solidFill>
                <a:srgbClr val="5C0A6F"/>
              </a:solidFill>
            </c:spPr>
            <c:extLst>
              <c:ext xmlns:c16="http://schemas.microsoft.com/office/drawing/2014/chart" uri="{C3380CC4-5D6E-409C-BE32-E72D297353CC}">
                <c16:uniqueId val="{00000019-6CA2-46B9-8D9D-1B6FCAE366AE}"/>
              </c:ext>
            </c:extLst>
          </c:dPt>
          <c:dPt>
            <c:idx val="13"/>
            <c:bubble3D val="0"/>
            <c:explosion val="4"/>
            <c:spPr>
              <a:solidFill>
                <a:srgbClr val="05283B"/>
              </a:solidFill>
            </c:spPr>
            <c:extLst>
              <c:ext xmlns:c16="http://schemas.microsoft.com/office/drawing/2014/chart" uri="{C3380CC4-5D6E-409C-BE32-E72D297353CC}">
                <c16:uniqueId val="{0000001B-6CA2-46B9-8D9D-1B6FCAE366AE}"/>
              </c:ext>
            </c:extLst>
          </c:dPt>
          <c:dLbls>
            <c:dLbl>
              <c:idx val="0"/>
              <c:layout>
                <c:manualLayout>
                  <c:x val="-2.9591699784516506E-3"/>
                  <c:y val="4.76673852431158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A2-46B9-8D9D-1B6FCAE366AE}"/>
                </c:ext>
              </c:extLst>
            </c:dLbl>
            <c:dLbl>
              <c:idx val="1"/>
              <c:layout>
                <c:manualLayout>
                  <c:x val="-2.9591699784516506E-3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A2-46B9-8D9D-1B6FCAE366AE}"/>
                </c:ext>
              </c:extLst>
            </c:dLbl>
            <c:dLbl>
              <c:idx val="2"/>
              <c:layout>
                <c:manualLayout>
                  <c:x val="0"/>
                  <c:y val="-2.383369262155705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A2-46B9-8D9D-1B6FCAE366AE}"/>
                </c:ext>
              </c:extLst>
            </c:dLbl>
            <c:dLbl>
              <c:idx val="3"/>
              <c:layout>
                <c:manualLayout>
                  <c:x val="5.9183399569033013E-3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A2-46B9-8D9D-1B6FCAE366AE}"/>
                </c:ext>
              </c:extLst>
            </c:dLbl>
            <c:dLbl>
              <c:idx val="4"/>
              <c:layout>
                <c:manualLayout>
                  <c:x val="1.5471562081980968E-3"/>
                  <c:y val="2.86866916338763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A2-46B9-8D9D-1B6FCAE366AE}"/>
                </c:ext>
              </c:extLst>
            </c:dLbl>
            <c:dLbl>
              <c:idx val="5"/>
              <c:layout>
                <c:manualLayout>
                  <c:x val="-1.6647748770336739E-2"/>
                  <c:y val="2.51008551796418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CA2-46B9-8D9D-1B6FCAE366AE}"/>
                </c:ext>
              </c:extLst>
            </c:dLbl>
            <c:dLbl>
              <c:idx val="6"/>
              <c:layout>
                <c:manualLayout>
                  <c:x val="-5.9183399569033013E-3"/>
                  <c:y val="2.383369262155793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CA2-46B9-8D9D-1B6FCAE366AE}"/>
                </c:ext>
              </c:extLst>
            </c:dLbl>
            <c:dLbl>
              <c:idx val="7"/>
              <c:layout>
                <c:manualLayout>
                  <c:x val="1.356270572370286E-17"/>
                  <c:y val="-2.383369262155880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CA2-46B9-8D9D-1B6FCAE366AE}"/>
                </c:ext>
              </c:extLst>
            </c:dLbl>
            <c:dLbl>
              <c:idx val="8"/>
              <c:layout>
                <c:manualLayout>
                  <c:x val="-1.4795849892258253E-3"/>
                  <c:y val="4.76673852431158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CA2-46B9-8D9D-1B6FCAE366AE}"/>
                </c:ext>
              </c:extLst>
            </c:dLbl>
            <c:dLbl>
              <c:idx val="9"/>
              <c:layout>
                <c:manualLayout>
                  <c:x val="-6.7813528618514302E-18"/>
                  <c:y val="-2.383369262155793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CA2-46B9-8D9D-1B6FCAE366AE}"/>
                </c:ext>
              </c:extLst>
            </c:dLbl>
            <c:dLbl>
              <c:idx val="10"/>
              <c:layout>
                <c:manualLayout>
                  <c:x val="0"/>
                  <c:y val="4.76673852431158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CA2-46B9-8D9D-1B6FCAE366AE}"/>
                </c:ext>
              </c:extLst>
            </c:dLbl>
            <c:dLbl>
              <c:idx val="11"/>
              <c:layout>
                <c:manualLayout>
                  <c:x val="-5.9183399569033013E-3"/>
                  <c:y val="7.150107786467379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CA2-46B9-8D9D-1B6FCAE366AE}"/>
                </c:ext>
              </c:extLst>
            </c:dLbl>
            <c:dLbl>
              <c:idx val="12"/>
              <c:layout>
                <c:manualLayout>
                  <c:x val="-4.438754967677476E-3"/>
                  <c:y val="-4.76673852431158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CA2-46B9-8D9D-1B6FCAE366AE}"/>
                </c:ext>
              </c:extLst>
            </c:dLbl>
            <c:dLbl>
              <c:idx val="13"/>
              <c:layout>
                <c:manualLayout>
                  <c:x val="-3.1194508745430671E-2"/>
                  <c:y val="8.35259896908613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6046159667045"/>
                      <c:h val="0.123783074400177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6CA2-46B9-8D9D-1B6FCAE36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1"/>
              <a:lstStyle/>
              <a:p>
                <a:pPr>
                  <a:defRPr sz="850" baseline="0">
                    <a:solidFill>
                      <a:srgbClr val="000000"/>
                    </a:solidFill>
                    <a:latin typeface="Verdana" panose="020B0604030504040204" pitchFamily="34" charset="0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Taul1!$A$2:$A$15</c:f>
              <c:strCache>
                <c:ptCount val="14"/>
                <c:pt idx="0">
                  <c:v>Kiina</c:v>
                </c:pt>
                <c:pt idx="1">
                  <c:v>Intia</c:v>
                </c:pt>
                <c:pt idx="2">
                  <c:v>Yhdysvallat</c:v>
                </c:pt>
                <c:pt idx="3">
                  <c:v>Puola</c:v>
                </c:pt>
                <c:pt idx="4">
                  <c:v>Saksa</c:v>
                </c:pt>
                <c:pt idx="5">
                  <c:v>Ruotsi</c:v>
                </c:pt>
                <c:pt idx="6">
                  <c:v>Meksiko</c:v>
                </c:pt>
                <c:pt idx="7">
                  <c:v>Ranska</c:v>
                </c:pt>
                <c:pt idx="8">
                  <c:v>Iso-Britannia</c:v>
                </c:pt>
                <c:pt idx="9">
                  <c:v>Norja</c:v>
                </c:pt>
                <c:pt idx="10">
                  <c:v>Venäjä</c:v>
                </c:pt>
                <c:pt idx="11">
                  <c:v>Brasilia</c:v>
                </c:pt>
                <c:pt idx="12">
                  <c:v>Italia</c:v>
                </c:pt>
                <c:pt idx="13">
                  <c:v>Muut maat</c:v>
                </c:pt>
              </c:strCache>
            </c:strRef>
          </c:cat>
          <c:val>
            <c:numRef>
              <c:f>Taul1!$B$2:$B$15</c:f>
              <c:numCache>
                <c:formatCode>#,##0</c:formatCode>
                <c:ptCount val="14"/>
                <c:pt idx="0">
                  <c:v>45271</c:v>
                </c:pt>
                <c:pt idx="1">
                  <c:v>28660</c:v>
                </c:pt>
                <c:pt idx="2">
                  <c:v>25500</c:v>
                </c:pt>
                <c:pt idx="3">
                  <c:v>18462</c:v>
                </c:pt>
                <c:pt idx="4">
                  <c:v>17211</c:v>
                </c:pt>
                <c:pt idx="5">
                  <c:v>14227</c:v>
                </c:pt>
                <c:pt idx="6">
                  <c:v>13284</c:v>
                </c:pt>
                <c:pt idx="7">
                  <c:v>10725</c:v>
                </c:pt>
                <c:pt idx="8">
                  <c:v>7743</c:v>
                </c:pt>
                <c:pt idx="9">
                  <c:v>6954</c:v>
                </c:pt>
                <c:pt idx="10">
                  <c:v>6868</c:v>
                </c:pt>
                <c:pt idx="11">
                  <c:v>6628</c:v>
                </c:pt>
                <c:pt idx="12">
                  <c:v>6120</c:v>
                </c:pt>
                <c:pt idx="13">
                  <c:v>80530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CA2-46B9-8D9D-1B6FCAE366A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23988190465974E-2"/>
          <c:y val="4.0806818849189318E-2"/>
          <c:w val="0.92122826303919725"/>
          <c:h val="0.730814080873882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Parempia kuin edeltävät kolme kuukautta</c:v>
                </c:pt>
                <c:pt idx="1">
                  <c:v>Suurin piirtein samanlaiset kuin kuin edeltävät kolme kuukautta</c:v>
                </c:pt>
                <c:pt idx="2">
                  <c:v>Huonompia kuin edeltävät kolme kuukautta?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0.111</c:v>
                </c:pt>
                <c:pt idx="1">
                  <c:v>0.53300000000000003</c:v>
                </c:pt>
                <c:pt idx="2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E-4A15-BA5A-AFE960E0741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Parempia kuin edeltävät kolme kuukautta</c:v>
                </c:pt>
                <c:pt idx="1">
                  <c:v>Suurin piirtein samanlaiset kuin kuin edeltävät kolme kuukautta</c:v>
                </c:pt>
                <c:pt idx="2">
                  <c:v>Huonompia kuin edeltävät kolme kuukautta?</c:v>
                </c:pt>
              </c:strCache>
            </c:strRef>
          </c:cat>
          <c:val>
            <c:numRef>
              <c:f>Taul1!$C$2:$C$4</c:f>
              <c:numCache>
                <c:formatCode>0.0\ %</c:formatCode>
                <c:ptCount val="3"/>
                <c:pt idx="0">
                  <c:v>0.22700000000000001</c:v>
                </c:pt>
                <c:pt idx="1">
                  <c:v>0.53800000000000003</c:v>
                </c:pt>
                <c:pt idx="2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4-4B8C-BD85-24999C251CA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29.4.2021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Parempia kuin edeltävät kolme kuukautta</c:v>
                </c:pt>
                <c:pt idx="1">
                  <c:v>Suurin piirtein samanlaiset kuin kuin edeltävät kolme kuukautta</c:v>
                </c:pt>
                <c:pt idx="2">
                  <c:v>Huonompia kuin edeltävät kolme kuukautta?</c:v>
                </c:pt>
              </c:strCache>
            </c:strRef>
          </c:cat>
          <c:val>
            <c:numRef>
              <c:f>Taul1!$D$2:$D$4</c:f>
              <c:numCache>
                <c:formatCode>0.0\ %</c:formatCode>
                <c:ptCount val="3"/>
                <c:pt idx="0">
                  <c:v>0.37416481069042318</c:v>
                </c:pt>
                <c:pt idx="1">
                  <c:v>0.54565701559020041</c:v>
                </c:pt>
                <c:pt idx="2">
                  <c:v>8.0178173719376397E-2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5-4BE8-B0DD-06E7BA2CD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29.4.2021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0.13400000000000001</c:v>
                </c:pt>
                <c:pt idx="1">
                  <c:v>2.4E-2</c:v>
                </c:pt>
                <c:pt idx="2">
                  <c:v>0.06</c:v>
                </c:pt>
                <c:pt idx="3">
                  <c:v>7.8E-2</c:v>
                </c:pt>
                <c:pt idx="4">
                  <c:v>3.1E-2</c:v>
                </c:pt>
                <c:pt idx="5">
                  <c:v>7.0000000000000001E-3</c:v>
                </c:pt>
                <c:pt idx="6">
                  <c:v>1.6E-2</c:v>
                </c:pt>
                <c:pt idx="7">
                  <c:v>1.7999999999999999E-2</c:v>
                </c:pt>
                <c:pt idx="8">
                  <c:v>3.1E-2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</c:v>
                </c:pt>
              </c:strCache>
            </c:strRef>
          </c:cat>
          <c:val>
            <c:numRef>
              <c:f>Taul1!$B$3:$J$3</c:f>
              <c:numCache>
                <c:formatCode>0.0\ %</c:formatCode>
                <c:ptCount val="9"/>
                <c:pt idx="0">
                  <c:v>4.5999999999999999E-2</c:v>
                </c:pt>
                <c:pt idx="1">
                  <c:v>2.5000000000000001E-2</c:v>
                </c:pt>
                <c:pt idx="2">
                  <c:v>7.4999999999999997E-2</c:v>
                </c:pt>
                <c:pt idx="3">
                  <c:v>0.13400000000000001</c:v>
                </c:pt>
                <c:pt idx="4">
                  <c:v>4.8000000000000001E-2</c:v>
                </c:pt>
                <c:pt idx="5">
                  <c:v>1.2999999999999999E-2</c:v>
                </c:pt>
                <c:pt idx="6">
                  <c:v>1.0999999999999999E-2</c:v>
                </c:pt>
                <c:pt idx="7">
                  <c:v>1.0999999999999999E-2</c:v>
                </c:pt>
                <c:pt idx="8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F-4BEE-BCD0-9D9A32F30D49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</c:v>
                </c:pt>
              </c:strCache>
            </c:strRef>
          </c:cat>
          <c:val>
            <c:numRef>
              <c:f>Taul1!$B$4:$J$4</c:f>
              <c:numCache>
                <c:formatCode>0.0\ %</c:formatCode>
                <c:ptCount val="9"/>
                <c:pt idx="0">
                  <c:v>1.9E-2</c:v>
                </c:pt>
                <c:pt idx="1">
                  <c:v>4.4999999999999998E-2</c:v>
                </c:pt>
                <c:pt idx="2">
                  <c:v>9.1999999999999998E-2</c:v>
                </c:pt>
                <c:pt idx="3">
                  <c:v>0.24099999999999999</c:v>
                </c:pt>
                <c:pt idx="4">
                  <c:v>5.0999999999999997E-2</c:v>
                </c:pt>
                <c:pt idx="5">
                  <c:v>1.4999999999999999E-2</c:v>
                </c:pt>
                <c:pt idx="6">
                  <c:v>1.4999999999999999E-2</c:v>
                </c:pt>
                <c:pt idx="7">
                  <c:v>0.03</c:v>
                </c:pt>
                <c:pt idx="8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F-4456-95A0-F48D1F8A1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2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0.32661290322580644</c:v>
                </c:pt>
                <c:pt idx="1">
                  <c:v>0.3911290322580645</c:v>
                </c:pt>
                <c:pt idx="2">
                  <c:v>0.28225806451612906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Taul1!$C$2:$C$4</c:f>
              <c:numCache>
                <c:formatCode>0.0\ %</c:formatCode>
                <c:ptCount val="3"/>
                <c:pt idx="0">
                  <c:v>0.31015037593984962</c:v>
                </c:pt>
                <c:pt idx="1">
                  <c:v>0.35902255639097747</c:v>
                </c:pt>
                <c:pt idx="2">
                  <c:v>0.33082706766917291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A-40DA-A860-D085E95D035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Taul1!$D$2:$D$4</c:f>
              <c:numCache>
                <c:formatCode>0.0\ %</c:formatCode>
                <c:ptCount val="3"/>
                <c:pt idx="0">
                  <c:v>0.26003824091778205</c:v>
                </c:pt>
                <c:pt idx="1">
                  <c:v>0.36711281070745699</c:v>
                </c:pt>
                <c:pt idx="2">
                  <c:v>0.37284894837476101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C-4EC9-8BC7-5B0CD9B7A0C1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29.4.2021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Taul1!$E$2:$E$4</c:f>
              <c:numCache>
                <c:formatCode>0.0\ %</c:formatCode>
                <c:ptCount val="3"/>
                <c:pt idx="0">
                  <c:v>0.22717149220489977</c:v>
                </c:pt>
                <c:pt idx="1">
                  <c:v>0.33407572383073497</c:v>
                </c:pt>
                <c:pt idx="2">
                  <c:v>0.43875278396436523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F-48C3-99C7-8A691E554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4301744915256771"/>
          <c:y val="0.1262753226318895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5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-43.66</c:v>
                </c:pt>
                <c:pt idx="52">
                  <c:v>-16.29</c:v>
                </c:pt>
                <c:pt idx="53">
                  <c:v>7.72</c:v>
                </c:pt>
                <c:pt idx="54">
                  <c:v>26.41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6683.27</c:v>
                </c:pt>
                <c:pt idx="2">
                  <c:v>6927.68</c:v>
                </c:pt>
                <c:pt idx="3">
                  <c:v>6771.92</c:v>
                </c:pt>
                <c:pt idx="4">
                  <c:v>8869.14</c:v>
                </c:pt>
                <c:pt idx="5">
                  <c:v>8110.02</c:v>
                </c:pt>
                <c:pt idx="6">
                  <c:v>8413.26</c:v>
                </c:pt>
                <c:pt idx="7">
                  <c:v>7384.18</c:v>
                </c:pt>
                <c:pt idx="8">
                  <c:v>9142.2099999999991</c:v>
                </c:pt>
                <c:pt idx="9">
                  <c:v>7937.84</c:v>
                </c:pt>
                <c:pt idx="10">
                  <c:v>8296.84</c:v>
                </c:pt>
                <c:pt idx="11">
                  <c:v>7359.54</c:v>
                </c:pt>
                <c:pt idx="12">
                  <c:v>8606.27</c:v>
                </c:pt>
                <c:pt idx="13">
                  <c:v>6775.98</c:v>
                </c:pt>
                <c:pt idx="14">
                  <c:v>7237.59</c:v>
                </c:pt>
                <c:pt idx="15">
                  <c:v>6563.23</c:v>
                </c:pt>
                <c:pt idx="16">
                  <c:v>7358.95</c:v>
                </c:pt>
                <c:pt idx="17">
                  <c:v>7308.85</c:v>
                </c:pt>
                <c:pt idx="18">
                  <c:v>7584.57</c:v>
                </c:pt>
                <c:pt idx="19">
                  <c:v>8953.36</c:v>
                </c:pt>
                <c:pt idx="20">
                  <c:v>7702.96</c:v>
                </c:pt>
                <c:pt idx="21">
                  <c:v>6641.06</c:v>
                </c:pt>
                <c:pt idx="22">
                  <c:v>8633.35</c:v>
                </c:pt>
                <c:pt idx="23">
                  <c:v>6968.74</c:v>
                </c:pt>
                <c:pt idx="24">
                  <c:v>7858.38</c:v>
                </c:pt>
                <c:pt idx="25">
                  <c:v>6730.47</c:v>
                </c:pt>
                <c:pt idx="26">
                  <c:v>6403.03</c:v>
                </c:pt>
                <c:pt idx="27">
                  <c:v>6390.76</c:v>
                </c:pt>
                <c:pt idx="28">
                  <c:v>7879.72</c:v>
                </c:pt>
                <c:pt idx="29">
                  <c:v>7487.72</c:v>
                </c:pt>
                <c:pt idx="30">
                  <c:v>9470.7000000000007</c:v>
                </c:pt>
                <c:pt idx="31">
                  <c:v>7113.36</c:v>
                </c:pt>
                <c:pt idx="32">
                  <c:v>11080.29</c:v>
                </c:pt>
                <c:pt idx="33">
                  <c:v>8928.15</c:v>
                </c:pt>
                <c:pt idx="34">
                  <c:v>8640.75</c:v>
                </c:pt>
                <c:pt idx="35">
                  <c:v>8724.4</c:v>
                </c:pt>
                <c:pt idx="36">
                  <c:v>9908.8799999999992</c:v>
                </c:pt>
                <c:pt idx="37">
                  <c:v>9940.7999999999993</c:v>
                </c:pt>
                <c:pt idx="38">
                  <c:v>9520.85</c:v>
                </c:pt>
                <c:pt idx="39">
                  <c:v>9895.4599999999991</c:v>
                </c:pt>
                <c:pt idx="40">
                  <c:v>11349.47</c:v>
                </c:pt>
                <c:pt idx="41">
                  <c:v>8853.8799999999992</c:v>
                </c:pt>
                <c:pt idx="42">
                  <c:v>8219.52</c:v>
                </c:pt>
                <c:pt idx="43">
                  <c:v>8686.06</c:v>
                </c:pt>
                <c:pt idx="44">
                  <c:v>13118.98</c:v>
                </c:pt>
                <c:pt idx="45">
                  <c:v>9286.83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5094.71</c:v>
                </c:pt>
                <c:pt idx="2">
                  <c:v>5469.08</c:v>
                </c:pt>
                <c:pt idx="3">
                  <c:v>5369.74</c:v>
                </c:pt>
                <c:pt idx="4">
                  <c:v>6712.27</c:v>
                </c:pt>
                <c:pt idx="5">
                  <c:v>5785.63</c:v>
                </c:pt>
                <c:pt idx="6">
                  <c:v>6495.42</c:v>
                </c:pt>
                <c:pt idx="7">
                  <c:v>5632.29</c:v>
                </c:pt>
                <c:pt idx="8">
                  <c:v>7027.27</c:v>
                </c:pt>
                <c:pt idx="9">
                  <c:v>5977.04</c:v>
                </c:pt>
                <c:pt idx="10">
                  <c:v>6436.22</c:v>
                </c:pt>
                <c:pt idx="11">
                  <c:v>5903.45</c:v>
                </c:pt>
                <c:pt idx="12">
                  <c:v>6915.12</c:v>
                </c:pt>
                <c:pt idx="13">
                  <c:v>5071.71</c:v>
                </c:pt>
                <c:pt idx="14">
                  <c:v>5415.69</c:v>
                </c:pt>
                <c:pt idx="15">
                  <c:v>5117.96</c:v>
                </c:pt>
                <c:pt idx="16">
                  <c:v>5743.74</c:v>
                </c:pt>
                <c:pt idx="17">
                  <c:v>5306.99</c:v>
                </c:pt>
                <c:pt idx="18">
                  <c:v>5513.67</c:v>
                </c:pt>
                <c:pt idx="19">
                  <c:v>6485</c:v>
                </c:pt>
                <c:pt idx="20">
                  <c:v>5771.63</c:v>
                </c:pt>
                <c:pt idx="21">
                  <c:v>4703.82</c:v>
                </c:pt>
                <c:pt idx="22">
                  <c:v>6299.55</c:v>
                </c:pt>
                <c:pt idx="23">
                  <c:v>5358.45</c:v>
                </c:pt>
                <c:pt idx="24">
                  <c:v>5618.4</c:v>
                </c:pt>
                <c:pt idx="25">
                  <c:v>4686.4799999999996</c:v>
                </c:pt>
                <c:pt idx="26">
                  <c:v>4491.75</c:v>
                </c:pt>
                <c:pt idx="27">
                  <c:v>4587.28</c:v>
                </c:pt>
                <c:pt idx="28">
                  <c:v>5496.63</c:v>
                </c:pt>
                <c:pt idx="29">
                  <c:v>5507.87</c:v>
                </c:pt>
                <c:pt idx="30">
                  <c:v>7363.28</c:v>
                </c:pt>
                <c:pt idx="31">
                  <c:v>5084.51</c:v>
                </c:pt>
                <c:pt idx="32">
                  <c:v>8165.33</c:v>
                </c:pt>
                <c:pt idx="33">
                  <c:v>5876.5</c:v>
                </c:pt>
                <c:pt idx="34">
                  <c:v>6204.13</c:v>
                </c:pt>
                <c:pt idx="35">
                  <c:v>6509.01</c:v>
                </c:pt>
                <c:pt idx="36">
                  <c:v>7148.47</c:v>
                </c:pt>
                <c:pt idx="37">
                  <c:v>7062.72</c:v>
                </c:pt>
                <c:pt idx="38">
                  <c:v>6587.79</c:v>
                </c:pt>
                <c:pt idx="39">
                  <c:v>7140.17</c:v>
                </c:pt>
                <c:pt idx="40">
                  <c:v>8740.27</c:v>
                </c:pt>
                <c:pt idx="41">
                  <c:v>6268.17</c:v>
                </c:pt>
                <c:pt idx="42">
                  <c:v>5775.74</c:v>
                </c:pt>
                <c:pt idx="43">
                  <c:v>6416.4</c:v>
                </c:pt>
                <c:pt idx="44">
                  <c:v>9626</c:v>
                </c:pt>
                <c:pt idx="45">
                  <c:v>6650.47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1554.51</c:v>
                </c:pt>
                <c:pt idx="2">
                  <c:v>1422.66</c:v>
                </c:pt>
                <c:pt idx="3">
                  <c:v>1360.64</c:v>
                </c:pt>
                <c:pt idx="4">
                  <c:v>2088.35</c:v>
                </c:pt>
                <c:pt idx="5">
                  <c:v>2246.66</c:v>
                </c:pt>
                <c:pt idx="6">
                  <c:v>1857.19</c:v>
                </c:pt>
                <c:pt idx="7">
                  <c:v>1679.86</c:v>
                </c:pt>
                <c:pt idx="8">
                  <c:v>2030.11</c:v>
                </c:pt>
                <c:pt idx="9">
                  <c:v>1867.09</c:v>
                </c:pt>
                <c:pt idx="10">
                  <c:v>1776.02</c:v>
                </c:pt>
                <c:pt idx="11">
                  <c:v>1395.65</c:v>
                </c:pt>
                <c:pt idx="12">
                  <c:v>1621.56</c:v>
                </c:pt>
                <c:pt idx="13">
                  <c:v>1621.14</c:v>
                </c:pt>
                <c:pt idx="14">
                  <c:v>1749.33</c:v>
                </c:pt>
                <c:pt idx="15">
                  <c:v>1375.68</c:v>
                </c:pt>
                <c:pt idx="16">
                  <c:v>1530.49</c:v>
                </c:pt>
                <c:pt idx="17">
                  <c:v>1911.94</c:v>
                </c:pt>
                <c:pt idx="18">
                  <c:v>1987.28</c:v>
                </c:pt>
                <c:pt idx="19">
                  <c:v>2404.37</c:v>
                </c:pt>
                <c:pt idx="20">
                  <c:v>1821.9</c:v>
                </c:pt>
                <c:pt idx="21">
                  <c:v>1837.51</c:v>
                </c:pt>
                <c:pt idx="22">
                  <c:v>2227.9899999999998</c:v>
                </c:pt>
                <c:pt idx="23">
                  <c:v>1530.78</c:v>
                </c:pt>
                <c:pt idx="24">
                  <c:v>2145.62</c:v>
                </c:pt>
                <c:pt idx="25">
                  <c:v>1935.08</c:v>
                </c:pt>
                <c:pt idx="26">
                  <c:v>1801.85</c:v>
                </c:pt>
                <c:pt idx="27">
                  <c:v>1710.22</c:v>
                </c:pt>
                <c:pt idx="28">
                  <c:v>2272.58</c:v>
                </c:pt>
                <c:pt idx="29">
                  <c:v>1856.51</c:v>
                </c:pt>
                <c:pt idx="30">
                  <c:v>1983.02</c:v>
                </c:pt>
                <c:pt idx="31">
                  <c:v>1928.26</c:v>
                </c:pt>
                <c:pt idx="32">
                  <c:v>2771.65</c:v>
                </c:pt>
                <c:pt idx="33">
                  <c:v>2846.87</c:v>
                </c:pt>
                <c:pt idx="34">
                  <c:v>2250.92</c:v>
                </c:pt>
                <c:pt idx="35">
                  <c:v>2068.62</c:v>
                </c:pt>
                <c:pt idx="36">
                  <c:v>2567.4</c:v>
                </c:pt>
                <c:pt idx="37">
                  <c:v>2688.08</c:v>
                </c:pt>
                <c:pt idx="38">
                  <c:v>2772.69</c:v>
                </c:pt>
                <c:pt idx="39">
                  <c:v>2631.64</c:v>
                </c:pt>
                <c:pt idx="40">
                  <c:v>2426.04</c:v>
                </c:pt>
                <c:pt idx="41">
                  <c:v>2396.8000000000002</c:v>
                </c:pt>
                <c:pt idx="42">
                  <c:v>2259.4299999999998</c:v>
                </c:pt>
                <c:pt idx="43">
                  <c:v>2110.58</c:v>
                </c:pt>
                <c:pt idx="44">
                  <c:v>3287.39</c:v>
                </c:pt>
                <c:pt idx="45">
                  <c:v>2422.15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3133.6</c:v>
                </c:pt>
                <c:pt idx="1">
                  <c:v>3239</c:v>
                </c:pt>
                <c:pt idx="2">
                  <c:v>3008.6</c:v>
                </c:pt>
                <c:pt idx="3">
                  <c:v>2988.5</c:v>
                </c:pt>
                <c:pt idx="4">
                  <c:v>3373.7</c:v>
                </c:pt>
                <c:pt idx="5">
                  <c:v>4026</c:v>
                </c:pt>
                <c:pt idx="6">
                  <c:v>4104.3</c:v>
                </c:pt>
                <c:pt idx="7">
                  <c:v>4133.2</c:v>
                </c:pt>
                <c:pt idx="8">
                  <c:v>4091.6</c:v>
                </c:pt>
                <c:pt idx="9">
                  <c:v>4025.5</c:v>
                </c:pt>
                <c:pt idx="10">
                  <c:v>4443.2</c:v>
                </c:pt>
                <c:pt idx="11">
                  <c:v>3844</c:v>
                </c:pt>
                <c:pt idx="12">
                  <c:v>3851.9</c:v>
                </c:pt>
                <c:pt idx="13">
                  <c:v>3672.7</c:v>
                </c:pt>
                <c:pt idx="14">
                  <c:v>3747.3</c:v>
                </c:pt>
                <c:pt idx="15">
                  <c:v>3661.3</c:v>
                </c:pt>
                <c:pt idx="16">
                  <c:v>3429.8</c:v>
                </c:pt>
                <c:pt idx="17">
                  <c:v>3836.1</c:v>
                </c:pt>
                <c:pt idx="18">
                  <c:v>3954.6</c:v>
                </c:pt>
                <c:pt idx="19">
                  <c:v>4519.6000000000004</c:v>
                </c:pt>
                <c:pt idx="20">
                  <c:v>4634.5</c:v>
                </c:pt>
                <c:pt idx="21">
                  <c:v>4931.2</c:v>
                </c:pt>
                <c:pt idx="22">
                  <c:v>4924.5</c:v>
                </c:pt>
                <c:pt idx="23">
                  <c:v>4765.3999999999996</c:v>
                </c:pt>
                <c:pt idx="24">
                  <c:v>5146.8</c:v>
                </c:pt>
                <c:pt idx="25">
                  <c:v>5092.2</c:v>
                </c:pt>
                <c:pt idx="26">
                  <c:v>4915.3999999999996</c:v>
                </c:pt>
                <c:pt idx="27">
                  <c:v>4751.3</c:v>
                </c:pt>
                <c:pt idx="28">
                  <c:v>4791.2</c:v>
                </c:pt>
                <c:pt idx="29">
                  <c:v>4790.3999999999996</c:v>
                </c:pt>
                <c:pt idx="30">
                  <c:v>4905.8999999999996</c:v>
                </c:pt>
                <c:pt idx="31">
                  <c:v>4729.8</c:v>
                </c:pt>
                <c:pt idx="32">
                  <c:v>5013.8</c:v>
                </c:pt>
                <c:pt idx="33">
                  <c:v>5589.5</c:v>
                </c:pt>
                <c:pt idx="34">
                  <c:v>5305.8</c:v>
                </c:pt>
                <c:pt idx="35">
                  <c:v>5297.2</c:v>
                </c:pt>
                <c:pt idx="36">
                  <c:v>5468.7</c:v>
                </c:pt>
                <c:pt idx="37">
                  <c:v>5724.7</c:v>
                </c:pt>
                <c:pt idx="38">
                  <c:v>5838.2</c:v>
                </c:pt>
                <c:pt idx="39">
                  <c:v>6111.1</c:v>
                </c:pt>
                <c:pt idx="40">
                  <c:v>6078.7</c:v>
                </c:pt>
                <c:pt idx="41">
                  <c:v>6129.5</c:v>
                </c:pt>
                <c:pt idx="42">
                  <c:v>6040</c:v>
                </c:pt>
                <c:pt idx="43">
                  <c:v>5921</c:v>
                </c:pt>
                <c:pt idx="44">
                  <c:v>6394.8</c:v>
                </c:pt>
                <c:pt idx="45">
                  <c:v>7019.6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11716</c:v>
                </c:pt>
                <c:pt idx="1">
                  <c:v>10920</c:v>
                </c:pt>
                <c:pt idx="2">
                  <c:v>10983</c:v>
                </c:pt>
                <c:pt idx="3">
                  <c:v>10865</c:v>
                </c:pt>
                <c:pt idx="4">
                  <c:v>10877</c:v>
                </c:pt>
                <c:pt idx="5">
                  <c:v>9721</c:v>
                </c:pt>
                <c:pt idx="6">
                  <c:v>10233</c:v>
                </c:pt>
                <c:pt idx="7">
                  <c:v>10594</c:v>
                </c:pt>
                <c:pt idx="8">
                  <c:v>11506</c:v>
                </c:pt>
                <c:pt idx="9">
                  <c:v>10746</c:v>
                </c:pt>
                <c:pt idx="10">
                  <c:v>11069</c:v>
                </c:pt>
                <c:pt idx="11">
                  <c:v>10483</c:v>
                </c:pt>
                <c:pt idx="12">
                  <c:v>11113</c:v>
                </c:pt>
                <c:pt idx="13">
                  <c:v>10104</c:v>
                </c:pt>
                <c:pt idx="14">
                  <c:v>10230</c:v>
                </c:pt>
                <c:pt idx="15">
                  <c:v>9925</c:v>
                </c:pt>
                <c:pt idx="16">
                  <c:v>9879</c:v>
                </c:pt>
                <c:pt idx="17">
                  <c:v>9586</c:v>
                </c:pt>
                <c:pt idx="18">
                  <c:v>9633</c:v>
                </c:pt>
                <c:pt idx="19">
                  <c:v>10836</c:v>
                </c:pt>
                <c:pt idx="20">
                  <c:v>10920</c:v>
                </c:pt>
                <c:pt idx="21">
                  <c:v>10505</c:v>
                </c:pt>
                <c:pt idx="22">
                  <c:v>11609</c:v>
                </c:pt>
                <c:pt idx="23">
                  <c:v>12461</c:v>
                </c:pt>
                <c:pt idx="24">
                  <c:v>13348</c:v>
                </c:pt>
                <c:pt idx="25">
                  <c:v>13078</c:v>
                </c:pt>
                <c:pt idx="26">
                  <c:v>12222</c:v>
                </c:pt>
                <c:pt idx="27">
                  <c:v>12662</c:v>
                </c:pt>
                <c:pt idx="28">
                  <c:v>12928</c:v>
                </c:pt>
                <c:pt idx="29">
                  <c:v>13396</c:v>
                </c:pt>
                <c:pt idx="30">
                  <c:v>15248</c:v>
                </c:pt>
                <c:pt idx="31">
                  <c:v>15144</c:v>
                </c:pt>
                <c:pt idx="32">
                  <c:v>17404</c:v>
                </c:pt>
                <c:pt idx="33">
                  <c:v>17646</c:v>
                </c:pt>
                <c:pt idx="34">
                  <c:v>17314</c:v>
                </c:pt>
                <c:pt idx="35">
                  <c:v>18647</c:v>
                </c:pt>
                <c:pt idx="36">
                  <c:v>19364</c:v>
                </c:pt>
                <c:pt idx="37">
                  <c:v>20235</c:v>
                </c:pt>
                <c:pt idx="38">
                  <c:v>20218</c:v>
                </c:pt>
                <c:pt idx="39">
                  <c:v>20259</c:v>
                </c:pt>
                <c:pt idx="40">
                  <c:v>20727</c:v>
                </c:pt>
                <c:pt idx="41">
                  <c:v>19352</c:v>
                </c:pt>
                <c:pt idx="42">
                  <c:v>19488</c:v>
                </c:pt>
                <c:pt idx="43">
                  <c:v>19300</c:v>
                </c:pt>
                <c:pt idx="44">
                  <c:v>21574</c:v>
                </c:pt>
                <c:pt idx="45">
                  <c:v>19760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4221.72</c:v>
                </c:pt>
                <c:pt idx="2">
                  <c:v>4057.88</c:v>
                </c:pt>
                <c:pt idx="3">
                  <c:v>4139.87</c:v>
                </c:pt>
                <c:pt idx="4">
                  <c:v>5265.89</c:v>
                </c:pt>
                <c:pt idx="5">
                  <c:v>4202.4399999999996</c:v>
                </c:pt>
                <c:pt idx="6">
                  <c:v>3836.44</c:v>
                </c:pt>
                <c:pt idx="7">
                  <c:v>3890.68</c:v>
                </c:pt>
                <c:pt idx="8">
                  <c:v>4983.0600000000004</c:v>
                </c:pt>
                <c:pt idx="9">
                  <c:v>3884.24</c:v>
                </c:pt>
                <c:pt idx="10">
                  <c:v>4394.5</c:v>
                </c:pt>
                <c:pt idx="11">
                  <c:v>3932.75</c:v>
                </c:pt>
                <c:pt idx="12">
                  <c:v>4381.07</c:v>
                </c:pt>
                <c:pt idx="13">
                  <c:v>3090.71</c:v>
                </c:pt>
                <c:pt idx="14">
                  <c:v>3362.69</c:v>
                </c:pt>
                <c:pt idx="15">
                  <c:v>3034.03</c:v>
                </c:pt>
                <c:pt idx="16">
                  <c:v>3707.66</c:v>
                </c:pt>
                <c:pt idx="17">
                  <c:v>2938.36</c:v>
                </c:pt>
                <c:pt idx="18">
                  <c:v>2989.87</c:v>
                </c:pt>
                <c:pt idx="19">
                  <c:v>3639.49</c:v>
                </c:pt>
                <c:pt idx="20">
                  <c:v>3302.04</c:v>
                </c:pt>
                <c:pt idx="21">
                  <c:v>2672.75</c:v>
                </c:pt>
                <c:pt idx="22">
                  <c:v>2624.02</c:v>
                </c:pt>
                <c:pt idx="23">
                  <c:v>2349.3000000000002</c:v>
                </c:pt>
                <c:pt idx="24">
                  <c:v>3410.37</c:v>
                </c:pt>
                <c:pt idx="25">
                  <c:v>2744.49</c:v>
                </c:pt>
                <c:pt idx="26">
                  <c:v>2686.5</c:v>
                </c:pt>
                <c:pt idx="27">
                  <c:v>2799.12</c:v>
                </c:pt>
                <c:pt idx="28">
                  <c:v>3142.44</c:v>
                </c:pt>
                <c:pt idx="29">
                  <c:v>2890.51</c:v>
                </c:pt>
                <c:pt idx="30">
                  <c:v>3126.41</c:v>
                </c:pt>
                <c:pt idx="31">
                  <c:v>2952.13</c:v>
                </c:pt>
                <c:pt idx="32">
                  <c:v>3347.15</c:v>
                </c:pt>
                <c:pt idx="33">
                  <c:v>3266.46</c:v>
                </c:pt>
                <c:pt idx="34">
                  <c:v>3227.63</c:v>
                </c:pt>
                <c:pt idx="35">
                  <c:v>3326.98</c:v>
                </c:pt>
                <c:pt idx="36">
                  <c:v>3700.42</c:v>
                </c:pt>
                <c:pt idx="37">
                  <c:v>3736.42</c:v>
                </c:pt>
                <c:pt idx="38">
                  <c:v>3803.52</c:v>
                </c:pt>
                <c:pt idx="39">
                  <c:v>4541.08</c:v>
                </c:pt>
                <c:pt idx="40">
                  <c:v>4954.8500000000004</c:v>
                </c:pt>
                <c:pt idx="41">
                  <c:v>3656.55</c:v>
                </c:pt>
                <c:pt idx="42">
                  <c:v>4203.41</c:v>
                </c:pt>
                <c:pt idx="43">
                  <c:v>4333.78</c:v>
                </c:pt>
                <c:pt idx="44">
                  <c:v>6694.68</c:v>
                </c:pt>
                <c:pt idx="45">
                  <c:v>3895.13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3521.79</c:v>
                </c:pt>
                <c:pt idx="2">
                  <c:v>3546.09</c:v>
                </c:pt>
                <c:pt idx="3">
                  <c:v>3496.09</c:v>
                </c:pt>
                <c:pt idx="4">
                  <c:v>4501.92</c:v>
                </c:pt>
                <c:pt idx="5">
                  <c:v>3439.47</c:v>
                </c:pt>
                <c:pt idx="6">
                  <c:v>3331.12</c:v>
                </c:pt>
                <c:pt idx="7">
                  <c:v>3214.87</c:v>
                </c:pt>
                <c:pt idx="8">
                  <c:v>4215.33</c:v>
                </c:pt>
                <c:pt idx="9">
                  <c:v>3342.76</c:v>
                </c:pt>
                <c:pt idx="10">
                  <c:v>3906.68</c:v>
                </c:pt>
                <c:pt idx="11">
                  <c:v>3603.53</c:v>
                </c:pt>
                <c:pt idx="12">
                  <c:v>3958.83</c:v>
                </c:pt>
                <c:pt idx="13">
                  <c:v>2730.8</c:v>
                </c:pt>
                <c:pt idx="14">
                  <c:v>3028.73</c:v>
                </c:pt>
                <c:pt idx="15">
                  <c:v>2747.06</c:v>
                </c:pt>
                <c:pt idx="16">
                  <c:v>3441.52</c:v>
                </c:pt>
                <c:pt idx="17">
                  <c:v>2593.5300000000002</c:v>
                </c:pt>
                <c:pt idx="18">
                  <c:v>2633.21</c:v>
                </c:pt>
                <c:pt idx="19">
                  <c:v>3285.72</c:v>
                </c:pt>
                <c:pt idx="20">
                  <c:v>2959.45</c:v>
                </c:pt>
                <c:pt idx="21">
                  <c:v>2240.6</c:v>
                </c:pt>
                <c:pt idx="22">
                  <c:v>2235</c:v>
                </c:pt>
                <c:pt idx="23">
                  <c:v>2026.02</c:v>
                </c:pt>
                <c:pt idx="24">
                  <c:v>2866.62</c:v>
                </c:pt>
                <c:pt idx="25">
                  <c:v>2325.69</c:v>
                </c:pt>
                <c:pt idx="26">
                  <c:v>2283.83</c:v>
                </c:pt>
                <c:pt idx="27">
                  <c:v>2329.27</c:v>
                </c:pt>
                <c:pt idx="28">
                  <c:v>2712.21</c:v>
                </c:pt>
                <c:pt idx="29">
                  <c:v>2443.9699999999998</c:v>
                </c:pt>
                <c:pt idx="30">
                  <c:v>2548.8200000000002</c:v>
                </c:pt>
                <c:pt idx="31">
                  <c:v>2259.02</c:v>
                </c:pt>
                <c:pt idx="32">
                  <c:v>2604.19</c:v>
                </c:pt>
                <c:pt idx="33">
                  <c:v>2655.24</c:v>
                </c:pt>
                <c:pt idx="34">
                  <c:v>2613.2800000000002</c:v>
                </c:pt>
                <c:pt idx="35">
                  <c:v>2682.54</c:v>
                </c:pt>
                <c:pt idx="36">
                  <c:v>3013.83</c:v>
                </c:pt>
                <c:pt idx="37">
                  <c:v>3106.96</c:v>
                </c:pt>
                <c:pt idx="38">
                  <c:v>3131.81</c:v>
                </c:pt>
                <c:pt idx="39">
                  <c:v>3916.33</c:v>
                </c:pt>
                <c:pt idx="40">
                  <c:v>4264.49</c:v>
                </c:pt>
                <c:pt idx="41">
                  <c:v>2974.48</c:v>
                </c:pt>
                <c:pt idx="42">
                  <c:v>3536.96</c:v>
                </c:pt>
                <c:pt idx="43">
                  <c:v>3732.91</c:v>
                </c:pt>
                <c:pt idx="44">
                  <c:v>5990.94</c:v>
                </c:pt>
                <c:pt idx="45">
                  <c:v>3118.91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699.93</c:v>
                </c:pt>
                <c:pt idx="2">
                  <c:v>511.79</c:v>
                </c:pt>
                <c:pt idx="3">
                  <c:v>643.78</c:v>
                </c:pt>
                <c:pt idx="4">
                  <c:v>763.97</c:v>
                </c:pt>
                <c:pt idx="5">
                  <c:v>762.97</c:v>
                </c:pt>
                <c:pt idx="6">
                  <c:v>505.32</c:v>
                </c:pt>
                <c:pt idx="7">
                  <c:v>675.81</c:v>
                </c:pt>
                <c:pt idx="8">
                  <c:v>767.72</c:v>
                </c:pt>
                <c:pt idx="9">
                  <c:v>541.47</c:v>
                </c:pt>
                <c:pt idx="10">
                  <c:v>487.81</c:v>
                </c:pt>
                <c:pt idx="11">
                  <c:v>329.23</c:v>
                </c:pt>
                <c:pt idx="12">
                  <c:v>422.23</c:v>
                </c:pt>
                <c:pt idx="13">
                  <c:v>359.91</c:v>
                </c:pt>
                <c:pt idx="14">
                  <c:v>333.96</c:v>
                </c:pt>
                <c:pt idx="15">
                  <c:v>286.97000000000003</c:v>
                </c:pt>
                <c:pt idx="16">
                  <c:v>266.14</c:v>
                </c:pt>
                <c:pt idx="17">
                  <c:v>344.84</c:v>
                </c:pt>
                <c:pt idx="18">
                  <c:v>356.66</c:v>
                </c:pt>
                <c:pt idx="19">
                  <c:v>353.78</c:v>
                </c:pt>
                <c:pt idx="20">
                  <c:v>342.6</c:v>
                </c:pt>
                <c:pt idx="21">
                  <c:v>432.15</c:v>
                </c:pt>
                <c:pt idx="22">
                  <c:v>389.02</c:v>
                </c:pt>
                <c:pt idx="23">
                  <c:v>323.27999999999997</c:v>
                </c:pt>
                <c:pt idx="24">
                  <c:v>543.75</c:v>
                </c:pt>
                <c:pt idx="25">
                  <c:v>418.8</c:v>
                </c:pt>
                <c:pt idx="26">
                  <c:v>402.67</c:v>
                </c:pt>
                <c:pt idx="27">
                  <c:v>469.84</c:v>
                </c:pt>
                <c:pt idx="28">
                  <c:v>430.23</c:v>
                </c:pt>
                <c:pt idx="29">
                  <c:v>446.54</c:v>
                </c:pt>
                <c:pt idx="30">
                  <c:v>577.6</c:v>
                </c:pt>
                <c:pt idx="31">
                  <c:v>693.12</c:v>
                </c:pt>
                <c:pt idx="32">
                  <c:v>742.95</c:v>
                </c:pt>
                <c:pt idx="33">
                  <c:v>611.23</c:v>
                </c:pt>
                <c:pt idx="34">
                  <c:v>614.34</c:v>
                </c:pt>
                <c:pt idx="35">
                  <c:v>644.45000000000005</c:v>
                </c:pt>
                <c:pt idx="36">
                  <c:v>686.59</c:v>
                </c:pt>
                <c:pt idx="37">
                  <c:v>629.47</c:v>
                </c:pt>
                <c:pt idx="38">
                  <c:v>671.71</c:v>
                </c:pt>
                <c:pt idx="39">
                  <c:v>624.75</c:v>
                </c:pt>
                <c:pt idx="40">
                  <c:v>690.35</c:v>
                </c:pt>
                <c:pt idx="41">
                  <c:v>682.07</c:v>
                </c:pt>
                <c:pt idx="42">
                  <c:v>666.45</c:v>
                </c:pt>
                <c:pt idx="43">
                  <c:v>600.87</c:v>
                </c:pt>
                <c:pt idx="44">
                  <c:v>703.74</c:v>
                </c:pt>
                <c:pt idx="45">
                  <c:v>776.22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633.5</c:v>
                </c:pt>
                <c:pt idx="1">
                  <c:v>786.1</c:v>
                </c:pt>
                <c:pt idx="2">
                  <c:v>582.9</c:v>
                </c:pt>
                <c:pt idx="3">
                  <c:v>736.3</c:v>
                </c:pt>
                <c:pt idx="4">
                  <c:v>734.2</c:v>
                </c:pt>
                <c:pt idx="5">
                  <c:v>790.7</c:v>
                </c:pt>
                <c:pt idx="6">
                  <c:v>723.1</c:v>
                </c:pt>
                <c:pt idx="7">
                  <c:v>835.5</c:v>
                </c:pt>
                <c:pt idx="8">
                  <c:v>894.1</c:v>
                </c:pt>
                <c:pt idx="9">
                  <c:v>619.79999999999995</c:v>
                </c:pt>
                <c:pt idx="10">
                  <c:v>643.1</c:v>
                </c:pt>
                <c:pt idx="11">
                  <c:v>529.20000000000005</c:v>
                </c:pt>
                <c:pt idx="12">
                  <c:v>594.79999999999995</c:v>
                </c:pt>
                <c:pt idx="13">
                  <c:v>582</c:v>
                </c:pt>
                <c:pt idx="14">
                  <c:v>482.9</c:v>
                </c:pt>
                <c:pt idx="15">
                  <c:v>414.9</c:v>
                </c:pt>
                <c:pt idx="16">
                  <c:v>396.7</c:v>
                </c:pt>
                <c:pt idx="17">
                  <c:v>482.7</c:v>
                </c:pt>
                <c:pt idx="18">
                  <c:v>522.70000000000005</c:v>
                </c:pt>
                <c:pt idx="19">
                  <c:v>575.29999999999995</c:v>
                </c:pt>
                <c:pt idx="20">
                  <c:v>555.79999999999995</c:v>
                </c:pt>
                <c:pt idx="21">
                  <c:v>740.2</c:v>
                </c:pt>
                <c:pt idx="22">
                  <c:v>644.4</c:v>
                </c:pt>
                <c:pt idx="23">
                  <c:v>565.70000000000005</c:v>
                </c:pt>
                <c:pt idx="24">
                  <c:v>828</c:v>
                </c:pt>
                <c:pt idx="25">
                  <c:v>722.8</c:v>
                </c:pt>
                <c:pt idx="26">
                  <c:v>719.9</c:v>
                </c:pt>
                <c:pt idx="27">
                  <c:v>835.1</c:v>
                </c:pt>
                <c:pt idx="28">
                  <c:v>706.3</c:v>
                </c:pt>
                <c:pt idx="29">
                  <c:v>715.9</c:v>
                </c:pt>
                <c:pt idx="30">
                  <c:v>904.6</c:v>
                </c:pt>
                <c:pt idx="31">
                  <c:v>983.5</c:v>
                </c:pt>
                <c:pt idx="32">
                  <c:v>1042</c:v>
                </c:pt>
                <c:pt idx="33">
                  <c:v>885.1</c:v>
                </c:pt>
                <c:pt idx="34">
                  <c:v>889.7</c:v>
                </c:pt>
                <c:pt idx="35">
                  <c:v>917.2</c:v>
                </c:pt>
                <c:pt idx="36">
                  <c:v>996.7</c:v>
                </c:pt>
                <c:pt idx="37">
                  <c:v>966.9</c:v>
                </c:pt>
                <c:pt idx="38">
                  <c:v>972.1</c:v>
                </c:pt>
                <c:pt idx="39">
                  <c:v>936.4</c:v>
                </c:pt>
                <c:pt idx="40">
                  <c:v>982</c:v>
                </c:pt>
                <c:pt idx="41">
                  <c:v>991.1</c:v>
                </c:pt>
                <c:pt idx="42">
                  <c:v>995.8</c:v>
                </c:pt>
                <c:pt idx="43">
                  <c:v>915.1</c:v>
                </c:pt>
                <c:pt idx="44">
                  <c:v>911.6</c:v>
                </c:pt>
                <c:pt idx="45">
                  <c:v>1084.8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4689.6000000000004</c:v>
                </c:pt>
                <c:pt idx="1">
                  <c:v>4156.8999999999996</c:v>
                </c:pt>
                <c:pt idx="2">
                  <c:v>4208</c:v>
                </c:pt>
                <c:pt idx="3">
                  <c:v>4151.6000000000004</c:v>
                </c:pt>
                <c:pt idx="4">
                  <c:v>5136.8</c:v>
                </c:pt>
                <c:pt idx="5">
                  <c:v>3966.6</c:v>
                </c:pt>
                <c:pt idx="6">
                  <c:v>3759.6</c:v>
                </c:pt>
                <c:pt idx="7">
                  <c:v>3799.1</c:v>
                </c:pt>
                <c:pt idx="8">
                  <c:v>4631.8</c:v>
                </c:pt>
                <c:pt idx="9">
                  <c:v>3790.7</c:v>
                </c:pt>
                <c:pt idx="10">
                  <c:v>4429</c:v>
                </c:pt>
                <c:pt idx="11">
                  <c:v>4144.7</c:v>
                </c:pt>
                <c:pt idx="12">
                  <c:v>4451.3999999999996</c:v>
                </c:pt>
                <c:pt idx="13">
                  <c:v>3185</c:v>
                </c:pt>
                <c:pt idx="14">
                  <c:v>3556</c:v>
                </c:pt>
                <c:pt idx="15">
                  <c:v>3225.3</c:v>
                </c:pt>
                <c:pt idx="16">
                  <c:v>3787.8</c:v>
                </c:pt>
                <c:pt idx="17">
                  <c:v>2998.4</c:v>
                </c:pt>
                <c:pt idx="18">
                  <c:v>3031.4</c:v>
                </c:pt>
                <c:pt idx="19">
                  <c:v>3603.7</c:v>
                </c:pt>
                <c:pt idx="20">
                  <c:v>3593.3</c:v>
                </c:pt>
                <c:pt idx="21">
                  <c:v>2960.1</c:v>
                </c:pt>
                <c:pt idx="22">
                  <c:v>3074.7</c:v>
                </c:pt>
                <c:pt idx="23">
                  <c:v>2923.1</c:v>
                </c:pt>
                <c:pt idx="24">
                  <c:v>3697.5</c:v>
                </c:pt>
                <c:pt idx="25">
                  <c:v>3245.3</c:v>
                </c:pt>
                <c:pt idx="26">
                  <c:v>3295.6</c:v>
                </c:pt>
                <c:pt idx="27">
                  <c:v>3335.8</c:v>
                </c:pt>
                <c:pt idx="28">
                  <c:v>3622.3</c:v>
                </c:pt>
                <c:pt idx="29">
                  <c:v>3430.3</c:v>
                </c:pt>
                <c:pt idx="30">
                  <c:v>3569.6</c:v>
                </c:pt>
                <c:pt idx="31">
                  <c:v>3219.4</c:v>
                </c:pt>
                <c:pt idx="32">
                  <c:v>3486</c:v>
                </c:pt>
                <c:pt idx="33">
                  <c:v>3488.1</c:v>
                </c:pt>
                <c:pt idx="34">
                  <c:v>3477.3</c:v>
                </c:pt>
                <c:pt idx="35">
                  <c:v>3608.7</c:v>
                </c:pt>
                <c:pt idx="36">
                  <c:v>3813</c:v>
                </c:pt>
                <c:pt idx="37">
                  <c:v>3919</c:v>
                </c:pt>
                <c:pt idx="38">
                  <c:v>4008.3</c:v>
                </c:pt>
                <c:pt idx="39">
                  <c:v>4840.8</c:v>
                </c:pt>
                <c:pt idx="40">
                  <c:v>5137.1000000000004</c:v>
                </c:pt>
                <c:pt idx="41">
                  <c:v>3915</c:v>
                </c:pt>
                <c:pt idx="42">
                  <c:v>4516.7</c:v>
                </c:pt>
                <c:pt idx="43">
                  <c:v>4645.8999999999996</c:v>
                </c:pt>
                <c:pt idx="44">
                  <c:v>6741.7</c:v>
                </c:pt>
                <c:pt idx="45">
                  <c:v>4207.2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899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IMF huhtikuu 2021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932381"/>
          </a:xfrm>
        </p:spPr>
        <p:txBody>
          <a:bodyPr/>
          <a:lstStyle/>
          <a:p>
            <a:r>
              <a:rPr lang="fi-FI" dirty="0"/>
              <a:t>Maailmantalouden ennustetaan kasvavan 6 % vuonna 2021, kun se supistui 3,3 % vuonna 2020 </a:t>
            </a:r>
          </a:p>
        </p:txBody>
      </p:sp>
      <p:graphicFrame>
        <p:nvGraphicFramePr>
          <p:cNvPr id="200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1" name="Rectangle 18"/>
          <p:cNvSpPr>
            <a:spLocks noChangeArrowheads="1"/>
          </p:cNvSpPr>
          <p:nvPr/>
        </p:nvSpPr>
        <p:spPr bwMode="auto">
          <a:xfrm flipV="1">
            <a:off x="845463" y="2824872"/>
            <a:ext cx="1272263" cy="1496503"/>
          </a:xfrm>
          <a:prstGeom prst="rect">
            <a:avLst/>
          </a:prstGeom>
          <a:solidFill>
            <a:schemeClr val="accent5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2" name="Rectangle 19"/>
          <p:cNvSpPr>
            <a:spLocks noChangeArrowheads="1"/>
          </p:cNvSpPr>
          <p:nvPr/>
        </p:nvSpPr>
        <p:spPr bwMode="auto">
          <a:xfrm flipV="1">
            <a:off x="2117725" y="3263769"/>
            <a:ext cx="1194331" cy="1057600"/>
          </a:xfrm>
          <a:prstGeom prst="rect">
            <a:avLst/>
          </a:prstGeom>
          <a:solidFill>
            <a:schemeClr val="tx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3" name="Rectangle 20"/>
          <p:cNvSpPr>
            <a:spLocks noChangeArrowheads="1"/>
          </p:cNvSpPr>
          <p:nvPr/>
        </p:nvSpPr>
        <p:spPr bwMode="auto">
          <a:xfrm>
            <a:off x="3820540" y="3539625"/>
            <a:ext cx="303457" cy="772356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4" name="Rectangle 21"/>
          <p:cNvSpPr>
            <a:spLocks noChangeArrowheads="1"/>
          </p:cNvSpPr>
          <p:nvPr/>
        </p:nvSpPr>
        <p:spPr bwMode="auto">
          <a:xfrm>
            <a:off x="4111996" y="2362161"/>
            <a:ext cx="1401813" cy="19592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5" name="Text Box 22"/>
          <p:cNvSpPr txBox="1">
            <a:spLocks noChangeArrowheads="1"/>
          </p:cNvSpPr>
          <p:nvPr/>
        </p:nvSpPr>
        <p:spPr bwMode="auto">
          <a:xfrm>
            <a:off x="919909" y="3545249"/>
            <a:ext cx="109353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Pohjois-Amerikka</a:t>
            </a:r>
          </a:p>
        </p:txBody>
      </p:sp>
      <p:sp>
        <p:nvSpPr>
          <p:cNvPr id="206" name="Text Box 23"/>
          <p:cNvSpPr txBox="1">
            <a:spLocks noChangeArrowheads="1"/>
          </p:cNvSpPr>
          <p:nvPr/>
        </p:nvSpPr>
        <p:spPr bwMode="auto">
          <a:xfrm>
            <a:off x="2242242" y="3659636"/>
            <a:ext cx="984096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Länsi-Eurooppa</a:t>
            </a:r>
          </a:p>
        </p:txBody>
      </p:sp>
      <p:sp>
        <p:nvSpPr>
          <p:cNvPr id="207" name="Text Box 24"/>
          <p:cNvSpPr txBox="1">
            <a:spLocks noChangeArrowheads="1"/>
          </p:cNvSpPr>
          <p:nvPr/>
        </p:nvSpPr>
        <p:spPr bwMode="auto">
          <a:xfrm rot="16200000">
            <a:off x="3647587" y="3697040"/>
            <a:ext cx="68194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Japani </a:t>
            </a:r>
          </a:p>
        </p:txBody>
      </p:sp>
      <p:sp>
        <p:nvSpPr>
          <p:cNvPr id="208" name="Text Box 25"/>
          <p:cNvSpPr txBox="1">
            <a:spLocks noChangeArrowheads="1"/>
          </p:cNvSpPr>
          <p:nvPr/>
        </p:nvSpPr>
        <p:spPr bwMode="auto">
          <a:xfrm>
            <a:off x="4506386" y="3186960"/>
            <a:ext cx="517452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Kiina</a:t>
            </a:r>
            <a:endParaRPr kumimoji="0" lang="fi-FI" sz="105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09" name="Rectangle 26"/>
          <p:cNvSpPr>
            <a:spLocks noChangeArrowheads="1"/>
          </p:cNvSpPr>
          <p:nvPr/>
        </p:nvSpPr>
        <p:spPr bwMode="auto">
          <a:xfrm flipV="1">
            <a:off x="5521231" y="1405332"/>
            <a:ext cx="558613" cy="2916044"/>
          </a:xfrm>
          <a:prstGeom prst="rect">
            <a:avLst/>
          </a:prstGeom>
          <a:solidFill>
            <a:schemeClr val="accent6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0" name="Rectangle 27"/>
          <p:cNvSpPr>
            <a:spLocks noChangeArrowheads="1"/>
          </p:cNvSpPr>
          <p:nvPr/>
        </p:nvSpPr>
        <p:spPr bwMode="auto">
          <a:xfrm flipV="1">
            <a:off x="6083710" y="3263236"/>
            <a:ext cx="1155336" cy="1053797"/>
          </a:xfrm>
          <a:prstGeom prst="rect">
            <a:avLst/>
          </a:prstGeom>
          <a:solidFill>
            <a:schemeClr val="accent1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1" name="Text Box 28"/>
          <p:cNvSpPr txBox="1">
            <a:spLocks noChangeArrowheads="1"/>
          </p:cNvSpPr>
          <p:nvPr/>
        </p:nvSpPr>
        <p:spPr bwMode="auto">
          <a:xfrm>
            <a:off x="5597588" y="3185922"/>
            <a:ext cx="421007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Intia</a:t>
            </a:r>
          </a:p>
        </p:txBody>
      </p:sp>
      <p:sp>
        <p:nvSpPr>
          <p:cNvPr id="212" name="Rectangle 30"/>
          <p:cNvSpPr>
            <a:spLocks noChangeArrowheads="1"/>
          </p:cNvSpPr>
          <p:nvPr/>
        </p:nvSpPr>
        <p:spPr bwMode="auto">
          <a:xfrm>
            <a:off x="3319576" y="3427916"/>
            <a:ext cx="233766" cy="888149"/>
          </a:xfrm>
          <a:prstGeom prst="rect">
            <a:avLst/>
          </a:prstGeom>
          <a:solidFill>
            <a:schemeClr val="accent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 dirty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3" name="Text Box 31"/>
          <p:cNvSpPr txBox="1">
            <a:spLocks noChangeArrowheads="1"/>
          </p:cNvSpPr>
          <p:nvPr/>
        </p:nvSpPr>
        <p:spPr bwMode="auto">
          <a:xfrm>
            <a:off x="6197228" y="1810788"/>
            <a:ext cx="767014" cy="28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14" name="Rectangle 32"/>
          <p:cNvSpPr>
            <a:spLocks noChangeArrowheads="1"/>
          </p:cNvSpPr>
          <p:nvPr/>
        </p:nvSpPr>
        <p:spPr bwMode="auto">
          <a:xfrm>
            <a:off x="3538052" y="3307791"/>
            <a:ext cx="291456" cy="10135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5" name="Text Box 33"/>
          <p:cNvSpPr txBox="1">
            <a:spLocks noChangeArrowheads="1"/>
          </p:cNvSpPr>
          <p:nvPr/>
        </p:nvSpPr>
        <p:spPr bwMode="auto">
          <a:xfrm rot="-5400000">
            <a:off x="3186808" y="3510870"/>
            <a:ext cx="9972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Muu it. Eurooppa </a:t>
            </a:r>
          </a:p>
        </p:txBody>
      </p:sp>
      <p:sp>
        <p:nvSpPr>
          <p:cNvPr id="216" name="Rectangle 34"/>
          <p:cNvSpPr>
            <a:spLocks noChangeArrowheads="1"/>
          </p:cNvSpPr>
          <p:nvPr/>
        </p:nvSpPr>
        <p:spPr bwMode="auto">
          <a:xfrm>
            <a:off x="7240249" y="3478890"/>
            <a:ext cx="159350" cy="837663"/>
          </a:xfrm>
          <a:prstGeom prst="rect">
            <a:avLst/>
          </a:prstGeom>
          <a:solidFill>
            <a:schemeClr val="accent3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7" name="Rectangle 35"/>
          <p:cNvSpPr>
            <a:spLocks noChangeArrowheads="1"/>
          </p:cNvSpPr>
          <p:nvPr/>
        </p:nvSpPr>
        <p:spPr bwMode="auto">
          <a:xfrm flipV="1">
            <a:off x="7399598" y="3156417"/>
            <a:ext cx="120467" cy="11601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8" name="Rectangle 36"/>
          <p:cNvSpPr>
            <a:spLocks noChangeArrowheads="1"/>
          </p:cNvSpPr>
          <p:nvPr/>
        </p:nvSpPr>
        <p:spPr bwMode="auto">
          <a:xfrm>
            <a:off x="7520396" y="3196629"/>
            <a:ext cx="249027" cy="11134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7769422" y="3427735"/>
            <a:ext cx="685528" cy="88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20" name="Text Box 40"/>
          <p:cNvSpPr txBox="1">
            <a:spLocks noChangeArrowheads="1"/>
          </p:cNvSpPr>
          <p:nvPr/>
        </p:nvSpPr>
        <p:spPr bwMode="auto">
          <a:xfrm rot="-5400000">
            <a:off x="3158099" y="3807010"/>
            <a:ext cx="551513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itchFamily="-128" charset="-128"/>
              </a:rPr>
              <a:t>Venäjä</a:t>
            </a:r>
            <a:r>
              <a:rPr kumimoji="0" lang="fi-FI" sz="8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  <a:endParaRPr kumimoji="0" lang="fi-FI" sz="8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21" name="Text Box 41"/>
          <p:cNvSpPr txBox="1">
            <a:spLocks noChangeArrowheads="1"/>
          </p:cNvSpPr>
          <p:nvPr/>
        </p:nvSpPr>
        <p:spPr bwMode="auto">
          <a:xfrm rot="-5400000">
            <a:off x="7033210" y="3717864"/>
            <a:ext cx="5886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Brasilia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srgbClr val="83A00C">
                    <a:lumMod val="60000"/>
                    <a:lumOff val="40000"/>
                  </a:srgbClr>
                </a:solidFill>
                <a:effectLst/>
                <a:uLnTx/>
                <a:uFillTx/>
                <a:ea typeface="ＭＳ Ｐゴシック" pitchFamily="-128" charset="-128"/>
              </a:rPr>
              <a:t> </a:t>
            </a:r>
          </a:p>
        </p:txBody>
      </p:sp>
      <p:sp>
        <p:nvSpPr>
          <p:cNvPr id="222" name="Text Box 42"/>
          <p:cNvSpPr txBox="1">
            <a:spLocks noChangeArrowheads="1"/>
          </p:cNvSpPr>
          <p:nvPr/>
        </p:nvSpPr>
        <p:spPr bwMode="auto">
          <a:xfrm rot="-5400000">
            <a:off x="7086680" y="3634753"/>
            <a:ext cx="73843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Meksiko</a:t>
            </a: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</a:t>
            </a:r>
          </a:p>
        </p:txBody>
      </p:sp>
      <p:sp>
        <p:nvSpPr>
          <p:cNvPr id="223" name="Text Box 43"/>
          <p:cNvSpPr txBox="1">
            <a:spLocks noChangeArrowheads="1"/>
          </p:cNvSpPr>
          <p:nvPr/>
        </p:nvSpPr>
        <p:spPr bwMode="auto">
          <a:xfrm rot="-5400000">
            <a:off x="7260248" y="3556564"/>
            <a:ext cx="78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Muu Lat.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Am. </a:t>
            </a:r>
          </a:p>
        </p:txBody>
      </p:sp>
      <p:sp>
        <p:nvSpPr>
          <p:cNvPr id="224" name="Text Box 44"/>
          <p:cNvSpPr txBox="1">
            <a:spLocks noChangeArrowheads="1"/>
          </p:cNvSpPr>
          <p:nvPr/>
        </p:nvSpPr>
        <p:spPr bwMode="auto">
          <a:xfrm>
            <a:off x="7732494" y="3685556"/>
            <a:ext cx="7281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Lähi-itä</a:t>
            </a: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ja</a:t>
            </a:r>
          </a:p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Afrikka </a:t>
            </a:r>
          </a:p>
        </p:txBody>
      </p:sp>
      <p:sp>
        <p:nvSpPr>
          <p:cNvPr id="225" name="Text Box 48"/>
          <p:cNvSpPr txBox="1">
            <a:spLocks noChangeArrowheads="1"/>
          </p:cNvSpPr>
          <p:nvPr/>
        </p:nvSpPr>
        <p:spPr bwMode="auto">
          <a:xfrm>
            <a:off x="1638678" y="1875787"/>
            <a:ext cx="2328416" cy="253916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algn="ctr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Kasvu keskimäärin: +6,0 %</a:t>
            </a:r>
          </a:p>
        </p:txBody>
      </p:sp>
      <p:sp>
        <p:nvSpPr>
          <p:cNvPr id="226" name="Line 49"/>
          <p:cNvSpPr>
            <a:spLocks noChangeShapeType="1"/>
          </p:cNvSpPr>
          <p:nvPr/>
        </p:nvSpPr>
        <p:spPr bwMode="auto">
          <a:xfrm>
            <a:off x="845463" y="2915854"/>
            <a:ext cx="7622874" cy="23675"/>
          </a:xfrm>
          <a:prstGeom prst="line">
            <a:avLst/>
          </a:prstGeom>
          <a:noFill/>
          <a:ln w="31750">
            <a:solidFill>
              <a:srgbClr val="00206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069"/>
            <a:endParaRPr lang="fi-FI" sz="1814" dirty="0">
              <a:solidFill>
                <a:srgbClr val="002664"/>
              </a:solidFill>
              <a:latin typeface="Arial"/>
            </a:endParaRPr>
          </a:p>
        </p:txBody>
      </p:sp>
      <p:sp>
        <p:nvSpPr>
          <p:cNvPr id="229" name="Text Box 46"/>
          <p:cNvSpPr txBox="1">
            <a:spLocks noChangeArrowheads="1"/>
          </p:cNvSpPr>
          <p:nvPr/>
        </p:nvSpPr>
        <p:spPr bwMode="auto">
          <a:xfrm>
            <a:off x="1264494" y="4506720"/>
            <a:ext cx="709681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 dirty="0">
                <a:latin typeface="+mj-lt"/>
              </a:rPr>
              <a:t>Pylvään leveys kuvaa osuutta (ostovoimapariteetilla korjatusta) maailman bkt:stä vuonna 2020, %</a:t>
            </a:r>
          </a:p>
        </p:txBody>
      </p:sp>
      <p:sp>
        <p:nvSpPr>
          <p:cNvPr id="231" name="Text Box 29"/>
          <p:cNvSpPr txBox="1">
            <a:spLocks noChangeArrowheads="1"/>
          </p:cNvSpPr>
          <p:nvPr/>
        </p:nvSpPr>
        <p:spPr bwMode="auto">
          <a:xfrm>
            <a:off x="6470459" y="3638975"/>
            <a:ext cx="45878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algn="ctr"/>
            <a:r>
              <a:rPr lang="fi-FI" sz="800" dirty="0">
                <a:latin typeface="Verdana" panose="020B0604030504040204" pitchFamily="34" charset="0"/>
              </a:rPr>
              <a:t>Muu </a:t>
            </a:r>
          </a:p>
          <a:p>
            <a:pPr algn="ctr"/>
            <a:r>
              <a:rPr lang="fi-FI" sz="800" dirty="0">
                <a:latin typeface="Verdana" panose="020B0604030504040204" pitchFamily="34" charset="0"/>
              </a:rPr>
              <a:t>Aasia</a:t>
            </a:r>
          </a:p>
        </p:txBody>
      </p: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EBB6C045-2B33-4E5B-8543-870CE60FA6D0}"/>
              </a:ext>
            </a:extLst>
          </p:cNvPr>
          <p:cNvCxnSpPr>
            <a:cxnSpLocks/>
          </p:cNvCxnSpPr>
          <p:nvPr/>
        </p:nvCxnSpPr>
        <p:spPr bwMode="auto">
          <a:xfrm>
            <a:off x="2734290" y="2148396"/>
            <a:ext cx="183376" cy="7252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kstiruutu 1">
            <a:extLst>
              <a:ext uri="{FF2B5EF4-FFF2-40B4-BE49-F238E27FC236}">
                <a16:creationId xmlns:a16="http://schemas.microsoft.com/office/drawing/2014/main" id="{B2F33495-F554-4D35-AB1A-A31F95B2B096}"/>
              </a:ext>
            </a:extLst>
          </p:cNvPr>
          <p:cNvSpPr txBox="1"/>
          <p:nvPr/>
        </p:nvSpPr>
        <p:spPr>
          <a:xfrm>
            <a:off x="919909" y="1355526"/>
            <a:ext cx="2435086" cy="2573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i-FI" sz="1200" b="0" dirty="0"/>
              <a:t>Bkt:n kasvu 2021/2020, %</a:t>
            </a:r>
            <a:endParaRPr lang="fi-FI" sz="1200" spc="-40" dirty="0"/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94ECD6A5-8757-4AE7-A7F4-F3E4ED837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395" y="3203890"/>
            <a:ext cx="249027" cy="11134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83876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5211151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85208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9865"/>
              </p:ext>
            </p:extLst>
          </p:nvPr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tammi-maaliskuu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9686773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1956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82198456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97617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tammi-maaliskuu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34646293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30447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55360546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81326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2019: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2888476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2019: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3381470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tammi-maaliskuu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38526504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4478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6174977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75661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tammi-maaliskuu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75031586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75537"/>
              </p:ext>
            </p:extLst>
          </p:nvPr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 marL="10800"/>
            <a:r>
              <a:rPr lang="fi-FI" dirty="0"/>
              <a:t>Euroopan taloudessa käännytty kasvuun maalis-huhtikuussa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IHS Markit, Eurostat</a:t>
            </a:r>
          </a:p>
          <a:p>
            <a:r>
              <a:rPr lang="fi-FI" dirty="0"/>
              <a:t>Viimeisin tieto: huhtikuu 2021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9649748-2E92-4CDB-AF82-5D6827594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131590"/>
            <a:ext cx="5775548" cy="348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7015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12437442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35058"/>
              </p:ext>
            </p:extLst>
          </p:nvPr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1520" y="37872"/>
            <a:ext cx="8640959" cy="648000"/>
          </a:xfrm>
        </p:spPr>
        <p:txBody>
          <a:bodyPr>
            <a:noAutofit/>
          </a:bodyPr>
          <a:lstStyle/>
          <a:p>
            <a:r>
              <a:rPr lang="fi-FI" sz="2000" dirty="0"/>
              <a:t>Teknologiateollisuuden henkilöstömäärä oli maaliskuun lopussa hieman viime vuoden keskiarvoa pienempi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 dirty="0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uhekupla: Suorakulmio, kulmat pyöristettu 8">
            <a:extLst>
              <a:ext uri="{FF2B5EF4-FFF2-40B4-BE49-F238E27FC236}">
                <a16:creationId xmlns:a16="http://schemas.microsoft.com/office/drawing/2014/main" id="{44425203-2A44-4D66-809C-7A80E3AC73E6}"/>
              </a:ext>
            </a:extLst>
          </p:cNvPr>
          <p:cNvSpPr/>
          <p:nvPr/>
        </p:nvSpPr>
        <p:spPr bwMode="auto">
          <a:xfrm>
            <a:off x="6757714" y="915566"/>
            <a:ext cx="2016224" cy="575191"/>
          </a:xfrm>
          <a:prstGeom prst="wedgeRoundRectCallout">
            <a:avLst>
              <a:gd name="adj1" fmla="val -1407"/>
              <a:gd name="adj2" fmla="val 90867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/>
              <a:t>Henkilöstöstä noin 10 000 lomautusjärjestelyiden piirissä 31.3.2021</a:t>
            </a:r>
          </a:p>
        </p:txBody>
      </p:sp>
    </p:spTree>
    <p:extLst>
      <p:ext uri="{BB962C8B-B14F-4D97-AF65-F5344CB8AC3E}">
        <p14:creationId xmlns:p14="http://schemas.microsoft.com/office/powerpoint/2010/main" val="34749201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Teknologiateollisuuden henkilöstömäärä Suomessa kääntyi kasvuun vuodenvaihteessa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0857462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henkilöstö tytäryrityksissä ulkomailla päätoimialoittain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292448"/>
          </a:xfrm>
        </p:spPr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577059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653069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henkilöstö tytäryrityksissä ulkomailla maittain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381000" y="997594"/>
            <a:ext cx="1944216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/>
              <a:t>Tiedot vuodelta 2020</a:t>
            </a:r>
          </a:p>
        </p:txBody>
      </p:sp>
    </p:spTree>
    <p:extLst>
      <p:ext uri="{BB962C8B-B14F-4D97-AF65-F5344CB8AC3E}">
        <p14:creationId xmlns:p14="http://schemas.microsoft.com/office/powerpoint/2010/main" val="220728392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7406216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Teollisuustuotanto toipunut maailmalla koronaa edeltävälle tasolle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FE28C0-EFDC-4114-8945-A88DDBB3C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Yritykset arvioivat tilanteen kehittyvän myönteisesti lähikuukausina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90953A-AAE9-4280-9AB4-C59041B8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118502-4A65-4CD0-AAF3-310F7D0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A1B6F-6730-4658-A754-C112D841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883D252-21AB-4D23-B6AF-A5FD50D04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53742" cy="415926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7.12.2020 n=532, 4.2.2021 n=523, 29.4.2021 n=449.</a:t>
            </a:r>
          </a:p>
          <a:p>
            <a:endParaRPr lang="fi-FI" dirty="0"/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D197F15D-450E-4FB4-8981-8146E495A50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8878556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65054603-5EDB-48DD-ABBD-118DA9B3A626}"/>
              </a:ext>
            </a:extLst>
          </p:cNvPr>
          <p:cNvSpPr txBox="1"/>
          <p:nvPr/>
        </p:nvSpPr>
        <p:spPr>
          <a:xfrm>
            <a:off x="933968" y="1446551"/>
            <a:ext cx="17658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FD15DBF-9EBB-4954-9C59-6327418397B4}"/>
              </a:ext>
            </a:extLst>
          </p:cNvPr>
          <p:cNvSpPr txBox="1"/>
          <p:nvPr/>
        </p:nvSpPr>
        <p:spPr>
          <a:xfrm>
            <a:off x="2048816" y="962034"/>
            <a:ext cx="5832648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/>
              <a:t>Arvionne mukaan seuraavat kolme kuukautta ovat yrityksessänne?</a:t>
            </a:r>
          </a:p>
        </p:txBody>
      </p:sp>
    </p:spTree>
    <p:extLst>
      <p:ext uri="{BB962C8B-B14F-4D97-AF65-F5344CB8AC3E}">
        <p14:creationId xmlns:p14="http://schemas.microsoft.com/office/powerpoint/2010/main" val="69858073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Suurimmaksi haasteeksi noussut komponenttien, välituotteiden ja raaka-aineiden saatavuus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46567951"/>
              </p:ext>
            </p:extLst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6535285" cy="288863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7.12.2020 n=532, 4.2.2021 n=523, 29.4.2021 n=449.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5D50DC8-ABBB-41E5-ADB8-3ED2DBB38EE2}"/>
              </a:ext>
            </a:extLst>
          </p:cNvPr>
          <p:cNvSpPr txBox="1"/>
          <p:nvPr/>
        </p:nvSpPr>
        <p:spPr>
          <a:xfrm>
            <a:off x="1790610" y="1168355"/>
            <a:ext cx="590465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ongelman vaikeuttavan toimintaa erittäin paljon</a:t>
            </a:r>
          </a:p>
        </p:txBody>
      </p:sp>
    </p:spTree>
    <p:extLst>
      <p:ext uri="{BB962C8B-B14F-4D97-AF65-F5344CB8AC3E}">
        <p14:creationId xmlns:p14="http://schemas.microsoft.com/office/powerpoint/2010/main" val="342133492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odotukset vuodelle 2021 ovat edelleen parantuneet, mutta huolia riittää yhä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0230684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401919" cy="292448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23.10.2020 n=496, 7.12.2020 n=532, 4.2.2021 n=523, 29.4.2021 n=449.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3A6E3B0-5FBD-4EC6-893B-FFB382725403}"/>
              </a:ext>
            </a:extLst>
          </p:cNvPr>
          <p:cNvSpPr txBox="1"/>
          <p:nvPr/>
        </p:nvSpPr>
        <p:spPr>
          <a:xfrm>
            <a:off x="881517" y="1419622"/>
            <a:ext cx="1435089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46AD245-FECA-47F6-80C5-5E1051D27C98}"/>
              </a:ext>
            </a:extLst>
          </p:cNvPr>
          <p:cNvSpPr txBox="1"/>
          <p:nvPr/>
        </p:nvSpPr>
        <p:spPr>
          <a:xfrm>
            <a:off x="971600" y="973320"/>
            <a:ext cx="900100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spc="-40" dirty="0"/>
              <a:t>Miten arvioitte yrityksenne liikevaihdon kehittyvän vuonna 2021 verrattuna vuoteen 2020?</a:t>
            </a:r>
            <a:endParaRPr lang="fi-FI" spc="-40" dirty="0"/>
          </a:p>
        </p:txBody>
      </p:sp>
    </p:spTree>
    <p:extLst>
      <p:ext uri="{BB962C8B-B14F-4D97-AF65-F5344CB8AC3E}">
        <p14:creationId xmlns:p14="http://schemas.microsoft.com/office/powerpoint/2010/main" val="283316568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28.4.2021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huhtikuu 2021.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41595123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32739"/>
              </p:ext>
            </p:extLst>
          </p:nvPr>
        </p:nvGraphicFramePr>
        <p:xfrm>
          <a:off x="740375" y="2449415"/>
          <a:ext cx="787499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28.4.2021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tammi-maaliskuu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31614040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0161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32697"/>
              </p:ext>
            </p:extLst>
          </p:nvPr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 dirty="0"/>
              <a:t>Kausipuhdistetut teollisuuden ja palveluiden liikevaihtokuvaajat</a:t>
            </a:r>
          </a:p>
          <a:p>
            <a:r>
              <a:rPr lang="fi-FI" dirty="0"/>
              <a:t>Osuudet liikevaihdosta 2019: kone- ja metallituoteteollisuus 40 %, elektroniikka- ja sähköteollisuus 22 %, tietotekniikka-ala 17 %, metallien jalostus 12 %, suunnittelu ja konsultointi 8 %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031366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36737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3435</TotalTime>
  <Words>1298</Words>
  <Application>Microsoft Office PowerPoint</Application>
  <PresentationFormat>Näytössä katseltava esitys (16:9)</PresentationFormat>
  <Paragraphs>435</Paragraphs>
  <Slides>24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59</cp:revision>
  <cp:lastPrinted>2016-06-09T07:47:11Z</cp:lastPrinted>
  <dcterms:created xsi:type="dcterms:W3CDTF">2019-10-17T09:08:24Z</dcterms:created>
  <dcterms:modified xsi:type="dcterms:W3CDTF">2021-04-28T07:36:28Z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