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1171" r:id="rId5"/>
    <p:sldId id="1168" r:id="rId6"/>
    <p:sldId id="2076137443" r:id="rId7"/>
    <p:sldId id="2076137449" r:id="rId8"/>
    <p:sldId id="271" r:id="rId9"/>
    <p:sldId id="256" r:id="rId10"/>
    <p:sldId id="1240" r:id="rId11"/>
    <p:sldId id="2076137450" r:id="rId12"/>
    <p:sldId id="1237" r:id="rId13"/>
    <p:sldId id="1238" r:id="rId14"/>
    <p:sldId id="1051" r:id="rId15"/>
    <p:sldId id="1068" r:id="rId16"/>
    <p:sldId id="1065" r:id="rId17"/>
    <p:sldId id="1049" r:id="rId18"/>
    <p:sldId id="2076137434" r:id="rId19"/>
    <p:sldId id="2076137438" r:id="rId20"/>
    <p:sldId id="2076137435" r:id="rId21"/>
    <p:sldId id="2076137439" r:id="rId22"/>
    <p:sldId id="276" r:id="rId23"/>
    <p:sldId id="285" r:id="rId24"/>
    <p:sldId id="2076137436" r:id="rId25"/>
    <p:sldId id="2076137440" r:id="rId26"/>
    <p:sldId id="2076137437" r:id="rId27"/>
    <p:sldId id="2076137441" r:id="rId28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48" d="100"/>
          <a:sy n="148" d="100"/>
        </p:scale>
        <p:origin x="126" y="11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4A71D37B-6176-4549-B95A-ABA18E3E3B47}"/>
    <pc:docChg chg="addSld delSld modSld sldOrd">
      <pc:chgData name="Rautaporras Petteri" userId="81ae4bc9-51ec-4b09-af2d-f08f9486593f" providerId="ADAL" clId="{4A71D37B-6176-4549-B95A-ABA18E3E3B47}" dt="2022-02-02T11:18:37.304" v="15"/>
      <pc:docMkLst>
        <pc:docMk/>
      </pc:docMkLst>
      <pc:sldChg chg="add del">
        <pc:chgData name="Rautaporras Petteri" userId="81ae4bc9-51ec-4b09-af2d-f08f9486593f" providerId="ADAL" clId="{4A71D37B-6176-4549-B95A-ABA18E3E3B47}" dt="2022-02-02T11:09:35.823" v="8" actId="47"/>
        <pc:sldMkLst>
          <pc:docMk/>
          <pc:sldMk cId="3550958422" sldId="912"/>
        </pc:sldMkLst>
      </pc:sldChg>
      <pc:sldChg chg="modSp add">
        <pc:chgData name="Rautaporras Petteri" userId="81ae4bc9-51ec-4b09-af2d-f08f9486593f" providerId="ADAL" clId="{4A71D37B-6176-4549-B95A-ABA18E3E3B47}" dt="2022-02-02T11:18:37.304" v="15"/>
        <pc:sldMkLst>
          <pc:docMk/>
          <pc:sldMk cId="452357121" sldId="1237"/>
        </pc:sldMkLst>
        <pc:graphicFrameChg chg="mod">
          <ac:chgData name="Rautaporras Petteri" userId="81ae4bc9-51ec-4b09-af2d-f08f9486593f" providerId="ADAL" clId="{4A71D37B-6176-4549-B95A-ABA18E3E3B47}" dt="2022-02-02T11:18:37.304" v="15"/>
          <ac:graphicFrameMkLst>
            <pc:docMk/>
            <pc:sldMk cId="452357121" sldId="1237"/>
            <ac:graphicFrameMk id="12" creationId="{6603C3D0-5089-4EA4-A14A-D9873C6D1DB6}"/>
          </ac:graphicFrameMkLst>
        </pc:graphicFrameChg>
      </pc:sldChg>
      <pc:sldChg chg="ord">
        <pc:chgData name="Rautaporras Petteri" userId="81ae4bc9-51ec-4b09-af2d-f08f9486593f" providerId="ADAL" clId="{4A71D37B-6176-4549-B95A-ABA18E3E3B47}" dt="2022-02-02T11:08:01.378" v="5"/>
        <pc:sldMkLst>
          <pc:docMk/>
          <pc:sldMk cId="1331298976" sldId="1238"/>
        </pc:sldMkLst>
      </pc:sldChg>
      <pc:sldChg chg="add del">
        <pc:chgData name="Rautaporras Petteri" userId="81ae4bc9-51ec-4b09-af2d-f08f9486593f" providerId="ADAL" clId="{4A71D37B-6176-4549-B95A-ABA18E3E3B47}" dt="2022-02-02T11:07:52.567" v="1" actId="47"/>
        <pc:sldMkLst>
          <pc:docMk/>
          <pc:sldMk cId="2496259646" sldId="1239"/>
        </pc:sldMkLst>
      </pc:sldChg>
      <pc:sldChg chg="add">
        <pc:chgData name="Rautaporras Petteri" userId="81ae4bc9-51ec-4b09-af2d-f08f9486593f" providerId="ADAL" clId="{4A71D37B-6176-4549-B95A-ABA18E3E3B47}" dt="2022-02-02T11:09:34.740" v="7"/>
        <pc:sldMkLst>
          <pc:docMk/>
          <pc:sldMk cId="4195517319" sldId="1240"/>
        </pc:sldMkLst>
      </pc:sldChg>
      <pc:sldChg chg="ord">
        <pc:chgData name="Rautaporras Petteri" userId="81ae4bc9-51ec-4b09-af2d-f08f9486593f" providerId="ADAL" clId="{4A71D37B-6176-4549-B95A-ABA18E3E3B47}" dt="2022-02-02T11:07:58.940" v="3"/>
        <pc:sldMkLst>
          <pc:docMk/>
          <pc:sldMk cId="205786477" sldId="2076137450"/>
        </pc:sldMkLst>
      </pc:sldChg>
      <pc:sldChg chg="add del">
        <pc:chgData name="Rautaporras Petteri" userId="81ae4bc9-51ec-4b09-af2d-f08f9486593f" providerId="ADAL" clId="{4A71D37B-6176-4549-B95A-ABA18E3E3B47}" dt="2022-02-02T11:08:02.107" v="6" actId="47"/>
        <pc:sldMkLst>
          <pc:docMk/>
          <pc:sldMk cId="1812139695" sldId="207613745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Teknologiateollisuus                   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Taul1!$A$2:$A$29</c:f>
              <c:strCache>
                <c:ptCount val="28"/>
                <c:pt idx="0">
                  <c:v>2015/1</c:v>
                </c:pt>
                <c:pt idx="1">
                  <c:v>2015/2</c:v>
                </c:pt>
                <c:pt idx="2">
                  <c:v>2015/3</c:v>
                </c:pt>
                <c:pt idx="3">
                  <c:v>2015/4</c:v>
                </c:pt>
                <c:pt idx="4">
                  <c:v>2016/1</c:v>
                </c:pt>
                <c:pt idx="5">
                  <c:v>2016/2</c:v>
                </c:pt>
                <c:pt idx="6">
                  <c:v>2016/3</c:v>
                </c:pt>
                <c:pt idx="7">
                  <c:v>2016/4</c:v>
                </c:pt>
                <c:pt idx="8">
                  <c:v>2017/1</c:v>
                </c:pt>
                <c:pt idx="9">
                  <c:v>2017/2</c:v>
                </c:pt>
                <c:pt idx="10">
                  <c:v>2017/3</c:v>
                </c:pt>
                <c:pt idx="11">
                  <c:v>2017/4</c:v>
                </c:pt>
                <c:pt idx="12">
                  <c:v>2018/1</c:v>
                </c:pt>
                <c:pt idx="13">
                  <c:v>2018/2</c:v>
                </c:pt>
                <c:pt idx="14">
                  <c:v>2018/3</c:v>
                </c:pt>
                <c:pt idx="15">
                  <c:v>2018/4</c:v>
                </c:pt>
                <c:pt idx="16">
                  <c:v>2019/1</c:v>
                </c:pt>
                <c:pt idx="17">
                  <c:v>2019/2</c:v>
                </c:pt>
                <c:pt idx="18">
                  <c:v>2019/3</c:v>
                </c:pt>
                <c:pt idx="19">
                  <c:v>2019/4</c:v>
                </c:pt>
                <c:pt idx="20">
                  <c:v>2020/1</c:v>
                </c:pt>
                <c:pt idx="21">
                  <c:v>2020/2</c:v>
                </c:pt>
                <c:pt idx="22">
                  <c:v>2020/3</c:v>
                </c:pt>
                <c:pt idx="23">
                  <c:v>2020/4</c:v>
                </c:pt>
                <c:pt idx="24">
                  <c:v>2021/1</c:v>
                </c:pt>
                <c:pt idx="25">
                  <c:v>2021/2</c:v>
                </c:pt>
                <c:pt idx="26">
                  <c:v>2021/3</c:v>
                </c:pt>
                <c:pt idx="27">
                  <c:v>2021/4</c:v>
                </c:pt>
              </c:strCache>
            </c:strRef>
          </c:cat>
          <c:val>
            <c:numRef>
              <c:f>Taul1!$B$2:$B$29</c:f>
              <c:numCache>
                <c:formatCode>0.0</c:formatCode>
                <c:ptCount val="28"/>
                <c:pt idx="0">
                  <c:v>8.0530000000000008</c:v>
                </c:pt>
                <c:pt idx="1">
                  <c:v>10.048</c:v>
                </c:pt>
                <c:pt idx="2">
                  <c:v>7.2290000000000001</c:v>
                </c:pt>
                <c:pt idx="3">
                  <c:v>6.8239999999999998</c:v>
                </c:pt>
                <c:pt idx="4">
                  <c:v>6.15</c:v>
                </c:pt>
                <c:pt idx="5">
                  <c:v>8.0630000000000006</c:v>
                </c:pt>
                <c:pt idx="6">
                  <c:v>12.039</c:v>
                </c:pt>
                <c:pt idx="7">
                  <c:v>9.3529999999999998</c:v>
                </c:pt>
                <c:pt idx="8">
                  <c:v>15.788</c:v>
                </c:pt>
                <c:pt idx="9">
                  <c:v>17.940999999999999</c:v>
                </c:pt>
                <c:pt idx="10">
                  <c:v>23.209</c:v>
                </c:pt>
                <c:pt idx="11">
                  <c:v>22.655000000000001</c:v>
                </c:pt>
                <c:pt idx="12">
                  <c:v>22.227</c:v>
                </c:pt>
                <c:pt idx="13">
                  <c:v>30.227</c:v>
                </c:pt>
                <c:pt idx="14">
                  <c:v>35.164000000000001</c:v>
                </c:pt>
                <c:pt idx="15">
                  <c:v>21.96</c:v>
                </c:pt>
                <c:pt idx="16">
                  <c:v>26.867000000000001</c:v>
                </c:pt>
                <c:pt idx="17">
                  <c:v>27.954999999999998</c:v>
                </c:pt>
                <c:pt idx="18">
                  <c:v>20</c:v>
                </c:pt>
                <c:pt idx="19">
                  <c:v>19</c:v>
                </c:pt>
                <c:pt idx="20">
                  <c:v>6</c:v>
                </c:pt>
                <c:pt idx="21">
                  <c:v>10</c:v>
                </c:pt>
                <c:pt idx="22">
                  <c:v>13</c:v>
                </c:pt>
                <c:pt idx="23">
                  <c:v>8</c:v>
                </c:pt>
                <c:pt idx="24">
                  <c:v>22</c:v>
                </c:pt>
                <c:pt idx="25">
                  <c:v>20</c:v>
                </c:pt>
                <c:pt idx="26">
                  <c:v>32</c:v>
                </c:pt>
                <c:pt idx="27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1B-4F74-A68F-D1810FE2D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995392"/>
        <c:axId val="363989488"/>
      </c:lineChart>
      <c:catAx>
        <c:axId val="36399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3989488"/>
        <c:crosses val="autoZero"/>
        <c:auto val="1"/>
        <c:lblAlgn val="ctr"/>
        <c:lblOffset val="100"/>
        <c:noMultiLvlLbl val="0"/>
      </c:catAx>
      <c:valAx>
        <c:axId val="36398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399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rgbClr val="000000"/>
          </a:solidFill>
        </a:defRPr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2213.6799999999998</c:v>
                </c:pt>
                <c:pt idx="2">
                  <c:v>2714.98</c:v>
                </c:pt>
                <c:pt idx="3">
                  <c:v>2463.21</c:v>
                </c:pt>
                <c:pt idx="4">
                  <c:v>3299.44</c:v>
                </c:pt>
                <c:pt idx="5">
                  <c:v>3507.73</c:v>
                </c:pt>
                <c:pt idx="6">
                  <c:v>4437.9799999999996</c:v>
                </c:pt>
                <c:pt idx="7">
                  <c:v>3326.62</c:v>
                </c:pt>
                <c:pt idx="8">
                  <c:v>3858.87</c:v>
                </c:pt>
                <c:pt idx="9">
                  <c:v>3691.54</c:v>
                </c:pt>
                <c:pt idx="10">
                  <c:v>3535.23</c:v>
                </c:pt>
                <c:pt idx="11">
                  <c:v>3226.75</c:v>
                </c:pt>
                <c:pt idx="12">
                  <c:v>3959.75</c:v>
                </c:pt>
                <c:pt idx="13">
                  <c:v>3225.92</c:v>
                </c:pt>
                <c:pt idx="14">
                  <c:v>3513.99</c:v>
                </c:pt>
                <c:pt idx="15">
                  <c:v>3241.81</c:v>
                </c:pt>
                <c:pt idx="16">
                  <c:v>3245.79</c:v>
                </c:pt>
                <c:pt idx="17">
                  <c:v>3958.37</c:v>
                </c:pt>
                <c:pt idx="18">
                  <c:v>4287.05</c:v>
                </c:pt>
                <c:pt idx="19">
                  <c:v>4990.5</c:v>
                </c:pt>
                <c:pt idx="20">
                  <c:v>4005.4</c:v>
                </c:pt>
                <c:pt idx="21">
                  <c:v>3601.53</c:v>
                </c:pt>
                <c:pt idx="22">
                  <c:v>5617.23</c:v>
                </c:pt>
                <c:pt idx="23">
                  <c:v>4269.5200000000004</c:v>
                </c:pt>
                <c:pt idx="24">
                  <c:v>4028.07</c:v>
                </c:pt>
                <c:pt idx="25">
                  <c:v>3668.36</c:v>
                </c:pt>
                <c:pt idx="26">
                  <c:v>3410.39</c:v>
                </c:pt>
                <c:pt idx="27">
                  <c:v>3256.24</c:v>
                </c:pt>
                <c:pt idx="28">
                  <c:v>4315.96</c:v>
                </c:pt>
                <c:pt idx="29">
                  <c:v>4273.37</c:v>
                </c:pt>
                <c:pt idx="30">
                  <c:v>6076.62</c:v>
                </c:pt>
                <c:pt idx="31">
                  <c:v>3949.89</c:v>
                </c:pt>
                <c:pt idx="32">
                  <c:v>7378.65</c:v>
                </c:pt>
                <c:pt idx="33">
                  <c:v>5000.8900000000003</c:v>
                </c:pt>
                <c:pt idx="34">
                  <c:v>4967.05</c:v>
                </c:pt>
                <c:pt idx="35">
                  <c:v>5046.67</c:v>
                </c:pt>
                <c:pt idx="36">
                  <c:v>5742.67</c:v>
                </c:pt>
                <c:pt idx="37">
                  <c:v>5645.86</c:v>
                </c:pt>
                <c:pt idx="38">
                  <c:v>5138.47</c:v>
                </c:pt>
                <c:pt idx="39">
                  <c:v>4970.2</c:v>
                </c:pt>
                <c:pt idx="40">
                  <c:v>5832.07</c:v>
                </c:pt>
                <c:pt idx="41">
                  <c:v>4555.59</c:v>
                </c:pt>
                <c:pt idx="42">
                  <c:v>3480.62</c:v>
                </c:pt>
                <c:pt idx="43">
                  <c:v>3946.82</c:v>
                </c:pt>
                <c:pt idx="44">
                  <c:v>5878.47</c:v>
                </c:pt>
                <c:pt idx="45">
                  <c:v>4843.54</c:v>
                </c:pt>
                <c:pt idx="46">
                  <c:v>5205.29</c:v>
                </c:pt>
                <c:pt idx="47">
                  <c:v>4944.16</c:v>
                </c:pt>
                <c:pt idx="48">
                  <c:v>6421.61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1624.44</c:v>
                </c:pt>
                <c:pt idx="2">
                  <c:v>1993.73</c:v>
                </c:pt>
                <c:pt idx="3">
                  <c:v>1947.13</c:v>
                </c:pt>
                <c:pt idx="4">
                  <c:v>2307.08</c:v>
                </c:pt>
                <c:pt idx="5">
                  <c:v>2436.71</c:v>
                </c:pt>
                <c:pt idx="6">
                  <c:v>3306.5</c:v>
                </c:pt>
                <c:pt idx="7">
                  <c:v>2525.91</c:v>
                </c:pt>
                <c:pt idx="8">
                  <c:v>2904.01</c:v>
                </c:pt>
                <c:pt idx="9">
                  <c:v>2734.95</c:v>
                </c:pt>
                <c:pt idx="10">
                  <c:v>2591.39</c:v>
                </c:pt>
                <c:pt idx="11">
                  <c:v>2390.9299999999998</c:v>
                </c:pt>
                <c:pt idx="12">
                  <c:v>3057.5</c:v>
                </c:pt>
                <c:pt idx="13">
                  <c:v>2427.89</c:v>
                </c:pt>
                <c:pt idx="14">
                  <c:v>2481.0500000000002</c:v>
                </c:pt>
                <c:pt idx="15">
                  <c:v>2465.6799999999998</c:v>
                </c:pt>
                <c:pt idx="16">
                  <c:v>2385.8000000000002</c:v>
                </c:pt>
                <c:pt idx="17">
                  <c:v>2825.25</c:v>
                </c:pt>
                <c:pt idx="18">
                  <c:v>2972.1</c:v>
                </c:pt>
                <c:pt idx="19">
                  <c:v>3291.98</c:v>
                </c:pt>
                <c:pt idx="20">
                  <c:v>2920.29</c:v>
                </c:pt>
                <c:pt idx="21">
                  <c:v>2556.81</c:v>
                </c:pt>
                <c:pt idx="22">
                  <c:v>4140.49</c:v>
                </c:pt>
                <c:pt idx="23">
                  <c:v>3435.63</c:v>
                </c:pt>
                <c:pt idx="24">
                  <c:v>2865.27</c:v>
                </c:pt>
                <c:pt idx="25">
                  <c:v>2443.56</c:v>
                </c:pt>
                <c:pt idx="26">
                  <c:v>2299.15</c:v>
                </c:pt>
                <c:pt idx="27">
                  <c:v>2296.1799999999998</c:v>
                </c:pt>
                <c:pt idx="28">
                  <c:v>2903.04</c:v>
                </c:pt>
                <c:pt idx="29">
                  <c:v>3199.46</c:v>
                </c:pt>
                <c:pt idx="30">
                  <c:v>4958.16</c:v>
                </c:pt>
                <c:pt idx="31">
                  <c:v>2964.72</c:v>
                </c:pt>
                <c:pt idx="32">
                  <c:v>5700.41</c:v>
                </c:pt>
                <c:pt idx="33">
                  <c:v>3362.05</c:v>
                </c:pt>
                <c:pt idx="34">
                  <c:v>3773.15</c:v>
                </c:pt>
                <c:pt idx="35">
                  <c:v>3971.5</c:v>
                </c:pt>
                <c:pt idx="36">
                  <c:v>4324.82</c:v>
                </c:pt>
                <c:pt idx="37">
                  <c:v>4120.6499999999996</c:v>
                </c:pt>
                <c:pt idx="38">
                  <c:v>3598.44</c:v>
                </c:pt>
                <c:pt idx="39">
                  <c:v>3322.17</c:v>
                </c:pt>
                <c:pt idx="40">
                  <c:v>4559.3</c:v>
                </c:pt>
                <c:pt idx="41">
                  <c:v>3366.73</c:v>
                </c:pt>
                <c:pt idx="42">
                  <c:v>2299.06</c:v>
                </c:pt>
                <c:pt idx="43">
                  <c:v>2794.97</c:v>
                </c:pt>
                <c:pt idx="44">
                  <c:v>3790.37</c:v>
                </c:pt>
                <c:pt idx="45">
                  <c:v>3667.91</c:v>
                </c:pt>
                <c:pt idx="46">
                  <c:v>4345.84</c:v>
                </c:pt>
                <c:pt idx="47">
                  <c:v>4221.13</c:v>
                </c:pt>
                <c:pt idx="48">
                  <c:v>5452.61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589.24</c:v>
                </c:pt>
                <c:pt idx="2">
                  <c:v>721.25</c:v>
                </c:pt>
                <c:pt idx="3">
                  <c:v>516.08000000000004</c:v>
                </c:pt>
                <c:pt idx="4">
                  <c:v>992.36</c:v>
                </c:pt>
                <c:pt idx="5">
                  <c:v>1071.02</c:v>
                </c:pt>
                <c:pt idx="6">
                  <c:v>1131.48</c:v>
                </c:pt>
                <c:pt idx="7">
                  <c:v>800.71</c:v>
                </c:pt>
                <c:pt idx="8">
                  <c:v>954.86</c:v>
                </c:pt>
                <c:pt idx="9">
                  <c:v>956.59</c:v>
                </c:pt>
                <c:pt idx="10">
                  <c:v>943.85</c:v>
                </c:pt>
                <c:pt idx="11">
                  <c:v>835.82</c:v>
                </c:pt>
                <c:pt idx="12">
                  <c:v>902.25</c:v>
                </c:pt>
                <c:pt idx="13">
                  <c:v>798.03</c:v>
                </c:pt>
                <c:pt idx="14">
                  <c:v>1032.94</c:v>
                </c:pt>
                <c:pt idx="15">
                  <c:v>776.13</c:v>
                </c:pt>
                <c:pt idx="16">
                  <c:v>859.99</c:v>
                </c:pt>
                <c:pt idx="17">
                  <c:v>1133.1199999999999</c:v>
                </c:pt>
                <c:pt idx="18">
                  <c:v>1314.95</c:v>
                </c:pt>
                <c:pt idx="19">
                  <c:v>1698.52</c:v>
                </c:pt>
                <c:pt idx="20">
                  <c:v>1085.1099999999999</c:v>
                </c:pt>
                <c:pt idx="21">
                  <c:v>1044.72</c:v>
                </c:pt>
                <c:pt idx="22">
                  <c:v>1476.73</c:v>
                </c:pt>
                <c:pt idx="23">
                  <c:v>833.89</c:v>
                </c:pt>
                <c:pt idx="24">
                  <c:v>1162.81</c:v>
                </c:pt>
                <c:pt idx="25">
                  <c:v>1224.79</c:v>
                </c:pt>
                <c:pt idx="26">
                  <c:v>1111.24</c:v>
                </c:pt>
                <c:pt idx="27">
                  <c:v>960.06</c:v>
                </c:pt>
                <c:pt idx="28">
                  <c:v>1412.93</c:v>
                </c:pt>
                <c:pt idx="29">
                  <c:v>1073.92</c:v>
                </c:pt>
                <c:pt idx="30">
                  <c:v>1118.46</c:v>
                </c:pt>
                <c:pt idx="31">
                  <c:v>985.16</c:v>
                </c:pt>
                <c:pt idx="32">
                  <c:v>1678.24</c:v>
                </c:pt>
                <c:pt idx="33">
                  <c:v>1638.84</c:v>
                </c:pt>
                <c:pt idx="34">
                  <c:v>1193.9000000000001</c:v>
                </c:pt>
                <c:pt idx="35">
                  <c:v>1075.17</c:v>
                </c:pt>
                <c:pt idx="36">
                  <c:v>1417.85</c:v>
                </c:pt>
                <c:pt idx="37">
                  <c:v>1525.21</c:v>
                </c:pt>
                <c:pt idx="38">
                  <c:v>1540.03</c:v>
                </c:pt>
                <c:pt idx="39">
                  <c:v>1648.03</c:v>
                </c:pt>
                <c:pt idx="40">
                  <c:v>1272.77</c:v>
                </c:pt>
                <c:pt idx="41">
                  <c:v>1188.8499999999999</c:v>
                </c:pt>
                <c:pt idx="42">
                  <c:v>1181.55</c:v>
                </c:pt>
                <c:pt idx="43">
                  <c:v>1151.8399999999999</c:v>
                </c:pt>
                <c:pt idx="44">
                  <c:v>2088.1</c:v>
                </c:pt>
                <c:pt idx="45">
                  <c:v>1175.6300000000001</c:v>
                </c:pt>
                <c:pt idx="46">
                  <c:v>859.45</c:v>
                </c:pt>
                <c:pt idx="47">
                  <c:v>723.03</c:v>
                </c:pt>
                <c:pt idx="48">
                  <c:v>969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1224.5</c:v>
                </c:pt>
                <c:pt idx="1">
                  <c:v>1185</c:v>
                </c:pt>
                <c:pt idx="2">
                  <c:v>1278.0999999999999</c:v>
                </c:pt>
                <c:pt idx="3">
                  <c:v>1110.2</c:v>
                </c:pt>
                <c:pt idx="4">
                  <c:v>1419</c:v>
                </c:pt>
                <c:pt idx="5">
                  <c:v>1774.3</c:v>
                </c:pt>
                <c:pt idx="6">
                  <c:v>1964.6</c:v>
                </c:pt>
                <c:pt idx="7">
                  <c:v>1906.1</c:v>
                </c:pt>
                <c:pt idx="8">
                  <c:v>1784.7</c:v>
                </c:pt>
                <c:pt idx="9">
                  <c:v>1846.8</c:v>
                </c:pt>
                <c:pt idx="10">
                  <c:v>2109.6999999999998</c:v>
                </c:pt>
                <c:pt idx="11">
                  <c:v>1699.7</c:v>
                </c:pt>
                <c:pt idx="12">
                  <c:v>1714.2</c:v>
                </c:pt>
                <c:pt idx="13">
                  <c:v>1501.2</c:v>
                </c:pt>
                <c:pt idx="14">
                  <c:v>1614</c:v>
                </c:pt>
                <c:pt idx="15">
                  <c:v>1627.8</c:v>
                </c:pt>
                <c:pt idx="16">
                  <c:v>1440.6</c:v>
                </c:pt>
                <c:pt idx="17">
                  <c:v>1640.8</c:v>
                </c:pt>
                <c:pt idx="18">
                  <c:v>1731</c:v>
                </c:pt>
                <c:pt idx="19">
                  <c:v>2194.1</c:v>
                </c:pt>
                <c:pt idx="20">
                  <c:v>2269.3000000000002</c:v>
                </c:pt>
                <c:pt idx="21">
                  <c:v>2370.8000000000002</c:v>
                </c:pt>
                <c:pt idx="22">
                  <c:v>2497.6</c:v>
                </c:pt>
                <c:pt idx="23">
                  <c:v>2278.3000000000002</c:v>
                </c:pt>
                <c:pt idx="24">
                  <c:v>2297.5</c:v>
                </c:pt>
                <c:pt idx="25">
                  <c:v>2435.9</c:v>
                </c:pt>
                <c:pt idx="26">
                  <c:v>2340.1</c:v>
                </c:pt>
                <c:pt idx="27">
                  <c:v>2058.1</c:v>
                </c:pt>
                <c:pt idx="28">
                  <c:v>2150.1</c:v>
                </c:pt>
                <c:pt idx="29">
                  <c:v>2141.4</c:v>
                </c:pt>
                <c:pt idx="30">
                  <c:v>2140.9</c:v>
                </c:pt>
                <c:pt idx="31">
                  <c:v>1935.7</c:v>
                </c:pt>
                <c:pt idx="32">
                  <c:v>2151.6</c:v>
                </c:pt>
                <c:pt idx="33">
                  <c:v>2558.1</c:v>
                </c:pt>
                <c:pt idx="34">
                  <c:v>2405.1</c:v>
                </c:pt>
                <c:pt idx="35">
                  <c:v>2376.6</c:v>
                </c:pt>
                <c:pt idx="36">
                  <c:v>2425.3000000000002</c:v>
                </c:pt>
                <c:pt idx="37">
                  <c:v>2613.8000000000002</c:v>
                </c:pt>
                <c:pt idx="38">
                  <c:v>2712.6</c:v>
                </c:pt>
                <c:pt idx="39">
                  <c:v>3168.6</c:v>
                </c:pt>
                <c:pt idx="40">
                  <c:v>3061.9</c:v>
                </c:pt>
                <c:pt idx="41">
                  <c:v>3056.4</c:v>
                </c:pt>
                <c:pt idx="42">
                  <c:v>2973.8</c:v>
                </c:pt>
                <c:pt idx="43">
                  <c:v>2892.1</c:v>
                </c:pt>
                <c:pt idx="44">
                  <c:v>3616.1</c:v>
                </c:pt>
                <c:pt idx="45">
                  <c:v>4228.1000000000004</c:v>
                </c:pt>
                <c:pt idx="46">
                  <c:v>4285.5</c:v>
                </c:pt>
                <c:pt idx="47">
                  <c:v>4226.1000000000004</c:v>
                </c:pt>
                <c:pt idx="48">
                  <c:v>4062.3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7392.7</c:v>
                </c:pt>
                <c:pt idx="1">
                  <c:v>7105.7</c:v>
                </c:pt>
                <c:pt idx="2">
                  <c:v>7110.9</c:v>
                </c:pt>
                <c:pt idx="3">
                  <c:v>7039.3</c:v>
                </c:pt>
                <c:pt idx="4">
                  <c:v>6080.5</c:v>
                </c:pt>
                <c:pt idx="5">
                  <c:v>6103</c:v>
                </c:pt>
                <c:pt idx="6">
                  <c:v>6881.4</c:v>
                </c:pt>
                <c:pt idx="7">
                  <c:v>7241.8</c:v>
                </c:pt>
                <c:pt idx="8">
                  <c:v>7287.6</c:v>
                </c:pt>
                <c:pt idx="9">
                  <c:v>7381.3</c:v>
                </c:pt>
                <c:pt idx="10">
                  <c:v>7014.4</c:v>
                </c:pt>
                <c:pt idx="11">
                  <c:v>6721.3</c:v>
                </c:pt>
                <c:pt idx="12">
                  <c:v>7034.2</c:v>
                </c:pt>
                <c:pt idx="13">
                  <c:v>7293.1</c:v>
                </c:pt>
                <c:pt idx="14">
                  <c:v>7039.6</c:v>
                </c:pt>
                <c:pt idx="15">
                  <c:v>7076.5</c:v>
                </c:pt>
                <c:pt idx="16">
                  <c:v>6409.6</c:v>
                </c:pt>
                <c:pt idx="17">
                  <c:v>6958.3</c:v>
                </c:pt>
                <c:pt idx="18">
                  <c:v>6986.5</c:v>
                </c:pt>
                <c:pt idx="19">
                  <c:v>7592.9</c:v>
                </c:pt>
                <c:pt idx="20">
                  <c:v>7683.3</c:v>
                </c:pt>
                <c:pt idx="21">
                  <c:v>7905.8</c:v>
                </c:pt>
                <c:pt idx="22">
                  <c:v>8856.6</c:v>
                </c:pt>
                <c:pt idx="23">
                  <c:v>9861.7999999999993</c:v>
                </c:pt>
                <c:pt idx="24">
                  <c:v>9984.2999999999993</c:v>
                </c:pt>
                <c:pt idx="25">
                  <c:v>10162.1</c:v>
                </c:pt>
                <c:pt idx="26">
                  <c:v>9229.6</c:v>
                </c:pt>
                <c:pt idx="27">
                  <c:v>9622.4</c:v>
                </c:pt>
                <c:pt idx="28">
                  <c:v>9598.4</c:v>
                </c:pt>
                <c:pt idx="29">
                  <c:v>10331.299999999999</c:v>
                </c:pt>
                <c:pt idx="30">
                  <c:v>12084.4</c:v>
                </c:pt>
                <c:pt idx="31">
                  <c:v>12357</c:v>
                </c:pt>
                <c:pt idx="32">
                  <c:v>14314.8</c:v>
                </c:pt>
                <c:pt idx="33">
                  <c:v>14584.7</c:v>
                </c:pt>
                <c:pt idx="34">
                  <c:v>14290.8</c:v>
                </c:pt>
                <c:pt idx="35">
                  <c:v>15536</c:v>
                </c:pt>
                <c:pt idx="36">
                  <c:v>16084.4</c:v>
                </c:pt>
                <c:pt idx="37">
                  <c:v>16889.599999999999</c:v>
                </c:pt>
                <c:pt idx="38">
                  <c:v>16765.099999999999</c:v>
                </c:pt>
                <c:pt idx="39">
                  <c:v>15952.1</c:v>
                </c:pt>
                <c:pt idx="40">
                  <c:v>16081.7</c:v>
                </c:pt>
                <c:pt idx="41">
                  <c:v>15894.2</c:v>
                </c:pt>
                <c:pt idx="42">
                  <c:v>15403.8</c:v>
                </c:pt>
                <c:pt idx="43">
                  <c:v>15081.4</c:v>
                </c:pt>
                <c:pt idx="44">
                  <c:v>14635.6</c:v>
                </c:pt>
                <c:pt idx="45">
                  <c:v>15326.2</c:v>
                </c:pt>
                <c:pt idx="46">
                  <c:v>16203.9</c:v>
                </c:pt>
                <c:pt idx="47">
                  <c:v>17700.7</c:v>
                </c:pt>
                <c:pt idx="48">
                  <c:v>17758.400000000001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68.69</c:v>
                </c:pt>
                <c:pt idx="2">
                  <c:v>70.73</c:v>
                </c:pt>
                <c:pt idx="3">
                  <c:v>72.77</c:v>
                </c:pt>
                <c:pt idx="4">
                  <c:v>94.45</c:v>
                </c:pt>
                <c:pt idx="5">
                  <c:v>114.46</c:v>
                </c:pt>
                <c:pt idx="6">
                  <c:v>97.02</c:v>
                </c:pt>
                <c:pt idx="7">
                  <c:v>97.91</c:v>
                </c:pt>
                <c:pt idx="8">
                  <c:v>124.04</c:v>
                </c:pt>
                <c:pt idx="9">
                  <c:v>128.87</c:v>
                </c:pt>
                <c:pt idx="10">
                  <c:v>157.69999999999999</c:v>
                </c:pt>
                <c:pt idx="11">
                  <c:v>94.94</c:v>
                </c:pt>
                <c:pt idx="12">
                  <c:v>104.76</c:v>
                </c:pt>
                <c:pt idx="13">
                  <c:v>120.35</c:v>
                </c:pt>
                <c:pt idx="14">
                  <c:v>108.26</c:v>
                </c:pt>
                <c:pt idx="15">
                  <c:v>99.06</c:v>
                </c:pt>
                <c:pt idx="16">
                  <c:v>125.6</c:v>
                </c:pt>
                <c:pt idx="17">
                  <c:v>127.71</c:v>
                </c:pt>
                <c:pt idx="18">
                  <c:v>127.07</c:v>
                </c:pt>
                <c:pt idx="19">
                  <c:v>95.34</c:v>
                </c:pt>
                <c:pt idx="20">
                  <c:v>151.63</c:v>
                </c:pt>
                <c:pt idx="21">
                  <c:v>128.09</c:v>
                </c:pt>
                <c:pt idx="22">
                  <c:v>146.94</c:v>
                </c:pt>
                <c:pt idx="23">
                  <c:v>102.48</c:v>
                </c:pt>
                <c:pt idx="24">
                  <c:v>129.94999999999999</c:v>
                </c:pt>
                <c:pt idx="25">
                  <c:v>144.71</c:v>
                </c:pt>
                <c:pt idx="26">
                  <c:v>137.29</c:v>
                </c:pt>
                <c:pt idx="27">
                  <c:v>172.49</c:v>
                </c:pt>
                <c:pt idx="28">
                  <c:v>145.79</c:v>
                </c:pt>
                <c:pt idx="29">
                  <c:v>157.38999999999999</c:v>
                </c:pt>
                <c:pt idx="30">
                  <c:v>143.30000000000001</c:v>
                </c:pt>
                <c:pt idx="31">
                  <c:v>120.09</c:v>
                </c:pt>
                <c:pt idx="32">
                  <c:v>166.91</c:v>
                </c:pt>
                <c:pt idx="33">
                  <c:v>237.4</c:v>
                </c:pt>
                <c:pt idx="34">
                  <c:v>202.37</c:v>
                </c:pt>
                <c:pt idx="35">
                  <c:v>179.82</c:v>
                </c:pt>
                <c:pt idx="36">
                  <c:v>231.11</c:v>
                </c:pt>
                <c:pt idx="37">
                  <c:v>228.29</c:v>
                </c:pt>
                <c:pt idx="38">
                  <c:v>206.74</c:v>
                </c:pt>
                <c:pt idx="39">
                  <c:v>197.97</c:v>
                </c:pt>
                <c:pt idx="40">
                  <c:v>252.84</c:v>
                </c:pt>
                <c:pt idx="41">
                  <c:v>285.69</c:v>
                </c:pt>
                <c:pt idx="42">
                  <c:v>235.7</c:v>
                </c:pt>
                <c:pt idx="43">
                  <c:v>188.13</c:v>
                </c:pt>
                <c:pt idx="44">
                  <c:v>237.67</c:v>
                </c:pt>
                <c:pt idx="45">
                  <c:v>277.64999999999998</c:v>
                </c:pt>
                <c:pt idx="46">
                  <c:v>262.66000000000003</c:v>
                </c:pt>
                <c:pt idx="47">
                  <c:v>247.47</c:v>
                </c:pt>
                <c:pt idx="48">
                  <c:v>282.11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22.96</c:v>
                </c:pt>
                <c:pt idx="2">
                  <c:v>23.98</c:v>
                </c:pt>
                <c:pt idx="3">
                  <c:v>25</c:v>
                </c:pt>
                <c:pt idx="4">
                  <c:v>16.34</c:v>
                </c:pt>
                <c:pt idx="5">
                  <c:v>29.82</c:v>
                </c:pt>
                <c:pt idx="6">
                  <c:v>25.72</c:v>
                </c:pt>
                <c:pt idx="7">
                  <c:v>17.96</c:v>
                </c:pt>
                <c:pt idx="8">
                  <c:v>24.27</c:v>
                </c:pt>
                <c:pt idx="9">
                  <c:v>30.37</c:v>
                </c:pt>
                <c:pt idx="10">
                  <c:v>57.75</c:v>
                </c:pt>
                <c:pt idx="11">
                  <c:v>24.08</c:v>
                </c:pt>
                <c:pt idx="12">
                  <c:v>21.6</c:v>
                </c:pt>
                <c:pt idx="13">
                  <c:v>28.95</c:v>
                </c:pt>
                <c:pt idx="14">
                  <c:v>28.04</c:v>
                </c:pt>
                <c:pt idx="15">
                  <c:v>21.73</c:v>
                </c:pt>
                <c:pt idx="16">
                  <c:v>28.18</c:v>
                </c:pt>
                <c:pt idx="17">
                  <c:v>27.32</c:v>
                </c:pt>
                <c:pt idx="18">
                  <c:v>35.31</c:v>
                </c:pt>
                <c:pt idx="19">
                  <c:v>23.64</c:v>
                </c:pt>
                <c:pt idx="20">
                  <c:v>32.979999999999997</c:v>
                </c:pt>
                <c:pt idx="21">
                  <c:v>23.77</c:v>
                </c:pt>
                <c:pt idx="22">
                  <c:v>32.700000000000003</c:v>
                </c:pt>
                <c:pt idx="23">
                  <c:v>17.239999999999998</c:v>
                </c:pt>
                <c:pt idx="24">
                  <c:v>26.34</c:v>
                </c:pt>
                <c:pt idx="25">
                  <c:v>31.55</c:v>
                </c:pt>
                <c:pt idx="26">
                  <c:v>23.7</c:v>
                </c:pt>
                <c:pt idx="27">
                  <c:v>76.34</c:v>
                </c:pt>
                <c:pt idx="28">
                  <c:v>28.81</c:v>
                </c:pt>
                <c:pt idx="29">
                  <c:v>31.61</c:v>
                </c:pt>
                <c:pt idx="30">
                  <c:v>16.66</c:v>
                </c:pt>
                <c:pt idx="31">
                  <c:v>15.34</c:v>
                </c:pt>
                <c:pt idx="32">
                  <c:v>17.78</c:v>
                </c:pt>
                <c:pt idx="33">
                  <c:v>33</c:v>
                </c:pt>
                <c:pt idx="34">
                  <c:v>18.25</c:v>
                </c:pt>
                <c:pt idx="35">
                  <c:v>31.66</c:v>
                </c:pt>
                <c:pt idx="36">
                  <c:v>33.72</c:v>
                </c:pt>
                <c:pt idx="37">
                  <c:v>32.479999999999997</c:v>
                </c:pt>
                <c:pt idx="38">
                  <c:v>27.51</c:v>
                </c:pt>
                <c:pt idx="39">
                  <c:v>40.619999999999997</c:v>
                </c:pt>
                <c:pt idx="40">
                  <c:v>47.66</c:v>
                </c:pt>
                <c:pt idx="41">
                  <c:v>68.040000000000006</c:v>
                </c:pt>
                <c:pt idx="42">
                  <c:v>25.66</c:v>
                </c:pt>
                <c:pt idx="43">
                  <c:v>21.23</c:v>
                </c:pt>
                <c:pt idx="44">
                  <c:v>19.420000000000002</c:v>
                </c:pt>
                <c:pt idx="45">
                  <c:v>54.25</c:v>
                </c:pt>
                <c:pt idx="46">
                  <c:v>23.64</c:v>
                </c:pt>
                <c:pt idx="47">
                  <c:v>17.989999999999998</c:v>
                </c:pt>
                <c:pt idx="48">
                  <c:v>15.54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45.73</c:v>
                </c:pt>
                <c:pt idx="2">
                  <c:v>46.75</c:v>
                </c:pt>
                <c:pt idx="3">
                  <c:v>47.77</c:v>
                </c:pt>
                <c:pt idx="4">
                  <c:v>78.11</c:v>
                </c:pt>
                <c:pt idx="5">
                  <c:v>84.64</c:v>
                </c:pt>
                <c:pt idx="6">
                  <c:v>71.3</c:v>
                </c:pt>
                <c:pt idx="7">
                  <c:v>79.94</c:v>
                </c:pt>
                <c:pt idx="8">
                  <c:v>99.77</c:v>
                </c:pt>
                <c:pt idx="9">
                  <c:v>98.5</c:v>
                </c:pt>
                <c:pt idx="10">
                  <c:v>99.95</c:v>
                </c:pt>
                <c:pt idx="11">
                  <c:v>70.87</c:v>
                </c:pt>
                <c:pt idx="12">
                  <c:v>83.16</c:v>
                </c:pt>
                <c:pt idx="13">
                  <c:v>91.4</c:v>
                </c:pt>
                <c:pt idx="14">
                  <c:v>80.209999999999994</c:v>
                </c:pt>
                <c:pt idx="15">
                  <c:v>77.33</c:v>
                </c:pt>
                <c:pt idx="16">
                  <c:v>97.42</c:v>
                </c:pt>
                <c:pt idx="17">
                  <c:v>100.39</c:v>
                </c:pt>
                <c:pt idx="18">
                  <c:v>91.76</c:v>
                </c:pt>
                <c:pt idx="19">
                  <c:v>71.69</c:v>
                </c:pt>
                <c:pt idx="20">
                  <c:v>118.65</c:v>
                </c:pt>
                <c:pt idx="21">
                  <c:v>104.32</c:v>
                </c:pt>
                <c:pt idx="22">
                  <c:v>114.24</c:v>
                </c:pt>
                <c:pt idx="23">
                  <c:v>85.25</c:v>
                </c:pt>
                <c:pt idx="24">
                  <c:v>103.61</c:v>
                </c:pt>
                <c:pt idx="25">
                  <c:v>113.16</c:v>
                </c:pt>
                <c:pt idx="26">
                  <c:v>113.59</c:v>
                </c:pt>
                <c:pt idx="27">
                  <c:v>96.15</c:v>
                </c:pt>
                <c:pt idx="28">
                  <c:v>116.98</c:v>
                </c:pt>
                <c:pt idx="29">
                  <c:v>125.78</c:v>
                </c:pt>
                <c:pt idx="30">
                  <c:v>126.64</c:v>
                </c:pt>
                <c:pt idx="31">
                  <c:v>104.75</c:v>
                </c:pt>
                <c:pt idx="32">
                  <c:v>149.13</c:v>
                </c:pt>
                <c:pt idx="33">
                  <c:v>204.4</c:v>
                </c:pt>
                <c:pt idx="34">
                  <c:v>184.12</c:v>
                </c:pt>
                <c:pt idx="35">
                  <c:v>148.16</c:v>
                </c:pt>
                <c:pt idx="36">
                  <c:v>197.4</c:v>
                </c:pt>
                <c:pt idx="37">
                  <c:v>195.82</c:v>
                </c:pt>
                <c:pt idx="38">
                  <c:v>179.23</c:v>
                </c:pt>
                <c:pt idx="39">
                  <c:v>157.35</c:v>
                </c:pt>
                <c:pt idx="40">
                  <c:v>205.18</c:v>
                </c:pt>
                <c:pt idx="41">
                  <c:v>217.66</c:v>
                </c:pt>
                <c:pt idx="42">
                  <c:v>210.04</c:v>
                </c:pt>
                <c:pt idx="43">
                  <c:v>166.9</c:v>
                </c:pt>
                <c:pt idx="44">
                  <c:v>218.25</c:v>
                </c:pt>
                <c:pt idx="45">
                  <c:v>223.4</c:v>
                </c:pt>
                <c:pt idx="46">
                  <c:v>239.02</c:v>
                </c:pt>
                <c:pt idx="47">
                  <c:v>229.48</c:v>
                </c:pt>
                <c:pt idx="48">
                  <c:v>266.57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146.80000000000001</c:v>
                </c:pt>
                <c:pt idx="1">
                  <c:v>146.1</c:v>
                </c:pt>
                <c:pt idx="2">
                  <c:v>145.9</c:v>
                </c:pt>
                <c:pt idx="3">
                  <c:v>145.69999999999999</c:v>
                </c:pt>
                <c:pt idx="4">
                  <c:v>161.9</c:v>
                </c:pt>
                <c:pt idx="5">
                  <c:v>178</c:v>
                </c:pt>
                <c:pt idx="6">
                  <c:v>186</c:v>
                </c:pt>
                <c:pt idx="7">
                  <c:v>193.6</c:v>
                </c:pt>
                <c:pt idx="8">
                  <c:v>183.7</c:v>
                </c:pt>
                <c:pt idx="9">
                  <c:v>197.1</c:v>
                </c:pt>
                <c:pt idx="10">
                  <c:v>230.6</c:v>
                </c:pt>
                <c:pt idx="11">
                  <c:v>192.8</c:v>
                </c:pt>
                <c:pt idx="12">
                  <c:v>191.8</c:v>
                </c:pt>
                <c:pt idx="13">
                  <c:v>222.1</c:v>
                </c:pt>
                <c:pt idx="14">
                  <c:v>241.4</c:v>
                </c:pt>
                <c:pt idx="15">
                  <c:v>234.5</c:v>
                </c:pt>
                <c:pt idx="16">
                  <c:v>238.7</c:v>
                </c:pt>
                <c:pt idx="17">
                  <c:v>260.10000000000002</c:v>
                </c:pt>
                <c:pt idx="18">
                  <c:v>276.89999999999998</c:v>
                </c:pt>
                <c:pt idx="19">
                  <c:v>266.5</c:v>
                </c:pt>
                <c:pt idx="20">
                  <c:v>288.2</c:v>
                </c:pt>
                <c:pt idx="21">
                  <c:v>298.60000000000002</c:v>
                </c:pt>
                <c:pt idx="22">
                  <c:v>327.60000000000002</c:v>
                </c:pt>
                <c:pt idx="23">
                  <c:v>335.8</c:v>
                </c:pt>
                <c:pt idx="24">
                  <c:v>350.3</c:v>
                </c:pt>
                <c:pt idx="25">
                  <c:v>371.3</c:v>
                </c:pt>
                <c:pt idx="26">
                  <c:v>365.3</c:v>
                </c:pt>
                <c:pt idx="27">
                  <c:v>361.8</c:v>
                </c:pt>
                <c:pt idx="28">
                  <c:v>364.9</c:v>
                </c:pt>
                <c:pt idx="29">
                  <c:v>373.7</c:v>
                </c:pt>
                <c:pt idx="30">
                  <c:v>379.4</c:v>
                </c:pt>
                <c:pt idx="31">
                  <c:v>384.3</c:v>
                </c:pt>
                <c:pt idx="32">
                  <c:v>432.9</c:v>
                </c:pt>
                <c:pt idx="33">
                  <c:v>523.5</c:v>
                </c:pt>
                <c:pt idx="34">
                  <c:v>506</c:v>
                </c:pt>
                <c:pt idx="35">
                  <c:v>580.29999999999995</c:v>
                </c:pt>
                <c:pt idx="36">
                  <c:v>561.79999999999995</c:v>
                </c:pt>
                <c:pt idx="37">
                  <c:v>585.1</c:v>
                </c:pt>
                <c:pt idx="38">
                  <c:v>547.5</c:v>
                </c:pt>
                <c:pt idx="39">
                  <c:v>538.4</c:v>
                </c:pt>
                <c:pt idx="40">
                  <c:v>561.9</c:v>
                </c:pt>
                <c:pt idx="41">
                  <c:v>584.6</c:v>
                </c:pt>
                <c:pt idx="42">
                  <c:v>610.4</c:v>
                </c:pt>
                <c:pt idx="43">
                  <c:v>603.6</c:v>
                </c:pt>
                <c:pt idx="44">
                  <c:v>593.70000000000005</c:v>
                </c:pt>
                <c:pt idx="45">
                  <c:v>621.9</c:v>
                </c:pt>
                <c:pt idx="46">
                  <c:v>677.1</c:v>
                </c:pt>
                <c:pt idx="47">
                  <c:v>711.6</c:v>
                </c:pt>
                <c:pt idx="48">
                  <c:v>757.3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68</c:v>
                </c:pt>
                <c:pt idx="1">
                  <c:v>62.1</c:v>
                </c:pt>
                <c:pt idx="2">
                  <c:v>67.599999999999994</c:v>
                </c:pt>
                <c:pt idx="3">
                  <c:v>73</c:v>
                </c:pt>
                <c:pt idx="4">
                  <c:v>64</c:v>
                </c:pt>
                <c:pt idx="5">
                  <c:v>67.3</c:v>
                </c:pt>
                <c:pt idx="6">
                  <c:v>66</c:v>
                </c:pt>
                <c:pt idx="7">
                  <c:v>59.7</c:v>
                </c:pt>
                <c:pt idx="8">
                  <c:v>54.6</c:v>
                </c:pt>
                <c:pt idx="9">
                  <c:v>56.2</c:v>
                </c:pt>
                <c:pt idx="10">
                  <c:v>63.7</c:v>
                </c:pt>
                <c:pt idx="11">
                  <c:v>51.4</c:v>
                </c:pt>
                <c:pt idx="12">
                  <c:v>46.8</c:v>
                </c:pt>
                <c:pt idx="13">
                  <c:v>50.9</c:v>
                </c:pt>
                <c:pt idx="14">
                  <c:v>57</c:v>
                </c:pt>
                <c:pt idx="15">
                  <c:v>49.2</c:v>
                </c:pt>
                <c:pt idx="16">
                  <c:v>52.1</c:v>
                </c:pt>
                <c:pt idx="17">
                  <c:v>52.7</c:v>
                </c:pt>
                <c:pt idx="18">
                  <c:v>55</c:v>
                </c:pt>
                <c:pt idx="19">
                  <c:v>53.6</c:v>
                </c:pt>
                <c:pt idx="20">
                  <c:v>55.1</c:v>
                </c:pt>
                <c:pt idx="21">
                  <c:v>50</c:v>
                </c:pt>
                <c:pt idx="22">
                  <c:v>49.8</c:v>
                </c:pt>
                <c:pt idx="23">
                  <c:v>48.9</c:v>
                </c:pt>
                <c:pt idx="24">
                  <c:v>44.5</c:v>
                </c:pt>
                <c:pt idx="25">
                  <c:v>48.9</c:v>
                </c:pt>
                <c:pt idx="26">
                  <c:v>47.3</c:v>
                </c:pt>
                <c:pt idx="27">
                  <c:v>75.099999999999994</c:v>
                </c:pt>
                <c:pt idx="28">
                  <c:v>74.3</c:v>
                </c:pt>
                <c:pt idx="29">
                  <c:v>82.9</c:v>
                </c:pt>
                <c:pt idx="30">
                  <c:v>83.9</c:v>
                </c:pt>
                <c:pt idx="31">
                  <c:v>79.7</c:v>
                </c:pt>
                <c:pt idx="32">
                  <c:v>73</c:v>
                </c:pt>
                <c:pt idx="33">
                  <c:v>72.2</c:v>
                </c:pt>
                <c:pt idx="34">
                  <c:v>64.099999999999994</c:v>
                </c:pt>
                <c:pt idx="35">
                  <c:v>71.3</c:v>
                </c:pt>
                <c:pt idx="36">
                  <c:v>62.5</c:v>
                </c:pt>
                <c:pt idx="37">
                  <c:v>57.1</c:v>
                </c:pt>
                <c:pt idx="38">
                  <c:v>51.8</c:v>
                </c:pt>
                <c:pt idx="39">
                  <c:v>55.8</c:v>
                </c:pt>
                <c:pt idx="40">
                  <c:v>56.6</c:v>
                </c:pt>
                <c:pt idx="41">
                  <c:v>74.5</c:v>
                </c:pt>
                <c:pt idx="42">
                  <c:v>59</c:v>
                </c:pt>
                <c:pt idx="43">
                  <c:v>54.7</c:v>
                </c:pt>
                <c:pt idx="44">
                  <c:v>50.8</c:v>
                </c:pt>
                <c:pt idx="45">
                  <c:v>57.8</c:v>
                </c:pt>
                <c:pt idx="46">
                  <c:v>51.3</c:v>
                </c:pt>
                <c:pt idx="47">
                  <c:v>48.4</c:v>
                </c:pt>
                <c:pt idx="48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283.57</c:v>
                </c:pt>
                <c:pt idx="2">
                  <c:v>209.39</c:v>
                </c:pt>
                <c:pt idx="3">
                  <c:v>217.21</c:v>
                </c:pt>
                <c:pt idx="4">
                  <c:v>356.78</c:v>
                </c:pt>
                <c:pt idx="5">
                  <c:v>448.67</c:v>
                </c:pt>
                <c:pt idx="6">
                  <c:v>251.04</c:v>
                </c:pt>
                <c:pt idx="7">
                  <c:v>225.85</c:v>
                </c:pt>
                <c:pt idx="8">
                  <c:v>331.61</c:v>
                </c:pt>
                <c:pt idx="9">
                  <c:v>400.92</c:v>
                </c:pt>
                <c:pt idx="10">
                  <c:v>371.35</c:v>
                </c:pt>
                <c:pt idx="11">
                  <c:v>254.04</c:v>
                </c:pt>
                <c:pt idx="12">
                  <c:v>322.52</c:v>
                </c:pt>
                <c:pt idx="13">
                  <c:v>493.57</c:v>
                </c:pt>
                <c:pt idx="14">
                  <c:v>416.95</c:v>
                </c:pt>
                <c:pt idx="15">
                  <c:v>338</c:v>
                </c:pt>
                <c:pt idx="16">
                  <c:v>432.55</c:v>
                </c:pt>
                <c:pt idx="17">
                  <c:v>467.88</c:v>
                </c:pt>
                <c:pt idx="18">
                  <c:v>354.87</c:v>
                </c:pt>
                <c:pt idx="19">
                  <c:v>403.42</c:v>
                </c:pt>
                <c:pt idx="20">
                  <c:v>428.43</c:v>
                </c:pt>
                <c:pt idx="21">
                  <c:v>393.4</c:v>
                </c:pt>
                <c:pt idx="22">
                  <c:v>406.3</c:v>
                </c:pt>
                <c:pt idx="23">
                  <c:v>403.09</c:v>
                </c:pt>
                <c:pt idx="24">
                  <c:v>474.95</c:v>
                </c:pt>
                <c:pt idx="25">
                  <c:v>327.37</c:v>
                </c:pt>
                <c:pt idx="26">
                  <c:v>321.94</c:v>
                </c:pt>
                <c:pt idx="27">
                  <c:v>310.92</c:v>
                </c:pt>
                <c:pt idx="28">
                  <c:v>471.69</c:v>
                </c:pt>
                <c:pt idx="29">
                  <c:v>370.96</c:v>
                </c:pt>
                <c:pt idx="30">
                  <c:v>321.5</c:v>
                </c:pt>
                <c:pt idx="31">
                  <c:v>279.66000000000003</c:v>
                </c:pt>
                <c:pt idx="32">
                  <c:v>396.11</c:v>
                </c:pt>
                <c:pt idx="33">
                  <c:v>653.95000000000005</c:v>
                </c:pt>
                <c:pt idx="34">
                  <c:v>484.02</c:v>
                </c:pt>
                <c:pt idx="35">
                  <c:v>384.03</c:v>
                </c:pt>
                <c:pt idx="36">
                  <c:v>504.52</c:v>
                </c:pt>
                <c:pt idx="37">
                  <c:v>579.94000000000005</c:v>
                </c:pt>
                <c:pt idx="38">
                  <c:v>605.12</c:v>
                </c:pt>
                <c:pt idx="39">
                  <c:v>379.68</c:v>
                </c:pt>
                <c:pt idx="40">
                  <c:v>496.85</c:v>
                </c:pt>
                <c:pt idx="41">
                  <c:v>557.28</c:v>
                </c:pt>
                <c:pt idx="42">
                  <c:v>440.35</c:v>
                </c:pt>
                <c:pt idx="43">
                  <c:v>392.27</c:v>
                </c:pt>
                <c:pt idx="44">
                  <c:v>555.91</c:v>
                </c:pt>
                <c:pt idx="45">
                  <c:v>552.17999999999995</c:v>
                </c:pt>
                <c:pt idx="46">
                  <c:v>410.95</c:v>
                </c:pt>
                <c:pt idx="47">
                  <c:v>357.34</c:v>
                </c:pt>
                <c:pt idx="48">
                  <c:v>816.8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1171.5999999999999</c:v>
                </c:pt>
                <c:pt idx="1">
                  <c:v>1167.5999999999999</c:v>
                </c:pt>
                <c:pt idx="2">
                  <c:v>1049.7</c:v>
                </c:pt>
                <c:pt idx="3">
                  <c:v>1037.9000000000001</c:v>
                </c:pt>
                <c:pt idx="4">
                  <c:v>1102.4000000000001</c:v>
                </c:pt>
                <c:pt idx="5">
                  <c:v>1339.5</c:v>
                </c:pt>
                <c:pt idx="6">
                  <c:v>1294.4000000000001</c:v>
                </c:pt>
                <c:pt idx="7">
                  <c:v>1258</c:v>
                </c:pt>
                <c:pt idx="8">
                  <c:v>1287.5</c:v>
                </c:pt>
                <c:pt idx="9">
                  <c:v>1420.1</c:v>
                </c:pt>
                <c:pt idx="10">
                  <c:v>1532.1</c:v>
                </c:pt>
                <c:pt idx="11">
                  <c:v>1480.1</c:v>
                </c:pt>
                <c:pt idx="12">
                  <c:v>1409</c:v>
                </c:pt>
                <c:pt idx="13">
                  <c:v>1427</c:v>
                </c:pt>
                <c:pt idx="14">
                  <c:v>1469.4</c:v>
                </c:pt>
                <c:pt idx="15">
                  <c:v>1442.2</c:v>
                </c:pt>
                <c:pt idx="16">
                  <c:v>1406.4</c:v>
                </c:pt>
                <c:pt idx="17">
                  <c:v>1505.3</c:v>
                </c:pt>
                <c:pt idx="18">
                  <c:v>1483.1</c:v>
                </c:pt>
                <c:pt idx="19">
                  <c:v>1559.7</c:v>
                </c:pt>
                <c:pt idx="20">
                  <c:v>1600.7</c:v>
                </c:pt>
                <c:pt idx="21">
                  <c:v>1602.7</c:v>
                </c:pt>
                <c:pt idx="22">
                  <c:v>1542.3</c:v>
                </c:pt>
                <c:pt idx="23">
                  <c:v>1663.7</c:v>
                </c:pt>
                <c:pt idx="24">
                  <c:v>1747.3</c:v>
                </c:pt>
                <c:pt idx="25">
                  <c:v>1640.5</c:v>
                </c:pt>
                <c:pt idx="26">
                  <c:v>1567.2</c:v>
                </c:pt>
                <c:pt idx="27">
                  <c:v>1565.9</c:v>
                </c:pt>
                <c:pt idx="28">
                  <c:v>1640.6</c:v>
                </c:pt>
                <c:pt idx="29">
                  <c:v>1629.4</c:v>
                </c:pt>
                <c:pt idx="30">
                  <c:v>1547.7</c:v>
                </c:pt>
                <c:pt idx="31">
                  <c:v>1486.6</c:v>
                </c:pt>
                <c:pt idx="32">
                  <c:v>1449.8</c:v>
                </c:pt>
                <c:pt idx="33">
                  <c:v>1696.4</c:v>
                </c:pt>
                <c:pt idx="34">
                  <c:v>1580.2</c:v>
                </c:pt>
                <c:pt idx="35">
                  <c:v>1493.4</c:v>
                </c:pt>
                <c:pt idx="36">
                  <c:v>1560.7</c:v>
                </c:pt>
                <c:pt idx="37">
                  <c:v>1640.6</c:v>
                </c:pt>
                <c:pt idx="38">
                  <c:v>1695.3</c:v>
                </c:pt>
                <c:pt idx="39">
                  <c:v>1553.8</c:v>
                </c:pt>
                <c:pt idx="40">
                  <c:v>1554.9</c:v>
                </c:pt>
                <c:pt idx="41">
                  <c:v>1579.9</c:v>
                </c:pt>
                <c:pt idx="42">
                  <c:v>1543.5</c:v>
                </c:pt>
                <c:pt idx="43">
                  <c:v>1585.4</c:v>
                </c:pt>
                <c:pt idx="44">
                  <c:v>1646.1</c:v>
                </c:pt>
                <c:pt idx="45">
                  <c:v>1669.4</c:v>
                </c:pt>
                <c:pt idx="46">
                  <c:v>1619.1</c:v>
                </c:pt>
                <c:pt idx="47">
                  <c:v>1597.9</c:v>
                </c:pt>
                <c:pt idx="48">
                  <c:v>2005.1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084522019337891E-2"/>
          <c:y val="3.8342145760463242E-2"/>
          <c:w val="0.69089489131070925"/>
          <c:h val="0.8813831973751185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Aineettomat investoinnit*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Taul1!$B$2:$B$19</c:f>
              <c:numCache>
                <c:formatCode>General</c:formatCode>
                <c:ptCount val="18"/>
                <c:pt idx="0">
                  <c:v>5105.0011299999996</c:v>
                </c:pt>
                <c:pt idx="1">
                  <c:v>5126.9960799999999</c:v>
                </c:pt>
                <c:pt idx="2">
                  <c:v>5633.0151299999998</c:v>
                </c:pt>
                <c:pt idx="3">
                  <c:v>6190.0043599999999</c:v>
                </c:pt>
                <c:pt idx="4">
                  <c:v>5592.99694</c:v>
                </c:pt>
                <c:pt idx="5">
                  <c:v>5459.99352</c:v>
                </c:pt>
                <c:pt idx="6">
                  <c:v>5078.9994900000002</c:v>
                </c:pt>
                <c:pt idx="7">
                  <c:v>4250.9956400000001</c:v>
                </c:pt>
                <c:pt idx="8">
                  <c:v>4153.0099600000003</c:v>
                </c:pt>
                <c:pt idx="9">
                  <c:v>4009.0051600000002</c:v>
                </c:pt>
                <c:pt idx="10">
                  <c:v>3649</c:v>
                </c:pt>
                <c:pt idx="11">
                  <c:v>3391.0047199999999</c:v>
                </c:pt>
                <c:pt idx="12">
                  <c:v>3068.9969000000001</c:v>
                </c:pt>
                <c:pt idx="13">
                  <c:v>3404.00495</c:v>
                </c:pt>
                <c:pt idx="14">
                  <c:v>3332.9962700000001</c:v>
                </c:pt>
                <c:pt idx="15">
                  <c:v>3505</c:v>
                </c:pt>
                <c:pt idx="16">
                  <c:v>3399</c:v>
                </c:pt>
                <c:pt idx="17">
                  <c:v>3682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656-4B38-AB3E-156C88C0C15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Aineettomat investoinnit (ilman elektroniikka-teollisuutta)*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Taul1!$C$2:$C$19</c:f>
              <c:numCache>
                <c:formatCode>General</c:formatCode>
                <c:ptCount val="18"/>
                <c:pt idx="0">
                  <c:v>1547.002</c:v>
                </c:pt>
                <c:pt idx="1">
                  <c:v>1485</c:v>
                </c:pt>
                <c:pt idx="2">
                  <c:v>1893.001</c:v>
                </c:pt>
                <c:pt idx="3">
                  <c:v>1955.0060000000001</c:v>
                </c:pt>
                <c:pt idx="4">
                  <c:v>1803.0029999999999</c:v>
                </c:pt>
                <c:pt idx="5">
                  <c:v>1783.0050000000001</c:v>
                </c:pt>
                <c:pt idx="6">
                  <c:v>1741.0039999999999</c:v>
                </c:pt>
                <c:pt idx="7">
                  <c:v>1909.0039999999999</c:v>
                </c:pt>
                <c:pt idx="8">
                  <c:v>2006.0039999999999</c:v>
                </c:pt>
                <c:pt idx="9">
                  <c:v>2018.9960000000001</c:v>
                </c:pt>
                <c:pt idx="10">
                  <c:v>2062</c:v>
                </c:pt>
                <c:pt idx="11">
                  <c:v>2099</c:v>
                </c:pt>
                <c:pt idx="12">
                  <c:v>1797</c:v>
                </c:pt>
                <c:pt idx="13">
                  <c:v>2232.0039999999999</c:v>
                </c:pt>
                <c:pt idx="14">
                  <c:v>2193.998</c:v>
                </c:pt>
                <c:pt idx="15">
                  <c:v>2307.2220000000002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656-4B38-AB3E-156C88C0C153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Aineelliset investoinnit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Taul1!$D$2:$D$19</c:f>
              <c:numCache>
                <c:formatCode>General</c:formatCode>
                <c:ptCount val="18"/>
                <c:pt idx="0">
                  <c:v>1586.0070000000001</c:v>
                </c:pt>
                <c:pt idx="1">
                  <c:v>1662.027</c:v>
                </c:pt>
                <c:pt idx="2">
                  <c:v>1753.0050000000001</c:v>
                </c:pt>
                <c:pt idx="3">
                  <c:v>1989.9780000000001</c:v>
                </c:pt>
                <c:pt idx="4">
                  <c:v>1725.0160000000001</c:v>
                </c:pt>
                <c:pt idx="5">
                  <c:v>1489.0170000000001</c:v>
                </c:pt>
                <c:pt idx="6">
                  <c:v>1626.9849999999999</c:v>
                </c:pt>
                <c:pt idx="7">
                  <c:v>1674.998</c:v>
                </c:pt>
                <c:pt idx="8">
                  <c:v>1047.998</c:v>
                </c:pt>
                <c:pt idx="9">
                  <c:v>1835.9949999999999</c:v>
                </c:pt>
                <c:pt idx="10">
                  <c:v>1928</c:v>
                </c:pt>
                <c:pt idx="11">
                  <c:v>1612.002</c:v>
                </c:pt>
                <c:pt idx="12">
                  <c:v>1839.9949999999999</c:v>
                </c:pt>
                <c:pt idx="13">
                  <c:v>2487.9899999999998</c:v>
                </c:pt>
                <c:pt idx="14">
                  <c:v>2131.009</c:v>
                </c:pt>
                <c:pt idx="15">
                  <c:v>2344.1</c:v>
                </c:pt>
                <c:pt idx="16">
                  <c:v>2456.6</c:v>
                </c:pt>
                <c:pt idx="17">
                  <c:v>2653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656-4B38-AB3E-156C88C0C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1492840"/>
        <c:axId val="411493232"/>
      </c:lineChart>
      <c:catAx>
        <c:axId val="411492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3232"/>
        <c:crosses val="autoZero"/>
        <c:auto val="1"/>
        <c:lblAlgn val="ctr"/>
        <c:lblOffset val="100"/>
        <c:noMultiLvlLbl val="0"/>
      </c:catAx>
      <c:valAx>
        <c:axId val="41149323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2840"/>
        <c:crosses val="autoZero"/>
        <c:crossBetween val="between"/>
        <c:majorUnit val="1000"/>
      </c:valAx>
    </c:plotArea>
    <c:legend>
      <c:legendPos val="r"/>
      <c:layout>
        <c:manualLayout>
          <c:xMode val="edge"/>
          <c:yMode val="edge"/>
          <c:x val="0.77756557000354043"/>
          <c:y val="0.2563788567044441"/>
          <c:w val="0.2193882323706709"/>
          <c:h val="0.60032202582439353"/>
        </c:manualLayout>
      </c:layout>
      <c:overlay val="0"/>
      <c:txPr>
        <a:bodyPr/>
        <a:lstStyle/>
        <a:p>
          <a:pPr>
            <a:defRPr sz="1050" b="0" i="0" baseline="0">
              <a:solidFill>
                <a:schemeClr val="tx2"/>
              </a:solidFill>
              <a:latin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084522019337891E-2"/>
          <c:y val="3.8342145760463242E-2"/>
          <c:w val="0.74268025094911838"/>
          <c:h val="0.85742121126229653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Taul1!$B$2:$B$19</c:f>
              <c:numCache>
                <c:formatCode>General</c:formatCode>
                <c:ptCount val="18"/>
                <c:pt idx="0">
                  <c:v>25.240480000000002</c:v>
                </c:pt>
                <c:pt idx="1">
                  <c:v>23.051110000000001</c:v>
                </c:pt>
                <c:pt idx="2">
                  <c:v>22.110479999999999</c:v>
                </c:pt>
                <c:pt idx="3">
                  <c:v>24.622979999999998</c:v>
                </c:pt>
                <c:pt idx="4">
                  <c:v>28.655380000000001</c:v>
                </c:pt>
                <c:pt idx="5">
                  <c:v>26.269220000000001</c:v>
                </c:pt>
                <c:pt idx="6">
                  <c:v>25.621700000000001</c:v>
                </c:pt>
                <c:pt idx="7">
                  <c:v>25.298780000000001</c:v>
                </c:pt>
                <c:pt idx="8">
                  <c:v>21.890650000000001</c:v>
                </c:pt>
                <c:pt idx="9">
                  <c:v>24.120999999999999</c:v>
                </c:pt>
                <c:pt idx="10">
                  <c:v>22.451689999999999</c:v>
                </c:pt>
                <c:pt idx="11">
                  <c:v>19.300999999999998</c:v>
                </c:pt>
                <c:pt idx="12">
                  <c:v>17.54213</c:v>
                </c:pt>
                <c:pt idx="13">
                  <c:v>21.41215</c:v>
                </c:pt>
                <c:pt idx="14">
                  <c:v>19.12632</c:v>
                </c:pt>
                <c:pt idx="15">
                  <c:v>18.847124000000001</c:v>
                </c:pt>
                <c:pt idx="16">
                  <c:v>18.865299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7E-4E6E-BC09-250690F059D8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Aineettomat*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Taul1!$C$2:$C$19</c:f>
              <c:numCache>
                <c:formatCode>General</c:formatCode>
                <c:ptCount val="18"/>
                <c:pt idx="0">
                  <c:v>19.25759</c:v>
                </c:pt>
                <c:pt idx="1">
                  <c:v>17.40794</c:v>
                </c:pt>
                <c:pt idx="2">
                  <c:v>16.862760000000002</c:v>
                </c:pt>
                <c:pt idx="3">
                  <c:v>18.632840000000002</c:v>
                </c:pt>
                <c:pt idx="4">
                  <c:v>21.900680000000001</c:v>
                </c:pt>
                <c:pt idx="5">
                  <c:v>20.640309999999999</c:v>
                </c:pt>
                <c:pt idx="6">
                  <c:v>19.405439999999999</c:v>
                </c:pt>
                <c:pt idx="7">
                  <c:v>18.148009999999999</c:v>
                </c:pt>
                <c:pt idx="8">
                  <c:v>17.479710000000001</c:v>
                </c:pt>
                <c:pt idx="9">
                  <c:v>16.544260000000001</c:v>
                </c:pt>
                <c:pt idx="10">
                  <c:v>14.690020000000001</c:v>
                </c:pt>
                <c:pt idx="11">
                  <c:v>13.082090000000001</c:v>
                </c:pt>
                <c:pt idx="12">
                  <c:v>10.96697</c:v>
                </c:pt>
                <c:pt idx="13">
                  <c:v>12.370520000000001</c:v>
                </c:pt>
                <c:pt idx="14">
                  <c:v>11.66689</c:v>
                </c:pt>
                <c:pt idx="15">
                  <c:v>11.068664</c:v>
                </c:pt>
                <c:pt idx="16">
                  <c:v>10.950739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7E-4E6E-BC09-250690F059D8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Aineelliset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Taul1!$A$2:$A$19</c:f>
              <c:strCache>
                <c:ptCount val="18"/>
                <c:pt idx="0">
                  <c:v>05</c:v>
                </c:pt>
                <c:pt idx="1">
                  <c:v>06</c:v>
                </c:pt>
                <c:pt idx="2">
                  <c:v>07</c:v>
                </c:pt>
                <c:pt idx="3">
                  <c:v>08</c:v>
                </c:pt>
                <c:pt idx="4">
                  <c:v>09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21e</c:v>
                </c:pt>
                <c:pt idx="17">
                  <c:v>22e</c:v>
                </c:pt>
              </c:strCache>
            </c:strRef>
          </c:cat>
          <c:val>
            <c:numRef>
              <c:f>Taul1!$D$2:$D$19</c:f>
              <c:numCache>
                <c:formatCode>General</c:formatCode>
                <c:ptCount val="18"/>
                <c:pt idx="0">
                  <c:v>5.9828910000000004</c:v>
                </c:pt>
                <c:pt idx="1">
                  <c:v>5.6431630000000004</c:v>
                </c:pt>
                <c:pt idx="2">
                  <c:v>5.2477220000000004</c:v>
                </c:pt>
                <c:pt idx="3">
                  <c:v>5.9901340000000003</c:v>
                </c:pt>
                <c:pt idx="4">
                  <c:v>6.7546999999999997</c:v>
                </c:pt>
                <c:pt idx="5">
                  <c:v>5.6289030000000002</c:v>
                </c:pt>
                <c:pt idx="6">
                  <c:v>6.2162559999999996</c:v>
                </c:pt>
                <c:pt idx="7">
                  <c:v>7.1507670000000001</c:v>
                </c:pt>
                <c:pt idx="8">
                  <c:v>4.4109429999999996</c:v>
                </c:pt>
                <c:pt idx="9">
                  <c:v>7.5767389999999999</c:v>
                </c:pt>
                <c:pt idx="10">
                  <c:v>7.7616750000000003</c:v>
                </c:pt>
                <c:pt idx="11">
                  <c:v>6.2189110000000003</c:v>
                </c:pt>
                <c:pt idx="12">
                  <c:v>6.5751650000000001</c:v>
                </c:pt>
                <c:pt idx="13">
                  <c:v>9.0416240000000005</c:v>
                </c:pt>
                <c:pt idx="14">
                  <c:v>7.4594269999999998</c:v>
                </c:pt>
                <c:pt idx="15">
                  <c:v>7.7784639999999996</c:v>
                </c:pt>
                <c:pt idx="16">
                  <c:v>7.9145589999999997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B9-4D97-9325-5A640C831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1492840"/>
        <c:axId val="411493232"/>
      </c:lineChart>
      <c:catAx>
        <c:axId val="4114928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  <a:prstDash val="dash"/>
          </a:ln>
        </c:spPr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3232"/>
        <c:crosses val="autoZero"/>
        <c:auto val="1"/>
        <c:lblAlgn val="ctr"/>
        <c:lblOffset val="100"/>
        <c:noMultiLvlLbl val="0"/>
      </c:catAx>
      <c:valAx>
        <c:axId val="411493232"/>
        <c:scaling>
          <c:orientation val="minMax"/>
          <c:max val="35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11492840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83673843860064878"/>
          <c:y val="0.25518721275519063"/>
          <c:w val="0.1541229685219849"/>
          <c:h val="0.35016019671771098"/>
        </c:manualLayout>
      </c:layout>
      <c:overlay val="0"/>
      <c:txPr>
        <a:bodyPr/>
        <a:lstStyle/>
        <a:p>
          <a:pPr>
            <a:defRPr sz="1050" b="0" i="0" baseline="0">
              <a:solidFill>
                <a:schemeClr val="tx2"/>
              </a:solidFill>
              <a:latin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Taul1!$A$10:$A$62</c:f>
              <c:strCache>
                <c:ptCount val="50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</c:strCache>
            </c:strRef>
          </c:cat>
          <c:val>
            <c:numRef>
              <c:f>Taul1!$B$10:$B$62</c:f>
              <c:numCache>
                <c:formatCode>General</c:formatCode>
                <c:ptCount val="53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-43.66</c:v>
                </c:pt>
                <c:pt idx="44">
                  <c:v>-16.29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Taul1!$A$4:$A$31</c:f>
              <c:strCache>
                <c:ptCount val="28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</c:strCache>
            </c:strRef>
          </c:cat>
          <c:val>
            <c:numRef>
              <c:f>Taul1!$B$4:$B$31</c:f>
              <c:numCache>
                <c:formatCode>General</c:formatCode>
                <c:ptCount val="28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Taul1!$A$4:$A$31</c:f>
              <c:strCache>
                <c:ptCount val="28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</c:strCache>
            </c:strRef>
          </c:cat>
          <c:val>
            <c:numRef>
              <c:f>Taul1!$C$4:$C$31</c:f>
              <c:numCache>
                <c:formatCode>#,##0</c:formatCode>
                <c:ptCount val="28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6761.1</c:v>
                </c:pt>
                <c:pt idx="2">
                  <c:v>7017.59</c:v>
                </c:pt>
                <c:pt idx="3">
                  <c:v>6864.4</c:v>
                </c:pt>
                <c:pt idx="4">
                  <c:v>8976.74</c:v>
                </c:pt>
                <c:pt idx="5">
                  <c:v>8250.92</c:v>
                </c:pt>
                <c:pt idx="6">
                  <c:v>8590.33</c:v>
                </c:pt>
                <c:pt idx="7">
                  <c:v>7518.46</c:v>
                </c:pt>
                <c:pt idx="8">
                  <c:v>9262.65</c:v>
                </c:pt>
                <c:pt idx="9">
                  <c:v>8074.84</c:v>
                </c:pt>
                <c:pt idx="10">
                  <c:v>8416.39</c:v>
                </c:pt>
                <c:pt idx="11">
                  <c:v>7463.97</c:v>
                </c:pt>
                <c:pt idx="12">
                  <c:v>8721.91</c:v>
                </c:pt>
                <c:pt idx="13">
                  <c:v>6901.77</c:v>
                </c:pt>
                <c:pt idx="14">
                  <c:v>7367.04</c:v>
                </c:pt>
                <c:pt idx="15">
                  <c:v>6680.58</c:v>
                </c:pt>
                <c:pt idx="16">
                  <c:v>7466.92</c:v>
                </c:pt>
                <c:pt idx="17">
                  <c:v>7465.12</c:v>
                </c:pt>
                <c:pt idx="18">
                  <c:v>7731.54</c:v>
                </c:pt>
                <c:pt idx="19">
                  <c:v>9090.57</c:v>
                </c:pt>
                <c:pt idx="20">
                  <c:v>7854.18</c:v>
                </c:pt>
                <c:pt idx="21">
                  <c:v>6778.27</c:v>
                </c:pt>
                <c:pt idx="22">
                  <c:v>8775.16</c:v>
                </c:pt>
                <c:pt idx="23">
                  <c:v>7105.56</c:v>
                </c:pt>
                <c:pt idx="24">
                  <c:v>8020.56</c:v>
                </c:pt>
                <c:pt idx="25">
                  <c:v>6865.44</c:v>
                </c:pt>
                <c:pt idx="26">
                  <c:v>6536.6</c:v>
                </c:pt>
                <c:pt idx="27">
                  <c:v>6521.51</c:v>
                </c:pt>
                <c:pt idx="28">
                  <c:v>8050.55</c:v>
                </c:pt>
                <c:pt idx="29">
                  <c:v>7672.04</c:v>
                </c:pt>
                <c:pt idx="30">
                  <c:v>9651.7999999999993</c:v>
                </c:pt>
                <c:pt idx="31">
                  <c:v>7295.67</c:v>
                </c:pt>
                <c:pt idx="32">
                  <c:v>11279.27</c:v>
                </c:pt>
                <c:pt idx="33">
                  <c:v>9142.41</c:v>
                </c:pt>
                <c:pt idx="34">
                  <c:v>8865.61</c:v>
                </c:pt>
                <c:pt idx="35">
                  <c:v>8922.25</c:v>
                </c:pt>
                <c:pt idx="36">
                  <c:v>10159.92</c:v>
                </c:pt>
                <c:pt idx="37">
                  <c:v>10167.620000000001</c:v>
                </c:pt>
                <c:pt idx="38">
                  <c:v>9732.43</c:v>
                </c:pt>
                <c:pt idx="39">
                  <c:v>10052.52</c:v>
                </c:pt>
                <c:pt idx="40">
                  <c:v>11497.4</c:v>
                </c:pt>
                <c:pt idx="41">
                  <c:v>9036.75</c:v>
                </c:pt>
                <c:pt idx="42">
                  <c:v>8331.76</c:v>
                </c:pt>
                <c:pt idx="43">
                  <c:v>8826.52</c:v>
                </c:pt>
                <c:pt idx="44">
                  <c:v>13299.74</c:v>
                </c:pt>
                <c:pt idx="45">
                  <c:v>9475.7800000000007</c:v>
                </c:pt>
                <c:pt idx="46">
                  <c:v>10097.879999999999</c:v>
                </c:pt>
                <c:pt idx="47">
                  <c:v>9907.09</c:v>
                </c:pt>
                <c:pt idx="48">
                  <c:v>13885.7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5120.9799999999996</c:v>
                </c:pt>
                <c:pt idx="2">
                  <c:v>5514.68</c:v>
                </c:pt>
                <c:pt idx="3">
                  <c:v>5416.99</c:v>
                </c:pt>
                <c:pt idx="4">
                  <c:v>6761.14</c:v>
                </c:pt>
                <c:pt idx="5">
                  <c:v>5857.84</c:v>
                </c:pt>
                <c:pt idx="6">
                  <c:v>6618.77</c:v>
                </c:pt>
                <c:pt idx="7">
                  <c:v>5714.72</c:v>
                </c:pt>
                <c:pt idx="8">
                  <c:v>7088.61</c:v>
                </c:pt>
                <c:pt idx="9">
                  <c:v>6060.78</c:v>
                </c:pt>
                <c:pt idx="10">
                  <c:v>6506.17</c:v>
                </c:pt>
                <c:pt idx="11">
                  <c:v>5969.33</c:v>
                </c:pt>
                <c:pt idx="12">
                  <c:v>6985.49</c:v>
                </c:pt>
                <c:pt idx="13">
                  <c:v>5152.34</c:v>
                </c:pt>
                <c:pt idx="14">
                  <c:v>5496.7</c:v>
                </c:pt>
                <c:pt idx="15">
                  <c:v>5197.8999999999996</c:v>
                </c:pt>
                <c:pt idx="16">
                  <c:v>5811.67</c:v>
                </c:pt>
                <c:pt idx="17">
                  <c:v>5414.89</c:v>
                </c:pt>
                <c:pt idx="18">
                  <c:v>5606.86</c:v>
                </c:pt>
                <c:pt idx="19">
                  <c:v>6555.63</c:v>
                </c:pt>
                <c:pt idx="20">
                  <c:v>5875.53</c:v>
                </c:pt>
                <c:pt idx="21">
                  <c:v>4792.1400000000003</c:v>
                </c:pt>
                <c:pt idx="22">
                  <c:v>6382.2</c:v>
                </c:pt>
                <c:pt idx="23">
                  <c:v>5453.24</c:v>
                </c:pt>
                <c:pt idx="24">
                  <c:v>5721.89</c:v>
                </c:pt>
                <c:pt idx="25">
                  <c:v>4770.55</c:v>
                </c:pt>
                <c:pt idx="26">
                  <c:v>4577.08</c:v>
                </c:pt>
                <c:pt idx="27">
                  <c:v>4669.82</c:v>
                </c:pt>
                <c:pt idx="28">
                  <c:v>5609.07</c:v>
                </c:pt>
                <c:pt idx="29">
                  <c:v>5642.25</c:v>
                </c:pt>
                <c:pt idx="30">
                  <c:v>7489.04</c:v>
                </c:pt>
                <c:pt idx="31">
                  <c:v>5209.4799999999996</c:v>
                </c:pt>
                <c:pt idx="32">
                  <c:v>8290.24</c:v>
                </c:pt>
                <c:pt idx="33">
                  <c:v>6015.83</c:v>
                </c:pt>
                <c:pt idx="34">
                  <c:v>6369.21</c:v>
                </c:pt>
                <c:pt idx="35">
                  <c:v>6649.34</c:v>
                </c:pt>
                <c:pt idx="36">
                  <c:v>7334.8</c:v>
                </c:pt>
                <c:pt idx="37">
                  <c:v>7221.83</c:v>
                </c:pt>
                <c:pt idx="38">
                  <c:v>6726.81</c:v>
                </c:pt>
                <c:pt idx="39">
                  <c:v>7243.89</c:v>
                </c:pt>
                <c:pt idx="40">
                  <c:v>8825.1299999999992</c:v>
                </c:pt>
                <c:pt idx="41">
                  <c:v>6389.09</c:v>
                </c:pt>
                <c:pt idx="42">
                  <c:v>5829.93</c:v>
                </c:pt>
                <c:pt idx="43">
                  <c:v>6500.53</c:v>
                </c:pt>
                <c:pt idx="44">
                  <c:v>9720.5400000000009</c:v>
                </c:pt>
                <c:pt idx="45">
                  <c:v>6804.11</c:v>
                </c:pt>
                <c:pt idx="46">
                  <c:v>7831.31</c:v>
                </c:pt>
                <c:pt idx="47">
                  <c:v>7932.32</c:v>
                </c:pt>
                <c:pt idx="48">
                  <c:v>11032.24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1604.1</c:v>
                </c:pt>
                <c:pt idx="2">
                  <c:v>1465.35</c:v>
                </c:pt>
                <c:pt idx="3">
                  <c:v>1405.9</c:v>
                </c:pt>
                <c:pt idx="4">
                  <c:v>2147.34</c:v>
                </c:pt>
                <c:pt idx="5">
                  <c:v>2316.84</c:v>
                </c:pt>
                <c:pt idx="6">
                  <c:v>1910.48</c:v>
                </c:pt>
                <c:pt idx="7">
                  <c:v>1732.65</c:v>
                </c:pt>
                <c:pt idx="8">
                  <c:v>2088.59</c:v>
                </c:pt>
                <c:pt idx="9">
                  <c:v>1923.24</c:v>
                </c:pt>
                <c:pt idx="10">
                  <c:v>1824.87</c:v>
                </c:pt>
                <c:pt idx="11">
                  <c:v>1433.84</c:v>
                </c:pt>
                <c:pt idx="12">
                  <c:v>1665.93</c:v>
                </c:pt>
                <c:pt idx="13">
                  <c:v>1667.64</c:v>
                </c:pt>
                <c:pt idx="14">
                  <c:v>1798.81</c:v>
                </c:pt>
                <c:pt idx="15">
                  <c:v>1413.96</c:v>
                </c:pt>
                <c:pt idx="16">
                  <c:v>1570.6</c:v>
                </c:pt>
                <c:pt idx="17">
                  <c:v>1961.29</c:v>
                </c:pt>
                <c:pt idx="18">
                  <c:v>2042.46</c:v>
                </c:pt>
                <c:pt idx="19">
                  <c:v>2471.5700000000002</c:v>
                </c:pt>
                <c:pt idx="20">
                  <c:v>1871.48</c:v>
                </c:pt>
                <c:pt idx="21">
                  <c:v>1889.63</c:v>
                </c:pt>
                <c:pt idx="22">
                  <c:v>2289.48</c:v>
                </c:pt>
                <c:pt idx="23">
                  <c:v>1574.75</c:v>
                </c:pt>
                <c:pt idx="24">
                  <c:v>2205.87</c:v>
                </c:pt>
                <c:pt idx="25">
                  <c:v>1989.73</c:v>
                </c:pt>
                <c:pt idx="26">
                  <c:v>1853.89</c:v>
                </c:pt>
                <c:pt idx="27">
                  <c:v>1761.87</c:v>
                </c:pt>
                <c:pt idx="28">
                  <c:v>2334.12</c:v>
                </c:pt>
                <c:pt idx="29">
                  <c:v>1911.41</c:v>
                </c:pt>
                <c:pt idx="30">
                  <c:v>2043.44</c:v>
                </c:pt>
                <c:pt idx="31">
                  <c:v>1988.99</c:v>
                </c:pt>
                <c:pt idx="32">
                  <c:v>2850.58</c:v>
                </c:pt>
                <c:pt idx="33">
                  <c:v>2931.4</c:v>
                </c:pt>
                <c:pt idx="34">
                  <c:v>2319.7800000000002</c:v>
                </c:pt>
                <c:pt idx="35">
                  <c:v>2132.5100000000002</c:v>
                </c:pt>
                <c:pt idx="36">
                  <c:v>2639.72</c:v>
                </c:pt>
                <c:pt idx="37">
                  <c:v>2762.82</c:v>
                </c:pt>
                <c:pt idx="38">
                  <c:v>2846.94</c:v>
                </c:pt>
                <c:pt idx="39">
                  <c:v>2680.45</c:v>
                </c:pt>
                <c:pt idx="40">
                  <c:v>2490.9</c:v>
                </c:pt>
                <c:pt idx="41">
                  <c:v>2458.7600000000002</c:v>
                </c:pt>
                <c:pt idx="42">
                  <c:v>2318.21</c:v>
                </c:pt>
                <c:pt idx="43">
                  <c:v>2171.9</c:v>
                </c:pt>
                <c:pt idx="44">
                  <c:v>3379.28</c:v>
                </c:pt>
                <c:pt idx="45">
                  <c:v>2469.69</c:v>
                </c:pt>
                <c:pt idx="46">
                  <c:v>2045.38</c:v>
                </c:pt>
                <c:pt idx="47">
                  <c:v>1757.54</c:v>
                </c:pt>
                <c:pt idx="48">
                  <c:v>2610.52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3184.9</c:v>
                </c:pt>
                <c:pt idx="1">
                  <c:v>3291.8</c:v>
                </c:pt>
                <c:pt idx="2">
                  <c:v>3060.8</c:v>
                </c:pt>
                <c:pt idx="3">
                  <c:v>3038.4</c:v>
                </c:pt>
                <c:pt idx="4">
                  <c:v>3425.3</c:v>
                </c:pt>
                <c:pt idx="5">
                  <c:v>4090.5</c:v>
                </c:pt>
                <c:pt idx="6">
                  <c:v>4173.3</c:v>
                </c:pt>
                <c:pt idx="7">
                  <c:v>4201.8</c:v>
                </c:pt>
                <c:pt idx="8">
                  <c:v>4154.3</c:v>
                </c:pt>
                <c:pt idx="9">
                  <c:v>4084.6</c:v>
                </c:pt>
                <c:pt idx="10">
                  <c:v>4511.7</c:v>
                </c:pt>
                <c:pt idx="11">
                  <c:v>3897.1</c:v>
                </c:pt>
                <c:pt idx="12">
                  <c:v>3905.5</c:v>
                </c:pt>
                <c:pt idx="13">
                  <c:v>3727.2</c:v>
                </c:pt>
                <c:pt idx="14">
                  <c:v>3802.7</c:v>
                </c:pt>
                <c:pt idx="15">
                  <c:v>3715.6</c:v>
                </c:pt>
                <c:pt idx="16">
                  <c:v>3477.5</c:v>
                </c:pt>
                <c:pt idx="17">
                  <c:v>3888.5</c:v>
                </c:pt>
                <c:pt idx="18">
                  <c:v>4014.5</c:v>
                </c:pt>
                <c:pt idx="19">
                  <c:v>4597.5</c:v>
                </c:pt>
                <c:pt idx="20">
                  <c:v>4712.8</c:v>
                </c:pt>
                <c:pt idx="21">
                  <c:v>5013.6000000000004</c:v>
                </c:pt>
                <c:pt idx="22">
                  <c:v>5009.3999999999996</c:v>
                </c:pt>
                <c:pt idx="23">
                  <c:v>4841.5</c:v>
                </c:pt>
                <c:pt idx="24">
                  <c:v>5224.3999999999996</c:v>
                </c:pt>
                <c:pt idx="25">
                  <c:v>5170.5</c:v>
                </c:pt>
                <c:pt idx="26">
                  <c:v>4991.8999999999996</c:v>
                </c:pt>
                <c:pt idx="27">
                  <c:v>4824.6000000000004</c:v>
                </c:pt>
                <c:pt idx="28">
                  <c:v>4862.5</c:v>
                </c:pt>
                <c:pt idx="29">
                  <c:v>4861.3999999999996</c:v>
                </c:pt>
                <c:pt idx="30">
                  <c:v>4978.5</c:v>
                </c:pt>
                <c:pt idx="31">
                  <c:v>4797.6000000000004</c:v>
                </c:pt>
                <c:pt idx="32">
                  <c:v>5084.2</c:v>
                </c:pt>
                <c:pt idx="33">
                  <c:v>5667.1</c:v>
                </c:pt>
                <c:pt idx="34">
                  <c:v>5384.3</c:v>
                </c:pt>
                <c:pt idx="35">
                  <c:v>5372.1</c:v>
                </c:pt>
                <c:pt idx="36">
                  <c:v>5543.5</c:v>
                </c:pt>
                <c:pt idx="37">
                  <c:v>5801.4</c:v>
                </c:pt>
                <c:pt idx="38">
                  <c:v>5917.2</c:v>
                </c:pt>
                <c:pt idx="39">
                  <c:v>6183.5</c:v>
                </c:pt>
                <c:pt idx="40">
                  <c:v>6147.2</c:v>
                </c:pt>
                <c:pt idx="41">
                  <c:v>6199.6</c:v>
                </c:pt>
                <c:pt idx="42">
                  <c:v>6109.1</c:v>
                </c:pt>
                <c:pt idx="43">
                  <c:v>5987.1</c:v>
                </c:pt>
                <c:pt idx="44">
                  <c:v>6756.2</c:v>
                </c:pt>
                <c:pt idx="45">
                  <c:v>7588.8</c:v>
                </c:pt>
                <c:pt idx="46">
                  <c:v>7743.9</c:v>
                </c:pt>
                <c:pt idx="47">
                  <c:v>7669.6</c:v>
                </c:pt>
                <c:pt idx="48">
                  <c:v>8136.1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12107</c:v>
                </c:pt>
                <c:pt idx="1">
                  <c:v>11291</c:v>
                </c:pt>
                <c:pt idx="2">
                  <c:v>11351</c:v>
                </c:pt>
                <c:pt idx="3">
                  <c:v>11228</c:v>
                </c:pt>
                <c:pt idx="4">
                  <c:v>11236</c:v>
                </c:pt>
                <c:pt idx="5">
                  <c:v>10104</c:v>
                </c:pt>
                <c:pt idx="6">
                  <c:v>10678</c:v>
                </c:pt>
                <c:pt idx="7">
                  <c:v>11069</c:v>
                </c:pt>
                <c:pt idx="8">
                  <c:v>11940</c:v>
                </c:pt>
                <c:pt idx="9">
                  <c:v>11201</c:v>
                </c:pt>
                <c:pt idx="10">
                  <c:v>11479</c:v>
                </c:pt>
                <c:pt idx="11">
                  <c:v>10891</c:v>
                </c:pt>
                <c:pt idx="12">
                  <c:v>11503</c:v>
                </c:pt>
                <c:pt idx="13">
                  <c:v>10513</c:v>
                </c:pt>
                <c:pt idx="14">
                  <c:v>10631</c:v>
                </c:pt>
                <c:pt idx="15">
                  <c:v>10330</c:v>
                </c:pt>
                <c:pt idx="16">
                  <c:v>10224</c:v>
                </c:pt>
                <c:pt idx="17">
                  <c:v>9989</c:v>
                </c:pt>
                <c:pt idx="18">
                  <c:v>10052</c:v>
                </c:pt>
                <c:pt idx="19">
                  <c:v>11223</c:v>
                </c:pt>
                <c:pt idx="20">
                  <c:v>11307</c:v>
                </c:pt>
                <c:pt idx="21">
                  <c:v>10899</c:v>
                </c:pt>
                <c:pt idx="22">
                  <c:v>11965</c:v>
                </c:pt>
                <c:pt idx="23">
                  <c:v>12817</c:v>
                </c:pt>
                <c:pt idx="24">
                  <c:v>13703</c:v>
                </c:pt>
                <c:pt idx="25">
                  <c:v>13437</c:v>
                </c:pt>
                <c:pt idx="26">
                  <c:v>12553</c:v>
                </c:pt>
                <c:pt idx="27">
                  <c:v>13012</c:v>
                </c:pt>
                <c:pt idx="28">
                  <c:v>13271</c:v>
                </c:pt>
                <c:pt idx="29">
                  <c:v>13822</c:v>
                </c:pt>
                <c:pt idx="30">
                  <c:v>15713</c:v>
                </c:pt>
                <c:pt idx="31">
                  <c:v>15634</c:v>
                </c:pt>
                <c:pt idx="32">
                  <c:v>17850</c:v>
                </c:pt>
                <c:pt idx="33">
                  <c:v>18122</c:v>
                </c:pt>
                <c:pt idx="34">
                  <c:v>17810</c:v>
                </c:pt>
                <c:pt idx="35">
                  <c:v>19192</c:v>
                </c:pt>
                <c:pt idx="36">
                  <c:v>19941</c:v>
                </c:pt>
                <c:pt idx="37">
                  <c:v>20849</c:v>
                </c:pt>
                <c:pt idx="38">
                  <c:v>20813</c:v>
                </c:pt>
                <c:pt idx="39">
                  <c:v>20831</c:v>
                </c:pt>
                <c:pt idx="40">
                  <c:v>21256</c:v>
                </c:pt>
                <c:pt idx="41">
                  <c:v>19875</c:v>
                </c:pt>
                <c:pt idx="42">
                  <c:v>19967</c:v>
                </c:pt>
                <c:pt idx="43">
                  <c:v>19762</c:v>
                </c:pt>
                <c:pt idx="44">
                  <c:v>21389</c:v>
                </c:pt>
                <c:pt idx="45">
                  <c:v>19584</c:v>
                </c:pt>
                <c:pt idx="46">
                  <c:v>20739</c:v>
                </c:pt>
                <c:pt idx="47">
                  <c:v>22588</c:v>
                </c:pt>
                <c:pt idx="48">
                  <c:v>24413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4195.1499999999996</c:v>
                </c:pt>
                <c:pt idx="2">
                  <c:v>4022.49</c:v>
                </c:pt>
                <c:pt idx="3">
                  <c:v>4111.21</c:v>
                </c:pt>
                <c:pt idx="4">
                  <c:v>5226.07</c:v>
                </c:pt>
                <c:pt idx="5">
                  <c:v>4180.0600000000004</c:v>
                </c:pt>
                <c:pt idx="6">
                  <c:v>3804.3</c:v>
                </c:pt>
                <c:pt idx="7">
                  <c:v>3868.08</c:v>
                </c:pt>
                <c:pt idx="8">
                  <c:v>4948.12</c:v>
                </c:pt>
                <c:pt idx="9">
                  <c:v>3853.52</c:v>
                </c:pt>
                <c:pt idx="10">
                  <c:v>4352.1000000000004</c:v>
                </c:pt>
                <c:pt idx="11">
                  <c:v>3888.24</c:v>
                </c:pt>
                <c:pt idx="12">
                  <c:v>4334.87</c:v>
                </c:pt>
                <c:pt idx="13">
                  <c:v>3061.93</c:v>
                </c:pt>
                <c:pt idx="14">
                  <c:v>3327.85</c:v>
                </c:pt>
                <c:pt idx="15">
                  <c:v>3001.71</c:v>
                </c:pt>
                <c:pt idx="16">
                  <c:v>3662.98</c:v>
                </c:pt>
                <c:pt idx="17">
                  <c:v>2911.16</c:v>
                </c:pt>
                <c:pt idx="18">
                  <c:v>2962.55</c:v>
                </c:pt>
                <c:pt idx="19">
                  <c:v>3601.31</c:v>
                </c:pt>
                <c:pt idx="20">
                  <c:v>3268.72</c:v>
                </c:pt>
                <c:pt idx="21">
                  <c:v>2655.26</c:v>
                </c:pt>
                <c:pt idx="22">
                  <c:v>2604.69</c:v>
                </c:pt>
                <c:pt idx="23">
                  <c:v>2330.46</c:v>
                </c:pt>
                <c:pt idx="24">
                  <c:v>3387.59</c:v>
                </c:pt>
                <c:pt idx="25">
                  <c:v>2725</c:v>
                </c:pt>
                <c:pt idx="26">
                  <c:v>2666.98</c:v>
                </c:pt>
                <c:pt idx="27">
                  <c:v>2781.86</c:v>
                </c:pt>
                <c:pt idx="28">
                  <c:v>3117.11</c:v>
                </c:pt>
                <c:pt idx="29">
                  <c:v>2870.32</c:v>
                </c:pt>
                <c:pt idx="30">
                  <c:v>3110.37</c:v>
                </c:pt>
                <c:pt idx="31">
                  <c:v>2946.03</c:v>
                </c:pt>
                <c:pt idx="32">
                  <c:v>3337.6</c:v>
                </c:pt>
                <c:pt idx="33">
                  <c:v>3250.18</c:v>
                </c:pt>
                <c:pt idx="34">
                  <c:v>3212.17</c:v>
                </c:pt>
                <c:pt idx="35">
                  <c:v>3311.74</c:v>
                </c:pt>
                <c:pt idx="36">
                  <c:v>3681.61</c:v>
                </c:pt>
                <c:pt idx="37">
                  <c:v>3713.53</c:v>
                </c:pt>
                <c:pt idx="38">
                  <c:v>3782.1</c:v>
                </c:pt>
                <c:pt idx="39">
                  <c:v>4504.66</c:v>
                </c:pt>
                <c:pt idx="40">
                  <c:v>4915.6400000000003</c:v>
                </c:pt>
                <c:pt idx="41">
                  <c:v>3638.19</c:v>
                </c:pt>
                <c:pt idx="42">
                  <c:v>4175.09</c:v>
                </c:pt>
                <c:pt idx="43">
                  <c:v>4299.3</c:v>
                </c:pt>
                <c:pt idx="44">
                  <c:v>6627.68</c:v>
                </c:pt>
                <c:pt idx="45">
                  <c:v>3802.4</c:v>
                </c:pt>
                <c:pt idx="46">
                  <c:v>4218.97</c:v>
                </c:pt>
                <c:pt idx="47">
                  <c:v>4358.12</c:v>
                </c:pt>
                <c:pt idx="48">
                  <c:v>6365.18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3463.87</c:v>
                </c:pt>
                <c:pt idx="2">
                  <c:v>3487.78</c:v>
                </c:pt>
                <c:pt idx="3">
                  <c:v>3438.6</c:v>
                </c:pt>
                <c:pt idx="4">
                  <c:v>4427.88</c:v>
                </c:pt>
                <c:pt idx="5">
                  <c:v>3382.9</c:v>
                </c:pt>
                <c:pt idx="6">
                  <c:v>3276.34</c:v>
                </c:pt>
                <c:pt idx="7">
                  <c:v>3162</c:v>
                </c:pt>
                <c:pt idx="8">
                  <c:v>4146.01</c:v>
                </c:pt>
                <c:pt idx="9">
                  <c:v>3287.79</c:v>
                </c:pt>
                <c:pt idx="10">
                  <c:v>3842.43</c:v>
                </c:pt>
                <c:pt idx="11">
                  <c:v>3544.26</c:v>
                </c:pt>
                <c:pt idx="12">
                  <c:v>3893.73</c:v>
                </c:pt>
                <c:pt idx="13">
                  <c:v>2685.89</c:v>
                </c:pt>
                <c:pt idx="14">
                  <c:v>2978.92</c:v>
                </c:pt>
                <c:pt idx="15">
                  <c:v>2701.88</c:v>
                </c:pt>
                <c:pt idx="16">
                  <c:v>3384.92</c:v>
                </c:pt>
                <c:pt idx="17">
                  <c:v>2550.88</c:v>
                </c:pt>
                <c:pt idx="18">
                  <c:v>2589.9</c:v>
                </c:pt>
                <c:pt idx="19">
                  <c:v>3231.68</c:v>
                </c:pt>
                <c:pt idx="20">
                  <c:v>2910.78</c:v>
                </c:pt>
                <c:pt idx="21">
                  <c:v>2203.75</c:v>
                </c:pt>
                <c:pt idx="22">
                  <c:v>2198.2399999999998</c:v>
                </c:pt>
                <c:pt idx="23">
                  <c:v>1992.7</c:v>
                </c:pt>
                <c:pt idx="24">
                  <c:v>2819.48</c:v>
                </c:pt>
                <c:pt idx="25">
                  <c:v>2287.44</c:v>
                </c:pt>
                <c:pt idx="26">
                  <c:v>2246.27</c:v>
                </c:pt>
                <c:pt idx="27">
                  <c:v>2290.9699999999998</c:v>
                </c:pt>
                <c:pt idx="28">
                  <c:v>2667.6</c:v>
                </c:pt>
                <c:pt idx="29">
                  <c:v>2403.7800000000002</c:v>
                </c:pt>
                <c:pt idx="30">
                  <c:v>2506.9</c:v>
                </c:pt>
                <c:pt idx="31">
                  <c:v>2221.86</c:v>
                </c:pt>
                <c:pt idx="32">
                  <c:v>2561.37</c:v>
                </c:pt>
                <c:pt idx="33">
                  <c:v>2611.5700000000002</c:v>
                </c:pt>
                <c:pt idx="34">
                  <c:v>2570.31</c:v>
                </c:pt>
                <c:pt idx="35">
                  <c:v>2638.42</c:v>
                </c:pt>
                <c:pt idx="36">
                  <c:v>2964.26</c:v>
                </c:pt>
                <c:pt idx="37">
                  <c:v>3055.86</c:v>
                </c:pt>
                <c:pt idx="38">
                  <c:v>3080.31</c:v>
                </c:pt>
                <c:pt idx="39">
                  <c:v>3851.92</c:v>
                </c:pt>
                <c:pt idx="40">
                  <c:v>4194.3599999999997</c:v>
                </c:pt>
                <c:pt idx="41">
                  <c:v>2925.57</c:v>
                </c:pt>
                <c:pt idx="42">
                  <c:v>3478.79</c:v>
                </c:pt>
                <c:pt idx="43">
                  <c:v>3671.51</c:v>
                </c:pt>
                <c:pt idx="44">
                  <c:v>5892.41</c:v>
                </c:pt>
                <c:pt idx="45">
                  <c:v>3060.52</c:v>
                </c:pt>
                <c:pt idx="46">
                  <c:v>3444</c:v>
                </c:pt>
                <c:pt idx="47">
                  <c:v>3680.95</c:v>
                </c:pt>
                <c:pt idx="48">
                  <c:v>5540.46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731.28</c:v>
                </c:pt>
                <c:pt idx="2">
                  <c:v>534.71</c:v>
                </c:pt>
                <c:pt idx="3">
                  <c:v>672.61</c:v>
                </c:pt>
                <c:pt idx="4">
                  <c:v>798.19</c:v>
                </c:pt>
                <c:pt idx="5">
                  <c:v>797.15</c:v>
                </c:pt>
                <c:pt idx="6">
                  <c:v>527.96</c:v>
                </c:pt>
                <c:pt idx="7">
                  <c:v>706.09</c:v>
                </c:pt>
                <c:pt idx="8">
                  <c:v>802.12</c:v>
                </c:pt>
                <c:pt idx="9">
                  <c:v>565.73</c:v>
                </c:pt>
                <c:pt idx="10">
                  <c:v>509.67</c:v>
                </c:pt>
                <c:pt idx="11">
                  <c:v>343.97</c:v>
                </c:pt>
                <c:pt idx="12">
                  <c:v>441.15</c:v>
                </c:pt>
                <c:pt idx="13">
                  <c:v>376.03</c:v>
                </c:pt>
                <c:pt idx="14">
                  <c:v>348.92</c:v>
                </c:pt>
                <c:pt idx="15">
                  <c:v>299.83</c:v>
                </c:pt>
                <c:pt idx="16">
                  <c:v>278.06</c:v>
                </c:pt>
                <c:pt idx="17">
                  <c:v>360.28</c:v>
                </c:pt>
                <c:pt idx="18">
                  <c:v>372.64</c:v>
                </c:pt>
                <c:pt idx="19">
                  <c:v>369.62</c:v>
                </c:pt>
                <c:pt idx="20">
                  <c:v>357.94</c:v>
                </c:pt>
                <c:pt idx="21">
                  <c:v>451.51</c:v>
                </c:pt>
                <c:pt idx="22">
                  <c:v>406.45</c:v>
                </c:pt>
                <c:pt idx="23">
                  <c:v>337.76</c:v>
                </c:pt>
                <c:pt idx="24">
                  <c:v>568.11</c:v>
                </c:pt>
                <c:pt idx="25">
                  <c:v>437.56</c:v>
                </c:pt>
                <c:pt idx="26">
                  <c:v>420.71</c:v>
                </c:pt>
                <c:pt idx="27">
                  <c:v>490.89</c:v>
                </c:pt>
                <c:pt idx="28">
                  <c:v>449.51</c:v>
                </c:pt>
                <c:pt idx="29">
                  <c:v>466.54</c:v>
                </c:pt>
                <c:pt idx="30">
                  <c:v>603.47</c:v>
                </c:pt>
                <c:pt idx="31">
                  <c:v>724.17</c:v>
                </c:pt>
                <c:pt idx="32">
                  <c:v>776.23</c:v>
                </c:pt>
                <c:pt idx="33">
                  <c:v>638.61</c:v>
                </c:pt>
                <c:pt idx="34">
                  <c:v>641.87</c:v>
                </c:pt>
                <c:pt idx="35">
                  <c:v>673.32</c:v>
                </c:pt>
                <c:pt idx="36">
                  <c:v>717.35</c:v>
                </c:pt>
                <c:pt idx="37">
                  <c:v>657.67</c:v>
                </c:pt>
                <c:pt idx="38">
                  <c:v>701.8</c:v>
                </c:pt>
                <c:pt idx="39">
                  <c:v>652.74</c:v>
                </c:pt>
                <c:pt idx="40">
                  <c:v>721.28</c:v>
                </c:pt>
                <c:pt idx="41">
                  <c:v>712.62</c:v>
                </c:pt>
                <c:pt idx="42">
                  <c:v>696.31</c:v>
                </c:pt>
                <c:pt idx="43">
                  <c:v>627.79</c:v>
                </c:pt>
                <c:pt idx="44">
                  <c:v>735.27</c:v>
                </c:pt>
                <c:pt idx="45">
                  <c:v>741.88</c:v>
                </c:pt>
                <c:pt idx="46">
                  <c:v>774.97</c:v>
                </c:pt>
                <c:pt idx="47">
                  <c:v>677.17</c:v>
                </c:pt>
                <c:pt idx="48">
                  <c:v>824.72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644.79999999999995</c:v>
                </c:pt>
                <c:pt idx="1">
                  <c:v>800.2</c:v>
                </c:pt>
                <c:pt idx="2">
                  <c:v>593.29999999999995</c:v>
                </c:pt>
                <c:pt idx="3">
                  <c:v>749.4</c:v>
                </c:pt>
                <c:pt idx="4">
                  <c:v>747.3</c:v>
                </c:pt>
                <c:pt idx="5">
                  <c:v>804.8</c:v>
                </c:pt>
                <c:pt idx="6">
                  <c:v>736</c:v>
                </c:pt>
                <c:pt idx="7">
                  <c:v>850.4</c:v>
                </c:pt>
                <c:pt idx="8">
                  <c:v>910.1</c:v>
                </c:pt>
                <c:pt idx="9">
                  <c:v>630.9</c:v>
                </c:pt>
                <c:pt idx="10">
                  <c:v>654.6</c:v>
                </c:pt>
                <c:pt idx="11">
                  <c:v>538.6</c:v>
                </c:pt>
                <c:pt idx="12">
                  <c:v>605.4</c:v>
                </c:pt>
                <c:pt idx="13">
                  <c:v>592.4</c:v>
                </c:pt>
                <c:pt idx="14">
                  <c:v>491.5</c:v>
                </c:pt>
                <c:pt idx="15">
                  <c:v>422.4</c:v>
                </c:pt>
                <c:pt idx="16">
                  <c:v>403.8</c:v>
                </c:pt>
                <c:pt idx="17">
                  <c:v>491.4</c:v>
                </c:pt>
                <c:pt idx="18">
                  <c:v>532</c:v>
                </c:pt>
                <c:pt idx="19">
                  <c:v>585.6</c:v>
                </c:pt>
                <c:pt idx="20">
                  <c:v>565.79999999999995</c:v>
                </c:pt>
                <c:pt idx="21">
                  <c:v>753.4</c:v>
                </c:pt>
                <c:pt idx="22">
                  <c:v>656</c:v>
                </c:pt>
                <c:pt idx="23">
                  <c:v>575.79999999999995</c:v>
                </c:pt>
                <c:pt idx="24">
                  <c:v>842.8</c:v>
                </c:pt>
                <c:pt idx="25">
                  <c:v>735.8</c:v>
                </c:pt>
                <c:pt idx="26">
                  <c:v>732.8</c:v>
                </c:pt>
                <c:pt idx="27">
                  <c:v>850.1</c:v>
                </c:pt>
                <c:pt idx="28">
                  <c:v>719</c:v>
                </c:pt>
                <c:pt idx="29">
                  <c:v>728.8</c:v>
                </c:pt>
                <c:pt idx="30">
                  <c:v>920.8</c:v>
                </c:pt>
                <c:pt idx="31">
                  <c:v>1001.1</c:v>
                </c:pt>
                <c:pt idx="32">
                  <c:v>1060.5999999999999</c:v>
                </c:pt>
                <c:pt idx="33">
                  <c:v>900.9</c:v>
                </c:pt>
                <c:pt idx="34">
                  <c:v>905.6</c:v>
                </c:pt>
                <c:pt idx="35">
                  <c:v>933.6</c:v>
                </c:pt>
                <c:pt idx="36">
                  <c:v>1014.5</c:v>
                </c:pt>
                <c:pt idx="37">
                  <c:v>984.2</c:v>
                </c:pt>
                <c:pt idx="38">
                  <c:v>989.5</c:v>
                </c:pt>
                <c:pt idx="39">
                  <c:v>953.2</c:v>
                </c:pt>
                <c:pt idx="40">
                  <c:v>999.6</c:v>
                </c:pt>
                <c:pt idx="41">
                  <c:v>1008.8</c:v>
                </c:pt>
                <c:pt idx="42">
                  <c:v>1013.6</c:v>
                </c:pt>
                <c:pt idx="43">
                  <c:v>931.4</c:v>
                </c:pt>
                <c:pt idx="44">
                  <c:v>927.9</c:v>
                </c:pt>
                <c:pt idx="45">
                  <c:v>1102.8</c:v>
                </c:pt>
                <c:pt idx="46">
                  <c:v>1198.4000000000001</c:v>
                </c:pt>
                <c:pt idx="47">
                  <c:v>1169.3</c:v>
                </c:pt>
                <c:pt idx="48">
                  <c:v>1350.1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4643.3</c:v>
                </c:pt>
                <c:pt idx="1">
                  <c:v>4115.8</c:v>
                </c:pt>
                <c:pt idx="2">
                  <c:v>4166.3999999999996</c:v>
                </c:pt>
                <c:pt idx="3">
                  <c:v>4110.6000000000004</c:v>
                </c:pt>
                <c:pt idx="4">
                  <c:v>5086.1000000000004</c:v>
                </c:pt>
                <c:pt idx="5">
                  <c:v>3927.5</c:v>
                </c:pt>
                <c:pt idx="6">
                  <c:v>3722.4</c:v>
                </c:pt>
                <c:pt idx="7">
                  <c:v>3761.5</c:v>
                </c:pt>
                <c:pt idx="8">
                  <c:v>4586.1000000000004</c:v>
                </c:pt>
                <c:pt idx="9">
                  <c:v>3753.2</c:v>
                </c:pt>
                <c:pt idx="10">
                  <c:v>4385.3</c:v>
                </c:pt>
                <c:pt idx="11">
                  <c:v>4103.7</c:v>
                </c:pt>
                <c:pt idx="12">
                  <c:v>4407.3999999999996</c:v>
                </c:pt>
                <c:pt idx="13">
                  <c:v>3153.5</c:v>
                </c:pt>
                <c:pt idx="14">
                  <c:v>3520.9</c:v>
                </c:pt>
                <c:pt idx="15">
                  <c:v>3193.4</c:v>
                </c:pt>
                <c:pt idx="16">
                  <c:v>3750.4</c:v>
                </c:pt>
                <c:pt idx="17">
                  <c:v>2968.8</c:v>
                </c:pt>
                <c:pt idx="18">
                  <c:v>3001.5</c:v>
                </c:pt>
                <c:pt idx="19">
                  <c:v>3568.1</c:v>
                </c:pt>
                <c:pt idx="20">
                  <c:v>3557.8</c:v>
                </c:pt>
                <c:pt idx="21">
                  <c:v>2930.9</c:v>
                </c:pt>
                <c:pt idx="22">
                  <c:v>3044.3</c:v>
                </c:pt>
                <c:pt idx="23">
                  <c:v>2894.2</c:v>
                </c:pt>
                <c:pt idx="24">
                  <c:v>3660.9</c:v>
                </c:pt>
                <c:pt idx="25">
                  <c:v>3213.2</c:v>
                </c:pt>
                <c:pt idx="26">
                  <c:v>3263</c:v>
                </c:pt>
                <c:pt idx="27">
                  <c:v>3302.8</c:v>
                </c:pt>
                <c:pt idx="28">
                  <c:v>3586.5</c:v>
                </c:pt>
                <c:pt idx="29">
                  <c:v>3396.4</c:v>
                </c:pt>
                <c:pt idx="30">
                  <c:v>3534.3</c:v>
                </c:pt>
                <c:pt idx="31">
                  <c:v>3187.6</c:v>
                </c:pt>
                <c:pt idx="32">
                  <c:v>3451.6</c:v>
                </c:pt>
                <c:pt idx="33">
                  <c:v>3453.6</c:v>
                </c:pt>
                <c:pt idx="34">
                  <c:v>3442.9</c:v>
                </c:pt>
                <c:pt idx="35">
                  <c:v>3573.1</c:v>
                </c:pt>
                <c:pt idx="36">
                  <c:v>3775.3</c:v>
                </c:pt>
                <c:pt idx="37">
                  <c:v>3880.3</c:v>
                </c:pt>
                <c:pt idx="38">
                  <c:v>3968.7</c:v>
                </c:pt>
                <c:pt idx="39">
                  <c:v>4793</c:v>
                </c:pt>
                <c:pt idx="40">
                  <c:v>5086.3999999999996</c:v>
                </c:pt>
                <c:pt idx="41">
                  <c:v>3876.3</c:v>
                </c:pt>
                <c:pt idx="42">
                  <c:v>4472.1000000000004</c:v>
                </c:pt>
                <c:pt idx="43">
                  <c:v>4600</c:v>
                </c:pt>
                <c:pt idx="44">
                  <c:v>6675.1</c:v>
                </c:pt>
                <c:pt idx="45">
                  <c:v>4166.6000000000004</c:v>
                </c:pt>
                <c:pt idx="46">
                  <c:v>4447.8</c:v>
                </c:pt>
                <c:pt idx="47">
                  <c:v>4803.2</c:v>
                </c:pt>
                <c:pt idx="48">
                  <c:v>6569.7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8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02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Euroalueella toipuminen hidastunut vuoden-vaihteessa, taustalla palvelusektorin vaikeudet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78930043"/>
              </p:ext>
            </p:extLst>
          </p:nvPr>
        </p:nvGraphicFramePr>
        <p:xfrm>
          <a:off x="392113" y="1114425"/>
          <a:ext cx="8316912" cy="351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14425"/>
                        <a:ext cx="8316912" cy="351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557721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</a:t>
            </a:r>
            <a:r>
              <a:rPr lang="fi-FI" dirty="0" err="1"/>
              <a:t>Eurostat</a:t>
            </a:r>
            <a:endParaRPr lang="fi-FI" dirty="0"/>
          </a:p>
          <a:p>
            <a:endParaRPr lang="fi-FI" dirty="0"/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8" cy="714795"/>
          </a:xfrm>
        </p:spPr>
        <p:txBody>
          <a:bodyPr/>
          <a:lstStyle/>
          <a:p>
            <a:r>
              <a:rPr lang="fi-FI" spc="-50" dirty="0"/>
              <a:t>Yritysten investointiaste on Suomessa selvästi alempi kuin keskeisissä kilpailijamaissa</a:t>
            </a:r>
            <a:endParaRPr lang="fi-FI" dirty="0"/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73BA24CA-1C45-4A70-B135-FF31C36C423F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25294593"/>
              </p:ext>
            </p:extLst>
          </p:nvPr>
        </p:nvGraphicFramePr>
        <p:xfrm>
          <a:off x="383718" y="1081327"/>
          <a:ext cx="8386088" cy="3563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>
                        <a:extLst>
                          <a:ext uri="{FF2B5EF4-FFF2-40B4-BE49-F238E27FC236}">
                            <a16:creationId xmlns:a16="http://schemas.microsoft.com/office/drawing/2014/main" id="{73BA24CA-1C45-4A70-B135-FF31C36C42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081327"/>
                        <a:ext cx="8386088" cy="3563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29897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2.2.2022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tammikuu 2022.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12741118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</a:t>
            </a:r>
            <a:r>
              <a:rPr lang="fi-FI" sz="800"/>
              <a:t>Positiivinen saldoluku viittaa kysynnän parantumiseen kolme kuukautta sitten vallinneeseen tilanteeseen nähden.</a:t>
            </a:r>
            <a:endParaRPr lang="fi-FI" sz="800" dirty="0"/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11156"/>
              </p:ext>
            </p:extLst>
          </p:nvPr>
        </p:nvGraphicFramePr>
        <p:xfrm>
          <a:off x="740374" y="2449415"/>
          <a:ext cx="78640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5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848392" cy="648000"/>
          </a:xfrm>
        </p:spPr>
        <p:txBody>
          <a:bodyPr/>
          <a:lstStyle/>
          <a:p>
            <a:r>
              <a:rPr lang="fi-FI" dirty="0"/>
              <a:t>Teknologiateollisuuden henkilöstömäärä Suomessa edelleen kasvussa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451959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76206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78941633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14532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32697"/>
              </p:ext>
            </p:extLst>
          </p:nvPr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44689090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64459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671523"/>
              </p:ext>
            </p:extLst>
          </p:nvPr>
        </p:nvGraphicFramePr>
        <p:xfrm>
          <a:off x="827584" y="3625592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0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52835596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7221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99857611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28949"/>
              </p:ext>
            </p:extLst>
          </p:nvPr>
        </p:nvGraphicFramePr>
        <p:xfrm>
          <a:off x="3470383" y="3923754"/>
          <a:ext cx="3837921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92081"/>
              </p:ext>
            </p:extLst>
          </p:nvPr>
        </p:nvGraphicFramePr>
        <p:xfrm>
          <a:off x="827584" y="3625592"/>
          <a:ext cx="6912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29463558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28786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52138596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164382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11853"/>
              </p:ext>
            </p:extLst>
          </p:nvPr>
        </p:nvGraphicFramePr>
        <p:xfrm>
          <a:off x="827584" y="3625592"/>
          <a:ext cx="68407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0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9331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2020: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5864455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Teollisuuden vahva veto jatkuu omikronista huolimatta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3484333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2020: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77237258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76626313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83540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98252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73745739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16835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33571"/>
              </p:ext>
            </p:extLst>
          </p:nvPr>
        </p:nvGraphicFramePr>
        <p:xfrm>
          <a:off x="827584" y="3625592"/>
          <a:ext cx="6912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78419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94665076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51899"/>
              </p:ext>
            </p:extLst>
          </p:nvPr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IV,2020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IV,2021 / III,2021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2.2.2022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31.12.2021.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15217738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70422"/>
              </p:ext>
            </p:extLst>
          </p:nvPr>
        </p:nvGraphicFramePr>
        <p:xfrm>
          <a:off x="827584" y="3625592"/>
          <a:ext cx="6912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75324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016827"/>
              </p:ext>
            </p:extLst>
          </p:nvPr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31.12.2020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31.12.2021 / 30.9.2021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3076417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määrän kehitys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Toimitusketjuhaasteet haittaavat edelleen teollisuutta laajasti</a:t>
            </a:r>
          </a:p>
        </p:txBody>
      </p:sp>
    </p:spTree>
    <p:extLst>
      <p:ext uri="{BB962C8B-B14F-4D97-AF65-F5344CB8AC3E}">
        <p14:creationId xmlns:p14="http://schemas.microsoft.com/office/powerpoint/2010/main" val="338336164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Tuottajahintojen </a:t>
            </a:r>
            <a:r>
              <a:rPr lang="fi-FI" dirty="0"/>
              <a:t>kehitys Suomen teknologiateollisuudessa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00487CA-A246-4A6D-AFFF-F0216AAC0A9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931044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00487CA-A246-4A6D-AFFF-F0216AAC0A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385141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Teollisuuden ja 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11654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06031837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8491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C486607F-08B3-4B40-9AF2-6A8647D993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1520" y="174475"/>
            <a:ext cx="7992000" cy="648000"/>
          </a:xfrm>
        </p:spPr>
        <p:txBody>
          <a:bodyPr/>
          <a:lstStyle/>
          <a:p>
            <a:r>
              <a:rPr lang="fi-FI" dirty="0"/>
              <a:t>Osaavan työvoiman saatavuus noussut jälleen nopeasti kasvun esteeksi teknologiateollisuudessa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8DC3C09-0592-48B2-A6D1-AD7E1979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C3213D-B392-4A52-9D51-5FD4B122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775CB7-EF25-48AF-A269-3CAF4725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C93446B-2175-4B03-B269-92ED938153CD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E225076-6AA2-47D7-A1E9-BCC1C234A8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Mukana teknologiateollisuuden teolliset toimialat</a:t>
            </a:r>
          </a:p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4191462-68DD-47B5-AB36-FAF948B19F0C}"/>
              </a:ext>
            </a:extLst>
          </p:cNvPr>
          <p:cNvSpPr txBox="1"/>
          <p:nvPr/>
        </p:nvSpPr>
        <p:spPr>
          <a:xfrm>
            <a:off x="827584" y="1020291"/>
            <a:ext cx="554461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Prosenttia vastaajista raportoi ammattitaitoisen työvoiman puutteen kasvun esteeksi.</a:t>
            </a:r>
          </a:p>
        </p:txBody>
      </p:sp>
    </p:spTree>
    <p:extLst>
      <p:ext uri="{BB962C8B-B14F-4D97-AF65-F5344CB8AC3E}">
        <p14:creationId xmlns:p14="http://schemas.microsoft.com/office/powerpoint/2010/main" val="388179011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060576" cy="415926"/>
          </a:xfrm>
        </p:spPr>
        <p:txBody>
          <a:bodyPr/>
          <a:lstStyle/>
          <a:p>
            <a:r>
              <a:rPr lang="fi-FI" dirty="0"/>
              <a:t>Lähde: Eurostat (kansantalouden tilinpito), Tilastokeskus (yritysten tutkimus- ja kehittämistoiminta), </a:t>
            </a:r>
            <a:r>
              <a:rPr lang="fi-FI" dirty="0" err="1"/>
              <a:t>EK:n</a:t>
            </a:r>
            <a:r>
              <a:rPr lang="fi-FI" dirty="0"/>
              <a:t> investointitiedustelu (kesäkuu 2021 ja tammikuu 2022)</a:t>
            </a:r>
          </a:p>
          <a:p>
            <a:r>
              <a:rPr lang="fi-FI" dirty="0"/>
              <a:t>*) Aineettomiin investointeihin kuuluvat mm. tutkimus- ja kehittämis- sekä tietokoneohjelmistoinvestoinnit.</a:t>
            </a:r>
          </a:p>
          <a:p>
            <a:r>
              <a:rPr lang="fi-FI" dirty="0"/>
              <a:t>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1999" y="282150"/>
            <a:ext cx="8143259" cy="9935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pc="-50" dirty="0"/>
              <a:t>Teknologiateollisuuden aineettomat investoinnit ovat pudonneet matalalle tasolle  </a:t>
            </a:r>
            <a:endParaRPr lang="fi-FI" spc="-9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 dirty="0"/>
              <a:t>Aineelliset ja aineettomat investoinnit Suomessa</a:t>
            </a:r>
            <a:endParaRPr lang="fi-FI" dirty="0"/>
          </a:p>
        </p:txBody>
      </p:sp>
      <p:graphicFrame>
        <p:nvGraphicFramePr>
          <p:cNvPr id="9" name="Sisällön paikkamerkki 4"/>
          <p:cNvGraphicFramePr>
            <a:graphicFrameLocks noGrp="1"/>
          </p:cNvGraphicFramePr>
          <p:nvPr>
            <p:ph sz="quarter" idx="17"/>
          </p:nvPr>
        </p:nvGraphicFramePr>
        <p:xfrm>
          <a:off x="381000" y="1275730"/>
          <a:ext cx="8338264" cy="336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iruutu 1"/>
          <p:cNvSpPr txBox="1"/>
          <p:nvPr/>
        </p:nvSpPr>
        <p:spPr>
          <a:xfrm>
            <a:off x="1146804" y="1358279"/>
            <a:ext cx="2034868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 dirty="0">
                <a:solidFill>
                  <a:schemeClr val="tx2"/>
                </a:solidFill>
              </a:rPr>
              <a:t>Investoinnit, miljoonaa euroa, </a:t>
            </a:r>
          </a:p>
          <a:p>
            <a:r>
              <a:rPr lang="fi-FI" sz="1050" spc="-40" dirty="0">
                <a:solidFill>
                  <a:schemeClr val="tx2"/>
                </a:solidFill>
              </a:rPr>
              <a:t>kiintein 2015 hinnoin</a:t>
            </a:r>
          </a:p>
        </p:txBody>
      </p:sp>
    </p:spTree>
    <p:extLst>
      <p:ext uri="{BB962C8B-B14F-4D97-AF65-F5344CB8AC3E}">
        <p14:creationId xmlns:p14="http://schemas.microsoft.com/office/powerpoint/2010/main" val="419551731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060576" cy="415926"/>
          </a:xfrm>
        </p:spPr>
        <p:txBody>
          <a:bodyPr/>
          <a:lstStyle/>
          <a:p>
            <a:r>
              <a:rPr lang="fi-FI" dirty="0"/>
              <a:t>Lähde: Eurostat (kansantalouden tilinpito), Tilastokeskus (yritysten tutkimus- ja kehittämistoiminta), </a:t>
            </a:r>
            <a:r>
              <a:rPr lang="fi-FI" dirty="0" err="1"/>
              <a:t>EK:n</a:t>
            </a:r>
            <a:r>
              <a:rPr lang="fi-FI" dirty="0"/>
              <a:t> investointitiedustelu (kesäkuu 2021 ja tammikuu 2022)</a:t>
            </a:r>
          </a:p>
          <a:p>
            <a:r>
              <a:rPr lang="fi-FI" dirty="0"/>
              <a:t>*) Aineettomiin investointeihin kuuluvat mm. tutkimus- ja kehittämis- sekä tietokoneohjelmistoinvestoinnit.</a:t>
            </a:r>
          </a:p>
          <a:p>
            <a:r>
              <a:rPr lang="fi-FI" dirty="0"/>
              <a:t>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1999" y="282150"/>
            <a:ext cx="8143259" cy="993580"/>
          </a:xfrm>
        </p:spPr>
        <p:txBody>
          <a:bodyPr/>
          <a:lstStyle/>
          <a:p>
            <a:r>
              <a:rPr lang="fi-FI" spc="-50" dirty="0"/>
              <a:t>Teknologiateollisuuden investointiaste Suomessa putosi finanssikriisin jälkeen  </a:t>
            </a:r>
            <a:endParaRPr lang="fi-FI" spc="-9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 dirty="0"/>
              <a:t>Aineelliset ja aineettomat investoinnit Suomessa</a:t>
            </a:r>
            <a:endParaRPr lang="fi-FI" dirty="0"/>
          </a:p>
        </p:txBody>
      </p:sp>
      <p:graphicFrame>
        <p:nvGraphicFramePr>
          <p:cNvPr id="9" name="Sisällön paikkamerkki 4"/>
          <p:cNvGraphicFramePr>
            <a:graphicFrameLocks noGrp="1"/>
          </p:cNvGraphicFramePr>
          <p:nvPr>
            <p:ph sz="quarter" idx="17"/>
          </p:nvPr>
        </p:nvGraphicFramePr>
        <p:xfrm>
          <a:off x="381000" y="1275730"/>
          <a:ext cx="8338264" cy="336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iruutu 1"/>
          <p:cNvSpPr txBox="1"/>
          <p:nvPr/>
        </p:nvSpPr>
        <p:spPr>
          <a:xfrm>
            <a:off x="1135918" y="1385780"/>
            <a:ext cx="2034868" cy="3958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 dirty="0">
                <a:solidFill>
                  <a:schemeClr val="tx2"/>
                </a:solidFill>
              </a:rPr>
              <a:t>Investointiaste (investoinnit / </a:t>
            </a:r>
          </a:p>
          <a:p>
            <a:r>
              <a:rPr lang="fi-FI" sz="1050" spc="-40" dirty="0">
                <a:solidFill>
                  <a:schemeClr val="tx2"/>
                </a:solidFill>
              </a:rPr>
              <a:t>arvonlisäys), %</a:t>
            </a:r>
          </a:p>
        </p:txBody>
      </p:sp>
    </p:spTree>
    <p:extLst>
      <p:ext uri="{BB962C8B-B14F-4D97-AF65-F5344CB8AC3E}">
        <p14:creationId xmlns:p14="http://schemas.microsoft.com/office/powerpoint/2010/main" val="20578647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>
          <a:xfrm>
            <a:off x="251998" y="282149"/>
            <a:ext cx="8337663" cy="777433"/>
          </a:xfrm>
        </p:spPr>
        <p:txBody>
          <a:bodyPr/>
          <a:lstStyle/>
          <a:p>
            <a:r>
              <a:rPr lang="fi-FI" dirty="0"/>
              <a:t>Yritysten investoinnit ovat kasvaneet Suomessa kilpailijamaita hitaammin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2.2.2022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909726" cy="165163"/>
          </a:xfrm>
        </p:spPr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OECD </a:t>
            </a:r>
            <a:r>
              <a:rPr lang="fi-FI" dirty="0" err="1"/>
              <a:t>Economic</a:t>
            </a:r>
            <a:r>
              <a:rPr lang="fi-FI" dirty="0"/>
              <a:t> Outlook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6603C3D0-5089-4EA4-A14A-D9873C6D1DB6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53861710"/>
              </p:ext>
            </p:extLst>
          </p:nvPr>
        </p:nvGraphicFramePr>
        <p:xfrm>
          <a:off x="384175" y="987574"/>
          <a:ext cx="8385175" cy="3657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>
                        <a:extLst>
                          <a:ext uri="{FF2B5EF4-FFF2-40B4-BE49-F238E27FC236}">
                            <a16:creationId xmlns:a16="http://schemas.microsoft.com/office/drawing/2014/main" id="{6603C3D0-5089-4EA4-A14A-D9873C6D1D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4175" y="987574"/>
                        <a:ext cx="8385175" cy="3657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235712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6742</TotalTime>
  <Words>1197</Words>
  <Application>Microsoft Office PowerPoint</Application>
  <PresentationFormat>Näytössä katseltava esitys (16:9)</PresentationFormat>
  <Paragraphs>420</Paragraphs>
  <Slides>24</Slides>
  <Notes>5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8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81</cp:revision>
  <cp:lastPrinted>2016-06-09T07:47:11Z</cp:lastPrinted>
  <dcterms:created xsi:type="dcterms:W3CDTF">2019-10-17T09:08:24Z</dcterms:created>
  <dcterms:modified xsi:type="dcterms:W3CDTF">2022-02-02T11:21:41Z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