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C45161-5A84-4E3E-9667-21243B16BC93}" v="3" dt="2023-11-24T08:06:47.36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3" d="100"/>
          <a:sy n="203" d="100"/>
        </p:scale>
        <p:origin x="318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11/24/2023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11/24/2023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11/24/2023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11/24/2023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11/24/2023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11/24/2023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11/24/2023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11/24/2023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11/24/2023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11/24/2023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11/24/2023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11/24/2023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11/24/2023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11/24/2023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11/24/2023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11/24/2023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11/24/2023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11/24/2023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11/24/2023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11/24/2023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11/24/2023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11/24/2023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11/24/2023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11/24/2023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11/24/2023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11/24/2023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11/24/2023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11/24/2023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err="1"/>
              <a:t>Profitability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11/24/2023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</p:spTree>
    <p:extLst>
      <p:ext uri="{BB962C8B-B14F-4D97-AF65-F5344CB8AC3E}">
        <p14:creationId xmlns:p14="http://schemas.microsoft.com/office/powerpoint/2010/main" val="392010873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Net Profit-% of the Technology Industry in Finland by Branches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11/24/2023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Net Profit-% = Net Profit / Operating Income in total * 100</a:t>
            </a:r>
          </a:p>
          <a:p>
            <a:r>
              <a:rPr lang="en-US"/>
              <a:t>Source: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62100908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85993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Net Profit-% of the Technology Industry and whole Business Sector in Finland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11/24/2023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Net Profit-% = Net Profit / Operating Income in total * 100</a:t>
            </a:r>
          </a:p>
          <a:p>
            <a:r>
              <a:rPr lang="en-US"/>
              <a:t>Source: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9508918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253024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Equity Ratio of the Technology Industry in Finland by Branches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11/24/2023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59840663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546284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7" ma:contentTypeDescription="Luo uusi asiakirja." ma:contentTypeScope="" ma:versionID="eebd250f34cfd5f3c7ce727a32beb723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65568c16b81054010a567a375ec588a4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Props1.xml><?xml version="1.0" encoding="utf-8"?>
<ds:datastoreItem xmlns:ds="http://schemas.openxmlformats.org/officeDocument/2006/customXml" ds:itemID="{49C0EC19-26A2-420D-AAC8-E0FD0E20C6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7B5B8E-C3B1-4836-9F1A-ED68164643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CD02EB-27BC-4995-96F9-1B180CDE6709}">
  <ds:schemaRefs>
    <ds:schemaRef ds:uri="b057f711-7d93-472c-a8f6-94be00805750"/>
    <ds:schemaRef ds:uri="http://www.w3.org/XML/1998/namespace"/>
    <ds:schemaRef ds:uri="c296724d-1a81-4a23-b6dd-dca7fd62c6ff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0</TotalTime>
  <Words>97</Words>
  <Application>Microsoft Office PowerPoint</Application>
  <PresentationFormat>Näytössä katseltava esitys (16:9)</PresentationFormat>
  <Paragraphs>21</Paragraphs>
  <Slides>4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Mikkonen Hanne</cp:lastModifiedBy>
  <cp:revision>3</cp:revision>
  <cp:lastPrinted>2016-06-09T07:47:11Z</cp:lastPrinted>
  <dcterms:created xsi:type="dcterms:W3CDTF">2016-09-13T08:21:59Z</dcterms:created>
  <dcterms:modified xsi:type="dcterms:W3CDTF">2023-11-24T08:55:28Z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830700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ExtendedDescription">
    <vt:lpwstr/>
  </property>
  <property fmtid="{D5CDD505-2E9C-101B-9397-08002B2CF9AE}" pid="35" name="TriggerFlowInfo">
    <vt:lpwstr/>
  </property>
  <property fmtid="{D5CDD505-2E9C-101B-9397-08002B2CF9AE}" pid="36" name="MediaServiceImageTags">
    <vt:lpwstr/>
  </property>
</Properties>
</file>