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0EFA01-8161-429C-A62D-ED7F45C69E67}" v="3" dt="2019-11-04T11:02:21.478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89" d="100"/>
          <a:sy n="89" d="100"/>
        </p:scale>
        <p:origin x="528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D00EFA01-8161-429C-A62D-ED7F45C69E67}"/>
    <pc:docChg chg="modSld">
      <pc:chgData name="Rautaporras Petteri" userId="81ae4bc9-51ec-4b09-af2d-f08f9486593f" providerId="ADAL" clId="{D00EFA01-8161-429C-A62D-ED7F45C69E67}" dt="2019-11-04T11:02:21.478" v="2"/>
      <pc:docMkLst>
        <pc:docMk/>
      </pc:docMkLst>
      <pc:sldChg chg="modSp">
        <pc:chgData name="Rautaporras Petteri" userId="81ae4bc9-51ec-4b09-af2d-f08f9486593f" providerId="ADAL" clId="{D00EFA01-8161-429C-A62D-ED7F45C69E67}" dt="2019-11-04T11:02:21.034" v="0"/>
        <pc:sldMkLst>
          <pc:docMk/>
          <pc:sldMk cId="2312859931" sldId="257"/>
        </pc:sldMkLst>
        <pc:graphicFrameChg chg="mod">
          <ac:chgData name="Rautaporras Petteri" userId="81ae4bc9-51ec-4b09-af2d-f08f9486593f" providerId="ADAL" clId="{D00EFA01-8161-429C-A62D-ED7F45C69E67}" dt="2019-11-04T11:02:21.034" v="0"/>
          <ac:graphicFrameMkLst>
            <pc:docMk/>
            <pc:sldMk cId="2312859931" sldId="257"/>
            <ac:graphicFrameMk id="10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D00EFA01-8161-429C-A62D-ED7F45C69E67}" dt="2019-11-04T11:02:21.256" v="1"/>
        <pc:sldMkLst>
          <pc:docMk/>
          <pc:sldMk cId="2502530245" sldId="258"/>
        </pc:sldMkLst>
        <pc:graphicFrameChg chg="mod">
          <ac:chgData name="Rautaporras Petteri" userId="81ae4bc9-51ec-4b09-af2d-f08f9486593f" providerId="ADAL" clId="{D00EFA01-8161-429C-A62D-ED7F45C69E67}" dt="2019-11-04T11:02:21.256" v="1"/>
          <ac:graphicFrameMkLst>
            <pc:docMk/>
            <pc:sldMk cId="2502530245" sldId="258"/>
            <ac:graphicFrameMk id="10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D00EFA01-8161-429C-A62D-ED7F45C69E67}" dt="2019-11-04T11:02:21.478" v="2"/>
        <pc:sldMkLst>
          <pc:docMk/>
          <pc:sldMk cId="1755462844" sldId="259"/>
        </pc:sldMkLst>
        <pc:graphicFrameChg chg="mod">
          <ac:chgData name="Rautaporras Petteri" userId="81ae4bc9-51ec-4b09-af2d-f08f9486593f" providerId="ADAL" clId="{D00EFA01-8161-429C-A62D-ED7F45C69E67}" dt="2019-11-04T11:02:21.478" v="2"/>
          <ac:graphicFrameMkLst>
            <pc:docMk/>
            <pc:sldMk cId="1755462844" sldId="259"/>
            <ac:graphicFrameMk id="10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Profitability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010873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Net Profit-% of the Technology Industry in Finland by Branches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Net Profit-% = Net Profit / Operating Income in total * 100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6138325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85993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Net Profit-% of the Technology Industry and whole Business Sector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Net Profit-% = Net Profit / Operating Income in total * 100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4434968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53024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Equity Ratio of the Technology Industry in Finland by Branches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9875262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46284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9" ma:contentTypeDescription="Luo uusi asiakirja." ma:contentTypeScope="" ma:versionID="f99623d2a742417cab531e4610bb3d21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8b585e86e4723be97b351f2479de5d94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CD02EB-27BC-4995-96F9-1B180CDE6709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31fc0bb4-b62d-4044-8569-b8da76fe5ed6"/>
    <ds:schemaRef ds:uri="a5c4f9c2-84a2-48d3-9942-8e0fea0a10bc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67B5B8E-C3B1-4836-9F1A-ED68164643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4B8802-D0A2-41A9-8031-E54352685F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14</TotalTime>
  <Words>97</Words>
  <Application>Microsoft Office PowerPoint</Application>
  <PresentationFormat>Näytössä katseltava esitys (16:9)</PresentationFormat>
  <Paragraphs>21</Paragraphs>
  <Slides>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5</cp:revision>
  <cp:lastPrinted>2016-06-09T07:47:11Z</cp:lastPrinted>
  <dcterms:created xsi:type="dcterms:W3CDTF">2016-09-13T08:21:59Z</dcterms:created>
  <dcterms:modified xsi:type="dcterms:W3CDTF">2019-11-04T11:02:28Z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830700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