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1BED9-60D8-402A-BFD2-E8D7E45891CB}" v="5" dt="2019-10-28T07:01:16.81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99" d="100"/>
          <a:sy n="99" d="100"/>
        </p:scale>
        <p:origin x="90" y="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EA4F0415-3ED9-4A0E-A97C-408BCD131F35}"/>
    <pc:docChg chg="modSld">
      <pc:chgData name="Emaus Katriina" userId="e28635f8-d800-42ff-a913-92d375f1fb60" providerId="ADAL" clId="{EA4F0415-3ED9-4A0E-A97C-408BCD131F35}" dt="2019-08-26T06:26:25.488" v="9" actId="20577"/>
      <pc:docMkLst>
        <pc:docMk/>
      </pc:docMkLst>
      <pc:sldChg chg="modSp">
        <pc:chgData name="Emaus Katriina" userId="e28635f8-d800-42ff-a913-92d375f1fb60" providerId="ADAL" clId="{EA4F0415-3ED9-4A0E-A97C-408BCD131F35}" dt="2019-08-26T06:20:54.888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EA4F0415-3ED9-4A0E-A97C-408BCD131F35}" dt="2019-08-26T06:20:54.888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A4F0415-3ED9-4A0E-A97C-408BCD131F35}" dt="2019-08-26T06:20:56.01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EA4F0415-3ED9-4A0E-A97C-408BCD131F35}" dt="2019-08-26T06:20:56.01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A4F0415-3ED9-4A0E-A97C-408BCD131F35}" dt="2019-08-26T06:20:56.30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EA4F0415-3ED9-4A0E-A97C-408BCD131F35}" dt="2019-08-26T06:20:56.30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A4F0415-3ED9-4A0E-A97C-408BCD131F35}" dt="2019-08-26T06:20:56.57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EA4F0415-3ED9-4A0E-A97C-408BCD131F35}" dt="2019-08-26T06:20:56.57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A4F0415-3ED9-4A0E-A97C-408BCD131F35}" dt="2019-08-26T06:20:56.87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EA4F0415-3ED9-4A0E-A97C-408BCD131F35}" dt="2019-08-26T06:20:56.87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A4F0415-3ED9-4A0E-A97C-408BCD131F35}" dt="2019-08-26T06:26:25.488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EA4F0415-3ED9-4A0E-A97C-408BCD131F35}" dt="2019-08-26T06:26:25.488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A71BED9-60D8-402A-BFD2-E8D7E45891CB}"/>
    <pc:docChg chg="modSld">
      <pc:chgData name="Emaus Katriina" userId="e28635f8-d800-42ff-a913-92d375f1fb60" providerId="ADAL" clId="{5A71BED9-60D8-402A-BFD2-E8D7E45891CB}" dt="2019-10-28T07:01:57.421" v="9" actId="20577"/>
      <pc:docMkLst>
        <pc:docMk/>
      </pc:docMkLst>
      <pc:sldChg chg="modSp">
        <pc:chgData name="Emaus Katriina" userId="e28635f8-d800-42ff-a913-92d375f1fb60" providerId="ADAL" clId="{5A71BED9-60D8-402A-BFD2-E8D7E45891CB}" dt="2019-10-28T07:01:14.20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A71BED9-60D8-402A-BFD2-E8D7E45891CB}" dt="2019-10-28T07:01:14.20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5.03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5A71BED9-60D8-402A-BFD2-E8D7E45891CB}" dt="2019-10-28T07:01:15.03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5.57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A71BED9-60D8-402A-BFD2-E8D7E45891CB}" dt="2019-10-28T07:01:15.57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6.22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A71BED9-60D8-402A-BFD2-E8D7E45891CB}" dt="2019-10-28T07:01:16.22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A71BED9-60D8-402A-BFD2-E8D7E45891CB}" dt="2019-10-28T07:01:16.81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A71BED9-60D8-402A-BFD2-E8D7E45891CB}" dt="2019-10-28T07:01:16.81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A71BED9-60D8-402A-BFD2-E8D7E45891CB}" dt="2019-10-28T07:01:57.42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A71BED9-60D8-402A-BFD2-E8D7E45891CB}" dt="2019-10-28T07:01:57.42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Katriina Emaus" userId="e28635f8-d800-42ff-a913-92d375f1fb60" providerId="ADAL" clId="{F8D6E952-0AA2-4E61-8E07-B7D9A8FBD3E4}"/>
  </pc:docChgLst>
  <pc:docChgLst>
    <pc:chgData name="Emaus Katriina" userId="e28635f8-d800-42ff-a913-92d375f1fb60" providerId="ADAL" clId="{2F8203F8-A110-44CB-953B-02808BC85E74}"/>
    <pc:docChg chg="modSld">
      <pc:chgData name="Emaus Katriina" userId="e28635f8-d800-42ff-a913-92d375f1fb60" providerId="ADAL" clId="{2F8203F8-A110-44CB-953B-02808BC85E74}" dt="2019-07-30T06:24:54.402" v="13" actId="20577"/>
      <pc:docMkLst>
        <pc:docMk/>
      </pc:docMkLst>
      <pc:sldChg chg="modSp">
        <pc:chgData name="Emaus Katriina" userId="e28635f8-d800-42ff-a913-92d375f1fb60" providerId="ADAL" clId="{2F8203F8-A110-44CB-953B-02808BC85E74}" dt="2019-07-30T06:23:57.00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F8203F8-A110-44CB-953B-02808BC85E74}" dt="2019-07-30T06:23:57.00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F8203F8-A110-44CB-953B-02808BC85E74}" dt="2019-07-30T06:23:57.639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F8203F8-A110-44CB-953B-02808BC85E74}" dt="2019-07-30T06:23:57.639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F8203F8-A110-44CB-953B-02808BC85E74}" dt="2019-07-30T06:23:58.46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F8203F8-A110-44CB-953B-02808BC85E74}" dt="2019-07-30T06:23:58.46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F8203F8-A110-44CB-953B-02808BC85E74}" dt="2019-07-30T06:23:59.41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F8203F8-A110-44CB-953B-02808BC85E74}" dt="2019-07-30T06:23:59.41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F8203F8-A110-44CB-953B-02808BC85E74}" dt="2019-07-30T06:24:00.07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F8203F8-A110-44CB-953B-02808BC85E74}" dt="2019-07-30T06:24:00.07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F8203F8-A110-44CB-953B-02808BC85E74}" dt="2019-07-30T06:24:54.402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F8203F8-A110-44CB-953B-02808BC85E74}" dt="2019-07-30T06:24:54.402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F60EC76-CE6B-4A27-BBAE-637124CB6DB6}"/>
    <pc:docChg chg="modSld">
      <pc:chgData name="Emaus Katriina" userId="e28635f8-d800-42ff-a913-92d375f1fb60" providerId="ADAL" clId="{9F60EC76-CE6B-4A27-BBAE-637124CB6DB6}" dt="2019-09-25T08:19:03.574" v="9" actId="20577"/>
      <pc:docMkLst>
        <pc:docMk/>
      </pc:docMkLst>
      <pc:sldChg chg="modSp">
        <pc:chgData name="Emaus Katriina" userId="e28635f8-d800-42ff-a913-92d375f1fb60" providerId="ADAL" clId="{9F60EC76-CE6B-4A27-BBAE-637124CB6DB6}" dt="2019-09-25T08:18:20.40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9F60EC76-CE6B-4A27-BBAE-637124CB6DB6}" dt="2019-09-25T08:18:20.40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F60EC76-CE6B-4A27-BBAE-637124CB6DB6}" dt="2019-09-25T08:18:20.69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9F60EC76-CE6B-4A27-BBAE-637124CB6DB6}" dt="2019-09-25T08:18:20.69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F60EC76-CE6B-4A27-BBAE-637124CB6DB6}" dt="2019-09-25T08:18:20.92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9F60EC76-CE6B-4A27-BBAE-637124CB6DB6}" dt="2019-09-25T08:18:20.92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F60EC76-CE6B-4A27-BBAE-637124CB6DB6}" dt="2019-09-25T08:18:21.20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9F60EC76-CE6B-4A27-BBAE-637124CB6DB6}" dt="2019-09-25T08:18:21.20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F60EC76-CE6B-4A27-BBAE-637124CB6DB6}" dt="2019-09-25T08:18:21.42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9F60EC76-CE6B-4A27-BBAE-637124CB6DB6}" dt="2019-09-25T08:18:21.42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F60EC76-CE6B-4A27-BBAE-637124CB6DB6}" dt="2019-09-25T08:19:03.574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F60EC76-CE6B-4A27-BBAE-637124CB6DB6}" dt="2019-09-25T08:19:03.574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77924200834053658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data!$B$2:$B$181</c:f>
              <c:numCache>
                <c:formatCode>0.0</c:formatCode>
                <c:ptCount val="180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 formatCode="0.00">
                  <c:v>173.56717651922281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>
                  <c:v>228.66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  <c:pt idx="172" formatCode="0.00">
                  <c:v>222.83422902025629</c:v>
                </c:pt>
                <c:pt idx="173">
                  <c:v>214.82</c:v>
                </c:pt>
                <c:pt idx="174">
                  <c:v>218.91</c:v>
                </c:pt>
                <c:pt idx="175" formatCode="0.00">
                  <c:v>212.10376188507647</c:v>
                </c:pt>
                <c:pt idx="176" formatCode="0.00">
                  <c:v>215.82513435303844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E-4C70-A321-D7391ED9E144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Zinc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data!$C$2:$C$181</c:f>
              <c:numCache>
                <c:formatCode>0.0</c:formatCode>
                <c:ptCount val="180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 formatCode="0.00">
                  <c:v>215.04942166140904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>
                  <c:v>250.38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  <c:pt idx="172" formatCode="0.00">
                  <c:v>258.35962145110409</c:v>
                </c:pt>
                <c:pt idx="173">
                  <c:v>242.3</c:v>
                </c:pt>
                <c:pt idx="174">
                  <c:v>228.87</c:v>
                </c:pt>
                <c:pt idx="175" formatCode="0.00">
                  <c:v>215.04521556256572</c:v>
                </c:pt>
                <c:pt idx="176" formatCode="0.00">
                  <c:v>221.64458464773924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E-4C70-A321-D7391ED9E144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data!$E$2:$E$181</c:f>
              <c:numCache>
                <c:formatCode>0.0</c:formatCode>
                <c:ptCount val="180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 formatCode="0.00">
                  <c:v>101.30071428571428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>
                  <c:v>117.02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  <c:pt idx="172" formatCode="0.00">
                  <c:v>113.39357142857142</c:v>
                </c:pt>
                <c:pt idx="173">
                  <c:v>110.95</c:v>
                </c:pt>
                <c:pt idx="174">
                  <c:v>114.17</c:v>
                </c:pt>
                <c:pt idx="175" formatCode="0.00">
                  <c:v>111.77714285714286</c:v>
                </c:pt>
                <c:pt idx="176" formatCode="0.00">
                  <c:v>113.55714285714285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E-4C70-A321-D7391ED9E144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Nickel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data!$A$2:$A$181</c:f>
              <c:numCache>
                <c:formatCode>mm\/yyyy</c:formatCode>
                <c:ptCount val="180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43133</c:v>
                </c:pt>
                <c:pt idx="158">
                  <c:v>43162</c:v>
                </c:pt>
                <c:pt idx="159">
                  <c:v>43194</c:v>
                </c:pt>
                <c:pt idx="160">
                  <c:v>43225</c:v>
                </c:pt>
                <c:pt idx="161">
                  <c:v>43257</c:v>
                </c:pt>
                <c:pt idx="162">
                  <c:v>43288</c:v>
                </c:pt>
                <c:pt idx="163">
                  <c:v>43320</c:v>
                </c:pt>
                <c:pt idx="164">
                  <c:v>43352</c:v>
                </c:pt>
                <c:pt idx="165">
                  <c:v>43383</c:v>
                </c:pt>
                <c:pt idx="166">
                  <c:v>43415</c:v>
                </c:pt>
                <c:pt idx="167">
                  <c:v>43446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</c:numCache>
            </c:numRef>
          </c:cat>
          <c:val>
            <c:numRef>
              <c:f>data!$F$2:$F$181</c:f>
              <c:numCache>
                <c:formatCode>0.0</c:formatCode>
                <c:ptCount val="180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 formatCode="0.00">
                  <c:v>82.097840816695282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>
                  <c:v>100.68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  <c:pt idx="172" formatCode="0.00">
                  <c:v>96.929532929803955</c:v>
                </c:pt>
                <c:pt idx="173">
                  <c:v>95.75</c:v>
                </c:pt>
                <c:pt idx="174">
                  <c:v>108.46</c:v>
                </c:pt>
                <c:pt idx="175" formatCode="0.00">
                  <c:v>127.35884000361371</c:v>
                </c:pt>
                <c:pt idx="176" formatCode="0.00">
                  <c:v>145.08880657692654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E-4C70-A321-D7391ED9E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169168"/>
        <c:axId val="246169560"/>
      </c:lineChart>
      <c:dateAx>
        <c:axId val="2461691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6169560"/>
        <c:crosses val="autoZero"/>
        <c:auto val="1"/>
        <c:lblOffset val="100"/>
        <c:baseTimeUnit val="months"/>
        <c:majorUnit val="1"/>
        <c:majorTimeUnit val="years"/>
      </c:dateAx>
      <c:valAx>
        <c:axId val="2461695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616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Prices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18853901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Technology Industry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32543722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629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41997740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1838465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2328378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10/28/2019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Latest observation: 9/2019</a:t>
            </a:r>
          </a:p>
          <a:p>
            <a:r>
              <a:rPr lang="fr-FR" dirty="0"/>
              <a:t>Source: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48981392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6A059186-E3D5-402E-B7F8-1BDFB06CA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0653"/>
              </p:ext>
            </p:extLst>
          </p:nvPr>
        </p:nvGraphicFramePr>
        <p:xfrm>
          <a:off x="812387" y="4485563"/>
          <a:ext cx="6495916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3061">
                  <a:extLst>
                    <a:ext uri="{9D8B030D-6E8A-4147-A177-3AD203B41FA5}">
                      <a16:colId xmlns:a16="http://schemas.microsoft.com/office/drawing/2014/main" val="575256740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9EF726-A71E-4AC1-98E0-1E29D827E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877040-91F6-4C64-8F34-486FE84D4EC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1fc0bb4-b62d-4044-8569-b8da76fe5ed6"/>
    <ds:schemaRef ds:uri="a5c4f9c2-84a2-48d3-9942-8e0fea0a10b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302</TotalTime>
  <Words>148</Words>
  <Application>Microsoft Office PowerPoint</Application>
  <PresentationFormat>Näytössä katseltava esitys (16:9)</PresentationFormat>
  <Paragraphs>51</Paragraphs>
  <Slides>7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48</cp:revision>
  <cp:lastPrinted>2016-06-09T07:47:11Z</cp:lastPrinted>
  <dcterms:created xsi:type="dcterms:W3CDTF">2016-09-13T07:22:54Z</dcterms:created>
  <dcterms:modified xsi:type="dcterms:W3CDTF">2019-10-28T07:02:06Z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