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80" r:id="rId7"/>
    <p:sldId id="281" r:id="rId8"/>
    <p:sldId id="979" r:id="rId9"/>
    <p:sldId id="981" r:id="rId10"/>
    <p:sldId id="1004" r:id="rId11"/>
    <p:sldId id="915" r:id="rId12"/>
    <p:sldId id="259" r:id="rId13"/>
    <p:sldId id="996" r:id="rId14"/>
    <p:sldId id="271" r:id="rId15"/>
    <p:sldId id="272" r:id="rId16"/>
    <p:sldId id="995" r:id="rId17"/>
    <p:sldId id="1003" r:id="rId18"/>
    <p:sldId id="1000" r:id="rId19"/>
    <p:sldId id="998" r:id="rId20"/>
    <p:sldId id="997" r:id="rId21"/>
    <p:sldId id="258" r:id="rId22"/>
    <p:sldId id="1005" r:id="rId23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01669-BF90-48ED-B4D6-D951203D4AED}" v="5" dt="2019-10-22T11:31:51.33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61801669-BF90-48ED-B4D6-D951203D4AED}"/>
    <pc:docChg chg="addSld delSld modSld sldOrd">
      <pc:chgData name="Rautaporras Petteri" userId="81ae4bc9-51ec-4b09-af2d-f08f9486593f" providerId="ADAL" clId="{61801669-BF90-48ED-B4D6-D951203D4AED}" dt="2019-10-24T10:01:02.717" v="38"/>
      <pc:docMkLst>
        <pc:docMk/>
      </pc:docMkLst>
      <pc:sldChg chg="modSp">
        <pc:chgData name="Rautaporras Petteri" userId="81ae4bc9-51ec-4b09-af2d-f08f9486593f" providerId="ADAL" clId="{61801669-BF90-48ED-B4D6-D951203D4AED}" dt="2019-10-24T10:01:01.862" v="36"/>
        <pc:sldMkLst>
          <pc:docMk/>
          <pc:sldMk cId="3424039690" sldId="259"/>
        </pc:sldMkLst>
        <pc:graphicFrameChg chg="mod">
          <ac:chgData name="Rautaporras Petteri" userId="81ae4bc9-51ec-4b09-af2d-f08f9486593f" providerId="ADAL" clId="{61801669-BF90-48ED-B4D6-D951203D4AED}" dt="2019-10-24T10:01:01.862" v="36"/>
          <ac:graphicFrameMkLst>
            <pc:docMk/>
            <pc:sldMk cId="3424039690" sldId="259"/>
            <ac:graphicFrameMk id="9" creationId="{05700D74-1325-4D95-AA96-6B1511DFFA97}"/>
          </ac:graphicFrameMkLst>
        </pc:graphicFrameChg>
      </pc:sldChg>
      <pc:sldChg chg="modSp">
        <pc:chgData name="Rautaporras Petteri" userId="81ae4bc9-51ec-4b09-af2d-f08f9486593f" providerId="ADAL" clId="{61801669-BF90-48ED-B4D6-D951203D4AED}" dt="2019-10-24T10:01:02.294" v="3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61801669-BF90-48ED-B4D6-D951203D4AED}" dt="2019-10-24T10:01:02.294" v="37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61801669-BF90-48ED-B4D6-D951203D4AED}" dt="2019-10-24T10:01:02.717" v="38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61801669-BF90-48ED-B4D6-D951203D4AED}" dt="2019-10-24T10:01:02.717" v="38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61801669-BF90-48ED-B4D6-D951203D4AED}" dt="2019-10-24T10:01:01.398" v="34"/>
        <pc:sldMkLst>
          <pc:docMk/>
          <pc:sldMk cId="4070446518" sldId="280"/>
        </pc:sldMkLst>
        <pc:graphicFrameChg chg="mod">
          <ac:chgData name="Rautaporras Petteri" userId="81ae4bc9-51ec-4b09-af2d-f08f9486593f" providerId="ADAL" clId="{61801669-BF90-48ED-B4D6-D951203D4AED}" dt="2019-10-24T10:01:01.398" v="34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add">
        <pc:chgData name="Rautaporras Petteri" userId="81ae4bc9-51ec-4b09-af2d-f08f9486593f" providerId="ADAL" clId="{61801669-BF90-48ED-B4D6-D951203D4AED}" dt="2019-10-22T09:58:19.196" v="0"/>
        <pc:sldMkLst>
          <pc:docMk/>
          <pc:sldMk cId="74620076" sldId="915"/>
        </pc:sldMkLst>
      </pc:sldChg>
      <pc:sldChg chg="modSp">
        <pc:chgData name="Rautaporras Petteri" userId="81ae4bc9-51ec-4b09-af2d-f08f9486593f" providerId="ADAL" clId="{61801669-BF90-48ED-B4D6-D951203D4AED}" dt="2019-10-24T10:01:01.630" v="35"/>
        <pc:sldMkLst>
          <pc:docMk/>
          <pc:sldMk cId="3659963824" sldId="979"/>
        </pc:sldMkLst>
        <pc:graphicFrameChg chg="mod">
          <ac:chgData name="Rautaporras Petteri" userId="81ae4bc9-51ec-4b09-af2d-f08f9486593f" providerId="ADAL" clId="{61801669-BF90-48ED-B4D6-D951203D4AED}" dt="2019-10-24T10:01:01.630" v="35"/>
          <ac:graphicFrameMkLst>
            <pc:docMk/>
            <pc:sldMk cId="3659963824" sldId="979"/>
            <ac:graphicFrameMk id="9" creationId="{C9274F03-6EB1-408F-AD32-E36CA59D99F0}"/>
          </ac:graphicFrameMkLst>
        </pc:graphicFrameChg>
      </pc:sldChg>
      <pc:sldChg chg="modSp ord">
        <pc:chgData name="Rautaporras Petteri" userId="81ae4bc9-51ec-4b09-af2d-f08f9486593f" providerId="ADAL" clId="{61801669-BF90-48ED-B4D6-D951203D4AED}" dt="2019-10-22T10:33:57.115" v="3"/>
        <pc:sldMkLst>
          <pc:docMk/>
          <pc:sldMk cId="2630019428" sldId="997"/>
        </pc:sldMkLst>
        <pc:spChg chg="mod">
          <ac:chgData name="Rautaporras Petteri" userId="81ae4bc9-51ec-4b09-af2d-f08f9486593f" providerId="ADAL" clId="{61801669-BF90-48ED-B4D6-D951203D4AED}" dt="2019-10-22T10:33:32.956" v="2"/>
          <ac:spMkLst>
            <pc:docMk/>
            <pc:sldMk cId="2630019428" sldId="997"/>
            <ac:spMk id="2" creationId="{00000000-0000-0000-0000-000000000000}"/>
          </ac:spMkLst>
        </pc:spChg>
      </pc:sldChg>
      <pc:sldChg chg="ord">
        <pc:chgData name="Rautaporras Petteri" userId="81ae4bc9-51ec-4b09-af2d-f08f9486593f" providerId="ADAL" clId="{61801669-BF90-48ED-B4D6-D951203D4AED}" dt="2019-10-22T10:12:57.591" v="1"/>
        <pc:sldMkLst>
          <pc:docMk/>
          <pc:sldMk cId="2512638859" sldId="1000"/>
        </pc:sldMkLst>
      </pc:sldChg>
      <pc:sldChg chg="modSp">
        <pc:chgData name="Rautaporras Petteri" userId="81ae4bc9-51ec-4b09-af2d-f08f9486593f" providerId="ADAL" clId="{61801669-BF90-48ED-B4D6-D951203D4AED}" dt="2019-10-22T18:36:55.612" v="7" actId="14100"/>
        <pc:sldMkLst>
          <pc:docMk/>
          <pc:sldMk cId="1331852459" sldId="1004"/>
        </pc:sldMkLst>
        <pc:graphicFrameChg chg="mod modGraphic">
          <ac:chgData name="Rautaporras Petteri" userId="81ae4bc9-51ec-4b09-af2d-f08f9486593f" providerId="ADAL" clId="{61801669-BF90-48ED-B4D6-D951203D4AED}" dt="2019-10-22T18:36:55.612" v="7" actId="14100"/>
          <ac:graphicFrameMkLst>
            <pc:docMk/>
            <pc:sldMk cId="1331852459" sldId="1004"/>
            <ac:graphicFrameMk id="11" creationId="{84B547A7-CB14-41AF-9619-18045567D3D3}"/>
          </ac:graphicFrameMkLst>
        </pc:graphicFrameChg>
      </pc:sldChg>
      <pc:sldChg chg="addSp modSp add">
        <pc:chgData name="Rautaporras Petteri" userId="81ae4bc9-51ec-4b09-af2d-f08f9486593f" providerId="ADAL" clId="{61801669-BF90-48ED-B4D6-D951203D4AED}" dt="2019-10-23T06:55:30.829" v="29" actId="1076"/>
        <pc:sldMkLst>
          <pc:docMk/>
          <pc:sldMk cId="3891586968" sldId="1005"/>
        </pc:sldMkLst>
        <pc:spChg chg="add mod">
          <ac:chgData name="Rautaporras Petteri" userId="81ae4bc9-51ec-4b09-af2d-f08f9486593f" providerId="ADAL" clId="{61801669-BF90-48ED-B4D6-D951203D4AED}" dt="2019-10-23T06:55:30.829" v="29" actId="1076"/>
          <ac:spMkLst>
            <pc:docMk/>
            <pc:sldMk cId="3891586968" sldId="1005"/>
            <ac:spMk id="10" creationId="{80D96F02-1622-4293-9960-AC414BD3C400}"/>
          </ac:spMkLst>
        </pc:spChg>
        <pc:spChg chg="add mod">
          <ac:chgData name="Rautaporras Petteri" userId="81ae4bc9-51ec-4b09-af2d-f08f9486593f" providerId="ADAL" clId="{61801669-BF90-48ED-B4D6-D951203D4AED}" dt="2019-10-23T06:55:09.120" v="26" actId="1076"/>
          <ac:spMkLst>
            <pc:docMk/>
            <pc:sldMk cId="3891586968" sldId="1005"/>
            <ac:spMk id="11" creationId="{839CC9DA-AF31-45FF-83C6-7D30E08A9AFA}"/>
          </ac:spMkLst>
        </pc:spChg>
        <pc:spChg chg="add mod">
          <ac:chgData name="Rautaporras Petteri" userId="81ae4bc9-51ec-4b09-af2d-f08f9486593f" providerId="ADAL" clId="{61801669-BF90-48ED-B4D6-D951203D4AED}" dt="2019-10-23T06:55:20.660" v="28" actId="1076"/>
          <ac:spMkLst>
            <pc:docMk/>
            <pc:sldMk cId="3891586968" sldId="1005"/>
            <ac:spMk id="12" creationId="{008CEAA1-1415-4878-B2F6-6D3902854DE7}"/>
          </ac:spMkLst>
        </pc:spChg>
        <pc:graphicFrameChg chg="mod">
          <ac:chgData name="Rautaporras Petteri" userId="81ae4bc9-51ec-4b09-af2d-f08f9486593f" providerId="ADAL" clId="{61801669-BF90-48ED-B4D6-D951203D4AED}" dt="2019-10-23T06:55:12.980" v="27"/>
          <ac:graphicFrameMkLst>
            <pc:docMk/>
            <pc:sldMk cId="3891586968" sldId="1005"/>
            <ac:graphicFrameMk id="8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61645529269119E-2"/>
          <c:y val="6.9117138830034744E-2"/>
          <c:w val="0.91529060570039411"/>
          <c:h val="0.83307903070605405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Työllisyysaste, (15-64-v.), %, trendi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Taul1!$A$2:$A$121</c:f>
              <c:strCache>
                <c:ptCount val="120"/>
                <c:pt idx="0">
                  <c:v>2010M01</c:v>
                </c:pt>
                <c:pt idx="1">
                  <c:v>2010M02</c:v>
                </c:pt>
                <c:pt idx="2">
                  <c:v>2010M03</c:v>
                </c:pt>
                <c:pt idx="3">
                  <c:v>2010M04</c:v>
                </c:pt>
                <c:pt idx="4">
                  <c:v>2010M05</c:v>
                </c:pt>
                <c:pt idx="5">
                  <c:v>2010M06</c:v>
                </c:pt>
                <c:pt idx="6">
                  <c:v>2010M07</c:v>
                </c:pt>
                <c:pt idx="7">
                  <c:v>2010M08</c:v>
                </c:pt>
                <c:pt idx="8">
                  <c:v>2010M09</c:v>
                </c:pt>
                <c:pt idx="9">
                  <c:v>2010M10</c:v>
                </c:pt>
                <c:pt idx="10">
                  <c:v>2010M11</c:v>
                </c:pt>
                <c:pt idx="11">
                  <c:v>2010M12</c:v>
                </c:pt>
                <c:pt idx="12">
                  <c:v>2011M01</c:v>
                </c:pt>
                <c:pt idx="13">
                  <c:v>2011M02</c:v>
                </c:pt>
                <c:pt idx="14">
                  <c:v>2011M03</c:v>
                </c:pt>
                <c:pt idx="15">
                  <c:v>2011M04</c:v>
                </c:pt>
                <c:pt idx="16">
                  <c:v>2011M05</c:v>
                </c:pt>
                <c:pt idx="17">
                  <c:v>2011M06</c:v>
                </c:pt>
                <c:pt idx="18">
                  <c:v>2011M07</c:v>
                </c:pt>
                <c:pt idx="19">
                  <c:v>2011M08</c:v>
                </c:pt>
                <c:pt idx="20">
                  <c:v>2011M09</c:v>
                </c:pt>
                <c:pt idx="21">
                  <c:v>2011M10</c:v>
                </c:pt>
                <c:pt idx="22">
                  <c:v>2011M11</c:v>
                </c:pt>
                <c:pt idx="23">
                  <c:v>2011M12</c:v>
                </c:pt>
                <c:pt idx="24">
                  <c:v>2012M01</c:v>
                </c:pt>
                <c:pt idx="25">
                  <c:v>2012M02</c:v>
                </c:pt>
                <c:pt idx="26">
                  <c:v>2012M03</c:v>
                </c:pt>
                <c:pt idx="27">
                  <c:v>2012M04</c:v>
                </c:pt>
                <c:pt idx="28">
                  <c:v>2012M05</c:v>
                </c:pt>
                <c:pt idx="29">
                  <c:v>2012M06</c:v>
                </c:pt>
                <c:pt idx="30">
                  <c:v>2012M07</c:v>
                </c:pt>
                <c:pt idx="31">
                  <c:v>2012M08</c:v>
                </c:pt>
                <c:pt idx="32">
                  <c:v>2012M09</c:v>
                </c:pt>
                <c:pt idx="33">
                  <c:v>2012M10</c:v>
                </c:pt>
                <c:pt idx="34">
                  <c:v>2012M11</c:v>
                </c:pt>
                <c:pt idx="35">
                  <c:v>2012M12</c:v>
                </c:pt>
                <c:pt idx="36">
                  <c:v>2013M01</c:v>
                </c:pt>
                <c:pt idx="37">
                  <c:v>2013M02</c:v>
                </c:pt>
                <c:pt idx="38">
                  <c:v>2013M03</c:v>
                </c:pt>
                <c:pt idx="39">
                  <c:v>2013M04</c:v>
                </c:pt>
                <c:pt idx="40">
                  <c:v>2013M05</c:v>
                </c:pt>
                <c:pt idx="41">
                  <c:v>2013M06</c:v>
                </c:pt>
                <c:pt idx="42">
                  <c:v>2013M07</c:v>
                </c:pt>
                <c:pt idx="43">
                  <c:v>2013M08</c:v>
                </c:pt>
                <c:pt idx="44">
                  <c:v>2013M09</c:v>
                </c:pt>
                <c:pt idx="45">
                  <c:v>2013M10</c:v>
                </c:pt>
                <c:pt idx="46">
                  <c:v>2013M11</c:v>
                </c:pt>
                <c:pt idx="47">
                  <c:v>2013M12</c:v>
                </c:pt>
                <c:pt idx="48">
                  <c:v>2014M01</c:v>
                </c:pt>
                <c:pt idx="49">
                  <c:v>2014M02</c:v>
                </c:pt>
                <c:pt idx="50">
                  <c:v>2014M03</c:v>
                </c:pt>
                <c:pt idx="51">
                  <c:v>2014M04</c:v>
                </c:pt>
                <c:pt idx="52">
                  <c:v>2014M05</c:v>
                </c:pt>
                <c:pt idx="53">
                  <c:v>2014M06</c:v>
                </c:pt>
                <c:pt idx="54">
                  <c:v>2014M07</c:v>
                </c:pt>
                <c:pt idx="55">
                  <c:v>2014M08</c:v>
                </c:pt>
                <c:pt idx="56">
                  <c:v>2014M09</c:v>
                </c:pt>
                <c:pt idx="57">
                  <c:v>2014M10</c:v>
                </c:pt>
                <c:pt idx="58">
                  <c:v>2014M11</c:v>
                </c:pt>
                <c:pt idx="59">
                  <c:v>2014M12</c:v>
                </c:pt>
                <c:pt idx="60">
                  <c:v>2015M01</c:v>
                </c:pt>
                <c:pt idx="61">
                  <c:v>2015M02</c:v>
                </c:pt>
                <c:pt idx="62">
                  <c:v>2015M03</c:v>
                </c:pt>
                <c:pt idx="63">
                  <c:v>2015M04</c:v>
                </c:pt>
                <c:pt idx="64">
                  <c:v>2015M05</c:v>
                </c:pt>
                <c:pt idx="65">
                  <c:v>2015M06</c:v>
                </c:pt>
                <c:pt idx="66">
                  <c:v>2015M07</c:v>
                </c:pt>
                <c:pt idx="67">
                  <c:v>2015M08</c:v>
                </c:pt>
                <c:pt idx="68">
                  <c:v>2015M09</c:v>
                </c:pt>
                <c:pt idx="69">
                  <c:v>2015M10</c:v>
                </c:pt>
                <c:pt idx="70">
                  <c:v>2015M11</c:v>
                </c:pt>
                <c:pt idx="71">
                  <c:v>2015M12</c:v>
                </c:pt>
                <c:pt idx="72">
                  <c:v>2016M01</c:v>
                </c:pt>
                <c:pt idx="73">
                  <c:v>2016M02</c:v>
                </c:pt>
                <c:pt idx="74">
                  <c:v>2016M03</c:v>
                </c:pt>
                <c:pt idx="75">
                  <c:v>2016M04</c:v>
                </c:pt>
                <c:pt idx="76">
                  <c:v>2016M05</c:v>
                </c:pt>
                <c:pt idx="77">
                  <c:v>2016M06</c:v>
                </c:pt>
                <c:pt idx="78">
                  <c:v>2016M07</c:v>
                </c:pt>
                <c:pt idx="79">
                  <c:v>2016M08</c:v>
                </c:pt>
                <c:pt idx="80">
                  <c:v>2016M09</c:v>
                </c:pt>
                <c:pt idx="81">
                  <c:v>2016M10</c:v>
                </c:pt>
                <c:pt idx="82">
                  <c:v>2016M11</c:v>
                </c:pt>
                <c:pt idx="83">
                  <c:v>2016M12</c:v>
                </c:pt>
                <c:pt idx="84">
                  <c:v>2017M01</c:v>
                </c:pt>
                <c:pt idx="85">
                  <c:v>2017M02</c:v>
                </c:pt>
                <c:pt idx="86">
                  <c:v>2017M03</c:v>
                </c:pt>
                <c:pt idx="87">
                  <c:v>2017M04</c:v>
                </c:pt>
                <c:pt idx="88">
                  <c:v>2017M05</c:v>
                </c:pt>
                <c:pt idx="89">
                  <c:v>2017M06</c:v>
                </c:pt>
                <c:pt idx="90">
                  <c:v>2017M07</c:v>
                </c:pt>
                <c:pt idx="91">
                  <c:v>2017M08</c:v>
                </c:pt>
                <c:pt idx="92">
                  <c:v>2017M09</c:v>
                </c:pt>
                <c:pt idx="93">
                  <c:v>2017M10</c:v>
                </c:pt>
                <c:pt idx="94">
                  <c:v>2017M11</c:v>
                </c:pt>
                <c:pt idx="95">
                  <c:v>2017M12</c:v>
                </c:pt>
                <c:pt idx="96">
                  <c:v>2018M01</c:v>
                </c:pt>
                <c:pt idx="97">
                  <c:v>2018M02</c:v>
                </c:pt>
                <c:pt idx="98">
                  <c:v>2018M03</c:v>
                </c:pt>
                <c:pt idx="99">
                  <c:v>2018M04</c:v>
                </c:pt>
                <c:pt idx="100">
                  <c:v>2018M05</c:v>
                </c:pt>
                <c:pt idx="101">
                  <c:v>2018M06</c:v>
                </c:pt>
                <c:pt idx="102">
                  <c:v>2018M07</c:v>
                </c:pt>
                <c:pt idx="103">
                  <c:v>2018M08</c:v>
                </c:pt>
                <c:pt idx="104">
                  <c:v>2018M09</c:v>
                </c:pt>
                <c:pt idx="105">
                  <c:v>2018M10</c:v>
                </c:pt>
                <c:pt idx="106">
                  <c:v>2018M11</c:v>
                </c:pt>
                <c:pt idx="107">
                  <c:v>2018M12</c:v>
                </c:pt>
                <c:pt idx="108">
                  <c:v>2019M01</c:v>
                </c:pt>
                <c:pt idx="109">
                  <c:v>2019M02</c:v>
                </c:pt>
                <c:pt idx="110">
                  <c:v>2019M03</c:v>
                </c:pt>
                <c:pt idx="111">
                  <c:v>2019M04</c:v>
                </c:pt>
                <c:pt idx="112">
                  <c:v>2019M05</c:v>
                </c:pt>
                <c:pt idx="113">
                  <c:v>2019M06</c:v>
                </c:pt>
                <c:pt idx="114">
                  <c:v>2019M07</c:v>
                </c:pt>
                <c:pt idx="115">
                  <c:v>2019M08</c:v>
                </c:pt>
                <c:pt idx="116">
                  <c:v>2019M09</c:v>
                </c:pt>
                <c:pt idx="117">
                  <c:v>2019M10</c:v>
                </c:pt>
                <c:pt idx="118">
                  <c:v>2019M11</c:v>
                </c:pt>
                <c:pt idx="119">
                  <c:v>2019M12</c:v>
                </c:pt>
              </c:strCache>
            </c:strRef>
          </c:cat>
          <c:val>
            <c:numRef>
              <c:f>Taul1!$B$2:$B$121</c:f>
              <c:numCache>
                <c:formatCode>0.0</c:formatCode>
                <c:ptCount val="120"/>
                <c:pt idx="0">
                  <c:v>67.7</c:v>
                </c:pt>
                <c:pt idx="1">
                  <c:v>67.7</c:v>
                </c:pt>
                <c:pt idx="2">
                  <c:v>67.7</c:v>
                </c:pt>
                <c:pt idx="3">
                  <c:v>67.7</c:v>
                </c:pt>
                <c:pt idx="4">
                  <c:v>67.7</c:v>
                </c:pt>
                <c:pt idx="5">
                  <c:v>67.7</c:v>
                </c:pt>
                <c:pt idx="6">
                  <c:v>67.8</c:v>
                </c:pt>
                <c:pt idx="7">
                  <c:v>67.8</c:v>
                </c:pt>
                <c:pt idx="8">
                  <c:v>67.900000000000006</c:v>
                </c:pt>
                <c:pt idx="9">
                  <c:v>68</c:v>
                </c:pt>
                <c:pt idx="10">
                  <c:v>68</c:v>
                </c:pt>
                <c:pt idx="11">
                  <c:v>68.099999999999994</c:v>
                </c:pt>
                <c:pt idx="12">
                  <c:v>68.2</c:v>
                </c:pt>
                <c:pt idx="13">
                  <c:v>68.3</c:v>
                </c:pt>
                <c:pt idx="14">
                  <c:v>68.3</c:v>
                </c:pt>
                <c:pt idx="15">
                  <c:v>68.400000000000006</c:v>
                </c:pt>
                <c:pt idx="16">
                  <c:v>68.5</c:v>
                </c:pt>
                <c:pt idx="17">
                  <c:v>68.599999999999994</c:v>
                </c:pt>
                <c:pt idx="18">
                  <c:v>68.7</c:v>
                </c:pt>
                <c:pt idx="19">
                  <c:v>68.7</c:v>
                </c:pt>
                <c:pt idx="20">
                  <c:v>68.7</c:v>
                </c:pt>
                <c:pt idx="21">
                  <c:v>68.8</c:v>
                </c:pt>
                <c:pt idx="22">
                  <c:v>68.900000000000006</c:v>
                </c:pt>
                <c:pt idx="23">
                  <c:v>68.900000000000006</c:v>
                </c:pt>
                <c:pt idx="24">
                  <c:v>68.900000000000006</c:v>
                </c:pt>
                <c:pt idx="25">
                  <c:v>69</c:v>
                </c:pt>
                <c:pt idx="26">
                  <c:v>69</c:v>
                </c:pt>
                <c:pt idx="27">
                  <c:v>69.099999999999994</c:v>
                </c:pt>
                <c:pt idx="28">
                  <c:v>69</c:v>
                </c:pt>
                <c:pt idx="29">
                  <c:v>69.099999999999994</c:v>
                </c:pt>
                <c:pt idx="30">
                  <c:v>69.099999999999994</c:v>
                </c:pt>
                <c:pt idx="31">
                  <c:v>69</c:v>
                </c:pt>
                <c:pt idx="32">
                  <c:v>69</c:v>
                </c:pt>
                <c:pt idx="33">
                  <c:v>68.900000000000006</c:v>
                </c:pt>
                <c:pt idx="34">
                  <c:v>68.8</c:v>
                </c:pt>
                <c:pt idx="35">
                  <c:v>68.8</c:v>
                </c:pt>
                <c:pt idx="36">
                  <c:v>68.7</c:v>
                </c:pt>
                <c:pt idx="37">
                  <c:v>68.599999999999994</c:v>
                </c:pt>
                <c:pt idx="38">
                  <c:v>68.599999999999994</c:v>
                </c:pt>
                <c:pt idx="39">
                  <c:v>68.599999999999994</c:v>
                </c:pt>
                <c:pt idx="40">
                  <c:v>68.7</c:v>
                </c:pt>
                <c:pt idx="41">
                  <c:v>68.7</c:v>
                </c:pt>
                <c:pt idx="42">
                  <c:v>68.599999999999994</c:v>
                </c:pt>
                <c:pt idx="43">
                  <c:v>68.400000000000006</c:v>
                </c:pt>
                <c:pt idx="44">
                  <c:v>68.3</c:v>
                </c:pt>
                <c:pt idx="45">
                  <c:v>68.3</c:v>
                </c:pt>
                <c:pt idx="46">
                  <c:v>68.3</c:v>
                </c:pt>
                <c:pt idx="47">
                  <c:v>68.3</c:v>
                </c:pt>
                <c:pt idx="48">
                  <c:v>68.400000000000006</c:v>
                </c:pt>
                <c:pt idx="49">
                  <c:v>68.400000000000006</c:v>
                </c:pt>
                <c:pt idx="50">
                  <c:v>68.400000000000006</c:v>
                </c:pt>
                <c:pt idx="51">
                  <c:v>68.400000000000006</c:v>
                </c:pt>
                <c:pt idx="52">
                  <c:v>68.5</c:v>
                </c:pt>
                <c:pt idx="53">
                  <c:v>68.400000000000006</c:v>
                </c:pt>
                <c:pt idx="54">
                  <c:v>68.3</c:v>
                </c:pt>
                <c:pt idx="55">
                  <c:v>68.3</c:v>
                </c:pt>
                <c:pt idx="56">
                  <c:v>68.2</c:v>
                </c:pt>
                <c:pt idx="57">
                  <c:v>68.2</c:v>
                </c:pt>
                <c:pt idx="58">
                  <c:v>68.2</c:v>
                </c:pt>
                <c:pt idx="59">
                  <c:v>68.2</c:v>
                </c:pt>
                <c:pt idx="60">
                  <c:v>68.2</c:v>
                </c:pt>
                <c:pt idx="61">
                  <c:v>68.099999999999994</c:v>
                </c:pt>
                <c:pt idx="62">
                  <c:v>68.099999999999994</c:v>
                </c:pt>
                <c:pt idx="63">
                  <c:v>68</c:v>
                </c:pt>
                <c:pt idx="64">
                  <c:v>67.900000000000006</c:v>
                </c:pt>
                <c:pt idx="65">
                  <c:v>67.900000000000006</c:v>
                </c:pt>
                <c:pt idx="66">
                  <c:v>68.099999999999994</c:v>
                </c:pt>
                <c:pt idx="67">
                  <c:v>68.2</c:v>
                </c:pt>
                <c:pt idx="68">
                  <c:v>68.400000000000006</c:v>
                </c:pt>
                <c:pt idx="69">
                  <c:v>68.3</c:v>
                </c:pt>
                <c:pt idx="70">
                  <c:v>68.2</c:v>
                </c:pt>
                <c:pt idx="71">
                  <c:v>68.2</c:v>
                </c:pt>
                <c:pt idx="72">
                  <c:v>68.3</c:v>
                </c:pt>
                <c:pt idx="73">
                  <c:v>68.400000000000006</c:v>
                </c:pt>
                <c:pt idx="74">
                  <c:v>68.5</c:v>
                </c:pt>
                <c:pt idx="75">
                  <c:v>68.599999999999994</c:v>
                </c:pt>
                <c:pt idx="76">
                  <c:v>68.599999999999994</c:v>
                </c:pt>
                <c:pt idx="77">
                  <c:v>68.599999999999994</c:v>
                </c:pt>
                <c:pt idx="78">
                  <c:v>68.8</c:v>
                </c:pt>
                <c:pt idx="79">
                  <c:v>68.900000000000006</c:v>
                </c:pt>
                <c:pt idx="80">
                  <c:v>68.900000000000006</c:v>
                </c:pt>
                <c:pt idx="81">
                  <c:v>68.900000000000006</c:v>
                </c:pt>
                <c:pt idx="82">
                  <c:v>68.8</c:v>
                </c:pt>
                <c:pt idx="83">
                  <c:v>68.8</c:v>
                </c:pt>
                <c:pt idx="84">
                  <c:v>68.900000000000006</c:v>
                </c:pt>
                <c:pt idx="85">
                  <c:v>69.099999999999994</c:v>
                </c:pt>
                <c:pt idx="86">
                  <c:v>69.2</c:v>
                </c:pt>
                <c:pt idx="87">
                  <c:v>69.3</c:v>
                </c:pt>
                <c:pt idx="88">
                  <c:v>69.3</c:v>
                </c:pt>
                <c:pt idx="89">
                  <c:v>69.400000000000006</c:v>
                </c:pt>
                <c:pt idx="90">
                  <c:v>69.5</c:v>
                </c:pt>
                <c:pt idx="91">
                  <c:v>69.7</c:v>
                </c:pt>
                <c:pt idx="92">
                  <c:v>69.900000000000006</c:v>
                </c:pt>
                <c:pt idx="93">
                  <c:v>70.3</c:v>
                </c:pt>
                <c:pt idx="94">
                  <c:v>70.599999999999994</c:v>
                </c:pt>
                <c:pt idx="95">
                  <c:v>70.8</c:v>
                </c:pt>
                <c:pt idx="96">
                  <c:v>70.900000000000006</c:v>
                </c:pt>
                <c:pt idx="97">
                  <c:v>71</c:v>
                </c:pt>
                <c:pt idx="98">
                  <c:v>71.099999999999994</c:v>
                </c:pt>
                <c:pt idx="99">
                  <c:v>71.3</c:v>
                </c:pt>
                <c:pt idx="100">
                  <c:v>71.599999999999994</c:v>
                </c:pt>
                <c:pt idx="101">
                  <c:v>71.7</c:v>
                </c:pt>
                <c:pt idx="102">
                  <c:v>71.8</c:v>
                </c:pt>
                <c:pt idx="103">
                  <c:v>71.8</c:v>
                </c:pt>
                <c:pt idx="104">
                  <c:v>71.900000000000006</c:v>
                </c:pt>
                <c:pt idx="105">
                  <c:v>72</c:v>
                </c:pt>
                <c:pt idx="106">
                  <c:v>72.2</c:v>
                </c:pt>
                <c:pt idx="107">
                  <c:v>72.400000000000006</c:v>
                </c:pt>
                <c:pt idx="108">
                  <c:v>72.400000000000006</c:v>
                </c:pt>
                <c:pt idx="109">
                  <c:v>72.400000000000006</c:v>
                </c:pt>
                <c:pt idx="110">
                  <c:v>72.400000000000006</c:v>
                </c:pt>
                <c:pt idx="111">
                  <c:v>72.400000000000006</c:v>
                </c:pt>
                <c:pt idx="112">
                  <c:v>72.400000000000006</c:v>
                </c:pt>
                <c:pt idx="113">
                  <c:v>72.400000000000006</c:v>
                </c:pt>
                <c:pt idx="114">
                  <c:v>72.5</c:v>
                </c:pt>
                <c:pt idx="115">
                  <c:v>72.599999999999994</c:v>
                </c:pt>
                <c:pt idx="116">
                  <c:v>72.8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50-4267-A27B-5265402FC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609616"/>
        <c:axId val="807613224"/>
      </c:line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Työttömyysaste, %, trendi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Taul1!$A$2:$A$121</c:f>
              <c:strCache>
                <c:ptCount val="120"/>
                <c:pt idx="0">
                  <c:v>2010M01</c:v>
                </c:pt>
                <c:pt idx="1">
                  <c:v>2010M02</c:v>
                </c:pt>
                <c:pt idx="2">
                  <c:v>2010M03</c:v>
                </c:pt>
                <c:pt idx="3">
                  <c:v>2010M04</c:v>
                </c:pt>
                <c:pt idx="4">
                  <c:v>2010M05</c:v>
                </c:pt>
                <c:pt idx="5">
                  <c:v>2010M06</c:v>
                </c:pt>
                <c:pt idx="6">
                  <c:v>2010M07</c:v>
                </c:pt>
                <c:pt idx="7">
                  <c:v>2010M08</c:v>
                </c:pt>
                <c:pt idx="8">
                  <c:v>2010M09</c:v>
                </c:pt>
                <c:pt idx="9">
                  <c:v>2010M10</c:v>
                </c:pt>
                <c:pt idx="10">
                  <c:v>2010M11</c:v>
                </c:pt>
                <c:pt idx="11">
                  <c:v>2010M12</c:v>
                </c:pt>
                <c:pt idx="12">
                  <c:v>2011M01</c:v>
                </c:pt>
                <c:pt idx="13">
                  <c:v>2011M02</c:v>
                </c:pt>
                <c:pt idx="14">
                  <c:v>2011M03</c:v>
                </c:pt>
                <c:pt idx="15">
                  <c:v>2011M04</c:v>
                </c:pt>
                <c:pt idx="16">
                  <c:v>2011M05</c:v>
                </c:pt>
                <c:pt idx="17">
                  <c:v>2011M06</c:v>
                </c:pt>
                <c:pt idx="18">
                  <c:v>2011M07</c:v>
                </c:pt>
                <c:pt idx="19">
                  <c:v>2011M08</c:v>
                </c:pt>
                <c:pt idx="20">
                  <c:v>2011M09</c:v>
                </c:pt>
                <c:pt idx="21">
                  <c:v>2011M10</c:v>
                </c:pt>
                <c:pt idx="22">
                  <c:v>2011M11</c:v>
                </c:pt>
                <c:pt idx="23">
                  <c:v>2011M12</c:v>
                </c:pt>
                <c:pt idx="24">
                  <c:v>2012M01</c:v>
                </c:pt>
                <c:pt idx="25">
                  <c:v>2012M02</c:v>
                </c:pt>
                <c:pt idx="26">
                  <c:v>2012M03</c:v>
                </c:pt>
                <c:pt idx="27">
                  <c:v>2012M04</c:v>
                </c:pt>
                <c:pt idx="28">
                  <c:v>2012M05</c:v>
                </c:pt>
                <c:pt idx="29">
                  <c:v>2012M06</c:v>
                </c:pt>
                <c:pt idx="30">
                  <c:v>2012M07</c:v>
                </c:pt>
                <c:pt idx="31">
                  <c:v>2012M08</c:v>
                </c:pt>
                <c:pt idx="32">
                  <c:v>2012M09</c:v>
                </c:pt>
                <c:pt idx="33">
                  <c:v>2012M10</c:v>
                </c:pt>
                <c:pt idx="34">
                  <c:v>2012M11</c:v>
                </c:pt>
                <c:pt idx="35">
                  <c:v>2012M12</c:v>
                </c:pt>
                <c:pt idx="36">
                  <c:v>2013M01</c:v>
                </c:pt>
                <c:pt idx="37">
                  <c:v>2013M02</c:v>
                </c:pt>
                <c:pt idx="38">
                  <c:v>2013M03</c:v>
                </c:pt>
                <c:pt idx="39">
                  <c:v>2013M04</c:v>
                </c:pt>
                <c:pt idx="40">
                  <c:v>2013M05</c:v>
                </c:pt>
                <c:pt idx="41">
                  <c:v>2013M06</c:v>
                </c:pt>
                <c:pt idx="42">
                  <c:v>2013M07</c:v>
                </c:pt>
                <c:pt idx="43">
                  <c:v>2013M08</c:v>
                </c:pt>
                <c:pt idx="44">
                  <c:v>2013M09</c:v>
                </c:pt>
                <c:pt idx="45">
                  <c:v>2013M10</c:v>
                </c:pt>
                <c:pt idx="46">
                  <c:v>2013M11</c:v>
                </c:pt>
                <c:pt idx="47">
                  <c:v>2013M12</c:v>
                </c:pt>
                <c:pt idx="48">
                  <c:v>2014M01</c:v>
                </c:pt>
                <c:pt idx="49">
                  <c:v>2014M02</c:v>
                </c:pt>
                <c:pt idx="50">
                  <c:v>2014M03</c:v>
                </c:pt>
                <c:pt idx="51">
                  <c:v>2014M04</c:v>
                </c:pt>
                <c:pt idx="52">
                  <c:v>2014M05</c:v>
                </c:pt>
                <c:pt idx="53">
                  <c:v>2014M06</c:v>
                </c:pt>
                <c:pt idx="54">
                  <c:v>2014M07</c:v>
                </c:pt>
                <c:pt idx="55">
                  <c:v>2014M08</c:v>
                </c:pt>
                <c:pt idx="56">
                  <c:v>2014M09</c:v>
                </c:pt>
                <c:pt idx="57">
                  <c:v>2014M10</c:v>
                </c:pt>
                <c:pt idx="58">
                  <c:v>2014M11</c:v>
                </c:pt>
                <c:pt idx="59">
                  <c:v>2014M12</c:v>
                </c:pt>
                <c:pt idx="60">
                  <c:v>2015M01</c:v>
                </c:pt>
                <c:pt idx="61">
                  <c:v>2015M02</c:v>
                </c:pt>
                <c:pt idx="62">
                  <c:v>2015M03</c:v>
                </c:pt>
                <c:pt idx="63">
                  <c:v>2015M04</c:v>
                </c:pt>
                <c:pt idx="64">
                  <c:v>2015M05</c:v>
                </c:pt>
                <c:pt idx="65">
                  <c:v>2015M06</c:v>
                </c:pt>
                <c:pt idx="66">
                  <c:v>2015M07</c:v>
                </c:pt>
                <c:pt idx="67">
                  <c:v>2015M08</c:v>
                </c:pt>
                <c:pt idx="68">
                  <c:v>2015M09</c:v>
                </c:pt>
                <c:pt idx="69">
                  <c:v>2015M10</c:v>
                </c:pt>
                <c:pt idx="70">
                  <c:v>2015M11</c:v>
                </c:pt>
                <c:pt idx="71">
                  <c:v>2015M12</c:v>
                </c:pt>
                <c:pt idx="72">
                  <c:v>2016M01</c:v>
                </c:pt>
                <c:pt idx="73">
                  <c:v>2016M02</c:v>
                </c:pt>
                <c:pt idx="74">
                  <c:v>2016M03</c:v>
                </c:pt>
                <c:pt idx="75">
                  <c:v>2016M04</c:v>
                </c:pt>
                <c:pt idx="76">
                  <c:v>2016M05</c:v>
                </c:pt>
                <c:pt idx="77">
                  <c:v>2016M06</c:v>
                </c:pt>
                <c:pt idx="78">
                  <c:v>2016M07</c:v>
                </c:pt>
                <c:pt idx="79">
                  <c:v>2016M08</c:v>
                </c:pt>
                <c:pt idx="80">
                  <c:v>2016M09</c:v>
                </c:pt>
                <c:pt idx="81">
                  <c:v>2016M10</c:v>
                </c:pt>
                <c:pt idx="82">
                  <c:v>2016M11</c:v>
                </c:pt>
                <c:pt idx="83">
                  <c:v>2016M12</c:v>
                </c:pt>
                <c:pt idx="84">
                  <c:v>2017M01</c:v>
                </c:pt>
                <c:pt idx="85">
                  <c:v>2017M02</c:v>
                </c:pt>
                <c:pt idx="86">
                  <c:v>2017M03</c:v>
                </c:pt>
                <c:pt idx="87">
                  <c:v>2017M04</c:v>
                </c:pt>
                <c:pt idx="88">
                  <c:v>2017M05</c:v>
                </c:pt>
                <c:pt idx="89">
                  <c:v>2017M06</c:v>
                </c:pt>
                <c:pt idx="90">
                  <c:v>2017M07</c:v>
                </c:pt>
                <c:pt idx="91">
                  <c:v>2017M08</c:v>
                </c:pt>
                <c:pt idx="92">
                  <c:v>2017M09</c:v>
                </c:pt>
                <c:pt idx="93">
                  <c:v>2017M10</c:v>
                </c:pt>
                <c:pt idx="94">
                  <c:v>2017M11</c:v>
                </c:pt>
                <c:pt idx="95">
                  <c:v>2017M12</c:v>
                </c:pt>
                <c:pt idx="96">
                  <c:v>2018M01</c:v>
                </c:pt>
                <c:pt idx="97">
                  <c:v>2018M02</c:v>
                </c:pt>
                <c:pt idx="98">
                  <c:v>2018M03</c:v>
                </c:pt>
                <c:pt idx="99">
                  <c:v>2018M04</c:v>
                </c:pt>
                <c:pt idx="100">
                  <c:v>2018M05</c:v>
                </c:pt>
                <c:pt idx="101">
                  <c:v>2018M06</c:v>
                </c:pt>
                <c:pt idx="102">
                  <c:v>2018M07</c:v>
                </c:pt>
                <c:pt idx="103">
                  <c:v>2018M08</c:v>
                </c:pt>
                <c:pt idx="104">
                  <c:v>2018M09</c:v>
                </c:pt>
                <c:pt idx="105">
                  <c:v>2018M10</c:v>
                </c:pt>
                <c:pt idx="106">
                  <c:v>2018M11</c:v>
                </c:pt>
                <c:pt idx="107">
                  <c:v>2018M12</c:v>
                </c:pt>
                <c:pt idx="108">
                  <c:v>2019M01</c:v>
                </c:pt>
                <c:pt idx="109">
                  <c:v>2019M02</c:v>
                </c:pt>
                <c:pt idx="110">
                  <c:v>2019M03</c:v>
                </c:pt>
                <c:pt idx="111">
                  <c:v>2019M04</c:v>
                </c:pt>
                <c:pt idx="112">
                  <c:v>2019M05</c:v>
                </c:pt>
                <c:pt idx="113">
                  <c:v>2019M06</c:v>
                </c:pt>
                <c:pt idx="114">
                  <c:v>2019M07</c:v>
                </c:pt>
                <c:pt idx="115">
                  <c:v>2019M08</c:v>
                </c:pt>
                <c:pt idx="116">
                  <c:v>2019M09</c:v>
                </c:pt>
                <c:pt idx="117">
                  <c:v>2019M10</c:v>
                </c:pt>
                <c:pt idx="118">
                  <c:v>2019M11</c:v>
                </c:pt>
                <c:pt idx="119">
                  <c:v>2019M12</c:v>
                </c:pt>
              </c:strCache>
            </c:strRef>
          </c:cat>
          <c:val>
            <c:numRef>
              <c:f>Taul1!$C$2:$C$121</c:f>
              <c:numCache>
                <c:formatCode>0.0</c:formatCode>
                <c:ptCount val="120"/>
                <c:pt idx="0">
                  <c:v>8.8000000000000007</c:v>
                </c:pt>
                <c:pt idx="1">
                  <c:v>8.6999999999999993</c:v>
                </c:pt>
                <c:pt idx="2">
                  <c:v>8.6</c:v>
                </c:pt>
                <c:pt idx="3">
                  <c:v>8.5</c:v>
                </c:pt>
                <c:pt idx="4">
                  <c:v>8.5</c:v>
                </c:pt>
                <c:pt idx="5">
                  <c:v>8.4</c:v>
                </c:pt>
                <c:pt idx="6">
                  <c:v>8.4</c:v>
                </c:pt>
                <c:pt idx="7">
                  <c:v>8.3000000000000007</c:v>
                </c:pt>
                <c:pt idx="8">
                  <c:v>8.1999999999999993</c:v>
                </c:pt>
                <c:pt idx="9">
                  <c:v>8.1</c:v>
                </c:pt>
                <c:pt idx="10">
                  <c:v>8.1</c:v>
                </c:pt>
                <c:pt idx="11">
                  <c:v>8.1</c:v>
                </c:pt>
                <c:pt idx="12">
                  <c:v>8</c:v>
                </c:pt>
                <c:pt idx="13">
                  <c:v>8</c:v>
                </c:pt>
                <c:pt idx="14">
                  <c:v>7.9</c:v>
                </c:pt>
                <c:pt idx="15">
                  <c:v>7.9</c:v>
                </c:pt>
                <c:pt idx="16">
                  <c:v>7.8</c:v>
                </c:pt>
                <c:pt idx="17">
                  <c:v>7.8</c:v>
                </c:pt>
                <c:pt idx="18">
                  <c:v>7.7</c:v>
                </c:pt>
                <c:pt idx="19">
                  <c:v>7.7</c:v>
                </c:pt>
                <c:pt idx="20">
                  <c:v>7.6</c:v>
                </c:pt>
                <c:pt idx="21">
                  <c:v>7.6</c:v>
                </c:pt>
                <c:pt idx="22">
                  <c:v>7.6</c:v>
                </c:pt>
                <c:pt idx="23">
                  <c:v>7.6</c:v>
                </c:pt>
                <c:pt idx="24">
                  <c:v>7.5</c:v>
                </c:pt>
                <c:pt idx="25">
                  <c:v>7.5</c:v>
                </c:pt>
                <c:pt idx="26">
                  <c:v>7.6</c:v>
                </c:pt>
                <c:pt idx="27">
                  <c:v>7.6</c:v>
                </c:pt>
                <c:pt idx="28">
                  <c:v>7.6</c:v>
                </c:pt>
                <c:pt idx="29">
                  <c:v>7.7</c:v>
                </c:pt>
                <c:pt idx="30">
                  <c:v>7.8</c:v>
                </c:pt>
                <c:pt idx="31">
                  <c:v>7.8</c:v>
                </c:pt>
                <c:pt idx="32">
                  <c:v>7.9</c:v>
                </c:pt>
                <c:pt idx="33">
                  <c:v>7.9</c:v>
                </c:pt>
                <c:pt idx="34">
                  <c:v>7.9</c:v>
                </c:pt>
                <c:pt idx="35">
                  <c:v>7.9</c:v>
                </c:pt>
                <c:pt idx="36">
                  <c:v>8</c:v>
                </c:pt>
                <c:pt idx="37">
                  <c:v>8.1</c:v>
                </c:pt>
                <c:pt idx="38">
                  <c:v>8.1</c:v>
                </c:pt>
                <c:pt idx="39">
                  <c:v>8.1</c:v>
                </c:pt>
                <c:pt idx="40">
                  <c:v>8.1</c:v>
                </c:pt>
                <c:pt idx="41">
                  <c:v>8.1</c:v>
                </c:pt>
                <c:pt idx="42">
                  <c:v>8.1</c:v>
                </c:pt>
                <c:pt idx="43">
                  <c:v>8.1</c:v>
                </c:pt>
                <c:pt idx="44">
                  <c:v>8.1999999999999993</c:v>
                </c:pt>
                <c:pt idx="45">
                  <c:v>8.3000000000000007</c:v>
                </c:pt>
                <c:pt idx="46">
                  <c:v>8.3000000000000007</c:v>
                </c:pt>
                <c:pt idx="47">
                  <c:v>8.4</c:v>
                </c:pt>
                <c:pt idx="48">
                  <c:v>8.4</c:v>
                </c:pt>
                <c:pt idx="49">
                  <c:v>8.4</c:v>
                </c:pt>
                <c:pt idx="50">
                  <c:v>8.4</c:v>
                </c:pt>
                <c:pt idx="51">
                  <c:v>8.5</c:v>
                </c:pt>
                <c:pt idx="52">
                  <c:v>8.5</c:v>
                </c:pt>
                <c:pt idx="53">
                  <c:v>8.6</c:v>
                </c:pt>
                <c:pt idx="54">
                  <c:v>8.6</c:v>
                </c:pt>
                <c:pt idx="55">
                  <c:v>8.6999999999999993</c:v>
                </c:pt>
                <c:pt idx="56">
                  <c:v>8.8000000000000007</c:v>
                </c:pt>
                <c:pt idx="57">
                  <c:v>8.9</c:v>
                </c:pt>
                <c:pt idx="58">
                  <c:v>9</c:v>
                </c:pt>
                <c:pt idx="59">
                  <c:v>9.1</c:v>
                </c:pt>
                <c:pt idx="60">
                  <c:v>9.1999999999999993</c:v>
                </c:pt>
                <c:pt idx="61">
                  <c:v>9.1999999999999993</c:v>
                </c:pt>
                <c:pt idx="62">
                  <c:v>9.3000000000000007</c:v>
                </c:pt>
                <c:pt idx="63">
                  <c:v>9.4</c:v>
                </c:pt>
                <c:pt idx="64">
                  <c:v>9.4</c:v>
                </c:pt>
                <c:pt idx="65">
                  <c:v>9.5</c:v>
                </c:pt>
                <c:pt idx="66">
                  <c:v>9.4</c:v>
                </c:pt>
                <c:pt idx="67">
                  <c:v>9.4</c:v>
                </c:pt>
                <c:pt idx="68">
                  <c:v>9.4</c:v>
                </c:pt>
                <c:pt idx="69">
                  <c:v>9.3000000000000007</c:v>
                </c:pt>
                <c:pt idx="70">
                  <c:v>9.3000000000000007</c:v>
                </c:pt>
                <c:pt idx="71">
                  <c:v>9.1999999999999993</c:v>
                </c:pt>
                <c:pt idx="72">
                  <c:v>9.1999999999999993</c:v>
                </c:pt>
                <c:pt idx="73">
                  <c:v>9.1</c:v>
                </c:pt>
                <c:pt idx="74">
                  <c:v>9</c:v>
                </c:pt>
                <c:pt idx="75">
                  <c:v>8.9</c:v>
                </c:pt>
                <c:pt idx="76">
                  <c:v>8.9</c:v>
                </c:pt>
                <c:pt idx="77">
                  <c:v>8.8000000000000007</c:v>
                </c:pt>
                <c:pt idx="78">
                  <c:v>8.8000000000000007</c:v>
                </c:pt>
                <c:pt idx="79">
                  <c:v>8.6999999999999993</c:v>
                </c:pt>
                <c:pt idx="80">
                  <c:v>8.6999999999999993</c:v>
                </c:pt>
                <c:pt idx="81">
                  <c:v>8.6999999999999993</c:v>
                </c:pt>
                <c:pt idx="82">
                  <c:v>8.6999999999999993</c:v>
                </c:pt>
                <c:pt idx="83">
                  <c:v>8.6999999999999993</c:v>
                </c:pt>
                <c:pt idx="84">
                  <c:v>8.6999999999999993</c:v>
                </c:pt>
                <c:pt idx="85">
                  <c:v>8.6999999999999993</c:v>
                </c:pt>
                <c:pt idx="86">
                  <c:v>8.8000000000000007</c:v>
                </c:pt>
                <c:pt idx="87">
                  <c:v>8.8000000000000007</c:v>
                </c:pt>
                <c:pt idx="88">
                  <c:v>8.6999999999999993</c:v>
                </c:pt>
                <c:pt idx="89">
                  <c:v>8.6999999999999993</c:v>
                </c:pt>
                <c:pt idx="90">
                  <c:v>8.6</c:v>
                </c:pt>
                <c:pt idx="91">
                  <c:v>8.5</c:v>
                </c:pt>
                <c:pt idx="92">
                  <c:v>8.5</c:v>
                </c:pt>
                <c:pt idx="93">
                  <c:v>8.4</c:v>
                </c:pt>
                <c:pt idx="94">
                  <c:v>8.3000000000000007</c:v>
                </c:pt>
                <c:pt idx="95">
                  <c:v>8.3000000000000007</c:v>
                </c:pt>
                <c:pt idx="96">
                  <c:v>8.1999999999999993</c:v>
                </c:pt>
                <c:pt idx="97">
                  <c:v>8</c:v>
                </c:pt>
                <c:pt idx="98">
                  <c:v>7.8</c:v>
                </c:pt>
                <c:pt idx="99">
                  <c:v>7.6</c:v>
                </c:pt>
                <c:pt idx="100">
                  <c:v>7.5</c:v>
                </c:pt>
                <c:pt idx="101">
                  <c:v>7.3</c:v>
                </c:pt>
                <c:pt idx="102">
                  <c:v>7.3</c:v>
                </c:pt>
                <c:pt idx="103">
                  <c:v>7.2</c:v>
                </c:pt>
                <c:pt idx="104">
                  <c:v>7.1</c:v>
                </c:pt>
                <c:pt idx="105">
                  <c:v>7</c:v>
                </c:pt>
                <c:pt idx="106">
                  <c:v>6.8</c:v>
                </c:pt>
                <c:pt idx="107">
                  <c:v>6.7</c:v>
                </c:pt>
                <c:pt idx="108">
                  <c:v>6.7</c:v>
                </c:pt>
                <c:pt idx="109">
                  <c:v>6.6</c:v>
                </c:pt>
                <c:pt idx="110">
                  <c:v>6.6</c:v>
                </c:pt>
                <c:pt idx="111">
                  <c:v>6.7</c:v>
                </c:pt>
                <c:pt idx="112">
                  <c:v>6.7</c:v>
                </c:pt>
                <c:pt idx="113">
                  <c:v>6.7</c:v>
                </c:pt>
                <c:pt idx="114">
                  <c:v>6.7</c:v>
                </c:pt>
                <c:pt idx="115">
                  <c:v>6.7</c:v>
                </c:pt>
                <c:pt idx="116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02-4981-BA77-B2AAC0CA5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814728"/>
        <c:axId val="602814400"/>
      </c:lineChart>
      <c:catAx>
        <c:axId val="807609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7613224"/>
        <c:crosses val="autoZero"/>
        <c:auto val="1"/>
        <c:lblAlgn val="ctr"/>
        <c:lblOffset val="100"/>
        <c:tickMarkSkip val="12"/>
        <c:noMultiLvlLbl val="0"/>
      </c:catAx>
      <c:valAx>
        <c:axId val="807613224"/>
        <c:scaling>
          <c:orientation val="minMax"/>
          <c:max val="75"/>
          <c:min val="65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07609616"/>
        <c:crosses val="autoZero"/>
        <c:crossBetween val="between"/>
      </c:valAx>
      <c:valAx>
        <c:axId val="602814400"/>
        <c:scaling>
          <c:orientation val="minMax"/>
          <c:max val="11"/>
          <c:min val="6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2814728"/>
        <c:crosses val="max"/>
        <c:crossBetween val="between"/>
      </c:valAx>
      <c:catAx>
        <c:axId val="602814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2814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9720.1</c:v>
                </c:pt>
                <c:pt idx="2">
                  <c:v>9230.5400000000009</c:v>
                </c:pt>
                <c:pt idx="3">
                  <c:v>9807.1200000000008</c:v>
                </c:pt>
                <c:pt idx="4">
                  <c:v>8496.9</c:v>
                </c:pt>
                <c:pt idx="5">
                  <c:v>5557.66</c:v>
                </c:pt>
                <c:pt idx="6">
                  <c:v>5749.49</c:v>
                </c:pt>
                <c:pt idx="7">
                  <c:v>5935.48</c:v>
                </c:pt>
                <c:pt idx="8">
                  <c:v>6863.62</c:v>
                </c:pt>
                <c:pt idx="9">
                  <c:v>6232.28</c:v>
                </c:pt>
                <c:pt idx="10">
                  <c:v>6335.18</c:v>
                </c:pt>
                <c:pt idx="11">
                  <c:v>6297.66</c:v>
                </c:pt>
                <c:pt idx="12">
                  <c:v>8245.02</c:v>
                </c:pt>
                <c:pt idx="13">
                  <c:v>7316.85</c:v>
                </c:pt>
                <c:pt idx="14">
                  <c:v>7423.49</c:v>
                </c:pt>
                <c:pt idx="15">
                  <c:v>6683.29</c:v>
                </c:pt>
                <c:pt idx="16">
                  <c:v>8428.6299999999992</c:v>
                </c:pt>
                <c:pt idx="17">
                  <c:v>7154.98</c:v>
                </c:pt>
                <c:pt idx="18">
                  <c:v>7497.43</c:v>
                </c:pt>
                <c:pt idx="19">
                  <c:v>6638.52</c:v>
                </c:pt>
                <c:pt idx="20">
                  <c:v>7840.05</c:v>
                </c:pt>
                <c:pt idx="21">
                  <c:v>6076.24</c:v>
                </c:pt>
                <c:pt idx="22">
                  <c:v>6404.57</c:v>
                </c:pt>
                <c:pt idx="23">
                  <c:v>5870.39</c:v>
                </c:pt>
                <c:pt idx="24">
                  <c:v>6617.31</c:v>
                </c:pt>
                <c:pt idx="25">
                  <c:v>6431.57</c:v>
                </c:pt>
                <c:pt idx="26">
                  <c:v>6587.02</c:v>
                </c:pt>
                <c:pt idx="27">
                  <c:v>7805.9</c:v>
                </c:pt>
                <c:pt idx="28">
                  <c:v>6782.94</c:v>
                </c:pt>
                <c:pt idx="29">
                  <c:v>5856.34</c:v>
                </c:pt>
                <c:pt idx="30">
                  <c:v>7600.95</c:v>
                </c:pt>
                <c:pt idx="31">
                  <c:v>6244.44</c:v>
                </c:pt>
                <c:pt idx="32">
                  <c:v>6974.05</c:v>
                </c:pt>
                <c:pt idx="33">
                  <c:v>5838.93</c:v>
                </c:pt>
                <c:pt idx="34">
                  <c:v>5546</c:v>
                </c:pt>
                <c:pt idx="35">
                  <c:v>5604.79</c:v>
                </c:pt>
                <c:pt idx="36">
                  <c:v>6851.82</c:v>
                </c:pt>
                <c:pt idx="37">
                  <c:v>6519.13</c:v>
                </c:pt>
                <c:pt idx="38">
                  <c:v>8514.0400000000009</c:v>
                </c:pt>
                <c:pt idx="39">
                  <c:v>6249.28</c:v>
                </c:pt>
                <c:pt idx="40">
                  <c:v>9921.85</c:v>
                </c:pt>
                <c:pt idx="41">
                  <c:v>7667.31</c:v>
                </c:pt>
                <c:pt idx="42">
                  <c:v>7546.21</c:v>
                </c:pt>
                <c:pt idx="43">
                  <c:v>7747.68</c:v>
                </c:pt>
                <c:pt idx="44">
                  <c:v>8693.1200000000008</c:v>
                </c:pt>
                <c:pt idx="45">
                  <c:v>8728.19</c:v>
                </c:pt>
                <c:pt idx="46">
                  <c:v>8331.4599999999991</c:v>
                </c:pt>
                <c:pt idx="47">
                  <c:v>8995.1200000000008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8258.98</c:v>
                </c:pt>
                <c:pt idx="2">
                  <c:v>7564.98</c:v>
                </c:pt>
                <c:pt idx="3">
                  <c:v>8429.89</c:v>
                </c:pt>
                <c:pt idx="4">
                  <c:v>7115.87</c:v>
                </c:pt>
                <c:pt idx="5">
                  <c:v>4572.8500000000004</c:v>
                </c:pt>
                <c:pt idx="6">
                  <c:v>4600.87</c:v>
                </c:pt>
                <c:pt idx="7">
                  <c:v>4850.8900000000003</c:v>
                </c:pt>
                <c:pt idx="8">
                  <c:v>5548.58</c:v>
                </c:pt>
                <c:pt idx="9">
                  <c:v>4867.46</c:v>
                </c:pt>
                <c:pt idx="10">
                  <c:v>5191.62</c:v>
                </c:pt>
                <c:pt idx="11">
                  <c:v>5094.3100000000004</c:v>
                </c:pt>
                <c:pt idx="12">
                  <c:v>6392.68</c:v>
                </c:pt>
                <c:pt idx="13">
                  <c:v>5442.42</c:v>
                </c:pt>
                <c:pt idx="14">
                  <c:v>6023.72</c:v>
                </c:pt>
                <c:pt idx="15">
                  <c:v>5276.03</c:v>
                </c:pt>
                <c:pt idx="16">
                  <c:v>6675.39</c:v>
                </c:pt>
                <c:pt idx="17">
                  <c:v>5608.81</c:v>
                </c:pt>
                <c:pt idx="18">
                  <c:v>6058.07</c:v>
                </c:pt>
                <c:pt idx="19">
                  <c:v>5570.21</c:v>
                </c:pt>
                <c:pt idx="20">
                  <c:v>6553.71</c:v>
                </c:pt>
                <c:pt idx="21">
                  <c:v>4732.05</c:v>
                </c:pt>
                <c:pt idx="22">
                  <c:v>5065.75</c:v>
                </c:pt>
                <c:pt idx="23">
                  <c:v>4784.43</c:v>
                </c:pt>
                <c:pt idx="24">
                  <c:v>5404.98</c:v>
                </c:pt>
                <c:pt idx="25">
                  <c:v>4900.1000000000004</c:v>
                </c:pt>
                <c:pt idx="26">
                  <c:v>5142.6000000000004</c:v>
                </c:pt>
                <c:pt idx="27">
                  <c:v>6154.6</c:v>
                </c:pt>
                <c:pt idx="28">
                  <c:v>5358.53</c:v>
                </c:pt>
                <c:pt idx="29">
                  <c:v>4368.28</c:v>
                </c:pt>
                <c:pt idx="30">
                  <c:v>5969.8</c:v>
                </c:pt>
                <c:pt idx="31">
                  <c:v>5017.6099999999997</c:v>
                </c:pt>
                <c:pt idx="32">
                  <c:v>5214.05</c:v>
                </c:pt>
                <c:pt idx="33">
                  <c:v>4354.74</c:v>
                </c:pt>
                <c:pt idx="34">
                  <c:v>4162.03</c:v>
                </c:pt>
                <c:pt idx="35">
                  <c:v>4241.54</c:v>
                </c:pt>
                <c:pt idx="36">
                  <c:v>5075.9399999999996</c:v>
                </c:pt>
                <c:pt idx="37">
                  <c:v>5043.34</c:v>
                </c:pt>
                <c:pt idx="38">
                  <c:v>6923.91</c:v>
                </c:pt>
                <c:pt idx="39">
                  <c:v>4658.3500000000004</c:v>
                </c:pt>
                <c:pt idx="40">
                  <c:v>7719.95</c:v>
                </c:pt>
                <c:pt idx="41">
                  <c:v>5387.61</c:v>
                </c:pt>
                <c:pt idx="42">
                  <c:v>5660.26</c:v>
                </c:pt>
                <c:pt idx="43">
                  <c:v>6019.52</c:v>
                </c:pt>
                <c:pt idx="44">
                  <c:v>6520.3</c:v>
                </c:pt>
                <c:pt idx="45">
                  <c:v>6500.15</c:v>
                </c:pt>
                <c:pt idx="46">
                  <c:v>6065.41</c:v>
                </c:pt>
                <c:pt idx="47">
                  <c:v>6653.33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1421.04</c:v>
                </c:pt>
                <c:pt idx="2">
                  <c:v>1630.17</c:v>
                </c:pt>
                <c:pt idx="3">
                  <c:v>1338.2</c:v>
                </c:pt>
                <c:pt idx="4">
                  <c:v>1346.88</c:v>
                </c:pt>
                <c:pt idx="5">
                  <c:v>951.11</c:v>
                </c:pt>
                <c:pt idx="6">
                  <c:v>1119.2</c:v>
                </c:pt>
                <c:pt idx="7">
                  <c:v>1055.8699999999999</c:v>
                </c:pt>
                <c:pt idx="8">
                  <c:v>1287.01</c:v>
                </c:pt>
                <c:pt idx="9">
                  <c:v>1335.39</c:v>
                </c:pt>
                <c:pt idx="10">
                  <c:v>1112.56</c:v>
                </c:pt>
                <c:pt idx="11">
                  <c:v>1167.69</c:v>
                </c:pt>
                <c:pt idx="12">
                  <c:v>1793.56</c:v>
                </c:pt>
                <c:pt idx="13">
                  <c:v>1807.85</c:v>
                </c:pt>
                <c:pt idx="14">
                  <c:v>1347.66</c:v>
                </c:pt>
                <c:pt idx="15">
                  <c:v>1345.52</c:v>
                </c:pt>
                <c:pt idx="16">
                  <c:v>1680.36</c:v>
                </c:pt>
                <c:pt idx="17">
                  <c:v>1466.01</c:v>
                </c:pt>
                <c:pt idx="18">
                  <c:v>1366.67</c:v>
                </c:pt>
                <c:pt idx="19">
                  <c:v>1016.4</c:v>
                </c:pt>
                <c:pt idx="20">
                  <c:v>1226.51</c:v>
                </c:pt>
                <c:pt idx="21">
                  <c:v>1272.97</c:v>
                </c:pt>
                <c:pt idx="22">
                  <c:v>1276.6300000000001</c:v>
                </c:pt>
                <c:pt idx="23">
                  <c:v>1026.31</c:v>
                </c:pt>
                <c:pt idx="24">
                  <c:v>1139.6199999999999</c:v>
                </c:pt>
                <c:pt idx="25">
                  <c:v>1454.38</c:v>
                </c:pt>
                <c:pt idx="26">
                  <c:v>1372.78</c:v>
                </c:pt>
                <c:pt idx="27">
                  <c:v>1596.43</c:v>
                </c:pt>
                <c:pt idx="28">
                  <c:v>1330.7</c:v>
                </c:pt>
                <c:pt idx="29">
                  <c:v>1402.77</c:v>
                </c:pt>
                <c:pt idx="30">
                  <c:v>1540.54</c:v>
                </c:pt>
                <c:pt idx="31">
                  <c:v>1158.77</c:v>
                </c:pt>
                <c:pt idx="32">
                  <c:v>1679.16</c:v>
                </c:pt>
                <c:pt idx="33">
                  <c:v>1391.07</c:v>
                </c:pt>
                <c:pt idx="34">
                  <c:v>1290.4100000000001</c:v>
                </c:pt>
                <c:pt idx="35">
                  <c:v>1283.54</c:v>
                </c:pt>
                <c:pt idx="36">
                  <c:v>1681.33</c:v>
                </c:pt>
                <c:pt idx="37">
                  <c:v>1370.41</c:v>
                </c:pt>
                <c:pt idx="38">
                  <c:v>1483.85</c:v>
                </c:pt>
                <c:pt idx="39">
                  <c:v>1504.92</c:v>
                </c:pt>
                <c:pt idx="40">
                  <c:v>2079.37</c:v>
                </c:pt>
                <c:pt idx="41">
                  <c:v>2104.88</c:v>
                </c:pt>
                <c:pt idx="42">
                  <c:v>1727.45</c:v>
                </c:pt>
                <c:pt idx="43">
                  <c:v>1602.81</c:v>
                </c:pt>
                <c:pt idx="44">
                  <c:v>2007.91</c:v>
                </c:pt>
                <c:pt idx="45">
                  <c:v>2065.64</c:v>
                </c:pt>
                <c:pt idx="46">
                  <c:v>2128.56</c:v>
                </c:pt>
                <c:pt idx="47">
                  <c:v>2231.79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Y-arvot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141F94"/>
              </a:solidFill>
              <a:ln w="15875">
                <a:solidFill>
                  <a:schemeClr val="accent1"/>
                </a:solidFill>
              </a:ln>
              <a:effectLst/>
            </c:spPr>
          </c:marker>
          <c:xVal>
            <c:numRef>
              <c:f>Taul1!$A$2:$A$164</c:f>
              <c:numCache>
                <c:formatCode>General</c:formatCode>
                <c:ptCount val="16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</c:numCache>
            </c:numRef>
          </c:xVal>
          <c:yVal>
            <c:numRef>
              <c:f>Taul1!$B$2:$B$164</c:f>
              <c:numCache>
                <c:formatCode>General</c:formatCode>
                <c:ptCount val="163"/>
                <c:pt idx="0">
                  <c:v>-47.107438016528924</c:v>
                </c:pt>
                <c:pt idx="1">
                  <c:v>-41.566755907344884</c:v>
                </c:pt>
                <c:pt idx="2">
                  <c:v>-32.857142857142847</c:v>
                </c:pt>
                <c:pt idx="3">
                  <c:v>-2.7777777777777857</c:v>
                </c:pt>
                <c:pt idx="4">
                  <c:v>-5.6179775280898951</c:v>
                </c:pt>
                <c:pt idx="5">
                  <c:v>-45.283018867924532</c:v>
                </c:pt>
                <c:pt idx="6">
                  <c:v>-6.363636363636374</c:v>
                </c:pt>
                <c:pt idx="7">
                  <c:v>-17.745709828393146</c:v>
                </c:pt>
                <c:pt idx="8">
                  <c:v>20.913107511045666</c:v>
                </c:pt>
                <c:pt idx="9">
                  <c:v>-8.6253369272237137</c:v>
                </c:pt>
                <c:pt idx="10">
                  <c:v>-27.45098039215685</c:v>
                </c:pt>
                <c:pt idx="11">
                  <c:v>15.74882471457353</c:v>
                </c:pt>
                <c:pt idx="12">
                  <c:v>24.840764331210181</c:v>
                </c:pt>
                <c:pt idx="13">
                  <c:v>-20</c:v>
                </c:pt>
                <c:pt idx="14">
                  <c:v>36.363636363636346</c:v>
                </c:pt>
                <c:pt idx="15">
                  <c:v>0</c:v>
                </c:pt>
                <c:pt idx="16">
                  <c:v>2.6666666666666572</c:v>
                </c:pt>
                <c:pt idx="17">
                  <c:v>62.903225806451587</c:v>
                </c:pt>
                <c:pt idx="18">
                  <c:v>-10.164835164835168</c:v>
                </c:pt>
                <c:pt idx="19">
                  <c:v>1.6666666666666572</c:v>
                </c:pt>
                <c:pt idx="20">
                  <c:v>-51.547668179942221</c:v>
                </c:pt>
                <c:pt idx="21">
                  <c:v>37122.222222222226</c:v>
                </c:pt>
                <c:pt idx="22">
                  <c:v>31.818181818181813</c:v>
                </c:pt>
                <c:pt idx="23">
                  <c:v>-27.659574468085097</c:v>
                </c:pt>
                <c:pt idx="24">
                  <c:v>-20.316622691292878</c:v>
                </c:pt>
                <c:pt idx="25">
                  <c:v>-14.569536423841058</c:v>
                </c:pt>
                <c:pt idx="26">
                  <c:v>-60</c:v>
                </c:pt>
                <c:pt idx="27">
                  <c:v>0.51762867467526519</c:v>
                </c:pt>
                <c:pt idx="28">
                  <c:v>30.693815987933647</c:v>
                </c:pt>
                <c:pt idx="29">
                  <c:v>-31.972789115646265</c:v>
                </c:pt>
                <c:pt idx="30">
                  <c:v>-25.142857142857139</c:v>
                </c:pt>
                <c:pt idx="31">
                  <c:v>-25</c:v>
                </c:pt>
                <c:pt idx="32">
                  <c:v>-86.762983209683711</c:v>
                </c:pt>
                <c:pt idx="33">
                  <c:v>-55.333333333333336</c:v>
                </c:pt>
                <c:pt idx="34">
                  <c:v>-5.0387596899224718</c:v>
                </c:pt>
                <c:pt idx="35">
                  <c:v>7.0796460176991047</c:v>
                </c:pt>
                <c:pt idx="36">
                  <c:v>-4.6326626111371212</c:v>
                </c:pt>
                <c:pt idx="37">
                  <c:v>-85.245901639344254</c:v>
                </c:pt>
                <c:pt idx="38">
                  <c:v>-6.3291139240506311</c:v>
                </c:pt>
                <c:pt idx="39">
                  <c:v>-26.041666666666657</c:v>
                </c:pt>
                <c:pt idx="40">
                  <c:v>20</c:v>
                </c:pt>
                <c:pt idx="41">
                  <c:v>33.710407239819006</c:v>
                </c:pt>
                <c:pt idx="42">
                  <c:v>-15.686274509803923</c:v>
                </c:pt>
                <c:pt idx="43">
                  <c:v>-50</c:v>
                </c:pt>
                <c:pt idx="44">
                  <c:v>-15.133819951338197</c:v>
                </c:pt>
                <c:pt idx="45">
                  <c:v>-11.940298507462686</c:v>
                </c:pt>
                <c:pt idx="46">
                  <c:v>0</c:v>
                </c:pt>
                <c:pt idx="47">
                  <c:v>-21.797004991680524</c:v>
                </c:pt>
                <c:pt idx="48">
                  <c:v>-3.5537190082644514</c:v>
                </c:pt>
                <c:pt idx="49">
                  <c:v>-14.62425765189586</c:v>
                </c:pt>
                <c:pt idx="50">
                  <c:v>-79.411764705882348</c:v>
                </c:pt>
                <c:pt idx="51">
                  <c:v>3.9634146341463605</c:v>
                </c:pt>
                <c:pt idx="52">
                  <c:v>-8.3333333333333428</c:v>
                </c:pt>
                <c:pt idx="53">
                  <c:v>52.830188679245282</c:v>
                </c:pt>
                <c:pt idx="54">
                  <c:v>-14.596273291925471</c:v>
                </c:pt>
                <c:pt idx="55">
                  <c:v>251.61290322580646</c:v>
                </c:pt>
                <c:pt idx="56">
                  <c:v>31.833333333333314</c:v>
                </c:pt>
                <c:pt idx="57">
                  <c:v>16.438356164383563</c:v>
                </c:pt>
                <c:pt idx="58">
                  <c:v>-15.954606141522035</c:v>
                </c:pt>
                <c:pt idx="59">
                  <c:v>60</c:v>
                </c:pt>
                <c:pt idx="60">
                  <c:v>-18.072289156626525</c:v>
                </c:pt>
                <c:pt idx="61">
                  <c:v>-69.158878504672899</c:v>
                </c:pt>
                <c:pt idx="62">
                  <c:v>524.99999999999989</c:v>
                </c:pt>
                <c:pt idx="63">
                  <c:v>-75.714285714285722</c:v>
                </c:pt>
                <c:pt idx="64">
                  <c:v>-10</c:v>
                </c:pt>
                <c:pt idx="65">
                  <c:v>-2.4223602484472053</c:v>
                </c:pt>
                <c:pt idx="66">
                  <c:v>-3.5058430717863018</c:v>
                </c:pt>
                <c:pt idx="67">
                  <c:v>7.7599748664781742</c:v>
                </c:pt>
                <c:pt idx="68">
                  <c:v>-2.5641025641025692</c:v>
                </c:pt>
                <c:pt idx="69">
                  <c:v>-80.991735537190081</c:v>
                </c:pt>
                <c:pt idx="70">
                  <c:v>-40.377358490566031</c:v>
                </c:pt>
                <c:pt idx="71">
                  <c:v>-42.028985507246375</c:v>
                </c:pt>
                <c:pt idx="72">
                  <c:v>-11.340206185566998</c:v>
                </c:pt>
                <c:pt idx="73">
                  <c:v>26.744186046511629</c:v>
                </c:pt>
                <c:pt idx="74">
                  <c:v>14.406779661016927</c:v>
                </c:pt>
                <c:pt idx="75">
                  <c:v>-11.255411255411246</c:v>
                </c:pt>
                <c:pt idx="76">
                  <c:v>-11.428571428571431</c:v>
                </c:pt>
                <c:pt idx="77">
                  <c:v>0</c:v>
                </c:pt>
                <c:pt idx="78">
                  <c:v>20.754716981132091</c:v>
                </c:pt>
                <c:pt idx="79">
                  <c:v>-20.463320463320457</c:v>
                </c:pt>
                <c:pt idx="80">
                  <c:v>3.0303030303030312</c:v>
                </c:pt>
                <c:pt idx="81">
                  <c:v>-98.244651673066372</c:v>
                </c:pt>
                <c:pt idx="82">
                  <c:v>-100</c:v>
                </c:pt>
                <c:pt idx="83">
                  <c:v>-18.181818181818187</c:v>
                </c:pt>
                <c:pt idx="84">
                  <c:v>-29.056603773584897</c:v>
                </c:pt>
                <c:pt idx="85">
                  <c:v>-23.07692307692308</c:v>
                </c:pt>
                <c:pt idx="86">
                  <c:v>599.99999999999989</c:v>
                </c:pt>
                <c:pt idx="87">
                  <c:v>130.43478260869566</c:v>
                </c:pt>
                <c:pt idx="88">
                  <c:v>-80</c:v>
                </c:pt>
                <c:pt idx="89">
                  <c:v>13.235294117647058</c:v>
                </c:pt>
                <c:pt idx="90">
                  <c:v>-46.663182308169723</c:v>
                </c:pt>
                <c:pt idx="91">
                  <c:v>-27.439024390243901</c:v>
                </c:pt>
                <c:pt idx="92">
                  <c:v>-37.5</c:v>
                </c:pt>
                <c:pt idx="93">
                  <c:v>-10</c:v>
                </c:pt>
                <c:pt idx="94">
                  <c:v>1.9801980198019749</c:v>
                </c:pt>
                <c:pt idx="95">
                  <c:v>-18.032786885245898</c:v>
                </c:pt>
                <c:pt idx="96">
                  <c:v>-45.995260663507111</c:v>
                </c:pt>
                <c:pt idx="97">
                  <c:v>-18.539865513928916</c:v>
                </c:pt>
                <c:pt idx="98">
                  <c:v>-79.282868525896419</c:v>
                </c:pt>
                <c:pt idx="99">
                  <c:v>-22.352941176470594</c:v>
                </c:pt>
                <c:pt idx="100">
                  <c:v>-11.1111111111111</c:v>
                </c:pt>
                <c:pt idx="101">
                  <c:v>-100</c:v>
                </c:pt>
                <c:pt idx="102">
                  <c:v>-18</c:v>
                </c:pt>
                <c:pt idx="103">
                  <c:v>20</c:v>
                </c:pt>
                <c:pt idx="104">
                  <c:v>2.6812021213906974</c:v>
                </c:pt>
                <c:pt idx="105">
                  <c:v>-29.540918163672657</c:v>
                </c:pt>
                <c:pt idx="106">
                  <c:v>27.321237993596597</c:v>
                </c:pt>
                <c:pt idx="107">
                  <c:v>4.1666666666666714</c:v>
                </c:pt>
                <c:pt idx="108">
                  <c:v>-4</c:v>
                </c:pt>
                <c:pt idx="109">
                  <c:v>-39.93993993993994</c:v>
                </c:pt>
                <c:pt idx="110">
                  <c:v>21.428571428571416</c:v>
                </c:pt>
                <c:pt idx="111">
                  <c:v>-12.5</c:v>
                </c:pt>
                <c:pt idx="112">
                  <c:v>-24.296675191815865</c:v>
                </c:pt>
                <c:pt idx="113">
                  <c:v>-5</c:v>
                </c:pt>
                <c:pt idx="114">
                  <c:v>-28.824476650563597</c:v>
                </c:pt>
                <c:pt idx="115">
                  <c:v>-14.602587800369676</c:v>
                </c:pt>
                <c:pt idx="116">
                  <c:v>-46</c:v>
                </c:pt>
                <c:pt idx="117">
                  <c:v>34.545454545454533</c:v>
                </c:pt>
                <c:pt idx="118">
                  <c:v>2.7649769585253523</c:v>
                </c:pt>
                <c:pt idx="119">
                  <c:v>17.64705882352942</c:v>
                </c:pt>
                <c:pt idx="120">
                  <c:v>92.546583850931654</c:v>
                </c:pt>
                <c:pt idx="121">
                  <c:v>1.904761904761898</c:v>
                </c:pt>
                <c:pt idx="122">
                  <c:v>81.481481481481495</c:v>
                </c:pt>
                <c:pt idx="123">
                  <c:v>41.904761904761898</c:v>
                </c:pt>
                <c:pt idx="124">
                  <c:v>5</c:v>
                </c:pt>
                <c:pt idx="125">
                  <c:v>-39.936102236421725</c:v>
                </c:pt>
                <c:pt idx="126">
                  <c:v>-18.181818181818173</c:v>
                </c:pt>
                <c:pt idx="127">
                  <c:v>-46.153846153846153</c:v>
                </c:pt>
                <c:pt idx="128">
                  <c:v>74.319066147859928</c:v>
                </c:pt>
                <c:pt idx="129">
                  <c:v>7.8431372549019756</c:v>
                </c:pt>
                <c:pt idx="130">
                  <c:v>-8.3333333333333286</c:v>
                </c:pt>
                <c:pt idx="131">
                  <c:v>-4.966887417218544</c:v>
                </c:pt>
                <c:pt idx="132">
                  <c:v>-8.9544513457557002</c:v>
                </c:pt>
                <c:pt idx="133">
                  <c:v>-37.5</c:v>
                </c:pt>
                <c:pt idx="134">
                  <c:v>8.2122905027933086</c:v>
                </c:pt>
                <c:pt idx="135">
                  <c:v>-37.974683544303801</c:v>
                </c:pt>
                <c:pt idx="136">
                  <c:v>-25.676959619952498</c:v>
                </c:pt>
                <c:pt idx="137">
                  <c:v>34.374999999999972</c:v>
                </c:pt>
                <c:pt idx="138">
                  <c:v>-66.037735849056602</c:v>
                </c:pt>
                <c:pt idx="139">
                  <c:v>-85.763888888888886</c:v>
                </c:pt>
                <c:pt idx="140">
                  <c:v>128.07017543859649</c:v>
                </c:pt>
                <c:pt idx="141">
                  <c:v>-22.027972027972027</c:v>
                </c:pt>
                <c:pt idx="142">
                  <c:v>-2.0408163265306172</c:v>
                </c:pt>
                <c:pt idx="143">
                  <c:v>-38.815789473684205</c:v>
                </c:pt>
                <c:pt idx="144">
                  <c:v>-14.236790606653614</c:v>
                </c:pt>
                <c:pt idx="145">
                  <c:v>1.2956419316843153</c:v>
                </c:pt>
                <c:pt idx="146">
                  <c:v>-47.483380816714146</c:v>
                </c:pt>
                <c:pt idx="147">
                  <c:v>-33.846153846153854</c:v>
                </c:pt>
                <c:pt idx="148">
                  <c:v>-5.2631578947368354</c:v>
                </c:pt>
                <c:pt idx="149">
                  <c:v>-27.215189873417728</c:v>
                </c:pt>
                <c:pt idx="150">
                  <c:v>-18.181818181818173</c:v>
                </c:pt>
                <c:pt idx="151">
                  <c:v>4.3478260869565162</c:v>
                </c:pt>
                <c:pt idx="152">
                  <c:v>-26.229508196721312</c:v>
                </c:pt>
                <c:pt idx="153">
                  <c:v>-16.666666666666657</c:v>
                </c:pt>
                <c:pt idx="154">
                  <c:v>-46.104417670682729</c:v>
                </c:pt>
                <c:pt idx="155">
                  <c:v>-6.3670411985018802</c:v>
                </c:pt>
                <c:pt idx="156">
                  <c:v>1.6216216216215997</c:v>
                </c:pt>
                <c:pt idx="157">
                  <c:v>-24.188790560471972</c:v>
                </c:pt>
                <c:pt idx="158">
                  <c:v>-15.219806379939698</c:v>
                </c:pt>
                <c:pt idx="159">
                  <c:v>21.739130434782595</c:v>
                </c:pt>
                <c:pt idx="160">
                  <c:v>-38.675496688741717</c:v>
                </c:pt>
                <c:pt idx="161">
                  <c:v>26.666666666666657</c:v>
                </c:pt>
                <c:pt idx="162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47-4C45-BFEA-5D2741B26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884984"/>
        <c:axId val="355885968"/>
      </c:scatterChart>
      <c:valAx>
        <c:axId val="355884984"/>
        <c:scaling>
          <c:orientation val="minMax"/>
          <c:max val="163"/>
          <c:min val="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5885968"/>
        <c:crosses val="autoZero"/>
        <c:crossBetween val="midCat"/>
      </c:valAx>
      <c:valAx>
        <c:axId val="355885968"/>
        <c:scaling>
          <c:orientation val="minMax"/>
          <c:max val="100"/>
          <c:min val="-100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5884984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3366.23</c:v>
                </c:pt>
                <c:pt idx="2">
                  <c:v>2794.93</c:v>
                </c:pt>
                <c:pt idx="3">
                  <c:v>3320.8</c:v>
                </c:pt>
                <c:pt idx="4">
                  <c:v>1593.12</c:v>
                </c:pt>
                <c:pt idx="5">
                  <c:v>1342.68</c:v>
                </c:pt>
                <c:pt idx="6">
                  <c:v>1244.96</c:v>
                </c:pt>
                <c:pt idx="7">
                  <c:v>1468.05</c:v>
                </c:pt>
                <c:pt idx="8">
                  <c:v>1832</c:v>
                </c:pt>
                <c:pt idx="9">
                  <c:v>1578.99</c:v>
                </c:pt>
                <c:pt idx="10">
                  <c:v>1936.8</c:v>
                </c:pt>
                <c:pt idx="11">
                  <c:v>1796.5</c:v>
                </c:pt>
                <c:pt idx="12">
                  <c:v>2438.4499999999998</c:v>
                </c:pt>
                <c:pt idx="13">
                  <c:v>2468.21</c:v>
                </c:pt>
                <c:pt idx="14">
                  <c:v>3181.52</c:v>
                </c:pt>
                <c:pt idx="15">
                  <c:v>2396.58</c:v>
                </c:pt>
                <c:pt idx="16">
                  <c:v>2904.2</c:v>
                </c:pt>
                <c:pt idx="17">
                  <c:v>2680.94</c:v>
                </c:pt>
                <c:pt idx="18">
                  <c:v>2520.36</c:v>
                </c:pt>
                <c:pt idx="19">
                  <c:v>2313.73</c:v>
                </c:pt>
                <c:pt idx="20">
                  <c:v>2977.16</c:v>
                </c:pt>
                <c:pt idx="21">
                  <c:v>2327.5500000000002</c:v>
                </c:pt>
                <c:pt idx="22">
                  <c:v>2474.31</c:v>
                </c:pt>
                <c:pt idx="23">
                  <c:v>2362.67</c:v>
                </c:pt>
                <c:pt idx="24">
                  <c:v>2313.65</c:v>
                </c:pt>
                <c:pt idx="25">
                  <c:v>2856.11</c:v>
                </c:pt>
                <c:pt idx="26">
                  <c:v>3075.98</c:v>
                </c:pt>
                <c:pt idx="27">
                  <c:v>3621.13</c:v>
                </c:pt>
                <c:pt idx="28">
                  <c:v>2861.35</c:v>
                </c:pt>
                <c:pt idx="29">
                  <c:v>2616.36</c:v>
                </c:pt>
                <c:pt idx="30">
                  <c:v>4383.42</c:v>
                </c:pt>
                <c:pt idx="31">
                  <c:v>3351.61</c:v>
                </c:pt>
                <c:pt idx="32">
                  <c:v>2898.09</c:v>
                </c:pt>
                <c:pt idx="33">
                  <c:v>2580.98</c:v>
                </c:pt>
                <c:pt idx="34">
                  <c:v>2359.2399999999998</c:v>
                </c:pt>
                <c:pt idx="35">
                  <c:v>2283.86</c:v>
                </c:pt>
                <c:pt idx="36">
                  <c:v>3044.21</c:v>
                </c:pt>
                <c:pt idx="37">
                  <c:v>3056.22</c:v>
                </c:pt>
                <c:pt idx="38">
                  <c:v>4864.7</c:v>
                </c:pt>
                <c:pt idx="39">
                  <c:v>2828.71</c:v>
                </c:pt>
                <c:pt idx="40">
                  <c:v>5938.1</c:v>
                </c:pt>
                <c:pt idx="41">
                  <c:v>3450.4</c:v>
                </c:pt>
                <c:pt idx="42">
                  <c:v>3572.38</c:v>
                </c:pt>
                <c:pt idx="43">
                  <c:v>3795.35</c:v>
                </c:pt>
                <c:pt idx="44">
                  <c:v>4191.42</c:v>
                </c:pt>
                <c:pt idx="45">
                  <c:v>4120.53</c:v>
                </c:pt>
                <c:pt idx="46">
                  <c:v>3644.33</c:v>
                </c:pt>
                <c:pt idx="47">
                  <c:v>3820.07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2896.25</c:v>
                </c:pt>
                <c:pt idx="2">
                  <c:v>2312.65</c:v>
                </c:pt>
                <c:pt idx="3">
                  <c:v>2909.3</c:v>
                </c:pt>
                <c:pt idx="4">
                  <c:v>1249.43</c:v>
                </c:pt>
                <c:pt idx="5">
                  <c:v>1069.2</c:v>
                </c:pt>
                <c:pt idx="6">
                  <c:v>964.13</c:v>
                </c:pt>
                <c:pt idx="7">
                  <c:v>1241.69</c:v>
                </c:pt>
                <c:pt idx="8">
                  <c:v>1509.96</c:v>
                </c:pt>
                <c:pt idx="9">
                  <c:v>1298.93</c:v>
                </c:pt>
                <c:pt idx="10">
                  <c:v>1598.5</c:v>
                </c:pt>
                <c:pt idx="11">
                  <c:v>1554.3</c:v>
                </c:pt>
                <c:pt idx="12">
                  <c:v>1844.84</c:v>
                </c:pt>
                <c:pt idx="13">
                  <c:v>1952.66</c:v>
                </c:pt>
                <c:pt idx="14">
                  <c:v>2643.83</c:v>
                </c:pt>
                <c:pt idx="15">
                  <c:v>2020.96</c:v>
                </c:pt>
                <c:pt idx="16">
                  <c:v>2403.3000000000002</c:v>
                </c:pt>
                <c:pt idx="17">
                  <c:v>2216.66</c:v>
                </c:pt>
                <c:pt idx="18">
                  <c:v>2068.4299999999998</c:v>
                </c:pt>
                <c:pt idx="19">
                  <c:v>1918.23</c:v>
                </c:pt>
                <c:pt idx="20">
                  <c:v>2543.5300000000002</c:v>
                </c:pt>
                <c:pt idx="21">
                  <c:v>1953.3</c:v>
                </c:pt>
                <c:pt idx="22">
                  <c:v>1989.66</c:v>
                </c:pt>
                <c:pt idx="23">
                  <c:v>1996.5</c:v>
                </c:pt>
                <c:pt idx="24">
                  <c:v>1908.96</c:v>
                </c:pt>
                <c:pt idx="25">
                  <c:v>2258.2399999999998</c:v>
                </c:pt>
                <c:pt idx="26">
                  <c:v>2456.8000000000002</c:v>
                </c:pt>
                <c:pt idx="27">
                  <c:v>2824.4</c:v>
                </c:pt>
                <c:pt idx="28">
                  <c:v>2344.46</c:v>
                </c:pt>
                <c:pt idx="29">
                  <c:v>2088.4299999999998</c:v>
                </c:pt>
                <c:pt idx="30">
                  <c:v>3684.57</c:v>
                </c:pt>
                <c:pt idx="31">
                  <c:v>2958.78</c:v>
                </c:pt>
                <c:pt idx="32">
                  <c:v>2299.4899999999998</c:v>
                </c:pt>
                <c:pt idx="33">
                  <c:v>1982.85</c:v>
                </c:pt>
                <c:pt idx="34">
                  <c:v>1838.62</c:v>
                </c:pt>
                <c:pt idx="35">
                  <c:v>1831.74</c:v>
                </c:pt>
                <c:pt idx="36">
                  <c:v>2315.98</c:v>
                </c:pt>
                <c:pt idx="37">
                  <c:v>2553.34</c:v>
                </c:pt>
                <c:pt idx="38">
                  <c:v>4340.8599999999997</c:v>
                </c:pt>
                <c:pt idx="39">
                  <c:v>2367.1799999999998</c:v>
                </c:pt>
                <c:pt idx="40">
                  <c:v>5076.09</c:v>
                </c:pt>
                <c:pt idx="41">
                  <c:v>2681.98</c:v>
                </c:pt>
                <c:pt idx="42">
                  <c:v>3010.94</c:v>
                </c:pt>
                <c:pt idx="43">
                  <c:v>3289.39</c:v>
                </c:pt>
                <c:pt idx="44">
                  <c:v>3450.36</c:v>
                </c:pt>
                <c:pt idx="45">
                  <c:v>3336.6</c:v>
                </c:pt>
                <c:pt idx="46">
                  <c:v>2871.16</c:v>
                </c:pt>
                <c:pt idx="47">
                  <c:v>2664.34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469.98</c:v>
                </c:pt>
                <c:pt idx="2">
                  <c:v>482.28</c:v>
                </c:pt>
                <c:pt idx="3">
                  <c:v>411.49</c:v>
                </c:pt>
                <c:pt idx="4">
                  <c:v>343.7</c:v>
                </c:pt>
                <c:pt idx="5">
                  <c:v>273.48</c:v>
                </c:pt>
                <c:pt idx="6">
                  <c:v>280.83</c:v>
                </c:pt>
                <c:pt idx="7">
                  <c:v>226.35</c:v>
                </c:pt>
                <c:pt idx="8">
                  <c:v>322.04000000000002</c:v>
                </c:pt>
                <c:pt idx="9">
                  <c:v>280.06</c:v>
                </c:pt>
                <c:pt idx="10">
                  <c:v>338.3</c:v>
                </c:pt>
                <c:pt idx="11">
                  <c:v>242.2</c:v>
                </c:pt>
                <c:pt idx="12">
                  <c:v>593.61</c:v>
                </c:pt>
                <c:pt idx="13">
                  <c:v>515.55999999999995</c:v>
                </c:pt>
                <c:pt idx="14">
                  <c:v>537.70000000000005</c:v>
                </c:pt>
                <c:pt idx="15">
                  <c:v>375.62</c:v>
                </c:pt>
                <c:pt idx="16">
                  <c:v>500.91</c:v>
                </c:pt>
                <c:pt idx="17">
                  <c:v>464.27</c:v>
                </c:pt>
                <c:pt idx="18">
                  <c:v>451.93</c:v>
                </c:pt>
                <c:pt idx="19">
                  <c:v>395.5</c:v>
                </c:pt>
                <c:pt idx="20">
                  <c:v>433.63</c:v>
                </c:pt>
                <c:pt idx="21">
                  <c:v>374.25</c:v>
                </c:pt>
                <c:pt idx="22">
                  <c:v>484.65</c:v>
                </c:pt>
                <c:pt idx="23">
                  <c:v>366.18</c:v>
                </c:pt>
                <c:pt idx="24">
                  <c:v>404.69</c:v>
                </c:pt>
                <c:pt idx="25">
                  <c:v>597.87</c:v>
                </c:pt>
                <c:pt idx="26">
                  <c:v>619.17999999999995</c:v>
                </c:pt>
                <c:pt idx="27">
                  <c:v>796.73</c:v>
                </c:pt>
                <c:pt idx="28">
                  <c:v>516.89</c:v>
                </c:pt>
                <c:pt idx="29">
                  <c:v>527.91999999999996</c:v>
                </c:pt>
                <c:pt idx="30">
                  <c:v>698.85</c:v>
                </c:pt>
                <c:pt idx="31">
                  <c:v>392.83</c:v>
                </c:pt>
                <c:pt idx="32">
                  <c:v>598.61</c:v>
                </c:pt>
                <c:pt idx="33">
                  <c:v>598.13</c:v>
                </c:pt>
                <c:pt idx="34">
                  <c:v>520.62</c:v>
                </c:pt>
                <c:pt idx="35">
                  <c:v>452.12</c:v>
                </c:pt>
                <c:pt idx="36">
                  <c:v>728.23</c:v>
                </c:pt>
                <c:pt idx="37">
                  <c:v>502.88</c:v>
                </c:pt>
                <c:pt idx="38">
                  <c:v>523.84</c:v>
                </c:pt>
                <c:pt idx="39">
                  <c:v>461.54</c:v>
                </c:pt>
                <c:pt idx="40">
                  <c:v>862.01</c:v>
                </c:pt>
                <c:pt idx="41">
                  <c:v>768.42</c:v>
                </c:pt>
                <c:pt idx="42">
                  <c:v>561.44000000000005</c:v>
                </c:pt>
                <c:pt idx="43">
                  <c:v>505.96</c:v>
                </c:pt>
                <c:pt idx="44">
                  <c:v>741.06</c:v>
                </c:pt>
                <c:pt idx="45">
                  <c:v>783.93</c:v>
                </c:pt>
                <c:pt idx="46">
                  <c:v>773.17</c:v>
                </c:pt>
                <c:pt idx="47">
                  <c:v>1155.73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6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3179.5</c:v>
                </c:pt>
                <c:pt idx="1">
                  <c:v>3233</c:v>
                </c:pt>
                <c:pt idx="2">
                  <c:v>3502.5</c:v>
                </c:pt>
                <c:pt idx="3">
                  <c:v>3407.3</c:v>
                </c:pt>
                <c:pt idx="4">
                  <c:v>3239.7</c:v>
                </c:pt>
                <c:pt idx="5">
                  <c:v>2814.3</c:v>
                </c:pt>
                <c:pt idx="6">
                  <c:v>2713.7</c:v>
                </c:pt>
                <c:pt idx="7">
                  <c:v>2757.6</c:v>
                </c:pt>
                <c:pt idx="8">
                  <c:v>2858.6</c:v>
                </c:pt>
                <c:pt idx="9">
                  <c:v>2965.7</c:v>
                </c:pt>
                <c:pt idx="10">
                  <c:v>2717.7</c:v>
                </c:pt>
                <c:pt idx="11">
                  <c:v>2723.5</c:v>
                </c:pt>
                <c:pt idx="12">
                  <c:v>3095.6</c:v>
                </c:pt>
                <c:pt idx="13">
                  <c:v>3675.1</c:v>
                </c:pt>
                <c:pt idx="14">
                  <c:v>3714.1</c:v>
                </c:pt>
                <c:pt idx="15">
                  <c:v>3749.6</c:v>
                </c:pt>
                <c:pt idx="16">
                  <c:v>3755.6</c:v>
                </c:pt>
                <c:pt idx="17">
                  <c:v>3692.7</c:v>
                </c:pt>
                <c:pt idx="18">
                  <c:v>4045.2</c:v>
                </c:pt>
                <c:pt idx="19">
                  <c:v>3547.6</c:v>
                </c:pt>
                <c:pt idx="20">
                  <c:v>3554.1</c:v>
                </c:pt>
                <c:pt idx="21">
                  <c:v>3358.3</c:v>
                </c:pt>
                <c:pt idx="22">
                  <c:v>3414.5</c:v>
                </c:pt>
                <c:pt idx="23">
                  <c:v>3331.4</c:v>
                </c:pt>
                <c:pt idx="24">
                  <c:v>3137.8</c:v>
                </c:pt>
                <c:pt idx="25">
                  <c:v>3518.4</c:v>
                </c:pt>
                <c:pt idx="26">
                  <c:v>3584.4</c:v>
                </c:pt>
                <c:pt idx="27">
                  <c:v>4044.9</c:v>
                </c:pt>
                <c:pt idx="28">
                  <c:v>4150</c:v>
                </c:pt>
                <c:pt idx="29">
                  <c:v>4430.3</c:v>
                </c:pt>
                <c:pt idx="30">
                  <c:v>4387.3999999999996</c:v>
                </c:pt>
                <c:pt idx="31">
                  <c:v>4282</c:v>
                </c:pt>
                <c:pt idx="32">
                  <c:v>4673</c:v>
                </c:pt>
                <c:pt idx="33">
                  <c:v>4593.1000000000004</c:v>
                </c:pt>
                <c:pt idx="34">
                  <c:v>4425.8999999999996</c:v>
                </c:pt>
                <c:pt idx="35">
                  <c:v>4293.1000000000004</c:v>
                </c:pt>
                <c:pt idx="36">
                  <c:v>4337.5</c:v>
                </c:pt>
                <c:pt idx="37">
                  <c:v>4336</c:v>
                </c:pt>
                <c:pt idx="38">
                  <c:v>4449.5</c:v>
                </c:pt>
                <c:pt idx="39">
                  <c:v>4305.8</c:v>
                </c:pt>
                <c:pt idx="40">
                  <c:v>4558.3</c:v>
                </c:pt>
                <c:pt idx="41">
                  <c:v>5055.3</c:v>
                </c:pt>
                <c:pt idx="42">
                  <c:v>4766.7</c:v>
                </c:pt>
                <c:pt idx="43">
                  <c:v>4752.7</c:v>
                </c:pt>
                <c:pt idx="44">
                  <c:v>4940.3999999999996</c:v>
                </c:pt>
                <c:pt idx="45">
                  <c:v>5177</c:v>
                </c:pt>
                <c:pt idx="46">
                  <c:v>5292.4</c:v>
                </c:pt>
                <c:pt idx="47">
                  <c:v>5650.5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16723.8</c:v>
                </c:pt>
                <c:pt idx="1">
                  <c:v>16509.3</c:v>
                </c:pt>
                <c:pt idx="2">
                  <c:v>15997.4</c:v>
                </c:pt>
                <c:pt idx="3">
                  <c:v>17211.3</c:v>
                </c:pt>
                <c:pt idx="4">
                  <c:v>16328</c:v>
                </c:pt>
                <c:pt idx="5">
                  <c:v>12688</c:v>
                </c:pt>
                <c:pt idx="6">
                  <c:v>11698.7</c:v>
                </c:pt>
                <c:pt idx="7">
                  <c:v>11403.5</c:v>
                </c:pt>
                <c:pt idx="8">
                  <c:v>10675.2</c:v>
                </c:pt>
                <c:pt idx="9">
                  <c:v>9931.39</c:v>
                </c:pt>
                <c:pt idx="10">
                  <c:v>9996.14</c:v>
                </c:pt>
                <c:pt idx="11">
                  <c:v>9892.4699999999993</c:v>
                </c:pt>
                <c:pt idx="12">
                  <c:v>9880.3700000000008</c:v>
                </c:pt>
                <c:pt idx="13">
                  <c:v>8713.23</c:v>
                </c:pt>
                <c:pt idx="14">
                  <c:v>9098.93</c:v>
                </c:pt>
                <c:pt idx="15">
                  <c:v>9401.6299999999992</c:v>
                </c:pt>
                <c:pt idx="16">
                  <c:v>10354.200000000001</c:v>
                </c:pt>
                <c:pt idx="17">
                  <c:v>9585.01</c:v>
                </c:pt>
                <c:pt idx="18">
                  <c:v>9956.1299999999992</c:v>
                </c:pt>
                <c:pt idx="19">
                  <c:v>9396.0499999999993</c:v>
                </c:pt>
                <c:pt idx="20">
                  <c:v>10053</c:v>
                </c:pt>
                <c:pt idx="21">
                  <c:v>9042.75</c:v>
                </c:pt>
                <c:pt idx="22">
                  <c:v>9175.9599999999991</c:v>
                </c:pt>
                <c:pt idx="23">
                  <c:v>8889.11</c:v>
                </c:pt>
                <c:pt idx="24">
                  <c:v>8942.66</c:v>
                </c:pt>
                <c:pt idx="25">
                  <c:v>8568.7199999999993</c:v>
                </c:pt>
                <c:pt idx="26">
                  <c:v>8582.7099999999991</c:v>
                </c:pt>
                <c:pt idx="27">
                  <c:v>9830.94</c:v>
                </c:pt>
                <c:pt idx="28">
                  <c:v>9905.3700000000008</c:v>
                </c:pt>
                <c:pt idx="29">
                  <c:v>9500.26</c:v>
                </c:pt>
                <c:pt idx="30">
                  <c:v>10669.7</c:v>
                </c:pt>
                <c:pt idx="31">
                  <c:v>11535.6</c:v>
                </c:pt>
                <c:pt idx="32">
                  <c:v>12394.7</c:v>
                </c:pt>
                <c:pt idx="33">
                  <c:v>12131.3</c:v>
                </c:pt>
                <c:pt idx="34">
                  <c:v>11331.6</c:v>
                </c:pt>
                <c:pt idx="35">
                  <c:v>11721.7</c:v>
                </c:pt>
                <c:pt idx="36">
                  <c:v>11987</c:v>
                </c:pt>
                <c:pt idx="37">
                  <c:v>12284.3</c:v>
                </c:pt>
                <c:pt idx="38">
                  <c:v>14054.6</c:v>
                </c:pt>
                <c:pt idx="39">
                  <c:v>13913.9</c:v>
                </c:pt>
                <c:pt idx="40">
                  <c:v>16260.3</c:v>
                </c:pt>
                <c:pt idx="41">
                  <c:v>16434.8</c:v>
                </c:pt>
                <c:pt idx="42">
                  <c:v>16062.4</c:v>
                </c:pt>
                <c:pt idx="43">
                  <c:v>17288.099999999999</c:v>
                </c:pt>
                <c:pt idx="44">
                  <c:v>17911.3</c:v>
                </c:pt>
                <c:pt idx="45">
                  <c:v>18691.3</c:v>
                </c:pt>
                <c:pt idx="46">
                  <c:v>18692.099999999999</c:v>
                </c:pt>
                <c:pt idx="47">
                  <c:v>18623.2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31094467334602"/>
          <c:y val="0.2495533379956586"/>
          <c:w val="0.12470581926407895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Taul1!$A$2:$A$22</c:f>
              <c:strCache>
                <c:ptCount val="21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</c:strCache>
            </c:strRef>
          </c:cat>
          <c:val>
            <c:numRef>
              <c:f>Taul1!$B$2:$B$22</c:f>
              <c:numCache>
                <c:formatCode>General</c:formatCode>
                <c:ptCount val="21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Taul1!$A$2:$A$22</c:f>
              <c:strCache>
                <c:ptCount val="21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</c:strCache>
            </c:strRef>
          </c:cat>
          <c:val>
            <c:numRef>
              <c:f>Taul1!$C$2:$C$22</c:f>
              <c:numCache>
                <c:formatCode>#,##0</c:formatCode>
                <c:ptCount val="21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 (30.9)</c:v>
                </c:pt>
              </c:strCache>
            </c:strRef>
          </c:cat>
          <c:val>
            <c:numRef>
              <c:f>Sheet1!$B$2:$B$16</c:f>
              <c:numCache>
                <c:formatCode>#,##0</c:formatCode>
                <c:ptCount val="15"/>
                <c:pt idx="0">
                  <c:v>291600</c:v>
                </c:pt>
                <c:pt idx="1">
                  <c:v>302300</c:v>
                </c:pt>
                <c:pt idx="2">
                  <c:v>311000</c:v>
                </c:pt>
                <c:pt idx="3">
                  <c:v>326300</c:v>
                </c:pt>
                <c:pt idx="4">
                  <c:v>299000</c:v>
                </c:pt>
                <c:pt idx="5">
                  <c:v>283900</c:v>
                </c:pt>
                <c:pt idx="6">
                  <c:v>289800</c:v>
                </c:pt>
                <c:pt idx="7">
                  <c:v>296300</c:v>
                </c:pt>
                <c:pt idx="8">
                  <c:v>290100</c:v>
                </c:pt>
                <c:pt idx="9">
                  <c:v>287400</c:v>
                </c:pt>
                <c:pt idx="10">
                  <c:v>288900</c:v>
                </c:pt>
                <c:pt idx="11">
                  <c:v>290900</c:v>
                </c:pt>
                <c:pt idx="12">
                  <c:v>297800</c:v>
                </c:pt>
                <c:pt idx="13">
                  <c:v>309100</c:v>
                </c:pt>
                <c:pt idx="14">
                  <c:v>320708.02583522222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 (30.9)</c:v>
                </c:pt>
              </c:strCache>
            </c:strRef>
          </c:cat>
          <c:val>
            <c:numRef>
              <c:f>Sheet1!$C$2:$C$16</c:f>
              <c:numCache>
                <c:formatCode>#,##0</c:formatCode>
                <c:ptCount val="15"/>
                <c:pt idx="0">
                  <c:v>188884</c:v>
                </c:pt>
                <c:pt idx="1">
                  <c:v>218801</c:v>
                </c:pt>
                <c:pt idx="2">
                  <c:v>284004</c:v>
                </c:pt>
                <c:pt idx="3">
                  <c:v>297345</c:v>
                </c:pt>
                <c:pt idx="4">
                  <c:v>284683</c:v>
                </c:pt>
                <c:pt idx="5">
                  <c:v>304473</c:v>
                </c:pt>
                <c:pt idx="6">
                  <c:v>327105</c:v>
                </c:pt>
                <c:pt idx="7">
                  <c:v>302967</c:v>
                </c:pt>
                <c:pt idx="8">
                  <c:v>287327</c:v>
                </c:pt>
                <c:pt idx="9">
                  <c:v>273143</c:v>
                </c:pt>
                <c:pt idx="10">
                  <c:v>255440.5</c:v>
                </c:pt>
                <c:pt idx="11">
                  <c:v>284942.7</c:v>
                </c:pt>
                <c:pt idx="12">
                  <c:v>283597</c:v>
                </c:pt>
                <c:pt idx="13" formatCode="General">
                  <c:v>287471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chemeClr val="tx1"/>
                </a:solidFill>
              </a:defRPr>
            </a:pPr>
            <a:r>
              <a:rPr lang="en-US" sz="1050" b="0" err="1">
                <a:solidFill>
                  <a:schemeClr val="tx1"/>
                </a:solidFill>
              </a:rPr>
              <a:t>Saldoluku</a:t>
            </a:r>
            <a:r>
              <a:rPr lang="en-US" sz="1050" b="0">
                <a:solidFill>
                  <a:schemeClr val="tx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86906968638001"/>
          <c:y val="0.141646670802003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Taul1!$A$2:$A$53</c:f>
              <c:strCache>
                <c:ptCount val="52"/>
                <c:pt idx="0">
                  <c:v>08(1)</c:v>
                </c:pt>
                <c:pt idx="1">
                  <c:v>08(4)</c:v>
                </c:pt>
                <c:pt idx="2">
                  <c:v>08(7)</c:v>
                </c:pt>
                <c:pt idx="3">
                  <c:v>08(10)</c:v>
                </c:pt>
                <c:pt idx="4">
                  <c:v>09(1)</c:v>
                </c:pt>
                <c:pt idx="5">
                  <c:v>09(4)</c:v>
                </c:pt>
                <c:pt idx="6">
                  <c:v>09(7)</c:v>
                </c:pt>
                <c:pt idx="7">
                  <c:v>09(10)</c:v>
                </c:pt>
                <c:pt idx="8">
                  <c:v>10(1)</c:v>
                </c:pt>
                <c:pt idx="9">
                  <c:v>10(4)</c:v>
                </c:pt>
                <c:pt idx="10">
                  <c:v>10(7)</c:v>
                </c:pt>
                <c:pt idx="11">
                  <c:v>10(10)</c:v>
                </c:pt>
                <c:pt idx="12">
                  <c:v>11(1)</c:v>
                </c:pt>
                <c:pt idx="13">
                  <c:v>11(4)</c:v>
                </c:pt>
                <c:pt idx="14">
                  <c:v>11(7)</c:v>
                </c:pt>
                <c:pt idx="15">
                  <c:v>11(10)</c:v>
                </c:pt>
                <c:pt idx="16">
                  <c:v>12(1)</c:v>
                </c:pt>
                <c:pt idx="17">
                  <c:v>12(4)</c:v>
                </c:pt>
                <c:pt idx="18">
                  <c:v>12(7)</c:v>
                </c:pt>
                <c:pt idx="19">
                  <c:v>12(10)</c:v>
                </c:pt>
                <c:pt idx="20">
                  <c:v>13(1)</c:v>
                </c:pt>
                <c:pt idx="21">
                  <c:v>13(4)</c:v>
                </c:pt>
                <c:pt idx="22">
                  <c:v>13(7)</c:v>
                </c:pt>
                <c:pt idx="23">
                  <c:v>13(10)</c:v>
                </c:pt>
                <c:pt idx="24">
                  <c:v>14(1)</c:v>
                </c:pt>
                <c:pt idx="25">
                  <c:v>14(4)</c:v>
                </c:pt>
                <c:pt idx="26">
                  <c:v>14(7)</c:v>
                </c:pt>
                <c:pt idx="27">
                  <c:v>14(10)</c:v>
                </c:pt>
                <c:pt idx="28">
                  <c:v>15(1)</c:v>
                </c:pt>
                <c:pt idx="29">
                  <c:v>15(4)</c:v>
                </c:pt>
                <c:pt idx="30">
                  <c:v>15(7)</c:v>
                </c:pt>
                <c:pt idx="31">
                  <c:v>15(10)</c:v>
                </c:pt>
                <c:pt idx="32">
                  <c:v>16(1)</c:v>
                </c:pt>
                <c:pt idx="33">
                  <c:v>16(4)</c:v>
                </c:pt>
                <c:pt idx="34">
                  <c:v>16(7)</c:v>
                </c:pt>
                <c:pt idx="35">
                  <c:v>16(10)</c:v>
                </c:pt>
                <c:pt idx="36">
                  <c:v>17(1)</c:v>
                </c:pt>
                <c:pt idx="37">
                  <c:v>17(4)</c:v>
                </c:pt>
                <c:pt idx="38">
                  <c:v>17(7)</c:v>
                </c:pt>
                <c:pt idx="39">
                  <c:v>17(10)</c:v>
                </c:pt>
                <c:pt idx="40">
                  <c:v>18(1)</c:v>
                </c:pt>
                <c:pt idx="41">
                  <c:v>18(4)</c:v>
                </c:pt>
                <c:pt idx="42">
                  <c:v>18(7)</c:v>
                </c:pt>
                <c:pt idx="43">
                  <c:v>18(10)</c:v>
                </c:pt>
                <c:pt idx="44">
                  <c:v>19(1)</c:v>
                </c:pt>
                <c:pt idx="45">
                  <c:v>19(4)</c:v>
                </c:pt>
                <c:pt idx="46">
                  <c:v>19(7)</c:v>
                </c:pt>
                <c:pt idx="47">
                  <c:v>19(10)</c:v>
                </c:pt>
                <c:pt idx="48">
                  <c:v>20(1)</c:v>
                </c:pt>
                <c:pt idx="49">
                  <c:v>20(4)</c:v>
                </c:pt>
                <c:pt idx="50">
                  <c:v>20(7)</c:v>
                </c:pt>
                <c:pt idx="51">
                  <c:v>20(10)</c:v>
                </c:pt>
              </c:strCache>
            </c:strRef>
          </c:cat>
          <c:val>
            <c:numRef>
              <c:f>Taul1!$B$2:$B$53</c:f>
              <c:numCache>
                <c:formatCode>General</c:formatCode>
                <c:ptCount val="52"/>
                <c:pt idx="0">
                  <c:v>-2</c:v>
                </c:pt>
                <c:pt idx="1">
                  <c:v>1</c:v>
                </c:pt>
                <c:pt idx="2">
                  <c:v>-14</c:v>
                </c:pt>
                <c:pt idx="3">
                  <c:v>-28</c:v>
                </c:pt>
                <c:pt idx="4">
                  <c:v>-56</c:v>
                </c:pt>
                <c:pt idx="5">
                  <c:v>-36</c:v>
                </c:pt>
                <c:pt idx="6">
                  <c:v>-21</c:v>
                </c:pt>
                <c:pt idx="7">
                  <c:v>2</c:v>
                </c:pt>
                <c:pt idx="8">
                  <c:v>10</c:v>
                </c:pt>
                <c:pt idx="9">
                  <c:v>33</c:v>
                </c:pt>
                <c:pt idx="10">
                  <c:v>27</c:v>
                </c:pt>
                <c:pt idx="11">
                  <c:v>19</c:v>
                </c:pt>
                <c:pt idx="12">
                  <c:v>26</c:v>
                </c:pt>
                <c:pt idx="13">
                  <c:v>30</c:v>
                </c:pt>
                <c:pt idx="14">
                  <c:v>18</c:v>
                </c:pt>
                <c:pt idx="15">
                  <c:v>-5</c:v>
                </c:pt>
                <c:pt idx="16">
                  <c:v>-5</c:v>
                </c:pt>
                <c:pt idx="17">
                  <c:v>8</c:v>
                </c:pt>
                <c:pt idx="18">
                  <c:v>-4</c:v>
                </c:pt>
                <c:pt idx="19">
                  <c:v>-24</c:v>
                </c:pt>
                <c:pt idx="20">
                  <c:v>-11</c:v>
                </c:pt>
                <c:pt idx="21">
                  <c:v>-2</c:v>
                </c:pt>
                <c:pt idx="22">
                  <c:v>-11</c:v>
                </c:pt>
                <c:pt idx="23">
                  <c:v>-13</c:v>
                </c:pt>
                <c:pt idx="24">
                  <c:v>5</c:v>
                </c:pt>
                <c:pt idx="25">
                  <c:v>15</c:v>
                </c:pt>
                <c:pt idx="26">
                  <c:v>3</c:v>
                </c:pt>
                <c:pt idx="27">
                  <c:v>-12</c:v>
                </c:pt>
                <c:pt idx="28">
                  <c:v>-4</c:v>
                </c:pt>
                <c:pt idx="29">
                  <c:v>10</c:v>
                </c:pt>
                <c:pt idx="30">
                  <c:v>1</c:v>
                </c:pt>
                <c:pt idx="31">
                  <c:v>-3</c:v>
                </c:pt>
                <c:pt idx="32">
                  <c:v>1</c:v>
                </c:pt>
                <c:pt idx="33">
                  <c:v>18</c:v>
                </c:pt>
                <c:pt idx="34">
                  <c:v>4</c:v>
                </c:pt>
                <c:pt idx="35">
                  <c:v>9</c:v>
                </c:pt>
                <c:pt idx="36">
                  <c:v>14</c:v>
                </c:pt>
                <c:pt idx="37">
                  <c:v>24</c:v>
                </c:pt>
                <c:pt idx="38">
                  <c:v>24</c:v>
                </c:pt>
                <c:pt idx="39">
                  <c:v>21.45</c:v>
                </c:pt>
                <c:pt idx="40">
                  <c:v>26.4</c:v>
                </c:pt>
                <c:pt idx="41">
                  <c:v>24.3</c:v>
                </c:pt>
                <c:pt idx="42">
                  <c:v>11.46</c:v>
                </c:pt>
                <c:pt idx="43">
                  <c:v>0.45</c:v>
                </c:pt>
                <c:pt idx="44">
                  <c:v>4.71</c:v>
                </c:pt>
                <c:pt idx="45">
                  <c:v>12.19</c:v>
                </c:pt>
                <c:pt idx="46">
                  <c:v>-2.73</c:v>
                </c:pt>
                <c:pt idx="47">
                  <c:v>-17.47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4542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118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4432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682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364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816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61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4574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968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910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3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321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544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962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820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6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943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9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24.10.2019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24.10.2019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24.10.2019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24.10.2019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24.10.2019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24.10.2019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24.10.2019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24.10.2019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24.10.2019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24.10.2019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24.10.2019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24.10.2019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24.10.2019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24.10.2019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24.10.2019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24.10.2019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24.10.2019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24.10.2019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6A1CBE1-62A1-4905-9EE1-0333EAAAEF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2800" y="1881898"/>
            <a:ext cx="7531648" cy="1165268"/>
          </a:xfrm>
        </p:spPr>
        <p:txBody>
          <a:bodyPr/>
          <a:lstStyle/>
          <a:p>
            <a:r>
              <a:rPr lang="fi-FI"/>
              <a:t>Teknologiateollisuuden Talousnäkymät</a:t>
            </a:r>
          </a:p>
          <a:p>
            <a:endParaRPr lang="fi-FI" sz="1800"/>
          </a:p>
          <a:p>
            <a:r>
              <a:rPr lang="fi-FI" sz="1800"/>
              <a:t>23.10.2019</a:t>
            </a:r>
          </a:p>
          <a:p>
            <a:r>
              <a:rPr lang="fi-FI" sz="1800"/>
              <a:t>Pääekonomisti</a:t>
            </a:r>
          </a:p>
          <a:p>
            <a:r>
              <a:rPr lang="fi-FI" sz="180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065C8E6-D7AB-4968-A049-51FEDF6A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53A8EB-28DC-45D9-84CD-4DCC6910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E6EAE9-14BF-478D-A945-99E951B4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28606563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C77EA29-47A9-40EF-9292-B17AE92AB9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Suomalaisessa teknologiateollisuudessa tapahtunut käänne heikompaan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C3E871B-6684-48BF-951A-942183C5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CFF8EE-58C3-465E-874B-482E38CD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CBEF-2865-4434-A020-1FAA7DCEF42D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39D02C-1FEC-4559-8866-50B92D2D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20716479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1520" y="230087"/>
            <a:ext cx="7992000" cy="788843"/>
          </a:xfrm>
        </p:spPr>
        <p:txBody>
          <a:bodyPr>
            <a:noAutofit/>
          </a:bodyPr>
          <a:lstStyle/>
          <a:p>
            <a:r>
              <a:rPr lang="fi-FI"/>
              <a:t>Teknologiateollisuuden liikevaihto Suomessa oli noin 79 miljardia euroa vuonna 2018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11654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5353263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84914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2018: kone- ja metallituoteteollisuus 40 %, elektroniikka- ja sähköteollisuus 20 %, tietotekniikka-ala 18 %, metallien jalostus 14 %,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5579787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7490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heinä-syyskuu 2019. </a:t>
            </a:r>
          </a:p>
          <a:p>
            <a:endParaRPr lang="fi-FI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31194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III/2019 / III,2018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+39 %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>
                <a:solidFill>
                  <a:schemeClr val="tx2"/>
                </a:solidFill>
                <a:ea typeface="Arial Unicode MS"/>
              </a:rPr>
              <a:t>*) Pl. metallien jalostus, pelialan ohjelmistoyritykset ja datakeskukset </a:t>
            </a:r>
          </a:p>
        </p:txBody>
      </p:sp>
    </p:spTree>
    <p:extLst>
      <p:ext uri="{BB962C8B-B14F-4D97-AF65-F5344CB8AC3E}">
        <p14:creationId xmlns:p14="http://schemas.microsoft.com/office/powerpoint/2010/main" val="274179977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74B2AC6-528D-4217-8C45-D6897FB558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2027" y="149122"/>
            <a:ext cx="7992000" cy="789028"/>
          </a:xfrm>
        </p:spPr>
        <p:txBody>
          <a:bodyPr/>
          <a:lstStyle/>
          <a:p>
            <a:r>
              <a:rPr lang="fi-FI"/>
              <a:t>Uusia tilauksia saatu teknologiateollisuuden teollisuustoimialoilla selvästi aiempaa heikommin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EAA9F0-136B-4F45-9855-A6E00AE2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626C98-511A-4BC8-B634-EBC97D5EB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E1E0F9-BBCD-4BB2-A37F-57F5BC2E0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00A8577F-5F1B-4BDC-8A38-E3BEF93FCA91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1" y="1103313"/>
          <a:ext cx="6063207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3AD59A3-D735-4791-ABE9-34AA4E0D4C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tilauskantatiedustelu</a:t>
            </a:r>
          </a:p>
        </p:txBody>
      </p: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7E6250C2-1D38-4D73-9CAA-E9AE87BF9EED}"/>
              </a:ext>
            </a:extLst>
          </p:cNvPr>
          <p:cNvCxnSpPr>
            <a:cxnSpLocks/>
          </p:cNvCxnSpPr>
          <p:nvPr/>
        </p:nvCxnSpPr>
        <p:spPr>
          <a:xfrm>
            <a:off x="899592" y="2859782"/>
            <a:ext cx="540060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ruutu 17">
            <a:extLst>
              <a:ext uri="{FF2B5EF4-FFF2-40B4-BE49-F238E27FC236}">
                <a16:creationId xmlns:a16="http://schemas.microsoft.com/office/drawing/2014/main" id="{E34EC708-FABB-43C1-922A-7522240CC0E8}"/>
              </a:ext>
            </a:extLst>
          </p:cNvPr>
          <p:cNvSpPr txBox="1"/>
          <p:nvPr/>
        </p:nvSpPr>
        <p:spPr>
          <a:xfrm>
            <a:off x="6876256" y="1872790"/>
            <a:ext cx="2088232" cy="17223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>
                <a:solidFill>
                  <a:srgbClr val="000000"/>
                </a:solidFill>
              </a:rPr>
              <a:t>Kaksi kolmasosaa alan teollisuusyrityksistä raportoi, että ne ovat saaneet loppukesän ja alkusyksyn aikana vähemmän tilauksia kuin edellisellä kvartaalilla</a:t>
            </a:r>
            <a:endParaRPr lang="fi-FI" spc="-40">
              <a:solidFill>
                <a:srgbClr val="000000"/>
              </a:solidFill>
            </a:endParaRP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A7C279C6-8A08-4AEF-A34F-7101DE0D477A}"/>
              </a:ext>
            </a:extLst>
          </p:cNvPr>
          <p:cNvSpPr/>
          <p:nvPr/>
        </p:nvSpPr>
        <p:spPr bwMode="auto">
          <a:xfrm>
            <a:off x="880368" y="2787775"/>
            <a:ext cx="5491832" cy="1728192"/>
          </a:xfrm>
          <a:prstGeom prst="ellipse">
            <a:avLst/>
          </a:prstGeom>
          <a:noFill/>
          <a:ln w="28575">
            <a:solidFill>
              <a:srgbClr val="85E86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cxnSp>
        <p:nvCxnSpPr>
          <p:cNvPr id="25" name="Suora nuoliyhdysviiva 24">
            <a:extLst>
              <a:ext uri="{FF2B5EF4-FFF2-40B4-BE49-F238E27FC236}">
                <a16:creationId xmlns:a16="http://schemas.microsoft.com/office/drawing/2014/main" id="{1F2C2342-6D79-4756-9CFA-2A93118CBD46}"/>
              </a:ext>
            </a:extLst>
          </p:cNvPr>
          <p:cNvCxnSpPr>
            <a:stCxn id="18" idx="1"/>
          </p:cNvCxnSpPr>
          <p:nvPr/>
        </p:nvCxnSpPr>
        <p:spPr>
          <a:xfrm flipH="1">
            <a:off x="6228184" y="2733983"/>
            <a:ext cx="648072" cy="629855"/>
          </a:xfrm>
          <a:prstGeom prst="straightConnector1">
            <a:avLst/>
          </a:prstGeom>
          <a:ln w="28575">
            <a:solidFill>
              <a:srgbClr val="85E8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>
            <a:extLst>
              <a:ext uri="{FF2B5EF4-FFF2-40B4-BE49-F238E27FC236}">
                <a16:creationId xmlns:a16="http://schemas.microsoft.com/office/drawing/2014/main" id="{AC7FCCEA-41E4-486D-B6C6-7D3C88251E71}"/>
              </a:ext>
            </a:extLst>
          </p:cNvPr>
          <p:cNvSpPr txBox="1"/>
          <p:nvPr/>
        </p:nvSpPr>
        <p:spPr>
          <a:xfrm>
            <a:off x="791580" y="1005663"/>
            <a:ext cx="7560840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Muutos saatujen uusien tilausten arvossa yrityksittäin edelliseen neljännekseen verrattuna, III,2019 / II,2019</a:t>
            </a:r>
          </a:p>
          <a:p>
            <a:r>
              <a:rPr lang="fi-FI" sz="1050" spc="-40"/>
              <a:t> </a:t>
            </a:r>
          </a:p>
        </p:txBody>
      </p:sp>
      <p:sp>
        <p:nvSpPr>
          <p:cNvPr id="28" name="Tekstiruutu 1">
            <a:extLst>
              <a:ext uri="{FF2B5EF4-FFF2-40B4-BE49-F238E27FC236}">
                <a16:creationId xmlns:a16="http://schemas.microsoft.com/office/drawing/2014/main" id="{252C4A60-B3C3-4D01-9854-2201A6E126EC}"/>
              </a:ext>
            </a:extLst>
          </p:cNvPr>
          <p:cNvSpPr txBox="1"/>
          <p:nvPr/>
        </p:nvSpPr>
        <p:spPr>
          <a:xfrm>
            <a:off x="2561947" y="4493288"/>
            <a:ext cx="27804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>
                <a:latin typeface="Verdana" panose="020B0604030504040204" pitchFamily="34" charset="0"/>
              </a:rPr>
              <a:t>Yritykset satunnaisjärjestyksessä</a:t>
            </a:r>
            <a:endParaRPr lang="fi-FI" sz="1000" spc="-40"/>
          </a:p>
        </p:txBody>
      </p:sp>
    </p:spTree>
    <p:extLst>
      <p:ext uri="{BB962C8B-B14F-4D97-AF65-F5344CB8AC3E}">
        <p14:creationId xmlns:p14="http://schemas.microsoft.com/office/powerpoint/2010/main" val="157735033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82027" y="186155"/>
            <a:ext cx="7992000" cy="7643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heinä-syyskuu 2019. </a:t>
            </a:r>
          </a:p>
          <a:p>
            <a:endParaRPr lang="fi-FI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4609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3885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30.9.2019.        	</a:t>
            </a:r>
          </a:p>
          <a:p>
            <a:endParaRPr lang="fi-FI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958257" y="3618566"/>
          <a:ext cx="6788991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3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541126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  <a:gridCol w="631525">
                  <a:extLst>
                    <a:ext uri="{9D8B030D-6E8A-4147-A177-3AD203B41FA5}">
                      <a16:colId xmlns:a16="http://schemas.microsoft.com/office/drawing/2014/main" val="704975957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>
                <a:solidFill>
                  <a:schemeClr val="tx2"/>
                </a:solidFill>
                <a:ea typeface="Arial Unicode M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80831" y="1150614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</p:spTree>
    <p:extLst>
      <p:ext uri="{BB962C8B-B14F-4D97-AF65-F5344CB8AC3E}">
        <p14:creationId xmlns:p14="http://schemas.microsoft.com/office/powerpoint/2010/main" val="326462081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59354"/>
            <a:ext cx="7992000" cy="756212"/>
          </a:xfrm>
        </p:spPr>
        <p:txBody>
          <a:bodyPr/>
          <a:lstStyle/>
          <a:p>
            <a:r>
              <a:rPr lang="fi-FI"/>
              <a:t>Henkilöstömäärän kasvu ja uusien rekrytointien määrä laskusuunnassa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01942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386135" y="0"/>
            <a:ext cx="7992000" cy="1059582"/>
          </a:xfrm>
        </p:spPr>
        <p:txBody>
          <a:bodyPr/>
          <a:lstStyle/>
          <a:p>
            <a:r>
              <a:rPr lang="fi-FI"/>
              <a:t>Syyskuun lopussa teknologiateollisuudessa oli henkilöstöä 11 600 enemmän kuin vuonna 2018 keskimäärin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49201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67357" y="97912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lokakuu 2019.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740381" y="2452793"/>
          <a:ext cx="7887023" cy="2379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4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5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81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17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7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4625">
                  <a:extLst>
                    <a:ext uri="{9D8B030D-6E8A-4147-A177-3AD203B41FA5}">
                      <a16:colId xmlns:a16="http://schemas.microsoft.com/office/drawing/2014/main" val="2160887690"/>
                    </a:ext>
                  </a:extLst>
                </a:gridCol>
                <a:gridCol w="614813">
                  <a:extLst>
                    <a:ext uri="{9D8B030D-6E8A-4147-A177-3AD203B41FA5}">
                      <a16:colId xmlns:a16="http://schemas.microsoft.com/office/drawing/2014/main" val="1410474131"/>
                    </a:ext>
                  </a:extLst>
                </a:gridCol>
                <a:gridCol w="602241">
                  <a:extLst>
                    <a:ext uri="{9D8B030D-6E8A-4147-A177-3AD203B41FA5}">
                      <a16:colId xmlns:a16="http://schemas.microsoft.com/office/drawing/2014/main" val="992297701"/>
                    </a:ext>
                  </a:extLst>
                </a:gridCol>
                <a:gridCol w="500835">
                  <a:extLst>
                    <a:ext uri="{9D8B030D-6E8A-4147-A177-3AD203B41FA5}">
                      <a16:colId xmlns:a16="http://schemas.microsoft.com/office/drawing/2014/main" val="1098366431"/>
                    </a:ext>
                  </a:extLst>
                </a:gridCol>
              </a:tblGrid>
              <a:tr h="134940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2008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2009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2015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2017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chemeClr val="tx2"/>
                          </a:solidFill>
                          <a:latin typeface="+mj-lt"/>
                        </a:rPr>
                        <a:t>2018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+mj-lt"/>
                        </a:rPr>
                        <a:t>2020</a:t>
                      </a:r>
                    </a:p>
                  </a:txBody>
                  <a:tcPr marL="77894" marR="77894" marT="38947" marB="389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80D96F02-1622-4293-9960-AC414BD3C400}"/>
              </a:ext>
            </a:extLst>
          </p:cNvPr>
          <p:cNvSpPr/>
          <p:nvPr/>
        </p:nvSpPr>
        <p:spPr bwMode="auto">
          <a:xfrm>
            <a:off x="1173888" y="4005235"/>
            <a:ext cx="391859" cy="294960"/>
          </a:xfrm>
          <a:prstGeom prst="ellipse">
            <a:avLst/>
          </a:prstGeom>
          <a:noFill/>
          <a:ln w="31750"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839CC9DA-AF31-45FF-83C6-7D30E08A9AFA}"/>
              </a:ext>
            </a:extLst>
          </p:cNvPr>
          <p:cNvSpPr/>
          <p:nvPr/>
        </p:nvSpPr>
        <p:spPr bwMode="auto">
          <a:xfrm>
            <a:off x="7761875" y="2845670"/>
            <a:ext cx="391859" cy="294960"/>
          </a:xfrm>
          <a:prstGeom prst="ellipse">
            <a:avLst/>
          </a:prstGeom>
          <a:noFill/>
          <a:ln w="31750"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008CEAA1-1415-4878-B2F6-6D3902854DE7}"/>
              </a:ext>
            </a:extLst>
          </p:cNvPr>
          <p:cNvSpPr/>
          <p:nvPr/>
        </p:nvSpPr>
        <p:spPr bwMode="auto">
          <a:xfrm>
            <a:off x="3476454" y="3012979"/>
            <a:ext cx="391859" cy="294960"/>
          </a:xfrm>
          <a:prstGeom prst="ellipse">
            <a:avLst/>
          </a:prstGeom>
          <a:noFill/>
          <a:ln w="31750"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158696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F886DB9-E983-4E6B-9FAD-DE252AFE0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Maailmantalouden näkymät heikkenevät jatkuvasti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B757848-DFA8-4577-97A6-DDAC48E1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A1C29F-9477-4851-A2A6-331448DE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3B217B-9EF5-4F23-B77A-620CF2F0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73441826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en-US" err="1"/>
              <a:t>Lähde</a:t>
            </a:r>
            <a:r>
              <a:rPr lang="en-US"/>
              <a:t>: </a:t>
            </a:r>
            <a:r>
              <a:rPr lang="en-US" err="1"/>
              <a:t>Macrobond</a:t>
            </a:r>
            <a:r>
              <a:rPr lang="en-US"/>
              <a:t>, The CPB Netherlands Bureau for Economic Policy Analysis</a:t>
            </a:r>
          </a:p>
          <a:p>
            <a:endParaRPr lang="fi-FI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179512" y="106231"/>
            <a:ext cx="7992000" cy="737328"/>
          </a:xfrm>
        </p:spPr>
        <p:txBody>
          <a:bodyPr/>
          <a:lstStyle/>
          <a:p>
            <a:r>
              <a:rPr lang="fi-FI" dirty="0"/>
              <a:t>Maailmankaupan kasvu ollut pysähdyksissä jo puolitoista vuotta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 dirty="0"/>
              <a:t>Viennin määrän kehitys </a:t>
            </a:r>
            <a:endParaRPr lang="fi-FI" dirty="0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1BC4FF3C-05BF-4AEE-A37E-EDFE6C39B483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940902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1BC4FF3C-05BF-4AEE-A37E-EDFE6C39B4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044651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0323" y="123478"/>
            <a:ext cx="7992000" cy="792088"/>
          </a:xfrm>
        </p:spPr>
        <p:txBody>
          <a:bodyPr/>
          <a:lstStyle/>
          <a:p>
            <a:r>
              <a:rPr lang="fi-FI" dirty="0"/>
              <a:t>Ostopäällikköindeksin perusteella euroalueen kasvu on pysähtynyt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IHS Markit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E2081EB-4C3B-4FDA-B298-008BAB9B1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006572"/>
            <a:ext cx="6948772" cy="372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701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E71D0F3-5241-4CAC-BE73-C2DEB8E202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7374" y="133827"/>
            <a:ext cx="7992000" cy="740670"/>
          </a:xfrm>
        </p:spPr>
        <p:txBody>
          <a:bodyPr/>
          <a:lstStyle/>
          <a:p>
            <a:r>
              <a:rPr lang="fi-FI" dirty="0"/>
              <a:t>Saksan teollisuudessa tilanne jatkanut heikentymistään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6AC490C-6CB6-4986-8387-08CA462F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61FAA6-E910-4EC8-8EA8-FD5FDCEC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016EC3-540F-4C4E-BE83-BF74571C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82936BE-17EC-4B73-ADBD-EE8C635733C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Euroopan komissio,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C9274F03-6EB1-408F-AD32-E36CA59D99F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7870628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C9274F03-6EB1-408F-AD32-E36CA59D99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3FD7540E-E60A-4B4E-ACA5-592E59853098}"/>
              </a:ext>
            </a:extLst>
          </p:cNvPr>
          <p:cNvSpPr txBox="1"/>
          <p:nvPr/>
        </p:nvSpPr>
        <p:spPr>
          <a:xfrm>
            <a:off x="683568" y="958879"/>
            <a:ext cx="504056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Saksan teollisuuden ennakoivia indikaattoreita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97EBE97-FD6A-455A-A28C-474AF0654B92}"/>
              </a:ext>
            </a:extLst>
          </p:cNvPr>
          <p:cNvSpPr txBox="1"/>
          <p:nvPr/>
        </p:nvSpPr>
        <p:spPr>
          <a:xfrm>
            <a:off x="187509" y="1563638"/>
            <a:ext cx="234286" cy="1512168"/>
          </a:xfrm>
          <a:prstGeom prst="rect">
            <a:avLst/>
          </a:prstGeom>
          <a:noFill/>
        </p:spPr>
        <p:txBody>
          <a:bodyPr vert="vert270" wrap="square" lIns="36000" tIns="36000" rIns="36000" bIns="36000" rtlCol="0">
            <a:spAutoFit/>
          </a:bodyPr>
          <a:lstStyle/>
          <a:p>
            <a:r>
              <a:rPr lang="fi-FI" sz="1050" spc="-40"/>
              <a:t>Saldoluku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923258E-6978-434B-AEA0-E1C7A330F4E7}"/>
              </a:ext>
            </a:extLst>
          </p:cNvPr>
          <p:cNvSpPr txBox="1"/>
          <p:nvPr/>
        </p:nvSpPr>
        <p:spPr>
          <a:xfrm>
            <a:off x="8722205" y="1563638"/>
            <a:ext cx="234286" cy="1512168"/>
          </a:xfrm>
          <a:prstGeom prst="rect">
            <a:avLst/>
          </a:prstGeom>
          <a:noFill/>
        </p:spPr>
        <p:txBody>
          <a:bodyPr vert="vert270" wrap="square" lIns="36000" tIns="36000" rIns="36000" bIns="36000" rtlCol="0">
            <a:spAutoFit/>
          </a:bodyPr>
          <a:lstStyle/>
          <a:p>
            <a:r>
              <a:rPr lang="fi-FI" sz="1050" spc="-40"/>
              <a:t>Saldoluku</a:t>
            </a:r>
          </a:p>
        </p:txBody>
      </p:sp>
    </p:spTree>
    <p:extLst>
      <p:ext uri="{BB962C8B-B14F-4D97-AF65-F5344CB8AC3E}">
        <p14:creationId xmlns:p14="http://schemas.microsoft.com/office/powerpoint/2010/main" val="365996382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71114" y="222798"/>
            <a:ext cx="7992000" cy="648000"/>
          </a:xfrm>
        </p:spPr>
        <p:txBody>
          <a:bodyPr/>
          <a:lstStyle/>
          <a:p>
            <a:r>
              <a:rPr lang="fi-FI"/>
              <a:t>Suomea koskevia suhdanne-ennusteita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77678" cy="165163"/>
          </a:xfrm>
        </p:spPr>
        <p:txBody>
          <a:bodyPr/>
          <a:lstStyle/>
          <a:p>
            <a:r>
              <a:rPr lang="fi-FI"/>
              <a:t>*) Euroopan komissio ja IMF raportoivat yhdenmukaistetun kuluttajahintaindeksin</a:t>
            </a:r>
          </a:p>
          <a:p>
            <a:r>
              <a:rPr lang="fi-FI"/>
              <a:t>Koottu 23.10.2019</a:t>
            </a: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/>
          </p:nvPr>
        </p:nvGraphicFramePr>
        <p:xfrm>
          <a:off x="179514" y="1054506"/>
          <a:ext cx="8784971" cy="34911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2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7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918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Ennustaja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err="1">
                          <a:solidFill>
                            <a:srgbClr val="000000"/>
                          </a:solidFill>
                          <a:effectLst/>
                        </a:rPr>
                        <a:t>Julkaisu-pvm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BKT:n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Yksityisen kulutuksen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Viennin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Investointien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Inflaatio, % *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Työttömyysaste, 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Danske Bank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7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Nordea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6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OP-Pohjola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VM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5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Suomen </a:t>
                      </a:r>
                      <a:r>
                        <a:rPr lang="fi-FI" sz="900" b="1" kern="1200">
                          <a:solidFill>
                            <a:srgbClr val="000000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Pank</a:t>
                      </a:r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ki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ETLA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PTT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PT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Euroopan komissio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IMF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15.10.2019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4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Keskiarvo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44522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47456E0-C77F-4637-BBE3-5E36953169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38141"/>
          </a:xfrm>
        </p:spPr>
        <p:txBody>
          <a:bodyPr/>
          <a:lstStyle/>
          <a:p>
            <a:r>
              <a:rPr lang="fi-FI"/>
              <a:t>Työllisyysaste parani pitkästä aikaa hieman, mutta työttömyysaste ei ole enää laskenut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1957F22-48AB-4326-A431-55B386FD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703E34-678C-4CC6-A11E-BA43A6FB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636D6C-007E-4EAA-BAC0-1EF30CD9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429E418-3657-4EF3-ADC8-DDBF07E186A6}"/>
              </a:ext>
            </a:extLst>
          </p:cNvPr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C1B001B-98EC-4475-BEEC-7021F91350B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Tilastokeskus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84B547A7-CB14-41AF-9619-18045567D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9274"/>
              </p:ext>
            </p:extLst>
          </p:nvPr>
        </p:nvGraphicFramePr>
        <p:xfrm>
          <a:off x="683570" y="4283725"/>
          <a:ext cx="7660330" cy="251460"/>
        </p:xfrm>
        <a:graphic>
          <a:graphicData uri="http://schemas.openxmlformats.org/drawingml/2006/table">
            <a:tbl>
              <a:tblPr/>
              <a:tblGrid>
                <a:gridCol w="766033">
                  <a:extLst>
                    <a:ext uri="{9D8B030D-6E8A-4147-A177-3AD203B41FA5}">
                      <a16:colId xmlns:a16="http://schemas.microsoft.com/office/drawing/2014/main" val="1023254746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607986051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421662269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1821460200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1122125605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681829762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1715336168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1794328121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1603472696"/>
                    </a:ext>
                  </a:extLst>
                </a:gridCol>
                <a:gridCol w="766033">
                  <a:extLst>
                    <a:ext uri="{9D8B030D-6E8A-4147-A177-3AD203B41FA5}">
                      <a16:colId xmlns:a16="http://schemas.microsoft.com/office/drawing/2014/main" val="379995929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2010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/>
                        <a:t>2018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/>
                        <a:t>2019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3117168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CFFDECFD-DBFD-4BBF-A7DD-17AB25F87B97}"/>
              </a:ext>
            </a:extLst>
          </p:cNvPr>
          <p:cNvSpPr txBox="1"/>
          <p:nvPr/>
        </p:nvSpPr>
        <p:spPr>
          <a:xfrm>
            <a:off x="683568" y="1098262"/>
            <a:ext cx="180020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Työllisyysasteen trendi, %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3CED184F-1E56-427E-80A6-9C3DC5BA0CA1}"/>
              </a:ext>
            </a:extLst>
          </p:cNvPr>
          <p:cNvSpPr txBox="1"/>
          <p:nvPr/>
        </p:nvSpPr>
        <p:spPr>
          <a:xfrm>
            <a:off x="6516216" y="1105956"/>
            <a:ext cx="2470675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Työttömyysasteen trendi, %</a:t>
            </a:r>
          </a:p>
        </p:txBody>
      </p:sp>
    </p:spTree>
    <p:extLst>
      <p:ext uri="{BB962C8B-B14F-4D97-AF65-F5344CB8AC3E}">
        <p14:creationId xmlns:p14="http://schemas.microsoft.com/office/powerpoint/2010/main" val="133185245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A85831-3995-4BCA-8087-69E4824072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8234" y="216523"/>
            <a:ext cx="7992000" cy="731109"/>
          </a:xfrm>
        </p:spPr>
        <p:txBody>
          <a:bodyPr>
            <a:noAutofit/>
          </a:bodyPr>
          <a:lstStyle/>
          <a:p>
            <a:r>
              <a:rPr lang="fi-FI"/>
              <a:t>Suomen kustannuskilpailukyky on parantunut, mutta kirittävää on edelleen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09C3022-358E-4FDC-BF6F-182FA9DA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5CD125-2BAA-4BDC-B68A-C0CCC82E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4686D60-F682-4854-985D-E8264AB71B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0717360-AE1C-4FC9-8222-F02D376B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059582"/>
            <a:ext cx="5921835" cy="40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007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FF04E10-4A6B-420E-967C-2D644747C3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3662" y="230088"/>
            <a:ext cx="7992000" cy="757486"/>
          </a:xfrm>
        </p:spPr>
        <p:txBody>
          <a:bodyPr/>
          <a:lstStyle/>
          <a:p>
            <a:r>
              <a:rPr lang="fi-FI"/>
              <a:t>Suomen kasvu ja viennin menestys kulkevat käsi kädessä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AF825CF-63B2-4686-8EDC-A253FBBE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659050-DF86-4457-AE1A-F61EB98CE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24.10.2019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3C9E2C-A09D-4F29-B59D-8F07281A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B2B94407-74A6-4D54-919A-B8B264B52C8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Tilastokeskus,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05700D74-1325-4D95-AA96-6B1511DFFA9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2719132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05700D74-1325-4D95-AA96-6B1511DFFA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03969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CC2B73-6780-4174-B624-D2B2BB5B6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8CCA91-FFDF-4A52-A7FC-E12542A49CF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1fc0bb4-b62d-4044-8569-b8da76fe5ed6"/>
    <ds:schemaRef ds:uri="a5c4f9c2-84a2-48d3-9942-8e0fea0a10b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08664B-6BBB-4A63-A444-C5C3F96837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103</TotalTime>
  <Words>889</Words>
  <Application>Microsoft Office PowerPoint</Application>
  <PresentationFormat>Näytössä katseltava esitys (16:9)</PresentationFormat>
  <Paragraphs>452</Paragraphs>
  <Slides>19</Slides>
  <Notes>19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2</cp:revision>
  <cp:lastPrinted>2019-10-23T05:30:12Z</cp:lastPrinted>
  <dcterms:created xsi:type="dcterms:W3CDTF">2019-10-21T06:27:38Z</dcterms:created>
  <dcterms:modified xsi:type="dcterms:W3CDTF">2019-10-24T10:01:09Z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TyoryhmanNimi">
    <vt:lpwstr>Talous ja tilastot</vt:lpwstr>
  </property>
</Properties>
</file>