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0909" autoAdjust="0"/>
  </p:normalViewPr>
  <p:slideViewPr>
    <p:cSldViewPr showGuides="1">
      <p:cViewPr varScale="1">
        <p:scale>
          <a:sx n="213" d="100"/>
          <a:sy n="213" d="100"/>
        </p:scale>
        <p:origin x="19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taporras Petteri" userId="81ae4bc9-51ec-4b09-af2d-f08f9486593f" providerId="ADAL" clId="{2C28F87D-EB72-42A0-882B-B4D9ACB78CF9}"/>
    <pc:docChg chg="custSel modSld">
      <pc:chgData name="Rautaporras Petteri" userId="81ae4bc9-51ec-4b09-af2d-f08f9486593f" providerId="ADAL" clId="{2C28F87D-EB72-42A0-882B-B4D9ACB78CF9}" dt="2019-10-29T09:05:27.757" v="16" actId="478"/>
      <pc:docMkLst>
        <pc:docMk/>
      </pc:docMkLst>
      <pc:sldChg chg="delSp modSp">
        <pc:chgData name="Rautaporras Petteri" userId="81ae4bc9-51ec-4b09-af2d-f08f9486593f" providerId="ADAL" clId="{2C28F87D-EB72-42A0-882B-B4D9ACB78CF9}" dt="2019-10-29T09:05:08.511" v="10" actId="20577"/>
        <pc:sldMkLst>
          <pc:docMk/>
          <pc:sldMk cId="109571960" sldId="257"/>
        </pc:sldMkLst>
        <pc:spChg chg="mod">
          <ac:chgData name="Rautaporras Petteri" userId="81ae4bc9-51ec-4b09-af2d-f08f9486593f" providerId="ADAL" clId="{2C28F87D-EB72-42A0-882B-B4D9ACB78CF9}" dt="2019-10-29T09:05:08.511" v="10" actId="20577"/>
          <ac:spMkLst>
            <pc:docMk/>
            <pc:sldMk cId="109571960" sldId="257"/>
            <ac:spMk id="7" creationId="{00000000-0000-0000-0000-000000000000}"/>
          </ac:spMkLst>
        </pc:spChg>
        <pc:spChg chg="del">
          <ac:chgData name="Rautaporras Petteri" userId="81ae4bc9-51ec-4b09-af2d-f08f9486593f" providerId="ADAL" clId="{2C28F87D-EB72-42A0-882B-B4D9ACB78CF9}" dt="2019-10-29T09:05:06.837" v="9" actId="478"/>
          <ac:spMkLst>
            <pc:docMk/>
            <pc:sldMk cId="109571960" sldId="257"/>
            <ac:spMk id="13" creationId="{00000000-0000-0000-0000-000000000000}"/>
          </ac:spMkLst>
        </pc:spChg>
        <pc:graphicFrameChg chg="mod">
          <ac:chgData name="Rautaporras Petteri" userId="81ae4bc9-51ec-4b09-af2d-f08f9486593f" providerId="ADAL" clId="{2C28F87D-EB72-42A0-882B-B4D9ACB78CF9}" dt="2019-10-29T09:03:17.759" v="0"/>
          <ac:graphicFrameMkLst>
            <pc:docMk/>
            <pc:sldMk cId="109571960" sldId="257"/>
            <ac:graphicFrameMk id="12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C28F87D-EB72-42A0-882B-B4D9ACB78CF9}" dt="2019-10-29T09:03:18.082" v="1"/>
        <pc:sldMkLst>
          <pc:docMk/>
          <pc:sldMk cId="3812589113" sldId="258"/>
        </pc:sldMkLst>
        <pc:graphicFrameChg chg="mod">
          <ac:chgData name="Rautaporras Petteri" userId="81ae4bc9-51ec-4b09-af2d-f08f9486593f" providerId="ADAL" clId="{2C28F87D-EB72-42A0-882B-B4D9ACB78CF9}" dt="2019-10-29T09:03:18.082" v="1"/>
          <ac:graphicFrameMkLst>
            <pc:docMk/>
            <pc:sldMk cId="3812589113" sldId="258"/>
            <ac:graphicFrameMk id="11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C28F87D-EB72-42A0-882B-B4D9ACB78CF9}" dt="2019-10-29T09:03:18.415" v="2"/>
        <pc:sldMkLst>
          <pc:docMk/>
          <pc:sldMk cId="2529750138" sldId="259"/>
        </pc:sldMkLst>
        <pc:graphicFrameChg chg="mod">
          <ac:chgData name="Rautaporras Petteri" userId="81ae4bc9-51ec-4b09-af2d-f08f9486593f" providerId="ADAL" clId="{2C28F87D-EB72-42A0-882B-B4D9ACB78CF9}" dt="2019-10-29T09:03:18.415" v="2"/>
          <ac:graphicFrameMkLst>
            <pc:docMk/>
            <pc:sldMk cId="2529750138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C28F87D-EB72-42A0-882B-B4D9ACB78CF9}" dt="2019-10-29T09:03:18.767" v="3"/>
        <pc:sldMkLst>
          <pc:docMk/>
          <pc:sldMk cId="2710532870" sldId="260"/>
        </pc:sldMkLst>
        <pc:graphicFrameChg chg="mod">
          <ac:chgData name="Rautaporras Petteri" userId="81ae4bc9-51ec-4b09-af2d-f08f9486593f" providerId="ADAL" clId="{2C28F87D-EB72-42A0-882B-B4D9ACB78CF9}" dt="2019-10-29T09:03:18.767" v="3"/>
          <ac:graphicFrameMkLst>
            <pc:docMk/>
            <pc:sldMk cId="2710532870" sldId="260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2C28F87D-EB72-42A0-882B-B4D9ACB78CF9}" dt="2019-10-29T09:05:18.483" v="12" actId="20577"/>
        <pc:sldMkLst>
          <pc:docMk/>
          <pc:sldMk cId="4151277946" sldId="261"/>
        </pc:sldMkLst>
        <pc:spChg chg="mod">
          <ac:chgData name="Rautaporras Petteri" userId="81ae4bc9-51ec-4b09-af2d-f08f9486593f" providerId="ADAL" clId="{2C28F87D-EB72-42A0-882B-B4D9ACB78CF9}" dt="2019-10-29T09:05:18.483" v="12" actId="20577"/>
          <ac:spMkLst>
            <pc:docMk/>
            <pc:sldMk cId="4151277946" sldId="261"/>
            <ac:spMk id="7" creationId="{00000000-0000-0000-0000-000000000000}"/>
          </ac:spMkLst>
        </pc:spChg>
        <pc:spChg chg="del">
          <ac:chgData name="Rautaporras Petteri" userId="81ae4bc9-51ec-4b09-af2d-f08f9486593f" providerId="ADAL" clId="{2C28F87D-EB72-42A0-882B-B4D9ACB78CF9}" dt="2019-10-29T09:05:16.693" v="11" actId="478"/>
          <ac:spMkLst>
            <pc:docMk/>
            <pc:sldMk cId="4151277946" sldId="261"/>
            <ac:spMk id="11" creationId="{E88BC812-A9C4-47C9-8839-22FB20C8A0A9}"/>
          </ac:spMkLst>
        </pc:spChg>
        <pc:graphicFrameChg chg="mod">
          <ac:chgData name="Rautaporras Petteri" userId="81ae4bc9-51ec-4b09-af2d-f08f9486593f" providerId="ADAL" clId="{2C28F87D-EB72-42A0-882B-B4D9ACB78CF9}" dt="2019-10-29T09:03:19.082" v="4"/>
          <ac:graphicFrameMkLst>
            <pc:docMk/>
            <pc:sldMk cId="4151277946" sldId="261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2C28F87D-EB72-42A0-882B-B4D9ACB78CF9}" dt="2019-10-29T09:05:22.708" v="14" actId="478"/>
        <pc:sldMkLst>
          <pc:docMk/>
          <pc:sldMk cId="3140962942" sldId="262"/>
        </pc:sldMkLst>
        <pc:spChg chg="mod">
          <ac:chgData name="Rautaporras Petteri" userId="81ae4bc9-51ec-4b09-af2d-f08f9486593f" providerId="ADAL" clId="{2C28F87D-EB72-42A0-882B-B4D9ACB78CF9}" dt="2019-10-29T09:05:21.182" v="13" actId="20577"/>
          <ac:spMkLst>
            <pc:docMk/>
            <pc:sldMk cId="3140962942" sldId="262"/>
            <ac:spMk id="7" creationId="{00000000-0000-0000-0000-000000000000}"/>
          </ac:spMkLst>
        </pc:spChg>
        <pc:spChg chg="del">
          <ac:chgData name="Rautaporras Petteri" userId="81ae4bc9-51ec-4b09-af2d-f08f9486593f" providerId="ADAL" clId="{2C28F87D-EB72-42A0-882B-B4D9ACB78CF9}" dt="2019-10-29T09:05:22.708" v="14" actId="478"/>
          <ac:spMkLst>
            <pc:docMk/>
            <pc:sldMk cId="3140962942" sldId="262"/>
            <ac:spMk id="11" creationId="{69DA8D9C-DB6B-4D09-87BD-EC862157CDA1}"/>
          </ac:spMkLst>
        </pc:spChg>
        <pc:graphicFrameChg chg="mod">
          <ac:chgData name="Rautaporras Petteri" userId="81ae4bc9-51ec-4b09-af2d-f08f9486593f" providerId="ADAL" clId="{2C28F87D-EB72-42A0-882B-B4D9ACB78CF9}" dt="2019-10-29T09:03:19.390" v="5"/>
          <ac:graphicFrameMkLst>
            <pc:docMk/>
            <pc:sldMk cId="3140962942" sldId="262"/>
            <ac:graphicFrameMk id="9" creationId="{00000000-0000-0000-0000-000000000000}"/>
          </ac:graphicFrameMkLst>
        </pc:graphicFrameChg>
      </pc:sldChg>
      <pc:sldChg chg="delSp modSp">
        <pc:chgData name="Rautaporras Petteri" userId="81ae4bc9-51ec-4b09-af2d-f08f9486593f" providerId="ADAL" clId="{2C28F87D-EB72-42A0-882B-B4D9ACB78CF9}" dt="2019-10-29T09:05:27.757" v="16" actId="478"/>
        <pc:sldMkLst>
          <pc:docMk/>
          <pc:sldMk cId="3110627934" sldId="263"/>
        </pc:sldMkLst>
        <pc:spChg chg="mod">
          <ac:chgData name="Rautaporras Petteri" userId="81ae4bc9-51ec-4b09-af2d-f08f9486593f" providerId="ADAL" clId="{2C28F87D-EB72-42A0-882B-B4D9ACB78CF9}" dt="2019-10-29T09:05:26.334" v="15" actId="20577"/>
          <ac:spMkLst>
            <pc:docMk/>
            <pc:sldMk cId="3110627934" sldId="263"/>
            <ac:spMk id="7" creationId="{00000000-0000-0000-0000-000000000000}"/>
          </ac:spMkLst>
        </pc:spChg>
        <pc:spChg chg="del">
          <ac:chgData name="Rautaporras Petteri" userId="81ae4bc9-51ec-4b09-af2d-f08f9486593f" providerId="ADAL" clId="{2C28F87D-EB72-42A0-882B-B4D9ACB78CF9}" dt="2019-10-29T09:05:27.757" v="16" actId="478"/>
          <ac:spMkLst>
            <pc:docMk/>
            <pc:sldMk cId="3110627934" sldId="263"/>
            <ac:spMk id="11" creationId="{C0B4AE42-212C-4D43-B91A-1FA61D04ABB8}"/>
          </ac:spMkLst>
        </pc:spChg>
        <pc:graphicFrameChg chg="mod">
          <ac:chgData name="Rautaporras Petteri" userId="81ae4bc9-51ec-4b09-af2d-f08f9486593f" providerId="ADAL" clId="{2C28F87D-EB72-42A0-882B-B4D9ACB78CF9}" dt="2019-10-29T09:03:19.698" v="6"/>
          <ac:graphicFrameMkLst>
            <pc:docMk/>
            <pc:sldMk cId="3110627934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C28F87D-EB72-42A0-882B-B4D9ACB78CF9}" dt="2019-10-29T09:03:20.076" v="7"/>
        <pc:sldMkLst>
          <pc:docMk/>
          <pc:sldMk cId="1988650151" sldId="264"/>
        </pc:sldMkLst>
        <pc:graphicFrameChg chg="mod">
          <ac:chgData name="Rautaporras Petteri" userId="81ae4bc9-51ec-4b09-af2d-f08f9486593f" providerId="ADAL" clId="{2C28F87D-EB72-42A0-882B-B4D9ACB78CF9}" dt="2019-10-29T09:03:20.076" v="7"/>
          <ac:graphicFrameMkLst>
            <pc:docMk/>
            <pc:sldMk cId="1988650151" sldId="264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2C28F87D-EB72-42A0-882B-B4D9ACB78CF9}" dt="2019-10-29T09:03:20.488" v="8"/>
        <pc:sldMkLst>
          <pc:docMk/>
          <pc:sldMk cId="1302457262" sldId="265"/>
        </pc:sldMkLst>
        <pc:graphicFrameChg chg="mod">
          <ac:chgData name="Rautaporras Petteri" userId="81ae4bc9-51ec-4b09-af2d-f08f9486593f" providerId="ADAL" clId="{2C28F87D-EB72-42A0-882B-B4D9ACB78CF9}" dt="2019-10-29T09:03:20.488" v="8"/>
          <ac:graphicFrameMkLst>
            <pc:docMk/>
            <pc:sldMk cId="1302457262" sldId="265"/>
            <ac:graphicFrameMk id="9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Technology </a:t>
            </a:r>
            <a:r>
              <a:rPr lang="fi-FI" dirty="0" err="1"/>
              <a:t>Industries</a:t>
            </a:r>
            <a:r>
              <a:rPr lang="fi-FI" dirty="0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38322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Information Technology Industry Investments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972295" cy="364456"/>
          </a:xfrm>
        </p:spPr>
        <p:txBody>
          <a:bodyPr/>
          <a:lstStyle/>
          <a:p>
            <a:r>
              <a:rPr lang="en-US"/>
              <a:t>Source</a:t>
            </a:r>
            <a:r>
              <a:rPr lang="en-US" dirty="0"/>
              <a:t>: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751583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457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Investments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59982"/>
            <a:ext cx="4044303" cy="580480"/>
          </a:xfrm>
        </p:spPr>
        <p:txBody>
          <a:bodyPr/>
          <a:lstStyle/>
          <a:p>
            <a:r>
              <a:rPr lang="en-US" dirty="0"/>
              <a:t>Source: Statistics Finland, Confederation of Finnish Industries’ Investment Survey, The Federation of Finnish Technology Industries </a:t>
            </a: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83303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7196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Industries’ Investments Share of Turnover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188319" cy="292448"/>
          </a:xfrm>
        </p:spPr>
        <p:txBody>
          <a:bodyPr/>
          <a:lstStyle/>
          <a:p>
            <a:r>
              <a:rPr lang="en-US" dirty="0"/>
              <a:t>Source: Statistics Finland</a:t>
            </a:r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09005737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1" name="Sisällön paikkamerkki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5891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R&amp;D Investments in Finland by Sectors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900287" cy="165163"/>
          </a:xfrm>
        </p:spPr>
        <p:txBody>
          <a:bodyPr/>
          <a:lstStyle/>
          <a:p>
            <a:r>
              <a:rPr lang="en-US" dirty="0"/>
              <a:t>Source: Statistics Finland, Confederation of Finnish Industries’ Investment Survey, The Federation of Finnish Technology Industries 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1139715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75013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Breakdown of Technology industry Fixed Investment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180207" cy="165163"/>
          </a:xfrm>
        </p:spPr>
        <p:txBody>
          <a:bodyPr/>
          <a:lstStyle/>
          <a:p>
            <a:r>
              <a:rPr lang="en-US" dirty="0"/>
              <a:t>Source: Confederation of Finnish Industries’ Investment Survey</a:t>
            </a:r>
          </a:p>
          <a:p>
            <a:r>
              <a:rPr lang="en-US" dirty="0"/>
              <a:t>*) Among others IT and environmental investment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992941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3287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Electronics and </a:t>
            </a:r>
            <a:r>
              <a:rPr lang="en-US" dirty="0" err="1"/>
              <a:t>Electrotechnical</a:t>
            </a:r>
            <a:r>
              <a:rPr lang="en-US" dirty="0"/>
              <a:t> Industry Investments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59982"/>
            <a:ext cx="4044303" cy="165163"/>
          </a:xfrm>
        </p:spPr>
        <p:txBody>
          <a:bodyPr/>
          <a:lstStyle/>
          <a:p>
            <a:r>
              <a:rPr lang="en-US" dirty="0"/>
              <a:t>Source: Statistics Finland, Confederation of Finnish Industries’ Investment Survey, The Federation of Finnish Technology Industries 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67227355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27794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Mechanical Engineering Investments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59982"/>
            <a:ext cx="3972295" cy="165163"/>
          </a:xfrm>
        </p:spPr>
        <p:txBody>
          <a:bodyPr/>
          <a:lstStyle/>
          <a:p>
            <a:r>
              <a:rPr lang="en-US" dirty="0"/>
              <a:t>Source: Statistics Finland, Confederation of Finnish Industries’ Investment Survey, The Federation of Finnish Technology Industries 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2742218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96294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Metals Industry Investments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59982"/>
            <a:ext cx="3900287" cy="165163"/>
          </a:xfrm>
        </p:spPr>
        <p:txBody>
          <a:bodyPr/>
          <a:lstStyle/>
          <a:p>
            <a:r>
              <a:rPr lang="en-US" dirty="0"/>
              <a:t>Source: Statistics Finland, Confederation of Finnish Industries’ Investment Survey, The Federation of Finnish Technology Industries 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8572181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62793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Consulting Engineering Industry Investments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10/29/2019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828279" cy="415926"/>
          </a:xfrm>
        </p:spPr>
        <p:txBody>
          <a:bodyPr/>
          <a:lstStyle/>
          <a:p>
            <a:r>
              <a:rPr lang="en-US" dirty="0"/>
              <a:t>Source: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6605188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6501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630FAF-78A8-409E-A999-2CB25C8DBB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11946-BF10-4E35-9B47-BEFCA927B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797690-20EC-408A-A8CD-DE2B2ED0196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1fc0bb4-b62d-4044-8569-b8da76fe5ed6"/>
    <ds:schemaRef ds:uri="http://purl.org/dc/terms/"/>
    <ds:schemaRef ds:uri="a5c4f9c2-84a2-48d3-9942-8e0fea0a10b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40</TotalTime>
  <Words>241</Words>
  <Application>Microsoft Office PowerPoint</Application>
  <PresentationFormat>Näytössä katseltava esitys (16:9)</PresentationFormat>
  <Paragraphs>50</Paragraphs>
  <Slides>10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Rautaporras Petteri</cp:lastModifiedBy>
  <cp:revision>7</cp:revision>
  <cp:lastPrinted>2016-06-09T07:47:11Z</cp:lastPrinted>
  <dcterms:created xsi:type="dcterms:W3CDTF">2016-09-13T06:07:30Z</dcterms:created>
  <dcterms:modified xsi:type="dcterms:W3CDTF">2019-10-29T09:05:33Z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829200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