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74" r:id="rId7"/>
    <p:sldId id="276" r:id="rId8"/>
    <p:sldId id="275" r:id="rId9"/>
    <p:sldId id="277" r:id="rId10"/>
    <p:sldId id="278" r:id="rId11"/>
    <p:sldId id="262" r:id="rId12"/>
    <p:sldId id="263" r:id="rId13"/>
    <p:sldId id="279" r:id="rId14"/>
    <p:sldId id="280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400ED1-42DA-4034-A05C-519D78ECED82}" v="36" dt="2019-11-14T08:02:58.756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90909" autoAdjust="0"/>
  </p:normalViewPr>
  <p:slideViewPr>
    <p:cSldViewPr showGuides="1">
      <p:cViewPr varScale="1">
        <p:scale>
          <a:sx n="85" d="100"/>
          <a:sy n="85" d="100"/>
        </p:scale>
        <p:origin x="648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us Katriina" userId="e28635f8-d800-42ff-a913-92d375f1fb60" providerId="ADAL" clId="{FDCBC991-BC7B-48E6-990D-967979698DE1}"/>
    <pc:docChg chg="modSld">
      <pc:chgData name="Emaus Katriina" userId="e28635f8-d800-42ff-a913-92d375f1fb60" providerId="ADAL" clId="{FDCBC991-BC7B-48E6-990D-967979698DE1}" dt="2019-09-13T07:45:42.020" v="37"/>
      <pc:docMkLst>
        <pc:docMk/>
      </pc:docMkLst>
      <pc:sldChg chg="modSp">
        <pc:chgData name="Emaus Katriina" userId="e28635f8-d800-42ff-a913-92d375f1fb60" providerId="ADAL" clId="{FDCBC991-BC7B-48E6-990D-967979698DE1}" dt="2019-09-13T07:45:37.270" v="20"/>
        <pc:sldMkLst>
          <pc:docMk/>
          <pc:sldMk cId="1206644979" sldId="257"/>
        </pc:sldMkLst>
        <pc:graphicFrameChg chg="mod">
          <ac:chgData name="Emaus Katriina" userId="e28635f8-d800-42ff-a913-92d375f1fb60" providerId="ADAL" clId="{FDCBC991-BC7B-48E6-990D-967979698DE1}" dt="2019-09-13T07:45:37.270" v="20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DCBC991-BC7B-48E6-990D-967979698DE1}" dt="2019-09-13T07:45:38.983" v="26"/>
        <pc:sldMkLst>
          <pc:docMk/>
          <pc:sldMk cId="1918050049" sldId="262"/>
        </pc:sldMkLst>
        <pc:graphicFrameChg chg="mod">
          <ac:chgData name="Emaus Katriina" userId="e28635f8-d800-42ff-a913-92d375f1fb60" providerId="ADAL" clId="{FDCBC991-BC7B-48E6-990D-967979698DE1}" dt="2019-09-13T07:45:38.983" v="26"/>
          <ac:graphicFrameMkLst>
            <pc:docMk/>
            <pc:sldMk cId="1918050049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DCBC991-BC7B-48E6-990D-967979698DE1}" dt="2019-09-13T07:45:39.272" v="27"/>
        <pc:sldMkLst>
          <pc:docMk/>
          <pc:sldMk cId="2515183845" sldId="263"/>
        </pc:sldMkLst>
        <pc:graphicFrameChg chg="mod">
          <ac:chgData name="Emaus Katriina" userId="e28635f8-d800-42ff-a913-92d375f1fb60" providerId="ADAL" clId="{FDCBC991-BC7B-48E6-990D-967979698DE1}" dt="2019-09-13T07:45:39.272" v="27"/>
          <ac:graphicFrameMkLst>
            <pc:docMk/>
            <pc:sldMk cId="2515183845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DCBC991-BC7B-48E6-990D-967979698DE1}" dt="2019-09-13T07:45:40.185" v="30"/>
        <pc:sldMkLst>
          <pc:docMk/>
          <pc:sldMk cId="246678502" sldId="266"/>
        </pc:sldMkLst>
        <pc:graphicFrameChg chg="mod">
          <ac:chgData name="Emaus Katriina" userId="e28635f8-d800-42ff-a913-92d375f1fb60" providerId="ADAL" clId="{FDCBC991-BC7B-48E6-990D-967979698DE1}" dt="2019-09-13T07:45:40.185" v="30"/>
          <ac:graphicFrameMkLst>
            <pc:docMk/>
            <pc:sldMk cId="246678502" sldId="266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DCBC991-BC7B-48E6-990D-967979698DE1}" dt="2019-09-13T07:45:40.445" v="31"/>
        <pc:sldMkLst>
          <pc:docMk/>
          <pc:sldMk cId="1538556369" sldId="267"/>
        </pc:sldMkLst>
        <pc:graphicFrameChg chg="mod">
          <ac:chgData name="Emaus Katriina" userId="e28635f8-d800-42ff-a913-92d375f1fb60" providerId="ADAL" clId="{FDCBC991-BC7B-48E6-990D-967979698DE1}" dt="2019-09-13T07:45:40.445" v="31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DCBC991-BC7B-48E6-990D-967979698DE1}" dt="2019-09-13T07:45:40.713" v="32"/>
        <pc:sldMkLst>
          <pc:docMk/>
          <pc:sldMk cId="273463712" sldId="268"/>
        </pc:sldMkLst>
        <pc:graphicFrameChg chg="mod">
          <ac:chgData name="Emaus Katriina" userId="e28635f8-d800-42ff-a913-92d375f1fb60" providerId="ADAL" clId="{FDCBC991-BC7B-48E6-990D-967979698DE1}" dt="2019-09-13T07:45:40.713" v="32"/>
          <ac:graphicFrameMkLst>
            <pc:docMk/>
            <pc:sldMk cId="273463712" sldId="268"/>
            <ac:graphicFrameMk id="12" creationId="{FD5ECE80-457D-4FCF-A0F1-8A03FB0A62B9}"/>
          </ac:graphicFrameMkLst>
        </pc:graphicFrameChg>
      </pc:sldChg>
      <pc:sldChg chg="modSp">
        <pc:chgData name="Emaus Katriina" userId="e28635f8-d800-42ff-a913-92d375f1fb60" providerId="ADAL" clId="{FDCBC991-BC7B-48E6-990D-967979698DE1}" dt="2019-09-13T07:45:40.943" v="33"/>
        <pc:sldMkLst>
          <pc:docMk/>
          <pc:sldMk cId="856746982" sldId="269"/>
        </pc:sldMkLst>
        <pc:graphicFrameChg chg="mod">
          <ac:chgData name="Emaus Katriina" userId="e28635f8-d800-42ff-a913-92d375f1fb60" providerId="ADAL" clId="{FDCBC991-BC7B-48E6-990D-967979698DE1}" dt="2019-09-13T07:45:40.943" v="33"/>
          <ac:graphicFrameMkLst>
            <pc:docMk/>
            <pc:sldMk cId="856746982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DCBC991-BC7B-48E6-990D-967979698DE1}" dt="2019-09-13T07:45:41.139" v="34"/>
        <pc:sldMkLst>
          <pc:docMk/>
          <pc:sldMk cId="2825233040" sldId="270"/>
        </pc:sldMkLst>
        <pc:graphicFrameChg chg="mod">
          <ac:chgData name="Emaus Katriina" userId="e28635f8-d800-42ff-a913-92d375f1fb60" providerId="ADAL" clId="{FDCBC991-BC7B-48E6-990D-967979698DE1}" dt="2019-09-13T07:45:41.139" v="34"/>
          <ac:graphicFrameMkLst>
            <pc:docMk/>
            <pc:sldMk cId="2825233040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DCBC991-BC7B-48E6-990D-967979698DE1}" dt="2019-09-13T07:45:41.372" v="35"/>
        <pc:sldMkLst>
          <pc:docMk/>
          <pc:sldMk cId="2806330046" sldId="271"/>
        </pc:sldMkLst>
        <pc:graphicFrameChg chg="mod">
          <ac:chgData name="Emaus Katriina" userId="e28635f8-d800-42ff-a913-92d375f1fb60" providerId="ADAL" clId="{FDCBC991-BC7B-48E6-990D-967979698DE1}" dt="2019-09-13T07:45:41.372" v="35"/>
          <ac:graphicFrameMkLst>
            <pc:docMk/>
            <pc:sldMk cId="28063300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DCBC991-BC7B-48E6-990D-967979698DE1}" dt="2019-09-13T07:45:41.743" v="36"/>
        <pc:sldMkLst>
          <pc:docMk/>
          <pc:sldMk cId="632360914" sldId="272"/>
        </pc:sldMkLst>
        <pc:graphicFrameChg chg="mod">
          <ac:chgData name="Emaus Katriina" userId="e28635f8-d800-42ff-a913-92d375f1fb60" providerId="ADAL" clId="{FDCBC991-BC7B-48E6-990D-967979698DE1}" dt="2019-09-13T07:45:41.743" v="36"/>
          <ac:graphicFrameMkLst>
            <pc:docMk/>
            <pc:sldMk cId="632360914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DCBC991-BC7B-48E6-990D-967979698DE1}" dt="2019-09-13T07:45:42.020" v="37"/>
        <pc:sldMkLst>
          <pc:docMk/>
          <pc:sldMk cId="860414274" sldId="273"/>
        </pc:sldMkLst>
        <pc:graphicFrameChg chg="mod">
          <ac:chgData name="Emaus Katriina" userId="e28635f8-d800-42ff-a913-92d375f1fb60" providerId="ADAL" clId="{FDCBC991-BC7B-48E6-990D-967979698DE1}" dt="2019-09-13T07:45:42.020" v="37"/>
          <ac:graphicFrameMkLst>
            <pc:docMk/>
            <pc:sldMk cId="860414274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DCBC991-BC7B-48E6-990D-967979698DE1}" dt="2019-09-13T07:45:37.607" v="21"/>
        <pc:sldMkLst>
          <pc:docMk/>
          <pc:sldMk cId="1941248553" sldId="274"/>
        </pc:sldMkLst>
        <pc:graphicFrameChg chg="mod">
          <ac:chgData name="Emaus Katriina" userId="e28635f8-d800-42ff-a913-92d375f1fb60" providerId="ADAL" clId="{FDCBC991-BC7B-48E6-990D-967979698DE1}" dt="2019-09-13T07:45:37.607" v="21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FDCBC991-BC7B-48E6-990D-967979698DE1}" dt="2019-09-13T07:45:38.046" v="23"/>
        <pc:sldMkLst>
          <pc:docMk/>
          <pc:sldMk cId="1375461628" sldId="275"/>
        </pc:sldMkLst>
        <pc:graphicFrameChg chg="mod">
          <ac:chgData name="Emaus Katriina" userId="e28635f8-d800-42ff-a913-92d375f1fb60" providerId="ADAL" clId="{FDCBC991-BC7B-48E6-990D-967979698DE1}" dt="2019-09-13T07:45:38.046" v="23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FDCBC991-BC7B-48E6-990D-967979698DE1}" dt="2019-09-13T07:45:37.801" v="22"/>
        <pc:sldMkLst>
          <pc:docMk/>
          <pc:sldMk cId="1629380301" sldId="276"/>
        </pc:sldMkLst>
        <pc:graphicFrameChg chg="mod">
          <ac:chgData name="Emaus Katriina" userId="e28635f8-d800-42ff-a913-92d375f1fb60" providerId="ADAL" clId="{FDCBC991-BC7B-48E6-990D-967979698DE1}" dt="2019-09-13T07:45:37.801" v="22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FDCBC991-BC7B-48E6-990D-967979698DE1}" dt="2019-09-13T07:45:38.501" v="24"/>
        <pc:sldMkLst>
          <pc:docMk/>
          <pc:sldMk cId="675094320" sldId="277"/>
        </pc:sldMkLst>
        <pc:graphicFrameChg chg="mod">
          <ac:chgData name="Emaus Katriina" userId="e28635f8-d800-42ff-a913-92d375f1fb60" providerId="ADAL" clId="{FDCBC991-BC7B-48E6-990D-967979698DE1}" dt="2019-09-13T07:45:38.501" v="24"/>
          <ac:graphicFrameMkLst>
            <pc:docMk/>
            <pc:sldMk cId="675094320" sldId="277"/>
            <ac:graphicFrameMk id="11" creationId="{6C7812AD-A4EB-45F5-8011-CA29437D9331}"/>
          </ac:graphicFrameMkLst>
        </pc:graphicFrameChg>
      </pc:sldChg>
      <pc:sldChg chg="modSp">
        <pc:chgData name="Emaus Katriina" userId="e28635f8-d800-42ff-a913-92d375f1fb60" providerId="ADAL" clId="{FDCBC991-BC7B-48E6-990D-967979698DE1}" dt="2019-09-13T07:45:38.750" v="25"/>
        <pc:sldMkLst>
          <pc:docMk/>
          <pc:sldMk cId="2197126578" sldId="278"/>
        </pc:sldMkLst>
        <pc:graphicFrameChg chg="mod">
          <ac:chgData name="Emaus Katriina" userId="e28635f8-d800-42ff-a913-92d375f1fb60" providerId="ADAL" clId="{FDCBC991-BC7B-48E6-990D-967979698DE1}" dt="2019-09-13T07:45:38.750" v="25"/>
          <ac:graphicFrameMkLst>
            <pc:docMk/>
            <pc:sldMk cId="2197126578" sldId="278"/>
            <ac:graphicFrameMk id="19" creationId="{7D3FCC08-3A94-498F-9461-CD6BFB4A7F7B}"/>
          </ac:graphicFrameMkLst>
        </pc:graphicFrameChg>
      </pc:sldChg>
      <pc:sldChg chg="modSp">
        <pc:chgData name="Emaus Katriina" userId="e28635f8-d800-42ff-a913-92d375f1fb60" providerId="ADAL" clId="{FDCBC991-BC7B-48E6-990D-967979698DE1}" dt="2019-09-13T07:45:39.510" v="28"/>
        <pc:sldMkLst>
          <pc:docMk/>
          <pc:sldMk cId="2102977637" sldId="279"/>
        </pc:sldMkLst>
        <pc:graphicFrameChg chg="mod">
          <ac:chgData name="Emaus Katriina" userId="e28635f8-d800-42ff-a913-92d375f1fb60" providerId="ADAL" clId="{FDCBC991-BC7B-48E6-990D-967979698DE1}" dt="2019-09-13T07:45:39.510" v="28"/>
          <ac:graphicFrameMkLst>
            <pc:docMk/>
            <pc:sldMk cId="2102977637" sldId="279"/>
            <ac:graphicFrameMk id="11" creationId="{AA0EB232-84F2-4641-850E-DC8E0D5CBDA1}"/>
          </ac:graphicFrameMkLst>
        </pc:graphicFrameChg>
      </pc:sldChg>
      <pc:sldChg chg="modSp">
        <pc:chgData name="Emaus Katriina" userId="e28635f8-d800-42ff-a913-92d375f1fb60" providerId="ADAL" clId="{FDCBC991-BC7B-48E6-990D-967979698DE1}" dt="2019-09-13T07:45:39.753" v="29"/>
        <pc:sldMkLst>
          <pc:docMk/>
          <pc:sldMk cId="3516796208" sldId="280"/>
        </pc:sldMkLst>
        <pc:graphicFrameChg chg="mod">
          <ac:chgData name="Emaus Katriina" userId="e28635f8-d800-42ff-a913-92d375f1fb60" providerId="ADAL" clId="{FDCBC991-BC7B-48E6-990D-967979698DE1}" dt="2019-09-13T07:45:39.753" v="29"/>
          <ac:graphicFrameMkLst>
            <pc:docMk/>
            <pc:sldMk cId="3516796208" sldId="280"/>
            <ac:graphicFrameMk id="11" creationId="{1FB32001-A84F-4171-8C5F-93CCE767E991}"/>
          </ac:graphicFrameMkLst>
        </pc:graphicFrameChg>
      </pc:sldChg>
    </pc:docChg>
  </pc:docChgLst>
  <pc:docChgLst>
    <pc:chgData name="Katriina Emaus" userId="e28635f8-d800-42ff-a913-92d375f1fb60" providerId="ADAL" clId="{9ACEAD13-7A85-43BA-AA51-C0F005B74A1F}"/>
  </pc:docChgLst>
  <pc:docChgLst>
    <pc:chgData name="Rautaporras Petteri" userId="81ae4bc9-51ec-4b09-af2d-f08f9486593f" providerId="ADAL" clId="{5F193A41-B978-40B0-8A66-92531CE22402}"/>
    <pc:docChg chg="modSld">
      <pc:chgData name="Rautaporras Petteri" userId="81ae4bc9-51ec-4b09-af2d-f08f9486593f" providerId="ADAL" clId="{5F193A41-B978-40B0-8A66-92531CE22402}" dt="2019-10-21T07:58:03.263" v="33" actId="20577"/>
      <pc:docMkLst>
        <pc:docMk/>
      </pc:docMkLst>
      <pc:sldChg chg="modSp">
        <pc:chgData name="Rautaporras Petteri" userId="81ae4bc9-51ec-4b09-af2d-f08f9486593f" providerId="ADAL" clId="{5F193A41-B978-40B0-8A66-92531CE22402}" dt="2019-10-15T06:27:05.080" v="0"/>
        <pc:sldMkLst>
          <pc:docMk/>
          <pc:sldMk cId="1206644979" sldId="257"/>
        </pc:sldMkLst>
        <pc:graphicFrameChg chg="mod">
          <ac:chgData name="Rautaporras Petteri" userId="81ae4bc9-51ec-4b09-af2d-f08f9486593f" providerId="ADAL" clId="{5F193A41-B978-40B0-8A66-92531CE22402}" dt="2019-10-15T06:27:05.080" v="0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5F193A41-B978-40B0-8A66-92531CE22402}" dt="2019-10-15T06:27:07.681" v="6"/>
        <pc:sldMkLst>
          <pc:docMk/>
          <pc:sldMk cId="1918050049" sldId="262"/>
        </pc:sldMkLst>
        <pc:graphicFrameChg chg="mod">
          <ac:chgData name="Rautaporras Petteri" userId="81ae4bc9-51ec-4b09-af2d-f08f9486593f" providerId="ADAL" clId="{5F193A41-B978-40B0-8A66-92531CE22402}" dt="2019-10-15T06:27:07.681" v="6"/>
          <ac:graphicFrameMkLst>
            <pc:docMk/>
            <pc:sldMk cId="1918050049" sldId="262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5F193A41-B978-40B0-8A66-92531CE22402}" dt="2019-10-15T06:27:08.044" v="7"/>
        <pc:sldMkLst>
          <pc:docMk/>
          <pc:sldMk cId="2515183845" sldId="263"/>
        </pc:sldMkLst>
        <pc:graphicFrameChg chg="mod">
          <ac:chgData name="Rautaporras Petteri" userId="81ae4bc9-51ec-4b09-af2d-f08f9486593f" providerId="ADAL" clId="{5F193A41-B978-40B0-8A66-92531CE22402}" dt="2019-10-15T06:27:08.044" v="7"/>
          <ac:graphicFrameMkLst>
            <pc:docMk/>
            <pc:sldMk cId="2515183845" sldId="263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5F193A41-B978-40B0-8A66-92531CE22402}" dt="2019-10-15T06:27:09.083" v="10"/>
        <pc:sldMkLst>
          <pc:docMk/>
          <pc:sldMk cId="246678502" sldId="266"/>
        </pc:sldMkLst>
        <pc:graphicFrameChg chg="mod">
          <ac:chgData name="Rautaporras Petteri" userId="81ae4bc9-51ec-4b09-af2d-f08f9486593f" providerId="ADAL" clId="{5F193A41-B978-40B0-8A66-92531CE22402}" dt="2019-10-15T06:27:09.083" v="10"/>
          <ac:graphicFrameMkLst>
            <pc:docMk/>
            <pc:sldMk cId="246678502" sldId="266"/>
            <ac:graphicFrameMk id="12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5F193A41-B978-40B0-8A66-92531CE22402}" dt="2019-10-15T06:27:09.425" v="11"/>
        <pc:sldMkLst>
          <pc:docMk/>
          <pc:sldMk cId="1538556369" sldId="267"/>
        </pc:sldMkLst>
        <pc:graphicFrameChg chg="mod">
          <ac:chgData name="Rautaporras Petteri" userId="81ae4bc9-51ec-4b09-af2d-f08f9486593f" providerId="ADAL" clId="{5F193A41-B978-40B0-8A66-92531CE22402}" dt="2019-10-15T06:27:09.425" v="11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5F193A41-B978-40B0-8A66-92531CE22402}" dt="2019-10-15T06:27:09.772" v="12"/>
        <pc:sldMkLst>
          <pc:docMk/>
          <pc:sldMk cId="273463712" sldId="268"/>
        </pc:sldMkLst>
        <pc:graphicFrameChg chg="mod">
          <ac:chgData name="Rautaporras Petteri" userId="81ae4bc9-51ec-4b09-af2d-f08f9486593f" providerId="ADAL" clId="{5F193A41-B978-40B0-8A66-92531CE22402}" dt="2019-10-15T06:27:09.772" v="12"/>
          <ac:graphicFrameMkLst>
            <pc:docMk/>
            <pc:sldMk cId="273463712" sldId="268"/>
            <ac:graphicFrameMk id="12" creationId="{FD5ECE80-457D-4FCF-A0F1-8A03FB0A62B9}"/>
          </ac:graphicFrameMkLst>
        </pc:graphicFrameChg>
      </pc:sldChg>
      <pc:sldChg chg="modSp">
        <pc:chgData name="Rautaporras Petteri" userId="81ae4bc9-51ec-4b09-af2d-f08f9486593f" providerId="ADAL" clId="{5F193A41-B978-40B0-8A66-92531CE22402}" dt="2019-10-15T06:27:10.096" v="13"/>
        <pc:sldMkLst>
          <pc:docMk/>
          <pc:sldMk cId="856746982" sldId="269"/>
        </pc:sldMkLst>
        <pc:graphicFrameChg chg="mod">
          <ac:chgData name="Rautaporras Petteri" userId="81ae4bc9-51ec-4b09-af2d-f08f9486593f" providerId="ADAL" clId="{5F193A41-B978-40B0-8A66-92531CE22402}" dt="2019-10-15T06:27:10.096" v="13"/>
          <ac:graphicFrameMkLst>
            <pc:docMk/>
            <pc:sldMk cId="856746982" sldId="269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5F193A41-B978-40B0-8A66-92531CE22402}" dt="2019-10-15T06:27:10.415" v="14"/>
        <pc:sldMkLst>
          <pc:docMk/>
          <pc:sldMk cId="2825233040" sldId="270"/>
        </pc:sldMkLst>
        <pc:graphicFrameChg chg="mod">
          <ac:chgData name="Rautaporras Petteri" userId="81ae4bc9-51ec-4b09-af2d-f08f9486593f" providerId="ADAL" clId="{5F193A41-B978-40B0-8A66-92531CE22402}" dt="2019-10-15T06:27:10.415" v="14"/>
          <ac:graphicFrameMkLst>
            <pc:docMk/>
            <pc:sldMk cId="2825233040" sldId="270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5F193A41-B978-40B0-8A66-92531CE22402}" dt="2019-10-21T07:58:03.263" v="33" actId="20577"/>
        <pc:sldMkLst>
          <pc:docMk/>
          <pc:sldMk cId="2806330046" sldId="271"/>
        </pc:sldMkLst>
        <pc:spChg chg="mod">
          <ac:chgData name="Rautaporras Petteri" userId="81ae4bc9-51ec-4b09-af2d-f08f9486593f" providerId="ADAL" clId="{5F193A41-B978-40B0-8A66-92531CE22402}" dt="2019-10-21T07:58:03.263" v="33" actId="20577"/>
          <ac:spMkLst>
            <pc:docMk/>
            <pc:sldMk cId="2806330046" sldId="271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5F193A41-B978-40B0-8A66-92531CE22402}" dt="2019-10-15T06:27:10.750" v="15"/>
          <ac:graphicFrameMkLst>
            <pc:docMk/>
            <pc:sldMk cId="2806330046" sldId="271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5F193A41-B978-40B0-8A66-92531CE22402}" dt="2019-10-15T06:27:11.278" v="16"/>
        <pc:sldMkLst>
          <pc:docMk/>
          <pc:sldMk cId="632360914" sldId="272"/>
        </pc:sldMkLst>
        <pc:graphicFrameChg chg="mod">
          <ac:chgData name="Rautaporras Petteri" userId="81ae4bc9-51ec-4b09-af2d-f08f9486593f" providerId="ADAL" clId="{5F193A41-B978-40B0-8A66-92531CE22402}" dt="2019-10-15T06:27:11.278" v="16"/>
          <ac:graphicFrameMkLst>
            <pc:docMk/>
            <pc:sldMk cId="632360914" sldId="272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5F193A41-B978-40B0-8A66-92531CE22402}" dt="2019-10-15T06:27:11.724" v="17"/>
        <pc:sldMkLst>
          <pc:docMk/>
          <pc:sldMk cId="860414274" sldId="273"/>
        </pc:sldMkLst>
        <pc:graphicFrameChg chg="mod">
          <ac:chgData name="Rautaporras Petteri" userId="81ae4bc9-51ec-4b09-af2d-f08f9486593f" providerId="ADAL" clId="{5F193A41-B978-40B0-8A66-92531CE22402}" dt="2019-10-15T06:27:11.724" v="17"/>
          <ac:graphicFrameMkLst>
            <pc:docMk/>
            <pc:sldMk cId="860414274" sldId="273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5F193A41-B978-40B0-8A66-92531CE22402}" dt="2019-10-15T06:27:05.964" v="1"/>
        <pc:sldMkLst>
          <pc:docMk/>
          <pc:sldMk cId="1941248553" sldId="274"/>
        </pc:sldMkLst>
        <pc:graphicFrameChg chg="mod">
          <ac:chgData name="Rautaporras Petteri" userId="81ae4bc9-51ec-4b09-af2d-f08f9486593f" providerId="ADAL" clId="{5F193A41-B978-40B0-8A66-92531CE22402}" dt="2019-10-15T06:27:05.964" v="1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Rautaporras Petteri" userId="81ae4bc9-51ec-4b09-af2d-f08f9486593f" providerId="ADAL" clId="{5F193A41-B978-40B0-8A66-92531CE22402}" dt="2019-10-15T06:27:06.605" v="3"/>
        <pc:sldMkLst>
          <pc:docMk/>
          <pc:sldMk cId="1375461628" sldId="275"/>
        </pc:sldMkLst>
        <pc:graphicFrameChg chg="mod">
          <ac:chgData name="Rautaporras Petteri" userId="81ae4bc9-51ec-4b09-af2d-f08f9486593f" providerId="ADAL" clId="{5F193A41-B978-40B0-8A66-92531CE22402}" dt="2019-10-15T06:27:06.605" v="3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Rautaporras Petteri" userId="81ae4bc9-51ec-4b09-af2d-f08f9486593f" providerId="ADAL" clId="{5F193A41-B978-40B0-8A66-92531CE22402}" dt="2019-10-15T06:27:06.277" v="2"/>
        <pc:sldMkLst>
          <pc:docMk/>
          <pc:sldMk cId="1629380301" sldId="276"/>
        </pc:sldMkLst>
        <pc:graphicFrameChg chg="mod">
          <ac:chgData name="Rautaporras Petteri" userId="81ae4bc9-51ec-4b09-af2d-f08f9486593f" providerId="ADAL" clId="{5F193A41-B978-40B0-8A66-92531CE22402}" dt="2019-10-15T06:27:06.277" v="2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Rautaporras Petteri" userId="81ae4bc9-51ec-4b09-af2d-f08f9486593f" providerId="ADAL" clId="{5F193A41-B978-40B0-8A66-92531CE22402}" dt="2019-10-15T06:27:06.975" v="4"/>
        <pc:sldMkLst>
          <pc:docMk/>
          <pc:sldMk cId="675094320" sldId="277"/>
        </pc:sldMkLst>
        <pc:graphicFrameChg chg="mod">
          <ac:chgData name="Rautaporras Petteri" userId="81ae4bc9-51ec-4b09-af2d-f08f9486593f" providerId="ADAL" clId="{5F193A41-B978-40B0-8A66-92531CE22402}" dt="2019-10-15T06:27:06.975" v="4"/>
          <ac:graphicFrameMkLst>
            <pc:docMk/>
            <pc:sldMk cId="675094320" sldId="277"/>
            <ac:graphicFrameMk id="11" creationId="{6C7812AD-A4EB-45F5-8011-CA29437D9331}"/>
          </ac:graphicFrameMkLst>
        </pc:graphicFrameChg>
      </pc:sldChg>
      <pc:sldChg chg="modSp">
        <pc:chgData name="Rautaporras Petteri" userId="81ae4bc9-51ec-4b09-af2d-f08f9486593f" providerId="ADAL" clId="{5F193A41-B978-40B0-8A66-92531CE22402}" dt="2019-10-15T06:27:07.330" v="5"/>
        <pc:sldMkLst>
          <pc:docMk/>
          <pc:sldMk cId="2197126578" sldId="278"/>
        </pc:sldMkLst>
        <pc:graphicFrameChg chg="mod">
          <ac:chgData name="Rautaporras Petteri" userId="81ae4bc9-51ec-4b09-af2d-f08f9486593f" providerId="ADAL" clId="{5F193A41-B978-40B0-8A66-92531CE22402}" dt="2019-10-15T06:27:07.330" v="5"/>
          <ac:graphicFrameMkLst>
            <pc:docMk/>
            <pc:sldMk cId="2197126578" sldId="278"/>
            <ac:graphicFrameMk id="19" creationId="{7D3FCC08-3A94-498F-9461-CD6BFB4A7F7B}"/>
          </ac:graphicFrameMkLst>
        </pc:graphicFrameChg>
      </pc:sldChg>
      <pc:sldChg chg="modSp">
        <pc:chgData name="Rautaporras Petteri" userId="81ae4bc9-51ec-4b09-af2d-f08f9486593f" providerId="ADAL" clId="{5F193A41-B978-40B0-8A66-92531CE22402}" dt="2019-10-21T07:57:50.278" v="25" actId="20577"/>
        <pc:sldMkLst>
          <pc:docMk/>
          <pc:sldMk cId="2102977637" sldId="279"/>
        </pc:sldMkLst>
        <pc:spChg chg="mod">
          <ac:chgData name="Rautaporras Petteri" userId="81ae4bc9-51ec-4b09-af2d-f08f9486593f" providerId="ADAL" clId="{5F193A41-B978-40B0-8A66-92531CE22402}" dt="2019-10-21T07:57:50.278" v="25" actId="20577"/>
          <ac:spMkLst>
            <pc:docMk/>
            <pc:sldMk cId="2102977637" sldId="27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5F193A41-B978-40B0-8A66-92531CE22402}" dt="2019-10-15T06:27:08.396" v="8"/>
          <ac:graphicFrameMkLst>
            <pc:docMk/>
            <pc:sldMk cId="2102977637" sldId="279"/>
            <ac:graphicFrameMk id="11" creationId="{AA0EB232-84F2-4641-850E-DC8E0D5CBDA1}"/>
          </ac:graphicFrameMkLst>
        </pc:graphicFrameChg>
      </pc:sldChg>
      <pc:sldChg chg="modSp">
        <pc:chgData name="Rautaporras Petteri" userId="81ae4bc9-51ec-4b09-af2d-f08f9486593f" providerId="ADAL" clId="{5F193A41-B978-40B0-8A66-92531CE22402}" dt="2019-10-15T06:27:08.755" v="9"/>
        <pc:sldMkLst>
          <pc:docMk/>
          <pc:sldMk cId="3516796208" sldId="280"/>
        </pc:sldMkLst>
        <pc:graphicFrameChg chg="mod">
          <ac:chgData name="Rautaporras Petteri" userId="81ae4bc9-51ec-4b09-af2d-f08f9486593f" providerId="ADAL" clId="{5F193A41-B978-40B0-8A66-92531CE22402}" dt="2019-10-15T06:27:08.755" v="9"/>
          <ac:graphicFrameMkLst>
            <pc:docMk/>
            <pc:sldMk cId="3516796208" sldId="280"/>
            <ac:graphicFrameMk id="11" creationId="{1FB32001-A84F-4171-8C5F-93CCE767E991}"/>
          </ac:graphicFrameMkLst>
        </pc:graphicFrameChg>
      </pc:sldChg>
    </pc:docChg>
  </pc:docChgLst>
  <pc:docChgLst>
    <pc:chgData name="Emaus Katriina" userId="e28635f8-d800-42ff-a913-92d375f1fb60" providerId="ADAL" clId="{8CB827FB-A912-4FB3-955C-5DA3A8C12AC9}"/>
  </pc:docChgLst>
  <pc:docChgLst>
    <pc:chgData name="Katriina Emaus" userId="e28635f8-d800-42ff-a913-92d375f1fb60" providerId="ADAL" clId="{AC04A2CB-9FFC-4107-885C-BB9BEB9356BA}"/>
  </pc:docChgLst>
  <pc:docChgLst>
    <pc:chgData name="Emaus Katriina" userId="e28635f8-d800-42ff-a913-92d375f1fb60" providerId="ADAL" clId="{BB400ED1-42DA-4034-A05C-519D78ECED82}"/>
    <pc:docChg chg="modSld">
      <pc:chgData name="Emaus Katriina" userId="e28635f8-d800-42ff-a913-92d375f1fb60" providerId="ADAL" clId="{BB400ED1-42DA-4034-A05C-519D78ECED82}" dt="2019-11-14T08:04:06.939" v="41" actId="20577"/>
      <pc:docMkLst>
        <pc:docMk/>
      </pc:docMkLst>
      <pc:sldChg chg="modSp">
        <pc:chgData name="Emaus Katriina" userId="e28635f8-d800-42ff-a913-92d375f1fb60" providerId="ADAL" clId="{BB400ED1-42DA-4034-A05C-519D78ECED82}" dt="2019-11-14T08:02:49.625" v="18"/>
        <pc:sldMkLst>
          <pc:docMk/>
          <pc:sldMk cId="1206644979" sldId="257"/>
        </pc:sldMkLst>
        <pc:graphicFrameChg chg="mod">
          <ac:chgData name="Emaus Katriina" userId="e28635f8-d800-42ff-a913-92d375f1fb60" providerId="ADAL" clId="{BB400ED1-42DA-4034-A05C-519D78ECED82}" dt="2019-11-14T08:02:49.625" v="1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B400ED1-42DA-4034-A05C-519D78ECED82}" dt="2019-11-14T08:02:52.842" v="24"/>
        <pc:sldMkLst>
          <pc:docMk/>
          <pc:sldMk cId="1918050049" sldId="262"/>
        </pc:sldMkLst>
        <pc:graphicFrameChg chg="mod">
          <ac:chgData name="Emaus Katriina" userId="e28635f8-d800-42ff-a913-92d375f1fb60" providerId="ADAL" clId="{BB400ED1-42DA-4034-A05C-519D78ECED82}" dt="2019-11-14T08:02:52.842" v="24"/>
          <ac:graphicFrameMkLst>
            <pc:docMk/>
            <pc:sldMk cId="1918050049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B400ED1-42DA-4034-A05C-519D78ECED82}" dt="2019-11-14T08:02:53.353" v="25"/>
        <pc:sldMkLst>
          <pc:docMk/>
          <pc:sldMk cId="2515183845" sldId="263"/>
        </pc:sldMkLst>
        <pc:graphicFrameChg chg="mod">
          <ac:chgData name="Emaus Katriina" userId="e28635f8-d800-42ff-a913-92d375f1fb60" providerId="ADAL" clId="{BB400ED1-42DA-4034-A05C-519D78ECED82}" dt="2019-11-14T08:02:53.353" v="25"/>
          <ac:graphicFrameMkLst>
            <pc:docMk/>
            <pc:sldMk cId="2515183845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B400ED1-42DA-4034-A05C-519D78ECED82}" dt="2019-11-14T08:02:55.091" v="28"/>
        <pc:sldMkLst>
          <pc:docMk/>
          <pc:sldMk cId="246678502" sldId="266"/>
        </pc:sldMkLst>
        <pc:graphicFrameChg chg="mod">
          <ac:chgData name="Emaus Katriina" userId="e28635f8-d800-42ff-a913-92d375f1fb60" providerId="ADAL" clId="{BB400ED1-42DA-4034-A05C-519D78ECED82}" dt="2019-11-14T08:02:55.091" v="28"/>
          <ac:graphicFrameMkLst>
            <pc:docMk/>
            <pc:sldMk cId="246678502" sldId="266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B400ED1-42DA-4034-A05C-519D78ECED82}" dt="2019-11-14T08:04:06.939" v="41" actId="20577"/>
        <pc:sldMkLst>
          <pc:docMk/>
          <pc:sldMk cId="1538556369" sldId="267"/>
        </pc:sldMkLst>
        <pc:spChg chg="mod">
          <ac:chgData name="Emaus Katriina" userId="e28635f8-d800-42ff-a913-92d375f1fb60" providerId="ADAL" clId="{BB400ED1-42DA-4034-A05C-519D78ECED82}" dt="2019-11-14T08:04:06.939" v="41" actId="20577"/>
          <ac:spMkLst>
            <pc:docMk/>
            <pc:sldMk cId="1538556369" sldId="267"/>
            <ac:spMk id="7" creationId="{00000000-0000-0000-0000-000000000000}"/>
          </ac:spMkLst>
        </pc:spChg>
        <pc:graphicFrameChg chg="mod">
          <ac:chgData name="Emaus Katriina" userId="e28635f8-d800-42ff-a913-92d375f1fb60" providerId="ADAL" clId="{BB400ED1-42DA-4034-A05C-519D78ECED82}" dt="2019-11-14T08:02:55.580" v="29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B400ED1-42DA-4034-A05C-519D78ECED82}" dt="2019-11-14T08:02:56.141" v="30"/>
        <pc:sldMkLst>
          <pc:docMk/>
          <pc:sldMk cId="273463712" sldId="268"/>
        </pc:sldMkLst>
        <pc:graphicFrameChg chg="mod">
          <ac:chgData name="Emaus Katriina" userId="e28635f8-d800-42ff-a913-92d375f1fb60" providerId="ADAL" clId="{BB400ED1-42DA-4034-A05C-519D78ECED82}" dt="2019-11-14T08:02:56.141" v="30"/>
          <ac:graphicFrameMkLst>
            <pc:docMk/>
            <pc:sldMk cId="273463712" sldId="268"/>
            <ac:graphicFrameMk id="12" creationId="{FD5ECE80-457D-4FCF-A0F1-8A03FB0A62B9}"/>
          </ac:graphicFrameMkLst>
        </pc:graphicFrameChg>
      </pc:sldChg>
      <pc:sldChg chg="modSp">
        <pc:chgData name="Emaus Katriina" userId="e28635f8-d800-42ff-a913-92d375f1fb60" providerId="ADAL" clId="{BB400ED1-42DA-4034-A05C-519D78ECED82}" dt="2019-11-14T08:02:56.613" v="31"/>
        <pc:sldMkLst>
          <pc:docMk/>
          <pc:sldMk cId="856746982" sldId="269"/>
        </pc:sldMkLst>
        <pc:graphicFrameChg chg="mod">
          <ac:chgData name="Emaus Katriina" userId="e28635f8-d800-42ff-a913-92d375f1fb60" providerId="ADAL" clId="{BB400ED1-42DA-4034-A05C-519D78ECED82}" dt="2019-11-14T08:02:56.613" v="31"/>
          <ac:graphicFrameMkLst>
            <pc:docMk/>
            <pc:sldMk cId="856746982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B400ED1-42DA-4034-A05C-519D78ECED82}" dt="2019-11-14T08:02:57.042" v="32"/>
        <pc:sldMkLst>
          <pc:docMk/>
          <pc:sldMk cId="2825233040" sldId="270"/>
        </pc:sldMkLst>
        <pc:graphicFrameChg chg="mod">
          <ac:chgData name="Emaus Katriina" userId="e28635f8-d800-42ff-a913-92d375f1fb60" providerId="ADAL" clId="{BB400ED1-42DA-4034-A05C-519D78ECED82}" dt="2019-11-14T08:02:57.042" v="32"/>
          <ac:graphicFrameMkLst>
            <pc:docMk/>
            <pc:sldMk cId="2825233040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B400ED1-42DA-4034-A05C-519D78ECED82}" dt="2019-11-14T08:02:57.456" v="33"/>
        <pc:sldMkLst>
          <pc:docMk/>
          <pc:sldMk cId="2806330046" sldId="271"/>
        </pc:sldMkLst>
        <pc:graphicFrameChg chg="mod">
          <ac:chgData name="Emaus Katriina" userId="e28635f8-d800-42ff-a913-92d375f1fb60" providerId="ADAL" clId="{BB400ED1-42DA-4034-A05C-519D78ECED82}" dt="2019-11-14T08:02:57.456" v="33"/>
          <ac:graphicFrameMkLst>
            <pc:docMk/>
            <pc:sldMk cId="28063300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B400ED1-42DA-4034-A05C-519D78ECED82}" dt="2019-11-14T08:02:58.369" v="34"/>
        <pc:sldMkLst>
          <pc:docMk/>
          <pc:sldMk cId="632360914" sldId="272"/>
        </pc:sldMkLst>
        <pc:graphicFrameChg chg="mod">
          <ac:chgData name="Emaus Katriina" userId="e28635f8-d800-42ff-a913-92d375f1fb60" providerId="ADAL" clId="{BB400ED1-42DA-4034-A05C-519D78ECED82}" dt="2019-11-14T08:02:58.369" v="34"/>
          <ac:graphicFrameMkLst>
            <pc:docMk/>
            <pc:sldMk cId="632360914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B400ED1-42DA-4034-A05C-519D78ECED82}" dt="2019-11-14T08:02:58.756" v="35"/>
        <pc:sldMkLst>
          <pc:docMk/>
          <pc:sldMk cId="860414274" sldId="273"/>
        </pc:sldMkLst>
        <pc:graphicFrameChg chg="mod">
          <ac:chgData name="Emaus Katriina" userId="e28635f8-d800-42ff-a913-92d375f1fb60" providerId="ADAL" clId="{BB400ED1-42DA-4034-A05C-519D78ECED82}" dt="2019-11-14T08:02:58.756" v="35"/>
          <ac:graphicFrameMkLst>
            <pc:docMk/>
            <pc:sldMk cId="860414274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B400ED1-42DA-4034-A05C-519D78ECED82}" dt="2019-11-14T08:02:50.055" v="19"/>
        <pc:sldMkLst>
          <pc:docMk/>
          <pc:sldMk cId="1941248553" sldId="274"/>
        </pc:sldMkLst>
        <pc:graphicFrameChg chg="mod">
          <ac:chgData name="Emaus Katriina" userId="e28635f8-d800-42ff-a913-92d375f1fb60" providerId="ADAL" clId="{BB400ED1-42DA-4034-A05C-519D78ECED82}" dt="2019-11-14T08:02:50.055" v="19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BB400ED1-42DA-4034-A05C-519D78ECED82}" dt="2019-11-14T08:02:50.892" v="21"/>
        <pc:sldMkLst>
          <pc:docMk/>
          <pc:sldMk cId="1375461628" sldId="275"/>
        </pc:sldMkLst>
        <pc:graphicFrameChg chg="mod">
          <ac:chgData name="Emaus Katriina" userId="e28635f8-d800-42ff-a913-92d375f1fb60" providerId="ADAL" clId="{BB400ED1-42DA-4034-A05C-519D78ECED82}" dt="2019-11-14T08:02:50.892" v="21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BB400ED1-42DA-4034-A05C-519D78ECED82}" dt="2019-11-14T08:02:50.431" v="20"/>
        <pc:sldMkLst>
          <pc:docMk/>
          <pc:sldMk cId="1629380301" sldId="276"/>
        </pc:sldMkLst>
        <pc:graphicFrameChg chg="mod">
          <ac:chgData name="Emaus Katriina" userId="e28635f8-d800-42ff-a913-92d375f1fb60" providerId="ADAL" clId="{BB400ED1-42DA-4034-A05C-519D78ECED82}" dt="2019-11-14T08:02:50.431" v="20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BB400ED1-42DA-4034-A05C-519D78ECED82}" dt="2019-11-14T08:02:51.776" v="22"/>
        <pc:sldMkLst>
          <pc:docMk/>
          <pc:sldMk cId="675094320" sldId="277"/>
        </pc:sldMkLst>
        <pc:graphicFrameChg chg="mod">
          <ac:chgData name="Emaus Katriina" userId="e28635f8-d800-42ff-a913-92d375f1fb60" providerId="ADAL" clId="{BB400ED1-42DA-4034-A05C-519D78ECED82}" dt="2019-11-14T08:02:51.776" v="22"/>
          <ac:graphicFrameMkLst>
            <pc:docMk/>
            <pc:sldMk cId="675094320" sldId="277"/>
            <ac:graphicFrameMk id="11" creationId="{6C7812AD-A4EB-45F5-8011-CA29437D9331}"/>
          </ac:graphicFrameMkLst>
        </pc:graphicFrameChg>
      </pc:sldChg>
      <pc:sldChg chg="modSp">
        <pc:chgData name="Emaus Katriina" userId="e28635f8-d800-42ff-a913-92d375f1fb60" providerId="ADAL" clId="{BB400ED1-42DA-4034-A05C-519D78ECED82}" dt="2019-11-14T08:02:52.353" v="23"/>
        <pc:sldMkLst>
          <pc:docMk/>
          <pc:sldMk cId="2197126578" sldId="278"/>
        </pc:sldMkLst>
        <pc:graphicFrameChg chg="mod">
          <ac:chgData name="Emaus Katriina" userId="e28635f8-d800-42ff-a913-92d375f1fb60" providerId="ADAL" clId="{BB400ED1-42DA-4034-A05C-519D78ECED82}" dt="2019-11-14T08:02:52.353" v="23"/>
          <ac:graphicFrameMkLst>
            <pc:docMk/>
            <pc:sldMk cId="2197126578" sldId="278"/>
            <ac:graphicFrameMk id="19" creationId="{7D3FCC08-3A94-498F-9461-CD6BFB4A7F7B}"/>
          </ac:graphicFrameMkLst>
        </pc:graphicFrameChg>
      </pc:sldChg>
      <pc:sldChg chg="modSp">
        <pc:chgData name="Emaus Katriina" userId="e28635f8-d800-42ff-a913-92d375f1fb60" providerId="ADAL" clId="{BB400ED1-42DA-4034-A05C-519D78ECED82}" dt="2019-11-14T08:02:53.850" v="26"/>
        <pc:sldMkLst>
          <pc:docMk/>
          <pc:sldMk cId="2102977637" sldId="279"/>
        </pc:sldMkLst>
        <pc:graphicFrameChg chg="mod">
          <ac:chgData name="Emaus Katriina" userId="e28635f8-d800-42ff-a913-92d375f1fb60" providerId="ADAL" clId="{BB400ED1-42DA-4034-A05C-519D78ECED82}" dt="2019-11-14T08:02:53.850" v="26"/>
          <ac:graphicFrameMkLst>
            <pc:docMk/>
            <pc:sldMk cId="2102977637" sldId="279"/>
            <ac:graphicFrameMk id="11" creationId="{AA0EB232-84F2-4641-850E-DC8E0D5CBDA1}"/>
          </ac:graphicFrameMkLst>
        </pc:graphicFrameChg>
      </pc:sldChg>
      <pc:sldChg chg="modSp">
        <pc:chgData name="Emaus Katriina" userId="e28635f8-d800-42ff-a913-92d375f1fb60" providerId="ADAL" clId="{BB400ED1-42DA-4034-A05C-519D78ECED82}" dt="2019-11-14T08:02:54.378" v="27"/>
        <pc:sldMkLst>
          <pc:docMk/>
          <pc:sldMk cId="3516796208" sldId="280"/>
        </pc:sldMkLst>
        <pc:graphicFrameChg chg="mod">
          <ac:chgData name="Emaus Katriina" userId="e28635f8-d800-42ff-a913-92d375f1fb60" providerId="ADAL" clId="{BB400ED1-42DA-4034-A05C-519D78ECED82}" dt="2019-11-14T08:02:54.378" v="27"/>
          <ac:graphicFrameMkLst>
            <pc:docMk/>
            <pc:sldMk cId="3516796208" sldId="280"/>
            <ac:graphicFrameMk id="11" creationId="{1FB32001-A84F-4171-8C5F-93CCE767E991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8364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6234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2768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238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4622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0291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9448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5944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1499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9437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0496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7704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3520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2530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4736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0275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8410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190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5496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Production &amp; Turnover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225544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Production Volume of the Metals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724548" cy="165163"/>
          </a:xfrm>
        </p:spPr>
        <p:txBody>
          <a:bodyPr/>
          <a:lstStyle/>
          <a:p>
            <a:r>
              <a:rPr lang="en-US" dirty="0"/>
              <a:t>Seasonally adjusted volume index</a:t>
            </a:r>
          </a:p>
          <a:p>
            <a:r>
              <a:rPr lang="en-US" dirty="0"/>
              <a:t>Shares of turnover 2018: iron and steel products, non-ferrous metals and castings 89 %, mining of metal ores 11 %</a:t>
            </a:r>
          </a:p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Statistics Finland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AA0EB232-84F2-4641-850E-DC8E0D5CBDA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0932675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AA0EB232-84F2-4641-850E-DC8E0D5CBD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297763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Production Volume of Branches of the Mechanical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196023" cy="165163"/>
          </a:xfrm>
        </p:spPr>
        <p:txBody>
          <a:bodyPr/>
          <a:lstStyle/>
          <a:p>
            <a:r>
              <a:rPr lang="en-US" dirty="0"/>
              <a:t>Seasonally adjusted volume index</a:t>
            </a:r>
          </a:p>
          <a:p>
            <a:r>
              <a:rPr lang="en-US" dirty="0"/>
              <a:t>Shares of turnover 2017: machinery 62 %, metal goods 24 %, transport equipment 13 %</a:t>
            </a:r>
          </a:p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Statistics Finland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1FB32001-A84F-4171-8C5F-93CCE767E99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826064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1FB32001-A84F-4171-8C5F-93CCE767E9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679620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Turnover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Seasonally adjusted turnover index</a:t>
            </a:r>
          </a:p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Statistics Finland</a:t>
            </a:r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6891754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12" name="Sisällön paikkamerkki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67850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Turnover of the Technology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638835"/>
            <a:ext cx="5196023" cy="165163"/>
          </a:xfrm>
        </p:spPr>
        <p:txBody>
          <a:bodyPr/>
          <a:lstStyle/>
          <a:p>
            <a:r>
              <a:rPr lang="en-US" dirty="0"/>
              <a:t>Seasonally adjusted turnover index</a:t>
            </a:r>
          </a:p>
          <a:p>
            <a:r>
              <a:rPr lang="en-US" dirty="0"/>
              <a:t>Shares of turnover in 2018: mechanical engineering 40 %, electronics and electrotechnical industry </a:t>
            </a:r>
          </a:p>
          <a:p>
            <a:r>
              <a:rPr lang="en-US" dirty="0"/>
              <a:t>20 %, information </a:t>
            </a:r>
            <a:r>
              <a:rPr lang="en-US"/>
              <a:t>technology 18 </a:t>
            </a:r>
            <a:r>
              <a:rPr lang="en-US" dirty="0"/>
              <a:t>%, metals industry 14 %, consulting engineering 8 %</a:t>
            </a:r>
          </a:p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Statistics Finland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7723001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855636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Turnover of the Technology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116311" cy="165163"/>
          </a:xfrm>
        </p:spPr>
        <p:txBody>
          <a:bodyPr/>
          <a:lstStyle/>
          <a:p>
            <a:r>
              <a:rPr lang="en-US" dirty="0"/>
              <a:t>National accounts, production and generation of income accounts</a:t>
            </a:r>
          </a:p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Statistics Finland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FD5ECE80-457D-4FCF-A0F1-8A03FB0A62B9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2222541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FD5ECE80-457D-4FCF-A0F1-8A03FB0A62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46371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Turnover of the Electronics and </a:t>
            </a:r>
            <a:r>
              <a:rPr lang="en-US" dirty="0" err="1"/>
              <a:t>Electrotechnical</a:t>
            </a:r>
            <a:r>
              <a:rPr lang="en-US" dirty="0"/>
              <a:t>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404343" cy="165163"/>
          </a:xfrm>
        </p:spPr>
        <p:txBody>
          <a:bodyPr/>
          <a:lstStyle/>
          <a:p>
            <a:r>
              <a:rPr lang="en-US" dirty="0"/>
              <a:t>Seasonally adjusted turnover index</a:t>
            </a:r>
          </a:p>
          <a:p>
            <a:r>
              <a:rPr lang="en-US" dirty="0"/>
              <a:t>Shares of turnover in 2017: electronics 66 %, electrical motors and equipment 34 %</a:t>
            </a:r>
          </a:p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Statistics Finland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9415365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6746982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Turnover of the Mechanical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476351" cy="165163"/>
          </a:xfrm>
        </p:spPr>
        <p:txBody>
          <a:bodyPr/>
          <a:lstStyle/>
          <a:p>
            <a:r>
              <a:rPr lang="en-US" dirty="0"/>
              <a:t>Seasonally adjusted turnover index</a:t>
            </a:r>
          </a:p>
          <a:p>
            <a:r>
              <a:rPr lang="en-US" dirty="0"/>
              <a:t>Shares of turnover in 2017: machinery 62 %, metal goods 24 %, transport equipment 13 %</a:t>
            </a:r>
          </a:p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Statistics Finland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1324073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5233040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Turnover of the Metals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628479" cy="165163"/>
          </a:xfrm>
        </p:spPr>
        <p:txBody>
          <a:bodyPr/>
          <a:lstStyle/>
          <a:p>
            <a:r>
              <a:rPr lang="en-US" dirty="0"/>
              <a:t>Seasonally adjusted turnover index</a:t>
            </a:r>
          </a:p>
          <a:p>
            <a:r>
              <a:rPr lang="en-US" dirty="0"/>
              <a:t>Shares of </a:t>
            </a:r>
            <a:r>
              <a:rPr lang="en-US"/>
              <a:t>turnover 2018: </a:t>
            </a:r>
            <a:r>
              <a:rPr lang="en-US" dirty="0"/>
              <a:t>iron and steel products, non-ferrous metals and </a:t>
            </a:r>
            <a:r>
              <a:rPr lang="en-US"/>
              <a:t>castings 89 </a:t>
            </a:r>
            <a:r>
              <a:rPr lang="en-US" dirty="0"/>
              <a:t>%, mining of metal </a:t>
            </a:r>
            <a:r>
              <a:rPr lang="en-US"/>
              <a:t>ores 11 </a:t>
            </a:r>
            <a:r>
              <a:rPr lang="en-US" dirty="0"/>
              <a:t>%</a:t>
            </a:r>
          </a:p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Statistics Finland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4020687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633004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Turnover of the Consulting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Seasonally adjusted turnover index</a:t>
            </a:r>
          </a:p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Statistics Finland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2569567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236091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Turnover of the Information technology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Seasonally adjusted turnover index</a:t>
            </a:r>
          </a:p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Statistics Finland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5324439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041427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Industrial Production Volume Around the World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5"/>
            <a:ext cx="3756271" cy="164690"/>
          </a:xfrm>
        </p:spPr>
        <p:txBody>
          <a:bodyPr/>
          <a:lstStyle/>
          <a:p>
            <a:r>
              <a:rPr lang="en-US" dirty="0"/>
              <a:t>Annualized seasonally adjusted volume index. For China </a:t>
            </a:r>
            <a:r>
              <a:rPr lang="en-US"/>
              <a:t>value-added index.</a:t>
            </a:r>
            <a:endParaRPr lang="en-US" dirty="0"/>
          </a:p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Consensus Economics</a:t>
            </a:r>
          </a:p>
          <a:p>
            <a:endParaRPr lang="en-US" dirty="0"/>
          </a:p>
        </p:txBody>
      </p:sp>
      <p:graphicFrame>
        <p:nvGraphicFramePr>
          <p:cNvPr id="11" name="Sisällön paikkamerkki 10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8358642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11" name="Sisällön paikkamerkki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664497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Industrial Production Volume in USA, EU, Japan and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Seasonally adjusted volume index</a:t>
            </a:r>
          </a:p>
          <a:p>
            <a:r>
              <a:rPr lang="en-US" dirty="0"/>
              <a:t>Source: </a:t>
            </a:r>
            <a:r>
              <a:rPr lang="en-US" dirty="0" err="1"/>
              <a:t>Macrobond</a:t>
            </a:r>
            <a:endParaRPr lang="en-US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7E2BAE1F-40C2-43C0-BF43-5036D58D6D2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9225259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7E2BAE1F-40C2-43C0-BF43-5036D58D6D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124855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Industrial Production Volume around the World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Seasonally adjusted volume index</a:t>
            </a:r>
          </a:p>
          <a:p>
            <a:r>
              <a:rPr lang="en-US" dirty="0"/>
              <a:t>Source: </a:t>
            </a:r>
            <a:r>
              <a:rPr lang="en-US" dirty="0" err="1"/>
              <a:t>Macrobond</a:t>
            </a:r>
            <a:endParaRPr lang="en-US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AB0EE633-98EE-4B86-8F06-ECABADD7E92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0992057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AB0EE633-98EE-4B86-8F06-ECABADD7E9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938030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Industrial Production Volume in EU-Countries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Seasonally adjusted volume index</a:t>
            </a:r>
          </a:p>
          <a:p>
            <a:r>
              <a:rPr lang="en-US" dirty="0"/>
              <a:t>Source: </a:t>
            </a:r>
            <a:r>
              <a:rPr lang="en-US" dirty="0" err="1"/>
              <a:t>Macrobond</a:t>
            </a:r>
            <a:endParaRPr lang="en-US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C02B4F7C-AD88-4EA8-AECF-FA8E4197999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8429121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C02B4F7C-AD88-4EA8-AECF-FA8E419799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546162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Volume of Industrial Production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*) Excl. Information Technology and Consulting Engineering</a:t>
            </a:r>
          </a:p>
          <a:p>
            <a:r>
              <a:rPr lang="en-US" dirty="0"/>
              <a:t>Seasonally adjusted volume index</a:t>
            </a:r>
          </a:p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Statistics Finland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6C7812AD-A4EB-45F5-8011-CA29437D933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4214187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6C7812AD-A4EB-45F5-8011-CA29437D93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509432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Production Volume of the Technology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556471" cy="165163"/>
          </a:xfrm>
        </p:spPr>
        <p:txBody>
          <a:bodyPr/>
          <a:lstStyle/>
          <a:p>
            <a:r>
              <a:rPr lang="en-US" dirty="0"/>
              <a:t>Seasonally adjusted volume index</a:t>
            </a:r>
          </a:p>
          <a:p>
            <a:r>
              <a:rPr lang="en-US" dirty="0"/>
              <a:t>Shares of turnover 2017: mechanical engineering 55 %, electronics and electrotechnical 27 %, metals industry 19 %</a:t>
            </a:r>
          </a:p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Statistics Finland</a:t>
            </a:r>
          </a:p>
        </p:txBody>
      </p:sp>
      <p:graphicFrame>
        <p:nvGraphicFramePr>
          <p:cNvPr id="19" name="Sisällön paikkamerkki 18">
            <a:extLst>
              <a:ext uri="{FF2B5EF4-FFF2-40B4-BE49-F238E27FC236}">
                <a16:creationId xmlns:a16="http://schemas.microsoft.com/office/drawing/2014/main" id="{7D3FCC08-3A94-498F-9461-CD6BFB4A7F7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9095254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19" name="Sisällön paikkamerkki 18">
                        <a:extLst>
                          <a:ext uri="{FF2B5EF4-FFF2-40B4-BE49-F238E27FC236}">
                            <a16:creationId xmlns:a16="http://schemas.microsoft.com/office/drawing/2014/main" id="{7D3FCC08-3A94-498F-9461-CD6BFB4A7F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71265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Production Volume of the Electronics and </a:t>
            </a:r>
            <a:r>
              <a:rPr lang="en-US" dirty="0" err="1"/>
              <a:t>Electrotechnical</a:t>
            </a:r>
            <a:r>
              <a:rPr lang="en-US" dirty="0"/>
              <a:t>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620367" cy="165163"/>
          </a:xfrm>
        </p:spPr>
        <p:txBody>
          <a:bodyPr/>
          <a:lstStyle/>
          <a:p>
            <a:r>
              <a:rPr lang="en-US" dirty="0"/>
              <a:t>Seasonally adjusted volume index</a:t>
            </a:r>
          </a:p>
          <a:p>
            <a:r>
              <a:rPr lang="en-US" dirty="0"/>
              <a:t>Shares of turnover 2017: electronics 66 %, electrical motors and equipment 34 %</a:t>
            </a:r>
          </a:p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Statistics Finland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6428819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805004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Production Volume of the Mechanical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11/14/2019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548359" cy="165163"/>
          </a:xfrm>
        </p:spPr>
        <p:txBody>
          <a:bodyPr/>
          <a:lstStyle/>
          <a:p>
            <a:r>
              <a:rPr lang="en-US" dirty="0"/>
              <a:t>Seasonally adjusted volume index</a:t>
            </a:r>
          </a:p>
          <a:p>
            <a:r>
              <a:rPr lang="en-US" dirty="0"/>
              <a:t>Shares of turnover 2017: machinery 62 %, metal goods 24 %, transport equipment 13 %</a:t>
            </a:r>
          </a:p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Statistics Finland</a:t>
            </a:r>
          </a:p>
          <a:p>
            <a:endParaRPr lang="en-US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0360052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518384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DA672DBA335C34DBBA9A53594FD77F6" ma:contentTypeVersion="9" ma:contentTypeDescription="Luo uusi asiakirja." ma:contentTypeScope="" ma:versionID="f99623d2a742417cab531e4610bb3d21">
  <xsd:schema xmlns:xsd="http://www.w3.org/2001/XMLSchema" xmlns:xs="http://www.w3.org/2001/XMLSchema" xmlns:p="http://schemas.microsoft.com/office/2006/metadata/properties" xmlns:ns2="a5c4f9c2-84a2-48d3-9942-8e0fea0a10bc" xmlns:ns3="31fc0bb4-b62d-4044-8569-b8da76fe5ed6" targetNamespace="http://schemas.microsoft.com/office/2006/metadata/properties" ma:root="true" ma:fieldsID="8b585e86e4723be97b351f2479de5d94" ns2:_="" ns3:_="">
    <xsd:import namespace="a5c4f9c2-84a2-48d3-9942-8e0fea0a10bc"/>
    <xsd:import namespace="31fc0bb4-b62d-4044-8569-b8da76fe5e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4f9c2-84a2-48d3-9942-8e0fea0a10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c0bb4-b62d-4044-8569-b8da76fe5ed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837981-8D79-4CAF-8AE0-16B5628C755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31fc0bb4-b62d-4044-8569-b8da76fe5ed6"/>
    <ds:schemaRef ds:uri="a5c4f9c2-84a2-48d3-9942-8e0fea0a10b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32F7236-8349-47E5-8C5C-A8A720A844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A4656E-C7BB-4BA2-8829-8AFC960252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c4f9c2-84a2-48d3-9942-8e0fea0a10bc"/>
    <ds:schemaRef ds:uri="31fc0bb4-b62d-4044-8569-b8da76fe5e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Tekno_En_2016</Template>
  <TotalTime>259</TotalTime>
  <Words>646</Words>
  <Application>Microsoft Office PowerPoint</Application>
  <PresentationFormat>Näytössä katseltava esitys (16:9)</PresentationFormat>
  <Paragraphs>161</Paragraphs>
  <Slides>19</Slides>
  <Notes>19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3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Techind_EN</cp:keywords>
  <cp:lastModifiedBy>Emaus Katriina</cp:lastModifiedBy>
  <cp:revision>84</cp:revision>
  <cp:lastPrinted>2016-06-09T07:47:11Z</cp:lastPrinted>
  <dcterms:created xsi:type="dcterms:W3CDTF">2016-09-12T07:24:47Z</dcterms:created>
  <dcterms:modified xsi:type="dcterms:W3CDTF">2019-11-14T08:04:17Z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0x010100EDA672DBA335C34DBBA9A53594FD77F6</vt:lpwstr>
  </property>
  <property fmtid="{D5CDD505-2E9C-101B-9397-08002B2CF9AE}" pid="28" name="xd_ProgID">
    <vt:lpwstr/>
  </property>
  <property fmtid="{D5CDD505-2E9C-101B-9397-08002B2CF9AE}" pid="29" name="ComplianceAssetId">
    <vt:lpwstr/>
  </property>
  <property fmtid="{D5CDD505-2E9C-101B-9397-08002B2CF9AE}" pid="30" name="TemplateUrl">
    <vt:lpwstr/>
  </property>
  <property fmtid="{D5CDD505-2E9C-101B-9397-08002B2CF9AE}" pid="31" name="TyoryhmanNimi">
    <vt:lpwstr>Talous ja tilastot</vt:lpwstr>
  </property>
  <property fmtid="{D5CDD505-2E9C-101B-9397-08002B2CF9AE}" pid="32" name="xd_Signature">
    <vt:bool>false</vt:bool>
  </property>
</Properties>
</file>