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31"/>
  </p:notesMasterIdLst>
  <p:handoutMasterIdLst>
    <p:handoutMasterId r:id="rId32"/>
  </p:handoutMasterIdLst>
  <p:sldIdLst>
    <p:sldId id="256" r:id="rId5"/>
    <p:sldId id="257" r:id="rId6"/>
    <p:sldId id="258" r:id="rId7"/>
    <p:sldId id="548" r:id="rId8"/>
    <p:sldId id="549" r:id="rId9"/>
    <p:sldId id="547" r:id="rId10"/>
    <p:sldId id="550" r:id="rId11"/>
    <p:sldId id="551" r:id="rId12"/>
    <p:sldId id="264" r:id="rId13"/>
    <p:sldId id="553" r:id="rId14"/>
    <p:sldId id="554" r:id="rId15"/>
    <p:sldId id="555" r:id="rId16"/>
    <p:sldId id="556" r:id="rId17"/>
    <p:sldId id="557" r:id="rId18"/>
    <p:sldId id="558" r:id="rId19"/>
    <p:sldId id="559" r:id="rId20"/>
    <p:sldId id="560" r:id="rId21"/>
    <p:sldId id="561" r:id="rId22"/>
    <p:sldId id="562" r:id="rId23"/>
    <p:sldId id="570" r:id="rId24"/>
    <p:sldId id="564" r:id="rId25"/>
    <p:sldId id="565" r:id="rId26"/>
    <p:sldId id="566" r:id="rId27"/>
    <p:sldId id="567" r:id="rId28"/>
    <p:sldId id="568" r:id="rId29"/>
    <p:sldId id="569" r:id="rId30"/>
  </p:sldIdLst>
  <p:sldSz cx="9144000" cy="5143500" type="screen16x9"/>
  <p:notesSz cx="6797675" cy="9926638"/>
  <p:defaultTextStyle>
    <a:defPPr>
      <a:defRPr lang="fi-FI"/>
    </a:defPPr>
    <a:lvl1pPr marL="0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1pPr>
    <a:lvl2pPr marL="339932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2pPr>
    <a:lvl3pPr marL="679871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3pPr>
    <a:lvl4pPr marL="1019807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4pPr>
    <a:lvl5pPr marL="1359744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5pPr>
    <a:lvl6pPr marL="1699681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6pPr>
    <a:lvl7pPr marL="2039614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7pPr>
    <a:lvl8pPr marL="2379548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8pPr>
    <a:lvl9pPr marL="2719486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ukonen Sini" initials="KS" lastIdx="7" clrIdx="0">
    <p:extLst>
      <p:ext uri="{19B8F6BF-5375-455C-9EA6-DF929625EA0E}">
        <p15:presenceInfo xmlns:p15="http://schemas.microsoft.com/office/powerpoint/2012/main" userId="S-1-5-21-1871869801-2214748161-1963216912-121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33333"/>
    <a:srgbClr val="FFFF00"/>
    <a:srgbClr val="85E869"/>
    <a:srgbClr val="FF805C"/>
    <a:srgbClr val="FF00B8"/>
    <a:srgbClr val="8A0FA6"/>
    <a:srgbClr val="141F94"/>
    <a:srgbClr val="0F78B2"/>
    <a:srgbClr val="0ACF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4EE5FA-723B-42F7-8B65-50A699B728A9}" v="329" dt="2024-05-02T13:08:18.224"/>
  </p1510:revLst>
</p1510:revInfo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Normaali tyyli 2 - Korostu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Normaali tyyli 2 - Korostu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Normaali tyyli 2 - Korost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444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5/10/relationships/revisionInfo" Target="revisionInfo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commentAuthors" Target="commentAuthors.xml"/><Relationship Id="rId38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maus Katriina" userId="e28635f8-d800-42ff-a913-92d375f1fb60" providerId="ADAL" clId="{F8A13CED-ECB4-49E9-A80F-E4FBA173BDDC}"/>
    <pc:docChg chg="modSld">
      <pc:chgData name="Emaus Katriina" userId="e28635f8-d800-42ff-a913-92d375f1fb60" providerId="ADAL" clId="{F8A13CED-ECB4-49E9-A80F-E4FBA173BDDC}" dt="2020-04-30T10:14:47.066" v="23"/>
      <pc:docMkLst>
        <pc:docMk/>
      </pc:docMkLst>
      <pc:sldChg chg="modSp">
        <pc:chgData name="Emaus Katriina" userId="e28635f8-d800-42ff-a913-92d375f1fb60" providerId="ADAL" clId="{F8A13CED-ECB4-49E9-A80F-E4FBA173BDDC}" dt="2020-04-30T10:14:27.289" v="0"/>
        <pc:sldMkLst>
          <pc:docMk/>
          <pc:sldMk cId="369055690" sldId="257"/>
        </pc:sldMkLst>
        <pc:graphicFrameChg chg="mod">
          <ac:chgData name="Emaus Katriina" userId="e28635f8-d800-42ff-a913-92d375f1fb60" providerId="ADAL" clId="{F8A13CED-ECB4-49E9-A80F-E4FBA173BDDC}" dt="2020-04-30T10:14:27.289" v="0"/>
          <ac:graphicFrameMkLst>
            <pc:docMk/>
            <pc:sldMk cId="369055690" sldId="257"/>
            <ac:graphicFrameMk id="8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F8A13CED-ECB4-49E9-A80F-E4FBA173BDDC}" dt="2020-04-30T10:14:27.733" v="1"/>
        <pc:sldMkLst>
          <pc:docMk/>
          <pc:sldMk cId="3145583433" sldId="258"/>
        </pc:sldMkLst>
        <pc:graphicFrameChg chg="mod">
          <ac:chgData name="Emaus Katriina" userId="e28635f8-d800-42ff-a913-92d375f1fb60" providerId="ADAL" clId="{F8A13CED-ECB4-49E9-A80F-E4FBA173BDDC}" dt="2020-04-30T10:14:27.733" v="1"/>
          <ac:graphicFrameMkLst>
            <pc:docMk/>
            <pc:sldMk cId="3145583433" sldId="258"/>
            <ac:graphicFrameMk id="8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F8A13CED-ECB4-49E9-A80F-E4FBA173BDDC}" dt="2020-04-30T10:14:31.111" v="4"/>
        <pc:sldMkLst>
          <pc:docMk/>
          <pc:sldMk cId="3702945625" sldId="262"/>
        </pc:sldMkLst>
        <pc:graphicFrameChg chg="mod">
          <ac:chgData name="Emaus Katriina" userId="e28635f8-d800-42ff-a913-92d375f1fb60" providerId="ADAL" clId="{F8A13CED-ECB4-49E9-A80F-E4FBA173BDDC}" dt="2020-04-30T10:14:31.111" v="4"/>
          <ac:graphicFrameMkLst>
            <pc:docMk/>
            <pc:sldMk cId="3702945625" sldId="262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F8A13CED-ECB4-49E9-A80F-E4FBA173BDDC}" dt="2020-04-30T10:14:31.890" v="5"/>
        <pc:sldMkLst>
          <pc:docMk/>
          <pc:sldMk cId="1117471020" sldId="263"/>
        </pc:sldMkLst>
        <pc:graphicFrameChg chg="mod">
          <ac:chgData name="Emaus Katriina" userId="e28635f8-d800-42ff-a913-92d375f1fb60" providerId="ADAL" clId="{F8A13CED-ECB4-49E9-A80F-E4FBA173BDDC}" dt="2020-04-30T10:14:31.890" v="5"/>
          <ac:graphicFrameMkLst>
            <pc:docMk/>
            <pc:sldMk cId="1117471020" sldId="263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F8A13CED-ECB4-49E9-A80F-E4FBA173BDDC}" dt="2020-04-30T10:14:32.778" v="6"/>
        <pc:sldMkLst>
          <pc:docMk/>
          <pc:sldMk cId="2427972721" sldId="264"/>
        </pc:sldMkLst>
        <pc:graphicFrameChg chg="mod">
          <ac:chgData name="Emaus Katriina" userId="e28635f8-d800-42ff-a913-92d375f1fb60" providerId="ADAL" clId="{F8A13CED-ECB4-49E9-A80F-E4FBA173BDDC}" dt="2020-04-30T10:14:32.778" v="6"/>
          <ac:graphicFrameMkLst>
            <pc:docMk/>
            <pc:sldMk cId="2427972721" sldId="264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F8A13CED-ECB4-49E9-A80F-E4FBA173BDDC}" dt="2020-04-30T10:14:33.569" v="7"/>
        <pc:sldMkLst>
          <pc:docMk/>
          <pc:sldMk cId="2350748738" sldId="265"/>
        </pc:sldMkLst>
        <pc:graphicFrameChg chg="mod">
          <ac:chgData name="Emaus Katriina" userId="e28635f8-d800-42ff-a913-92d375f1fb60" providerId="ADAL" clId="{F8A13CED-ECB4-49E9-A80F-E4FBA173BDDC}" dt="2020-04-30T10:14:33.569" v="7"/>
          <ac:graphicFrameMkLst>
            <pc:docMk/>
            <pc:sldMk cId="2350748738" sldId="265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F8A13CED-ECB4-49E9-A80F-E4FBA173BDDC}" dt="2020-04-30T10:14:34.406" v="8"/>
        <pc:sldMkLst>
          <pc:docMk/>
          <pc:sldMk cId="1690015247" sldId="266"/>
        </pc:sldMkLst>
        <pc:graphicFrameChg chg="mod">
          <ac:chgData name="Emaus Katriina" userId="e28635f8-d800-42ff-a913-92d375f1fb60" providerId="ADAL" clId="{F8A13CED-ECB4-49E9-A80F-E4FBA173BDDC}" dt="2020-04-30T10:14:34.406" v="8"/>
          <ac:graphicFrameMkLst>
            <pc:docMk/>
            <pc:sldMk cId="1690015247" sldId="266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F8A13CED-ECB4-49E9-A80F-E4FBA173BDDC}" dt="2020-04-30T10:14:35.224" v="9"/>
        <pc:sldMkLst>
          <pc:docMk/>
          <pc:sldMk cId="1908879576" sldId="267"/>
        </pc:sldMkLst>
        <pc:graphicFrameChg chg="mod">
          <ac:chgData name="Emaus Katriina" userId="e28635f8-d800-42ff-a913-92d375f1fb60" providerId="ADAL" clId="{F8A13CED-ECB4-49E9-A80F-E4FBA173BDDC}" dt="2020-04-30T10:14:35.224" v="9"/>
          <ac:graphicFrameMkLst>
            <pc:docMk/>
            <pc:sldMk cId="1908879576" sldId="26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F8A13CED-ECB4-49E9-A80F-E4FBA173BDDC}" dt="2020-04-30T10:14:36.237" v="10"/>
        <pc:sldMkLst>
          <pc:docMk/>
          <pc:sldMk cId="338271439" sldId="268"/>
        </pc:sldMkLst>
        <pc:graphicFrameChg chg="mod">
          <ac:chgData name="Emaus Katriina" userId="e28635f8-d800-42ff-a913-92d375f1fb60" providerId="ADAL" clId="{F8A13CED-ECB4-49E9-A80F-E4FBA173BDDC}" dt="2020-04-30T10:14:36.237" v="10"/>
          <ac:graphicFrameMkLst>
            <pc:docMk/>
            <pc:sldMk cId="338271439" sldId="268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F8A13CED-ECB4-49E9-A80F-E4FBA173BDDC}" dt="2020-04-30T10:14:37.070" v="11"/>
        <pc:sldMkLst>
          <pc:docMk/>
          <pc:sldMk cId="3279556919" sldId="269"/>
        </pc:sldMkLst>
        <pc:graphicFrameChg chg="mod">
          <ac:chgData name="Emaus Katriina" userId="e28635f8-d800-42ff-a913-92d375f1fb60" providerId="ADAL" clId="{F8A13CED-ECB4-49E9-A80F-E4FBA173BDDC}" dt="2020-04-30T10:14:37.070" v="11"/>
          <ac:graphicFrameMkLst>
            <pc:docMk/>
            <pc:sldMk cId="3279556919" sldId="269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F8A13CED-ECB4-49E9-A80F-E4FBA173BDDC}" dt="2020-04-30T10:14:37.868" v="12"/>
        <pc:sldMkLst>
          <pc:docMk/>
          <pc:sldMk cId="3670827783" sldId="270"/>
        </pc:sldMkLst>
        <pc:graphicFrameChg chg="mod">
          <ac:chgData name="Emaus Katriina" userId="e28635f8-d800-42ff-a913-92d375f1fb60" providerId="ADAL" clId="{F8A13CED-ECB4-49E9-A80F-E4FBA173BDDC}" dt="2020-04-30T10:14:37.868" v="12"/>
          <ac:graphicFrameMkLst>
            <pc:docMk/>
            <pc:sldMk cId="3670827783" sldId="270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F8A13CED-ECB4-49E9-A80F-E4FBA173BDDC}" dt="2020-04-30T10:14:38.671" v="13"/>
        <pc:sldMkLst>
          <pc:docMk/>
          <pc:sldMk cId="1043558846" sldId="271"/>
        </pc:sldMkLst>
        <pc:graphicFrameChg chg="mod">
          <ac:chgData name="Emaus Katriina" userId="e28635f8-d800-42ff-a913-92d375f1fb60" providerId="ADAL" clId="{F8A13CED-ECB4-49E9-A80F-E4FBA173BDDC}" dt="2020-04-30T10:14:38.671" v="13"/>
          <ac:graphicFrameMkLst>
            <pc:docMk/>
            <pc:sldMk cId="1043558846" sldId="271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F8A13CED-ECB4-49E9-A80F-E4FBA173BDDC}" dt="2020-04-30T10:14:39.450" v="14"/>
        <pc:sldMkLst>
          <pc:docMk/>
          <pc:sldMk cId="3319825423" sldId="272"/>
        </pc:sldMkLst>
        <pc:graphicFrameChg chg="mod">
          <ac:chgData name="Emaus Katriina" userId="e28635f8-d800-42ff-a913-92d375f1fb60" providerId="ADAL" clId="{F8A13CED-ECB4-49E9-A80F-E4FBA173BDDC}" dt="2020-04-30T10:14:39.450" v="14"/>
          <ac:graphicFrameMkLst>
            <pc:docMk/>
            <pc:sldMk cId="3319825423" sldId="272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F8A13CED-ECB4-49E9-A80F-E4FBA173BDDC}" dt="2020-04-30T10:14:40.278" v="15"/>
        <pc:sldMkLst>
          <pc:docMk/>
          <pc:sldMk cId="4278859879" sldId="273"/>
        </pc:sldMkLst>
        <pc:graphicFrameChg chg="mod">
          <ac:chgData name="Emaus Katriina" userId="e28635f8-d800-42ff-a913-92d375f1fb60" providerId="ADAL" clId="{F8A13CED-ECB4-49E9-A80F-E4FBA173BDDC}" dt="2020-04-30T10:14:40.278" v="15"/>
          <ac:graphicFrameMkLst>
            <pc:docMk/>
            <pc:sldMk cId="4278859879" sldId="273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F8A13CED-ECB4-49E9-A80F-E4FBA173BDDC}" dt="2020-04-30T10:14:41.239" v="16"/>
        <pc:sldMkLst>
          <pc:docMk/>
          <pc:sldMk cId="2830257362" sldId="274"/>
        </pc:sldMkLst>
        <pc:graphicFrameChg chg="mod">
          <ac:chgData name="Emaus Katriina" userId="e28635f8-d800-42ff-a913-92d375f1fb60" providerId="ADAL" clId="{F8A13CED-ECB4-49E9-A80F-E4FBA173BDDC}" dt="2020-04-30T10:14:41.239" v="16"/>
          <ac:graphicFrameMkLst>
            <pc:docMk/>
            <pc:sldMk cId="2830257362" sldId="274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F8A13CED-ECB4-49E9-A80F-E4FBA173BDDC}" dt="2020-04-30T10:14:42.049" v="17"/>
        <pc:sldMkLst>
          <pc:docMk/>
          <pc:sldMk cId="652029288" sldId="275"/>
        </pc:sldMkLst>
        <pc:graphicFrameChg chg="mod">
          <ac:chgData name="Emaus Katriina" userId="e28635f8-d800-42ff-a913-92d375f1fb60" providerId="ADAL" clId="{F8A13CED-ECB4-49E9-A80F-E4FBA173BDDC}" dt="2020-04-30T10:14:42.049" v="17"/>
          <ac:graphicFrameMkLst>
            <pc:docMk/>
            <pc:sldMk cId="652029288" sldId="275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F8A13CED-ECB4-49E9-A80F-E4FBA173BDDC}" dt="2020-04-30T10:14:42.919" v="18"/>
        <pc:sldMkLst>
          <pc:docMk/>
          <pc:sldMk cId="1463627730" sldId="276"/>
        </pc:sldMkLst>
        <pc:graphicFrameChg chg="mod">
          <ac:chgData name="Emaus Katriina" userId="e28635f8-d800-42ff-a913-92d375f1fb60" providerId="ADAL" clId="{F8A13CED-ECB4-49E9-A80F-E4FBA173BDDC}" dt="2020-04-30T10:14:42.919" v="18"/>
          <ac:graphicFrameMkLst>
            <pc:docMk/>
            <pc:sldMk cId="1463627730" sldId="276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F8A13CED-ECB4-49E9-A80F-E4FBA173BDDC}" dt="2020-04-30T10:14:43.780" v="19"/>
        <pc:sldMkLst>
          <pc:docMk/>
          <pc:sldMk cId="1518221807" sldId="277"/>
        </pc:sldMkLst>
        <pc:graphicFrameChg chg="mod">
          <ac:chgData name="Emaus Katriina" userId="e28635f8-d800-42ff-a913-92d375f1fb60" providerId="ADAL" clId="{F8A13CED-ECB4-49E9-A80F-E4FBA173BDDC}" dt="2020-04-30T10:14:43.780" v="19"/>
          <ac:graphicFrameMkLst>
            <pc:docMk/>
            <pc:sldMk cId="1518221807" sldId="27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F8A13CED-ECB4-49E9-A80F-E4FBA173BDDC}" dt="2020-04-30T10:14:44.630" v="20"/>
        <pc:sldMkLst>
          <pc:docMk/>
          <pc:sldMk cId="3122956847" sldId="278"/>
        </pc:sldMkLst>
        <pc:graphicFrameChg chg="mod">
          <ac:chgData name="Emaus Katriina" userId="e28635f8-d800-42ff-a913-92d375f1fb60" providerId="ADAL" clId="{F8A13CED-ECB4-49E9-A80F-E4FBA173BDDC}" dt="2020-04-30T10:14:44.630" v="20"/>
          <ac:graphicFrameMkLst>
            <pc:docMk/>
            <pc:sldMk cId="3122956847" sldId="278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F8A13CED-ECB4-49E9-A80F-E4FBA173BDDC}" dt="2020-04-30T10:14:45.436" v="21"/>
        <pc:sldMkLst>
          <pc:docMk/>
          <pc:sldMk cId="62254542" sldId="279"/>
        </pc:sldMkLst>
        <pc:graphicFrameChg chg="mod">
          <ac:chgData name="Emaus Katriina" userId="e28635f8-d800-42ff-a913-92d375f1fb60" providerId="ADAL" clId="{F8A13CED-ECB4-49E9-A80F-E4FBA173BDDC}" dt="2020-04-30T10:14:45.436" v="21"/>
          <ac:graphicFrameMkLst>
            <pc:docMk/>
            <pc:sldMk cId="62254542" sldId="279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F8A13CED-ECB4-49E9-A80F-E4FBA173BDDC}" dt="2020-04-30T10:14:46.229" v="22"/>
        <pc:sldMkLst>
          <pc:docMk/>
          <pc:sldMk cId="1080264128" sldId="280"/>
        </pc:sldMkLst>
        <pc:graphicFrameChg chg="mod">
          <ac:chgData name="Emaus Katriina" userId="e28635f8-d800-42ff-a913-92d375f1fb60" providerId="ADAL" clId="{F8A13CED-ECB4-49E9-A80F-E4FBA173BDDC}" dt="2020-04-30T10:14:46.229" v="22"/>
          <ac:graphicFrameMkLst>
            <pc:docMk/>
            <pc:sldMk cId="1080264128" sldId="280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F8A13CED-ECB4-49E9-A80F-E4FBA173BDDC}" dt="2020-04-30T10:14:47.066" v="23"/>
        <pc:sldMkLst>
          <pc:docMk/>
          <pc:sldMk cId="2747308166" sldId="281"/>
        </pc:sldMkLst>
        <pc:graphicFrameChg chg="mod">
          <ac:chgData name="Emaus Katriina" userId="e28635f8-d800-42ff-a913-92d375f1fb60" providerId="ADAL" clId="{F8A13CED-ECB4-49E9-A80F-E4FBA173BDDC}" dt="2020-04-30T10:14:47.066" v="23"/>
          <ac:graphicFrameMkLst>
            <pc:docMk/>
            <pc:sldMk cId="2747308166" sldId="281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F8A13CED-ECB4-49E9-A80F-E4FBA173BDDC}" dt="2020-04-30T10:14:29.529" v="2"/>
        <pc:sldMkLst>
          <pc:docMk/>
          <pc:sldMk cId="3682767062" sldId="283"/>
        </pc:sldMkLst>
        <pc:graphicFrameChg chg="mod">
          <ac:chgData name="Emaus Katriina" userId="e28635f8-d800-42ff-a913-92d375f1fb60" providerId="ADAL" clId="{F8A13CED-ECB4-49E9-A80F-E4FBA173BDDC}" dt="2020-04-30T10:14:29.529" v="2"/>
          <ac:graphicFrameMkLst>
            <pc:docMk/>
            <pc:sldMk cId="3682767062" sldId="283"/>
            <ac:graphicFrameMk id="10" creationId="{325098A6-CAB4-472A-9BE9-EB1CD13E0A8E}"/>
          </ac:graphicFrameMkLst>
        </pc:graphicFrameChg>
      </pc:sldChg>
      <pc:sldChg chg="modSp">
        <pc:chgData name="Emaus Katriina" userId="e28635f8-d800-42ff-a913-92d375f1fb60" providerId="ADAL" clId="{F8A13CED-ECB4-49E9-A80F-E4FBA173BDDC}" dt="2020-04-30T10:14:30.342" v="3"/>
        <pc:sldMkLst>
          <pc:docMk/>
          <pc:sldMk cId="1076209344" sldId="284"/>
        </pc:sldMkLst>
        <pc:graphicFrameChg chg="mod">
          <ac:chgData name="Emaus Katriina" userId="e28635f8-d800-42ff-a913-92d375f1fb60" providerId="ADAL" clId="{F8A13CED-ECB4-49E9-A80F-E4FBA173BDDC}" dt="2020-04-30T10:14:30.342" v="3"/>
          <ac:graphicFrameMkLst>
            <pc:docMk/>
            <pc:sldMk cId="1076209344" sldId="284"/>
            <ac:graphicFrameMk id="10" creationId="{66FC7457-D687-4421-993E-EACF6EE1FCF9}"/>
          </ac:graphicFrameMkLst>
        </pc:graphicFrameChg>
      </pc:sldChg>
    </pc:docChg>
  </pc:docChgLst>
  <pc:docChgLst>
    <pc:chgData name="Emaus Katriina" userId="e28635f8-d800-42ff-a913-92d375f1fb60" providerId="ADAL" clId="{3E9A6270-3181-432A-B49E-830A3FD363C5}"/>
    <pc:docChg chg="modSld">
      <pc:chgData name="Emaus Katriina" userId="e28635f8-d800-42ff-a913-92d375f1fb60" providerId="ADAL" clId="{3E9A6270-3181-432A-B49E-830A3FD363C5}" dt="2023-02-03T10:40:18.924" v="23"/>
      <pc:docMkLst>
        <pc:docMk/>
      </pc:docMkLst>
      <pc:sldChg chg="modSp">
        <pc:chgData name="Emaus Katriina" userId="e28635f8-d800-42ff-a913-92d375f1fb60" providerId="ADAL" clId="{3E9A6270-3181-432A-B49E-830A3FD363C5}" dt="2023-02-03T10:39:36.779" v="0"/>
        <pc:sldMkLst>
          <pc:docMk/>
          <pc:sldMk cId="369055690" sldId="257"/>
        </pc:sldMkLst>
        <pc:graphicFrameChg chg="mod">
          <ac:chgData name="Emaus Katriina" userId="e28635f8-d800-42ff-a913-92d375f1fb60" providerId="ADAL" clId="{3E9A6270-3181-432A-B49E-830A3FD363C5}" dt="2023-02-03T10:39:36.779" v="0"/>
          <ac:graphicFrameMkLst>
            <pc:docMk/>
            <pc:sldMk cId="369055690" sldId="257"/>
            <ac:graphicFrameMk id="8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E9A6270-3181-432A-B49E-830A3FD363C5}" dt="2023-02-03T10:39:37.554" v="1"/>
        <pc:sldMkLst>
          <pc:docMk/>
          <pc:sldMk cId="3145583433" sldId="258"/>
        </pc:sldMkLst>
        <pc:graphicFrameChg chg="mod">
          <ac:chgData name="Emaus Katriina" userId="e28635f8-d800-42ff-a913-92d375f1fb60" providerId="ADAL" clId="{3E9A6270-3181-432A-B49E-830A3FD363C5}" dt="2023-02-03T10:39:37.554" v="1"/>
          <ac:graphicFrameMkLst>
            <pc:docMk/>
            <pc:sldMk cId="3145583433" sldId="258"/>
            <ac:graphicFrameMk id="8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E9A6270-3181-432A-B49E-830A3FD363C5}" dt="2023-02-03T10:39:46.635" v="4"/>
        <pc:sldMkLst>
          <pc:docMk/>
          <pc:sldMk cId="3702945625" sldId="262"/>
        </pc:sldMkLst>
        <pc:graphicFrameChg chg="mod">
          <ac:chgData name="Emaus Katriina" userId="e28635f8-d800-42ff-a913-92d375f1fb60" providerId="ADAL" clId="{3E9A6270-3181-432A-B49E-830A3FD363C5}" dt="2023-02-03T10:39:46.635" v="4"/>
          <ac:graphicFrameMkLst>
            <pc:docMk/>
            <pc:sldMk cId="3702945625" sldId="262"/>
            <ac:graphicFrameMk id="10" creationId="{D406B1C6-1F1E-4FFF-A9D5-5331D4C9774A}"/>
          </ac:graphicFrameMkLst>
        </pc:graphicFrameChg>
      </pc:sldChg>
      <pc:sldChg chg="modSp">
        <pc:chgData name="Emaus Katriina" userId="e28635f8-d800-42ff-a913-92d375f1fb60" providerId="ADAL" clId="{3E9A6270-3181-432A-B49E-830A3FD363C5}" dt="2023-02-03T10:39:48.147" v="5"/>
        <pc:sldMkLst>
          <pc:docMk/>
          <pc:sldMk cId="1117471020" sldId="263"/>
        </pc:sldMkLst>
        <pc:graphicFrameChg chg="mod">
          <ac:chgData name="Emaus Katriina" userId="e28635f8-d800-42ff-a913-92d375f1fb60" providerId="ADAL" clId="{3E9A6270-3181-432A-B49E-830A3FD363C5}" dt="2023-02-03T10:39:48.147" v="5"/>
          <ac:graphicFrameMkLst>
            <pc:docMk/>
            <pc:sldMk cId="1117471020" sldId="263"/>
            <ac:graphicFrameMk id="10" creationId="{ED61EC5B-4B10-45E1-AB74-810AD191B0E3}"/>
          </ac:graphicFrameMkLst>
        </pc:graphicFrameChg>
      </pc:sldChg>
      <pc:sldChg chg="modSp">
        <pc:chgData name="Emaus Katriina" userId="e28635f8-d800-42ff-a913-92d375f1fb60" providerId="ADAL" clId="{3E9A6270-3181-432A-B49E-830A3FD363C5}" dt="2023-02-03T10:39:49.630" v="6"/>
        <pc:sldMkLst>
          <pc:docMk/>
          <pc:sldMk cId="2427972721" sldId="264"/>
        </pc:sldMkLst>
        <pc:graphicFrameChg chg="mod">
          <ac:chgData name="Emaus Katriina" userId="e28635f8-d800-42ff-a913-92d375f1fb60" providerId="ADAL" clId="{3E9A6270-3181-432A-B49E-830A3FD363C5}" dt="2023-02-03T10:39:49.630" v="6"/>
          <ac:graphicFrameMkLst>
            <pc:docMk/>
            <pc:sldMk cId="2427972721" sldId="264"/>
            <ac:graphicFrameMk id="10" creationId="{9832D294-0A0E-4931-893C-D3959E0BA55F}"/>
          </ac:graphicFrameMkLst>
        </pc:graphicFrameChg>
      </pc:sldChg>
      <pc:sldChg chg="modSp">
        <pc:chgData name="Emaus Katriina" userId="e28635f8-d800-42ff-a913-92d375f1fb60" providerId="ADAL" clId="{3E9A6270-3181-432A-B49E-830A3FD363C5}" dt="2023-02-03T10:39:51.200" v="7"/>
        <pc:sldMkLst>
          <pc:docMk/>
          <pc:sldMk cId="2350748738" sldId="265"/>
        </pc:sldMkLst>
        <pc:graphicFrameChg chg="mod">
          <ac:chgData name="Emaus Katriina" userId="e28635f8-d800-42ff-a913-92d375f1fb60" providerId="ADAL" clId="{3E9A6270-3181-432A-B49E-830A3FD363C5}" dt="2023-02-03T10:39:51.200" v="7"/>
          <ac:graphicFrameMkLst>
            <pc:docMk/>
            <pc:sldMk cId="2350748738" sldId="265"/>
            <ac:graphicFrameMk id="10" creationId="{3F53F53C-58A1-4180-9F38-A49C294C96C9}"/>
          </ac:graphicFrameMkLst>
        </pc:graphicFrameChg>
      </pc:sldChg>
      <pc:sldChg chg="modSp">
        <pc:chgData name="Emaus Katriina" userId="e28635f8-d800-42ff-a913-92d375f1fb60" providerId="ADAL" clId="{3E9A6270-3181-432A-B49E-830A3FD363C5}" dt="2023-02-03T10:39:52.853" v="8"/>
        <pc:sldMkLst>
          <pc:docMk/>
          <pc:sldMk cId="1690015247" sldId="266"/>
        </pc:sldMkLst>
        <pc:graphicFrameChg chg="mod">
          <ac:chgData name="Emaus Katriina" userId="e28635f8-d800-42ff-a913-92d375f1fb60" providerId="ADAL" clId="{3E9A6270-3181-432A-B49E-830A3FD363C5}" dt="2023-02-03T10:39:52.853" v="8"/>
          <ac:graphicFrameMkLst>
            <pc:docMk/>
            <pc:sldMk cId="1690015247" sldId="266"/>
            <ac:graphicFrameMk id="10" creationId="{C5B78A22-640D-49FB-8C1E-9C3305AF8319}"/>
          </ac:graphicFrameMkLst>
        </pc:graphicFrameChg>
      </pc:sldChg>
      <pc:sldChg chg="modSp">
        <pc:chgData name="Emaus Katriina" userId="e28635f8-d800-42ff-a913-92d375f1fb60" providerId="ADAL" clId="{3E9A6270-3181-432A-B49E-830A3FD363C5}" dt="2023-02-03T10:39:54.701" v="9"/>
        <pc:sldMkLst>
          <pc:docMk/>
          <pc:sldMk cId="1908879576" sldId="267"/>
        </pc:sldMkLst>
        <pc:graphicFrameChg chg="mod">
          <ac:chgData name="Emaus Katriina" userId="e28635f8-d800-42ff-a913-92d375f1fb60" providerId="ADAL" clId="{3E9A6270-3181-432A-B49E-830A3FD363C5}" dt="2023-02-03T10:39:54.701" v="9"/>
          <ac:graphicFrameMkLst>
            <pc:docMk/>
            <pc:sldMk cId="1908879576" sldId="267"/>
            <ac:graphicFrameMk id="9" creationId="{4227F16A-1709-4FBE-B8AD-940ECA9073EE}"/>
          </ac:graphicFrameMkLst>
        </pc:graphicFrameChg>
      </pc:sldChg>
      <pc:sldChg chg="modSp">
        <pc:chgData name="Emaus Katriina" userId="e28635f8-d800-42ff-a913-92d375f1fb60" providerId="ADAL" clId="{3E9A6270-3181-432A-B49E-830A3FD363C5}" dt="2023-02-03T10:39:56.579" v="10"/>
        <pc:sldMkLst>
          <pc:docMk/>
          <pc:sldMk cId="338271439" sldId="268"/>
        </pc:sldMkLst>
        <pc:graphicFrameChg chg="mod">
          <ac:chgData name="Emaus Katriina" userId="e28635f8-d800-42ff-a913-92d375f1fb60" providerId="ADAL" clId="{3E9A6270-3181-432A-B49E-830A3FD363C5}" dt="2023-02-03T10:39:56.579" v="10"/>
          <ac:graphicFrameMkLst>
            <pc:docMk/>
            <pc:sldMk cId="338271439" sldId="268"/>
            <ac:graphicFrameMk id="10" creationId="{2C97E077-9544-49AB-A8C9-419C5ED64F9D}"/>
          </ac:graphicFrameMkLst>
        </pc:graphicFrameChg>
      </pc:sldChg>
      <pc:sldChg chg="modSp">
        <pc:chgData name="Emaus Katriina" userId="e28635f8-d800-42ff-a913-92d375f1fb60" providerId="ADAL" clId="{3E9A6270-3181-432A-B49E-830A3FD363C5}" dt="2023-02-03T10:39:58.700" v="11"/>
        <pc:sldMkLst>
          <pc:docMk/>
          <pc:sldMk cId="3279556919" sldId="269"/>
        </pc:sldMkLst>
        <pc:graphicFrameChg chg="mod">
          <ac:chgData name="Emaus Katriina" userId="e28635f8-d800-42ff-a913-92d375f1fb60" providerId="ADAL" clId="{3E9A6270-3181-432A-B49E-830A3FD363C5}" dt="2023-02-03T10:39:58.700" v="11"/>
          <ac:graphicFrameMkLst>
            <pc:docMk/>
            <pc:sldMk cId="3279556919" sldId="269"/>
            <ac:graphicFrameMk id="10" creationId="{271BA530-E953-4DBD-BEF2-0C7D85036065}"/>
          </ac:graphicFrameMkLst>
        </pc:graphicFrameChg>
      </pc:sldChg>
      <pc:sldChg chg="modSp">
        <pc:chgData name="Emaus Katriina" userId="e28635f8-d800-42ff-a913-92d375f1fb60" providerId="ADAL" clId="{3E9A6270-3181-432A-B49E-830A3FD363C5}" dt="2023-02-03T10:40:00.259" v="12"/>
        <pc:sldMkLst>
          <pc:docMk/>
          <pc:sldMk cId="3670827783" sldId="270"/>
        </pc:sldMkLst>
        <pc:graphicFrameChg chg="mod">
          <ac:chgData name="Emaus Katriina" userId="e28635f8-d800-42ff-a913-92d375f1fb60" providerId="ADAL" clId="{3E9A6270-3181-432A-B49E-830A3FD363C5}" dt="2023-02-03T10:40:00.259" v="12"/>
          <ac:graphicFrameMkLst>
            <pc:docMk/>
            <pc:sldMk cId="3670827783" sldId="270"/>
            <ac:graphicFrameMk id="10" creationId="{AA9903B3-5AE2-4BFC-AD54-F55B92DDEAA3}"/>
          </ac:graphicFrameMkLst>
        </pc:graphicFrameChg>
      </pc:sldChg>
      <pc:sldChg chg="modSp">
        <pc:chgData name="Emaus Katriina" userId="e28635f8-d800-42ff-a913-92d375f1fb60" providerId="ADAL" clId="{3E9A6270-3181-432A-B49E-830A3FD363C5}" dt="2023-02-03T10:40:01.732" v="13"/>
        <pc:sldMkLst>
          <pc:docMk/>
          <pc:sldMk cId="1043558846" sldId="271"/>
        </pc:sldMkLst>
        <pc:graphicFrameChg chg="mod">
          <ac:chgData name="Emaus Katriina" userId="e28635f8-d800-42ff-a913-92d375f1fb60" providerId="ADAL" clId="{3E9A6270-3181-432A-B49E-830A3FD363C5}" dt="2023-02-03T10:40:01.732" v="13"/>
          <ac:graphicFrameMkLst>
            <pc:docMk/>
            <pc:sldMk cId="1043558846" sldId="271"/>
            <ac:graphicFrameMk id="10" creationId="{B4D90A46-24AE-42D0-AD82-7EA54223F18B}"/>
          </ac:graphicFrameMkLst>
        </pc:graphicFrameChg>
      </pc:sldChg>
      <pc:sldChg chg="modSp">
        <pc:chgData name="Emaus Katriina" userId="e28635f8-d800-42ff-a913-92d375f1fb60" providerId="ADAL" clId="{3E9A6270-3181-432A-B49E-830A3FD363C5}" dt="2023-02-03T10:40:03.230" v="14"/>
        <pc:sldMkLst>
          <pc:docMk/>
          <pc:sldMk cId="3319825423" sldId="272"/>
        </pc:sldMkLst>
        <pc:graphicFrameChg chg="mod">
          <ac:chgData name="Emaus Katriina" userId="e28635f8-d800-42ff-a913-92d375f1fb60" providerId="ADAL" clId="{3E9A6270-3181-432A-B49E-830A3FD363C5}" dt="2023-02-03T10:40:03.230" v="14"/>
          <ac:graphicFrameMkLst>
            <pc:docMk/>
            <pc:sldMk cId="3319825423" sldId="272"/>
            <ac:graphicFrameMk id="10" creationId="{C675BCB3-AB11-468F-BCF4-45221045C26B}"/>
          </ac:graphicFrameMkLst>
        </pc:graphicFrameChg>
      </pc:sldChg>
      <pc:sldChg chg="modSp">
        <pc:chgData name="Emaus Katriina" userId="e28635f8-d800-42ff-a913-92d375f1fb60" providerId="ADAL" clId="{3E9A6270-3181-432A-B49E-830A3FD363C5}" dt="2023-02-03T10:40:04.707" v="15"/>
        <pc:sldMkLst>
          <pc:docMk/>
          <pc:sldMk cId="4278859879" sldId="273"/>
        </pc:sldMkLst>
        <pc:graphicFrameChg chg="mod">
          <ac:chgData name="Emaus Katriina" userId="e28635f8-d800-42ff-a913-92d375f1fb60" providerId="ADAL" clId="{3E9A6270-3181-432A-B49E-830A3FD363C5}" dt="2023-02-03T10:40:04.707" v="15"/>
          <ac:graphicFrameMkLst>
            <pc:docMk/>
            <pc:sldMk cId="4278859879" sldId="273"/>
            <ac:graphicFrameMk id="10" creationId="{A612714B-8399-457E-920F-5739241E1D24}"/>
          </ac:graphicFrameMkLst>
        </pc:graphicFrameChg>
      </pc:sldChg>
      <pc:sldChg chg="modSp">
        <pc:chgData name="Emaus Katriina" userId="e28635f8-d800-42ff-a913-92d375f1fb60" providerId="ADAL" clId="{3E9A6270-3181-432A-B49E-830A3FD363C5}" dt="2023-02-03T10:40:06.173" v="16"/>
        <pc:sldMkLst>
          <pc:docMk/>
          <pc:sldMk cId="2830257362" sldId="274"/>
        </pc:sldMkLst>
        <pc:graphicFrameChg chg="mod">
          <ac:chgData name="Emaus Katriina" userId="e28635f8-d800-42ff-a913-92d375f1fb60" providerId="ADAL" clId="{3E9A6270-3181-432A-B49E-830A3FD363C5}" dt="2023-02-03T10:40:06.173" v="16"/>
          <ac:graphicFrameMkLst>
            <pc:docMk/>
            <pc:sldMk cId="2830257362" sldId="274"/>
            <ac:graphicFrameMk id="10" creationId="{77727C57-0FEB-47DA-9B09-DFAA6C5E8348}"/>
          </ac:graphicFrameMkLst>
        </pc:graphicFrameChg>
      </pc:sldChg>
      <pc:sldChg chg="modSp">
        <pc:chgData name="Emaus Katriina" userId="e28635f8-d800-42ff-a913-92d375f1fb60" providerId="ADAL" clId="{3E9A6270-3181-432A-B49E-830A3FD363C5}" dt="2023-02-03T10:40:07.755" v="17"/>
        <pc:sldMkLst>
          <pc:docMk/>
          <pc:sldMk cId="652029288" sldId="275"/>
        </pc:sldMkLst>
        <pc:graphicFrameChg chg="mod">
          <ac:chgData name="Emaus Katriina" userId="e28635f8-d800-42ff-a913-92d375f1fb60" providerId="ADAL" clId="{3E9A6270-3181-432A-B49E-830A3FD363C5}" dt="2023-02-03T10:40:07.755" v="17"/>
          <ac:graphicFrameMkLst>
            <pc:docMk/>
            <pc:sldMk cId="652029288" sldId="275"/>
            <ac:graphicFrameMk id="10" creationId="{F51C3D5F-3FF6-41FE-9446-445400EA7AD3}"/>
          </ac:graphicFrameMkLst>
        </pc:graphicFrameChg>
      </pc:sldChg>
      <pc:sldChg chg="modSp">
        <pc:chgData name="Emaus Katriina" userId="e28635f8-d800-42ff-a913-92d375f1fb60" providerId="ADAL" clId="{3E9A6270-3181-432A-B49E-830A3FD363C5}" dt="2023-02-03T10:40:09.191" v="18"/>
        <pc:sldMkLst>
          <pc:docMk/>
          <pc:sldMk cId="1463627730" sldId="276"/>
        </pc:sldMkLst>
        <pc:graphicFrameChg chg="mod">
          <ac:chgData name="Emaus Katriina" userId="e28635f8-d800-42ff-a913-92d375f1fb60" providerId="ADAL" clId="{3E9A6270-3181-432A-B49E-830A3FD363C5}" dt="2023-02-03T10:40:09.191" v="18"/>
          <ac:graphicFrameMkLst>
            <pc:docMk/>
            <pc:sldMk cId="1463627730" sldId="276"/>
            <ac:graphicFrameMk id="10" creationId="{E74952AC-D9F5-46C4-8CFC-64AA88D8DF76}"/>
          </ac:graphicFrameMkLst>
        </pc:graphicFrameChg>
      </pc:sldChg>
      <pc:sldChg chg="modSp">
        <pc:chgData name="Emaus Katriina" userId="e28635f8-d800-42ff-a913-92d375f1fb60" providerId="ADAL" clId="{3E9A6270-3181-432A-B49E-830A3FD363C5}" dt="2023-02-03T10:40:10.602" v="19"/>
        <pc:sldMkLst>
          <pc:docMk/>
          <pc:sldMk cId="1518221807" sldId="277"/>
        </pc:sldMkLst>
        <pc:graphicFrameChg chg="mod">
          <ac:chgData name="Emaus Katriina" userId="e28635f8-d800-42ff-a913-92d375f1fb60" providerId="ADAL" clId="{3E9A6270-3181-432A-B49E-830A3FD363C5}" dt="2023-02-03T10:40:10.602" v="19"/>
          <ac:graphicFrameMkLst>
            <pc:docMk/>
            <pc:sldMk cId="1518221807" sldId="277"/>
            <ac:graphicFrameMk id="10" creationId="{B577B629-C1C0-420C-B15C-F7738BBAD2B2}"/>
          </ac:graphicFrameMkLst>
        </pc:graphicFrameChg>
      </pc:sldChg>
      <pc:sldChg chg="modSp">
        <pc:chgData name="Emaus Katriina" userId="e28635f8-d800-42ff-a913-92d375f1fb60" providerId="ADAL" clId="{3E9A6270-3181-432A-B49E-830A3FD363C5}" dt="2023-02-03T10:40:12.422" v="20"/>
        <pc:sldMkLst>
          <pc:docMk/>
          <pc:sldMk cId="3122956847" sldId="278"/>
        </pc:sldMkLst>
        <pc:graphicFrameChg chg="mod">
          <ac:chgData name="Emaus Katriina" userId="e28635f8-d800-42ff-a913-92d375f1fb60" providerId="ADAL" clId="{3E9A6270-3181-432A-B49E-830A3FD363C5}" dt="2023-02-03T10:40:12.422" v="20"/>
          <ac:graphicFrameMkLst>
            <pc:docMk/>
            <pc:sldMk cId="3122956847" sldId="278"/>
            <ac:graphicFrameMk id="10" creationId="{4E132D05-4D7A-4302-941E-851675ECC380}"/>
          </ac:graphicFrameMkLst>
        </pc:graphicFrameChg>
      </pc:sldChg>
      <pc:sldChg chg="modSp">
        <pc:chgData name="Emaus Katriina" userId="e28635f8-d800-42ff-a913-92d375f1fb60" providerId="ADAL" clId="{3E9A6270-3181-432A-B49E-830A3FD363C5}" dt="2023-02-03T10:40:14.521" v="21"/>
        <pc:sldMkLst>
          <pc:docMk/>
          <pc:sldMk cId="62254542" sldId="279"/>
        </pc:sldMkLst>
        <pc:graphicFrameChg chg="mod">
          <ac:chgData name="Emaus Katriina" userId="e28635f8-d800-42ff-a913-92d375f1fb60" providerId="ADAL" clId="{3E9A6270-3181-432A-B49E-830A3FD363C5}" dt="2023-02-03T10:40:14.521" v="21"/>
          <ac:graphicFrameMkLst>
            <pc:docMk/>
            <pc:sldMk cId="62254542" sldId="279"/>
            <ac:graphicFrameMk id="10" creationId="{19C11935-7209-4132-AAA1-750AA72F40E4}"/>
          </ac:graphicFrameMkLst>
        </pc:graphicFrameChg>
      </pc:sldChg>
      <pc:sldChg chg="modSp">
        <pc:chgData name="Emaus Katriina" userId="e28635f8-d800-42ff-a913-92d375f1fb60" providerId="ADAL" clId="{3E9A6270-3181-432A-B49E-830A3FD363C5}" dt="2023-02-03T10:40:16.513" v="22"/>
        <pc:sldMkLst>
          <pc:docMk/>
          <pc:sldMk cId="1080264128" sldId="280"/>
        </pc:sldMkLst>
        <pc:graphicFrameChg chg="mod">
          <ac:chgData name="Emaus Katriina" userId="e28635f8-d800-42ff-a913-92d375f1fb60" providerId="ADAL" clId="{3E9A6270-3181-432A-B49E-830A3FD363C5}" dt="2023-02-03T10:40:16.513" v="22"/>
          <ac:graphicFrameMkLst>
            <pc:docMk/>
            <pc:sldMk cId="1080264128" sldId="280"/>
            <ac:graphicFrameMk id="10" creationId="{B3835CA0-9000-4C00-B216-9C5DD488572A}"/>
          </ac:graphicFrameMkLst>
        </pc:graphicFrameChg>
      </pc:sldChg>
      <pc:sldChg chg="modSp">
        <pc:chgData name="Emaus Katriina" userId="e28635f8-d800-42ff-a913-92d375f1fb60" providerId="ADAL" clId="{3E9A6270-3181-432A-B49E-830A3FD363C5}" dt="2023-02-03T10:40:18.924" v="23"/>
        <pc:sldMkLst>
          <pc:docMk/>
          <pc:sldMk cId="2747308166" sldId="281"/>
        </pc:sldMkLst>
        <pc:graphicFrameChg chg="mod">
          <ac:chgData name="Emaus Katriina" userId="e28635f8-d800-42ff-a913-92d375f1fb60" providerId="ADAL" clId="{3E9A6270-3181-432A-B49E-830A3FD363C5}" dt="2023-02-03T10:40:18.924" v="23"/>
          <ac:graphicFrameMkLst>
            <pc:docMk/>
            <pc:sldMk cId="2747308166" sldId="281"/>
            <ac:graphicFrameMk id="10" creationId="{85ED489E-8F48-4953-975A-B44CC066D50B}"/>
          </ac:graphicFrameMkLst>
        </pc:graphicFrameChg>
      </pc:sldChg>
      <pc:sldChg chg="modSp">
        <pc:chgData name="Emaus Katriina" userId="e28635f8-d800-42ff-a913-92d375f1fb60" providerId="ADAL" clId="{3E9A6270-3181-432A-B49E-830A3FD363C5}" dt="2023-02-03T10:39:42.334" v="2"/>
        <pc:sldMkLst>
          <pc:docMk/>
          <pc:sldMk cId="3682767062" sldId="283"/>
        </pc:sldMkLst>
        <pc:graphicFrameChg chg="mod">
          <ac:chgData name="Emaus Katriina" userId="e28635f8-d800-42ff-a913-92d375f1fb60" providerId="ADAL" clId="{3E9A6270-3181-432A-B49E-830A3FD363C5}" dt="2023-02-03T10:39:42.334" v="2"/>
          <ac:graphicFrameMkLst>
            <pc:docMk/>
            <pc:sldMk cId="3682767062" sldId="283"/>
            <ac:graphicFrameMk id="10" creationId="{325098A6-CAB4-472A-9BE9-EB1CD13E0A8E}"/>
          </ac:graphicFrameMkLst>
        </pc:graphicFrameChg>
      </pc:sldChg>
      <pc:sldChg chg="modSp">
        <pc:chgData name="Emaus Katriina" userId="e28635f8-d800-42ff-a913-92d375f1fb60" providerId="ADAL" clId="{3E9A6270-3181-432A-B49E-830A3FD363C5}" dt="2023-02-03T10:39:44.811" v="3"/>
        <pc:sldMkLst>
          <pc:docMk/>
          <pc:sldMk cId="1076209344" sldId="284"/>
        </pc:sldMkLst>
        <pc:graphicFrameChg chg="mod">
          <ac:chgData name="Emaus Katriina" userId="e28635f8-d800-42ff-a913-92d375f1fb60" providerId="ADAL" clId="{3E9A6270-3181-432A-B49E-830A3FD363C5}" dt="2023-02-03T10:39:44.811" v="3"/>
          <ac:graphicFrameMkLst>
            <pc:docMk/>
            <pc:sldMk cId="1076209344" sldId="284"/>
            <ac:graphicFrameMk id="9" creationId="{F8A4BB36-59C2-43EE-8728-5B4016B20828}"/>
          </ac:graphicFrameMkLst>
        </pc:graphicFrameChg>
      </pc:sldChg>
    </pc:docChg>
  </pc:docChgLst>
  <pc:docChgLst>
    <pc:chgData name="Emaus Katriina" userId="e28635f8-d800-42ff-a913-92d375f1fb60" providerId="ADAL" clId="{3B984AB7-1E70-409F-836D-63C00F7F9979}"/>
    <pc:docChg chg="modSld">
      <pc:chgData name="Emaus Katriina" userId="e28635f8-d800-42ff-a913-92d375f1fb60" providerId="ADAL" clId="{3B984AB7-1E70-409F-836D-63C00F7F9979}" dt="2020-08-03T11:51:09.736" v="23"/>
      <pc:docMkLst>
        <pc:docMk/>
      </pc:docMkLst>
      <pc:sldChg chg="modSp">
        <pc:chgData name="Emaus Katriina" userId="e28635f8-d800-42ff-a913-92d375f1fb60" providerId="ADAL" clId="{3B984AB7-1E70-409F-836D-63C00F7F9979}" dt="2020-08-03T11:50:45.464" v="0"/>
        <pc:sldMkLst>
          <pc:docMk/>
          <pc:sldMk cId="369055690" sldId="257"/>
        </pc:sldMkLst>
        <pc:graphicFrameChg chg="mod">
          <ac:chgData name="Emaus Katriina" userId="e28635f8-d800-42ff-a913-92d375f1fb60" providerId="ADAL" clId="{3B984AB7-1E70-409F-836D-63C00F7F9979}" dt="2020-08-03T11:50:45.464" v="0"/>
          <ac:graphicFrameMkLst>
            <pc:docMk/>
            <pc:sldMk cId="369055690" sldId="257"/>
            <ac:graphicFrameMk id="8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B984AB7-1E70-409F-836D-63C00F7F9979}" dt="2020-08-03T11:50:45.754" v="1"/>
        <pc:sldMkLst>
          <pc:docMk/>
          <pc:sldMk cId="3145583433" sldId="258"/>
        </pc:sldMkLst>
        <pc:graphicFrameChg chg="mod">
          <ac:chgData name="Emaus Katriina" userId="e28635f8-d800-42ff-a913-92d375f1fb60" providerId="ADAL" clId="{3B984AB7-1E70-409F-836D-63C00F7F9979}" dt="2020-08-03T11:50:45.754" v="1"/>
          <ac:graphicFrameMkLst>
            <pc:docMk/>
            <pc:sldMk cId="3145583433" sldId="258"/>
            <ac:graphicFrameMk id="8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B984AB7-1E70-409F-836D-63C00F7F9979}" dt="2020-08-03T11:50:51.425" v="4"/>
        <pc:sldMkLst>
          <pc:docMk/>
          <pc:sldMk cId="3702945625" sldId="262"/>
        </pc:sldMkLst>
        <pc:graphicFrameChg chg="mod">
          <ac:chgData name="Emaus Katriina" userId="e28635f8-d800-42ff-a913-92d375f1fb60" providerId="ADAL" clId="{3B984AB7-1E70-409F-836D-63C00F7F9979}" dt="2020-08-03T11:50:51.425" v="4"/>
          <ac:graphicFrameMkLst>
            <pc:docMk/>
            <pc:sldMk cId="3702945625" sldId="262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B984AB7-1E70-409F-836D-63C00F7F9979}" dt="2020-08-03T11:50:52.136" v="5"/>
        <pc:sldMkLst>
          <pc:docMk/>
          <pc:sldMk cId="1117471020" sldId="263"/>
        </pc:sldMkLst>
        <pc:graphicFrameChg chg="mod">
          <ac:chgData name="Emaus Katriina" userId="e28635f8-d800-42ff-a913-92d375f1fb60" providerId="ADAL" clId="{3B984AB7-1E70-409F-836D-63C00F7F9979}" dt="2020-08-03T11:50:52.136" v="5"/>
          <ac:graphicFrameMkLst>
            <pc:docMk/>
            <pc:sldMk cId="1117471020" sldId="263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B984AB7-1E70-409F-836D-63C00F7F9979}" dt="2020-08-03T11:50:52.955" v="6"/>
        <pc:sldMkLst>
          <pc:docMk/>
          <pc:sldMk cId="2427972721" sldId="264"/>
        </pc:sldMkLst>
        <pc:graphicFrameChg chg="mod">
          <ac:chgData name="Emaus Katriina" userId="e28635f8-d800-42ff-a913-92d375f1fb60" providerId="ADAL" clId="{3B984AB7-1E70-409F-836D-63C00F7F9979}" dt="2020-08-03T11:50:52.955" v="6"/>
          <ac:graphicFrameMkLst>
            <pc:docMk/>
            <pc:sldMk cId="2427972721" sldId="264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B984AB7-1E70-409F-836D-63C00F7F9979}" dt="2020-08-03T11:50:53.673" v="7"/>
        <pc:sldMkLst>
          <pc:docMk/>
          <pc:sldMk cId="2350748738" sldId="265"/>
        </pc:sldMkLst>
        <pc:graphicFrameChg chg="mod">
          <ac:chgData name="Emaus Katriina" userId="e28635f8-d800-42ff-a913-92d375f1fb60" providerId="ADAL" clId="{3B984AB7-1E70-409F-836D-63C00F7F9979}" dt="2020-08-03T11:50:53.673" v="7"/>
          <ac:graphicFrameMkLst>
            <pc:docMk/>
            <pc:sldMk cId="2350748738" sldId="265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B984AB7-1E70-409F-836D-63C00F7F9979}" dt="2020-08-03T11:50:54.451" v="8"/>
        <pc:sldMkLst>
          <pc:docMk/>
          <pc:sldMk cId="1690015247" sldId="266"/>
        </pc:sldMkLst>
        <pc:graphicFrameChg chg="mod">
          <ac:chgData name="Emaus Katriina" userId="e28635f8-d800-42ff-a913-92d375f1fb60" providerId="ADAL" clId="{3B984AB7-1E70-409F-836D-63C00F7F9979}" dt="2020-08-03T11:50:54.451" v="8"/>
          <ac:graphicFrameMkLst>
            <pc:docMk/>
            <pc:sldMk cId="1690015247" sldId="266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B984AB7-1E70-409F-836D-63C00F7F9979}" dt="2020-08-03T11:50:55.250" v="9"/>
        <pc:sldMkLst>
          <pc:docMk/>
          <pc:sldMk cId="1908879576" sldId="267"/>
        </pc:sldMkLst>
        <pc:graphicFrameChg chg="mod">
          <ac:chgData name="Emaus Katriina" userId="e28635f8-d800-42ff-a913-92d375f1fb60" providerId="ADAL" clId="{3B984AB7-1E70-409F-836D-63C00F7F9979}" dt="2020-08-03T11:50:55.250" v="9"/>
          <ac:graphicFrameMkLst>
            <pc:docMk/>
            <pc:sldMk cId="1908879576" sldId="26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B984AB7-1E70-409F-836D-63C00F7F9979}" dt="2020-08-03T11:50:56.385" v="10"/>
        <pc:sldMkLst>
          <pc:docMk/>
          <pc:sldMk cId="338271439" sldId="268"/>
        </pc:sldMkLst>
        <pc:graphicFrameChg chg="mod">
          <ac:chgData name="Emaus Katriina" userId="e28635f8-d800-42ff-a913-92d375f1fb60" providerId="ADAL" clId="{3B984AB7-1E70-409F-836D-63C00F7F9979}" dt="2020-08-03T11:50:56.385" v="10"/>
          <ac:graphicFrameMkLst>
            <pc:docMk/>
            <pc:sldMk cId="338271439" sldId="268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B984AB7-1E70-409F-836D-63C00F7F9979}" dt="2020-08-03T11:50:57.503" v="11"/>
        <pc:sldMkLst>
          <pc:docMk/>
          <pc:sldMk cId="3279556919" sldId="269"/>
        </pc:sldMkLst>
        <pc:graphicFrameChg chg="mod">
          <ac:chgData name="Emaus Katriina" userId="e28635f8-d800-42ff-a913-92d375f1fb60" providerId="ADAL" clId="{3B984AB7-1E70-409F-836D-63C00F7F9979}" dt="2020-08-03T11:50:57.503" v="11"/>
          <ac:graphicFrameMkLst>
            <pc:docMk/>
            <pc:sldMk cId="3279556919" sldId="269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B984AB7-1E70-409F-836D-63C00F7F9979}" dt="2020-08-03T11:50:58.307" v="12"/>
        <pc:sldMkLst>
          <pc:docMk/>
          <pc:sldMk cId="3670827783" sldId="270"/>
        </pc:sldMkLst>
        <pc:graphicFrameChg chg="mod">
          <ac:chgData name="Emaus Katriina" userId="e28635f8-d800-42ff-a913-92d375f1fb60" providerId="ADAL" clId="{3B984AB7-1E70-409F-836D-63C00F7F9979}" dt="2020-08-03T11:50:58.307" v="12"/>
          <ac:graphicFrameMkLst>
            <pc:docMk/>
            <pc:sldMk cId="3670827783" sldId="270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B984AB7-1E70-409F-836D-63C00F7F9979}" dt="2020-08-03T11:50:59.162" v="13"/>
        <pc:sldMkLst>
          <pc:docMk/>
          <pc:sldMk cId="1043558846" sldId="271"/>
        </pc:sldMkLst>
        <pc:graphicFrameChg chg="mod">
          <ac:chgData name="Emaus Katriina" userId="e28635f8-d800-42ff-a913-92d375f1fb60" providerId="ADAL" clId="{3B984AB7-1E70-409F-836D-63C00F7F9979}" dt="2020-08-03T11:50:59.162" v="13"/>
          <ac:graphicFrameMkLst>
            <pc:docMk/>
            <pc:sldMk cId="1043558846" sldId="271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B984AB7-1E70-409F-836D-63C00F7F9979}" dt="2020-08-03T11:51:00.423" v="14"/>
        <pc:sldMkLst>
          <pc:docMk/>
          <pc:sldMk cId="3319825423" sldId="272"/>
        </pc:sldMkLst>
        <pc:graphicFrameChg chg="mod">
          <ac:chgData name="Emaus Katriina" userId="e28635f8-d800-42ff-a913-92d375f1fb60" providerId="ADAL" clId="{3B984AB7-1E70-409F-836D-63C00F7F9979}" dt="2020-08-03T11:51:00.423" v="14"/>
          <ac:graphicFrameMkLst>
            <pc:docMk/>
            <pc:sldMk cId="3319825423" sldId="272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B984AB7-1E70-409F-836D-63C00F7F9979}" dt="2020-08-03T11:51:01.708" v="15"/>
        <pc:sldMkLst>
          <pc:docMk/>
          <pc:sldMk cId="4278859879" sldId="273"/>
        </pc:sldMkLst>
        <pc:graphicFrameChg chg="mod">
          <ac:chgData name="Emaus Katriina" userId="e28635f8-d800-42ff-a913-92d375f1fb60" providerId="ADAL" clId="{3B984AB7-1E70-409F-836D-63C00F7F9979}" dt="2020-08-03T11:51:01.708" v="15"/>
          <ac:graphicFrameMkLst>
            <pc:docMk/>
            <pc:sldMk cId="4278859879" sldId="273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B984AB7-1E70-409F-836D-63C00F7F9979}" dt="2020-08-03T11:51:02.959" v="16"/>
        <pc:sldMkLst>
          <pc:docMk/>
          <pc:sldMk cId="2830257362" sldId="274"/>
        </pc:sldMkLst>
        <pc:graphicFrameChg chg="mod">
          <ac:chgData name="Emaus Katriina" userId="e28635f8-d800-42ff-a913-92d375f1fb60" providerId="ADAL" clId="{3B984AB7-1E70-409F-836D-63C00F7F9979}" dt="2020-08-03T11:51:02.959" v="16"/>
          <ac:graphicFrameMkLst>
            <pc:docMk/>
            <pc:sldMk cId="2830257362" sldId="274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B984AB7-1E70-409F-836D-63C00F7F9979}" dt="2020-08-03T11:51:03.889" v="17"/>
        <pc:sldMkLst>
          <pc:docMk/>
          <pc:sldMk cId="652029288" sldId="275"/>
        </pc:sldMkLst>
        <pc:graphicFrameChg chg="mod">
          <ac:chgData name="Emaus Katriina" userId="e28635f8-d800-42ff-a913-92d375f1fb60" providerId="ADAL" clId="{3B984AB7-1E70-409F-836D-63C00F7F9979}" dt="2020-08-03T11:51:03.889" v="17"/>
          <ac:graphicFrameMkLst>
            <pc:docMk/>
            <pc:sldMk cId="652029288" sldId="275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B984AB7-1E70-409F-836D-63C00F7F9979}" dt="2020-08-03T11:51:04.693" v="18"/>
        <pc:sldMkLst>
          <pc:docMk/>
          <pc:sldMk cId="1463627730" sldId="276"/>
        </pc:sldMkLst>
        <pc:graphicFrameChg chg="mod">
          <ac:chgData name="Emaus Katriina" userId="e28635f8-d800-42ff-a913-92d375f1fb60" providerId="ADAL" clId="{3B984AB7-1E70-409F-836D-63C00F7F9979}" dt="2020-08-03T11:51:04.693" v="18"/>
          <ac:graphicFrameMkLst>
            <pc:docMk/>
            <pc:sldMk cId="1463627730" sldId="276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B984AB7-1E70-409F-836D-63C00F7F9979}" dt="2020-08-03T11:51:05.961" v="19"/>
        <pc:sldMkLst>
          <pc:docMk/>
          <pc:sldMk cId="1518221807" sldId="277"/>
        </pc:sldMkLst>
        <pc:graphicFrameChg chg="mod">
          <ac:chgData name="Emaus Katriina" userId="e28635f8-d800-42ff-a913-92d375f1fb60" providerId="ADAL" clId="{3B984AB7-1E70-409F-836D-63C00F7F9979}" dt="2020-08-03T11:51:05.961" v="19"/>
          <ac:graphicFrameMkLst>
            <pc:docMk/>
            <pc:sldMk cId="1518221807" sldId="27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B984AB7-1E70-409F-836D-63C00F7F9979}" dt="2020-08-03T11:51:07.170" v="20"/>
        <pc:sldMkLst>
          <pc:docMk/>
          <pc:sldMk cId="3122956847" sldId="278"/>
        </pc:sldMkLst>
        <pc:graphicFrameChg chg="mod">
          <ac:chgData name="Emaus Katriina" userId="e28635f8-d800-42ff-a913-92d375f1fb60" providerId="ADAL" clId="{3B984AB7-1E70-409F-836D-63C00F7F9979}" dt="2020-08-03T11:51:07.170" v="20"/>
          <ac:graphicFrameMkLst>
            <pc:docMk/>
            <pc:sldMk cId="3122956847" sldId="278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B984AB7-1E70-409F-836D-63C00F7F9979}" dt="2020-08-03T11:51:08.168" v="21"/>
        <pc:sldMkLst>
          <pc:docMk/>
          <pc:sldMk cId="62254542" sldId="279"/>
        </pc:sldMkLst>
        <pc:graphicFrameChg chg="mod">
          <ac:chgData name="Emaus Katriina" userId="e28635f8-d800-42ff-a913-92d375f1fb60" providerId="ADAL" clId="{3B984AB7-1E70-409F-836D-63C00F7F9979}" dt="2020-08-03T11:51:08.168" v="21"/>
          <ac:graphicFrameMkLst>
            <pc:docMk/>
            <pc:sldMk cId="62254542" sldId="279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B984AB7-1E70-409F-836D-63C00F7F9979}" dt="2020-08-03T11:51:08.927" v="22"/>
        <pc:sldMkLst>
          <pc:docMk/>
          <pc:sldMk cId="1080264128" sldId="280"/>
        </pc:sldMkLst>
        <pc:graphicFrameChg chg="mod">
          <ac:chgData name="Emaus Katriina" userId="e28635f8-d800-42ff-a913-92d375f1fb60" providerId="ADAL" clId="{3B984AB7-1E70-409F-836D-63C00F7F9979}" dt="2020-08-03T11:51:08.927" v="22"/>
          <ac:graphicFrameMkLst>
            <pc:docMk/>
            <pc:sldMk cId="1080264128" sldId="280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B984AB7-1E70-409F-836D-63C00F7F9979}" dt="2020-08-03T11:51:09.736" v="23"/>
        <pc:sldMkLst>
          <pc:docMk/>
          <pc:sldMk cId="2747308166" sldId="281"/>
        </pc:sldMkLst>
        <pc:graphicFrameChg chg="mod">
          <ac:chgData name="Emaus Katriina" userId="e28635f8-d800-42ff-a913-92d375f1fb60" providerId="ADAL" clId="{3B984AB7-1E70-409F-836D-63C00F7F9979}" dt="2020-08-03T11:51:09.736" v="23"/>
          <ac:graphicFrameMkLst>
            <pc:docMk/>
            <pc:sldMk cId="2747308166" sldId="281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B984AB7-1E70-409F-836D-63C00F7F9979}" dt="2020-08-03T11:50:49.903" v="2"/>
        <pc:sldMkLst>
          <pc:docMk/>
          <pc:sldMk cId="3682767062" sldId="283"/>
        </pc:sldMkLst>
        <pc:graphicFrameChg chg="mod">
          <ac:chgData name="Emaus Katriina" userId="e28635f8-d800-42ff-a913-92d375f1fb60" providerId="ADAL" clId="{3B984AB7-1E70-409F-836D-63C00F7F9979}" dt="2020-08-03T11:50:49.903" v="2"/>
          <ac:graphicFrameMkLst>
            <pc:docMk/>
            <pc:sldMk cId="3682767062" sldId="283"/>
            <ac:graphicFrameMk id="10" creationId="{325098A6-CAB4-472A-9BE9-EB1CD13E0A8E}"/>
          </ac:graphicFrameMkLst>
        </pc:graphicFrameChg>
      </pc:sldChg>
      <pc:sldChg chg="modSp">
        <pc:chgData name="Emaus Katriina" userId="e28635f8-d800-42ff-a913-92d375f1fb60" providerId="ADAL" clId="{3B984AB7-1E70-409F-836D-63C00F7F9979}" dt="2020-08-03T11:50:50.709" v="3"/>
        <pc:sldMkLst>
          <pc:docMk/>
          <pc:sldMk cId="1076209344" sldId="284"/>
        </pc:sldMkLst>
        <pc:graphicFrameChg chg="mod">
          <ac:chgData name="Emaus Katriina" userId="e28635f8-d800-42ff-a913-92d375f1fb60" providerId="ADAL" clId="{3B984AB7-1E70-409F-836D-63C00F7F9979}" dt="2020-08-03T11:50:50.709" v="3"/>
          <ac:graphicFrameMkLst>
            <pc:docMk/>
            <pc:sldMk cId="1076209344" sldId="284"/>
            <ac:graphicFrameMk id="10" creationId="{66FC7457-D687-4421-993E-EACF6EE1FCF9}"/>
          </ac:graphicFrameMkLst>
        </pc:graphicFrameChg>
      </pc:sldChg>
    </pc:docChg>
  </pc:docChgLst>
  <pc:docChgLst>
    <pc:chgData name="Emaus Katriina" userId="e28635f8-d800-42ff-a913-92d375f1fb60" providerId="ADAL" clId="{118A75AE-6FE5-4176-A962-5E09872A2BBF}"/>
    <pc:docChg chg="modSld">
      <pc:chgData name="Emaus Katriina" userId="e28635f8-d800-42ff-a913-92d375f1fb60" providerId="ADAL" clId="{118A75AE-6FE5-4176-A962-5E09872A2BBF}" dt="2022-04-04T05:41:53.941" v="56"/>
      <pc:docMkLst>
        <pc:docMk/>
      </pc:docMkLst>
      <pc:sldChg chg="modSp">
        <pc:chgData name="Emaus Katriina" userId="e28635f8-d800-42ff-a913-92d375f1fb60" providerId="ADAL" clId="{118A75AE-6FE5-4176-A962-5E09872A2BBF}" dt="2022-04-04T05:41:31.958" v="33"/>
        <pc:sldMkLst>
          <pc:docMk/>
          <pc:sldMk cId="369055690" sldId="257"/>
        </pc:sldMkLst>
        <pc:graphicFrameChg chg="mod">
          <ac:chgData name="Emaus Katriina" userId="e28635f8-d800-42ff-a913-92d375f1fb60" providerId="ADAL" clId="{118A75AE-6FE5-4176-A962-5E09872A2BBF}" dt="2022-04-04T05:41:31.958" v="33"/>
          <ac:graphicFrameMkLst>
            <pc:docMk/>
            <pc:sldMk cId="369055690" sldId="257"/>
            <ac:graphicFrameMk id="8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118A75AE-6FE5-4176-A962-5E09872A2BBF}" dt="2022-04-04T05:41:32.420" v="34"/>
        <pc:sldMkLst>
          <pc:docMk/>
          <pc:sldMk cId="3145583433" sldId="258"/>
        </pc:sldMkLst>
        <pc:graphicFrameChg chg="mod">
          <ac:chgData name="Emaus Katriina" userId="e28635f8-d800-42ff-a913-92d375f1fb60" providerId="ADAL" clId="{118A75AE-6FE5-4176-A962-5E09872A2BBF}" dt="2022-04-04T05:41:32.420" v="34"/>
          <ac:graphicFrameMkLst>
            <pc:docMk/>
            <pc:sldMk cId="3145583433" sldId="258"/>
            <ac:graphicFrameMk id="8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118A75AE-6FE5-4176-A962-5E09872A2BBF}" dt="2022-04-04T05:41:35.999" v="37"/>
        <pc:sldMkLst>
          <pc:docMk/>
          <pc:sldMk cId="3702945625" sldId="262"/>
        </pc:sldMkLst>
        <pc:graphicFrameChg chg="mod">
          <ac:chgData name="Emaus Katriina" userId="e28635f8-d800-42ff-a913-92d375f1fb60" providerId="ADAL" clId="{118A75AE-6FE5-4176-A962-5E09872A2BBF}" dt="2022-04-04T05:41:35.999" v="37"/>
          <ac:graphicFrameMkLst>
            <pc:docMk/>
            <pc:sldMk cId="3702945625" sldId="262"/>
            <ac:graphicFrameMk id="10" creationId="{D406B1C6-1F1E-4FFF-A9D5-5331D4C9774A}"/>
          </ac:graphicFrameMkLst>
        </pc:graphicFrameChg>
      </pc:sldChg>
      <pc:sldChg chg="modSp">
        <pc:chgData name="Emaus Katriina" userId="e28635f8-d800-42ff-a913-92d375f1fb60" providerId="ADAL" clId="{118A75AE-6FE5-4176-A962-5E09872A2BBF}" dt="2022-04-04T05:41:36.624" v="38"/>
        <pc:sldMkLst>
          <pc:docMk/>
          <pc:sldMk cId="1117471020" sldId="263"/>
        </pc:sldMkLst>
        <pc:graphicFrameChg chg="mod">
          <ac:chgData name="Emaus Katriina" userId="e28635f8-d800-42ff-a913-92d375f1fb60" providerId="ADAL" clId="{118A75AE-6FE5-4176-A962-5E09872A2BBF}" dt="2022-04-04T05:41:36.624" v="38"/>
          <ac:graphicFrameMkLst>
            <pc:docMk/>
            <pc:sldMk cId="1117471020" sldId="263"/>
            <ac:graphicFrameMk id="10" creationId="{ED61EC5B-4B10-45E1-AB74-810AD191B0E3}"/>
          </ac:graphicFrameMkLst>
        </pc:graphicFrameChg>
      </pc:sldChg>
      <pc:sldChg chg="modSp">
        <pc:chgData name="Emaus Katriina" userId="e28635f8-d800-42ff-a913-92d375f1fb60" providerId="ADAL" clId="{118A75AE-6FE5-4176-A962-5E09872A2BBF}" dt="2022-04-04T05:41:37.358" v="39"/>
        <pc:sldMkLst>
          <pc:docMk/>
          <pc:sldMk cId="2427972721" sldId="264"/>
        </pc:sldMkLst>
        <pc:graphicFrameChg chg="mod">
          <ac:chgData name="Emaus Katriina" userId="e28635f8-d800-42ff-a913-92d375f1fb60" providerId="ADAL" clId="{118A75AE-6FE5-4176-A962-5E09872A2BBF}" dt="2022-04-04T05:41:37.358" v="39"/>
          <ac:graphicFrameMkLst>
            <pc:docMk/>
            <pc:sldMk cId="2427972721" sldId="264"/>
            <ac:graphicFrameMk id="10" creationId="{9832D294-0A0E-4931-893C-D3959E0BA55F}"/>
          </ac:graphicFrameMkLst>
        </pc:graphicFrameChg>
      </pc:sldChg>
      <pc:sldChg chg="modSp">
        <pc:chgData name="Emaus Katriina" userId="e28635f8-d800-42ff-a913-92d375f1fb60" providerId="ADAL" clId="{118A75AE-6FE5-4176-A962-5E09872A2BBF}" dt="2022-04-04T05:41:38.336" v="40"/>
        <pc:sldMkLst>
          <pc:docMk/>
          <pc:sldMk cId="2350748738" sldId="265"/>
        </pc:sldMkLst>
        <pc:graphicFrameChg chg="mod">
          <ac:chgData name="Emaus Katriina" userId="e28635f8-d800-42ff-a913-92d375f1fb60" providerId="ADAL" clId="{118A75AE-6FE5-4176-A962-5E09872A2BBF}" dt="2022-04-04T05:41:38.336" v="40"/>
          <ac:graphicFrameMkLst>
            <pc:docMk/>
            <pc:sldMk cId="2350748738" sldId="265"/>
            <ac:graphicFrameMk id="10" creationId="{3F53F53C-58A1-4180-9F38-A49C294C96C9}"/>
          </ac:graphicFrameMkLst>
        </pc:graphicFrameChg>
      </pc:sldChg>
      <pc:sldChg chg="modSp">
        <pc:chgData name="Emaus Katriina" userId="e28635f8-d800-42ff-a913-92d375f1fb60" providerId="ADAL" clId="{118A75AE-6FE5-4176-A962-5E09872A2BBF}" dt="2022-04-04T05:41:39.351" v="41"/>
        <pc:sldMkLst>
          <pc:docMk/>
          <pc:sldMk cId="1690015247" sldId="266"/>
        </pc:sldMkLst>
        <pc:graphicFrameChg chg="mod">
          <ac:chgData name="Emaus Katriina" userId="e28635f8-d800-42ff-a913-92d375f1fb60" providerId="ADAL" clId="{118A75AE-6FE5-4176-A962-5E09872A2BBF}" dt="2022-04-04T05:41:39.351" v="41"/>
          <ac:graphicFrameMkLst>
            <pc:docMk/>
            <pc:sldMk cId="1690015247" sldId="266"/>
            <ac:graphicFrameMk id="10" creationId="{C5B78A22-640D-49FB-8C1E-9C3305AF8319}"/>
          </ac:graphicFrameMkLst>
        </pc:graphicFrameChg>
      </pc:sldChg>
      <pc:sldChg chg="modSp">
        <pc:chgData name="Emaus Katriina" userId="e28635f8-d800-42ff-a913-92d375f1fb60" providerId="ADAL" clId="{118A75AE-6FE5-4176-A962-5E09872A2BBF}" dt="2022-04-04T05:41:40.318" v="42"/>
        <pc:sldMkLst>
          <pc:docMk/>
          <pc:sldMk cId="1908879576" sldId="267"/>
        </pc:sldMkLst>
        <pc:graphicFrameChg chg="mod">
          <ac:chgData name="Emaus Katriina" userId="e28635f8-d800-42ff-a913-92d375f1fb60" providerId="ADAL" clId="{118A75AE-6FE5-4176-A962-5E09872A2BBF}" dt="2022-04-04T05:41:40.318" v="42"/>
          <ac:graphicFrameMkLst>
            <pc:docMk/>
            <pc:sldMk cId="1908879576" sldId="267"/>
            <ac:graphicFrameMk id="9" creationId="{4227F16A-1709-4FBE-B8AD-940ECA9073EE}"/>
          </ac:graphicFrameMkLst>
        </pc:graphicFrameChg>
      </pc:sldChg>
      <pc:sldChg chg="modSp">
        <pc:chgData name="Emaus Katriina" userId="e28635f8-d800-42ff-a913-92d375f1fb60" providerId="ADAL" clId="{118A75AE-6FE5-4176-A962-5E09872A2BBF}" dt="2022-04-04T05:41:41.419" v="43"/>
        <pc:sldMkLst>
          <pc:docMk/>
          <pc:sldMk cId="338271439" sldId="268"/>
        </pc:sldMkLst>
        <pc:graphicFrameChg chg="mod">
          <ac:chgData name="Emaus Katriina" userId="e28635f8-d800-42ff-a913-92d375f1fb60" providerId="ADAL" clId="{118A75AE-6FE5-4176-A962-5E09872A2BBF}" dt="2022-04-04T05:41:41.419" v="43"/>
          <ac:graphicFrameMkLst>
            <pc:docMk/>
            <pc:sldMk cId="338271439" sldId="268"/>
            <ac:graphicFrameMk id="10" creationId="{2C97E077-9544-49AB-A8C9-419C5ED64F9D}"/>
          </ac:graphicFrameMkLst>
        </pc:graphicFrameChg>
      </pc:sldChg>
      <pc:sldChg chg="modSp">
        <pc:chgData name="Emaus Katriina" userId="e28635f8-d800-42ff-a913-92d375f1fb60" providerId="ADAL" clId="{118A75AE-6FE5-4176-A962-5E09872A2BBF}" dt="2022-04-04T05:41:42.365" v="44"/>
        <pc:sldMkLst>
          <pc:docMk/>
          <pc:sldMk cId="3279556919" sldId="269"/>
        </pc:sldMkLst>
        <pc:graphicFrameChg chg="mod">
          <ac:chgData name="Emaus Katriina" userId="e28635f8-d800-42ff-a913-92d375f1fb60" providerId="ADAL" clId="{118A75AE-6FE5-4176-A962-5E09872A2BBF}" dt="2022-04-04T05:41:42.365" v="44"/>
          <ac:graphicFrameMkLst>
            <pc:docMk/>
            <pc:sldMk cId="3279556919" sldId="269"/>
            <ac:graphicFrameMk id="10" creationId="{271BA530-E953-4DBD-BEF2-0C7D85036065}"/>
          </ac:graphicFrameMkLst>
        </pc:graphicFrameChg>
      </pc:sldChg>
      <pc:sldChg chg="modSp">
        <pc:chgData name="Emaus Katriina" userId="e28635f8-d800-42ff-a913-92d375f1fb60" providerId="ADAL" clId="{118A75AE-6FE5-4176-A962-5E09872A2BBF}" dt="2022-04-04T05:41:43.303" v="45"/>
        <pc:sldMkLst>
          <pc:docMk/>
          <pc:sldMk cId="3670827783" sldId="270"/>
        </pc:sldMkLst>
        <pc:graphicFrameChg chg="mod">
          <ac:chgData name="Emaus Katriina" userId="e28635f8-d800-42ff-a913-92d375f1fb60" providerId="ADAL" clId="{118A75AE-6FE5-4176-A962-5E09872A2BBF}" dt="2022-04-04T05:41:43.303" v="45"/>
          <ac:graphicFrameMkLst>
            <pc:docMk/>
            <pc:sldMk cId="3670827783" sldId="270"/>
            <ac:graphicFrameMk id="10" creationId="{AA9903B3-5AE2-4BFC-AD54-F55B92DDEAA3}"/>
          </ac:graphicFrameMkLst>
        </pc:graphicFrameChg>
      </pc:sldChg>
      <pc:sldChg chg="modSp">
        <pc:chgData name="Emaus Katriina" userId="e28635f8-d800-42ff-a913-92d375f1fb60" providerId="ADAL" clId="{118A75AE-6FE5-4176-A962-5E09872A2BBF}" dt="2022-04-04T05:41:44.425" v="46"/>
        <pc:sldMkLst>
          <pc:docMk/>
          <pc:sldMk cId="1043558846" sldId="271"/>
        </pc:sldMkLst>
        <pc:graphicFrameChg chg="mod">
          <ac:chgData name="Emaus Katriina" userId="e28635f8-d800-42ff-a913-92d375f1fb60" providerId="ADAL" clId="{118A75AE-6FE5-4176-A962-5E09872A2BBF}" dt="2022-04-04T05:41:44.425" v="46"/>
          <ac:graphicFrameMkLst>
            <pc:docMk/>
            <pc:sldMk cId="1043558846" sldId="271"/>
            <ac:graphicFrameMk id="10" creationId="{B4D90A46-24AE-42D0-AD82-7EA54223F18B}"/>
          </ac:graphicFrameMkLst>
        </pc:graphicFrameChg>
      </pc:sldChg>
      <pc:sldChg chg="modSp">
        <pc:chgData name="Emaus Katriina" userId="e28635f8-d800-42ff-a913-92d375f1fb60" providerId="ADAL" clId="{118A75AE-6FE5-4176-A962-5E09872A2BBF}" dt="2022-04-04T05:41:45.301" v="47"/>
        <pc:sldMkLst>
          <pc:docMk/>
          <pc:sldMk cId="3319825423" sldId="272"/>
        </pc:sldMkLst>
        <pc:graphicFrameChg chg="mod">
          <ac:chgData name="Emaus Katriina" userId="e28635f8-d800-42ff-a913-92d375f1fb60" providerId="ADAL" clId="{118A75AE-6FE5-4176-A962-5E09872A2BBF}" dt="2022-04-04T05:41:45.301" v="47"/>
          <ac:graphicFrameMkLst>
            <pc:docMk/>
            <pc:sldMk cId="3319825423" sldId="272"/>
            <ac:graphicFrameMk id="10" creationId="{C675BCB3-AB11-468F-BCF4-45221045C26B}"/>
          </ac:graphicFrameMkLst>
        </pc:graphicFrameChg>
      </pc:sldChg>
      <pc:sldChg chg="modSp">
        <pc:chgData name="Emaus Katriina" userId="e28635f8-d800-42ff-a913-92d375f1fb60" providerId="ADAL" clId="{118A75AE-6FE5-4176-A962-5E09872A2BBF}" dt="2022-04-04T05:41:46.230" v="48"/>
        <pc:sldMkLst>
          <pc:docMk/>
          <pc:sldMk cId="4278859879" sldId="273"/>
        </pc:sldMkLst>
        <pc:graphicFrameChg chg="mod">
          <ac:chgData name="Emaus Katriina" userId="e28635f8-d800-42ff-a913-92d375f1fb60" providerId="ADAL" clId="{118A75AE-6FE5-4176-A962-5E09872A2BBF}" dt="2022-04-04T05:41:46.230" v="48"/>
          <ac:graphicFrameMkLst>
            <pc:docMk/>
            <pc:sldMk cId="4278859879" sldId="273"/>
            <ac:graphicFrameMk id="10" creationId="{A612714B-8399-457E-920F-5739241E1D24}"/>
          </ac:graphicFrameMkLst>
        </pc:graphicFrameChg>
      </pc:sldChg>
      <pc:sldChg chg="modSp">
        <pc:chgData name="Emaus Katriina" userId="e28635f8-d800-42ff-a913-92d375f1fb60" providerId="ADAL" clId="{118A75AE-6FE5-4176-A962-5E09872A2BBF}" dt="2022-04-04T05:41:47.155" v="49"/>
        <pc:sldMkLst>
          <pc:docMk/>
          <pc:sldMk cId="2830257362" sldId="274"/>
        </pc:sldMkLst>
        <pc:graphicFrameChg chg="mod">
          <ac:chgData name="Emaus Katriina" userId="e28635f8-d800-42ff-a913-92d375f1fb60" providerId="ADAL" clId="{118A75AE-6FE5-4176-A962-5E09872A2BBF}" dt="2022-04-04T05:41:47.155" v="49"/>
          <ac:graphicFrameMkLst>
            <pc:docMk/>
            <pc:sldMk cId="2830257362" sldId="274"/>
            <ac:graphicFrameMk id="10" creationId="{77727C57-0FEB-47DA-9B09-DFAA6C5E8348}"/>
          </ac:graphicFrameMkLst>
        </pc:graphicFrameChg>
      </pc:sldChg>
      <pc:sldChg chg="modSp">
        <pc:chgData name="Emaus Katriina" userId="e28635f8-d800-42ff-a913-92d375f1fb60" providerId="ADAL" clId="{118A75AE-6FE5-4176-A962-5E09872A2BBF}" dt="2022-04-04T05:41:48.065" v="50"/>
        <pc:sldMkLst>
          <pc:docMk/>
          <pc:sldMk cId="652029288" sldId="275"/>
        </pc:sldMkLst>
        <pc:graphicFrameChg chg="mod">
          <ac:chgData name="Emaus Katriina" userId="e28635f8-d800-42ff-a913-92d375f1fb60" providerId="ADAL" clId="{118A75AE-6FE5-4176-A962-5E09872A2BBF}" dt="2022-04-04T05:41:48.065" v="50"/>
          <ac:graphicFrameMkLst>
            <pc:docMk/>
            <pc:sldMk cId="652029288" sldId="275"/>
            <ac:graphicFrameMk id="10" creationId="{F51C3D5F-3FF6-41FE-9446-445400EA7AD3}"/>
          </ac:graphicFrameMkLst>
        </pc:graphicFrameChg>
      </pc:sldChg>
      <pc:sldChg chg="modSp">
        <pc:chgData name="Emaus Katriina" userId="e28635f8-d800-42ff-a913-92d375f1fb60" providerId="ADAL" clId="{118A75AE-6FE5-4176-A962-5E09872A2BBF}" dt="2022-04-04T05:41:49.039" v="51"/>
        <pc:sldMkLst>
          <pc:docMk/>
          <pc:sldMk cId="1463627730" sldId="276"/>
        </pc:sldMkLst>
        <pc:graphicFrameChg chg="mod">
          <ac:chgData name="Emaus Katriina" userId="e28635f8-d800-42ff-a913-92d375f1fb60" providerId="ADAL" clId="{118A75AE-6FE5-4176-A962-5E09872A2BBF}" dt="2022-04-04T05:41:49.039" v="51"/>
          <ac:graphicFrameMkLst>
            <pc:docMk/>
            <pc:sldMk cId="1463627730" sldId="276"/>
            <ac:graphicFrameMk id="10" creationId="{E74952AC-D9F5-46C4-8CFC-64AA88D8DF76}"/>
          </ac:graphicFrameMkLst>
        </pc:graphicFrameChg>
      </pc:sldChg>
      <pc:sldChg chg="modSp">
        <pc:chgData name="Emaus Katriina" userId="e28635f8-d800-42ff-a913-92d375f1fb60" providerId="ADAL" clId="{118A75AE-6FE5-4176-A962-5E09872A2BBF}" dt="2022-04-04T05:41:49.985" v="52"/>
        <pc:sldMkLst>
          <pc:docMk/>
          <pc:sldMk cId="1518221807" sldId="277"/>
        </pc:sldMkLst>
        <pc:graphicFrameChg chg="mod">
          <ac:chgData name="Emaus Katriina" userId="e28635f8-d800-42ff-a913-92d375f1fb60" providerId="ADAL" clId="{118A75AE-6FE5-4176-A962-5E09872A2BBF}" dt="2022-04-04T05:41:49.985" v="52"/>
          <ac:graphicFrameMkLst>
            <pc:docMk/>
            <pc:sldMk cId="1518221807" sldId="277"/>
            <ac:graphicFrameMk id="10" creationId="{B577B629-C1C0-420C-B15C-F7738BBAD2B2}"/>
          </ac:graphicFrameMkLst>
        </pc:graphicFrameChg>
      </pc:sldChg>
      <pc:sldChg chg="modSp">
        <pc:chgData name="Emaus Katriina" userId="e28635f8-d800-42ff-a913-92d375f1fb60" providerId="ADAL" clId="{118A75AE-6FE5-4176-A962-5E09872A2BBF}" dt="2022-04-04T05:41:50.932" v="53"/>
        <pc:sldMkLst>
          <pc:docMk/>
          <pc:sldMk cId="3122956847" sldId="278"/>
        </pc:sldMkLst>
        <pc:graphicFrameChg chg="mod">
          <ac:chgData name="Emaus Katriina" userId="e28635f8-d800-42ff-a913-92d375f1fb60" providerId="ADAL" clId="{118A75AE-6FE5-4176-A962-5E09872A2BBF}" dt="2022-04-04T05:41:50.932" v="53"/>
          <ac:graphicFrameMkLst>
            <pc:docMk/>
            <pc:sldMk cId="3122956847" sldId="278"/>
            <ac:graphicFrameMk id="10" creationId="{4E132D05-4D7A-4302-941E-851675ECC380}"/>
          </ac:graphicFrameMkLst>
        </pc:graphicFrameChg>
      </pc:sldChg>
      <pc:sldChg chg="modSp">
        <pc:chgData name="Emaus Katriina" userId="e28635f8-d800-42ff-a913-92d375f1fb60" providerId="ADAL" clId="{118A75AE-6FE5-4176-A962-5E09872A2BBF}" dt="2022-04-04T05:41:51.870" v="54"/>
        <pc:sldMkLst>
          <pc:docMk/>
          <pc:sldMk cId="62254542" sldId="279"/>
        </pc:sldMkLst>
        <pc:graphicFrameChg chg="mod">
          <ac:chgData name="Emaus Katriina" userId="e28635f8-d800-42ff-a913-92d375f1fb60" providerId="ADAL" clId="{118A75AE-6FE5-4176-A962-5E09872A2BBF}" dt="2022-04-04T05:41:51.870" v="54"/>
          <ac:graphicFrameMkLst>
            <pc:docMk/>
            <pc:sldMk cId="62254542" sldId="279"/>
            <ac:graphicFrameMk id="10" creationId="{19C11935-7209-4132-AAA1-750AA72F40E4}"/>
          </ac:graphicFrameMkLst>
        </pc:graphicFrameChg>
      </pc:sldChg>
      <pc:sldChg chg="modSp">
        <pc:chgData name="Emaus Katriina" userId="e28635f8-d800-42ff-a913-92d375f1fb60" providerId="ADAL" clId="{118A75AE-6FE5-4176-A962-5E09872A2BBF}" dt="2022-04-04T05:41:52.990" v="55"/>
        <pc:sldMkLst>
          <pc:docMk/>
          <pc:sldMk cId="1080264128" sldId="280"/>
        </pc:sldMkLst>
        <pc:graphicFrameChg chg="mod">
          <ac:chgData name="Emaus Katriina" userId="e28635f8-d800-42ff-a913-92d375f1fb60" providerId="ADAL" clId="{118A75AE-6FE5-4176-A962-5E09872A2BBF}" dt="2022-04-04T05:41:52.990" v="55"/>
          <ac:graphicFrameMkLst>
            <pc:docMk/>
            <pc:sldMk cId="1080264128" sldId="280"/>
            <ac:graphicFrameMk id="10" creationId="{B3835CA0-9000-4C00-B216-9C5DD488572A}"/>
          </ac:graphicFrameMkLst>
        </pc:graphicFrameChg>
      </pc:sldChg>
      <pc:sldChg chg="modSp">
        <pc:chgData name="Emaus Katriina" userId="e28635f8-d800-42ff-a913-92d375f1fb60" providerId="ADAL" clId="{118A75AE-6FE5-4176-A962-5E09872A2BBF}" dt="2022-04-04T05:41:53.941" v="56"/>
        <pc:sldMkLst>
          <pc:docMk/>
          <pc:sldMk cId="2747308166" sldId="281"/>
        </pc:sldMkLst>
        <pc:graphicFrameChg chg="mod">
          <ac:chgData name="Emaus Katriina" userId="e28635f8-d800-42ff-a913-92d375f1fb60" providerId="ADAL" clId="{118A75AE-6FE5-4176-A962-5E09872A2BBF}" dt="2022-04-04T05:41:53.941" v="56"/>
          <ac:graphicFrameMkLst>
            <pc:docMk/>
            <pc:sldMk cId="2747308166" sldId="281"/>
            <ac:graphicFrameMk id="10" creationId="{85ED489E-8F48-4953-975A-B44CC066D50B}"/>
          </ac:graphicFrameMkLst>
        </pc:graphicFrameChg>
      </pc:sldChg>
      <pc:sldChg chg="modSp">
        <pc:chgData name="Emaus Katriina" userId="e28635f8-d800-42ff-a913-92d375f1fb60" providerId="ADAL" clId="{118A75AE-6FE5-4176-A962-5E09872A2BBF}" dt="2022-04-04T05:41:34.580" v="35"/>
        <pc:sldMkLst>
          <pc:docMk/>
          <pc:sldMk cId="3682767062" sldId="283"/>
        </pc:sldMkLst>
        <pc:graphicFrameChg chg="mod">
          <ac:chgData name="Emaus Katriina" userId="e28635f8-d800-42ff-a913-92d375f1fb60" providerId="ADAL" clId="{118A75AE-6FE5-4176-A962-5E09872A2BBF}" dt="2022-04-04T05:41:34.580" v="35"/>
          <ac:graphicFrameMkLst>
            <pc:docMk/>
            <pc:sldMk cId="3682767062" sldId="283"/>
            <ac:graphicFrameMk id="10" creationId="{325098A6-CAB4-472A-9BE9-EB1CD13E0A8E}"/>
          </ac:graphicFrameMkLst>
        </pc:graphicFrameChg>
      </pc:sldChg>
      <pc:sldChg chg="modSp">
        <pc:chgData name="Emaus Katriina" userId="e28635f8-d800-42ff-a913-92d375f1fb60" providerId="ADAL" clId="{118A75AE-6FE5-4176-A962-5E09872A2BBF}" dt="2022-04-04T05:41:35.244" v="36"/>
        <pc:sldMkLst>
          <pc:docMk/>
          <pc:sldMk cId="1076209344" sldId="284"/>
        </pc:sldMkLst>
        <pc:graphicFrameChg chg="mod">
          <ac:chgData name="Emaus Katriina" userId="e28635f8-d800-42ff-a913-92d375f1fb60" providerId="ADAL" clId="{118A75AE-6FE5-4176-A962-5E09872A2BBF}" dt="2022-04-04T05:41:35.244" v="36"/>
          <ac:graphicFrameMkLst>
            <pc:docMk/>
            <pc:sldMk cId="1076209344" sldId="284"/>
            <ac:graphicFrameMk id="9" creationId="{F8A4BB36-59C2-43EE-8728-5B4016B20828}"/>
          </ac:graphicFrameMkLst>
        </pc:graphicFrameChg>
      </pc:sldChg>
    </pc:docChg>
  </pc:docChgLst>
  <pc:docChgLst>
    <pc:chgData name="Emaus Katriina" userId="e28635f8-d800-42ff-a913-92d375f1fb60" providerId="ADAL" clId="{2F63BC78-B67B-4175-80AA-0848AB43D29F}"/>
    <pc:docChg chg="custSel modSld">
      <pc:chgData name="Emaus Katriina" userId="e28635f8-d800-42ff-a913-92d375f1fb60" providerId="ADAL" clId="{2F63BC78-B67B-4175-80AA-0848AB43D29F}" dt="2021-03-03T13:25:41.563" v="262"/>
      <pc:docMkLst>
        <pc:docMk/>
      </pc:docMkLst>
      <pc:sldChg chg="modSp">
        <pc:chgData name="Emaus Katriina" userId="e28635f8-d800-42ff-a913-92d375f1fb60" providerId="ADAL" clId="{2F63BC78-B67B-4175-80AA-0848AB43D29F}" dt="2021-03-03T13:25:11.599" v="239"/>
        <pc:sldMkLst>
          <pc:docMk/>
          <pc:sldMk cId="369055690" sldId="257"/>
        </pc:sldMkLst>
        <pc:graphicFrameChg chg="mod">
          <ac:chgData name="Emaus Katriina" userId="e28635f8-d800-42ff-a913-92d375f1fb60" providerId="ADAL" clId="{2F63BC78-B67B-4175-80AA-0848AB43D29F}" dt="2021-03-03T13:25:11.599" v="239"/>
          <ac:graphicFrameMkLst>
            <pc:docMk/>
            <pc:sldMk cId="369055690" sldId="257"/>
            <ac:graphicFrameMk id="8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F63BC78-B67B-4175-80AA-0848AB43D29F}" dt="2021-03-03T13:25:12.310" v="240"/>
        <pc:sldMkLst>
          <pc:docMk/>
          <pc:sldMk cId="3145583433" sldId="258"/>
        </pc:sldMkLst>
        <pc:graphicFrameChg chg="mod">
          <ac:chgData name="Emaus Katriina" userId="e28635f8-d800-42ff-a913-92d375f1fb60" providerId="ADAL" clId="{2F63BC78-B67B-4175-80AA-0848AB43D29F}" dt="2021-03-03T13:25:12.310" v="240"/>
          <ac:graphicFrameMkLst>
            <pc:docMk/>
            <pc:sldMk cId="3145583433" sldId="258"/>
            <ac:graphicFrameMk id="8" creationId="{00000000-0000-0000-0000-000000000000}"/>
          </ac:graphicFrameMkLst>
        </pc:graphicFrameChg>
      </pc:sldChg>
      <pc:sldChg chg="addSp delSp modSp mod">
        <pc:chgData name="Emaus Katriina" userId="e28635f8-d800-42ff-a913-92d375f1fb60" providerId="ADAL" clId="{2F63BC78-B67B-4175-80AA-0848AB43D29F}" dt="2021-03-03T13:25:16.680" v="243"/>
        <pc:sldMkLst>
          <pc:docMk/>
          <pc:sldMk cId="3702945625" sldId="262"/>
        </pc:sldMkLst>
        <pc:spChg chg="add del mod">
          <ac:chgData name="Emaus Katriina" userId="e28635f8-d800-42ff-a913-92d375f1fb60" providerId="ADAL" clId="{2F63BC78-B67B-4175-80AA-0848AB43D29F}" dt="2021-03-03T10:36:41.912" v="107" actId="478"/>
          <ac:spMkLst>
            <pc:docMk/>
            <pc:sldMk cId="3702945625" sldId="262"/>
            <ac:spMk id="8" creationId="{75F7216B-73CD-4AB1-8E4F-1129EA84F5F7}"/>
          </ac:spMkLst>
        </pc:spChg>
        <pc:graphicFrameChg chg="del mod">
          <ac:chgData name="Emaus Katriina" userId="e28635f8-d800-42ff-a913-92d375f1fb60" providerId="ADAL" clId="{2F63BC78-B67B-4175-80AA-0848AB43D29F}" dt="2021-03-03T10:36:37.321" v="106" actId="478"/>
          <ac:graphicFrameMkLst>
            <pc:docMk/>
            <pc:sldMk cId="3702945625" sldId="262"/>
            <ac:graphicFrameMk id="9" creationId="{00000000-0000-0000-0000-000000000000}"/>
          </ac:graphicFrameMkLst>
        </pc:graphicFrameChg>
        <pc:graphicFrameChg chg="add mod">
          <ac:chgData name="Emaus Katriina" userId="e28635f8-d800-42ff-a913-92d375f1fb60" providerId="ADAL" clId="{2F63BC78-B67B-4175-80AA-0848AB43D29F}" dt="2021-03-03T13:25:16.680" v="243"/>
          <ac:graphicFrameMkLst>
            <pc:docMk/>
            <pc:sldMk cId="3702945625" sldId="262"/>
            <ac:graphicFrameMk id="10" creationId="{D406B1C6-1F1E-4FFF-A9D5-5331D4C9774A}"/>
          </ac:graphicFrameMkLst>
        </pc:graphicFrameChg>
      </pc:sldChg>
      <pc:sldChg chg="addSp delSp modSp mod">
        <pc:chgData name="Emaus Katriina" userId="e28635f8-d800-42ff-a913-92d375f1fb60" providerId="ADAL" clId="{2F63BC78-B67B-4175-80AA-0848AB43D29F}" dt="2021-03-03T13:25:17.837" v="244"/>
        <pc:sldMkLst>
          <pc:docMk/>
          <pc:sldMk cId="1117471020" sldId="263"/>
        </pc:sldMkLst>
        <pc:spChg chg="add del mod">
          <ac:chgData name="Emaus Katriina" userId="e28635f8-d800-42ff-a913-92d375f1fb60" providerId="ADAL" clId="{2F63BC78-B67B-4175-80AA-0848AB43D29F}" dt="2021-03-03T10:37:24.146" v="113" actId="478"/>
          <ac:spMkLst>
            <pc:docMk/>
            <pc:sldMk cId="1117471020" sldId="263"/>
            <ac:spMk id="8" creationId="{741BBD07-F784-4582-BC1E-FA1CF7E87499}"/>
          </ac:spMkLst>
        </pc:spChg>
        <pc:graphicFrameChg chg="del mod">
          <ac:chgData name="Emaus Katriina" userId="e28635f8-d800-42ff-a913-92d375f1fb60" providerId="ADAL" clId="{2F63BC78-B67B-4175-80AA-0848AB43D29F}" dt="2021-03-03T10:37:20.390" v="112" actId="478"/>
          <ac:graphicFrameMkLst>
            <pc:docMk/>
            <pc:sldMk cId="1117471020" sldId="263"/>
            <ac:graphicFrameMk id="9" creationId="{00000000-0000-0000-0000-000000000000}"/>
          </ac:graphicFrameMkLst>
        </pc:graphicFrameChg>
        <pc:graphicFrameChg chg="add mod">
          <ac:chgData name="Emaus Katriina" userId="e28635f8-d800-42ff-a913-92d375f1fb60" providerId="ADAL" clId="{2F63BC78-B67B-4175-80AA-0848AB43D29F}" dt="2021-03-03T13:25:17.837" v="244"/>
          <ac:graphicFrameMkLst>
            <pc:docMk/>
            <pc:sldMk cId="1117471020" sldId="263"/>
            <ac:graphicFrameMk id="10" creationId="{ED61EC5B-4B10-45E1-AB74-810AD191B0E3}"/>
          </ac:graphicFrameMkLst>
        </pc:graphicFrameChg>
      </pc:sldChg>
      <pc:sldChg chg="addSp delSp modSp mod">
        <pc:chgData name="Emaus Katriina" userId="e28635f8-d800-42ff-a913-92d375f1fb60" providerId="ADAL" clId="{2F63BC78-B67B-4175-80AA-0848AB43D29F}" dt="2021-03-03T13:25:19.093" v="245"/>
        <pc:sldMkLst>
          <pc:docMk/>
          <pc:sldMk cId="2427972721" sldId="264"/>
        </pc:sldMkLst>
        <pc:spChg chg="add del mod">
          <ac:chgData name="Emaus Katriina" userId="e28635f8-d800-42ff-a913-92d375f1fb60" providerId="ADAL" clId="{2F63BC78-B67B-4175-80AA-0848AB43D29F}" dt="2021-03-03T10:38:27.555" v="121" actId="478"/>
          <ac:spMkLst>
            <pc:docMk/>
            <pc:sldMk cId="2427972721" sldId="264"/>
            <ac:spMk id="8" creationId="{677361EC-41E1-475F-8606-3F3E125181A3}"/>
          </ac:spMkLst>
        </pc:spChg>
        <pc:graphicFrameChg chg="del mod">
          <ac:chgData name="Emaus Katriina" userId="e28635f8-d800-42ff-a913-92d375f1fb60" providerId="ADAL" clId="{2F63BC78-B67B-4175-80AA-0848AB43D29F}" dt="2021-03-03T10:38:03.521" v="118" actId="478"/>
          <ac:graphicFrameMkLst>
            <pc:docMk/>
            <pc:sldMk cId="2427972721" sldId="264"/>
            <ac:graphicFrameMk id="9" creationId="{00000000-0000-0000-0000-000000000000}"/>
          </ac:graphicFrameMkLst>
        </pc:graphicFrameChg>
        <pc:graphicFrameChg chg="add mod">
          <ac:chgData name="Emaus Katriina" userId="e28635f8-d800-42ff-a913-92d375f1fb60" providerId="ADAL" clId="{2F63BC78-B67B-4175-80AA-0848AB43D29F}" dt="2021-03-03T13:25:19.093" v="245"/>
          <ac:graphicFrameMkLst>
            <pc:docMk/>
            <pc:sldMk cId="2427972721" sldId="264"/>
            <ac:graphicFrameMk id="10" creationId="{9832D294-0A0E-4931-893C-D3959E0BA55F}"/>
          </ac:graphicFrameMkLst>
        </pc:graphicFrameChg>
      </pc:sldChg>
      <pc:sldChg chg="addSp delSp modSp mod">
        <pc:chgData name="Emaus Katriina" userId="e28635f8-d800-42ff-a913-92d375f1fb60" providerId="ADAL" clId="{2F63BC78-B67B-4175-80AA-0848AB43D29F}" dt="2021-03-03T13:25:20.308" v="246"/>
        <pc:sldMkLst>
          <pc:docMk/>
          <pc:sldMk cId="2350748738" sldId="265"/>
        </pc:sldMkLst>
        <pc:spChg chg="add del mod">
          <ac:chgData name="Emaus Katriina" userId="e28635f8-d800-42ff-a913-92d375f1fb60" providerId="ADAL" clId="{2F63BC78-B67B-4175-80AA-0848AB43D29F}" dt="2021-03-03T10:38:55.944" v="127" actId="478"/>
          <ac:spMkLst>
            <pc:docMk/>
            <pc:sldMk cId="2350748738" sldId="265"/>
            <ac:spMk id="8" creationId="{679B950E-6EC8-48D1-870E-FA0086A515E0}"/>
          </ac:spMkLst>
        </pc:spChg>
        <pc:graphicFrameChg chg="del mod">
          <ac:chgData name="Emaus Katriina" userId="e28635f8-d800-42ff-a913-92d375f1fb60" providerId="ADAL" clId="{2F63BC78-B67B-4175-80AA-0848AB43D29F}" dt="2021-03-03T10:38:53.543" v="126" actId="478"/>
          <ac:graphicFrameMkLst>
            <pc:docMk/>
            <pc:sldMk cId="2350748738" sldId="265"/>
            <ac:graphicFrameMk id="9" creationId="{00000000-0000-0000-0000-000000000000}"/>
          </ac:graphicFrameMkLst>
        </pc:graphicFrameChg>
        <pc:graphicFrameChg chg="add mod">
          <ac:chgData name="Emaus Katriina" userId="e28635f8-d800-42ff-a913-92d375f1fb60" providerId="ADAL" clId="{2F63BC78-B67B-4175-80AA-0848AB43D29F}" dt="2021-03-03T13:25:20.308" v="246"/>
          <ac:graphicFrameMkLst>
            <pc:docMk/>
            <pc:sldMk cId="2350748738" sldId="265"/>
            <ac:graphicFrameMk id="10" creationId="{3F53F53C-58A1-4180-9F38-A49C294C96C9}"/>
          </ac:graphicFrameMkLst>
        </pc:graphicFrameChg>
      </pc:sldChg>
      <pc:sldChg chg="addSp delSp modSp mod">
        <pc:chgData name="Emaus Katriina" userId="e28635f8-d800-42ff-a913-92d375f1fb60" providerId="ADAL" clId="{2F63BC78-B67B-4175-80AA-0848AB43D29F}" dt="2021-03-03T13:25:21.493" v="247"/>
        <pc:sldMkLst>
          <pc:docMk/>
          <pc:sldMk cId="1690015247" sldId="266"/>
        </pc:sldMkLst>
        <pc:spChg chg="add del mod">
          <ac:chgData name="Emaus Katriina" userId="e28635f8-d800-42ff-a913-92d375f1fb60" providerId="ADAL" clId="{2F63BC78-B67B-4175-80AA-0848AB43D29F}" dt="2021-03-03T10:39:39.923" v="134" actId="478"/>
          <ac:spMkLst>
            <pc:docMk/>
            <pc:sldMk cId="1690015247" sldId="266"/>
            <ac:spMk id="8" creationId="{B5883FB3-4EA0-4B8E-96D6-1155F2F04716}"/>
          </ac:spMkLst>
        </pc:spChg>
        <pc:graphicFrameChg chg="del mod">
          <ac:chgData name="Emaus Katriina" userId="e28635f8-d800-42ff-a913-92d375f1fb60" providerId="ADAL" clId="{2F63BC78-B67B-4175-80AA-0848AB43D29F}" dt="2021-03-03T10:39:37.450" v="133" actId="478"/>
          <ac:graphicFrameMkLst>
            <pc:docMk/>
            <pc:sldMk cId="1690015247" sldId="266"/>
            <ac:graphicFrameMk id="9" creationId="{00000000-0000-0000-0000-000000000000}"/>
          </ac:graphicFrameMkLst>
        </pc:graphicFrameChg>
        <pc:graphicFrameChg chg="add mod">
          <ac:chgData name="Emaus Katriina" userId="e28635f8-d800-42ff-a913-92d375f1fb60" providerId="ADAL" clId="{2F63BC78-B67B-4175-80AA-0848AB43D29F}" dt="2021-03-03T13:25:21.493" v="247"/>
          <ac:graphicFrameMkLst>
            <pc:docMk/>
            <pc:sldMk cId="1690015247" sldId="266"/>
            <ac:graphicFrameMk id="10" creationId="{C5B78A22-640D-49FB-8C1E-9C3305AF8319}"/>
          </ac:graphicFrameMkLst>
        </pc:graphicFrameChg>
      </pc:sldChg>
      <pc:sldChg chg="addSp delSp modSp mod">
        <pc:chgData name="Emaus Katriina" userId="e28635f8-d800-42ff-a913-92d375f1fb60" providerId="ADAL" clId="{2F63BC78-B67B-4175-80AA-0848AB43D29F}" dt="2021-03-03T13:25:22.616" v="248"/>
        <pc:sldMkLst>
          <pc:docMk/>
          <pc:sldMk cId="1908879576" sldId="267"/>
        </pc:sldMkLst>
        <pc:spChg chg="add del mod">
          <ac:chgData name="Emaus Katriina" userId="e28635f8-d800-42ff-a913-92d375f1fb60" providerId="ADAL" clId="{2F63BC78-B67B-4175-80AA-0848AB43D29F}" dt="2021-03-01T11:58:28.886" v="27"/>
          <ac:spMkLst>
            <pc:docMk/>
            <pc:sldMk cId="1908879576" sldId="267"/>
            <ac:spMk id="8" creationId="{183D79E9-7969-4C8C-9232-87929646FF0F}"/>
          </ac:spMkLst>
        </pc:spChg>
        <pc:spChg chg="add del mod">
          <ac:chgData name="Emaus Katriina" userId="e28635f8-d800-42ff-a913-92d375f1fb60" providerId="ADAL" clId="{2F63BC78-B67B-4175-80AA-0848AB43D29F}" dt="2021-03-03T10:40:21.524" v="140" actId="478"/>
          <ac:spMkLst>
            <pc:docMk/>
            <pc:sldMk cId="1908879576" sldId="267"/>
            <ac:spMk id="8" creationId="{5489B479-E70C-4FD9-86F4-D94BDE799305}"/>
          </ac:spMkLst>
        </pc:spChg>
        <pc:graphicFrameChg chg="del mod">
          <ac:chgData name="Emaus Katriina" userId="e28635f8-d800-42ff-a913-92d375f1fb60" providerId="ADAL" clId="{2F63BC78-B67B-4175-80AA-0848AB43D29F}" dt="2021-03-01T11:58:13.314" v="26" actId="478"/>
          <ac:graphicFrameMkLst>
            <pc:docMk/>
            <pc:sldMk cId="1908879576" sldId="267"/>
            <ac:graphicFrameMk id="9" creationId="{00000000-0000-0000-0000-000000000000}"/>
          </ac:graphicFrameMkLst>
        </pc:graphicFrameChg>
        <pc:graphicFrameChg chg="add mod">
          <ac:chgData name="Emaus Katriina" userId="e28635f8-d800-42ff-a913-92d375f1fb60" providerId="ADAL" clId="{2F63BC78-B67B-4175-80AA-0848AB43D29F}" dt="2021-03-03T13:25:22.616" v="248"/>
          <ac:graphicFrameMkLst>
            <pc:docMk/>
            <pc:sldMk cId="1908879576" sldId="267"/>
            <ac:graphicFrameMk id="9" creationId="{4227F16A-1709-4FBE-B8AD-940ECA9073EE}"/>
          </ac:graphicFrameMkLst>
        </pc:graphicFrameChg>
        <pc:picChg chg="add del mod">
          <ac:chgData name="Emaus Katriina" userId="e28635f8-d800-42ff-a913-92d375f1fb60" providerId="ADAL" clId="{2F63BC78-B67B-4175-80AA-0848AB43D29F}" dt="2021-03-03T10:40:16.995" v="139" actId="478"/>
          <ac:picMkLst>
            <pc:docMk/>
            <pc:sldMk cId="1908879576" sldId="267"/>
            <ac:picMk id="10" creationId="{52B23AB6-89A7-4D3C-8ABD-23497C8FE259}"/>
          </ac:picMkLst>
        </pc:picChg>
      </pc:sldChg>
      <pc:sldChg chg="addSp delSp modSp mod">
        <pc:chgData name="Emaus Katriina" userId="e28635f8-d800-42ff-a913-92d375f1fb60" providerId="ADAL" clId="{2F63BC78-B67B-4175-80AA-0848AB43D29F}" dt="2021-03-03T13:25:23.936" v="249"/>
        <pc:sldMkLst>
          <pc:docMk/>
          <pc:sldMk cId="338271439" sldId="268"/>
        </pc:sldMkLst>
        <pc:spChg chg="add del mod">
          <ac:chgData name="Emaus Katriina" userId="e28635f8-d800-42ff-a913-92d375f1fb60" providerId="ADAL" clId="{2F63BC78-B67B-4175-80AA-0848AB43D29F}" dt="2021-03-03T10:40:55.555" v="146" actId="478"/>
          <ac:spMkLst>
            <pc:docMk/>
            <pc:sldMk cId="338271439" sldId="268"/>
            <ac:spMk id="8" creationId="{4C6F3A97-3554-40CF-88C4-912542641D1B}"/>
          </ac:spMkLst>
        </pc:spChg>
        <pc:graphicFrameChg chg="del mod">
          <ac:chgData name="Emaus Katriina" userId="e28635f8-d800-42ff-a913-92d375f1fb60" providerId="ADAL" clId="{2F63BC78-B67B-4175-80AA-0848AB43D29F}" dt="2021-03-03T10:40:52.550" v="145" actId="478"/>
          <ac:graphicFrameMkLst>
            <pc:docMk/>
            <pc:sldMk cId="338271439" sldId="268"/>
            <ac:graphicFrameMk id="9" creationId="{00000000-0000-0000-0000-000000000000}"/>
          </ac:graphicFrameMkLst>
        </pc:graphicFrameChg>
        <pc:graphicFrameChg chg="add mod">
          <ac:chgData name="Emaus Katriina" userId="e28635f8-d800-42ff-a913-92d375f1fb60" providerId="ADAL" clId="{2F63BC78-B67B-4175-80AA-0848AB43D29F}" dt="2021-03-03T13:25:23.936" v="249"/>
          <ac:graphicFrameMkLst>
            <pc:docMk/>
            <pc:sldMk cId="338271439" sldId="268"/>
            <ac:graphicFrameMk id="10" creationId="{2C97E077-9544-49AB-A8C9-419C5ED64F9D}"/>
          </ac:graphicFrameMkLst>
        </pc:graphicFrameChg>
      </pc:sldChg>
      <pc:sldChg chg="addSp delSp modSp mod">
        <pc:chgData name="Emaus Katriina" userId="e28635f8-d800-42ff-a913-92d375f1fb60" providerId="ADAL" clId="{2F63BC78-B67B-4175-80AA-0848AB43D29F}" dt="2021-03-03T13:25:25.350" v="250"/>
        <pc:sldMkLst>
          <pc:docMk/>
          <pc:sldMk cId="3279556919" sldId="269"/>
        </pc:sldMkLst>
        <pc:spChg chg="add del mod">
          <ac:chgData name="Emaus Katriina" userId="e28635f8-d800-42ff-a913-92d375f1fb60" providerId="ADAL" clId="{2F63BC78-B67B-4175-80AA-0848AB43D29F}" dt="2021-03-03T10:41:29.296" v="152" actId="478"/>
          <ac:spMkLst>
            <pc:docMk/>
            <pc:sldMk cId="3279556919" sldId="269"/>
            <ac:spMk id="8" creationId="{D75EEE0B-149B-4011-B68B-B004AC57039E}"/>
          </ac:spMkLst>
        </pc:spChg>
        <pc:graphicFrameChg chg="del mod">
          <ac:chgData name="Emaus Katriina" userId="e28635f8-d800-42ff-a913-92d375f1fb60" providerId="ADAL" clId="{2F63BC78-B67B-4175-80AA-0848AB43D29F}" dt="2021-03-03T10:41:27.166" v="151" actId="478"/>
          <ac:graphicFrameMkLst>
            <pc:docMk/>
            <pc:sldMk cId="3279556919" sldId="269"/>
            <ac:graphicFrameMk id="9" creationId="{00000000-0000-0000-0000-000000000000}"/>
          </ac:graphicFrameMkLst>
        </pc:graphicFrameChg>
        <pc:graphicFrameChg chg="add mod">
          <ac:chgData name="Emaus Katriina" userId="e28635f8-d800-42ff-a913-92d375f1fb60" providerId="ADAL" clId="{2F63BC78-B67B-4175-80AA-0848AB43D29F}" dt="2021-03-03T13:25:25.350" v="250"/>
          <ac:graphicFrameMkLst>
            <pc:docMk/>
            <pc:sldMk cId="3279556919" sldId="269"/>
            <ac:graphicFrameMk id="10" creationId="{271BA530-E953-4DBD-BEF2-0C7D85036065}"/>
          </ac:graphicFrameMkLst>
        </pc:graphicFrameChg>
      </pc:sldChg>
      <pc:sldChg chg="addSp delSp modSp mod">
        <pc:chgData name="Emaus Katriina" userId="e28635f8-d800-42ff-a913-92d375f1fb60" providerId="ADAL" clId="{2F63BC78-B67B-4175-80AA-0848AB43D29F}" dt="2021-03-03T13:25:26.589" v="251"/>
        <pc:sldMkLst>
          <pc:docMk/>
          <pc:sldMk cId="3670827783" sldId="270"/>
        </pc:sldMkLst>
        <pc:spChg chg="add del mod">
          <ac:chgData name="Emaus Katriina" userId="e28635f8-d800-42ff-a913-92d375f1fb60" providerId="ADAL" clId="{2F63BC78-B67B-4175-80AA-0848AB43D29F}" dt="2021-03-03T10:42:05.188" v="160" actId="478"/>
          <ac:spMkLst>
            <pc:docMk/>
            <pc:sldMk cId="3670827783" sldId="270"/>
            <ac:spMk id="8" creationId="{55AC1B12-6BF7-4939-8C71-7C44535D9B4A}"/>
          </ac:spMkLst>
        </pc:spChg>
        <pc:graphicFrameChg chg="del mod">
          <ac:chgData name="Emaus Katriina" userId="e28635f8-d800-42ff-a913-92d375f1fb60" providerId="ADAL" clId="{2F63BC78-B67B-4175-80AA-0848AB43D29F}" dt="2021-03-03T10:42:01.719" v="159" actId="478"/>
          <ac:graphicFrameMkLst>
            <pc:docMk/>
            <pc:sldMk cId="3670827783" sldId="270"/>
            <ac:graphicFrameMk id="9" creationId="{00000000-0000-0000-0000-000000000000}"/>
          </ac:graphicFrameMkLst>
        </pc:graphicFrameChg>
        <pc:graphicFrameChg chg="add mod">
          <ac:chgData name="Emaus Katriina" userId="e28635f8-d800-42ff-a913-92d375f1fb60" providerId="ADAL" clId="{2F63BC78-B67B-4175-80AA-0848AB43D29F}" dt="2021-03-03T13:25:26.589" v="251"/>
          <ac:graphicFrameMkLst>
            <pc:docMk/>
            <pc:sldMk cId="3670827783" sldId="270"/>
            <ac:graphicFrameMk id="10" creationId="{AA9903B3-5AE2-4BFC-AD54-F55B92DDEAA3}"/>
          </ac:graphicFrameMkLst>
        </pc:graphicFrameChg>
      </pc:sldChg>
      <pc:sldChg chg="addSp delSp modSp mod">
        <pc:chgData name="Emaus Katriina" userId="e28635f8-d800-42ff-a913-92d375f1fb60" providerId="ADAL" clId="{2F63BC78-B67B-4175-80AA-0848AB43D29F}" dt="2021-03-03T13:25:27.778" v="252"/>
        <pc:sldMkLst>
          <pc:docMk/>
          <pc:sldMk cId="1043558846" sldId="271"/>
        </pc:sldMkLst>
        <pc:spChg chg="add del mod">
          <ac:chgData name="Emaus Katriina" userId="e28635f8-d800-42ff-a913-92d375f1fb60" providerId="ADAL" clId="{2F63BC78-B67B-4175-80AA-0848AB43D29F}" dt="2021-03-03T10:42:35.547" v="166" actId="478"/>
          <ac:spMkLst>
            <pc:docMk/>
            <pc:sldMk cId="1043558846" sldId="271"/>
            <ac:spMk id="8" creationId="{02667312-145C-47D9-94D5-6F9B29AAF500}"/>
          </ac:spMkLst>
        </pc:spChg>
        <pc:graphicFrameChg chg="del mod">
          <ac:chgData name="Emaus Katriina" userId="e28635f8-d800-42ff-a913-92d375f1fb60" providerId="ADAL" clId="{2F63BC78-B67B-4175-80AA-0848AB43D29F}" dt="2021-03-03T10:42:31.556" v="165" actId="478"/>
          <ac:graphicFrameMkLst>
            <pc:docMk/>
            <pc:sldMk cId="1043558846" sldId="271"/>
            <ac:graphicFrameMk id="9" creationId="{00000000-0000-0000-0000-000000000000}"/>
          </ac:graphicFrameMkLst>
        </pc:graphicFrameChg>
        <pc:graphicFrameChg chg="add mod">
          <ac:chgData name="Emaus Katriina" userId="e28635f8-d800-42ff-a913-92d375f1fb60" providerId="ADAL" clId="{2F63BC78-B67B-4175-80AA-0848AB43D29F}" dt="2021-03-03T13:25:27.778" v="252"/>
          <ac:graphicFrameMkLst>
            <pc:docMk/>
            <pc:sldMk cId="1043558846" sldId="271"/>
            <ac:graphicFrameMk id="10" creationId="{B4D90A46-24AE-42D0-AD82-7EA54223F18B}"/>
          </ac:graphicFrameMkLst>
        </pc:graphicFrameChg>
      </pc:sldChg>
      <pc:sldChg chg="addSp delSp modSp mod">
        <pc:chgData name="Emaus Katriina" userId="e28635f8-d800-42ff-a913-92d375f1fb60" providerId="ADAL" clId="{2F63BC78-B67B-4175-80AA-0848AB43D29F}" dt="2021-03-03T13:25:28.996" v="253"/>
        <pc:sldMkLst>
          <pc:docMk/>
          <pc:sldMk cId="3319825423" sldId="272"/>
        </pc:sldMkLst>
        <pc:spChg chg="add del mod">
          <ac:chgData name="Emaus Katriina" userId="e28635f8-d800-42ff-a913-92d375f1fb60" providerId="ADAL" clId="{2F63BC78-B67B-4175-80AA-0848AB43D29F}" dt="2021-03-03T10:43:17.181" v="172" actId="478"/>
          <ac:spMkLst>
            <pc:docMk/>
            <pc:sldMk cId="3319825423" sldId="272"/>
            <ac:spMk id="8" creationId="{AC3FEA9E-7873-4D1C-81DD-AFF8440BDE7D}"/>
          </ac:spMkLst>
        </pc:spChg>
        <pc:graphicFrameChg chg="del mod">
          <ac:chgData name="Emaus Katriina" userId="e28635f8-d800-42ff-a913-92d375f1fb60" providerId="ADAL" clId="{2F63BC78-B67B-4175-80AA-0848AB43D29F}" dt="2021-03-03T10:43:14.813" v="171" actId="478"/>
          <ac:graphicFrameMkLst>
            <pc:docMk/>
            <pc:sldMk cId="3319825423" sldId="272"/>
            <ac:graphicFrameMk id="9" creationId="{00000000-0000-0000-0000-000000000000}"/>
          </ac:graphicFrameMkLst>
        </pc:graphicFrameChg>
        <pc:graphicFrameChg chg="add mod">
          <ac:chgData name="Emaus Katriina" userId="e28635f8-d800-42ff-a913-92d375f1fb60" providerId="ADAL" clId="{2F63BC78-B67B-4175-80AA-0848AB43D29F}" dt="2021-03-03T13:25:28.996" v="253"/>
          <ac:graphicFrameMkLst>
            <pc:docMk/>
            <pc:sldMk cId="3319825423" sldId="272"/>
            <ac:graphicFrameMk id="10" creationId="{C675BCB3-AB11-468F-BCF4-45221045C26B}"/>
          </ac:graphicFrameMkLst>
        </pc:graphicFrameChg>
      </pc:sldChg>
      <pc:sldChg chg="addSp delSp modSp mod">
        <pc:chgData name="Emaus Katriina" userId="e28635f8-d800-42ff-a913-92d375f1fb60" providerId="ADAL" clId="{2F63BC78-B67B-4175-80AA-0848AB43D29F}" dt="2021-03-03T13:25:30.237" v="254"/>
        <pc:sldMkLst>
          <pc:docMk/>
          <pc:sldMk cId="4278859879" sldId="273"/>
        </pc:sldMkLst>
        <pc:spChg chg="add del mod">
          <ac:chgData name="Emaus Katriina" userId="e28635f8-d800-42ff-a913-92d375f1fb60" providerId="ADAL" clId="{2F63BC78-B67B-4175-80AA-0848AB43D29F}" dt="2021-03-03T10:43:45.451" v="178" actId="478"/>
          <ac:spMkLst>
            <pc:docMk/>
            <pc:sldMk cId="4278859879" sldId="273"/>
            <ac:spMk id="8" creationId="{AF6F61B4-6B76-4D7D-987E-446D5760590A}"/>
          </ac:spMkLst>
        </pc:spChg>
        <pc:graphicFrameChg chg="del mod">
          <ac:chgData name="Emaus Katriina" userId="e28635f8-d800-42ff-a913-92d375f1fb60" providerId="ADAL" clId="{2F63BC78-B67B-4175-80AA-0848AB43D29F}" dt="2021-03-03T10:43:43.499" v="177" actId="478"/>
          <ac:graphicFrameMkLst>
            <pc:docMk/>
            <pc:sldMk cId="4278859879" sldId="273"/>
            <ac:graphicFrameMk id="9" creationId="{00000000-0000-0000-0000-000000000000}"/>
          </ac:graphicFrameMkLst>
        </pc:graphicFrameChg>
        <pc:graphicFrameChg chg="add mod">
          <ac:chgData name="Emaus Katriina" userId="e28635f8-d800-42ff-a913-92d375f1fb60" providerId="ADAL" clId="{2F63BC78-B67B-4175-80AA-0848AB43D29F}" dt="2021-03-03T13:25:30.237" v="254"/>
          <ac:graphicFrameMkLst>
            <pc:docMk/>
            <pc:sldMk cId="4278859879" sldId="273"/>
            <ac:graphicFrameMk id="10" creationId="{A612714B-8399-457E-920F-5739241E1D24}"/>
          </ac:graphicFrameMkLst>
        </pc:graphicFrameChg>
      </pc:sldChg>
      <pc:sldChg chg="addSp delSp modSp mod">
        <pc:chgData name="Emaus Katriina" userId="e28635f8-d800-42ff-a913-92d375f1fb60" providerId="ADAL" clId="{2F63BC78-B67B-4175-80AA-0848AB43D29F}" dt="2021-03-03T13:25:31.668" v="255"/>
        <pc:sldMkLst>
          <pc:docMk/>
          <pc:sldMk cId="2830257362" sldId="274"/>
        </pc:sldMkLst>
        <pc:spChg chg="add del mod">
          <ac:chgData name="Emaus Katriina" userId="e28635f8-d800-42ff-a913-92d375f1fb60" providerId="ADAL" clId="{2F63BC78-B67B-4175-80AA-0848AB43D29F}" dt="2021-03-03T10:44:15.941" v="184" actId="478"/>
          <ac:spMkLst>
            <pc:docMk/>
            <pc:sldMk cId="2830257362" sldId="274"/>
            <ac:spMk id="8" creationId="{ED9A53D6-4D52-4B05-946A-245A31360094}"/>
          </ac:spMkLst>
        </pc:spChg>
        <pc:graphicFrameChg chg="del mod">
          <ac:chgData name="Emaus Katriina" userId="e28635f8-d800-42ff-a913-92d375f1fb60" providerId="ADAL" clId="{2F63BC78-B67B-4175-80AA-0848AB43D29F}" dt="2021-03-03T10:44:13.597" v="183" actId="478"/>
          <ac:graphicFrameMkLst>
            <pc:docMk/>
            <pc:sldMk cId="2830257362" sldId="274"/>
            <ac:graphicFrameMk id="9" creationId="{00000000-0000-0000-0000-000000000000}"/>
          </ac:graphicFrameMkLst>
        </pc:graphicFrameChg>
        <pc:graphicFrameChg chg="add mod">
          <ac:chgData name="Emaus Katriina" userId="e28635f8-d800-42ff-a913-92d375f1fb60" providerId="ADAL" clId="{2F63BC78-B67B-4175-80AA-0848AB43D29F}" dt="2021-03-03T13:25:31.668" v="255"/>
          <ac:graphicFrameMkLst>
            <pc:docMk/>
            <pc:sldMk cId="2830257362" sldId="274"/>
            <ac:graphicFrameMk id="10" creationId="{77727C57-0FEB-47DA-9B09-DFAA6C5E8348}"/>
          </ac:graphicFrameMkLst>
        </pc:graphicFrameChg>
      </pc:sldChg>
      <pc:sldChg chg="addSp delSp modSp mod">
        <pc:chgData name="Emaus Katriina" userId="e28635f8-d800-42ff-a913-92d375f1fb60" providerId="ADAL" clId="{2F63BC78-B67B-4175-80AA-0848AB43D29F}" dt="2021-03-03T13:25:32.845" v="256"/>
        <pc:sldMkLst>
          <pc:docMk/>
          <pc:sldMk cId="652029288" sldId="275"/>
        </pc:sldMkLst>
        <pc:spChg chg="add del mod">
          <ac:chgData name="Emaus Katriina" userId="e28635f8-d800-42ff-a913-92d375f1fb60" providerId="ADAL" clId="{2F63BC78-B67B-4175-80AA-0848AB43D29F}" dt="2021-03-03T10:44:47.378" v="190" actId="478"/>
          <ac:spMkLst>
            <pc:docMk/>
            <pc:sldMk cId="652029288" sldId="275"/>
            <ac:spMk id="8" creationId="{E2E56427-62E9-4C6A-BA3F-7FBA5877B915}"/>
          </ac:spMkLst>
        </pc:spChg>
        <pc:graphicFrameChg chg="del mod">
          <ac:chgData name="Emaus Katriina" userId="e28635f8-d800-42ff-a913-92d375f1fb60" providerId="ADAL" clId="{2F63BC78-B67B-4175-80AA-0848AB43D29F}" dt="2021-03-03T10:44:45.846" v="189" actId="478"/>
          <ac:graphicFrameMkLst>
            <pc:docMk/>
            <pc:sldMk cId="652029288" sldId="275"/>
            <ac:graphicFrameMk id="9" creationId="{00000000-0000-0000-0000-000000000000}"/>
          </ac:graphicFrameMkLst>
        </pc:graphicFrameChg>
        <pc:graphicFrameChg chg="add mod">
          <ac:chgData name="Emaus Katriina" userId="e28635f8-d800-42ff-a913-92d375f1fb60" providerId="ADAL" clId="{2F63BC78-B67B-4175-80AA-0848AB43D29F}" dt="2021-03-03T13:25:32.845" v="256"/>
          <ac:graphicFrameMkLst>
            <pc:docMk/>
            <pc:sldMk cId="652029288" sldId="275"/>
            <ac:graphicFrameMk id="10" creationId="{F51C3D5F-3FF6-41FE-9446-445400EA7AD3}"/>
          </ac:graphicFrameMkLst>
        </pc:graphicFrameChg>
      </pc:sldChg>
      <pc:sldChg chg="addSp delSp modSp mod">
        <pc:chgData name="Emaus Katriina" userId="e28635f8-d800-42ff-a913-92d375f1fb60" providerId="ADAL" clId="{2F63BC78-B67B-4175-80AA-0848AB43D29F}" dt="2021-03-03T13:25:34.026" v="257"/>
        <pc:sldMkLst>
          <pc:docMk/>
          <pc:sldMk cId="1463627730" sldId="276"/>
        </pc:sldMkLst>
        <pc:spChg chg="add del mod">
          <ac:chgData name="Emaus Katriina" userId="e28635f8-d800-42ff-a913-92d375f1fb60" providerId="ADAL" clId="{2F63BC78-B67B-4175-80AA-0848AB43D29F}" dt="2021-03-03T10:45:20.100" v="196" actId="478"/>
          <ac:spMkLst>
            <pc:docMk/>
            <pc:sldMk cId="1463627730" sldId="276"/>
            <ac:spMk id="8" creationId="{0B7B821C-D086-44BB-8B9A-9F3FD860D7D4}"/>
          </ac:spMkLst>
        </pc:spChg>
        <pc:graphicFrameChg chg="del mod">
          <ac:chgData name="Emaus Katriina" userId="e28635f8-d800-42ff-a913-92d375f1fb60" providerId="ADAL" clId="{2F63BC78-B67B-4175-80AA-0848AB43D29F}" dt="2021-03-03T10:45:18.532" v="195" actId="478"/>
          <ac:graphicFrameMkLst>
            <pc:docMk/>
            <pc:sldMk cId="1463627730" sldId="276"/>
            <ac:graphicFrameMk id="9" creationId="{00000000-0000-0000-0000-000000000000}"/>
          </ac:graphicFrameMkLst>
        </pc:graphicFrameChg>
        <pc:graphicFrameChg chg="add mod">
          <ac:chgData name="Emaus Katriina" userId="e28635f8-d800-42ff-a913-92d375f1fb60" providerId="ADAL" clId="{2F63BC78-B67B-4175-80AA-0848AB43D29F}" dt="2021-03-03T13:25:34.026" v="257"/>
          <ac:graphicFrameMkLst>
            <pc:docMk/>
            <pc:sldMk cId="1463627730" sldId="276"/>
            <ac:graphicFrameMk id="10" creationId="{E74952AC-D9F5-46C4-8CFC-64AA88D8DF76}"/>
          </ac:graphicFrameMkLst>
        </pc:graphicFrameChg>
      </pc:sldChg>
      <pc:sldChg chg="addSp delSp modSp mod">
        <pc:chgData name="Emaus Katriina" userId="e28635f8-d800-42ff-a913-92d375f1fb60" providerId="ADAL" clId="{2F63BC78-B67B-4175-80AA-0848AB43D29F}" dt="2021-03-03T13:25:35.261" v="258"/>
        <pc:sldMkLst>
          <pc:docMk/>
          <pc:sldMk cId="1518221807" sldId="277"/>
        </pc:sldMkLst>
        <pc:spChg chg="add del mod">
          <ac:chgData name="Emaus Katriina" userId="e28635f8-d800-42ff-a913-92d375f1fb60" providerId="ADAL" clId="{2F63BC78-B67B-4175-80AA-0848AB43D29F}" dt="2021-03-03T10:45:55.374" v="203" actId="478"/>
          <ac:spMkLst>
            <pc:docMk/>
            <pc:sldMk cId="1518221807" sldId="277"/>
            <ac:spMk id="8" creationId="{95F56706-377A-472D-8D83-4AFE1D4B90F7}"/>
          </ac:spMkLst>
        </pc:spChg>
        <pc:graphicFrameChg chg="del mod">
          <ac:chgData name="Emaus Katriina" userId="e28635f8-d800-42ff-a913-92d375f1fb60" providerId="ADAL" clId="{2F63BC78-B67B-4175-80AA-0848AB43D29F}" dt="2021-03-03T10:45:53.548" v="202" actId="478"/>
          <ac:graphicFrameMkLst>
            <pc:docMk/>
            <pc:sldMk cId="1518221807" sldId="277"/>
            <ac:graphicFrameMk id="9" creationId="{00000000-0000-0000-0000-000000000000}"/>
          </ac:graphicFrameMkLst>
        </pc:graphicFrameChg>
        <pc:graphicFrameChg chg="add mod">
          <ac:chgData name="Emaus Katriina" userId="e28635f8-d800-42ff-a913-92d375f1fb60" providerId="ADAL" clId="{2F63BC78-B67B-4175-80AA-0848AB43D29F}" dt="2021-03-03T13:25:35.261" v="258"/>
          <ac:graphicFrameMkLst>
            <pc:docMk/>
            <pc:sldMk cId="1518221807" sldId="277"/>
            <ac:graphicFrameMk id="10" creationId="{B577B629-C1C0-420C-B15C-F7738BBAD2B2}"/>
          </ac:graphicFrameMkLst>
        </pc:graphicFrameChg>
      </pc:sldChg>
      <pc:sldChg chg="addSp delSp modSp mod">
        <pc:chgData name="Emaus Katriina" userId="e28635f8-d800-42ff-a913-92d375f1fb60" providerId="ADAL" clId="{2F63BC78-B67B-4175-80AA-0848AB43D29F}" dt="2021-03-03T13:25:37.989" v="259"/>
        <pc:sldMkLst>
          <pc:docMk/>
          <pc:sldMk cId="3122956847" sldId="278"/>
        </pc:sldMkLst>
        <pc:spChg chg="add del mod">
          <ac:chgData name="Emaus Katriina" userId="e28635f8-d800-42ff-a913-92d375f1fb60" providerId="ADAL" clId="{2F63BC78-B67B-4175-80AA-0848AB43D29F}" dt="2021-03-03T10:46:24.761" v="211" actId="478"/>
          <ac:spMkLst>
            <pc:docMk/>
            <pc:sldMk cId="3122956847" sldId="278"/>
            <ac:spMk id="8" creationId="{660B19F3-FF98-4465-B040-33DAA2A25F11}"/>
          </ac:spMkLst>
        </pc:spChg>
        <pc:graphicFrameChg chg="del mod">
          <ac:chgData name="Emaus Katriina" userId="e28635f8-d800-42ff-a913-92d375f1fb60" providerId="ADAL" clId="{2F63BC78-B67B-4175-80AA-0848AB43D29F}" dt="2021-03-03T10:46:23.114" v="210" actId="478"/>
          <ac:graphicFrameMkLst>
            <pc:docMk/>
            <pc:sldMk cId="3122956847" sldId="278"/>
            <ac:graphicFrameMk id="9" creationId="{00000000-0000-0000-0000-000000000000}"/>
          </ac:graphicFrameMkLst>
        </pc:graphicFrameChg>
        <pc:graphicFrameChg chg="add mod">
          <ac:chgData name="Emaus Katriina" userId="e28635f8-d800-42ff-a913-92d375f1fb60" providerId="ADAL" clId="{2F63BC78-B67B-4175-80AA-0848AB43D29F}" dt="2021-03-03T13:25:37.989" v="259"/>
          <ac:graphicFrameMkLst>
            <pc:docMk/>
            <pc:sldMk cId="3122956847" sldId="278"/>
            <ac:graphicFrameMk id="10" creationId="{4E132D05-4D7A-4302-941E-851675ECC380}"/>
          </ac:graphicFrameMkLst>
        </pc:graphicFrameChg>
      </pc:sldChg>
      <pc:sldChg chg="addSp delSp modSp mod">
        <pc:chgData name="Emaus Katriina" userId="e28635f8-d800-42ff-a913-92d375f1fb60" providerId="ADAL" clId="{2F63BC78-B67B-4175-80AA-0848AB43D29F}" dt="2021-03-03T13:25:38.893" v="260"/>
        <pc:sldMkLst>
          <pc:docMk/>
          <pc:sldMk cId="62254542" sldId="279"/>
        </pc:sldMkLst>
        <pc:spChg chg="add del mod">
          <ac:chgData name="Emaus Katriina" userId="e28635f8-d800-42ff-a913-92d375f1fb60" providerId="ADAL" clId="{2F63BC78-B67B-4175-80AA-0848AB43D29F}" dt="2021-03-03T10:46:54.746" v="219" actId="478"/>
          <ac:spMkLst>
            <pc:docMk/>
            <pc:sldMk cId="62254542" sldId="279"/>
            <ac:spMk id="8" creationId="{092F0B1C-A5AC-4502-936C-CFAA79FB92C1}"/>
          </ac:spMkLst>
        </pc:spChg>
        <pc:graphicFrameChg chg="del mod">
          <ac:chgData name="Emaus Katriina" userId="e28635f8-d800-42ff-a913-92d375f1fb60" providerId="ADAL" clId="{2F63BC78-B67B-4175-80AA-0848AB43D29F}" dt="2021-03-03T10:46:52.564" v="218" actId="478"/>
          <ac:graphicFrameMkLst>
            <pc:docMk/>
            <pc:sldMk cId="62254542" sldId="279"/>
            <ac:graphicFrameMk id="9" creationId="{00000000-0000-0000-0000-000000000000}"/>
          </ac:graphicFrameMkLst>
        </pc:graphicFrameChg>
        <pc:graphicFrameChg chg="add mod">
          <ac:chgData name="Emaus Katriina" userId="e28635f8-d800-42ff-a913-92d375f1fb60" providerId="ADAL" clId="{2F63BC78-B67B-4175-80AA-0848AB43D29F}" dt="2021-03-03T13:25:38.893" v="260"/>
          <ac:graphicFrameMkLst>
            <pc:docMk/>
            <pc:sldMk cId="62254542" sldId="279"/>
            <ac:graphicFrameMk id="10" creationId="{19C11935-7209-4132-AAA1-750AA72F40E4}"/>
          </ac:graphicFrameMkLst>
        </pc:graphicFrameChg>
      </pc:sldChg>
      <pc:sldChg chg="addSp delSp modSp mod">
        <pc:chgData name="Emaus Katriina" userId="e28635f8-d800-42ff-a913-92d375f1fb60" providerId="ADAL" clId="{2F63BC78-B67B-4175-80AA-0848AB43D29F}" dt="2021-03-03T13:25:40.025" v="261"/>
        <pc:sldMkLst>
          <pc:docMk/>
          <pc:sldMk cId="1080264128" sldId="280"/>
        </pc:sldMkLst>
        <pc:spChg chg="add del mod">
          <ac:chgData name="Emaus Katriina" userId="e28635f8-d800-42ff-a913-92d375f1fb60" providerId="ADAL" clId="{2F63BC78-B67B-4175-80AA-0848AB43D29F}" dt="2021-03-03T10:47:23.097" v="227" actId="478"/>
          <ac:spMkLst>
            <pc:docMk/>
            <pc:sldMk cId="1080264128" sldId="280"/>
            <ac:spMk id="8" creationId="{68DD743F-3004-44C1-806D-D98768E65649}"/>
          </ac:spMkLst>
        </pc:spChg>
        <pc:graphicFrameChg chg="del mod">
          <ac:chgData name="Emaus Katriina" userId="e28635f8-d800-42ff-a913-92d375f1fb60" providerId="ADAL" clId="{2F63BC78-B67B-4175-80AA-0848AB43D29F}" dt="2021-03-03T10:47:21.598" v="226" actId="478"/>
          <ac:graphicFrameMkLst>
            <pc:docMk/>
            <pc:sldMk cId="1080264128" sldId="280"/>
            <ac:graphicFrameMk id="9" creationId="{00000000-0000-0000-0000-000000000000}"/>
          </ac:graphicFrameMkLst>
        </pc:graphicFrameChg>
        <pc:graphicFrameChg chg="add mod">
          <ac:chgData name="Emaus Katriina" userId="e28635f8-d800-42ff-a913-92d375f1fb60" providerId="ADAL" clId="{2F63BC78-B67B-4175-80AA-0848AB43D29F}" dt="2021-03-03T13:25:40.025" v="261"/>
          <ac:graphicFrameMkLst>
            <pc:docMk/>
            <pc:sldMk cId="1080264128" sldId="280"/>
            <ac:graphicFrameMk id="10" creationId="{B3835CA0-9000-4C00-B216-9C5DD488572A}"/>
          </ac:graphicFrameMkLst>
        </pc:graphicFrameChg>
      </pc:sldChg>
      <pc:sldChg chg="addSp delSp modSp mod">
        <pc:chgData name="Emaus Katriina" userId="e28635f8-d800-42ff-a913-92d375f1fb60" providerId="ADAL" clId="{2F63BC78-B67B-4175-80AA-0848AB43D29F}" dt="2021-03-03T13:25:41.563" v="262"/>
        <pc:sldMkLst>
          <pc:docMk/>
          <pc:sldMk cId="2747308166" sldId="281"/>
        </pc:sldMkLst>
        <pc:spChg chg="add del mod">
          <ac:chgData name="Emaus Katriina" userId="e28635f8-d800-42ff-a913-92d375f1fb60" providerId="ADAL" clId="{2F63BC78-B67B-4175-80AA-0848AB43D29F}" dt="2021-03-03T10:47:52.721" v="235" actId="478"/>
          <ac:spMkLst>
            <pc:docMk/>
            <pc:sldMk cId="2747308166" sldId="281"/>
            <ac:spMk id="8" creationId="{A6107530-F4C9-4398-AF66-38DB9BF633B0}"/>
          </ac:spMkLst>
        </pc:spChg>
        <pc:graphicFrameChg chg="del mod">
          <ac:chgData name="Emaus Katriina" userId="e28635f8-d800-42ff-a913-92d375f1fb60" providerId="ADAL" clId="{2F63BC78-B67B-4175-80AA-0848AB43D29F}" dt="2021-03-03T10:47:50.582" v="234" actId="478"/>
          <ac:graphicFrameMkLst>
            <pc:docMk/>
            <pc:sldMk cId="2747308166" sldId="281"/>
            <ac:graphicFrameMk id="9" creationId="{00000000-0000-0000-0000-000000000000}"/>
          </ac:graphicFrameMkLst>
        </pc:graphicFrameChg>
        <pc:graphicFrameChg chg="add mod">
          <ac:chgData name="Emaus Katriina" userId="e28635f8-d800-42ff-a913-92d375f1fb60" providerId="ADAL" clId="{2F63BC78-B67B-4175-80AA-0848AB43D29F}" dt="2021-03-03T13:25:41.563" v="262"/>
          <ac:graphicFrameMkLst>
            <pc:docMk/>
            <pc:sldMk cId="2747308166" sldId="281"/>
            <ac:graphicFrameMk id="10" creationId="{85ED489E-8F48-4953-975A-B44CC066D50B}"/>
          </ac:graphicFrameMkLst>
        </pc:graphicFrameChg>
      </pc:sldChg>
      <pc:sldChg chg="modSp">
        <pc:chgData name="Emaus Katriina" userId="e28635f8-d800-42ff-a913-92d375f1fb60" providerId="ADAL" clId="{2F63BC78-B67B-4175-80AA-0848AB43D29F}" dt="2021-03-03T13:25:14.512" v="241"/>
        <pc:sldMkLst>
          <pc:docMk/>
          <pc:sldMk cId="3682767062" sldId="283"/>
        </pc:sldMkLst>
        <pc:graphicFrameChg chg="mod">
          <ac:chgData name="Emaus Katriina" userId="e28635f8-d800-42ff-a913-92d375f1fb60" providerId="ADAL" clId="{2F63BC78-B67B-4175-80AA-0848AB43D29F}" dt="2021-03-03T13:25:14.512" v="241"/>
          <ac:graphicFrameMkLst>
            <pc:docMk/>
            <pc:sldMk cId="3682767062" sldId="283"/>
            <ac:graphicFrameMk id="10" creationId="{325098A6-CAB4-472A-9BE9-EB1CD13E0A8E}"/>
          </ac:graphicFrameMkLst>
        </pc:graphicFrameChg>
      </pc:sldChg>
      <pc:sldChg chg="addSp delSp modSp mod">
        <pc:chgData name="Emaus Katriina" userId="e28635f8-d800-42ff-a913-92d375f1fb60" providerId="ADAL" clId="{2F63BC78-B67B-4175-80AA-0848AB43D29F}" dt="2021-03-03T13:25:15.495" v="242"/>
        <pc:sldMkLst>
          <pc:docMk/>
          <pc:sldMk cId="1076209344" sldId="284"/>
        </pc:sldMkLst>
        <pc:graphicFrameChg chg="add del mod">
          <ac:chgData name="Emaus Katriina" userId="e28635f8-d800-42ff-a913-92d375f1fb60" providerId="ADAL" clId="{2F63BC78-B67B-4175-80AA-0848AB43D29F}" dt="2021-03-03T10:34:23.838" v="90" actId="478"/>
          <ac:graphicFrameMkLst>
            <pc:docMk/>
            <pc:sldMk cId="1076209344" sldId="284"/>
            <ac:graphicFrameMk id="6" creationId="{6492E16D-AE72-4BAF-BB48-D696C9BB041D}"/>
          </ac:graphicFrameMkLst>
        </pc:graphicFrameChg>
        <pc:graphicFrameChg chg="add del mod">
          <ac:chgData name="Emaus Katriina" userId="e28635f8-d800-42ff-a913-92d375f1fb60" providerId="ADAL" clId="{2F63BC78-B67B-4175-80AA-0848AB43D29F}" dt="2021-03-03T10:35:23.761" v="100" actId="478"/>
          <ac:graphicFrameMkLst>
            <pc:docMk/>
            <pc:sldMk cId="1076209344" sldId="284"/>
            <ac:graphicFrameMk id="8" creationId="{E86BB551-21B0-4D9A-8298-6E8C849670B3}"/>
          </ac:graphicFrameMkLst>
        </pc:graphicFrameChg>
        <pc:graphicFrameChg chg="add mod">
          <ac:chgData name="Emaus Katriina" userId="e28635f8-d800-42ff-a913-92d375f1fb60" providerId="ADAL" clId="{2F63BC78-B67B-4175-80AA-0848AB43D29F}" dt="2021-03-03T13:25:15.495" v="242"/>
          <ac:graphicFrameMkLst>
            <pc:docMk/>
            <pc:sldMk cId="1076209344" sldId="284"/>
            <ac:graphicFrameMk id="9" creationId="{F8A4BB36-59C2-43EE-8728-5B4016B20828}"/>
          </ac:graphicFrameMkLst>
        </pc:graphicFrameChg>
        <pc:graphicFrameChg chg="del mod">
          <ac:chgData name="Emaus Katriina" userId="e28635f8-d800-42ff-a913-92d375f1fb60" providerId="ADAL" clId="{2F63BC78-B67B-4175-80AA-0848AB43D29F}" dt="2021-03-03T10:32:46.766" v="77" actId="478"/>
          <ac:graphicFrameMkLst>
            <pc:docMk/>
            <pc:sldMk cId="1076209344" sldId="284"/>
            <ac:graphicFrameMk id="10" creationId="{66FC7457-D687-4421-993E-EACF6EE1FCF9}"/>
          </ac:graphicFrameMkLst>
        </pc:graphicFrameChg>
      </pc:sldChg>
    </pc:docChg>
  </pc:docChgLst>
  <pc:docChgLst>
    <pc:chgData name="Emaus Katriina" userId="e28635f8-d800-42ff-a913-92d375f1fb60" providerId="ADAL" clId="{A50BCF71-C236-4773-8FEE-CA7AC4B5259E}"/>
    <pc:docChg chg="modSld">
      <pc:chgData name="Emaus Katriina" userId="e28635f8-d800-42ff-a913-92d375f1fb60" providerId="ADAL" clId="{A50BCF71-C236-4773-8FEE-CA7AC4B5259E}" dt="2020-09-30T07:24:29.959" v="23"/>
      <pc:docMkLst>
        <pc:docMk/>
      </pc:docMkLst>
      <pc:sldChg chg="modSp">
        <pc:chgData name="Emaus Katriina" userId="e28635f8-d800-42ff-a913-92d375f1fb60" providerId="ADAL" clId="{A50BCF71-C236-4773-8FEE-CA7AC4B5259E}" dt="2020-09-30T07:24:03.715" v="0"/>
        <pc:sldMkLst>
          <pc:docMk/>
          <pc:sldMk cId="369055690" sldId="257"/>
        </pc:sldMkLst>
        <pc:graphicFrameChg chg="mod">
          <ac:chgData name="Emaus Katriina" userId="e28635f8-d800-42ff-a913-92d375f1fb60" providerId="ADAL" clId="{A50BCF71-C236-4773-8FEE-CA7AC4B5259E}" dt="2020-09-30T07:24:03.715" v="0"/>
          <ac:graphicFrameMkLst>
            <pc:docMk/>
            <pc:sldMk cId="369055690" sldId="257"/>
            <ac:graphicFrameMk id="8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A50BCF71-C236-4773-8FEE-CA7AC4B5259E}" dt="2020-09-30T07:24:05.549" v="1"/>
        <pc:sldMkLst>
          <pc:docMk/>
          <pc:sldMk cId="3145583433" sldId="258"/>
        </pc:sldMkLst>
        <pc:graphicFrameChg chg="mod">
          <ac:chgData name="Emaus Katriina" userId="e28635f8-d800-42ff-a913-92d375f1fb60" providerId="ADAL" clId="{A50BCF71-C236-4773-8FEE-CA7AC4B5259E}" dt="2020-09-30T07:24:05.549" v="1"/>
          <ac:graphicFrameMkLst>
            <pc:docMk/>
            <pc:sldMk cId="3145583433" sldId="258"/>
            <ac:graphicFrameMk id="8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A50BCF71-C236-4773-8FEE-CA7AC4B5259E}" dt="2020-09-30T07:24:11.244" v="4"/>
        <pc:sldMkLst>
          <pc:docMk/>
          <pc:sldMk cId="3702945625" sldId="262"/>
        </pc:sldMkLst>
        <pc:graphicFrameChg chg="mod">
          <ac:chgData name="Emaus Katriina" userId="e28635f8-d800-42ff-a913-92d375f1fb60" providerId="ADAL" clId="{A50BCF71-C236-4773-8FEE-CA7AC4B5259E}" dt="2020-09-30T07:24:11.244" v="4"/>
          <ac:graphicFrameMkLst>
            <pc:docMk/>
            <pc:sldMk cId="3702945625" sldId="262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A50BCF71-C236-4773-8FEE-CA7AC4B5259E}" dt="2020-09-30T07:24:12.211" v="5"/>
        <pc:sldMkLst>
          <pc:docMk/>
          <pc:sldMk cId="1117471020" sldId="263"/>
        </pc:sldMkLst>
        <pc:graphicFrameChg chg="mod">
          <ac:chgData name="Emaus Katriina" userId="e28635f8-d800-42ff-a913-92d375f1fb60" providerId="ADAL" clId="{A50BCF71-C236-4773-8FEE-CA7AC4B5259E}" dt="2020-09-30T07:24:12.211" v="5"/>
          <ac:graphicFrameMkLst>
            <pc:docMk/>
            <pc:sldMk cId="1117471020" sldId="263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A50BCF71-C236-4773-8FEE-CA7AC4B5259E}" dt="2020-09-30T07:24:13.499" v="6"/>
        <pc:sldMkLst>
          <pc:docMk/>
          <pc:sldMk cId="2427972721" sldId="264"/>
        </pc:sldMkLst>
        <pc:graphicFrameChg chg="mod">
          <ac:chgData name="Emaus Katriina" userId="e28635f8-d800-42ff-a913-92d375f1fb60" providerId="ADAL" clId="{A50BCF71-C236-4773-8FEE-CA7AC4B5259E}" dt="2020-09-30T07:24:13.499" v="6"/>
          <ac:graphicFrameMkLst>
            <pc:docMk/>
            <pc:sldMk cId="2427972721" sldId="264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A50BCF71-C236-4773-8FEE-CA7AC4B5259E}" dt="2020-09-30T07:24:14.530" v="7"/>
        <pc:sldMkLst>
          <pc:docMk/>
          <pc:sldMk cId="2350748738" sldId="265"/>
        </pc:sldMkLst>
        <pc:graphicFrameChg chg="mod">
          <ac:chgData name="Emaus Katriina" userId="e28635f8-d800-42ff-a913-92d375f1fb60" providerId="ADAL" clId="{A50BCF71-C236-4773-8FEE-CA7AC4B5259E}" dt="2020-09-30T07:24:14.530" v="7"/>
          <ac:graphicFrameMkLst>
            <pc:docMk/>
            <pc:sldMk cId="2350748738" sldId="265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A50BCF71-C236-4773-8FEE-CA7AC4B5259E}" dt="2020-09-30T07:24:15.558" v="8"/>
        <pc:sldMkLst>
          <pc:docMk/>
          <pc:sldMk cId="1690015247" sldId="266"/>
        </pc:sldMkLst>
        <pc:graphicFrameChg chg="mod">
          <ac:chgData name="Emaus Katriina" userId="e28635f8-d800-42ff-a913-92d375f1fb60" providerId="ADAL" clId="{A50BCF71-C236-4773-8FEE-CA7AC4B5259E}" dt="2020-09-30T07:24:15.558" v="8"/>
          <ac:graphicFrameMkLst>
            <pc:docMk/>
            <pc:sldMk cId="1690015247" sldId="266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A50BCF71-C236-4773-8FEE-CA7AC4B5259E}" dt="2020-09-30T07:24:16.542" v="9"/>
        <pc:sldMkLst>
          <pc:docMk/>
          <pc:sldMk cId="1908879576" sldId="267"/>
        </pc:sldMkLst>
        <pc:graphicFrameChg chg="mod">
          <ac:chgData name="Emaus Katriina" userId="e28635f8-d800-42ff-a913-92d375f1fb60" providerId="ADAL" clId="{A50BCF71-C236-4773-8FEE-CA7AC4B5259E}" dt="2020-09-30T07:24:16.542" v="9"/>
          <ac:graphicFrameMkLst>
            <pc:docMk/>
            <pc:sldMk cId="1908879576" sldId="26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A50BCF71-C236-4773-8FEE-CA7AC4B5259E}" dt="2020-09-30T07:24:17.685" v="10"/>
        <pc:sldMkLst>
          <pc:docMk/>
          <pc:sldMk cId="338271439" sldId="268"/>
        </pc:sldMkLst>
        <pc:graphicFrameChg chg="mod">
          <ac:chgData name="Emaus Katriina" userId="e28635f8-d800-42ff-a913-92d375f1fb60" providerId="ADAL" clId="{A50BCF71-C236-4773-8FEE-CA7AC4B5259E}" dt="2020-09-30T07:24:17.685" v="10"/>
          <ac:graphicFrameMkLst>
            <pc:docMk/>
            <pc:sldMk cId="338271439" sldId="268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A50BCF71-C236-4773-8FEE-CA7AC4B5259E}" dt="2020-09-30T07:24:18.717" v="11"/>
        <pc:sldMkLst>
          <pc:docMk/>
          <pc:sldMk cId="3279556919" sldId="269"/>
        </pc:sldMkLst>
        <pc:graphicFrameChg chg="mod">
          <ac:chgData name="Emaus Katriina" userId="e28635f8-d800-42ff-a913-92d375f1fb60" providerId="ADAL" clId="{A50BCF71-C236-4773-8FEE-CA7AC4B5259E}" dt="2020-09-30T07:24:18.717" v="11"/>
          <ac:graphicFrameMkLst>
            <pc:docMk/>
            <pc:sldMk cId="3279556919" sldId="269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A50BCF71-C236-4773-8FEE-CA7AC4B5259E}" dt="2020-09-30T07:24:19.711" v="12"/>
        <pc:sldMkLst>
          <pc:docMk/>
          <pc:sldMk cId="3670827783" sldId="270"/>
        </pc:sldMkLst>
        <pc:graphicFrameChg chg="mod">
          <ac:chgData name="Emaus Katriina" userId="e28635f8-d800-42ff-a913-92d375f1fb60" providerId="ADAL" clId="{A50BCF71-C236-4773-8FEE-CA7AC4B5259E}" dt="2020-09-30T07:24:19.711" v="12"/>
          <ac:graphicFrameMkLst>
            <pc:docMk/>
            <pc:sldMk cId="3670827783" sldId="270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A50BCF71-C236-4773-8FEE-CA7AC4B5259E}" dt="2020-09-30T07:24:20.709" v="13"/>
        <pc:sldMkLst>
          <pc:docMk/>
          <pc:sldMk cId="1043558846" sldId="271"/>
        </pc:sldMkLst>
        <pc:graphicFrameChg chg="mod">
          <ac:chgData name="Emaus Katriina" userId="e28635f8-d800-42ff-a913-92d375f1fb60" providerId="ADAL" clId="{A50BCF71-C236-4773-8FEE-CA7AC4B5259E}" dt="2020-09-30T07:24:20.709" v="13"/>
          <ac:graphicFrameMkLst>
            <pc:docMk/>
            <pc:sldMk cId="1043558846" sldId="271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A50BCF71-C236-4773-8FEE-CA7AC4B5259E}" dt="2020-09-30T07:24:21.732" v="14"/>
        <pc:sldMkLst>
          <pc:docMk/>
          <pc:sldMk cId="3319825423" sldId="272"/>
        </pc:sldMkLst>
        <pc:graphicFrameChg chg="mod">
          <ac:chgData name="Emaus Katriina" userId="e28635f8-d800-42ff-a913-92d375f1fb60" providerId="ADAL" clId="{A50BCF71-C236-4773-8FEE-CA7AC4B5259E}" dt="2020-09-30T07:24:21.732" v="14"/>
          <ac:graphicFrameMkLst>
            <pc:docMk/>
            <pc:sldMk cId="3319825423" sldId="272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A50BCF71-C236-4773-8FEE-CA7AC4B5259E}" dt="2020-09-30T07:24:22.793" v="15"/>
        <pc:sldMkLst>
          <pc:docMk/>
          <pc:sldMk cId="4278859879" sldId="273"/>
        </pc:sldMkLst>
        <pc:graphicFrameChg chg="mod">
          <ac:chgData name="Emaus Katriina" userId="e28635f8-d800-42ff-a913-92d375f1fb60" providerId="ADAL" clId="{A50BCF71-C236-4773-8FEE-CA7AC4B5259E}" dt="2020-09-30T07:24:22.793" v="15"/>
          <ac:graphicFrameMkLst>
            <pc:docMk/>
            <pc:sldMk cId="4278859879" sldId="273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A50BCF71-C236-4773-8FEE-CA7AC4B5259E}" dt="2020-09-30T07:24:24.020" v="16"/>
        <pc:sldMkLst>
          <pc:docMk/>
          <pc:sldMk cId="2830257362" sldId="274"/>
        </pc:sldMkLst>
        <pc:graphicFrameChg chg="mod">
          <ac:chgData name="Emaus Katriina" userId="e28635f8-d800-42ff-a913-92d375f1fb60" providerId="ADAL" clId="{A50BCF71-C236-4773-8FEE-CA7AC4B5259E}" dt="2020-09-30T07:24:24.020" v="16"/>
          <ac:graphicFrameMkLst>
            <pc:docMk/>
            <pc:sldMk cId="2830257362" sldId="274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A50BCF71-C236-4773-8FEE-CA7AC4B5259E}" dt="2020-09-30T07:24:25.051" v="17"/>
        <pc:sldMkLst>
          <pc:docMk/>
          <pc:sldMk cId="652029288" sldId="275"/>
        </pc:sldMkLst>
        <pc:graphicFrameChg chg="mod">
          <ac:chgData name="Emaus Katriina" userId="e28635f8-d800-42ff-a913-92d375f1fb60" providerId="ADAL" clId="{A50BCF71-C236-4773-8FEE-CA7AC4B5259E}" dt="2020-09-30T07:24:25.051" v="17"/>
          <ac:graphicFrameMkLst>
            <pc:docMk/>
            <pc:sldMk cId="652029288" sldId="275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A50BCF71-C236-4773-8FEE-CA7AC4B5259E}" dt="2020-09-30T07:24:25.855" v="18"/>
        <pc:sldMkLst>
          <pc:docMk/>
          <pc:sldMk cId="1463627730" sldId="276"/>
        </pc:sldMkLst>
        <pc:graphicFrameChg chg="mod">
          <ac:chgData name="Emaus Katriina" userId="e28635f8-d800-42ff-a913-92d375f1fb60" providerId="ADAL" clId="{A50BCF71-C236-4773-8FEE-CA7AC4B5259E}" dt="2020-09-30T07:24:25.855" v="18"/>
          <ac:graphicFrameMkLst>
            <pc:docMk/>
            <pc:sldMk cId="1463627730" sldId="276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A50BCF71-C236-4773-8FEE-CA7AC4B5259E}" dt="2020-09-30T07:24:26.670" v="19"/>
        <pc:sldMkLst>
          <pc:docMk/>
          <pc:sldMk cId="1518221807" sldId="277"/>
        </pc:sldMkLst>
        <pc:graphicFrameChg chg="mod">
          <ac:chgData name="Emaus Katriina" userId="e28635f8-d800-42ff-a913-92d375f1fb60" providerId="ADAL" clId="{A50BCF71-C236-4773-8FEE-CA7AC4B5259E}" dt="2020-09-30T07:24:26.670" v="19"/>
          <ac:graphicFrameMkLst>
            <pc:docMk/>
            <pc:sldMk cId="1518221807" sldId="27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A50BCF71-C236-4773-8FEE-CA7AC4B5259E}" dt="2020-09-30T07:24:27.598" v="20"/>
        <pc:sldMkLst>
          <pc:docMk/>
          <pc:sldMk cId="3122956847" sldId="278"/>
        </pc:sldMkLst>
        <pc:graphicFrameChg chg="mod">
          <ac:chgData name="Emaus Katriina" userId="e28635f8-d800-42ff-a913-92d375f1fb60" providerId="ADAL" clId="{A50BCF71-C236-4773-8FEE-CA7AC4B5259E}" dt="2020-09-30T07:24:27.598" v="20"/>
          <ac:graphicFrameMkLst>
            <pc:docMk/>
            <pc:sldMk cId="3122956847" sldId="278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A50BCF71-C236-4773-8FEE-CA7AC4B5259E}" dt="2020-09-30T07:24:28.459" v="21"/>
        <pc:sldMkLst>
          <pc:docMk/>
          <pc:sldMk cId="62254542" sldId="279"/>
        </pc:sldMkLst>
        <pc:graphicFrameChg chg="mod">
          <ac:chgData name="Emaus Katriina" userId="e28635f8-d800-42ff-a913-92d375f1fb60" providerId="ADAL" clId="{A50BCF71-C236-4773-8FEE-CA7AC4B5259E}" dt="2020-09-30T07:24:28.459" v="21"/>
          <ac:graphicFrameMkLst>
            <pc:docMk/>
            <pc:sldMk cId="62254542" sldId="279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A50BCF71-C236-4773-8FEE-CA7AC4B5259E}" dt="2020-09-30T07:24:29.192" v="22"/>
        <pc:sldMkLst>
          <pc:docMk/>
          <pc:sldMk cId="1080264128" sldId="280"/>
        </pc:sldMkLst>
        <pc:graphicFrameChg chg="mod">
          <ac:chgData name="Emaus Katriina" userId="e28635f8-d800-42ff-a913-92d375f1fb60" providerId="ADAL" clId="{A50BCF71-C236-4773-8FEE-CA7AC4B5259E}" dt="2020-09-30T07:24:29.192" v="22"/>
          <ac:graphicFrameMkLst>
            <pc:docMk/>
            <pc:sldMk cId="1080264128" sldId="280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A50BCF71-C236-4773-8FEE-CA7AC4B5259E}" dt="2020-09-30T07:24:29.959" v="23"/>
        <pc:sldMkLst>
          <pc:docMk/>
          <pc:sldMk cId="2747308166" sldId="281"/>
        </pc:sldMkLst>
        <pc:graphicFrameChg chg="mod">
          <ac:chgData name="Emaus Katriina" userId="e28635f8-d800-42ff-a913-92d375f1fb60" providerId="ADAL" clId="{A50BCF71-C236-4773-8FEE-CA7AC4B5259E}" dt="2020-09-30T07:24:29.959" v="23"/>
          <ac:graphicFrameMkLst>
            <pc:docMk/>
            <pc:sldMk cId="2747308166" sldId="281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A50BCF71-C236-4773-8FEE-CA7AC4B5259E}" dt="2020-09-30T07:24:09.135" v="2"/>
        <pc:sldMkLst>
          <pc:docMk/>
          <pc:sldMk cId="3682767062" sldId="283"/>
        </pc:sldMkLst>
        <pc:graphicFrameChg chg="mod">
          <ac:chgData name="Emaus Katriina" userId="e28635f8-d800-42ff-a913-92d375f1fb60" providerId="ADAL" clId="{A50BCF71-C236-4773-8FEE-CA7AC4B5259E}" dt="2020-09-30T07:24:09.135" v="2"/>
          <ac:graphicFrameMkLst>
            <pc:docMk/>
            <pc:sldMk cId="3682767062" sldId="283"/>
            <ac:graphicFrameMk id="10" creationId="{325098A6-CAB4-472A-9BE9-EB1CD13E0A8E}"/>
          </ac:graphicFrameMkLst>
        </pc:graphicFrameChg>
      </pc:sldChg>
      <pc:sldChg chg="modSp">
        <pc:chgData name="Emaus Katriina" userId="e28635f8-d800-42ff-a913-92d375f1fb60" providerId="ADAL" clId="{A50BCF71-C236-4773-8FEE-CA7AC4B5259E}" dt="2020-09-30T07:24:10.245" v="3"/>
        <pc:sldMkLst>
          <pc:docMk/>
          <pc:sldMk cId="1076209344" sldId="284"/>
        </pc:sldMkLst>
        <pc:graphicFrameChg chg="mod">
          <ac:chgData name="Emaus Katriina" userId="e28635f8-d800-42ff-a913-92d375f1fb60" providerId="ADAL" clId="{A50BCF71-C236-4773-8FEE-CA7AC4B5259E}" dt="2020-09-30T07:24:10.245" v="3"/>
          <ac:graphicFrameMkLst>
            <pc:docMk/>
            <pc:sldMk cId="1076209344" sldId="284"/>
            <ac:graphicFrameMk id="10" creationId="{66FC7457-D687-4421-993E-EACF6EE1FCF9}"/>
          </ac:graphicFrameMkLst>
        </pc:graphicFrameChg>
      </pc:sldChg>
    </pc:docChg>
  </pc:docChgLst>
  <pc:docChgLst>
    <pc:chgData name="Emaus Katriina" userId="e28635f8-d800-42ff-a913-92d375f1fb60" providerId="ADAL" clId="{3360E41D-692A-4943-B685-C517A7C9F2EB}"/>
    <pc:docChg chg="modSld">
      <pc:chgData name="Emaus Katriina" userId="e28635f8-d800-42ff-a913-92d375f1fb60" providerId="ADAL" clId="{3360E41D-692A-4943-B685-C517A7C9F2EB}" dt="2021-10-04T05:52:33.720" v="23"/>
      <pc:docMkLst>
        <pc:docMk/>
      </pc:docMkLst>
      <pc:sldChg chg="modSp">
        <pc:chgData name="Emaus Katriina" userId="e28635f8-d800-42ff-a913-92d375f1fb60" providerId="ADAL" clId="{3360E41D-692A-4943-B685-C517A7C9F2EB}" dt="2021-10-04T05:52:03.288" v="0"/>
        <pc:sldMkLst>
          <pc:docMk/>
          <pc:sldMk cId="369055690" sldId="257"/>
        </pc:sldMkLst>
        <pc:graphicFrameChg chg="mod">
          <ac:chgData name="Emaus Katriina" userId="e28635f8-d800-42ff-a913-92d375f1fb60" providerId="ADAL" clId="{3360E41D-692A-4943-B685-C517A7C9F2EB}" dt="2021-10-04T05:52:03.288" v="0"/>
          <ac:graphicFrameMkLst>
            <pc:docMk/>
            <pc:sldMk cId="369055690" sldId="257"/>
            <ac:graphicFrameMk id="8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360E41D-692A-4943-B685-C517A7C9F2EB}" dt="2021-10-04T05:52:03.986" v="1"/>
        <pc:sldMkLst>
          <pc:docMk/>
          <pc:sldMk cId="3145583433" sldId="258"/>
        </pc:sldMkLst>
        <pc:graphicFrameChg chg="mod">
          <ac:chgData name="Emaus Katriina" userId="e28635f8-d800-42ff-a913-92d375f1fb60" providerId="ADAL" clId="{3360E41D-692A-4943-B685-C517A7C9F2EB}" dt="2021-10-04T05:52:03.986" v="1"/>
          <ac:graphicFrameMkLst>
            <pc:docMk/>
            <pc:sldMk cId="3145583433" sldId="258"/>
            <ac:graphicFrameMk id="8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360E41D-692A-4943-B685-C517A7C9F2EB}" dt="2021-10-04T05:52:08.683" v="4"/>
        <pc:sldMkLst>
          <pc:docMk/>
          <pc:sldMk cId="3702945625" sldId="262"/>
        </pc:sldMkLst>
        <pc:graphicFrameChg chg="mod">
          <ac:chgData name="Emaus Katriina" userId="e28635f8-d800-42ff-a913-92d375f1fb60" providerId="ADAL" clId="{3360E41D-692A-4943-B685-C517A7C9F2EB}" dt="2021-10-04T05:52:08.683" v="4"/>
          <ac:graphicFrameMkLst>
            <pc:docMk/>
            <pc:sldMk cId="3702945625" sldId="262"/>
            <ac:graphicFrameMk id="10" creationId="{D406B1C6-1F1E-4FFF-A9D5-5331D4C9774A}"/>
          </ac:graphicFrameMkLst>
        </pc:graphicFrameChg>
      </pc:sldChg>
      <pc:sldChg chg="modSp">
        <pc:chgData name="Emaus Katriina" userId="e28635f8-d800-42ff-a913-92d375f1fb60" providerId="ADAL" clId="{3360E41D-692A-4943-B685-C517A7C9F2EB}" dt="2021-10-04T05:52:10.165" v="5"/>
        <pc:sldMkLst>
          <pc:docMk/>
          <pc:sldMk cId="1117471020" sldId="263"/>
        </pc:sldMkLst>
        <pc:graphicFrameChg chg="mod">
          <ac:chgData name="Emaus Katriina" userId="e28635f8-d800-42ff-a913-92d375f1fb60" providerId="ADAL" clId="{3360E41D-692A-4943-B685-C517A7C9F2EB}" dt="2021-10-04T05:52:10.165" v="5"/>
          <ac:graphicFrameMkLst>
            <pc:docMk/>
            <pc:sldMk cId="1117471020" sldId="263"/>
            <ac:graphicFrameMk id="10" creationId="{ED61EC5B-4B10-45E1-AB74-810AD191B0E3}"/>
          </ac:graphicFrameMkLst>
        </pc:graphicFrameChg>
      </pc:sldChg>
      <pc:sldChg chg="modSp">
        <pc:chgData name="Emaus Katriina" userId="e28635f8-d800-42ff-a913-92d375f1fb60" providerId="ADAL" clId="{3360E41D-692A-4943-B685-C517A7C9F2EB}" dt="2021-10-04T05:52:11.544" v="6"/>
        <pc:sldMkLst>
          <pc:docMk/>
          <pc:sldMk cId="2427972721" sldId="264"/>
        </pc:sldMkLst>
        <pc:graphicFrameChg chg="mod">
          <ac:chgData name="Emaus Katriina" userId="e28635f8-d800-42ff-a913-92d375f1fb60" providerId="ADAL" clId="{3360E41D-692A-4943-B685-C517A7C9F2EB}" dt="2021-10-04T05:52:11.544" v="6"/>
          <ac:graphicFrameMkLst>
            <pc:docMk/>
            <pc:sldMk cId="2427972721" sldId="264"/>
            <ac:graphicFrameMk id="10" creationId="{9832D294-0A0E-4931-893C-D3959E0BA55F}"/>
          </ac:graphicFrameMkLst>
        </pc:graphicFrameChg>
      </pc:sldChg>
      <pc:sldChg chg="modSp">
        <pc:chgData name="Emaus Katriina" userId="e28635f8-d800-42ff-a913-92d375f1fb60" providerId="ADAL" clId="{3360E41D-692A-4943-B685-C517A7C9F2EB}" dt="2021-10-04T05:52:12.679" v="7"/>
        <pc:sldMkLst>
          <pc:docMk/>
          <pc:sldMk cId="2350748738" sldId="265"/>
        </pc:sldMkLst>
        <pc:graphicFrameChg chg="mod">
          <ac:chgData name="Emaus Katriina" userId="e28635f8-d800-42ff-a913-92d375f1fb60" providerId="ADAL" clId="{3360E41D-692A-4943-B685-C517A7C9F2EB}" dt="2021-10-04T05:52:12.679" v="7"/>
          <ac:graphicFrameMkLst>
            <pc:docMk/>
            <pc:sldMk cId="2350748738" sldId="265"/>
            <ac:graphicFrameMk id="10" creationId="{3F53F53C-58A1-4180-9F38-A49C294C96C9}"/>
          </ac:graphicFrameMkLst>
        </pc:graphicFrameChg>
      </pc:sldChg>
      <pc:sldChg chg="modSp">
        <pc:chgData name="Emaus Katriina" userId="e28635f8-d800-42ff-a913-92d375f1fb60" providerId="ADAL" clId="{3360E41D-692A-4943-B685-C517A7C9F2EB}" dt="2021-10-04T05:52:13.958" v="8"/>
        <pc:sldMkLst>
          <pc:docMk/>
          <pc:sldMk cId="1690015247" sldId="266"/>
        </pc:sldMkLst>
        <pc:graphicFrameChg chg="mod">
          <ac:chgData name="Emaus Katriina" userId="e28635f8-d800-42ff-a913-92d375f1fb60" providerId="ADAL" clId="{3360E41D-692A-4943-B685-C517A7C9F2EB}" dt="2021-10-04T05:52:13.958" v="8"/>
          <ac:graphicFrameMkLst>
            <pc:docMk/>
            <pc:sldMk cId="1690015247" sldId="266"/>
            <ac:graphicFrameMk id="10" creationId="{C5B78A22-640D-49FB-8C1E-9C3305AF8319}"/>
          </ac:graphicFrameMkLst>
        </pc:graphicFrameChg>
      </pc:sldChg>
      <pc:sldChg chg="modSp">
        <pc:chgData name="Emaus Katriina" userId="e28635f8-d800-42ff-a913-92d375f1fb60" providerId="ADAL" clId="{3360E41D-692A-4943-B685-C517A7C9F2EB}" dt="2021-10-04T05:52:15.096" v="9"/>
        <pc:sldMkLst>
          <pc:docMk/>
          <pc:sldMk cId="1908879576" sldId="267"/>
        </pc:sldMkLst>
        <pc:graphicFrameChg chg="mod">
          <ac:chgData name="Emaus Katriina" userId="e28635f8-d800-42ff-a913-92d375f1fb60" providerId="ADAL" clId="{3360E41D-692A-4943-B685-C517A7C9F2EB}" dt="2021-10-04T05:52:15.096" v="9"/>
          <ac:graphicFrameMkLst>
            <pc:docMk/>
            <pc:sldMk cId="1908879576" sldId="267"/>
            <ac:graphicFrameMk id="9" creationId="{4227F16A-1709-4FBE-B8AD-940ECA9073EE}"/>
          </ac:graphicFrameMkLst>
        </pc:graphicFrameChg>
      </pc:sldChg>
      <pc:sldChg chg="modSp">
        <pc:chgData name="Emaus Katriina" userId="e28635f8-d800-42ff-a913-92d375f1fb60" providerId="ADAL" clId="{3360E41D-692A-4943-B685-C517A7C9F2EB}" dt="2021-10-04T05:52:16.292" v="10"/>
        <pc:sldMkLst>
          <pc:docMk/>
          <pc:sldMk cId="338271439" sldId="268"/>
        </pc:sldMkLst>
        <pc:graphicFrameChg chg="mod">
          <ac:chgData name="Emaus Katriina" userId="e28635f8-d800-42ff-a913-92d375f1fb60" providerId="ADAL" clId="{3360E41D-692A-4943-B685-C517A7C9F2EB}" dt="2021-10-04T05:52:16.292" v="10"/>
          <ac:graphicFrameMkLst>
            <pc:docMk/>
            <pc:sldMk cId="338271439" sldId="268"/>
            <ac:graphicFrameMk id="10" creationId="{2C97E077-9544-49AB-A8C9-419C5ED64F9D}"/>
          </ac:graphicFrameMkLst>
        </pc:graphicFrameChg>
      </pc:sldChg>
      <pc:sldChg chg="modSp">
        <pc:chgData name="Emaus Katriina" userId="e28635f8-d800-42ff-a913-92d375f1fb60" providerId="ADAL" clId="{3360E41D-692A-4943-B685-C517A7C9F2EB}" dt="2021-10-04T05:52:17.416" v="11"/>
        <pc:sldMkLst>
          <pc:docMk/>
          <pc:sldMk cId="3279556919" sldId="269"/>
        </pc:sldMkLst>
        <pc:graphicFrameChg chg="mod">
          <ac:chgData name="Emaus Katriina" userId="e28635f8-d800-42ff-a913-92d375f1fb60" providerId="ADAL" clId="{3360E41D-692A-4943-B685-C517A7C9F2EB}" dt="2021-10-04T05:52:17.416" v="11"/>
          <ac:graphicFrameMkLst>
            <pc:docMk/>
            <pc:sldMk cId="3279556919" sldId="269"/>
            <ac:graphicFrameMk id="10" creationId="{271BA530-E953-4DBD-BEF2-0C7D85036065}"/>
          </ac:graphicFrameMkLst>
        </pc:graphicFrameChg>
      </pc:sldChg>
      <pc:sldChg chg="modSp">
        <pc:chgData name="Emaus Katriina" userId="e28635f8-d800-42ff-a913-92d375f1fb60" providerId="ADAL" clId="{3360E41D-692A-4943-B685-C517A7C9F2EB}" dt="2021-10-04T05:52:18.690" v="12"/>
        <pc:sldMkLst>
          <pc:docMk/>
          <pc:sldMk cId="3670827783" sldId="270"/>
        </pc:sldMkLst>
        <pc:graphicFrameChg chg="mod">
          <ac:chgData name="Emaus Katriina" userId="e28635f8-d800-42ff-a913-92d375f1fb60" providerId="ADAL" clId="{3360E41D-692A-4943-B685-C517A7C9F2EB}" dt="2021-10-04T05:52:18.690" v="12"/>
          <ac:graphicFrameMkLst>
            <pc:docMk/>
            <pc:sldMk cId="3670827783" sldId="270"/>
            <ac:graphicFrameMk id="10" creationId="{AA9903B3-5AE2-4BFC-AD54-F55B92DDEAA3}"/>
          </ac:graphicFrameMkLst>
        </pc:graphicFrameChg>
      </pc:sldChg>
      <pc:sldChg chg="modSp">
        <pc:chgData name="Emaus Katriina" userId="e28635f8-d800-42ff-a913-92d375f1fb60" providerId="ADAL" clId="{3360E41D-692A-4943-B685-C517A7C9F2EB}" dt="2021-10-04T05:52:20.066" v="13"/>
        <pc:sldMkLst>
          <pc:docMk/>
          <pc:sldMk cId="1043558846" sldId="271"/>
        </pc:sldMkLst>
        <pc:graphicFrameChg chg="mod">
          <ac:chgData name="Emaus Katriina" userId="e28635f8-d800-42ff-a913-92d375f1fb60" providerId="ADAL" clId="{3360E41D-692A-4943-B685-C517A7C9F2EB}" dt="2021-10-04T05:52:20.066" v="13"/>
          <ac:graphicFrameMkLst>
            <pc:docMk/>
            <pc:sldMk cId="1043558846" sldId="271"/>
            <ac:graphicFrameMk id="10" creationId="{B4D90A46-24AE-42D0-AD82-7EA54223F18B}"/>
          </ac:graphicFrameMkLst>
        </pc:graphicFrameChg>
      </pc:sldChg>
      <pc:sldChg chg="modSp">
        <pc:chgData name="Emaus Katriina" userId="e28635f8-d800-42ff-a913-92d375f1fb60" providerId="ADAL" clId="{3360E41D-692A-4943-B685-C517A7C9F2EB}" dt="2021-10-04T05:52:21.735" v="14"/>
        <pc:sldMkLst>
          <pc:docMk/>
          <pc:sldMk cId="3319825423" sldId="272"/>
        </pc:sldMkLst>
        <pc:graphicFrameChg chg="mod">
          <ac:chgData name="Emaus Katriina" userId="e28635f8-d800-42ff-a913-92d375f1fb60" providerId="ADAL" clId="{3360E41D-692A-4943-B685-C517A7C9F2EB}" dt="2021-10-04T05:52:21.735" v="14"/>
          <ac:graphicFrameMkLst>
            <pc:docMk/>
            <pc:sldMk cId="3319825423" sldId="272"/>
            <ac:graphicFrameMk id="10" creationId="{C675BCB3-AB11-468F-BCF4-45221045C26B}"/>
          </ac:graphicFrameMkLst>
        </pc:graphicFrameChg>
      </pc:sldChg>
      <pc:sldChg chg="modSp">
        <pc:chgData name="Emaus Katriina" userId="e28635f8-d800-42ff-a913-92d375f1fb60" providerId="ADAL" clId="{3360E41D-692A-4943-B685-C517A7C9F2EB}" dt="2021-10-04T05:52:23.053" v="15"/>
        <pc:sldMkLst>
          <pc:docMk/>
          <pc:sldMk cId="4278859879" sldId="273"/>
        </pc:sldMkLst>
        <pc:graphicFrameChg chg="mod">
          <ac:chgData name="Emaus Katriina" userId="e28635f8-d800-42ff-a913-92d375f1fb60" providerId="ADAL" clId="{3360E41D-692A-4943-B685-C517A7C9F2EB}" dt="2021-10-04T05:52:23.053" v="15"/>
          <ac:graphicFrameMkLst>
            <pc:docMk/>
            <pc:sldMk cId="4278859879" sldId="273"/>
            <ac:graphicFrameMk id="10" creationId="{A612714B-8399-457E-920F-5739241E1D24}"/>
          </ac:graphicFrameMkLst>
        </pc:graphicFrameChg>
      </pc:sldChg>
      <pc:sldChg chg="modSp">
        <pc:chgData name="Emaus Katriina" userId="e28635f8-d800-42ff-a913-92d375f1fb60" providerId="ADAL" clId="{3360E41D-692A-4943-B685-C517A7C9F2EB}" dt="2021-10-04T05:52:24.757" v="16"/>
        <pc:sldMkLst>
          <pc:docMk/>
          <pc:sldMk cId="2830257362" sldId="274"/>
        </pc:sldMkLst>
        <pc:graphicFrameChg chg="mod">
          <ac:chgData name="Emaus Katriina" userId="e28635f8-d800-42ff-a913-92d375f1fb60" providerId="ADAL" clId="{3360E41D-692A-4943-B685-C517A7C9F2EB}" dt="2021-10-04T05:52:24.757" v="16"/>
          <ac:graphicFrameMkLst>
            <pc:docMk/>
            <pc:sldMk cId="2830257362" sldId="274"/>
            <ac:graphicFrameMk id="10" creationId="{77727C57-0FEB-47DA-9B09-DFAA6C5E8348}"/>
          </ac:graphicFrameMkLst>
        </pc:graphicFrameChg>
      </pc:sldChg>
      <pc:sldChg chg="modSp">
        <pc:chgData name="Emaus Katriina" userId="e28635f8-d800-42ff-a913-92d375f1fb60" providerId="ADAL" clId="{3360E41D-692A-4943-B685-C517A7C9F2EB}" dt="2021-10-04T05:52:26.065" v="17"/>
        <pc:sldMkLst>
          <pc:docMk/>
          <pc:sldMk cId="652029288" sldId="275"/>
        </pc:sldMkLst>
        <pc:graphicFrameChg chg="mod">
          <ac:chgData name="Emaus Katriina" userId="e28635f8-d800-42ff-a913-92d375f1fb60" providerId="ADAL" clId="{3360E41D-692A-4943-B685-C517A7C9F2EB}" dt="2021-10-04T05:52:26.065" v="17"/>
          <ac:graphicFrameMkLst>
            <pc:docMk/>
            <pc:sldMk cId="652029288" sldId="275"/>
            <ac:graphicFrameMk id="10" creationId="{F51C3D5F-3FF6-41FE-9446-445400EA7AD3}"/>
          </ac:graphicFrameMkLst>
        </pc:graphicFrameChg>
      </pc:sldChg>
      <pc:sldChg chg="modSp">
        <pc:chgData name="Emaus Katriina" userId="e28635f8-d800-42ff-a913-92d375f1fb60" providerId="ADAL" clId="{3360E41D-692A-4943-B685-C517A7C9F2EB}" dt="2021-10-04T05:52:27.622" v="18"/>
        <pc:sldMkLst>
          <pc:docMk/>
          <pc:sldMk cId="1463627730" sldId="276"/>
        </pc:sldMkLst>
        <pc:graphicFrameChg chg="mod">
          <ac:chgData name="Emaus Katriina" userId="e28635f8-d800-42ff-a913-92d375f1fb60" providerId="ADAL" clId="{3360E41D-692A-4943-B685-C517A7C9F2EB}" dt="2021-10-04T05:52:27.622" v="18"/>
          <ac:graphicFrameMkLst>
            <pc:docMk/>
            <pc:sldMk cId="1463627730" sldId="276"/>
            <ac:graphicFrameMk id="10" creationId="{E74952AC-D9F5-46C4-8CFC-64AA88D8DF76}"/>
          </ac:graphicFrameMkLst>
        </pc:graphicFrameChg>
      </pc:sldChg>
      <pc:sldChg chg="modSp">
        <pc:chgData name="Emaus Katriina" userId="e28635f8-d800-42ff-a913-92d375f1fb60" providerId="ADAL" clId="{3360E41D-692A-4943-B685-C517A7C9F2EB}" dt="2021-10-04T05:52:28.991" v="19"/>
        <pc:sldMkLst>
          <pc:docMk/>
          <pc:sldMk cId="1518221807" sldId="277"/>
        </pc:sldMkLst>
        <pc:graphicFrameChg chg="mod">
          <ac:chgData name="Emaus Katriina" userId="e28635f8-d800-42ff-a913-92d375f1fb60" providerId="ADAL" clId="{3360E41D-692A-4943-B685-C517A7C9F2EB}" dt="2021-10-04T05:52:28.991" v="19"/>
          <ac:graphicFrameMkLst>
            <pc:docMk/>
            <pc:sldMk cId="1518221807" sldId="277"/>
            <ac:graphicFrameMk id="10" creationId="{B577B629-C1C0-420C-B15C-F7738BBAD2B2}"/>
          </ac:graphicFrameMkLst>
        </pc:graphicFrameChg>
      </pc:sldChg>
      <pc:sldChg chg="modSp">
        <pc:chgData name="Emaus Katriina" userId="e28635f8-d800-42ff-a913-92d375f1fb60" providerId="ADAL" clId="{3360E41D-692A-4943-B685-C517A7C9F2EB}" dt="2021-10-04T05:52:30.365" v="20"/>
        <pc:sldMkLst>
          <pc:docMk/>
          <pc:sldMk cId="3122956847" sldId="278"/>
        </pc:sldMkLst>
        <pc:graphicFrameChg chg="mod">
          <ac:chgData name="Emaus Katriina" userId="e28635f8-d800-42ff-a913-92d375f1fb60" providerId="ADAL" clId="{3360E41D-692A-4943-B685-C517A7C9F2EB}" dt="2021-10-04T05:52:30.365" v="20"/>
          <ac:graphicFrameMkLst>
            <pc:docMk/>
            <pc:sldMk cId="3122956847" sldId="278"/>
            <ac:graphicFrameMk id="10" creationId="{4E132D05-4D7A-4302-941E-851675ECC380}"/>
          </ac:graphicFrameMkLst>
        </pc:graphicFrameChg>
      </pc:sldChg>
      <pc:sldChg chg="modSp">
        <pc:chgData name="Emaus Katriina" userId="e28635f8-d800-42ff-a913-92d375f1fb60" providerId="ADAL" clId="{3360E41D-692A-4943-B685-C517A7C9F2EB}" dt="2021-10-04T05:52:31.477" v="21"/>
        <pc:sldMkLst>
          <pc:docMk/>
          <pc:sldMk cId="62254542" sldId="279"/>
        </pc:sldMkLst>
        <pc:graphicFrameChg chg="mod">
          <ac:chgData name="Emaus Katriina" userId="e28635f8-d800-42ff-a913-92d375f1fb60" providerId="ADAL" clId="{3360E41D-692A-4943-B685-C517A7C9F2EB}" dt="2021-10-04T05:52:31.477" v="21"/>
          <ac:graphicFrameMkLst>
            <pc:docMk/>
            <pc:sldMk cId="62254542" sldId="279"/>
            <ac:graphicFrameMk id="10" creationId="{19C11935-7209-4132-AAA1-750AA72F40E4}"/>
          </ac:graphicFrameMkLst>
        </pc:graphicFrameChg>
      </pc:sldChg>
      <pc:sldChg chg="modSp">
        <pc:chgData name="Emaus Katriina" userId="e28635f8-d800-42ff-a913-92d375f1fb60" providerId="ADAL" clId="{3360E41D-692A-4943-B685-C517A7C9F2EB}" dt="2021-10-04T05:52:32.611" v="22"/>
        <pc:sldMkLst>
          <pc:docMk/>
          <pc:sldMk cId="1080264128" sldId="280"/>
        </pc:sldMkLst>
        <pc:graphicFrameChg chg="mod">
          <ac:chgData name="Emaus Katriina" userId="e28635f8-d800-42ff-a913-92d375f1fb60" providerId="ADAL" clId="{3360E41D-692A-4943-B685-C517A7C9F2EB}" dt="2021-10-04T05:52:32.611" v="22"/>
          <ac:graphicFrameMkLst>
            <pc:docMk/>
            <pc:sldMk cId="1080264128" sldId="280"/>
            <ac:graphicFrameMk id="10" creationId="{B3835CA0-9000-4C00-B216-9C5DD488572A}"/>
          </ac:graphicFrameMkLst>
        </pc:graphicFrameChg>
      </pc:sldChg>
      <pc:sldChg chg="modSp">
        <pc:chgData name="Emaus Katriina" userId="e28635f8-d800-42ff-a913-92d375f1fb60" providerId="ADAL" clId="{3360E41D-692A-4943-B685-C517A7C9F2EB}" dt="2021-10-04T05:52:33.720" v="23"/>
        <pc:sldMkLst>
          <pc:docMk/>
          <pc:sldMk cId="2747308166" sldId="281"/>
        </pc:sldMkLst>
        <pc:graphicFrameChg chg="mod">
          <ac:chgData name="Emaus Katriina" userId="e28635f8-d800-42ff-a913-92d375f1fb60" providerId="ADAL" clId="{3360E41D-692A-4943-B685-C517A7C9F2EB}" dt="2021-10-04T05:52:33.720" v="23"/>
          <ac:graphicFrameMkLst>
            <pc:docMk/>
            <pc:sldMk cId="2747308166" sldId="281"/>
            <ac:graphicFrameMk id="10" creationId="{85ED489E-8F48-4953-975A-B44CC066D50B}"/>
          </ac:graphicFrameMkLst>
        </pc:graphicFrameChg>
      </pc:sldChg>
      <pc:sldChg chg="modSp">
        <pc:chgData name="Emaus Katriina" userId="e28635f8-d800-42ff-a913-92d375f1fb60" providerId="ADAL" clId="{3360E41D-692A-4943-B685-C517A7C9F2EB}" dt="2021-10-04T05:52:06.187" v="2"/>
        <pc:sldMkLst>
          <pc:docMk/>
          <pc:sldMk cId="3682767062" sldId="283"/>
        </pc:sldMkLst>
        <pc:graphicFrameChg chg="mod">
          <ac:chgData name="Emaus Katriina" userId="e28635f8-d800-42ff-a913-92d375f1fb60" providerId="ADAL" clId="{3360E41D-692A-4943-B685-C517A7C9F2EB}" dt="2021-10-04T05:52:06.187" v="2"/>
          <ac:graphicFrameMkLst>
            <pc:docMk/>
            <pc:sldMk cId="3682767062" sldId="283"/>
            <ac:graphicFrameMk id="10" creationId="{325098A6-CAB4-472A-9BE9-EB1CD13E0A8E}"/>
          </ac:graphicFrameMkLst>
        </pc:graphicFrameChg>
      </pc:sldChg>
      <pc:sldChg chg="modSp">
        <pc:chgData name="Emaus Katriina" userId="e28635f8-d800-42ff-a913-92d375f1fb60" providerId="ADAL" clId="{3360E41D-692A-4943-B685-C517A7C9F2EB}" dt="2021-10-04T05:52:07.505" v="3"/>
        <pc:sldMkLst>
          <pc:docMk/>
          <pc:sldMk cId="1076209344" sldId="284"/>
        </pc:sldMkLst>
        <pc:graphicFrameChg chg="mod">
          <ac:chgData name="Emaus Katriina" userId="e28635f8-d800-42ff-a913-92d375f1fb60" providerId="ADAL" clId="{3360E41D-692A-4943-B685-C517A7C9F2EB}" dt="2021-10-04T05:52:07.505" v="3"/>
          <ac:graphicFrameMkLst>
            <pc:docMk/>
            <pc:sldMk cId="1076209344" sldId="284"/>
            <ac:graphicFrameMk id="9" creationId="{F8A4BB36-59C2-43EE-8728-5B4016B20828}"/>
          </ac:graphicFrameMkLst>
        </pc:graphicFrameChg>
      </pc:sldChg>
    </pc:docChg>
  </pc:docChgLst>
  <pc:docChgLst>
    <pc:chgData name="Emaus Katriina" userId="e28635f8-d800-42ff-a913-92d375f1fb60" providerId="ADAL" clId="{14BCD851-5AEC-4560-89C6-E9E83C0D318E}"/>
    <pc:docChg chg="modSld">
      <pc:chgData name="Emaus Katriina" userId="e28635f8-d800-42ff-a913-92d375f1fb60" providerId="ADAL" clId="{14BCD851-5AEC-4560-89C6-E9E83C0D318E}" dt="2021-11-02T12:27:43.442" v="79"/>
      <pc:docMkLst>
        <pc:docMk/>
      </pc:docMkLst>
      <pc:sldChg chg="modSp">
        <pc:chgData name="Emaus Katriina" userId="e28635f8-d800-42ff-a913-92d375f1fb60" providerId="ADAL" clId="{14BCD851-5AEC-4560-89C6-E9E83C0D318E}" dt="2021-11-02T12:18:29.432" v="2"/>
        <pc:sldMkLst>
          <pc:docMk/>
          <pc:sldMk cId="369055690" sldId="257"/>
        </pc:sldMkLst>
        <pc:graphicFrameChg chg="mod">
          <ac:chgData name="Emaus Katriina" userId="e28635f8-d800-42ff-a913-92d375f1fb60" providerId="ADAL" clId="{14BCD851-5AEC-4560-89C6-E9E83C0D318E}" dt="2021-11-02T12:18:29.432" v="2"/>
          <ac:graphicFrameMkLst>
            <pc:docMk/>
            <pc:sldMk cId="369055690" sldId="257"/>
            <ac:graphicFrameMk id="8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14BCD851-5AEC-4560-89C6-E9E83C0D318E}" dt="2021-11-02T12:18:37.230" v="4"/>
        <pc:sldMkLst>
          <pc:docMk/>
          <pc:sldMk cId="3145583433" sldId="258"/>
        </pc:sldMkLst>
        <pc:graphicFrameChg chg="mod">
          <ac:chgData name="Emaus Katriina" userId="e28635f8-d800-42ff-a913-92d375f1fb60" providerId="ADAL" clId="{14BCD851-5AEC-4560-89C6-E9E83C0D318E}" dt="2021-11-02T12:18:37.230" v="4"/>
          <ac:graphicFrameMkLst>
            <pc:docMk/>
            <pc:sldMk cId="3145583433" sldId="258"/>
            <ac:graphicFrameMk id="8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14BCD851-5AEC-4560-89C6-E9E83C0D318E}" dt="2021-11-02T12:22:33.073" v="18"/>
        <pc:sldMkLst>
          <pc:docMk/>
          <pc:sldMk cId="3702945625" sldId="262"/>
        </pc:sldMkLst>
        <pc:graphicFrameChg chg="mod">
          <ac:chgData name="Emaus Katriina" userId="e28635f8-d800-42ff-a913-92d375f1fb60" providerId="ADAL" clId="{14BCD851-5AEC-4560-89C6-E9E83C0D318E}" dt="2021-11-02T12:22:33.073" v="18"/>
          <ac:graphicFrameMkLst>
            <pc:docMk/>
            <pc:sldMk cId="3702945625" sldId="262"/>
            <ac:graphicFrameMk id="10" creationId="{D406B1C6-1F1E-4FFF-A9D5-5331D4C9774A}"/>
          </ac:graphicFrameMkLst>
        </pc:graphicFrameChg>
      </pc:sldChg>
      <pc:sldChg chg="modSp">
        <pc:chgData name="Emaus Katriina" userId="e28635f8-d800-42ff-a913-92d375f1fb60" providerId="ADAL" clId="{14BCD851-5AEC-4560-89C6-E9E83C0D318E}" dt="2021-11-02T12:22:43.428" v="21"/>
        <pc:sldMkLst>
          <pc:docMk/>
          <pc:sldMk cId="1117471020" sldId="263"/>
        </pc:sldMkLst>
        <pc:graphicFrameChg chg="mod">
          <ac:chgData name="Emaus Katriina" userId="e28635f8-d800-42ff-a913-92d375f1fb60" providerId="ADAL" clId="{14BCD851-5AEC-4560-89C6-E9E83C0D318E}" dt="2021-11-02T12:22:43.428" v="21"/>
          <ac:graphicFrameMkLst>
            <pc:docMk/>
            <pc:sldMk cId="1117471020" sldId="263"/>
            <ac:graphicFrameMk id="10" creationId="{ED61EC5B-4B10-45E1-AB74-810AD191B0E3}"/>
          </ac:graphicFrameMkLst>
        </pc:graphicFrameChg>
      </pc:sldChg>
      <pc:sldChg chg="modSp">
        <pc:chgData name="Emaus Katriina" userId="e28635f8-d800-42ff-a913-92d375f1fb60" providerId="ADAL" clId="{14BCD851-5AEC-4560-89C6-E9E83C0D318E}" dt="2021-11-02T12:22:52.587" v="24"/>
        <pc:sldMkLst>
          <pc:docMk/>
          <pc:sldMk cId="2427972721" sldId="264"/>
        </pc:sldMkLst>
        <pc:graphicFrameChg chg="mod">
          <ac:chgData name="Emaus Katriina" userId="e28635f8-d800-42ff-a913-92d375f1fb60" providerId="ADAL" clId="{14BCD851-5AEC-4560-89C6-E9E83C0D318E}" dt="2021-11-02T12:22:52.587" v="24"/>
          <ac:graphicFrameMkLst>
            <pc:docMk/>
            <pc:sldMk cId="2427972721" sldId="264"/>
            <ac:graphicFrameMk id="10" creationId="{9832D294-0A0E-4931-893C-D3959E0BA55F}"/>
          </ac:graphicFrameMkLst>
        </pc:graphicFrameChg>
      </pc:sldChg>
      <pc:sldChg chg="modSp">
        <pc:chgData name="Emaus Katriina" userId="e28635f8-d800-42ff-a913-92d375f1fb60" providerId="ADAL" clId="{14BCD851-5AEC-4560-89C6-E9E83C0D318E}" dt="2021-11-02T12:22:59.960" v="27"/>
        <pc:sldMkLst>
          <pc:docMk/>
          <pc:sldMk cId="2350748738" sldId="265"/>
        </pc:sldMkLst>
        <pc:graphicFrameChg chg="mod">
          <ac:chgData name="Emaus Katriina" userId="e28635f8-d800-42ff-a913-92d375f1fb60" providerId="ADAL" clId="{14BCD851-5AEC-4560-89C6-E9E83C0D318E}" dt="2021-11-02T12:22:59.960" v="27"/>
          <ac:graphicFrameMkLst>
            <pc:docMk/>
            <pc:sldMk cId="2350748738" sldId="265"/>
            <ac:graphicFrameMk id="10" creationId="{3F53F53C-58A1-4180-9F38-A49C294C96C9}"/>
          </ac:graphicFrameMkLst>
        </pc:graphicFrameChg>
      </pc:sldChg>
      <pc:sldChg chg="modSp">
        <pc:chgData name="Emaus Katriina" userId="e28635f8-d800-42ff-a913-92d375f1fb60" providerId="ADAL" clId="{14BCD851-5AEC-4560-89C6-E9E83C0D318E}" dt="2021-11-02T12:27:43.442" v="79"/>
        <pc:sldMkLst>
          <pc:docMk/>
          <pc:sldMk cId="1690015247" sldId="266"/>
        </pc:sldMkLst>
        <pc:graphicFrameChg chg="mod">
          <ac:chgData name="Emaus Katriina" userId="e28635f8-d800-42ff-a913-92d375f1fb60" providerId="ADAL" clId="{14BCD851-5AEC-4560-89C6-E9E83C0D318E}" dt="2021-11-02T12:27:43.442" v="79"/>
          <ac:graphicFrameMkLst>
            <pc:docMk/>
            <pc:sldMk cId="1690015247" sldId="266"/>
            <ac:graphicFrameMk id="10" creationId="{C5B78A22-640D-49FB-8C1E-9C3305AF8319}"/>
          </ac:graphicFrameMkLst>
        </pc:graphicFrameChg>
      </pc:sldChg>
      <pc:sldChg chg="modSp">
        <pc:chgData name="Emaus Katriina" userId="e28635f8-d800-42ff-a913-92d375f1fb60" providerId="ADAL" clId="{14BCD851-5AEC-4560-89C6-E9E83C0D318E}" dt="2021-11-02T12:24:15.241" v="34"/>
        <pc:sldMkLst>
          <pc:docMk/>
          <pc:sldMk cId="1908879576" sldId="267"/>
        </pc:sldMkLst>
        <pc:graphicFrameChg chg="mod">
          <ac:chgData name="Emaus Katriina" userId="e28635f8-d800-42ff-a913-92d375f1fb60" providerId="ADAL" clId="{14BCD851-5AEC-4560-89C6-E9E83C0D318E}" dt="2021-11-02T12:24:15.241" v="34"/>
          <ac:graphicFrameMkLst>
            <pc:docMk/>
            <pc:sldMk cId="1908879576" sldId="267"/>
            <ac:graphicFrameMk id="9" creationId="{4227F16A-1709-4FBE-B8AD-940ECA9073EE}"/>
          </ac:graphicFrameMkLst>
        </pc:graphicFrameChg>
      </pc:sldChg>
      <pc:sldChg chg="modSp">
        <pc:chgData name="Emaus Katriina" userId="e28635f8-d800-42ff-a913-92d375f1fb60" providerId="ADAL" clId="{14BCD851-5AEC-4560-89C6-E9E83C0D318E}" dt="2021-11-02T12:24:23.063" v="37"/>
        <pc:sldMkLst>
          <pc:docMk/>
          <pc:sldMk cId="338271439" sldId="268"/>
        </pc:sldMkLst>
        <pc:graphicFrameChg chg="mod">
          <ac:chgData name="Emaus Katriina" userId="e28635f8-d800-42ff-a913-92d375f1fb60" providerId="ADAL" clId="{14BCD851-5AEC-4560-89C6-E9E83C0D318E}" dt="2021-11-02T12:24:23.063" v="37"/>
          <ac:graphicFrameMkLst>
            <pc:docMk/>
            <pc:sldMk cId="338271439" sldId="268"/>
            <ac:graphicFrameMk id="10" creationId="{2C97E077-9544-49AB-A8C9-419C5ED64F9D}"/>
          </ac:graphicFrameMkLst>
        </pc:graphicFrameChg>
      </pc:sldChg>
      <pc:sldChg chg="modSp">
        <pc:chgData name="Emaus Katriina" userId="e28635f8-d800-42ff-a913-92d375f1fb60" providerId="ADAL" clId="{14BCD851-5AEC-4560-89C6-E9E83C0D318E}" dt="2021-11-02T12:24:31.330" v="40"/>
        <pc:sldMkLst>
          <pc:docMk/>
          <pc:sldMk cId="3279556919" sldId="269"/>
        </pc:sldMkLst>
        <pc:graphicFrameChg chg="mod">
          <ac:chgData name="Emaus Katriina" userId="e28635f8-d800-42ff-a913-92d375f1fb60" providerId="ADAL" clId="{14BCD851-5AEC-4560-89C6-E9E83C0D318E}" dt="2021-11-02T12:24:31.330" v="40"/>
          <ac:graphicFrameMkLst>
            <pc:docMk/>
            <pc:sldMk cId="3279556919" sldId="269"/>
            <ac:graphicFrameMk id="10" creationId="{271BA530-E953-4DBD-BEF2-0C7D85036065}"/>
          </ac:graphicFrameMkLst>
        </pc:graphicFrameChg>
      </pc:sldChg>
      <pc:sldChg chg="modSp">
        <pc:chgData name="Emaus Katriina" userId="e28635f8-d800-42ff-a913-92d375f1fb60" providerId="ADAL" clId="{14BCD851-5AEC-4560-89C6-E9E83C0D318E}" dt="2021-11-02T12:24:38.770" v="43"/>
        <pc:sldMkLst>
          <pc:docMk/>
          <pc:sldMk cId="3670827783" sldId="270"/>
        </pc:sldMkLst>
        <pc:graphicFrameChg chg="mod">
          <ac:chgData name="Emaus Katriina" userId="e28635f8-d800-42ff-a913-92d375f1fb60" providerId="ADAL" clId="{14BCD851-5AEC-4560-89C6-E9E83C0D318E}" dt="2021-11-02T12:24:38.770" v="43"/>
          <ac:graphicFrameMkLst>
            <pc:docMk/>
            <pc:sldMk cId="3670827783" sldId="270"/>
            <ac:graphicFrameMk id="10" creationId="{AA9903B3-5AE2-4BFC-AD54-F55B92DDEAA3}"/>
          </ac:graphicFrameMkLst>
        </pc:graphicFrameChg>
      </pc:sldChg>
      <pc:sldChg chg="modSp">
        <pc:chgData name="Emaus Katriina" userId="e28635f8-d800-42ff-a913-92d375f1fb60" providerId="ADAL" clId="{14BCD851-5AEC-4560-89C6-E9E83C0D318E}" dt="2021-11-02T12:24:47.201" v="46"/>
        <pc:sldMkLst>
          <pc:docMk/>
          <pc:sldMk cId="1043558846" sldId="271"/>
        </pc:sldMkLst>
        <pc:graphicFrameChg chg="mod">
          <ac:chgData name="Emaus Katriina" userId="e28635f8-d800-42ff-a913-92d375f1fb60" providerId="ADAL" clId="{14BCD851-5AEC-4560-89C6-E9E83C0D318E}" dt="2021-11-02T12:24:47.201" v="46"/>
          <ac:graphicFrameMkLst>
            <pc:docMk/>
            <pc:sldMk cId="1043558846" sldId="271"/>
            <ac:graphicFrameMk id="10" creationId="{B4D90A46-24AE-42D0-AD82-7EA54223F18B}"/>
          </ac:graphicFrameMkLst>
        </pc:graphicFrameChg>
      </pc:sldChg>
      <pc:sldChg chg="modSp">
        <pc:chgData name="Emaus Katriina" userId="e28635f8-d800-42ff-a913-92d375f1fb60" providerId="ADAL" clId="{14BCD851-5AEC-4560-89C6-E9E83C0D318E}" dt="2021-11-02T12:24:59.843" v="49"/>
        <pc:sldMkLst>
          <pc:docMk/>
          <pc:sldMk cId="3319825423" sldId="272"/>
        </pc:sldMkLst>
        <pc:graphicFrameChg chg="mod">
          <ac:chgData name="Emaus Katriina" userId="e28635f8-d800-42ff-a913-92d375f1fb60" providerId="ADAL" clId="{14BCD851-5AEC-4560-89C6-E9E83C0D318E}" dt="2021-11-02T12:24:59.843" v="49"/>
          <ac:graphicFrameMkLst>
            <pc:docMk/>
            <pc:sldMk cId="3319825423" sldId="272"/>
            <ac:graphicFrameMk id="10" creationId="{C675BCB3-AB11-468F-BCF4-45221045C26B}"/>
          </ac:graphicFrameMkLst>
        </pc:graphicFrameChg>
      </pc:sldChg>
      <pc:sldChg chg="modSp">
        <pc:chgData name="Emaus Katriina" userId="e28635f8-d800-42ff-a913-92d375f1fb60" providerId="ADAL" clId="{14BCD851-5AEC-4560-89C6-E9E83C0D318E}" dt="2021-11-02T12:25:12.863" v="53"/>
        <pc:sldMkLst>
          <pc:docMk/>
          <pc:sldMk cId="4278859879" sldId="273"/>
        </pc:sldMkLst>
        <pc:graphicFrameChg chg="mod">
          <ac:chgData name="Emaus Katriina" userId="e28635f8-d800-42ff-a913-92d375f1fb60" providerId="ADAL" clId="{14BCD851-5AEC-4560-89C6-E9E83C0D318E}" dt="2021-11-02T12:25:12.863" v="53"/>
          <ac:graphicFrameMkLst>
            <pc:docMk/>
            <pc:sldMk cId="4278859879" sldId="273"/>
            <ac:graphicFrameMk id="10" creationId="{A612714B-8399-457E-920F-5739241E1D24}"/>
          </ac:graphicFrameMkLst>
        </pc:graphicFrameChg>
      </pc:sldChg>
      <pc:sldChg chg="modSp">
        <pc:chgData name="Emaus Katriina" userId="e28635f8-d800-42ff-a913-92d375f1fb60" providerId="ADAL" clId="{14BCD851-5AEC-4560-89C6-E9E83C0D318E}" dt="2021-11-02T12:25:17.346" v="55"/>
        <pc:sldMkLst>
          <pc:docMk/>
          <pc:sldMk cId="2830257362" sldId="274"/>
        </pc:sldMkLst>
        <pc:graphicFrameChg chg="mod">
          <ac:chgData name="Emaus Katriina" userId="e28635f8-d800-42ff-a913-92d375f1fb60" providerId="ADAL" clId="{14BCD851-5AEC-4560-89C6-E9E83C0D318E}" dt="2021-11-02T12:25:17.346" v="55"/>
          <ac:graphicFrameMkLst>
            <pc:docMk/>
            <pc:sldMk cId="2830257362" sldId="274"/>
            <ac:graphicFrameMk id="10" creationId="{77727C57-0FEB-47DA-9B09-DFAA6C5E8348}"/>
          </ac:graphicFrameMkLst>
        </pc:graphicFrameChg>
      </pc:sldChg>
      <pc:sldChg chg="modSp">
        <pc:chgData name="Emaus Katriina" userId="e28635f8-d800-42ff-a913-92d375f1fb60" providerId="ADAL" clId="{14BCD851-5AEC-4560-89C6-E9E83C0D318E}" dt="2021-11-02T12:25:26.615" v="59"/>
        <pc:sldMkLst>
          <pc:docMk/>
          <pc:sldMk cId="652029288" sldId="275"/>
        </pc:sldMkLst>
        <pc:graphicFrameChg chg="mod">
          <ac:chgData name="Emaus Katriina" userId="e28635f8-d800-42ff-a913-92d375f1fb60" providerId="ADAL" clId="{14BCD851-5AEC-4560-89C6-E9E83C0D318E}" dt="2021-11-02T12:25:26.615" v="59"/>
          <ac:graphicFrameMkLst>
            <pc:docMk/>
            <pc:sldMk cId="652029288" sldId="275"/>
            <ac:graphicFrameMk id="10" creationId="{F51C3D5F-3FF6-41FE-9446-445400EA7AD3}"/>
          </ac:graphicFrameMkLst>
        </pc:graphicFrameChg>
      </pc:sldChg>
      <pc:sldChg chg="modSp">
        <pc:chgData name="Emaus Katriina" userId="e28635f8-d800-42ff-a913-92d375f1fb60" providerId="ADAL" clId="{14BCD851-5AEC-4560-89C6-E9E83C0D318E}" dt="2021-11-02T12:25:51.092" v="62"/>
        <pc:sldMkLst>
          <pc:docMk/>
          <pc:sldMk cId="1463627730" sldId="276"/>
        </pc:sldMkLst>
        <pc:graphicFrameChg chg="mod">
          <ac:chgData name="Emaus Katriina" userId="e28635f8-d800-42ff-a913-92d375f1fb60" providerId="ADAL" clId="{14BCD851-5AEC-4560-89C6-E9E83C0D318E}" dt="2021-11-02T12:25:51.092" v="62"/>
          <ac:graphicFrameMkLst>
            <pc:docMk/>
            <pc:sldMk cId="1463627730" sldId="276"/>
            <ac:graphicFrameMk id="10" creationId="{E74952AC-D9F5-46C4-8CFC-64AA88D8DF76}"/>
          </ac:graphicFrameMkLst>
        </pc:graphicFrameChg>
      </pc:sldChg>
      <pc:sldChg chg="modSp">
        <pc:chgData name="Emaus Katriina" userId="e28635f8-d800-42ff-a913-92d375f1fb60" providerId="ADAL" clId="{14BCD851-5AEC-4560-89C6-E9E83C0D318E}" dt="2021-11-02T12:26:07.905" v="65"/>
        <pc:sldMkLst>
          <pc:docMk/>
          <pc:sldMk cId="1518221807" sldId="277"/>
        </pc:sldMkLst>
        <pc:graphicFrameChg chg="mod">
          <ac:chgData name="Emaus Katriina" userId="e28635f8-d800-42ff-a913-92d375f1fb60" providerId="ADAL" clId="{14BCD851-5AEC-4560-89C6-E9E83C0D318E}" dt="2021-11-02T12:26:07.905" v="65"/>
          <ac:graphicFrameMkLst>
            <pc:docMk/>
            <pc:sldMk cId="1518221807" sldId="277"/>
            <ac:graphicFrameMk id="10" creationId="{B577B629-C1C0-420C-B15C-F7738BBAD2B2}"/>
          </ac:graphicFrameMkLst>
        </pc:graphicFrameChg>
      </pc:sldChg>
      <pc:sldChg chg="modSp">
        <pc:chgData name="Emaus Katriina" userId="e28635f8-d800-42ff-a913-92d375f1fb60" providerId="ADAL" clId="{14BCD851-5AEC-4560-89C6-E9E83C0D318E}" dt="2021-11-02T12:26:23.750" v="68"/>
        <pc:sldMkLst>
          <pc:docMk/>
          <pc:sldMk cId="3122956847" sldId="278"/>
        </pc:sldMkLst>
        <pc:graphicFrameChg chg="mod">
          <ac:chgData name="Emaus Katriina" userId="e28635f8-d800-42ff-a913-92d375f1fb60" providerId="ADAL" clId="{14BCD851-5AEC-4560-89C6-E9E83C0D318E}" dt="2021-11-02T12:26:23.750" v="68"/>
          <ac:graphicFrameMkLst>
            <pc:docMk/>
            <pc:sldMk cId="3122956847" sldId="278"/>
            <ac:graphicFrameMk id="10" creationId="{4E132D05-4D7A-4302-941E-851675ECC380}"/>
          </ac:graphicFrameMkLst>
        </pc:graphicFrameChg>
      </pc:sldChg>
      <pc:sldChg chg="modSp">
        <pc:chgData name="Emaus Katriina" userId="e28635f8-d800-42ff-a913-92d375f1fb60" providerId="ADAL" clId="{14BCD851-5AEC-4560-89C6-E9E83C0D318E}" dt="2021-11-02T12:26:37.841" v="71"/>
        <pc:sldMkLst>
          <pc:docMk/>
          <pc:sldMk cId="62254542" sldId="279"/>
        </pc:sldMkLst>
        <pc:graphicFrameChg chg="mod">
          <ac:chgData name="Emaus Katriina" userId="e28635f8-d800-42ff-a913-92d375f1fb60" providerId="ADAL" clId="{14BCD851-5AEC-4560-89C6-E9E83C0D318E}" dt="2021-11-02T12:26:37.841" v="71"/>
          <ac:graphicFrameMkLst>
            <pc:docMk/>
            <pc:sldMk cId="62254542" sldId="279"/>
            <ac:graphicFrameMk id="10" creationId="{19C11935-7209-4132-AAA1-750AA72F40E4}"/>
          </ac:graphicFrameMkLst>
        </pc:graphicFrameChg>
      </pc:sldChg>
      <pc:sldChg chg="modSp">
        <pc:chgData name="Emaus Katriina" userId="e28635f8-d800-42ff-a913-92d375f1fb60" providerId="ADAL" clId="{14BCD851-5AEC-4560-89C6-E9E83C0D318E}" dt="2021-11-02T12:26:46.615" v="74"/>
        <pc:sldMkLst>
          <pc:docMk/>
          <pc:sldMk cId="1080264128" sldId="280"/>
        </pc:sldMkLst>
        <pc:graphicFrameChg chg="mod">
          <ac:chgData name="Emaus Katriina" userId="e28635f8-d800-42ff-a913-92d375f1fb60" providerId="ADAL" clId="{14BCD851-5AEC-4560-89C6-E9E83C0D318E}" dt="2021-11-02T12:26:46.615" v="74"/>
          <ac:graphicFrameMkLst>
            <pc:docMk/>
            <pc:sldMk cId="1080264128" sldId="280"/>
            <ac:graphicFrameMk id="10" creationId="{B3835CA0-9000-4C00-B216-9C5DD488572A}"/>
          </ac:graphicFrameMkLst>
        </pc:graphicFrameChg>
      </pc:sldChg>
      <pc:sldChg chg="modSp">
        <pc:chgData name="Emaus Katriina" userId="e28635f8-d800-42ff-a913-92d375f1fb60" providerId="ADAL" clId="{14BCD851-5AEC-4560-89C6-E9E83C0D318E}" dt="2021-11-02T12:27:08.606" v="77"/>
        <pc:sldMkLst>
          <pc:docMk/>
          <pc:sldMk cId="2747308166" sldId="281"/>
        </pc:sldMkLst>
        <pc:graphicFrameChg chg="mod">
          <ac:chgData name="Emaus Katriina" userId="e28635f8-d800-42ff-a913-92d375f1fb60" providerId="ADAL" clId="{14BCD851-5AEC-4560-89C6-E9E83C0D318E}" dt="2021-11-02T12:27:08.606" v="77"/>
          <ac:graphicFrameMkLst>
            <pc:docMk/>
            <pc:sldMk cId="2747308166" sldId="281"/>
            <ac:graphicFrameMk id="10" creationId="{85ED489E-8F48-4953-975A-B44CC066D50B}"/>
          </ac:graphicFrameMkLst>
        </pc:graphicFrameChg>
      </pc:sldChg>
      <pc:sldChg chg="modSp">
        <pc:chgData name="Emaus Katriina" userId="e28635f8-d800-42ff-a913-92d375f1fb60" providerId="ADAL" clId="{14BCD851-5AEC-4560-89C6-E9E83C0D318E}" dt="2021-11-02T12:21:14.183" v="12"/>
        <pc:sldMkLst>
          <pc:docMk/>
          <pc:sldMk cId="3682767062" sldId="283"/>
        </pc:sldMkLst>
        <pc:graphicFrameChg chg="mod">
          <ac:chgData name="Emaus Katriina" userId="e28635f8-d800-42ff-a913-92d375f1fb60" providerId="ADAL" clId="{14BCD851-5AEC-4560-89C6-E9E83C0D318E}" dt="2021-11-02T12:21:14.183" v="12"/>
          <ac:graphicFrameMkLst>
            <pc:docMk/>
            <pc:sldMk cId="3682767062" sldId="283"/>
            <ac:graphicFrameMk id="10" creationId="{325098A6-CAB4-472A-9BE9-EB1CD13E0A8E}"/>
          </ac:graphicFrameMkLst>
        </pc:graphicFrameChg>
      </pc:sldChg>
      <pc:sldChg chg="modSp">
        <pc:chgData name="Emaus Katriina" userId="e28635f8-d800-42ff-a913-92d375f1fb60" providerId="ADAL" clId="{14BCD851-5AEC-4560-89C6-E9E83C0D318E}" dt="2021-11-02T12:21:41.383" v="15"/>
        <pc:sldMkLst>
          <pc:docMk/>
          <pc:sldMk cId="1076209344" sldId="284"/>
        </pc:sldMkLst>
        <pc:graphicFrameChg chg="mod">
          <ac:chgData name="Emaus Katriina" userId="e28635f8-d800-42ff-a913-92d375f1fb60" providerId="ADAL" clId="{14BCD851-5AEC-4560-89C6-E9E83C0D318E}" dt="2021-11-02T12:21:41.383" v="15"/>
          <ac:graphicFrameMkLst>
            <pc:docMk/>
            <pc:sldMk cId="1076209344" sldId="284"/>
            <ac:graphicFrameMk id="9" creationId="{F8A4BB36-59C2-43EE-8728-5B4016B20828}"/>
          </ac:graphicFrameMkLst>
        </pc:graphicFrameChg>
      </pc:sldChg>
    </pc:docChg>
  </pc:docChgLst>
  <pc:docChgLst>
    <pc:chgData name="Emaus Katriina" userId="e28635f8-d800-42ff-a913-92d375f1fb60" providerId="ADAL" clId="{1E894FC6-4A0A-46AA-9587-D2F881ABA9B7}"/>
    <pc:docChg chg="modSld">
      <pc:chgData name="Emaus Katriina" userId="e28635f8-d800-42ff-a913-92d375f1fb60" providerId="ADAL" clId="{1E894FC6-4A0A-46AA-9587-D2F881ABA9B7}" dt="2022-11-30T11:48:42.128" v="27"/>
      <pc:docMkLst>
        <pc:docMk/>
      </pc:docMkLst>
      <pc:sldChg chg="modSp">
        <pc:chgData name="Emaus Katriina" userId="e28635f8-d800-42ff-a913-92d375f1fb60" providerId="ADAL" clId="{1E894FC6-4A0A-46AA-9587-D2F881ABA9B7}" dt="2022-11-30T11:46:54.407" v="0"/>
        <pc:sldMkLst>
          <pc:docMk/>
          <pc:sldMk cId="369055690" sldId="257"/>
        </pc:sldMkLst>
        <pc:graphicFrameChg chg="mod">
          <ac:chgData name="Emaus Katriina" userId="e28635f8-d800-42ff-a913-92d375f1fb60" providerId="ADAL" clId="{1E894FC6-4A0A-46AA-9587-D2F881ABA9B7}" dt="2022-11-30T11:46:54.407" v="0"/>
          <ac:graphicFrameMkLst>
            <pc:docMk/>
            <pc:sldMk cId="369055690" sldId="257"/>
            <ac:graphicFrameMk id="8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1E894FC6-4A0A-46AA-9587-D2F881ABA9B7}" dt="2022-11-30T11:46:55.038" v="1"/>
        <pc:sldMkLst>
          <pc:docMk/>
          <pc:sldMk cId="3145583433" sldId="258"/>
        </pc:sldMkLst>
        <pc:graphicFrameChg chg="mod">
          <ac:chgData name="Emaus Katriina" userId="e28635f8-d800-42ff-a913-92d375f1fb60" providerId="ADAL" clId="{1E894FC6-4A0A-46AA-9587-D2F881ABA9B7}" dt="2022-11-30T11:46:55.038" v="1"/>
          <ac:graphicFrameMkLst>
            <pc:docMk/>
            <pc:sldMk cId="3145583433" sldId="258"/>
            <ac:graphicFrameMk id="8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1E894FC6-4A0A-46AA-9587-D2F881ABA9B7}" dt="2022-11-30T11:47:02.892" v="4"/>
        <pc:sldMkLst>
          <pc:docMk/>
          <pc:sldMk cId="3702945625" sldId="262"/>
        </pc:sldMkLst>
        <pc:graphicFrameChg chg="mod">
          <ac:chgData name="Emaus Katriina" userId="e28635f8-d800-42ff-a913-92d375f1fb60" providerId="ADAL" clId="{1E894FC6-4A0A-46AA-9587-D2F881ABA9B7}" dt="2022-11-30T11:47:02.892" v="4"/>
          <ac:graphicFrameMkLst>
            <pc:docMk/>
            <pc:sldMk cId="3702945625" sldId="262"/>
            <ac:graphicFrameMk id="10" creationId="{D406B1C6-1F1E-4FFF-A9D5-5331D4C9774A}"/>
          </ac:graphicFrameMkLst>
        </pc:graphicFrameChg>
      </pc:sldChg>
      <pc:sldChg chg="modSp">
        <pc:chgData name="Emaus Katriina" userId="e28635f8-d800-42ff-a913-92d375f1fb60" providerId="ADAL" clId="{1E894FC6-4A0A-46AA-9587-D2F881ABA9B7}" dt="2022-11-30T11:47:04.735" v="5"/>
        <pc:sldMkLst>
          <pc:docMk/>
          <pc:sldMk cId="1117471020" sldId="263"/>
        </pc:sldMkLst>
        <pc:graphicFrameChg chg="mod">
          <ac:chgData name="Emaus Katriina" userId="e28635f8-d800-42ff-a913-92d375f1fb60" providerId="ADAL" clId="{1E894FC6-4A0A-46AA-9587-D2F881ABA9B7}" dt="2022-11-30T11:47:04.735" v="5"/>
          <ac:graphicFrameMkLst>
            <pc:docMk/>
            <pc:sldMk cId="1117471020" sldId="263"/>
            <ac:graphicFrameMk id="10" creationId="{ED61EC5B-4B10-45E1-AB74-810AD191B0E3}"/>
          </ac:graphicFrameMkLst>
        </pc:graphicFrameChg>
      </pc:sldChg>
      <pc:sldChg chg="modSp">
        <pc:chgData name="Emaus Katriina" userId="e28635f8-d800-42ff-a913-92d375f1fb60" providerId="ADAL" clId="{1E894FC6-4A0A-46AA-9587-D2F881ABA9B7}" dt="2022-11-30T11:47:05.813" v="6"/>
        <pc:sldMkLst>
          <pc:docMk/>
          <pc:sldMk cId="2427972721" sldId="264"/>
        </pc:sldMkLst>
        <pc:graphicFrameChg chg="mod">
          <ac:chgData name="Emaus Katriina" userId="e28635f8-d800-42ff-a913-92d375f1fb60" providerId="ADAL" clId="{1E894FC6-4A0A-46AA-9587-D2F881ABA9B7}" dt="2022-11-30T11:47:05.813" v="6"/>
          <ac:graphicFrameMkLst>
            <pc:docMk/>
            <pc:sldMk cId="2427972721" sldId="264"/>
            <ac:graphicFrameMk id="10" creationId="{9832D294-0A0E-4931-893C-D3959E0BA55F}"/>
          </ac:graphicFrameMkLst>
        </pc:graphicFrameChg>
      </pc:sldChg>
      <pc:sldChg chg="modSp">
        <pc:chgData name="Emaus Katriina" userId="e28635f8-d800-42ff-a913-92d375f1fb60" providerId="ADAL" clId="{1E894FC6-4A0A-46AA-9587-D2F881ABA9B7}" dt="2022-11-30T11:47:06.853" v="7"/>
        <pc:sldMkLst>
          <pc:docMk/>
          <pc:sldMk cId="2350748738" sldId="265"/>
        </pc:sldMkLst>
        <pc:graphicFrameChg chg="mod">
          <ac:chgData name="Emaus Katriina" userId="e28635f8-d800-42ff-a913-92d375f1fb60" providerId="ADAL" clId="{1E894FC6-4A0A-46AA-9587-D2F881ABA9B7}" dt="2022-11-30T11:47:06.853" v="7"/>
          <ac:graphicFrameMkLst>
            <pc:docMk/>
            <pc:sldMk cId="2350748738" sldId="265"/>
            <ac:graphicFrameMk id="10" creationId="{3F53F53C-58A1-4180-9F38-A49C294C96C9}"/>
          </ac:graphicFrameMkLst>
        </pc:graphicFrameChg>
      </pc:sldChg>
      <pc:sldChg chg="modSp">
        <pc:chgData name="Emaus Katriina" userId="e28635f8-d800-42ff-a913-92d375f1fb60" providerId="ADAL" clId="{1E894FC6-4A0A-46AA-9587-D2F881ABA9B7}" dt="2022-11-30T11:47:07.888" v="8"/>
        <pc:sldMkLst>
          <pc:docMk/>
          <pc:sldMk cId="1690015247" sldId="266"/>
        </pc:sldMkLst>
        <pc:graphicFrameChg chg="mod">
          <ac:chgData name="Emaus Katriina" userId="e28635f8-d800-42ff-a913-92d375f1fb60" providerId="ADAL" clId="{1E894FC6-4A0A-46AA-9587-D2F881ABA9B7}" dt="2022-11-30T11:47:07.888" v="8"/>
          <ac:graphicFrameMkLst>
            <pc:docMk/>
            <pc:sldMk cId="1690015247" sldId="266"/>
            <ac:graphicFrameMk id="10" creationId="{C5B78A22-640D-49FB-8C1E-9C3305AF8319}"/>
          </ac:graphicFrameMkLst>
        </pc:graphicFrameChg>
      </pc:sldChg>
      <pc:sldChg chg="modSp">
        <pc:chgData name="Emaus Katriina" userId="e28635f8-d800-42ff-a913-92d375f1fb60" providerId="ADAL" clId="{1E894FC6-4A0A-46AA-9587-D2F881ABA9B7}" dt="2022-11-30T11:47:08.779" v="9"/>
        <pc:sldMkLst>
          <pc:docMk/>
          <pc:sldMk cId="1908879576" sldId="267"/>
        </pc:sldMkLst>
        <pc:graphicFrameChg chg="mod">
          <ac:chgData name="Emaus Katriina" userId="e28635f8-d800-42ff-a913-92d375f1fb60" providerId="ADAL" clId="{1E894FC6-4A0A-46AA-9587-D2F881ABA9B7}" dt="2022-11-30T11:47:08.779" v="9"/>
          <ac:graphicFrameMkLst>
            <pc:docMk/>
            <pc:sldMk cId="1908879576" sldId="267"/>
            <ac:graphicFrameMk id="9" creationId="{4227F16A-1709-4FBE-B8AD-940ECA9073EE}"/>
          </ac:graphicFrameMkLst>
        </pc:graphicFrameChg>
      </pc:sldChg>
      <pc:sldChg chg="modSp">
        <pc:chgData name="Emaus Katriina" userId="e28635f8-d800-42ff-a913-92d375f1fb60" providerId="ADAL" clId="{1E894FC6-4A0A-46AA-9587-D2F881ABA9B7}" dt="2022-11-30T11:47:09.700" v="10"/>
        <pc:sldMkLst>
          <pc:docMk/>
          <pc:sldMk cId="338271439" sldId="268"/>
        </pc:sldMkLst>
        <pc:graphicFrameChg chg="mod">
          <ac:chgData name="Emaus Katriina" userId="e28635f8-d800-42ff-a913-92d375f1fb60" providerId="ADAL" clId="{1E894FC6-4A0A-46AA-9587-D2F881ABA9B7}" dt="2022-11-30T11:47:09.700" v="10"/>
          <ac:graphicFrameMkLst>
            <pc:docMk/>
            <pc:sldMk cId="338271439" sldId="268"/>
            <ac:graphicFrameMk id="10" creationId="{2C97E077-9544-49AB-A8C9-419C5ED64F9D}"/>
          </ac:graphicFrameMkLst>
        </pc:graphicFrameChg>
      </pc:sldChg>
      <pc:sldChg chg="modSp">
        <pc:chgData name="Emaus Katriina" userId="e28635f8-d800-42ff-a913-92d375f1fb60" providerId="ADAL" clId="{1E894FC6-4A0A-46AA-9587-D2F881ABA9B7}" dt="2022-11-30T11:47:10.648" v="11"/>
        <pc:sldMkLst>
          <pc:docMk/>
          <pc:sldMk cId="3279556919" sldId="269"/>
        </pc:sldMkLst>
        <pc:graphicFrameChg chg="mod">
          <ac:chgData name="Emaus Katriina" userId="e28635f8-d800-42ff-a913-92d375f1fb60" providerId="ADAL" clId="{1E894FC6-4A0A-46AA-9587-D2F881ABA9B7}" dt="2022-11-30T11:47:10.648" v="11"/>
          <ac:graphicFrameMkLst>
            <pc:docMk/>
            <pc:sldMk cId="3279556919" sldId="269"/>
            <ac:graphicFrameMk id="10" creationId="{271BA530-E953-4DBD-BEF2-0C7D85036065}"/>
          </ac:graphicFrameMkLst>
        </pc:graphicFrameChg>
      </pc:sldChg>
      <pc:sldChg chg="modSp">
        <pc:chgData name="Emaus Katriina" userId="e28635f8-d800-42ff-a913-92d375f1fb60" providerId="ADAL" clId="{1E894FC6-4A0A-46AA-9587-D2F881ABA9B7}" dt="2022-11-30T11:47:11.599" v="12"/>
        <pc:sldMkLst>
          <pc:docMk/>
          <pc:sldMk cId="3670827783" sldId="270"/>
        </pc:sldMkLst>
        <pc:graphicFrameChg chg="mod">
          <ac:chgData name="Emaus Katriina" userId="e28635f8-d800-42ff-a913-92d375f1fb60" providerId="ADAL" clId="{1E894FC6-4A0A-46AA-9587-D2F881ABA9B7}" dt="2022-11-30T11:47:11.599" v="12"/>
          <ac:graphicFrameMkLst>
            <pc:docMk/>
            <pc:sldMk cId="3670827783" sldId="270"/>
            <ac:graphicFrameMk id="10" creationId="{AA9903B3-5AE2-4BFC-AD54-F55B92DDEAA3}"/>
          </ac:graphicFrameMkLst>
        </pc:graphicFrameChg>
      </pc:sldChg>
      <pc:sldChg chg="modSp">
        <pc:chgData name="Emaus Katriina" userId="e28635f8-d800-42ff-a913-92d375f1fb60" providerId="ADAL" clId="{1E894FC6-4A0A-46AA-9587-D2F881ABA9B7}" dt="2022-11-30T11:47:13.005" v="13"/>
        <pc:sldMkLst>
          <pc:docMk/>
          <pc:sldMk cId="1043558846" sldId="271"/>
        </pc:sldMkLst>
        <pc:graphicFrameChg chg="mod">
          <ac:chgData name="Emaus Katriina" userId="e28635f8-d800-42ff-a913-92d375f1fb60" providerId="ADAL" clId="{1E894FC6-4A0A-46AA-9587-D2F881ABA9B7}" dt="2022-11-30T11:47:13.005" v="13"/>
          <ac:graphicFrameMkLst>
            <pc:docMk/>
            <pc:sldMk cId="1043558846" sldId="271"/>
            <ac:graphicFrameMk id="10" creationId="{B4D90A46-24AE-42D0-AD82-7EA54223F18B}"/>
          </ac:graphicFrameMkLst>
        </pc:graphicFrameChg>
      </pc:sldChg>
      <pc:sldChg chg="modSp">
        <pc:chgData name="Emaus Katriina" userId="e28635f8-d800-42ff-a913-92d375f1fb60" providerId="ADAL" clId="{1E894FC6-4A0A-46AA-9587-D2F881ABA9B7}" dt="2022-11-30T11:47:14.668" v="14"/>
        <pc:sldMkLst>
          <pc:docMk/>
          <pc:sldMk cId="3319825423" sldId="272"/>
        </pc:sldMkLst>
        <pc:graphicFrameChg chg="mod">
          <ac:chgData name="Emaus Katriina" userId="e28635f8-d800-42ff-a913-92d375f1fb60" providerId="ADAL" clId="{1E894FC6-4A0A-46AA-9587-D2F881ABA9B7}" dt="2022-11-30T11:47:14.668" v="14"/>
          <ac:graphicFrameMkLst>
            <pc:docMk/>
            <pc:sldMk cId="3319825423" sldId="272"/>
            <ac:graphicFrameMk id="10" creationId="{C675BCB3-AB11-468F-BCF4-45221045C26B}"/>
          </ac:graphicFrameMkLst>
        </pc:graphicFrameChg>
      </pc:sldChg>
      <pc:sldChg chg="modSp">
        <pc:chgData name="Emaus Katriina" userId="e28635f8-d800-42ff-a913-92d375f1fb60" providerId="ADAL" clId="{1E894FC6-4A0A-46AA-9587-D2F881ABA9B7}" dt="2022-11-30T11:47:18.538" v="15"/>
        <pc:sldMkLst>
          <pc:docMk/>
          <pc:sldMk cId="4278859879" sldId="273"/>
        </pc:sldMkLst>
        <pc:graphicFrameChg chg="mod">
          <ac:chgData name="Emaus Katriina" userId="e28635f8-d800-42ff-a913-92d375f1fb60" providerId="ADAL" clId="{1E894FC6-4A0A-46AA-9587-D2F881ABA9B7}" dt="2022-11-30T11:47:18.538" v="15"/>
          <ac:graphicFrameMkLst>
            <pc:docMk/>
            <pc:sldMk cId="4278859879" sldId="273"/>
            <ac:graphicFrameMk id="10" creationId="{A612714B-8399-457E-920F-5739241E1D24}"/>
          </ac:graphicFrameMkLst>
        </pc:graphicFrameChg>
      </pc:sldChg>
      <pc:sldChg chg="modSp">
        <pc:chgData name="Emaus Katriina" userId="e28635f8-d800-42ff-a913-92d375f1fb60" providerId="ADAL" clId="{1E894FC6-4A0A-46AA-9587-D2F881ABA9B7}" dt="2022-11-30T11:48:42.128" v="27"/>
        <pc:sldMkLst>
          <pc:docMk/>
          <pc:sldMk cId="2830257362" sldId="274"/>
        </pc:sldMkLst>
        <pc:graphicFrameChg chg="mod">
          <ac:chgData name="Emaus Katriina" userId="e28635f8-d800-42ff-a913-92d375f1fb60" providerId="ADAL" clId="{1E894FC6-4A0A-46AA-9587-D2F881ABA9B7}" dt="2022-11-30T11:48:42.128" v="27"/>
          <ac:graphicFrameMkLst>
            <pc:docMk/>
            <pc:sldMk cId="2830257362" sldId="274"/>
            <ac:graphicFrameMk id="10" creationId="{77727C57-0FEB-47DA-9B09-DFAA6C5E8348}"/>
          </ac:graphicFrameMkLst>
        </pc:graphicFrameChg>
      </pc:sldChg>
      <pc:sldChg chg="modSp">
        <pc:chgData name="Emaus Katriina" userId="e28635f8-d800-42ff-a913-92d375f1fb60" providerId="ADAL" clId="{1E894FC6-4A0A-46AA-9587-D2F881ABA9B7}" dt="2022-11-30T11:47:25.068" v="17"/>
        <pc:sldMkLst>
          <pc:docMk/>
          <pc:sldMk cId="652029288" sldId="275"/>
        </pc:sldMkLst>
        <pc:graphicFrameChg chg="mod">
          <ac:chgData name="Emaus Katriina" userId="e28635f8-d800-42ff-a913-92d375f1fb60" providerId="ADAL" clId="{1E894FC6-4A0A-46AA-9587-D2F881ABA9B7}" dt="2022-11-30T11:47:25.068" v="17"/>
          <ac:graphicFrameMkLst>
            <pc:docMk/>
            <pc:sldMk cId="652029288" sldId="275"/>
            <ac:graphicFrameMk id="10" creationId="{F51C3D5F-3FF6-41FE-9446-445400EA7AD3}"/>
          </ac:graphicFrameMkLst>
        </pc:graphicFrameChg>
      </pc:sldChg>
      <pc:sldChg chg="modSp">
        <pc:chgData name="Emaus Katriina" userId="e28635f8-d800-42ff-a913-92d375f1fb60" providerId="ADAL" clId="{1E894FC6-4A0A-46AA-9587-D2F881ABA9B7}" dt="2022-11-30T11:47:27.824" v="18"/>
        <pc:sldMkLst>
          <pc:docMk/>
          <pc:sldMk cId="1463627730" sldId="276"/>
        </pc:sldMkLst>
        <pc:graphicFrameChg chg="mod">
          <ac:chgData name="Emaus Katriina" userId="e28635f8-d800-42ff-a913-92d375f1fb60" providerId="ADAL" clId="{1E894FC6-4A0A-46AA-9587-D2F881ABA9B7}" dt="2022-11-30T11:47:27.824" v="18"/>
          <ac:graphicFrameMkLst>
            <pc:docMk/>
            <pc:sldMk cId="1463627730" sldId="276"/>
            <ac:graphicFrameMk id="10" creationId="{E74952AC-D9F5-46C4-8CFC-64AA88D8DF76}"/>
          </ac:graphicFrameMkLst>
        </pc:graphicFrameChg>
      </pc:sldChg>
      <pc:sldChg chg="modSp">
        <pc:chgData name="Emaus Katriina" userId="e28635f8-d800-42ff-a913-92d375f1fb60" providerId="ADAL" clId="{1E894FC6-4A0A-46AA-9587-D2F881ABA9B7}" dt="2022-11-30T11:47:30.954" v="19"/>
        <pc:sldMkLst>
          <pc:docMk/>
          <pc:sldMk cId="1518221807" sldId="277"/>
        </pc:sldMkLst>
        <pc:graphicFrameChg chg="mod">
          <ac:chgData name="Emaus Katriina" userId="e28635f8-d800-42ff-a913-92d375f1fb60" providerId="ADAL" clId="{1E894FC6-4A0A-46AA-9587-D2F881ABA9B7}" dt="2022-11-30T11:47:30.954" v="19"/>
          <ac:graphicFrameMkLst>
            <pc:docMk/>
            <pc:sldMk cId="1518221807" sldId="277"/>
            <ac:graphicFrameMk id="10" creationId="{B577B629-C1C0-420C-B15C-F7738BBAD2B2}"/>
          </ac:graphicFrameMkLst>
        </pc:graphicFrameChg>
      </pc:sldChg>
      <pc:sldChg chg="modSp">
        <pc:chgData name="Emaus Katriina" userId="e28635f8-d800-42ff-a913-92d375f1fb60" providerId="ADAL" clId="{1E894FC6-4A0A-46AA-9587-D2F881ABA9B7}" dt="2022-11-30T11:47:33.210" v="20"/>
        <pc:sldMkLst>
          <pc:docMk/>
          <pc:sldMk cId="3122956847" sldId="278"/>
        </pc:sldMkLst>
        <pc:graphicFrameChg chg="mod">
          <ac:chgData name="Emaus Katriina" userId="e28635f8-d800-42ff-a913-92d375f1fb60" providerId="ADAL" clId="{1E894FC6-4A0A-46AA-9587-D2F881ABA9B7}" dt="2022-11-30T11:47:33.210" v="20"/>
          <ac:graphicFrameMkLst>
            <pc:docMk/>
            <pc:sldMk cId="3122956847" sldId="278"/>
            <ac:graphicFrameMk id="10" creationId="{4E132D05-4D7A-4302-941E-851675ECC380}"/>
          </ac:graphicFrameMkLst>
        </pc:graphicFrameChg>
      </pc:sldChg>
      <pc:sldChg chg="modSp">
        <pc:chgData name="Emaus Katriina" userId="e28635f8-d800-42ff-a913-92d375f1fb60" providerId="ADAL" clId="{1E894FC6-4A0A-46AA-9587-D2F881ABA9B7}" dt="2022-11-30T11:47:34.643" v="21"/>
        <pc:sldMkLst>
          <pc:docMk/>
          <pc:sldMk cId="62254542" sldId="279"/>
        </pc:sldMkLst>
        <pc:graphicFrameChg chg="mod">
          <ac:chgData name="Emaus Katriina" userId="e28635f8-d800-42ff-a913-92d375f1fb60" providerId="ADAL" clId="{1E894FC6-4A0A-46AA-9587-D2F881ABA9B7}" dt="2022-11-30T11:47:34.643" v="21"/>
          <ac:graphicFrameMkLst>
            <pc:docMk/>
            <pc:sldMk cId="62254542" sldId="279"/>
            <ac:graphicFrameMk id="10" creationId="{19C11935-7209-4132-AAA1-750AA72F40E4}"/>
          </ac:graphicFrameMkLst>
        </pc:graphicFrameChg>
      </pc:sldChg>
      <pc:sldChg chg="modSp">
        <pc:chgData name="Emaus Katriina" userId="e28635f8-d800-42ff-a913-92d375f1fb60" providerId="ADAL" clId="{1E894FC6-4A0A-46AA-9587-D2F881ABA9B7}" dt="2022-11-30T11:47:36.164" v="22"/>
        <pc:sldMkLst>
          <pc:docMk/>
          <pc:sldMk cId="1080264128" sldId="280"/>
        </pc:sldMkLst>
        <pc:graphicFrameChg chg="mod">
          <ac:chgData name="Emaus Katriina" userId="e28635f8-d800-42ff-a913-92d375f1fb60" providerId="ADAL" clId="{1E894FC6-4A0A-46AA-9587-D2F881ABA9B7}" dt="2022-11-30T11:47:36.164" v="22"/>
          <ac:graphicFrameMkLst>
            <pc:docMk/>
            <pc:sldMk cId="1080264128" sldId="280"/>
            <ac:graphicFrameMk id="10" creationId="{B3835CA0-9000-4C00-B216-9C5DD488572A}"/>
          </ac:graphicFrameMkLst>
        </pc:graphicFrameChg>
      </pc:sldChg>
      <pc:sldChg chg="modSp">
        <pc:chgData name="Emaus Katriina" userId="e28635f8-d800-42ff-a913-92d375f1fb60" providerId="ADAL" clId="{1E894FC6-4A0A-46AA-9587-D2F881ABA9B7}" dt="2022-11-30T11:47:37.766" v="23"/>
        <pc:sldMkLst>
          <pc:docMk/>
          <pc:sldMk cId="2747308166" sldId="281"/>
        </pc:sldMkLst>
        <pc:graphicFrameChg chg="mod">
          <ac:chgData name="Emaus Katriina" userId="e28635f8-d800-42ff-a913-92d375f1fb60" providerId="ADAL" clId="{1E894FC6-4A0A-46AA-9587-D2F881ABA9B7}" dt="2022-11-30T11:47:37.766" v="23"/>
          <ac:graphicFrameMkLst>
            <pc:docMk/>
            <pc:sldMk cId="2747308166" sldId="281"/>
            <ac:graphicFrameMk id="10" creationId="{85ED489E-8F48-4953-975A-B44CC066D50B}"/>
          </ac:graphicFrameMkLst>
        </pc:graphicFrameChg>
      </pc:sldChg>
      <pc:sldChg chg="modSp">
        <pc:chgData name="Emaus Katriina" userId="e28635f8-d800-42ff-a913-92d375f1fb60" providerId="ADAL" clId="{1E894FC6-4A0A-46AA-9587-D2F881ABA9B7}" dt="2022-11-30T11:46:58.641" v="2"/>
        <pc:sldMkLst>
          <pc:docMk/>
          <pc:sldMk cId="3682767062" sldId="283"/>
        </pc:sldMkLst>
        <pc:graphicFrameChg chg="mod">
          <ac:chgData name="Emaus Katriina" userId="e28635f8-d800-42ff-a913-92d375f1fb60" providerId="ADAL" clId="{1E894FC6-4A0A-46AA-9587-D2F881ABA9B7}" dt="2022-11-30T11:46:58.641" v="2"/>
          <ac:graphicFrameMkLst>
            <pc:docMk/>
            <pc:sldMk cId="3682767062" sldId="283"/>
            <ac:graphicFrameMk id="10" creationId="{325098A6-CAB4-472A-9BE9-EB1CD13E0A8E}"/>
          </ac:graphicFrameMkLst>
        </pc:graphicFrameChg>
      </pc:sldChg>
      <pc:sldChg chg="modSp">
        <pc:chgData name="Emaus Katriina" userId="e28635f8-d800-42ff-a913-92d375f1fb60" providerId="ADAL" clId="{1E894FC6-4A0A-46AA-9587-D2F881ABA9B7}" dt="2022-11-30T11:46:59.895" v="3"/>
        <pc:sldMkLst>
          <pc:docMk/>
          <pc:sldMk cId="1076209344" sldId="284"/>
        </pc:sldMkLst>
        <pc:graphicFrameChg chg="mod">
          <ac:chgData name="Emaus Katriina" userId="e28635f8-d800-42ff-a913-92d375f1fb60" providerId="ADAL" clId="{1E894FC6-4A0A-46AA-9587-D2F881ABA9B7}" dt="2022-11-30T11:46:59.895" v="3"/>
          <ac:graphicFrameMkLst>
            <pc:docMk/>
            <pc:sldMk cId="1076209344" sldId="284"/>
            <ac:graphicFrameMk id="9" creationId="{F8A4BB36-59C2-43EE-8728-5B4016B20828}"/>
          </ac:graphicFrameMkLst>
        </pc:graphicFrameChg>
      </pc:sldChg>
    </pc:docChg>
  </pc:docChgLst>
  <pc:docChgLst>
    <pc:chgData name="Emaus Katriina" userId="e28635f8-d800-42ff-a913-92d375f1fb60" providerId="ADAL" clId="{31257449-4435-4F98-BEB3-CE13C7BF34F0}"/>
    <pc:docChg chg="modSld">
      <pc:chgData name="Emaus Katriina" userId="e28635f8-d800-42ff-a913-92d375f1fb60" providerId="ADAL" clId="{31257449-4435-4F98-BEB3-CE13C7BF34F0}" dt="2020-11-30T12:36:19.433" v="23"/>
      <pc:docMkLst>
        <pc:docMk/>
      </pc:docMkLst>
      <pc:sldChg chg="modSp">
        <pc:chgData name="Emaus Katriina" userId="e28635f8-d800-42ff-a913-92d375f1fb60" providerId="ADAL" clId="{31257449-4435-4F98-BEB3-CE13C7BF34F0}" dt="2020-11-30T12:35:55.988" v="0"/>
        <pc:sldMkLst>
          <pc:docMk/>
          <pc:sldMk cId="369055690" sldId="257"/>
        </pc:sldMkLst>
        <pc:graphicFrameChg chg="mod">
          <ac:chgData name="Emaus Katriina" userId="e28635f8-d800-42ff-a913-92d375f1fb60" providerId="ADAL" clId="{31257449-4435-4F98-BEB3-CE13C7BF34F0}" dt="2020-11-30T12:35:55.988" v="0"/>
          <ac:graphicFrameMkLst>
            <pc:docMk/>
            <pc:sldMk cId="369055690" sldId="257"/>
            <ac:graphicFrameMk id="8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1257449-4435-4F98-BEB3-CE13C7BF34F0}" dt="2020-11-30T12:35:58.028" v="1"/>
        <pc:sldMkLst>
          <pc:docMk/>
          <pc:sldMk cId="3145583433" sldId="258"/>
        </pc:sldMkLst>
        <pc:graphicFrameChg chg="mod">
          <ac:chgData name="Emaus Katriina" userId="e28635f8-d800-42ff-a913-92d375f1fb60" providerId="ADAL" clId="{31257449-4435-4F98-BEB3-CE13C7BF34F0}" dt="2020-11-30T12:35:58.028" v="1"/>
          <ac:graphicFrameMkLst>
            <pc:docMk/>
            <pc:sldMk cId="3145583433" sldId="258"/>
            <ac:graphicFrameMk id="8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1257449-4435-4F98-BEB3-CE13C7BF34F0}" dt="2020-11-30T12:36:02.528" v="4"/>
        <pc:sldMkLst>
          <pc:docMk/>
          <pc:sldMk cId="3702945625" sldId="262"/>
        </pc:sldMkLst>
        <pc:graphicFrameChg chg="mod">
          <ac:chgData name="Emaus Katriina" userId="e28635f8-d800-42ff-a913-92d375f1fb60" providerId="ADAL" clId="{31257449-4435-4F98-BEB3-CE13C7BF34F0}" dt="2020-11-30T12:36:02.528" v="4"/>
          <ac:graphicFrameMkLst>
            <pc:docMk/>
            <pc:sldMk cId="3702945625" sldId="262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1257449-4435-4F98-BEB3-CE13C7BF34F0}" dt="2020-11-30T12:36:03.893" v="5"/>
        <pc:sldMkLst>
          <pc:docMk/>
          <pc:sldMk cId="1117471020" sldId="263"/>
        </pc:sldMkLst>
        <pc:graphicFrameChg chg="mod">
          <ac:chgData name="Emaus Katriina" userId="e28635f8-d800-42ff-a913-92d375f1fb60" providerId="ADAL" clId="{31257449-4435-4F98-BEB3-CE13C7BF34F0}" dt="2020-11-30T12:36:03.893" v="5"/>
          <ac:graphicFrameMkLst>
            <pc:docMk/>
            <pc:sldMk cId="1117471020" sldId="263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1257449-4435-4F98-BEB3-CE13C7BF34F0}" dt="2020-11-30T12:36:04.798" v="6"/>
        <pc:sldMkLst>
          <pc:docMk/>
          <pc:sldMk cId="2427972721" sldId="264"/>
        </pc:sldMkLst>
        <pc:graphicFrameChg chg="mod">
          <ac:chgData name="Emaus Katriina" userId="e28635f8-d800-42ff-a913-92d375f1fb60" providerId="ADAL" clId="{31257449-4435-4F98-BEB3-CE13C7BF34F0}" dt="2020-11-30T12:36:04.798" v="6"/>
          <ac:graphicFrameMkLst>
            <pc:docMk/>
            <pc:sldMk cId="2427972721" sldId="264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1257449-4435-4F98-BEB3-CE13C7BF34F0}" dt="2020-11-30T12:36:05.628" v="7"/>
        <pc:sldMkLst>
          <pc:docMk/>
          <pc:sldMk cId="2350748738" sldId="265"/>
        </pc:sldMkLst>
        <pc:graphicFrameChg chg="mod">
          <ac:chgData name="Emaus Katriina" userId="e28635f8-d800-42ff-a913-92d375f1fb60" providerId="ADAL" clId="{31257449-4435-4F98-BEB3-CE13C7BF34F0}" dt="2020-11-30T12:36:05.628" v="7"/>
          <ac:graphicFrameMkLst>
            <pc:docMk/>
            <pc:sldMk cId="2350748738" sldId="265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1257449-4435-4F98-BEB3-CE13C7BF34F0}" dt="2020-11-30T12:36:06.553" v="8"/>
        <pc:sldMkLst>
          <pc:docMk/>
          <pc:sldMk cId="1690015247" sldId="266"/>
        </pc:sldMkLst>
        <pc:graphicFrameChg chg="mod">
          <ac:chgData name="Emaus Katriina" userId="e28635f8-d800-42ff-a913-92d375f1fb60" providerId="ADAL" clId="{31257449-4435-4F98-BEB3-CE13C7BF34F0}" dt="2020-11-30T12:36:06.553" v="8"/>
          <ac:graphicFrameMkLst>
            <pc:docMk/>
            <pc:sldMk cId="1690015247" sldId="266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1257449-4435-4F98-BEB3-CE13C7BF34F0}" dt="2020-11-30T12:36:07.335" v="9"/>
        <pc:sldMkLst>
          <pc:docMk/>
          <pc:sldMk cId="1908879576" sldId="267"/>
        </pc:sldMkLst>
        <pc:graphicFrameChg chg="mod">
          <ac:chgData name="Emaus Katriina" userId="e28635f8-d800-42ff-a913-92d375f1fb60" providerId="ADAL" clId="{31257449-4435-4F98-BEB3-CE13C7BF34F0}" dt="2020-11-30T12:36:07.335" v="9"/>
          <ac:graphicFrameMkLst>
            <pc:docMk/>
            <pc:sldMk cId="1908879576" sldId="26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1257449-4435-4F98-BEB3-CE13C7BF34F0}" dt="2020-11-30T12:36:08.218" v="10"/>
        <pc:sldMkLst>
          <pc:docMk/>
          <pc:sldMk cId="338271439" sldId="268"/>
        </pc:sldMkLst>
        <pc:graphicFrameChg chg="mod">
          <ac:chgData name="Emaus Katriina" userId="e28635f8-d800-42ff-a913-92d375f1fb60" providerId="ADAL" clId="{31257449-4435-4F98-BEB3-CE13C7BF34F0}" dt="2020-11-30T12:36:08.218" v="10"/>
          <ac:graphicFrameMkLst>
            <pc:docMk/>
            <pc:sldMk cId="338271439" sldId="268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1257449-4435-4F98-BEB3-CE13C7BF34F0}" dt="2020-11-30T12:36:09.018" v="11"/>
        <pc:sldMkLst>
          <pc:docMk/>
          <pc:sldMk cId="3279556919" sldId="269"/>
        </pc:sldMkLst>
        <pc:graphicFrameChg chg="mod">
          <ac:chgData name="Emaus Katriina" userId="e28635f8-d800-42ff-a913-92d375f1fb60" providerId="ADAL" clId="{31257449-4435-4F98-BEB3-CE13C7BF34F0}" dt="2020-11-30T12:36:09.018" v="11"/>
          <ac:graphicFrameMkLst>
            <pc:docMk/>
            <pc:sldMk cId="3279556919" sldId="269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1257449-4435-4F98-BEB3-CE13C7BF34F0}" dt="2020-11-30T12:36:09.820" v="12"/>
        <pc:sldMkLst>
          <pc:docMk/>
          <pc:sldMk cId="3670827783" sldId="270"/>
        </pc:sldMkLst>
        <pc:graphicFrameChg chg="mod">
          <ac:chgData name="Emaus Katriina" userId="e28635f8-d800-42ff-a913-92d375f1fb60" providerId="ADAL" clId="{31257449-4435-4F98-BEB3-CE13C7BF34F0}" dt="2020-11-30T12:36:09.820" v="12"/>
          <ac:graphicFrameMkLst>
            <pc:docMk/>
            <pc:sldMk cId="3670827783" sldId="270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1257449-4435-4F98-BEB3-CE13C7BF34F0}" dt="2020-11-30T12:36:10.601" v="13"/>
        <pc:sldMkLst>
          <pc:docMk/>
          <pc:sldMk cId="1043558846" sldId="271"/>
        </pc:sldMkLst>
        <pc:graphicFrameChg chg="mod">
          <ac:chgData name="Emaus Katriina" userId="e28635f8-d800-42ff-a913-92d375f1fb60" providerId="ADAL" clId="{31257449-4435-4F98-BEB3-CE13C7BF34F0}" dt="2020-11-30T12:36:10.601" v="13"/>
          <ac:graphicFrameMkLst>
            <pc:docMk/>
            <pc:sldMk cId="1043558846" sldId="271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1257449-4435-4F98-BEB3-CE13C7BF34F0}" dt="2020-11-30T12:36:11.499" v="14"/>
        <pc:sldMkLst>
          <pc:docMk/>
          <pc:sldMk cId="3319825423" sldId="272"/>
        </pc:sldMkLst>
        <pc:graphicFrameChg chg="mod">
          <ac:chgData name="Emaus Katriina" userId="e28635f8-d800-42ff-a913-92d375f1fb60" providerId="ADAL" clId="{31257449-4435-4F98-BEB3-CE13C7BF34F0}" dt="2020-11-30T12:36:11.499" v="14"/>
          <ac:graphicFrameMkLst>
            <pc:docMk/>
            <pc:sldMk cId="3319825423" sldId="272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1257449-4435-4F98-BEB3-CE13C7BF34F0}" dt="2020-11-30T12:36:12.341" v="15"/>
        <pc:sldMkLst>
          <pc:docMk/>
          <pc:sldMk cId="4278859879" sldId="273"/>
        </pc:sldMkLst>
        <pc:graphicFrameChg chg="mod">
          <ac:chgData name="Emaus Katriina" userId="e28635f8-d800-42ff-a913-92d375f1fb60" providerId="ADAL" clId="{31257449-4435-4F98-BEB3-CE13C7BF34F0}" dt="2020-11-30T12:36:12.341" v="15"/>
          <ac:graphicFrameMkLst>
            <pc:docMk/>
            <pc:sldMk cId="4278859879" sldId="273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1257449-4435-4F98-BEB3-CE13C7BF34F0}" dt="2020-11-30T12:36:13.345" v="16"/>
        <pc:sldMkLst>
          <pc:docMk/>
          <pc:sldMk cId="2830257362" sldId="274"/>
        </pc:sldMkLst>
        <pc:graphicFrameChg chg="mod">
          <ac:chgData name="Emaus Katriina" userId="e28635f8-d800-42ff-a913-92d375f1fb60" providerId="ADAL" clId="{31257449-4435-4F98-BEB3-CE13C7BF34F0}" dt="2020-11-30T12:36:13.345" v="16"/>
          <ac:graphicFrameMkLst>
            <pc:docMk/>
            <pc:sldMk cId="2830257362" sldId="274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1257449-4435-4F98-BEB3-CE13C7BF34F0}" dt="2020-11-30T12:36:14.146" v="17"/>
        <pc:sldMkLst>
          <pc:docMk/>
          <pc:sldMk cId="652029288" sldId="275"/>
        </pc:sldMkLst>
        <pc:graphicFrameChg chg="mod">
          <ac:chgData name="Emaus Katriina" userId="e28635f8-d800-42ff-a913-92d375f1fb60" providerId="ADAL" clId="{31257449-4435-4F98-BEB3-CE13C7BF34F0}" dt="2020-11-30T12:36:14.146" v="17"/>
          <ac:graphicFrameMkLst>
            <pc:docMk/>
            <pc:sldMk cId="652029288" sldId="275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1257449-4435-4F98-BEB3-CE13C7BF34F0}" dt="2020-11-30T12:36:14.962" v="18"/>
        <pc:sldMkLst>
          <pc:docMk/>
          <pc:sldMk cId="1463627730" sldId="276"/>
        </pc:sldMkLst>
        <pc:graphicFrameChg chg="mod">
          <ac:chgData name="Emaus Katriina" userId="e28635f8-d800-42ff-a913-92d375f1fb60" providerId="ADAL" clId="{31257449-4435-4F98-BEB3-CE13C7BF34F0}" dt="2020-11-30T12:36:14.962" v="18"/>
          <ac:graphicFrameMkLst>
            <pc:docMk/>
            <pc:sldMk cId="1463627730" sldId="276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1257449-4435-4F98-BEB3-CE13C7BF34F0}" dt="2020-11-30T12:36:15.900" v="19"/>
        <pc:sldMkLst>
          <pc:docMk/>
          <pc:sldMk cId="1518221807" sldId="277"/>
        </pc:sldMkLst>
        <pc:graphicFrameChg chg="mod">
          <ac:chgData name="Emaus Katriina" userId="e28635f8-d800-42ff-a913-92d375f1fb60" providerId="ADAL" clId="{31257449-4435-4F98-BEB3-CE13C7BF34F0}" dt="2020-11-30T12:36:15.900" v="19"/>
          <ac:graphicFrameMkLst>
            <pc:docMk/>
            <pc:sldMk cId="1518221807" sldId="27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1257449-4435-4F98-BEB3-CE13C7BF34F0}" dt="2020-11-30T12:36:16.810" v="20"/>
        <pc:sldMkLst>
          <pc:docMk/>
          <pc:sldMk cId="3122956847" sldId="278"/>
        </pc:sldMkLst>
        <pc:graphicFrameChg chg="mod">
          <ac:chgData name="Emaus Katriina" userId="e28635f8-d800-42ff-a913-92d375f1fb60" providerId="ADAL" clId="{31257449-4435-4F98-BEB3-CE13C7BF34F0}" dt="2020-11-30T12:36:16.810" v="20"/>
          <ac:graphicFrameMkLst>
            <pc:docMk/>
            <pc:sldMk cId="3122956847" sldId="278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1257449-4435-4F98-BEB3-CE13C7BF34F0}" dt="2020-11-30T12:36:17.653" v="21"/>
        <pc:sldMkLst>
          <pc:docMk/>
          <pc:sldMk cId="62254542" sldId="279"/>
        </pc:sldMkLst>
        <pc:graphicFrameChg chg="mod">
          <ac:chgData name="Emaus Katriina" userId="e28635f8-d800-42ff-a913-92d375f1fb60" providerId="ADAL" clId="{31257449-4435-4F98-BEB3-CE13C7BF34F0}" dt="2020-11-30T12:36:17.653" v="21"/>
          <ac:graphicFrameMkLst>
            <pc:docMk/>
            <pc:sldMk cId="62254542" sldId="279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1257449-4435-4F98-BEB3-CE13C7BF34F0}" dt="2020-11-30T12:36:18.444" v="22"/>
        <pc:sldMkLst>
          <pc:docMk/>
          <pc:sldMk cId="1080264128" sldId="280"/>
        </pc:sldMkLst>
        <pc:graphicFrameChg chg="mod">
          <ac:chgData name="Emaus Katriina" userId="e28635f8-d800-42ff-a913-92d375f1fb60" providerId="ADAL" clId="{31257449-4435-4F98-BEB3-CE13C7BF34F0}" dt="2020-11-30T12:36:18.444" v="22"/>
          <ac:graphicFrameMkLst>
            <pc:docMk/>
            <pc:sldMk cId="1080264128" sldId="280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1257449-4435-4F98-BEB3-CE13C7BF34F0}" dt="2020-11-30T12:36:19.433" v="23"/>
        <pc:sldMkLst>
          <pc:docMk/>
          <pc:sldMk cId="2747308166" sldId="281"/>
        </pc:sldMkLst>
        <pc:graphicFrameChg chg="mod">
          <ac:chgData name="Emaus Katriina" userId="e28635f8-d800-42ff-a913-92d375f1fb60" providerId="ADAL" clId="{31257449-4435-4F98-BEB3-CE13C7BF34F0}" dt="2020-11-30T12:36:19.433" v="23"/>
          <ac:graphicFrameMkLst>
            <pc:docMk/>
            <pc:sldMk cId="2747308166" sldId="281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1257449-4435-4F98-BEB3-CE13C7BF34F0}" dt="2020-11-30T12:36:00.156" v="2"/>
        <pc:sldMkLst>
          <pc:docMk/>
          <pc:sldMk cId="3682767062" sldId="283"/>
        </pc:sldMkLst>
        <pc:graphicFrameChg chg="mod">
          <ac:chgData name="Emaus Katriina" userId="e28635f8-d800-42ff-a913-92d375f1fb60" providerId="ADAL" clId="{31257449-4435-4F98-BEB3-CE13C7BF34F0}" dt="2020-11-30T12:36:00.156" v="2"/>
          <ac:graphicFrameMkLst>
            <pc:docMk/>
            <pc:sldMk cId="3682767062" sldId="283"/>
            <ac:graphicFrameMk id="10" creationId="{325098A6-CAB4-472A-9BE9-EB1CD13E0A8E}"/>
          </ac:graphicFrameMkLst>
        </pc:graphicFrameChg>
      </pc:sldChg>
      <pc:sldChg chg="modSp">
        <pc:chgData name="Emaus Katriina" userId="e28635f8-d800-42ff-a913-92d375f1fb60" providerId="ADAL" clId="{31257449-4435-4F98-BEB3-CE13C7BF34F0}" dt="2020-11-30T12:36:01.295" v="3"/>
        <pc:sldMkLst>
          <pc:docMk/>
          <pc:sldMk cId="1076209344" sldId="284"/>
        </pc:sldMkLst>
        <pc:graphicFrameChg chg="mod">
          <ac:chgData name="Emaus Katriina" userId="e28635f8-d800-42ff-a913-92d375f1fb60" providerId="ADAL" clId="{31257449-4435-4F98-BEB3-CE13C7BF34F0}" dt="2020-11-30T12:36:01.295" v="3"/>
          <ac:graphicFrameMkLst>
            <pc:docMk/>
            <pc:sldMk cId="1076209344" sldId="284"/>
            <ac:graphicFrameMk id="10" creationId="{66FC7457-D687-4421-993E-EACF6EE1FCF9}"/>
          </ac:graphicFrameMkLst>
        </pc:graphicFrameChg>
      </pc:sldChg>
    </pc:docChg>
  </pc:docChgLst>
  <pc:docChgLst>
    <pc:chgData name="Emaus Katriina" userId="e28635f8-d800-42ff-a913-92d375f1fb60" providerId="ADAL" clId="{66A59FDE-6E9B-4AE5-8C9D-182C624952CF}"/>
    <pc:docChg chg="modSld">
      <pc:chgData name="Emaus Katriina" userId="e28635f8-d800-42ff-a913-92d375f1fb60" providerId="ADAL" clId="{66A59FDE-6E9B-4AE5-8C9D-182C624952CF}" dt="2020-06-01T07:33:00.191" v="85" actId="20577"/>
      <pc:docMkLst>
        <pc:docMk/>
      </pc:docMkLst>
      <pc:sldChg chg="modSp">
        <pc:chgData name="Emaus Katriina" userId="e28635f8-d800-42ff-a913-92d375f1fb60" providerId="ADAL" clId="{66A59FDE-6E9B-4AE5-8C9D-182C624952CF}" dt="2020-06-01T07:29:23.354" v="0"/>
        <pc:sldMkLst>
          <pc:docMk/>
          <pc:sldMk cId="369055690" sldId="257"/>
        </pc:sldMkLst>
        <pc:graphicFrameChg chg="mod">
          <ac:chgData name="Emaus Katriina" userId="e28635f8-d800-42ff-a913-92d375f1fb60" providerId="ADAL" clId="{66A59FDE-6E9B-4AE5-8C9D-182C624952CF}" dt="2020-06-01T07:29:23.354" v="0"/>
          <ac:graphicFrameMkLst>
            <pc:docMk/>
            <pc:sldMk cId="369055690" sldId="257"/>
            <ac:graphicFrameMk id="8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6A59FDE-6E9B-4AE5-8C9D-182C624952CF}" dt="2020-06-01T07:29:23.703" v="1"/>
        <pc:sldMkLst>
          <pc:docMk/>
          <pc:sldMk cId="3145583433" sldId="258"/>
        </pc:sldMkLst>
        <pc:graphicFrameChg chg="mod">
          <ac:chgData name="Emaus Katriina" userId="e28635f8-d800-42ff-a913-92d375f1fb60" providerId="ADAL" clId="{66A59FDE-6E9B-4AE5-8C9D-182C624952CF}" dt="2020-06-01T07:29:23.703" v="1"/>
          <ac:graphicFrameMkLst>
            <pc:docMk/>
            <pc:sldMk cId="3145583433" sldId="258"/>
            <ac:graphicFrameMk id="8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6A59FDE-6E9B-4AE5-8C9D-182C624952CF}" dt="2020-06-01T07:29:27.120" v="4"/>
        <pc:sldMkLst>
          <pc:docMk/>
          <pc:sldMk cId="3702945625" sldId="262"/>
        </pc:sldMkLst>
        <pc:graphicFrameChg chg="mod">
          <ac:chgData name="Emaus Katriina" userId="e28635f8-d800-42ff-a913-92d375f1fb60" providerId="ADAL" clId="{66A59FDE-6E9B-4AE5-8C9D-182C624952CF}" dt="2020-06-01T07:29:27.120" v="4"/>
          <ac:graphicFrameMkLst>
            <pc:docMk/>
            <pc:sldMk cId="3702945625" sldId="262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6A59FDE-6E9B-4AE5-8C9D-182C624952CF}" dt="2020-06-01T07:29:28.057" v="5"/>
        <pc:sldMkLst>
          <pc:docMk/>
          <pc:sldMk cId="1117471020" sldId="263"/>
        </pc:sldMkLst>
        <pc:graphicFrameChg chg="mod">
          <ac:chgData name="Emaus Katriina" userId="e28635f8-d800-42ff-a913-92d375f1fb60" providerId="ADAL" clId="{66A59FDE-6E9B-4AE5-8C9D-182C624952CF}" dt="2020-06-01T07:29:28.057" v="5"/>
          <ac:graphicFrameMkLst>
            <pc:docMk/>
            <pc:sldMk cId="1117471020" sldId="263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6A59FDE-6E9B-4AE5-8C9D-182C624952CF}" dt="2020-06-01T07:29:28.909" v="6"/>
        <pc:sldMkLst>
          <pc:docMk/>
          <pc:sldMk cId="2427972721" sldId="264"/>
        </pc:sldMkLst>
        <pc:graphicFrameChg chg="mod">
          <ac:chgData name="Emaus Katriina" userId="e28635f8-d800-42ff-a913-92d375f1fb60" providerId="ADAL" clId="{66A59FDE-6E9B-4AE5-8C9D-182C624952CF}" dt="2020-06-01T07:29:28.909" v="6"/>
          <ac:graphicFrameMkLst>
            <pc:docMk/>
            <pc:sldMk cId="2427972721" sldId="264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6A59FDE-6E9B-4AE5-8C9D-182C624952CF}" dt="2020-06-01T07:29:29.822" v="7"/>
        <pc:sldMkLst>
          <pc:docMk/>
          <pc:sldMk cId="2350748738" sldId="265"/>
        </pc:sldMkLst>
        <pc:graphicFrameChg chg="mod">
          <ac:chgData name="Emaus Katriina" userId="e28635f8-d800-42ff-a913-92d375f1fb60" providerId="ADAL" clId="{66A59FDE-6E9B-4AE5-8C9D-182C624952CF}" dt="2020-06-01T07:29:29.822" v="7"/>
          <ac:graphicFrameMkLst>
            <pc:docMk/>
            <pc:sldMk cId="2350748738" sldId="265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6A59FDE-6E9B-4AE5-8C9D-182C624952CF}" dt="2020-06-01T07:29:30.748" v="8"/>
        <pc:sldMkLst>
          <pc:docMk/>
          <pc:sldMk cId="1690015247" sldId="266"/>
        </pc:sldMkLst>
        <pc:graphicFrameChg chg="mod">
          <ac:chgData name="Emaus Katriina" userId="e28635f8-d800-42ff-a913-92d375f1fb60" providerId="ADAL" clId="{66A59FDE-6E9B-4AE5-8C9D-182C624952CF}" dt="2020-06-01T07:29:30.748" v="8"/>
          <ac:graphicFrameMkLst>
            <pc:docMk/>
            <pc:sldMk cId="1690015247" sldId="266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6A59FDE-6E9B-4AE5-8C9D-182C624952CF}" dt="2020-06-01T07:29:31.604" v="9"/>
        <pc:sldMkLst>
          <pc:docMk/>
          <pc:sldMk cId="1908879576" sldId="267"/>
        </pc:sldMkLst>
        <pc:graphicFrameChg chg="mod">
          <ac:chgData name="Emaus Katriina" userId="e28635f8-d800-42ff-a913-92d375f1fb60" providerId="ADAL" clId="{66A59FDE-6E9B-4AE5-8C9D-182C624952CF}" dt="2020-06-01T07:29:31.604" v="9"/>
          <ac:graphicFrameMkLst>
            <pc:docMk/>
            <pc:sldMk cId="1908879576" sldId="26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6A59FDE-6E9B-4AE5-8C9D-182C624952CF}" dt="2020-06-01T07:29:32.485" v="10"/>
        <pc:sldMkLst>
          <pc:docMk/>
          <pc:sldMk cId="338271439" sldId="268"/>
        </pc:sldMkLst>
        <pc:graphicFrameChg chg="mod">
          <ac:chgData name="Emaus Katriina" userId="e28635f8-d800-42ff-a913-92d375f1fb60" providerId="ADAL" clId="{66A59FDE-6E9B-4AE5-8C9D-182C624952CF}" dt="2020-06-01T07:29:32.485" v="10"/>
          <ac:graphicFrameMkLst>
            <pc:docMk/>
            <pc:sldMk cId="338271439" sldId="268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6A59FDE-6E9B-4AE5-8C9D-182C624952CF}" dt="2020-06-01T07:29:33.342" v="11"/>
        <pc:sldMkLst>
          <pc:docMk/>
          <pc:sldMk cId="3279556919" sldId="269"/>
        </pc:sldMkLst>
        <pc:graphicFrameChg chg="mod">
          <ac:chgData name="Emaus Katriina" userId="e28635f8-d800-42ff-a913-92d375f1fb60" providerId="ADAL" clId="{66A59FDE-6E9B-4AE5-8C9D-182C624952CF}" dt="2020-06-01T07:29:33.342" v="11"/>
          <ac:graphicFrameMkLst>
            <pc:docMk/>
            <pc:sldMk cId="3279556919" sldId="269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6A59FDE-6E9B-4AE5-8C9D-182C624952CF}" dt="2020-06-01T07:29:34.223" v="12"/>
        <pc:sldMkLst>
          <pc:docMk/>
          <pc:sldMk cId="3670827783" sldId="270"/>
        </pc:sldMkLst>
        <pc:graphicFrameChg chg="mod">
          <ac:chgData name="Emaus Katriina" userId="e28635f8-d800-42ff-a913-92d375f1fb60" providerId="ADAL" clId="{66A59FDE-6E9B-4AE5-8C9D-182C624952CF}" dt="2020-06-01T07:29:34.223" v="12"/>
          <ac:graphicFrameMkLst>
            <pc:docMk/>
            <pc:sldMk cId="3670827783" sldId="270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6A59FDE-6E9B-4AE5-8C9D-182C624952CF}" dt="2020-06-01T07:29:35.199" v="13"/>
        <pc:sldMkLst>
          <pc:docMk/>
          <pc:sldMk cId="1043558846" sldId="271"/>
        </pc:sldMkLst>
        <pc:graphicFrameChg chg="mod">
          <ac:chgData name="Emaus Katriina" userId="e28635f8-d800-42ff-a913-92d375f1fb60" providerId="ADAL" clId="{66A59FDE-6E9B-4AE5-8C9D-182C624952CF}" dt="2020-06-01T07:29:35.199" v="13"/>
          <ac:graphicFrameMkLst>
            <pc:docMk/>
            <pc:sldMk cId="1043558846" sldId="271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6A59FDE-6E9B-4AE5-8C9D-182C624952CF}" dt="2020-06-01T07:29:36.065" v="14"/>
        <pc:sldMkLst>
          <pc:docMk/>
          <pc:sldMk cId="3319825423" sldId="272"/>
        </pc:sldMkLst>
        <pc:graphicFrameChg chg="mod">
          <ac:chgData name="Emaus Katriina" userId="e28635f8-d800-42ff-a913-92d375f1fb60" providerId="ADAL" clId="{66A59FDE-6E9B-4AE5-8C9D-182C624952CF}" dt="2020-06-01T07:29:36.065" v="14"/>
          <ac:graphicFrameMkLst>
            <pc:docMk/>
            <pc:sldMk cId="3319825423" sldId="272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6A59FDE-6E9B-4AE5-8C9D-182C624952CF}" dt="2020-06-01T07:29:36.936" v="15"/>
        <pc:sldMkLst>
          <pc:docMk/>
          <pc:sldMk cId="4278859879" sldId="273"/>
        </pc:sldMkLst>
        <pc:graphicFrameChg chg="mod">
          <ac:chgData name="Emaus Katriina" userId="e28635f8-d800-42ff-a913-92d375f1fb60" providerId="ADAL" clId="{66A59FDE-6E9B-4AE5-8C9D-182C624952CF}" dt="2020-06-01T07:29:36.936" v="15"/>
          <ac:graphicFrameMkLst>
            <pc:docMk/>
            <pc:sldMk cId="4278859879" sldId="273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6A59FDE-6E9B-4AE5-8C9D-182C624952CF}" dt="2020-06-01T07:29:37.799" v="16"/>
        <pc:sldMkLst>
          <pc:docMk/>
          <pc:sldMk cId="2830257362" sldId="274"/>
        </pc:sldMkLst>
        <pc:graphicFrameChg chg="mod">
          <ac:chgData name="Emaus Katriina" userId="e28635f8-d800-42ff-a913-92d375f1fb60" providerId="ADAL" clId="{66A59FDE-6E9B-4AE5-8C9D-182C624952CF}" dt="2020-06-01T07:29:37.799" v="16"/>
          <ac:graphicFrameMkLst>
            <pc:docMk/>
            <pc:sldMk cId="2830257362" sldId="274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6A59FDE-6E9B-4AE5-8C9D-182C624952CF}" dt="2020-06-01T07:29:38.673" v="17"/>
        <pc:sldMkLst>
          <pc:docMk/>
          <pc:sldMk cId="652029288" sldId="275"/>
        </pc:sldMkLst>
        <pc:graphicFrameChg chg="mod">
          <ac:chgData name="Emaus Katriina" userId="e28635f8-d800-42ff-a913-92d375f1fb60" providerId="ADAL" clId="{66A59FDE-6E9B-4AE5-8C9D-182C624952CF}" dt="2020-06-01T07:29:38.673" v="17"/>
          <ac:graphicFrameMkLst>
            <pc:docMk/>
            <pc:sldMk cId="652029288" sldId="275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6A59FDE-6E9B-4AE5-8C9D-182C624952CF}" dt="2020-06-01T07:29:39.595" v="18"/>
        <pc:sldMkLst>
          <pc:docMk/>
          <pc:sldMk cId="1463627730" sldId="276"/>
        </pc:sldMkLst>
        <pc:graphicFrameChg chg="mod">
          <ac:chgData name="Emaus Katriina" userId="e28635f8-d800-42ff-a913-92d375f1fb60" providerId="ADAL" clId="{66A59FDE-6E9B-4AE5-8C9D-182C624952CF}" dt="2020-06-01T07:29:39.595" v="18"/>
          <ac:graphicFrameMkLst>
            <pc:docMk/>
            <pc:sldMk cId="1463627730" sldId="276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6A59FDE-6E9B-4AE5-8C9D-182C624952CF}" dt="2020-06-01T07:29:40.540" v="19"/>
        <pc:sldMkLst>
          <pc:docMk/>
          <pc:sldMk cId="1518221807" sldId="277"/>
        </pc:sldMkLst>
        <pc:graphicFrameChg chg="mod">
          <ac:chgData name="Emaus Katriina" userId="e28635f8-d800-42ff-a913-92d375f1fb60" providerId="ADAL" clId="{66A59FDE-6E9B-4AE5-8C9D-182C624952CF}" dt="2020-06-01T07:29:40.540" v="19"/>
          <ac:graphicFrameMkLst>
            <pc:docMk/>
            <pc:sldMk cId="1518221807" sldId="27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6A59FDE-6E9B-4AE5-8C9D-182C624952CF}" dt="2020-06-01T07:29:41.563" v="20"/>
        <pc:sldMkLst>
          <pc:docMk/>
          <pc:sldMk cId="3122956847" sldId="278"/>
        </pc:sldMkLst>
        <pc:graphicFrameChg chg="mod">
          <ac:chgData name="Emaus Katriina" userId="e28635f8-d800-42ff-a913-92d375f1fb60" providerId="ADAL" clId="{66A59FDE-6E9B-4AE5-8C9D-182C624952CF}" dt="2020-06-01T07:29:41.563" v="20"/>
          <ac:graphicFrameMkLst>
            <pc:docMk/>
            <pc:sldMk cId="3122956847" sldId="278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6A59FDE-6E9B-4AE5-8C9D-182C624952CF}" dt="2020-06-01T07:29:42.391" v="21"/>
        <pc:sldMkLst>
          <pc:docMk/>
          <pc:sldMk cId="62254542" sldId="279"/>
        </pc:sldMkLst>
        <pc:graphicFrameChg chg="mod">
          <ac:chgData name="Emaus Katriina" userId="e28635f8-d800-42ff-a913-92d375f1fb60" providerId="ADAL" clId="{66A59FDE-6E9B-4AE5-8C9D-182C624952CF}" dt="2020-06-01T07:29:42.391" v="21"/>
          <ac:graphicFrameMkLst>
            <pc:docMk/>
            <pc:sldMk cId="62254542" sldId="279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6A59FDE-6E9B-4AE5-8C9D-182C624952CF}" dt="2020-06-01T07:29:43.364" v="22"/>
        <pc:sldMkLst>
          <pc:docMk/>
          <pc:sldMk cId="1080264128" sldId="280"/>
        </pc:sldMkLst>
        <pc:graphicFrameChg chg="mod">
          <ac:chgData name="Emaus Katriina" userId="e28635f8-d800-42ff-a913-92d375f1fb60" providerId="ADAL" clId="{66A59FDE-6E9B-4AE5-8C9D-182C624952CF}" dt="2020-06-01T07:29:43.364" v="22"/>
          <ac:graphicFrameMkLst>
            <pc:docMk/>
            <pc:sldMk cId="1080264128" sldId="280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6A59FDE-6E9B-4AE5-8C9D-182C624952CF}" dt="2020-06-01T07:29:44.238" v="23"/>
        <pc:sldMkLst>
          <pc:docMk/>
          <pc:sldMk cId="2747308166" sldId="281"/>
        </pc:sldMkLst>
        <pc:graphicFrameChg chg="mod">
          <ac:chgData name="Emaus Katriina" userId="e28635f8-d800-42ff-a913-92d375f1fb60" providerId="ADAL" clId="{66A59FDE-6E9B-4AE5-8C9D-182C624952CF}" dt="2020-06-01T07:29:44.238" v="23"/>
          <ac:graphicFrameMkLst>
            <pc:docMk/>
            <pc:sldMk cId="2747308166" sldId="281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6A59FDE-6E9B-4AE5-8C9D-182C624952CF}" dt="2020-06-01T07:29:25.431" v="2"/>
        <pc:sldMkLst>
          <pc:docMk/>
          <pc:sldMk cId="3682767062" sldId="283"/>
        </pc:sldMkLst>
        <pc:graphicFrameChg chg="mod">
          <ac:chgData name="Emaus Katriina" userId="e28635f8-d800-42ff-a913-92d375f1fb60" providerId="ADAL" clId="{66A59FDE-6E9B-4AE5-8C9D-182C624952CF}" dt="2020-06-01T07:29:25.431" v="2"/>
          <ac:graphicFrameMkLst>
            <pc:docMk/>
            <pc:sldMk cId="3682767062" sldId="283"/>
            <ac:graphicFrameMk id="10" creationId="{325098A6-CAB4-472A-9BE9-EB1CD13E0A8E}"/>
          </ac:graphicFrameMkLst>
        </pc:graphicFrameChg>
      </pc:sldChg>
      <pc:sldChg chg="modSp">
        <pc:chgData name="Emaus Katriina" userId="e28635f8-d800-42ff-a913-92d375f1fb60" providerId="ADAL" clId="{66A59FDE-6E9B-4AE5-8C9D-182C624952CF}" dt="2020-06-01T07:29:26.266" v="3"/>
        <pc:sldMkLst>
          <pc:docMk/>
          <pc:sldMk cId="1076209344" sldId="284"/>
        </pc:sldMkLst>
        <pc:graphicFrameChg chg="mod">
          <ac:chgData name="Emaus Katriina" userId="e28635f8-d800-42ff-a913-92d375f1fb60" providerId="ADAL" clId="{66A59FDE-6E9B-4AE5-8C9D-182C624952CF}" dt="2020-06-01T07:29:26.266" v="3"/>
          <ac:graphicFrameMkLst>
            <pc:docMk/>
            <pc:sldMk cId="1076209344" sldId="284"/>
            <ac:graphicFrameMk id="10" creationId="{66FC7457-D687-4421-993E-EACF6EE1FCF9}"/>
          </ac:graphicFrameMkLst>
        </pc:graphicFrameChg>
      </pc:sldChg>
      <pc:sldChg chg="modSp">
        <pc:chgData name="Emaus Katriina" userId="e28635f8-d800-42ff-a913-92d375f1fb60" providerId="ADAL" clId="{66A59FDE-6E9B-4AE5-8C9D-182C624952CF}" dt="2020-06-01T07:33:00.191" v="85" actId="20577"/>
        <pc:sldMkLst>
          <pc:docMk/>
          <pc:sldMk cId="1350068246" sldId="547"/>
        </pc:sldMkLst>
        <pc:spChg chg="mod">
          <ac:chgData name="Emaus Katriina" userId="e28635f8-d800-42ff-a913-92d375f1fb60" providerId="ADAL" clId="{66A59FDE-6E9B-4AE5-8C9D-182C624952CF}" dt="2020-06-01T07:31:34.630" v="29" actId="20577"/>
          <ac:spMkLst>
            <pc:docMk/>
            <pc:sldMk cId="1350068246" sldId="547"/>
            <ac:spMk id="10" creationId="{00000000-0000-0000-0000-000000000000}"/>
          </ac:spMkLst>
        </pc:spChg>
        <pc:spChg chg="mod">
          <ac:chgData name="Emaus Katriina" userId="e28635f8-d800-42ff-a913-92d375f1fb60" providerId="ADAL" clId="{66A59FDE-6E9B-4AE5-8C9D-182C624952CF}" dt="2020-06-01T07:31:45.223" v="35" actId="20577"/>
          <ac:spMkLst>
            <pc:docMk/>
            <pc:sldMk cId="1350068246" sldId="547"/>
            <ac:spMk id="15" creationId="{00000000-0000-0000-0000-000000000000}"/>
          </ac:spMkLst>
        </pc:spChg>
        <pc:spChg chg="mod">
          <ac:chgData name="Emaus Katriina" userId="e28635f8-d800-42ff-a913-92d375f1fb60" providerId="ADAL" clId="{66A59FDE-6E9B-4AE5-8C9D-182C624952CF}" dt="2020-06-01T07:31:58.750" v="45" actId="20577"/>
          <ac:spMkLst>
            <pc:docMk/>
            <pc:sldMk cId="1350068246" sldId="547"/>
            <ac:spMk id="22" creationId="{00000000-0000-0000-0000-000000000000}"/>
          </ac:spMkLst>
        </pc:spChg>
        <pc:spChg chg="mod">
          <ac:chgData name="Emaus Katriina" userId="e28635f8-d800-42ff-a913-92d375f1fb60" providerId="ADAL" clId="{66A59FDE-6E9B-4AE5-8C9D-182C624952CF}" dt="2020-06-01T07:33:00.191" v="85" actId="20577"/>
          <ac:spMkLst>
            <pc:docMk/>
            <pc:sldMk cId="1350068246" sldId="547"/>
            <ac:spMk id="23" creationId="{00000000-0000-0000-0000-000000000000}"/>
          </ac:spMkLst>
        </pc:spChg>
        <pc:spChg chg="mod">
          <ac:chgData name="Emaus Katriina" userId="e28635f8-d800-42ff-a913-92d375f1fb60" providerId="ADAL" clId="{66A59FDE-6E9B-4AE5-8C9D-182C624952CF}" dt="2020-06-01T07:32:17.110" v="57" actId="20577"/>
          <ac:spMkLst>
            <pc:docMk/>
            <pc:sldMk cId="1350068246" sldId="547"/>
            <ac:spMk id="24" creationId="{00000000-0000-0000-0000-000000000000}"/>
          </ac:spMkLst>
        </pc:spChg>
        <pc:spChg chg="mod">
          <ac:chgData name="Emaus Katriina" userId="e28635f8-d800-42ff-a913-92d375f1fb60" providerId="ADAL" clId="{66A59FDE-6E9B-4AE5-8C9D-182C624952CF}" dt="2020-06-01T07:32:51.399" v="79" actId="20577"/>
          <ac:spMkLst>
            <pc:docMk/>
            <pc:sldMk cId="1350068246" sldId="547"/>
            <ac:spMk id="25" creationId="{00000000-0000-0000-0000-000000000000}"/>
          </ac:spMkLst>
        </pc:spChg>
        <pc:spChg chg="mod">
          <ac:chgData name="Emaus Katriina" userId="e28635f8-d800-42ff-a913-92d375f1fb60" providerId="ADAL" clId="{66A59FDE-6E9B-4AE5-8C9D-182C624952CF}" dt="2020-06-01T07:32:41.407" v="75" actId="20577"/>
          <ac:spMkLst>
            <pc:docMk/>
            <pc:sldMk cId="1350068246" sldId="547"/>
            <ac:spMk id="26" creationId="{00000000-0000-0000-0000-000000000000}"/>
          </ac:spMkLst>
        </pc:spChg>
        <pc:spChg chg="mod">
          <ac:chgData name="Emaus Katriina" userId="e28635f8-d800-42ff-a913-92d375f1fb60" providerId="ADAL" clId="{66A59FDE-6E9B-4AE5-8C9D-182C624952CF}" dt="2020-06-01T07:32:32.551" v="71" actId="20577"/>
          <ac:spMkLst>
            <pc:docMk/>
            <pc:sldMk cId="1350068246" sldId="547"/>
            <ac:spMk id="27" creationId="{00000000-0000-0000-0000-000000000000}"/>
          </ac:spMkLst>
        </pc:spChg>
      </pc:sldChg>
    </pc:docChg>
  </pc:docChgLst>
  <pc:docChgLst>
    <pc:chgData name="Bothas Noel" userId="640fe2f2-ced6-413a-a001-3e9f54fbd529" providerId="ADAL" clId="{548456A6-8B25-4F4A-830E-CA0B2DF037AB}"/>
    <pc:docChg chg="undo custSel addSld delSld modSld">
      <pc:chgData name="Bothas Noel" userId="640fe2f2-ced6-413a-a001-3e9f54fbd529" providerId="ADAL" clId="{548456A6-8B25-4F4A-830E-CA0B2DF037AB}" dt="2023-06-29T07:37:40.009" v="197"/>
      <pc:docMkLst>
        <pc:docMk/>
      </pc:docMkLst>
      <pc:sldChg chg="addSp delSp modSp mod">
        <pc:chgData name="Bothas Noel" userId="640fe2f2-ced6-413a-a001-3e9f54fbd529" providerId="ADAL" clId="{548456A6-8B25-4F4A-830E-CA0B2DF037AB}" dt="2023-06-29T06:58:08.753" v="12"/>
        <pc:sldMkLst>
          <pc:docMk/>
          <pc:sldMk cId="369055690" sldId="257"/>
        </pc:sldMkLst>
        <pc:spChg chg="add del mod">
          <ac:chgData name="Bothas Noel" userId="640fe2f2-ced6-413a-a001-3e9f54fbd529" providerId="ADAL" clId="{548456A6-8B25-4F4A-830E-CA0B2DF037AB}" dt="2023-06-29T06:58:08.753" v="12"/>
          <ac:spMkLst>
            <pc:docMk/>
            <pc:sldMk cId="369055690" sldId="257"/>
            <ac:spMk id="11" creationId="{C069FFAA-AC67-38D2-13FE-E22343D75EC4}"/>
          </ac:spMkLst>
        </pc:spChg>
        <pc:graphicFrameChg chg="del mod">
          <ac:chgData name="Bothas Noel" userId="640fe2f2-ced6-413a-a001-3e9f54fbd529" providerId="ADAL" clId="{548456A6-8B25-4F4A-830E-CA0B2DF037AB}" dt="2023-06-29T06:58:04.562" v="9" actId="478"/>
          <ac:graphicFrameMkLst>
            <pc:docMk/>
            <pc:sldMk cId="369055690" sldId="257"/>
            <ac:graphicFrameMk id="8" creationId="{00000000-0000-0000-0000-000000000000}"/>
          </ac:graphicFrameMkLst>
        </pc:graphicFrameChg>
        <pc:graphicFrameChg chg="add del mod">
          <ac:chgData name="Bothas Noel" userId="640fe2f2-ced6-413a-a001-3e9f54fbd529" providerId="ADAL" clId="{548456A6-8B25-4F4A-830E-CA0B2DF037AB}" dt="2023-06-29T06:58:07.594" v="11" actId="21"/>
          <ac:graphicFrameMkLst>
            <pc:docMk/>
            <pc:sldMk cId="369055690" sldId="257"/>
            <ac:graphicFrameMk id="12" creationId="{BB8E3375-BF1D-9790-6BB4-B44515D8F4F8}"/>
          </ac:graphicFrameMkLst>
        </pc:graphicFrameChg>
        <pc:graphicFrameChg chg="add mod">
          <ac:chgData name="Bothas Noel" userId="640fe2f2-ced6-413a-a001-3e9f54fbd529" providerId="ADAL" clId="{548456A6-8B25-4F4A-830E-CA0B2DF037AB}" dt="2023-06-29T06:58:08.753" v="12"/>
          <ac:graphicFrameMkLst>
            <pc:docMk/>
            <pc:sldMk cId="369055690" sldId="257"/>
            <ac:graphicFrameMk id="13" creationId="{06069F19-250D-4367-EBAB-CBD77C4ACCA8}"/>
          </ac:graphicFrameMkLst>
        </pc:graphicFrameChg>
        <pc:picChg chg="add del mod">
          <ac:chgData name="Bothas Noel" userId="640fe2f2-ced6-413a-a001-3e9f54fbd529" providerId="ADAL" clId="{548456A6-8B25-4F4A-830E-CA0B2DF037AB}" dt="2023-06-29T06:52:05.067" v="8" actId="478"/>
          <ac:picMkLst>
            <pc:docMk/>
            <pc:sldMk cId="369055690" sldId="257"/>
            <ac:picMk id="9" creationId="{15714584-E4C9-6A9E-2650-DDFC8BBB82AD}"/>
          </ac:picMkLst>
        </pc:picChg>
      </pc:sldChg>
      <pc:sldChg chg="addSp delSp modSp mod">
        <pc:chgData name="Bothas Noel" userId="640fe2f2-ced6-413a-a001-3e9f54fbd529" providerId="ADAL" clId="{548456A6-8B25-4F4A-830E-CA0B2DF037AB}" dt="2023-06-29T06:58:57.587" v="16"/>
        <pc:sldMkLst>
          <pc:docMk/>
          <pc:sldMk cId="3145583433" sldId="258"/>
        </pc:sldMkLst>
        <pc:spChg chg="add del mod">
          <ac:chgData name="Bothas Noel" userId="640fe2f2-ced6-413a-a001-3e9f54fbd529" providerId="ADAL" clId="{548456A6-8B25-4F4A-830E-CA0B2DF037AB}" dt="2023-06-29T06:58:57.587" v="16"/>
          <ac:spMkLst>
            <pc:docMk/>
            <pc:sldMk cId="3145583433" sldId="258"/>
            <ac:spMk id="9" creationId="{1BE1463F-5DB4-E0E0-B7BD-C054A0B35C32}"/>
          </ac:spMkLst>
        </pc:spChg>
        <pc:graphicFrameChg chg="del">
          <ac:chgData name="Bothas Noel" userId="640fe2f2-ced6-413a-a001-3e9f54fbd529" providerId="ADAL" clId="{548456A6-8B25-4F4A-830E-CA0B2DF037AB}" dt="2023-06-29T06:58:54.383" v="13" actId="478"/>
          <ac:graphicFrameMkLst>
            <pc:docMk/>
            <pc:sldMk cId="3145583433" sldId="258"/>
            <ac:graphicFrameMk id="8" creationId="{00000000-0000-0000-0000-000000000000}"/>
          </ac:graphicFrameMkLst>
        </pc:graphicFrameChg>
        <pc:graphicFrameChg chg="add del mod">
          <ac:chgData name="Bothas Noel" userId="640fe2f2-ced6-413a-a001-3e9f54fbd529" providerId="ADAL" clId="{548456A6-8B25-4F4A-830E-CA0B2DF037AB}" dt="2023-06-29T06:58:56.393" v="15" actId="21"/>
          <ac:graphicFrameMkLst>
            <pc:docMk/>
            <pc:sldMk cId="3145583433" sldId="258"/>
            <ac:graphicFrameMk id="10" creationId="{720EB037-B6B2-B5D0-9756-D21A20A6C5A8}"/>
          </ac:graphicFrameMkLst>
        </pc:graphicFrameChg>
        <pc:graphicFrameChg chg="add mod">
          <ac:chgData name="Bothas Noel" userId="640fe2f2-ced6-413a-a001-3e9f54fbd529" providerId="ADAL" clId="{548456A6-8B25-4F4A-830E-CA0B2DF037AB}" dt="2023-06-29T06:58:57.587" v="16"/>
          <ac:graphicFrameMkLst>
            <pc:docMk/>
            <pc:sldMk cId="3145583433" sldId="258"/>
            <ac:graphicFrameMk id="11" creationId="{B53B90F4-6E40-E2E3-1BAC-5AFDCB954222}"/>
          </ac:graphicFrameMkLst>
        </pc:graphicFrameChg>
      </pc:sldChg>
      <pc:sldChg chg="delSp del mod">
        <pc:chgData name="Bothas Noel" userId="640fe2f2-ced6-413a-a001-3e9f54fbd529" providerId="ADAL" clId="{548456A6-8B25-4F4A-830E-CA0B2DF037AB}" dt="2023-06-29T07:09:51.632" v="49" actId="47"/>
        <pc:sldMkLst>
          <pc:docMk/>
          <pc:sldMk cId="3702945625" sldId="262"/>
        </pc:sldMkLst>
        <pc:graphicFrameChg chg="del">
          <ac:chgData name="Bothas Noel" userId="640fe2f2-ced6-413a-a001-3e9f54fbd529" providerId="ADAL" clId="{548456A6-8B25-4F4A-830E-CA0B2DF037AB}" dt="2023-06-29T07:09:15.427" v="42" actId="478"/>
          <ac:graphicFrameMkLst>
            <pc:docMk/>
            <pc:sldMk cId="3702945625" sldId="262"/>
            <ac:graphicFrameMk id="10" creationId="{D406B1C6-1F1E-4FFF-A9D5-5331D4C9774A}"/>
          </ac:graphicFrameMkLst>
        </pc:graphicFrameChg>
      </pc:sldChg>
      <pc:sldChg chg="addSp delSp add del mod">
        <pc:chgData name="Bothas Noel" userId="640fe2f2-ced6-413a-a001-3e9f54fbd529" providerId="ADAL" clId="{548456A6-8B25-4F4A-830E-CA0B2DF037AB}" dt="2023-06-29T07:12:29.854" v="72" actId="47"/>
        <pc:sldMkLst>
          <pc:docMk/>
          <pc:sldMk cId="1117471020" sldId="263"/>
        </pc:sldMkLst>
        <pc:graphicFrameChg chg="add del">
          <ac:chgData name="Bothas Noel" userId="640fe2f2-ced6-413a-a001-3e9f54fbd529" providerId="ADAL" clId="{548456A6-8B25-4F4A-830E-CA0B2DF037AB}" dt="2023-06-29T07:11:26.253" v="65" actId="478"/>
          <ac:graphicFrameMkLst>
            <pc:docMk/>
            <pc:sldMk cId="1117471020" sldId="263"/>
            <ac:graphicFrameMk id="10" creationId="{ED61EC5B-4B10-45E1-AB74-810AD191B0E3}"/>
          </ac:graphicFrameMkLst>
        </pc:graphicFrameChg>
      </pc:sldChg>
      <pc:sldChg chg="delSp del mod">
        <pc:chgData name="Bothas Noel" userId="640fe2f2-ced6-413a-a001-3e9f54fbd529" providerId="ADAL" clId="{548456A6-8B25-4F4A-830E-CA0B2DF037AB}" dt="2023-06-29T07:19:53.321" v="86" actId="47"/>
        <pc:sldMkLst>
          <pc:docMk/>
          <pc:sldMk cId="2350748738" sldId="265"/>
        </pc:sldMkLst>
        <pc:graphicFrameChg chg="del">
          <ac:chgData name="Bothas Noel" userId="640fe2f2-ced6-413a-a001-3e9f54fbd529" providerId="ADAL" clId="{548456A6-8B25-4F4A-830E-CA0B2DF037AB}" dt="2023-06-29T07:19:29.816" v="79" actId="478"/>
          <ac:graphicFrameMkLst>
            <pc:docMk/>
            <pc:sldMk cId="2350748738" sldId="265"/>
            <ac:graphicFrameMk id="10" creationId="{3F53F53C-58A1-4180-9F38-A49C294C96C9}"/>
          </ac:graphicFrameMkLst>
        </pc:graphicFrameChg>
      </pc:sldChg>
      <pc:sldChg chg="del">
        <pc:chgData name="Bothas Noel" userId="640fe2f2-ced6-413a-a001-3e9f54fbd529" providerId="ADAL" clId="{548456A6-8B25-4F4A-830E-CA0B2DF037AB}" dt="2023-06-29T07:21:01.201" v="93" actId="47"/>
        <pc:sldMkLst>
          <pc:docMk/>
          <pc:sldMk cId="1690015247" sldId="266"/>
        </pc:sldMkLst>
      </pc:sldChg>
      <pc:sldChg chg="del">
        <pc:chgData name="Bothas Noel" userId="640fe2f2-ced6-413a-a001-3e9f54fbd529" providerId="ADAL" clId="{548456A6-8B25-4F4A-830E-CA0B2DF037AB}" dt="2023-06-29T07:23:16.551" v="100" actId="47"/>
        <pc:sldMkLst>
          <pc:docMk/>
          <pc:sldMk cId="1908879576" sldId="267"/>
        </pc:sldMkLst>
      </pc:sldChg>
      <pc:sldChg chg="del">
        <pc:chgData name="Bothas Noel" userId="640fe2f2-ced6-413a-a001-3e9f54fbd529" providerId="ADAL" clId="{548456A6-8B25-4F4A-830E-CA0B2DF037AB}" dt="2023-06-29T07:24:00.583" v="107" actId="47"/>
        <pc:sldMkLst>
          <pc:docMk/>
          <pc:sldMk cId="338271439" sldId="268"/>
        </pc:sldMkLst>
      </pc:sldChg>
      <pc:sldChg chg="del">
        <pc:chgData name="Bothas Noel" userId="640fe2f2-ced6-413a-a001-3e9f54fbd529" providerId="ADAL" clId="{548456A6-8B25-4F4A-830E-CA0B2DF037AB}" dt="2023-06-29T07:24:47.547" v="114" actId="47"/>
        <pc:sldMkLst>
          <pc:docMk/>
          <pc:sldMk cId="3279556919" sldId="269"/>
        </pc:sldMkLst>
      </pc:sldChg>
      <pc:sldChg chg="del">
        <pc:chgData name="Bothas Noel" userId="640fe2f2-ced6-413a-a001-3e9f54fbd529" providerId="ADAL" clId="{548456A6-8B25-4F4A-830E-CA0B2DF037AB}" dt="2023-06-29T07:25:44.050" v="121" actId="47"/>
        <pc:sldMkLst>
          <pc:docMk/>
          <pc:sldMk cId="3670827783" sldId="270"/>
        </pc:sldMkLst>
      </pc:sldChg>
      <pc:sldChg chg="del">
        <pc:chgData name="Bothas Noel" userId="640fe2f2-ced6-413a-a001-3e9f54fbd529" providerId="ADAL" clId="{548456A6-8B25-4F4A-830E-CA0B2DF037AB}" dt="2023-06-29T07:26:29.386" v="128" actId="47"/>
        <pc:sldMkLst>
          <pc:docMk/>
          <pc:sldMk cId="1043558846" sldId="271"/>
        </pc:sldMkLst>
      </pc:sldChg>
      <pc:sldChg chg="del">
        <pc:chgData name="Bothas Noel" userId="640fe2f2-ced6-413a-a001-3e9f54fbd529" providerId="ADAL" clId="{548456A6-8B25-4F4A-830E-CA0B2DF037AB}" dt="2023-06-29T07:27:10.044" v="135" actId="47"/>
        <pc:sldMkLst>
          <pc:docMk/>
          <pc:sldMk cId="3319825423" sldId="272"/>
        </pc:sldMkLst>
      </pc:sldChg>
      <pc:sldChg chg="del">
        <pc:chgData name="Bothas Noel" userId="640fe2f2-ced6-413a-a001-3e9f54fbd529" providerId="ADAL" clId="{548456A6-8B25-4F4A-830E-CA0B2DF037AB}" dt="2023-06-29T07:27:50.255" v="142" actId="47"/>
        <pc:sldMkLst>
          <pc:docMk/>
          <pc:sldMk cId="4278859879" sldId="273"/>
        </pc:sldMkLst>
      </pc:sldChg>
      <pc:sldChg chg="del">
        <pc:chgData name="Bothas Noel" userId="640fe2f2-ced6-413a-a001-3e9f54fbd529" providerId="ADAL" clId="{548456A6-8B25-4F4A-830E-CA0B2DF037AB}" dt="2023-06-29T07:28:35.916" v="149" actId="47"/>
        <pc:sldMkLst>
          <pc:docMk/>
          <pc:sldMk cId="2830257362" sldId="274"/>
        </pc:sldMkLst>
      </pc:sldChg>
      <pc:sldChg chg="del">
        <pc:chgData name="Bothas Noel" userId="640fe2f2-ced6-413a-a001-3e9f54fbd529" providerId="ADAL" clId="{548456A6-8B25-4F4A-830E-CA0B2DF037AB}" dt="2023-06-29T07:32:11.330" v="156" actId="47"/>
        <pc:sldMkLst>
          <pc:docMk/>
          <pc:sldMk cId="652029288" sldId="275"/>
        </pc:sldMkLst>
      </pc:sldChg>
      <pc:sldChg chg="del">
        <pc:chgData name="Bothas Noel" userId="640fe2f2-ced6-413a-a001-3e9f54fbd529" providerId="ADAL" clId="{548456A6-8B25-4F4A-830E-CA0B2DF037AB}" dt="2023-06-29T07:32:56.473" v="163" actId="47"/>
        <pc:sldMkLst>
          <pc:docMk/>
          <pc:sldMk cId="1463627730" sldId="276"/>
        </pc:sldMkLst>
      </pc:sldChg>
      <pc:sldChg chg="del">
        <pc:chgData name="Bothas Noel" userId="640fe2f2-ced6-413a-a001-3e9f54fbd529" providerId="ADAL" clId="{548456A6-8B25-4F4A-830E-CA0B2DF037AB}" dt="2023-06-29T07:33:49.552" v="170" actId="47"/>
        <pc:sldMkLst>
          <pc:docMk/>
          <pc:sldMk cId="1518221807" sldId="277"/>
        </pc:sldMkLst>
      </pc:sldChg>
      <pc:sldChg chg="del">
        <pc:chgData name="Bothas Noel" userId="640fe2f2-ced6-413a-a001-3e9f54fbd529" providerId="ADAL" clId="{548456A6-8B25-4F4A-830E-CA0B2DF037AB}" dt="2023-06-29T07:34:49.653" v="177" actId="47"/>
        <pc:sldMkLst>
          <pc:docMk/>
          <pc:sldMk cId="3122956847" sldId="278"/>
        </pc:sldMkLst>
      </pc:sldChg>
      <pc:sldChg chg="del">
        <pc:chgData name="Bothas Noel" userId="640fe2f2-ced6-413a-a001-3e9f54fbd529" providerId="ADAL" clId="{548456A6-8B25-4F4A-830E-CA0B2DF037AB}" dt="2023-06-29T07:35:51.936" v="184" actId="47"/>
        <pc:sldMkLst>
          <pc:docMk/>
          <pc:sldMk cId="62254542" sldId="279"/>
        </pc:sldMkLst>
      </pc:sldChg>
      <pc:sldChg chg="del">
        <pc:chgData name="Bothas Noel" userId="640fe2f2-ced6-413a-a001-3e9f54fbd529" providerId="ADAL" clId="{548456A6-8B25-4F4A-830E-CA0B2DF037AB}" dt="2023-06-29T07:36:49.420" v="191" actId="47"/>
        <pc:sldMkLst>
          <pc:docMk/>
          <pc:sldMk cId="1080264128" sldId="280"/>
        </pc:sldMkLst>
      </pc:sldChg>
      <pc:sldChg chg="addSp delSp modSp del mod">
        <pc:chgData name="Bothas Noel" userId="640fe2f2-ced6-413a-a001-3e9f54fbd529" providerId="ADAL" clId="{548456A6-8B25-4F4A-830E-CA0B2DF037AB}" dt="2023-06-29T07:05:45.167" v="32" actId="47"/>
        <pc:sldMkLst>
          <pc:docMk/>
          <pc:sldMk cId="3682767062" sldId="283"/>
        </pc:sldMkLst>
        <pc:graphicFrameChg chg="add mod">
          <ac:chgData name="Bothas Noel" userId="640fe2f2-ced6-413a-a001-3e9f54fbd529" providerId="ADAL" clId="{548456A6-8B25-4F4A-830E-CA0B2DF037AB}" dt="2023-06-29T07:05:09.119" v="25"/>
          <ac:graphicFrameMkLst>
            <pc:docMk/>
            <pc:sldMk cId="3682767062" sldId="283"/>
            <ac:graphicFrameMk id="6" creationId="{8161F08D-D680-2401-7B4C-6256CB056405}"/>
          </ac:graphicFrameMkLst>
        </pc:graphicFrameChg>
        <pc:graphicFrameChg chg="del mod">
          <ac:chgData name="Bothas Noel" userId="640fe2f2-ced6-413a-a001-3e9f54fbd529" providerId="ADAL" clId="{548456A6-8B25-4F4A-830E-CA0B2DF037AB}" dt="2023-06-29T07:05:06.488" v="24" actId="478"/>
          <ac:graphicFrameMkLst>
            <pc:docMk/>
            <pc:sldMk cId="3682767062" sldId="283"/>
            <ac:graphicFrameMk id="10" creationId="{325098A6-CAB4-472A-9BE9-EB1CD13E0A8E}"/>
          </ac:graphicFrameMkLst>
        </pc:graphicFrameChg>
      </pc:sldChg>
      <pc:sldChg chg="delSp modSp del mod">
        <pc:chgData name="Bothas Noel" userId="640fe2f2-ced6-413a-a001-3e9f54fbd529" providerId="ADAL" clId="{548456A6-8B25-4F4A-830E-CA0B2DF037AB}" dt="2023-06-29T07:07:55.315" v="41" actId="47"/>
        <pc:sldMkLst>
          <pc:docMk/>
          <pc:sldMk cId="1076209344" sldId="284"/>
        </pc:sldMkLst>
        <pc:graphicFrameChg chg="del mod">
          <ac:chgData name="Bothas Noel" userId="640fe2f2-ced6-413a-a001-3e9f54fbd529" providerId="ADAL" clId="{548456A6-8B25-4F4A-830E-CA0B2DF037AB}" dt="2023-06-29T07:07:27.894" v="34" actId="478"/>
          <ac:graphicFrameMkLst>
            <pc:docMk/>
            <pc:sldMk cId="1076209344" sldId="284"/>
            <ac:graphicFrameMk id="9" creationId="{F8A4BB36-59C2-43EE-8728-5B4016B20828}"/>
          </ac:graphicFrameMkLst>
        </pc:graphicFrameChg>
      </pc:sldChg>
      <pc:sldChg chg="addSp delSp modSp new mod">
        <pc:chgData name="Bothas Noel" userId="640fe2f2-ced6-413a-a001-3e9f54fbd529" providerId="ADAL" clId="{548456A6-8B25-4F4A-830E-CA0B2DF037AB}" dt="2023-06-29T07:05:42.113" v="31"/>
        <pc:sldMkLst>
          <pc:docMk/>
          <pc:sldMk cId="2336269190" sldId="548"/>
        </pc:sldMkLst>
        <pc:spChg chg="mod">
          <ac:chgData name="Bothas Noel" userId="640fe2f2-ced6-413a-a001-3e9f54fbd529" providerId="ADAL" clId="{548456A6-8B25-4F4A-830E-CA0B2DF037AB}" dt="2023-06-29T07:05:32.585" v="30"/>
          <ac:spMkLst>
            <pc:docMk/>
            <pc:sldMk cId="2336269190" sldId="548"/>
            <ac:spMk id="2" creationId="{E04C355E-2A0B-2171-B9A5-2EE98AAD9093}"/>
          </ac:spMkLst>
        </pc:spChg>
        <pc:spChg chg="del">
          <ac:chgData name="Bothas Noel" userId="640fe2f2-ced6-413a-a001-3e9f54fbd529" providerId="ADAL" clId="{548456A6-8B25-4F4A-830E-CA0B2DF037AB}" dt="2023-06-29T07:05:14.600" v="29"/>
          <ac:spMkLst>
            <pc:docMk/>
            <pc:sldMk cId="2336269190" sldId="548"/>
            <ac:spMk id="6" creationId="{3378E19F-3264-89E7-A3F6-F38E0258AF1E}"/>
          </ac:spMkLst>
        </pc:spChg>
        <pc:spChg chg="mod">
          <ac:chgData name="Bothas Noel" userId="640fe2f2-ced6-413a-a001-3e9f54fbd529" providerId="ADAL" clId="{548456A6-8B25-4F4A-830E-CA0B2DF037AB}" dt="2023-06-29T07:05:42.113" v="31"/>
          <ac:spMkLst>
            <pc:docMk/>
            <pc:sldMk cId="2336269190" sldId="548"/>
            <ac:spMk id="7" creationId="{6A28A7E8-EF7C-084A-287C-8B03DE26BD0A}"/>
          </ac:spMkLst>
        </pc:spChg>
        <pc:graphicFrameChg chg="add del mod">
          <ac:chgData name="Bothas Noel" userId="640fe2f2-ced6-413a-a001-3e9f54fbd529" providerId="ADAL" clId="{548456A6-8B25-4F4A-830E-CA0B2DF037AB}" dt="2023-06-29T07:05:13.433" v="28" actId="21"/>
          <ac:graphicFrameMkLst>
            <pc:docMk/>
            <pc:sldMk cId="2336269190" sldId="548"/>
            <ac:graphicFrameMk id="8" creationId="{D88BD234-3B63-AFEE-199A-864A052A5BD5}"/>
          </ac:graphicFrameMkLst>
        </pc:graphicFrameChg>
        <pc:graphicFrameChg chg="add mod">
          <ac:chgData name="Bothas Noel" userId="640fe2f2-ced6-413a-a001-3e9f54fbd529" providerId="ADAL" clId="{548456A6-8B25-4F4A-830E-CA0B2DF037AB}" dt="2023-06-29T07:05:14.600" v="29"/>
          <ac:graphicFrameMkLst>
            <pc:docMk/>
            <pc:sldMk cId="2336269190" sldId="548"/>
            <ac:graphicFrameMk id="9" creationId="{78E68A8C-3604-E762-0574-EFFE852103DD}"/>
          </ac:graphicFrameMkLst>
        </pc:graphicFrameChg>
      </pc:sldChg>
      <pc:sldChg chg="addSp delSp modSp new del mod">
        <pc:chgData name="Bothas Noel" userId="640fe2f2-ced6-413a-a001-3e9f54fbd529" providerId="ADAL" clId="{548456A6-8B25-4F4A-830E-CA0B2DF037AB}" dt="2023-06-29T07:03:12.894" v="23" actId="47"/>
        <pc:sldMkLst>
          <pc:docMk/>
          <pc:sldMk cId="3307224637" sldId="548"/>
        </pc:sldMkLst>
        <pc:graphicFrameChg chg="add del mod">
          <ac:chgData name="Bothas Noel" userId="640fe2f2-ced6-413a-a001-3e9f54fbd529" providerId="ADAL" clId="{548456A6-8B25-4F4A-830E-CA0B2DF037AB}" dt="2023-06-29T07:03:09.090" v="22" actId="478"/>
          <ac:graphicFrameMkLst>
            <pc:docMk/>
            <pc:sldMk cId="3307224637" sldId="548"/>
            <ac:graphicFrameMk id="8" creationId="{F8E7F4E1-A4F3-1509-0BB7-4C496DD54AE7}"/>
          </ac:graphicFrameMkLst>
        </pc:graphicFrameChg>
      </pc:sldChg>
      <pc:sldChg chg="addSp delSp modSp new mod">
        <pc:chgData name="Bothas Noel" userId="640fe2f2-ced6-413a-a001-3e9f54fbd529" providerId="ADAL" clId="{548456A6-8B25-4F4A-830E-CA0B2DF037AB}" dt="2023-06-29T07:07:48.443" v="40"/>
        <pc:sldMkLst>
          <pc:docMk/>
          <pc:sldMk cId="2138289021" sldId="549"/>
        </pc:sldMkLst>
        <pc:spChg chg="mod">
          <ac:chgData name="Bothas Noel" userId="640fe2f2-ced6-413a-a001-3e9f54fbd529" providerId="ADAL" clId="{548456A6-8B25-4F4A-830E-CA0B2DF037AB}" dt="2023-06-29T07:07:39.177" v="39"/>
          <ac:spMkLst>
            <pc:docMk/>
            <pc:sldMk cId="2138289021" sldId="549"/>
            <ac:spMk id="2" creationId="{B3B50567-AD04-1E80-8B7C-E902D0B9B181}"/>
          </ac:spMkLst>
        </pc:spChg>
        <pc:spChg chg="del">
          <ac:chgData name="Bothas Noel" userId="640fe2f2-ced6-413a-a001-3e9f54fbd529" providerId="ADAL" clId="{548456A6-8B25-4F4A-830E-CA0B2DF037AB}" dt="2023-06-29T07:07:33.235" v="38"/>
          <ac:spMkLst>
            <pc:docMk/>
            <pc:sldMk cId="2138289021" sldId="549"/>
            <ac:spMk id="6" creationId="{DF240BDA-C9A0-32AD-BB9D-01898C74D980}"/>
          </ac:spMkLst>
        </pc:spChg>
        <pc:spChg chg="mod">
          <ac:chgData name="Bothas Noel" userId="640fe2f2-ced6-413a-a001-3e9f54fbd529" providerId="ADAL" clId="{548456A6-8B25-4F4A-830E-CA0B2DF037AB}" dt="2023-06-29T07:07:48.443" v="40"/>
          <ac:spMkLst>
            <pc:docMk/>
            <pc:sldMk cId="2138289021" sldId="549"/>
            <ac:spMk id="7" creationId="{6EB931EE-3568-81CA-BF26-0D8829F2872F}"/>
          </ac:spMkLst>
        </pc:spChg>
        <pc:graphicFrameChg chg="add del mod">
          <ac:chgData name="Bothas Noel" userId="640fe2f2-ced6-413a-a001-3e9f54fbd529" providerId="ADAL" clId="{548456A6-8B25-4F4A-830E-CA0B2DF037AB}" dt="2023-06-29T07:07:32.184" v="37" actId="21"/>
          <ac:graphicFrameMkLst>
            <pc:docMk/>
            <pc:sldMk cId="2138289021" sldId="549"/>
            <ac:graphicFrameMk id="8" creationId="{BAFC8778-F1DE-EA7F-1B4D-6B4D761EBB11}"/>
          </ac:graphicFrameMkLst>
        </pc:graphicFrameChg>
        <pc:graphicFrameChg chg="add mod">
          <ac:chgData name="Bothas Noel" userId="640fe2f2-ced6-413a-a001-3e9f54fbd529" providerId="ADAL" clId="{548456A6-8B25-4F4A-830E-CA0B2DF037AB}" dt="2023-06-29T07:07:33.235" v="38"/>
          <ac:graphicFrameMkLst>
            <pc:docMk/>
            <pc:sldMk cId="2138289021" sldId="549"/>
            <ac:graphicFrameMk id="9" creationId="{40DF31CB-2FF7-3CA7-F5C4-12388F7BF5F9}"/>
          </ac:graphicFrameMkLst>
        </pc:graphicFrameChg>
      </pc:sldChg>
      <pc:sldChg chg="addSp delSp modSp new mod">
        <pc:chgData name="Bothas Noel" userId="640fe2f2-ced6-413a-a001-3e9f54fbd529" providerId="ADAL" clId="{548456A6-8B25-4F4A-830E-CA0B2DF037AB}" dt="2023-06-29T07:09:48.808" v="48"/>
        <pc:sldMkLst>
          <pc:docMk/>
          <pc:sldMk cId="3459771333" sldId="550"/>
        </pc:sldMkLst>
        <pc:spChg chg="mod">
          <ac:chgData name="Bothas Noel" userId="640fe2f2-ced6-413a-a001-3e9f54fbd529" providerId="ADAL" clId="{548456A6-8B25-4F4A-830E-CA0B2DF037AB}" dt="2023-06-29T07:09:35.071" v="47"/>
          <ac:spMkLst>
            <pc:docMk/>
            <pc:sldMk cId="3459771333" sldId="550"/>
            <ac:spMk id="2" creationId="{042D839A-84B9-9956-1F66-DF935986ECD2}"/>
          </ac:spMkLst>
        </pc:spChg>
        <pc:spChg chg="del">
          <ac:chgData name="Bothas Noel" userId="640fe2f2-ced6-413a-a001-3e9f54fbd529" providerId="ADAL" clId="{548456A6-8B25-4F4A-830E-CA0B2DF037AB}" dt="2023-06-29T07:09:23.976" v="46"/>
          <ac:spMkLst>
            <pc:docMk/>
            <pc:sldMk cId="3459771333" sldId="550"/>
            <ac:spMk id="6" creationId="{84C3278B-AF32-AD8F-C2A3-0D0C6A963258}"/>
          </ac:spMkLst>
        </pc:spChg>
        <pc:spChg chg="mod">
          <ac:chgData name="Bothas Noel" userId="640fe2f2-ced6-413a-a001-3e9f54fbd529" providerId="ADAL" clId="{548456A6-8B25-4F4A-830E-CA0B2DF037AB}" dt="2023-06-29T07:09:48.808" v="48"/>
          <ac:spMkLst>
            <pc:docMk/>
            <pc:sldMk cId="3459771333" sldId="550"/>
            <ac:spMk id="7" creationId="{DF696092-5777-6254-1F02-D722B7CE19E6}"/>
          </ac:spMkLst>
        </pc:spChg>
        <pc:graphicFrameChg chg="add del mod">
          <ac:chgData name="Bothas Noel" userId="640fe2f2-ced6-413a-a001-3e9f54fbd529" providerId="ADAL" clId="{548456A6-8B25-4F4A-830E-CA0B2DF037AB}" dt="2023-06-29T07:09:21.566" v="45" actId="21"/>
          <ac:graphicFrameMkLst>
            <pc:docMk/>
            <pc:sldMk cId="3459771333" sldId="550"/>
            <ac:graphicFrameMk id="8" creationId="{3ED07C59-6C02-564B-8B06-D6EEF1A4E28B}"/>
          </ac:graphicFrameMkLst>
        </pc:graphicFrameChg>
        <pc:graphicFrameChg chg="add mod">
          <ac:chgData name="Bothas Noel" userId="640fe2f2-ced6-413a-a001-3e9f54fbd529" providerId="ADAL" clId="{548456A6-8B25-4F4A-830E-CA0B2DF037AB}" dt="2023-06-29T07:09:23.976" v="46"/>
          <ac:graphicFrameMkLst>
            <pc:docMk/>
            <pc:sldMk cId="3459771333" sldId="550"/>
            <ac:graphicFrameMk id="9" creationId="{F3F29AAF-25D0-CCF8-3C2E-9CA8B986FB3C}"/>
          </ac:graphicFrameMkLst>
        </pc:graphicFrameChg>
      </pc:sldChg>
      <pc:sldChg chg="addSp delSp modSp new del mod">
        <pc:chgData name="Bothas Noel" userId="640fe2f2-ced6-413a-a001-3e9f54fbd529" providerId="ADAL" clId="{548456A6-8B25-4F4A-830E-CA0B2DF037AB}" dt="2023-06-29T07:11:25.466" v="64" actId="680"/>
        <pc:sldMkLst>
          <pc:docMk/>
          <pc:sldMk cId="375274379" sldId="551"/>
        </pc:sldMkLst>
        <pc:spChg chg="mod">
          <ac:chgData name="Bothas Noel" userId="640fe2f2-ced6-413a-a001-3e9f54fbd529" providerId="ADAL" clId="{548456A6-8B25-4F4A-830E-CA0B2DF037AB}" dt="2023-06-29T07:11:20.790" v="60"/>
          <ac:spMkLst>
            <pc:docMk/>
            <pc:sldMk cId="375274379" sldId="551"/>
            <ac:spMk id="2" creationId="{4A27021C-579A-0445-6FDE-4BC05CBF8BAB}"/>
          </ac:spMkLst>
        </pc:spChg>
        <pc:spChg chg="add del">
          <ac:chgData name="Bothas Noel" userId="640fe2f2-ced6-413a-a001-3e9f54fbd529" providerId="ADAL" clId="{548456A6-8B25-4F4A-830E-CA0B2DF037AB}" dt="2023-06-29T07:11:22.375" v="61"/>
          <ac:spMkLst>
            <pc:docMk/>
            <pc:sldMk cId="375274379" sldId="551"/>
            <ac:spMk id="6" creationId="{39BB46A0-9ED0-B5FD-61E9-1421AAD8E305}"/>
          </ac:spMkLst>
        </pc:spChg>
        <pc:spChg chg="mod">
          <ac:chgData name="Bothas Noel" userId="640fe2f2-ced6-413a-a001-3e9f54fbd529" providerId="ADAL" clId="{548456A6-8B25-4F4A-830E-CA0B2DF037AB}" dt="2023-06-29T07:11:20.093" v="59"/>
          <ac:spMkLst>
            <pc:docMk/>
            <pc:sldMk cId="375274379" sldId="551"/>
            <ac:spMk id="7" creationId="{3008A3CB-30FA-9C9A-8A55-FA1F48D2C984}"/>
          </ac:spMkLst>
        </pc:spChg>
        <pc:graphicFrameChg chg="add del mod">
          <ac:chgData name="Bothas Noel" userId="640fe2f2-ced6-413a-a001-3e9f54fbd529" providerId="ADAL" clId="{548456A6-8B25-4F4A-830E-CA0B2DF037AB}" dt="2023-06-29T07:11:24.380" v="63"/>
          <ac:graphicFrameMkLst>
            <pc:docMk/>
            <pc:sldMk cId="375274379" sldId="551"/>
            <ac:graphicFrameMk id="8" creationId="{3B8A52C0-AF8D-9915-C2F3-3D7E948BD1FE}"/>
          </ac:graphicFrameMkLst>
        </pc:graphicFrameChg>
        <pc:graphicFrameChg chg="add del mod">
          <ac:chgData name="Bothas Noel" userId="640fe2f2-ced6-413a-a001-3e9f54fbd529" providerId="ADAL" clId="{548456A6-8B25-4F4A-830E-CA0B2DF037AB}" dt="2023-06-29T07:11:22.375" v="61"/>
          <ac:graphicFrameMkLst>
            <pc:docMk/>
            <pc:sldMk cId="375274379" sldId="551"/>
            <ac:graphicFrameMk id="9" creationId="{35B591FF-1A41-545A-C105-B350FA4FB8A2}"/>
          </ac:graphicFrameMkLst>
        </pc:graphicFrameChg>
      </pc:sldChg>
      <pc:sldChg chg="addSp delSp modSp new mod">
        <pc:chgData name="Bothas Noel" userId="640fe2f2-ced6-413a-a001-3e9f54fbd529" providerId="ADAL" clId="{548456A6-8B25-4F4A-830E-CA0B2DF037AB}" dt="2023-06-29T07:12:25.083" v="71"/>
        <pc:sldMkLst>
          <pc:docMk/>
          <pc:sldMk cId="1303234997" sldId="551"/>
        </pc:sldMkLst>
        <pc:spChg chg="mod">
          <ac:chgData name="Bothas Noel" userId="640fe2f2-ced6-413a-a001-3e9f54fbd529" providerId="ADAL" clId="{548456A6-8B25-4F4A-830E-CA0B2DF037AB}" dt="2023-06-29T07:12:13.297" v="70"/>
          <ac:spMkLst>
            <pc:docMk/>
            <pc:sldMk cId="1303234997" sldId="551"/>
            <ac:spMk id="2" creationId="{07670B00-0B63-7A57-88A8-B39A1A27CCD4}"/>
          </ac:spMkLst>
        </pc:spChg>
        <pc:spChg chg="del">
          <ac:chgData name="Bothas Noel" userId="640fe2f2-ced6-413a-a001-3e9f54fbd529" providerId="ADAL" clId="{548456A6-8B25-4F4A-830E-CA0B2DF037AB}" dt="2023-06-29T07:11:53.979" v="69"/>
          <ac:spMkLst>
            <pc:docMk/>
            <pc:sldMk cId="1303234997" sldId="551"/>
            <ac:spMk id="6" creationId="{9792B0CC-3505-E4D0-2B3B-0CA8FAB779E1}"/>
          </ac:spMkLst>
        </pc:spChg>
        <pc:spChg chg="mod">
          <ac:chgData name="Bothas Noel" userId="640fe2f2-ced6-413a-a001-3e9f54fbd529" providerId="ADAL" clId="{548456A6-8B25-4F4A-830E-CA0B2DF037AB}" dt="2023-06-29T07:12:25.083" v="71"/>
          <ac:spMkLst>
            <pc:docMk/>
            <pc:sldMk cId="1303234997" sldId="551"/>
            <ac:spMk id="7" creationId="{F1FBD0AD-4597-37CD-6A75-969FD76EB143}"/>
          </ac:spMkLst>
        </pc:spChg>
        <pc:graphicFrameChg chg="add del mod">
          <ac:chgData name="Bothas Noel" userId="640fe2f2-ced6-413a-a001-3e9f54fbd529" providerId="ADAL" clId="{548456A6-8B25-4F4A-830E-CA0B2DF037AB}" dt="2023-06-29T07:11:52.416" v="68" actId="21"/>
          <ac:graphicFrameMkLst>
            <pc:docMk/>
            <pc:sldMk cId="1303234997" sldId="551"/>
            <ac:graphicFrameMk id="8" creationId="{1FAA89B9-B8BB-7450-AAC1-C64E4D0EA994}"/>
          </ac:graphicFrameMkLst>
        </pc:graphicFrameChg>
        <pc:graphicFrameChg chg="add mod">
          <ac:chgData name="Bothas Noel" userId="640fe2f2-ced6-413a-a001-3e9f54fbd529" providerId="ADAL" clId="{548456A6-8B25-4F4A-830E-CA0B2DF037AB}" dt="2023-06-29T07:11:53.979" v="69"/>
          <ac:graphicFrameMkLst>
            <pc:docMk/>
            <pc:sldMk cId="1303234997" sldId="551"/>
            <ac:graphicFrameMk id="9" creationId="{F5C43745-35AF-F329-E276-42C0879B8874}"/>
          </ac:graphicFrameMkLst>
        </pc:graphicFrameChg>
      </pc:sldChg>
      <pc:sldChg chg="addSp delSp modSp new mod">
        <pc:chgData name="Bothas Noel" userId="640fe2f2-ced6-413a-a001-3e9f54fbd529" providerId="ADAL" clId="{548456A6-8B25-4F4A-830E-CA0B2DF037AB}" dt="2023-06-29T07:14:42.504" v="78"/>
        <pc:sldMkLst>
          <pc:docMk/>
          <pc:sldMk cId="2350161601" sldId="552"/>
        </pc:sldMkLst>
        <pc:spChg chg="mod">
          <ac:chgData name="Bothas Noel" userId="640fe2f2-ced6-413a-a001-3e9f54fbd529" providerId="ADAL" clId="{548456A6-8B25-4F4A-830E-CA0B2DF037AB}" dt="2023-06-29T07:14:34.369" v="77"/>
          <ac:spMkLst>
            <pc:docMk/>
            <pc:sldMk cId="2350161601" sldId="552"/>
            <ac:spMk id="2" creationId="{54507D01-FDBE-A079-4059-C4BD2A23591C}"/>
          </ac:spMkLst>
        </pc:spChg>
        <pc:spChg chg="del">
          <ac:chgData name="Bothas Noel" userId="640fe2f2-ced6-413a-a001-3e9f54fbd529" providerId="ADAL" clId="{548456A6-8B25-4F4A-830E-CA0B2DF037AB}" dt="2023-06-29T07:14:18.620" v="76"/>
          <ac:spMkLst>
            <pc:docMk/>
            <pc:sldMk cId="2350161601" sldId="552"/>
            <ac:spMk id="6" creationId="{EEAC9FC8-2F49-AD04-41A7-AA30044ABF5C}"/>
          </ac:spMkLst>
        </pc:spChg>
        <pc:spChg chg="mod">
          <ac:chgData name="Bothas Noel" userId="640fe2f2-ced6-413a-a001-3e9f54fbd529" providerId="ADAL" clId="{548456A6-8B25-4F4A-830E-CA0B2DF037AB}" dt="2023-06-29T07:14:42.504" v="78"/>
          <ac:spMkLst>
            <pc:docMk/>
            <pc:sldMk cId="2350161601" sldId="552"/>
            <ac:spMk id="7" creationId="{9FB6F883-032C-A78C-E9F3-AD836A198C23}"/>
          </ac:spMkLst>
        </pc:spChg>
        <pc:graphicFrameChg chg="add del mod">
          <ac:chgData name="Bothas Noel" userId="640fe2f2-ced6-413a-a001-3e9f54fbd529" providerId="ADAL" clId="{548456A6-8B25-4F4A-830E-CA0B2DF037AB}" dt="2023-06-29T07:14:17.525" v="75" actId="21"/>
          <ac:graphicFrameMkLst>
            <pc:docMk/>
            <pc:sldMk cId="2350161601" sldId="552"/>
            <ac:graphicFrameMk id="8" creationId="{451EDF02-5BC3-9F32-C04B-0EA9DF694A06}"/>
          </ac:graphicFrameMkLst>
        </pc:graphicFrameChg>
        <pc:graphicFrameChg chg="add mod">
          <ac:chgData name="Bothas Noel" userId="640fe2f2-ced6-413a-a001-3e9f54fbd529" providerId="ADAL" clId="{548456A6-8B25-4F4A-830E-CA0B2DF037AB}" dt="2023-06-29T07:14:18.620" v="76"/>
          <ac:graphicFrameMkLst>
            <pc:docMk/>
            <pc:sldMk cId="2350161601" sldId="552"/>
            <ac:graphicFrameMk id="9" creationId="{ACF801BE-EAC7-AE3F-CD67-FE40882F345F}"/>
          </ac:graphicFrameMkLst>
        </pc:graphicFrameChg>
      </pc:sldChg>
      <pc:sldChg chg="addSp delSp modSp new mod">
        <pc:chgData name="Bothas Noel" userId="640fe2f2-ced6-413a-a001-3e9f54fbd529" providerId="ADAL" clId="{548456A6-8B25-4F4A-830E-CA0B2DF037AB}" dt="2023-06-29T07:19:50.476" v="85"/>
        <pc:sldMkLst>
          <pc:docMk/>
          <pc:sldMk cId="741661254" sldId="553"/>
        </pc:sldMkLst>
        <pc:spChg chg="mod">
          <ac:chgData name="Bothas Noel" userId="640fe2f2-ced6-413a-a001-3e9f54fbd529" providerId="ADAL" clId="{548456A6-8B25-4F4A-830E-CA0B2DF037AB}" dt="2023-06-29T07:19:41.918" v="84"/>
          <ac:spMkLst>
            <pc:docMk/>
            <pc:sldMk cId="741661254" sldId="553"/>
            <ac:spMk id="2" creationId="{398029AF-1A88-AD37-B74C-D4470480DD6B}"/>
          </ac:spMkLst>
        </pc:spChg>
        <pc:spChg chg="del">
          <ac:chgData name="Bothas Noel" userId="640fe2f2-ced6-413a-a001-3e9f54fbd529" providerId="ADAL" clId="{548456A6-8B25-4F4A-830E-CA0B2DF037AB}" dt="2023-06-29T07:19:36.823" v="83"/>
          <ac:spMkLst>
            <pc:docMk/>
            <pc:sldMk cId="741661254" sldId="553"/>
            <ac:spMk id="6" creationId="{F356177B-9C97-EE9C-3487-224CB6EA7BDE}"/>
          </ac:spMkLst>
        </pc:spChg>
        <pc:spChg chg="mod">
          <ac:chgData name="Bothas Noel" userId="640fe2f2-ced6-413a-a001-3e9f54fbd529" providerId="ADAL" clId="{548456A6-8B25-4F4A-830E-CA0B2DF037AB}" dt="2023-06-29T07:19:50.476" v="85"/>
          <ac:spMkLst>
            <pc:docMk/>
            <pc:sldMk cId="741661254" sldId="553"/>
            <ac:spMk id="7" creationId="{4B250492-CA90-5179-22E0-D9D2E6A1B556}"/>
          </ac:spMkLst>
        </pc:spChg>
        <pc:graphicFrameChg chg="add del mod">
          <ac:chgData name="Bothas Noel" userId="640fe2f2-ced6-413a-a001-3e9f54fbd529" providerId="ADAL" clId="{548456A6-8B25-4F4A-830E-CA0B2DF037AB}" dt="2023-06-29T07:19:35.501" v="82" actId="21"/>
          <ac:graphicFrameMkLst>
            <pc:docMk/>
            <pc:sldMk cId="741661254" sldId="553"/>
            <ac:graphicFrameMk id="8" creationId="{E644EE1C-C485-7B58-D4C9-2F9B508FE97A}"/>
          </ac:graphicFrameMkLst>
        </pc:graphicFrameChg>
        <pc:graphicFrameChg chg="add mod">
          <ac:chgData name="Bothas Noel" userId="640fe2f2-ced6-413a-a001-3e9f54fbd529" providerId="ADAL" clId="{548456A6-8B25-4F4A-830E-CA0B2DF037AB}" dt="2023-06-29T07:19:36.823" v="83"/>
          <ac:graphicFrameMkLst>
            <pc:docMk/>
            <pc:sldMk cId="741661254" sldId="553"/>
            <ac:graphicFrameMk id="9" creationId="{F409821A-14DB-C869-0DBE-0D6768E87F19}"/>
          </ac:graphicFrameMkLst>
        </pc:graphicFrameChg>
      </pc:sldChg>
      <pc:sldChg chg="addSp delSp modSp new mod">
        <pc:chgData name="Bothas Noel" userId="640fe2f2-ced6-413a-a001-3e9f54fbd529" providerId="ADAL" clId="{548456A6-8B25-4F4A-830E-CA0B2DF037AB}" dt="2023-06-29T07:20:56.870" v="92"/>
        <pc:sldMkLst>
          <pc:docMk/>
          <pc:sldMk cId="1331443352" sldId="554"/>
        </pc:sldMkLst>
        <pc:spChg chg="mod">
          <ac:chgData name="Bothas Noel" userId="640fe2f2-ced6-413a-a001-3e9f54fbd529" providerId="ADAL" clId="{548456A6-8B25-4F4A-830E-CA0B2DF037AB}" dt="2023-06-29T07:20:50.683" v="91"/>
          <ac:spMkLst>
            <pc:docMk/>
            <pc:sldMk cId="1331443352" sldId="554"/>
            <ac:spMk id="2" creationId="{D8B12A2E-070C-002E-34FE-884B4A886DA5}"/>
          </ac:spMkLst>
        </pc:spChg>
        <pc:spChg chg="del">
          <ac:chgData name="Bothas Noel" userId="640fe2f2-ced6-413a-a001-3e9f54fbd529" providerId="ADAL" clId="{548456A6-8B25-4F4A-830E-CA0B2DF037AB}" dt="2023-06-29T07:20:44.757" v="90"/>
          <ac:spMkLst>
            <pc:docMk/>
            <pc:sldMk cId="1331443352" sldId="554"/>
            <ac:spMk id="6" creationId="{21F3218D-7C0F-858B-3AB9-F0919CBDC483}"/>
          </ac:spMkLst>
        </pc:spChg>
        <pc:spChg chg="mod">
          <ac:chgData name="Bothas Noel" userId="640fe2f2-ced6-413a-a001-3e9f54fbd529" providerId="ADAL" clId="{548456A6-8B25-4F4A-830E-CA0B2DF037AB}" dt="2023-06-29T07:20:56.870" v="92"/>
          <ac:spMkLst>
            <pc:docMk/>
            <pc:sldMk cId="1331443352" sldId="554"/>
            <ac:spMk id="7" creationId="{E629FCDA-4318-9F89-12B8-5EAA9CD0D520}"/>
          </ac:spMkLst>
        </pc:spChg>
        <pc:graphicFrameChg chg="add del mod">
          <ac:chgData name="Bothas Noel" userId="640fe2f2-ced6-413a-a001-3e9f54fbd529" providerId="ADAL" clId="{548456A6-8B25-4F4A-830E-CA0B2DF037AB}" dt="2023-06-29T07:20:43.643" v="89" actId="21"/>
          <ac:graphicFrameMkLst>
            <pc:docMk/>
            <pc:sldMk cId="1331443352" sldId="554"/>
            <ac:graphicFrameMk id="8" creationId="{4C57EA93-7961-0847-D33A-866F972847FA}"/>
          </ac:graphicFrameMkLst>
        </pc:graphicFrameChg>
        <pc:graphicFrameChg chg="add mod">
          <ac:chgData name="Bothas Noel" userId="640fe2f2-ced6-413a-a001-3e9f54fbd529" providerId="ADAL" clId="{548456A6-8B25-4F4A-830E-CA0B2DF037AB}" dt="2023-06-29T07:20:44.757" v="90"/>
          <ac:graphicFrameMkLst>
            <pc:docMk/>
            <pc:sldMk cId="1331443352" sldId="554"/>
            <ac:graphicFrameMk id="9" creationId="{9B02857F-535F-70B1-6808-2252836127B0}"/>
          </ac:graphicFrameMkLst>
        </pc:graphicFrameChg>
      </pc:sldChg>
      <pc:sldChg chg="addSp delSp modSp new mod">
        <pc:chgData name="Bothas Noel" userId="640fe2f2-ced6-413a-a001-3e9f54fbd529" providerId="ADAL" clId="{548456A6-8B25-4F4A-830E-CA0B2DF037AB}" dt="2023-06-29T07:23:13.010" v="99"/>
        <pc:sldMkLst>
          <pc:docMk/>
          <pc:sldMk cId="3508665591" sldId="555"/>
        </pc:sldMkLst>
        <pc:spChg chg="mod">
          <ac:chgData name="Bothas Noel" userId="640fe2f2-ced6-413a-a001-3e9f54fbd529" providerId="ADAL" clId="{548456A6-8B25-4F4A-830E-CA0B2DF037AB}" dt="2023-06-29T07:23:06.922" v="98"/>
          <ac:spMkLst>
            <pc:docMk/>
            <pc:sldMk cId="3508665591" sldId="555"/>
            <ac:spMk id="2" creationId="{F5BB40C1-C4FA-D98A-DB1E-22218D343CFD}"/>
          </ac:spMkLst>
        </pc:spChg>
        <pc:spChg chg="del">
          <ac:chgData name="Bothas Noel" userId="640fe2f2-ced6-413a-a001-3e9f54fbd529" providerId="ADAL" clId="{548456A6-8B25-4F4A-830E-CA0B2DF037AB}" dt="2023-06-29T07:22:59.635" v="97"/>
          <ac:spMkLst>
            <pc:docMk/>
            <pc:sldMk cId="3508665591" sldId="555"/>
            <ac:spMk id="6" creationId="{807C4325-F8C9-F612-B9B3-7736AF629E58}"/>
          </ac:spMkLst>
        </pc:spChg>
        <pc:spChg chg="mod">
          <ac:chgData name="Bothas Noel" userId="640fe2f2-ced6-413a-a001-3e9f54fbd529" providerId="ADAL" clId="{548456A6-8B25-4F4A-830E-CA0B2DF037AB}" dt="2023-06-29T07:23:13.010" v="99"/>
          <ac:spMkLst>
            <pc:docMk/>
            <pc:sldMk cId="3508665591" sldId="555"/>
            <ac:spMk id="7" creationId="{0CE17292-D78F-BE99-9B12-697910023498}"/>
          </ac:spMkLst>
        </pc:spChg>
        <pc:graphicFrameChg chg="add del mod">
          <ac:chgData name="Bothas Noel" userId="640fe2f2-ced6-413a-a001-3e9f54fbd529" providerId="ADAL" clId="{548456A6-8B25-4F4A-830E-CA0B2DF037AB}" dt="2023-06-29T07:22:58.529" v="96" actId="21"/>
          <ac:graphicFrameMkLst>
            <pc:docMk/>
            <pc:sldMk cId="3508665591" sldId="555"/>
            <ac:graphicFrameMk id="8" creationId="{2282D1AE-BE52-56EA-7518-B9C0FE3E87E8}"/>
          </ac:graphicFrameMkLst>
        </pc:graphicFrameChg>
        <pc:graphicFrameChg chg="add mod">
          <ac:chgData name="Bothas Noel" userId="640fe2f2-ced6-413a-a001-3e9f54fbd529" providerId="ADAL" clId="{548456A6-8B25-4F4A-830E-CA0B2DF037AB}" dt="2023-06-29T07:22:59.635" v="97"/>
          <ac:graphicFrameMkLst>
            <pc:docMk/>
            <pc:sldMk cId="3508665591" sldId="555"/>
            <ac:graphicFrameMk id="9" creationId="{E593059A-A4F1-EFCB-55D5-1F692B81EEEB}"/>
          </ac:graphicFrameMkLst>
        </pc:graphicFrameChg>
      </pc:sldChg>
      <pc:sldChg chg="addSp delSp modSp new mod">
        <pc:chgData name="Bothas Noel" userId="640fe2f2-ced6-413a-a001-3e9f54fbd529" providerId="ADAL" clId="{548456A6-8B25-4F4A-830E-CA0B2DF037AB}" dt="2023-06-29T07:23:58.610" v="106"/>
        <pc:sldMkLst>
          <pc:docMk/>
          <pc:sldMk cId="2649219937" sldId="556"/>
        </pc:sldMkLst>
        <pc:spChg chg="mod">
          <ac:chgData name="Bothas Noel" userId="640fe2f2-ced6-413a-a001-3e9f54fbd529" providerId="ADAL" clId="{548456A6-8B25-4F4A-830E-CA0B2DF037AB}" dt="2023-06-29T07:23:52.210" v="105"/>
          <ac:spMkLst>
            <pc:docMk/>
            <pc:sldMk cId="2649219937" sldId="556"/>
            <ac:spMk id="2" creationId="{ECCD6AE3-1A83-3B5E-1CD9-04BDEFEF072C}"/>
          </ac:spMkLst>
        </pc:spChg>
        <pc:spChg chg="del">
          <ac:chgData name="Bothas Noel" userId="640fe2f2-ced6-413a-a001-3e9f54fbd529" providerId="ADAL" clId="{548456A6-8B25-4F4A-830E-CA0B2DF037AB}" dt="2023-06-29T07:23:46.595" v="104"/>
          <ac:spMkLst>
            <pc:docMk/>
            <pc:sldMk cId="2649219937" sldId="556"/>
            <ac:spMk id="6" creationId="{457E54B9-53A4-E754-70B0-534A48E7A65B}"/>
          </ac:spMkLst>
        </pc:spChg>
        <pc:spChg chg="mod">
          <ac:chgData name="Bothas Noel" userId="640fe2f2-ced6-413a-a001-3e9f54fbd529" providerId="ADAL" clId="{548456A6-8B25-4F4A-830E-CA0B2DF037AB}" dt="2023-06-29T07:23:58.610" v="106"/>
          <ac:spMkLst>
            <pc:docMk/>
            <pc:sldMk cId="2649219937" sldId="556"/>
            <ac:spMk id="7" creationId="{80646E42-6D0B-6C83-F6DF-A580B4C2ABC8}"/>
          </ac:spMkLst>
        </pc:spChg>
        <pc:graphicFrameChg chg="add del mod">
          <ac:chgData name="Bothas Noel" userId="640fe2f2-ced6-413a-a001-3e9f54fbd529" providerId="ADAL" clId="{548456A6-8B25-4F4A-830E-CA0B2DF037AB}" dt="2023-06-29T07:23:45.559" v="103" actId="21"/>
          <ac:graphicFrameMkLst>
            <pc:docMk/>
            <pc:sldMk cId="2649219937" sldId="556"/>
            <ac:graphicFrameMk id="8" creationId="{FBB21ED1-8BEB-391A-FBD7-3CFB57A293B9}"/>
          </ac:graphicFrameMkLst>
        </pc:graphicFrameChg>
        <pc:graphicFrameChg chg="add mod">
          <ac:chgData name="Bothas Noel" userId="640fe2f2-ced6-413a-a001-3e9f54fbd529" providerId="ADAL" clId="{548456A6-8B25-4F4A-830E-CA0B2DF037AB}" dt="2023-06-29T07:23:46.595" v="104"/>
          <ac:graphicFrameMkLst>
            <pc:docMk/>
            <pc:sldMk cId="2649219937" sldId="556"/>
            <ac:graphicFrameMk id="9" creationId="{53418177-9632-8033-0E2D-BB530A7FA6E7}"/>
          </ac:graphicFrameMkLst>
        </pc:graphicFrameChg>
      </pc:sldChg>
      <pc:sldChg chg="addSp delSp modSp new mod">
        <pc:chgData name="Bothas Noel" userId="640fe2f2-ced6-413a-a001-3e9f54fbd529" providerId="ADAL" clId="{548456A6-8B25-4F4A-830E-CA0B2DF037AB}" dt="2023-06-29T07:24:45.740" v="113"/>
        <pc:sldMkLst>
          <pc:docMk/>
          <pc:sldMk cId="2666139484" sldId="557"/>
        </pc:sldMkLst>
        <pc:spChg chg="mod">
          <ac:chgData name="Bothas Noel" userId="640fe2f2-ced6-413a-a001-3e9f54fbd529" providerId="ADAL" clId="{548456A6-8B25-4F4A-830E-CA0B2DF037AB}" dt="2023-06-29T07:24:40.439" v="112"/>
          <ac:spMkLst>
            <pc:docMk/>
            <pc:sldMk cId="2666139484" sldId="557"/>
            <ac:spMk id="2" creationId="{3484DCCF-84F3-52AD-9B3B-4BA06B9AC56C}"/>
          </ac:spMkLst>
        </pc:spChg>
        <pc:spChg chg="del">
          <ac:chgData name="Bothas Noel" userId="640fe2f2-ced6-413a-a001-3e9f54fbd529" providerId="ADAL" clId="{548456A6-8B25-4F4A-830E-CA0B2DF037AB}" dt="2023-06-29T07:24:34.845" v="111"/>
          <ac:spMkLst>
            <pc:docMk/>
            <pc:sldMk cId="2666139484" sldId="557"/>
            <ac:spMk id="6" creationId="{378B64D9-12CF-7A33-5071-F32D3A390C7C}"/>
          </ac:spMkLst>
        </pc:spChg>
        <pc:spChg chg="mod">
          <ac:chgData name="Bothas Noel" userId="640fe2f2-ced6-413a-a001-3e9f54fbd529" providerId="ADAL" clId="{548456A6-8B25-4F4A-830E-CA0B2DF037AB}" dt="2023-06-29T07:24:45.740" v="113"/>
          <ac:spMkLst>
            <pc:docMk/>
            <pc:sldMk cId="2666139484" sldId="557"/>
            <ac:spMk id="7" creationId="{B1B7218B-A4F0-938F-AA04-23B727823817}"/>
          </ac:spMkLst>
        </pc:spChg>
        <pc:graphicFrameChg chg="add del mod">
          <ac:chgData name="Bothas Noel" userId="640fe2f2-ced6-413a-a001-3e9f54fbd529" providerId="ADAL" clId="{548456A6-8B25-4F4A-830E-CA0B2DF037AB}" dt="2023-06-29T07:24:33.692" v="110" actId="21"/>
          <ac:graphicFrameMkLst>
            <pc:docMk/>
            <pc:sldMk cId="2666139484" sldId="557"/>
            <ac:graphicFrameMk id="8" creationId="{1145A983-489F-105F-72F2-0071D8F15D6C}"/>
          </ac:graphicFrameMkLst>
        </pc:graphicFrameChg>
        <pc:graphicFrameChg chg="add mod">
          <ac:chgData name="Bothas Noel" userId="640fe2f2-ced6-413a-a001-3e9f54fbd529" providerId="ADAL" clId="{548456A6-8B25-4F4A-830E-CA0B2DF037AB}" dt="2023-06-29T07:24:34.845" v="111"/>
          <ac:graphicFrameMkLst>
            <pc:docMk/>
            <pc:sldMk cId="2666139484" sldId="557"/>
            <ac:graphicFrameMk id="9" creationId="{74929FB2-8D79-B39E-D341-90A008B4CEEF}"/>
          </ac:graphicFrameMkLst>
        </pc:graphicFrameChg>
      </pc:sldChg>
      <pc:sldChg chg="addSp delSp modSp new mod">
        <pc:chgData name="Bothas Noel" userId="640fe2f2-ced6-413a-a001-3e9f54fbd529" providerId="ADAL" clId="{548456A6-8B25-4F4A-830E-CA0B2DF037AB}" dt="2023-06-29T07:25:23.119" v="120"/>
        <pc:sldMkLst>
          <pc:docMk/>
          <pc:sldMk cId="4119550697" sldId="558"/>
        </pc:sldMkLst>
        <pc:spChg chg="mod">
          <ac:chgData name="Bothas Noel" userId="640fe2f2-ced6-413a-a001-3e9f54fbd529" providerId="ADAL" clId="{548456A6-8B25-4F4A-830E-CA0B2DF037AB}" dt="2023-06-29T07:25:17.361" v="119"/>
          <ac:spMkLst>
            <pc:docMk/>
            <pc:sldMk cId="4119550697" sldId="558"/>
            <ac:spMk id="2" creationId="{DFAA605B-2D8D-AFCF-FFE5-2265D70BED5E}"/>
          </ac:spMkLst>
        </pc:spChg>
        <pc:spChg chg="del">
          <ac:chgData name="Bothas Noel" userId="640fe2f2-ced6-413a-a001-3e9f54fbd529" providerId="ADAL" clId="{548456A6-8B25-4F4A-830E-CA0B2DF037AB}" dt="2023-06-29T07:25:12.425" v="118"/>
          <ac:spMkLst>
            <pc:docMk/>
            <pc:sldMk cId="4119550697" sldId="558"/>
            <ac:spMk id="6" creationId="{C3AD3A2F-EB75-500B-CD79-B635C668D178}"/>
          </ac:spMkLst>
        </pc:spChg>
        <pc:spChg chg="mod">
          <ac:chgData name="Bothas Noel" userId="640fe2f2-ced6-413a-a001-3e9f54fbd529" providerId="ADAL" clId="{548456A6-8B25-4F4A-830E-CA0B2DF037AB}" dt="2023-06-29T07:25:23.119" v="120"/>
          <ac:spMkLst>
            <pc:docMk/>
            <pc:sldMk cId="4119550697" sldId="558"/>
            <ac:spMk id="7" creationId="{B77E0DF4-CBED-9DF5-6D69-39A0CACDFFC8}"/>
          </ac:spMkLst>
        </pc:spChg>
        <pc:graphicFrameChg chg="add del mod">
          <ac:chgData name="Bothas Noel" userId="640fe2f2-ced6-413a-a001-3e9f54fbd529" providerId="ADAL" clId="{548456A6-8B25-4F4A-830E-CA0B2DF037AB}" dt="2023-06-29T07:25:11.097" v="117" actId="21"/>
          <ac:graphicFrameMkLst>
            <pc:docMk/>
            <pc:sldMk cId="4119550697" sldId="558"/>
            <ac:graphicFrameMk id="8" creationId="{8AA11499-8955-0CF5-5345-A33C553441C2}"/>
          </ac:graphicFrameMkLst>
        </pc:graphicFrameChg>
        <pc:graphicFrameChg chg="add mod">
          <ac:chgData name="Bothas Noel" userId="640fe2f2-ced6-413a-a001-3e9f54fbd529" providerId="ADAL" clId="{548456A6-8B25-4F4A-830E-CA0B2DF037AB}" dt="2023-06-29T07:25:12.425" v="118"/>
          <ac:graphicFrameMkLst>
            <pc:docMk/>
            <pc:sldMk cId="4119550697" sldId="558"/>
            <ac:graphicFrameMk id="9" creationId="{5C771B6B-873A-0F8F-D638-4ABF475242AF}"/>
          </ac:graphicFrameMkLst>
        </pc:graphicFrameChg>
      </pc:sldChg>
      <pc:sldChg chg="addSp delSp modSp new mod">
        <pc:chgData name="Bothas Noel" userId="640fe2f2-ced6-413a-a001-3e9f54fbd529" providerId="ADAL" clId="{548456A6-8B25-4F4A-830E-CA0B2DF037AB}" dt="2023-06-29T07:26:25.767" v="127"/>
        <pc:sldMkLst>
          <pc:docMk/>
          <pc:sldMk cId="4062238888" sldId="559"/>
        </pc:sldMkLst>
        <pc:spChg chg="mod">
          <ac:chgData name="Bothas Noel" userId="640fe2f2-ced6-413a-a001-3e9f54fbd529" providerId="ADAL" clId="{548456A6-8B25-4F4A-830E-CA0B2DF037AB}" dt="2023-06-29T07:26:18.418" v="126"/>
          <ac:spMkLst>
            <pc:docMk/>
            <pc:sldMk cId="4062238888" sldId="559"/>
            <ac:spMk id="2" creationId="{13B295FD-B31B-97D6-2127-3420EC283939}"/>
          </ac:spMkLst>
        </pc:spChg>
        <pc:spChg chg="del">
          <ac:chgData name="Bothas Noel" userId="640fe2f2-ced6-413a-a001-3e9f54fbd529" providerId="ADAL" clId="{548456A6-8B25-4F4A-830E-CA0B2DF037AB}" dt="2023-06-29T07:26:09.456" v="125"/>
          <ac:spMkLst>
            <pc:docMk/>
            <pc:sldMk cId="4062238888" sldId="559"/>
            <ac:spMk id="6" creationId="{5DBCAAE7-6E02-98A4-E2CF-799A1C551191}"/>
          </ac:spMkLst>
        </pc:spChg>
        <pc:spChg chg="mod">
          <ac:chgData name="Bothas Noel" userId="640fe2f2-ced6-413a-a001-3e9f54fbd529" providerId="ADAL" clId="{548456A6-8B25-4F4A-830E-CA0B2DF037AB}" dt="2023-06-29T07:26:25.767" v="127"/>
          <ac:spMkLst>
            <pc:docMk/>
            <pc:sldMk cId="4062238888" sldId="559"/>
            <ac:spMk id="7" creationId="{F49E299C-3292-F173-D937-59B2562B6C68}"/>
          </ac:spMkLst>
        </pc:spChg>
        <pc:graphicFrameChg chg="add del mod">
          <ac:chgData name="Bothas Noel" userId="640fe2f2-ced6-413a-a001-3e9f54fbd529" providerId="ADAL" clId="{548456A6-8B25-4F4A-830E-CA0B2DF037AB}" dt="2023-06-29T07:26:08.317" v="124" actId="21"/>
          <ac:graphicFrameMkLst>
            <pc:docMk/>
            <pc:sldMk cId="4062238888" sldId="559"/>
            <ac:graphicFrameMk id="8" creationId="{53C02C66-60F1-252E-EAA0-8E9E90C1EA26}"/>
          </ac:graphicFrameMkLst>
        </pc:graphicFrameChg>
        <pc:graphicFrameChg chg="add mod">
          <ac:chgData name="Bothas Noel" userId="640fe2f2-ced6-413a-a001-3e9f54fbd529" providerId="ADAL" clId="{548456A6-8B25-4F4A-830E-CA0B2DF037AB}" dt="2023-06-29T07:26:09.456" v="125"/>
          <ac:graphicFrameMkLst>
            <pc:docMk/>
            <pc:sldMk cId="4062238888" sldId="559"/>
            <ac:graphicFrameMk id="9" creationId="{E30AE92B-3205-6EB1-80F7-5D78412A50F8}"/>
          </ac:graphicFrameMkLst>
        </pc:graphicFrameChg>
      </pc:sldChg>
      <pc:sldChg chg="addSp delSp modSp new mod">
        <pc:chgData name="Bothas Noel" userId="640fe2f2-ced6-413a-a001-3e9f54fbd529" providerId="ADAL" clId="{548456A6-8B25-4F4A-830E-CA0B2DF037AB}" dt="2023-06-29T07:27:07.854" v="134"/>
        <pc:sldMkLst>
          <pc:docMk/>
          <pc:sldMk cId="283298796" sldId="560"/>
        </pc:sldMkLst>
        <pc:spChg chg="mod">
          <ac:chgData name="Bothas Noel" userId="640fe2f2-ced6-413a-a001-3e9f54fbd529" providerId="ADAL" clId="{548456A6-8B25-4F4A-830E-CA0B2DF037AB}" dt="2023-06-29T07:27:01.660" v="133"/>
          <ac:spMkLst>
            <pc:docMk/>
            <pc:sldMk cId="283298796" sldId="560"/>
            <ac:spMk id="2" creationId="{3B7B1BE7-A4C2-D025-3423-F6AB1557D2FB}"/>
          </ac:spMkLst>
        </pc:spChg>
        <pc:spChg chg="del">
          <ac:chgData name="Bothas Noel" userId="640fe2f2-ced6-413a-a001-3e9f54fbd529" providerId="ADAL" clId="{548456A6-8B25-4F4A-830E-CA0B2DF037AB}" dt="2023-06-29T07:26:56.239" v="132"/>
          <ac:spMkLst>
            <pc:docMk/>
            <pc:sldMk cId="283298796" sldId="560"/>
            <ac:spMk id="6" creationId="{3135C758-CECD-44D7-6E55-AAD12308A41E}"/>
          </ac:spMkLst>
        </pc:spChg>
        <pc:spChg chg="mod">
          <ac:chgData name="Bothas Noel" userId="640fe2f2-ced6-413a-a001-3e9f54fbd529" providerId="ADAL" clId="{548456A6-8B25-4F4A-830E-CA0B2DF037AB}" dt="2023-06-29T07:27:07.854" v="134"/>
          <ac:spMkLst>
            <pc:docMk/>
            <pc:sldMk cId="283298796" sldId="560"/>
            <ac:spMk id="7" creationId="{DFE795B5-E224-F2A2-0AA7-D1FCDA20831D}"/>
          </ac:spMkLst>
        </pc:spChg>
        <pc:graphicFrameChg chg="add del mod">
          <ac:chgData name="Bothas Noel" userId="640fe2f2-ced6-413a-a001-3e9f54fbd529" providerId="ADAL" clId="{548456A6-8B25-4F4A-830E-CA0B2DF037AB}" dt="2023-06-29T07:26:55.082" v="131" actId="21"/>
          <ac:graphicFrameMkLst>
            <pc:docMk/>
            <pc:sldMk cId="283298796" sldId="560"/>
            <ac:graphicFrameMk id="8" creationId="{68ABE5E3-4035-D4ED-8668-CDBE972A1CA2}"/>
          </ac:graphicFrameMkLst>
        </pc:graphicFrameChg>
        <pc:graphicFrameChg chg="add mod">
          <ac:chgData name="Bothas Noel" userId="640fe2f2-ced6-413a-a001-3e9f54fbd529" providerId="ADAL" clId="{548456A6-8B25-4F4A-830E-CA0B2DF037AB}" dt="2023-06-29T07:26:56.239" v="132"/>
          <ac:graphicFrameMkLst>
            <pc:docMk/>
            <pc:sldMk cId="283298796" sldId="560"/>
            <ac:graphicFrameMk id="9" creationId="{1EEC70DE-B373-DE00-3FC6-C5DBE2AC7570}"/>
          </ac:graphicFrameMkLst>
        </pc:graphicFrameChg>
      </pc:sldChg>
      <pc:sldChg chg="addSp delSp modSp new mod">
        <pc:chgData name="Bothas Noel" userId="640fe2f2-ced6-413a-a001-3e9f54fbd529" providerId="ADAL" clId="{548456A6-8B25-4F4A-830E-CA0B2DF037AB}" dt="2023-06-29T07:27:47.522" v="141"/>
        <pc:sldMkLst>
          <pc:docMk/>
          <pc:sldMk cId="3754516118" sldId="561"/>
        </pc:sldMkLst>
        <pc:spChg chg="mod">
          <ac:chgData name="Bothas Noel" userId="640fe2f2-ced6-413a-a001-3e9f54fbd529" providerId="ADAL" clId="{548456A6-8B25-4F4A-830E-CA0B2DF037AB}" dt="2023-06-29T07:27:41.024" v="140"/>
          <ac:spMkLst>
            <pc:docMk/>
            <pc:sldMk cId="3754516118" sldId="561"/>
            <ac:spMk id="2" creationId="{5E1CEC37-9F03-66B0-F0E1-F419E525ED10}"/>
          </ac:spMkLst>
        </pc:spChg>
        <pc:spChg chg="del">
          <ac:chgData name="Bothas Noel" userId="640fe2f2-ced6-413a-a001-3e9f54fbd529" providerId="ADAL" clId="{548456A6-8B25-4F4A-830E-CA0B2DF037AB}" dt="2023-06-29T07:27:35.180" v="139"/>
          <ac:spMkLst>
            <pc:docMk/>
            <pc:sldMk cId="3754516118" sldId="561"/>
            <ac:spMk id="6" creationId="{E1567AE8-6C43-DBBE-FF72-A9BC97E9C7E1}"/>
          </ac:spMkLst>
        </pc:spChg>
        <pc:spChg chg="mod">
          <ac:chgData name="Bothas Noel" userId="640fe2f2-ced6-413a-a001-3e9f54fbd529" providerId="ADAL" clId="{548456A6-8B25-4F4A-830E-CA0B2DF037AB}" dt="2023-06-29T07:27:47.522" v="141"/>
          <ac:spMkLst>
            <pc:docMk/>
            <pc:sldMk cId="3754516118" sldId="561"/>
            <ac:spMk id="7" creationId="{1C55B8A2-350F-28B0-3C61-54DA88ED8402}"/>
          </ac:spMkLst>
        </pc:spChg>
        <pc:graphicFrameChg chg="add del mod">
          <ac:chgData name="Bothas Noel" userId="640fe2f2-ced6-413a-a001-3e9f54fbd529" providerId="ADAL" clId="{548456A6-8B25-4F4A-830E-CA0B2DF037AB}" dt="2023-06-29T07:27:34.159" v="138" actId="21"/>
          <ac:graphicFrameMkLst>
            <pc:docMk/>
            <pc:sldMk cId="3754516118" sldId="561"/>
            <ac:graphicFrameMk id="8" creationId="{5596C0B6-89E3-F3CC-57BA-75E72BC241A0}"/>
          </ac:graphicFrameMkLst>
        </pc:graphicFrameChg>
        <pc:graphicFrameChg chg="add mod">
          <ac:chgData name="Bothas Noel" userId="640fe2f2-ced6-413a-a001-3e9f54fbd529" providerId="ADAL" clId="{548456A6-8B25-4F4A-830E-CA0B2DF037AB}" dt="2023-06-29T07:27:35.180" v="139"/>
          <ac:graphicFrameMkLst>
            <pc:docMk/>
            <pc:sldMk cId="3754516118" sldId="561"/>
            <ac:graphicFrameMk id="9" creationId="{E5A9797D-6036-7D7D-A87F-33D058A90B8A}"/>
          </ac:graphicFrameMkLst>
        </pc:graphicFrameChg>
      </pc:sldChg>
      <pc:sldChg chg="addSp delSp modSp new mod">
        <pc:chgData name="Bothas Noel" userId="640fe2f2-ced6-413a-a001-3e9f54fbd529" providerId="ADAL" clId="{548456A6-8B25-4F4A-830E-CA0B2DF037AB}" dt="2023-06-29T07:28:32.974" v="148"/>
        <pc:sldMkLst>
          <pc:docMk/>
          <pc:sldMk cId="1320260030" sldId="562"/>
        </pc:sldMkLst>
        <pc:spChg chg="mod">
          <ac:chgData name="Bothas Noel" userId="640fe2f2-ced6-413a-a001-3e9f54fbd529" providerId="ADAL" clId="{548456A6-8B25-4F4A-830E-CA0B2DF037AB}" dt="2023-06-29T07:28:27.447" v="147"/>
          <ac:spMkLst>
            <pc:docMk/>
            <pc:sldMk cId="1320260030" sldId="562"/>
            <ac:spMk id="2" creationId="{24898D90-CED9-EF75-626F-90BC0DFD2C3B}"/>
          </ac:spMkLst>
        </pc:spChg>
        <pc:spChg chg="del">
          <ac:chgData name="Bothas Noel" userId="640fe2f2-ced6-413a-a001-3e9f54fbd529" providerId="ADAL" clId="{548456A6-8B25-4F4A-830E-CA0B2DF037AB}" dt="2023-06-29T07:28:21.723" v="146"/>
          <ac:spMkLst>
            <pc:docMk/>
            <pc:sldMk cId="1320260030" sldId="562"/>
            <ac:spMk id="6" creationId="{28D414F0-B57A-420F-0D35-F24619E30465}"/>
          </ac:spMkLst>
        </pc:spChg>
        <pc:spChg chg="mod">
          <ac:chgData name="Bothas Noel" userId="640fe2f2-ced6-413a-a001-3e9f54fbd529" providerId="ADAL" clId="{548456A6-8B25-4F4A-830E-CA0B2DF037AB}" dt="2023-06-29T07:28:32.974" v="148"/>
          <ac:spMkLst>
            <pc:docMk/>
            <pc:sldMk cId="1320260030" sldId="562"/>
            <ac:spMk id="7" creationId="{3EEA82C2-7915-0E59-6A48-7883238850D6}"/>
          </ac:spMkLst>
        </pc:spChg>
        <pc:graphicFrameChg chg="add del mod">
          <ac:chgData name="Bothas Noel" userId="640fe2f2-ced6-413a-a001-3e9f54fbd529" providerId="ADAL" clId="{548456A6-8B25-4F4A-830E-CA0B2DF037AB}" dt="2023-06-29T07:28:20.701" v="145" actId="21"/>
          <ac:graphicFrameMkLst>
            <pc:docMk/>
            <pc:sldMk cId="1320260030" sldId="562"/>
            <ac:graphicFrameMk id="8" creationId="{643BF8B6-6693-454A-6499-BA890DB19F39}"/>
          </ac:graphicFrameMkLst>
        </pc:graphicFrameChg>
        <pc:graphicFrameChg chg="add mod">
          <ac:chgData name="Bothas Noel" userId="640fe2f2-ced6-413a-a001-3e9f54fbd529" providerId="ADAL" clId="{548456A6-8B25-4F4A-830E-CA0B2DF037AB}" dt="2023-06-29T07:28:21.723" v="146"/>
          <ac:graphicFrameMkLst>
            <pc:docMk/>
            <pc:sldMk cId="1320260030" sldId="562"/>
            <ac:graphicFrameMk id="9" creationId="{7A55AF2C-CEFF-ED98-E575-7CB61436CFCE}"/>
          </ac:graphicFrameMkLst>
        </pc:graphicFrameChg>
      </pc:sldChg>
      <pc:sldChg chg="addSp delSp modSp new mod">
        <pc:chgData name="Bothas Noel" userId="640fe2f2-ced6-413a-a001-3e9f54fbd529" providerId="ADAL" clId="{548456A6-8B25-4F4A-830E-CA0B2DF037AB}" dt="2023-06-29T07:32:07.873" v="155"/>
        <pc:sldMkLst>
          <pc:docMk/>
          <pc:sldMk cId="1710669658" sldId="563"/>
        </pc:sldMkLst>
        <pc:spChg chg="mod">
          <ac:chgData name="Bothas Noel" userId="640fe2f2-ced6-413a-a001-3e9f54fbd529" providerId="ADAL" clId="{548456A6-8B25-4F4A-830E-CA0B2DF037AB}" dt="2023-06-29T07:32:01.831" v="154"/>
          <ac:spMkLst>
            <pc:docMk/>
            <pc:sldMk cId="1710669658" sldId="563"/>
            <ac:spMk id="2" creationId="{C14E6D7F-8887-E815-AB3B-B58DF69661D4}"/>
          </ac:spMkLst>
        </pc:spChg>
        <pc:spChg chg="del">
          <ac:chgData name="Bothas Noel" userId="640fe2f2-ced6-413a-a001-3e9f54fbd529" providerId="ADAL" clId="{548456A6-8B25-4F4A-830E-CA0B2DF037AB}" dt="2023-06-29T07:31:55.538" v="153"/>
          <ac:spMkLst>
            <pc:docMk/>
            <pc:sldMk cId="1710669658" sldId="563"/>
            <ac:spMk id="6" creationId="{335BD908-6831-B814-EF7B-407081D7CCAD}"/>
          </ac:spMkLst>
        </pc:spChg>
        <pc:spChg chg="mod">
          <ac:chgData name="Bothas Noel" userId="640fe2f2-ced6-413a-a001-3e9f54fbd529" providerId="ADAL" clId="{548456A6-8B25-4F4A-830E-CA0B2DF037AB}" dt="2023-06-29T07:32:07.873" v="155"/>
          <ac:spMkLst>
            <pc:docMk/>
            <pc:sldMk cId="1710669658" sldId="563"/>
            <ac:spMk id="7" creationId="{80CE9F2E-C78F-1772-C0AB-9EE2CCA0FD97}"/>
          </ac:spMkLst>
        </pc:spChg>
        <pc:graphicFrameChg chg="add del mod">
          <ac:chgData name="Bothas Noel" userId="640fe2f2-ced6-413a-a001-3e9f54fbd529" providerId="ADAL" clId="{548456A6-8B25-4F4A-830E-CA0B2DF037AB}" dt="2023-06-29T07:31:54.478" v="152" actId="21"/>
          <ac:graphicFrameMkLst>
            <pc:docMk/>
            <pc:sldMk cId="1710669658" sldId="563"/>
            <ac:graphicFrameMk id="8" creationId="{DA303BD5-8AFE-2302-3A1F-8914865C3EE8}"/>
          </ac:graphicFrameMkLst>
        </pc:graphicFrameChg>
        <pc:graphicFrameChg chg="add mod">
          <ac:chgData name="Bothas Noel" userId="640fe2f2-ced6-413a-a001-3e9f54fbd529" providerId="ADAL" clId="{548456A6-8B25-4F4A-830E-CA0B2DF037AB}" dt="2023-06-29T07:31:55.538" v="153"/>
          <ac:graphicFrameMkLst>
            <pc:docMk/>
            <pc:sldMk cId="1710669658" sldId="563"/>
            <ac:graphicFrameMk id="9" creationId="{9C326766-8B27-11E4-B2B4-6C7B52CA3794}"/>
          </ac:graphicFrameMkLst>
        </pc:graphicFrameChg>
      </pc:sldChg>
      <pc:sldChg chg="addSp delSp modSp new mod">
        <pc:chgData name="Bothas Noel" userId="640fe2f2-ced6-413a-a001-3e9f54fbd529" providerId="ADAL" clId="{548456A6-8B25-4F4A-830E-CA0B2DF037AB}" dt="2023-06-29T07:32:53.506" v="162"/>
        <pc:sldMkLst>
          <pc:docMk/>
          <pc:sldMk cId="566167877" sldId="564"/>
        </pc:sldMkLst>
        <pc:spChg chg="mod">
          <ac:chgData name="Bothas Noel" userId="640fe2f2-ced6-413a-a001-3e9f54fbd529" providerId="ADAL" clId="{548456A6-8B25-4F4A-830E-CA0B2DF037AB}" dt="2023-06-29T07:32:44.943" v="161"/>
          <ac:spMkLst>
            <pc:docMk/>
            <pc:sldMk cId="566167877" sldId="564"/>
            <ac:spMk id="2" creationId="{48782491-F09C-F19D-0362-8FF126134C53}"/>
          </ac:spMkLst>
        </pc:spChg>
        <pc:spChg chg="del">
          <ac:chgData name="Bothas Noel" userId="640fe2f2-ced6-413a-a001-3e9f54fbd529" providerId="ADAL" clId="{548456A6-8B25-4F4A-830E-CA0B2DF037AB}" dt="2023-06-29T07:32:39.919" v="160"/>
          <ac:spMkLst>
            <pc:docMk/>
            <pc:sldMk cId="566167877" sldId="564"/>
            <ac:spMk id="6" creationId="{D324E5CB-4C95-3F36-AEA1-DBCFF6F0B374}"/>
          </ac:spMkLst>
        </pc:spChg>
        <pc:spChg chg="mod">
          <ac:chgData name="Bothas Noel" userId="640fe2f2-ced6-413a-a001-3e9f54fbd529" providerId="ADAL" clId="{548456A6-8B25-4F4A-830E-CA0B2DF037AB}" dt="2023-06-29T07:32:53.506" v="162"/>
          <ac:spMkLst>
            <pc:docMk/>
            <pc:sldMk cId="566167877" sldId="564"/>
            <ac:spMk id="7" creationId="{81F18174-BB69-9143-992A-651CB6C05000}"/>
          </ac:spMkLst>
        </pc:spChg>
        <pc:graphicFrameChg chg="add del mod">
          <ac:chgData name="Bothas Noel" userId="640fe2f2-ced6-413a-a001-3e9f54fbd529" providerId="ADAL" clId="{548456A6-8B25-4F4A-830E-CA0B2DF037AB}" dt="2023-06-29T07:32:38.606" v="159" actId="21"/>
          <ac:graphicFrameMkLst>
            <pc:docMk/>
            <pc:sldMk cId="566167877" sldId="564"/>
            <ac:graphicFrameMk id="8" creationId="{631729A1-119A-A92A-3C60-31B7494CB9D3}"/>
          </ac:graphicFrameMkLst>
        </pc:graphicFrameChg>
        <pc:graphicFrameChg chg="add mod">
          <ac:chgData name="Bothas Noel" userId="640fe2f2-ced6-413a-a001-3e9f54fbd529" providerId="ADAL" clId="{548456A6-8B25-4F4A-830E-CA0B2DF037AB}" dt="2023-06-29T07:32:39.919" v="160"/>
          <ac:graphicFrameMkLst>
            <pc:docMk/>
            <pc:sldMk cId="566167877" sldId="564"/>
            <ac:graphicFrameMk id="9" creationId="{0EF2FAE8-99FC-4850-D600-764CFE758D89}"/>
          </ac:graphicFrameMkLst>
        </pc:graphicFrameChg>
      </pc:sldChg>
      <pc:sldChg chg="addSp delSp modSp new mod">
        <pc:chgData name="Bothas Noel" userId="640fe2f2-ced6-413a-a001-3e9f54fbd529" providerId="ADAL" clId="{548456A6-8B25-4F4A-830E-CA0B2DF037AB}" dt="2023-06-29T07:33:47.076" v="169"/>
        <pc:sldMkLst>
          <pc:docMk/>
          <pc:sldMk cId="1683094182" sldId="565"/>
        </pc:sldMkLst>
        <pc:spChg chg="mod">
          <ac:chgData name="Bothas Noel" userId="640fe2f2-ced6-413a-a001-3e9f54fbd529" providerId="ADAL" clId="{548456A6-8B25-4F4A-830E-CA0B2DF037AB}" dt="2023-06-29T07:33:41.214" v="168"/>
          <ac:spMkLst>
            <pc:docMk/>
            <pc:sldMk cId="1683094182" sldId="565"/>
            <ac:spMk id="2" creationId="{4147D92D-2669-AE11-079C-D3BC0F2ECBB5}"/>
          </ac:spMkLst>
        </pc:spChg>
        <pc:spChg chg="del">
          <ac:chgData name="Bothas Noel" userId="640fe2f2-ced6-413a-a001-3e9f54fbd529" providerId="ADAL" clId="{548456A6-8B25-4F4A-830E-CA0B2DF037AB}" dt="2023-06-29T07:33:35.400" v="167"/>
          <ac:spMkLst>
            <pc:docMk/>
            <pc:sldMk cId="1683094182" sldId="565"/>
            <ac:spMk id="6" creationId="{78508838-CE1C-2401-9BF3-257D42F8303D}"/>
          </ac:spMkLst>
        </pc:spChg>
        <pc:spChg chg="mod">
          <ac:chgData name="Bothas Noel" userId="640fe2f2-ced6-413a-a001-3e9f54fbd529" providerId="ADAL" clId="{548456A6-8B25-4F4A-830E-CA0B2DF037AB}" dt="2023-06-29T07:33:47.076" v="169"/>
          <ac:spMkLst>
            <pc:docMk/>
            <pc:sldMk cId="1683094182" sldId="565"/>
            <ac:spMk id="7" creationId="{2F006272-99F7-032D-8015-06E61BA884C9}"/>
          </ac:spMkLst>
        </pc:spChg>
        <pc:graphicFrameChg chg="add del mod">
          <ac:chgData name="Bothas Noel" userId="640fe2f2-ced6-413a-a001-3e9f54fbd529" providerId="ADAL" clId="{548456A6-8B25-4F4A-830E-CA0B2DF037AB}" dt="2023-06-29T07:33:34.209" v="166" actId="21"/>
          <ac:graphicFrameMkLst>
            <pc:docMk/>
            <pc:sldMk cId="1683094182" sldId="565"/>
            <ac:graphicFrameMk id="8" creationId="{388E9D1B-220C-7299-B60F-F5040969013F}"/>
          </ac:graphicFrameMkLst>
        </pc:graphicFrameChg>
        <pc:graphicFrameChg chg="add mod">
          <ac:chgData name="Bothas Noel" userId="640fe2f2-ced6-413a-a001-3e9f54fbd529" providerId="ADAL" clId="{548456A6-8B25-4F4A-830E-CA0B2DF037AB}" dt="2023-06-29T07:33:35.400" v="167"/>
          <ac:graphicFrameMkLst>
            <pc:docMk/>
            <pc:sldMk cId="1683094182" sldId="565"/>
            <ac:graphicFrameMk id="9" creationId="{14A2AA63-D7E5-1C31-4DE7-BE5BF1787532}"/>
          </ac:graphicFrameMkLst>
        </pc:graphicFrameChg>
      </pc:sldChg>
      <pc:sldChg chg="addSp delSp modSp new mod">
        <pc:chgData name="Bothas Noel" userId="640fe2f2-ced6-413a-a001-3e9f54fbd529" providerId="ADAL" clId="{548456A6-8B25-4F4A-830E-CA0B2DF037AB}" dt="2023-06-29T07:34:47.589" v="176"/>
        <pc:sldMkLst>
          <pc:docMk/>
          <pc:sldMk cId="1552599359" sldId="566"/>
        </pc:sldMkLst>
        <pc:spChg chg="mod">
          <ac:chgData name="Bothas Noel" userId="640fe2f2-ced6-413a-a001-3e9f54fbd529" providerId="ADAL" clId="{548456A6-8B25-4F4A-830E-CA0B2DF037AB}" dt="2023-06-29T07:34:41.006" v="175"/>
          <ac:spMkLst>
            <pc:docMk/>
            <pc:sldMk cId="1552599359" sldId="566"/>
            <ac:spMk id="2" creationId="{AB1AFC0B-03C6-925F-47BD-67C7023645BB}"/>
          </ac:spMkLst>
        </pc:spChg>
        <pc:spChg chg="del">
          <ac:chgData name="Bothas Noel" userId="640fe2f2-ced6-413a-a001-3e9f54fbd529" providerId="ADAL" clId="{548456A6-8B25-4F4A-830E-CA0B2DF037AB}" dt="2023-06-29T07:34:35.262" v="174"/>
          <ac:spMkLst>
            <pc:docMk/>
            <pc:sldMk cId="1552599359" sldId="566"/>
            <ac:spMk id="6" creationId="{663C599C-7369-C9C4-AB1C-F5DC5D903E9B}"/>
          </ac:spMkLst>
        </pc:spChg>
        <pc:spChg chg="mod">
          <ac:chgData name="Bothas Noel" userId="640fe2f2-ced6-413a-a001-3e9f54fbd529" providerId="ADAL" clId="{548456A6-8B25-4F4A-830E-CA0B2DF037AB}" dt="2023-06-29T07:34:47.589" v="176"/>
          <ac:spMkLst>
            <pc:docMk/>
            <pc:sldMk cId="1552599359" sldId="566"/>
            <ac:spMk id="7" creationId="{6B1BD1B5-69D7-F392-1C08-24D635044A69}"/>
          </ac:spMkLst>
        </pc:spChg>
        <pc:graphicFrameChg chg="add del mod">
          <ac:chgData name="Bothas Noel" userId="640fe2f2-ced6-413a-a001-3e9f54fbd529" providerId="ADAL" clId="{548456A6-8B25-4F4A-830E-CA0B2DF037AB}" dt="2023-06-29T07:34:34.226" v="173" actId="21"/>
          <ac:graphicFrameMkLst>
            <pc:docMk/>
            <pc:sldMk cId="1552599359" sldId="566"/>
            <ac:graphicFrameMk id="8" creationId="{C9250061-9809-86AA-7BF1-FEAFBFA3C62D}"/>
          </ac:graphicFrameMkLst>
        </pc:graphicFrameChg>
        <pc:graphicFrameChg chg="add mod">
          <ac:chgData name="Bothas Noel" userId="640fe2f2-ced6-413a-a001-3e9f54fbd529" providerId="ADAL" clId="{548456A6-8B25-4F4A-830E-CA0B2DF037AB}" dt="2023-06-29T07:34:35.262" v="174"/>
          <ac:graphicFrameMkLst>
            <pc:docMk/>
            <pc:sldMk cId="1552599359" sldId="566"/>
            <ac:graphicFrameMk id="9" creationId="{A6E290DC-077A-1EA1-073C-0FDC95E91126}"/>
          </ac:graphicFrameMkLst>
        </pc:graphicFrameChg>
      </pc:sldChg>
      <pc:sldChg chg="addSp delSp modSp new mod">
        <pc:chgData name="Bothas Noel" userId="640fe2f2-ced6-413a-a001-3e9f54fbd529" providerId="ADAL" clId="{548456A6-8B25-4F4A-830E-CA0B2DF037AB}" dt="2023-06-29T07:35:50.226" v="183"/>
        <pc:sldMkLst>
          <pc:docMk/>
          <pc:sldMk cId="1922761659" sldId="567"/>
        </pc:sldMkLst>
        <pc:spChg chg="mod">
          <ac:chgData name="Bothas Noel" userId="640fe2f2-ced6-413a-a001-3e9f54fbd529" providerId="ADAL" clId="{548456A6-8B25-4F4A-830E-CA0B2DF037AB}" dt="2023-06-29T07:35:43.867" v="182"/>
          <ac:spMkLst>
            <pc:docMk/>
            <pc:sldMk cId="1922761659" sldId="567"/>
            <ac:spMk id="2" creationId="{4CB18E72-22C5-F470-FD4B-D22753CAC5C0}"/>
          </ac:spMkLst>
        </pc:spChg>
        <pc:spChg chg="del">
          <ac:chgData name="Bothas Noel" userId="640fe2f2-ced6-413a-a001-3e9f54fbd529" providerId="ADAL" clId="{548456A6-8B25-4F4A-830E-CA0B2DF037AB}" dt="2023-06-29T07:35:36.254" v="181"/>
          <ac:spMkLst>
            <pc:docMk/>
            <pc:sldMk cId="1922761659" sldId="567"/>
            <ac:spMk id="6" creationId="{0893B073-0AA1-A293-C3CC-65AD797A0764}"/>
          </ac:spMkLst>
        </pc:spChg>
        <pc:spChg chg="mod">
          <ac:chgData name="Bothas Noel" userId="640fe2f2-ced6-413a-a001-3e9f54fbd529" providerId="ADAL" clId="{548456A6-8B25-4F4A-830E-CA0B2DF037AB}" dt="2023-06-29T07:35:50.226" v="183"/>
          <ac:spMkLst>
            <pc:docMk/>
            <pc:sldMk cId="1922761659" sldId="567"/>
            <ac:spMk id="7" creationId="{DA3D7AF5-B638-2C81-E1A9-4433122843F3}"/>
          </ac:spMkLst>
        </pc:spChg>
        <pc:graphicFrameChg chg="add del mod">
          <ac:chgData name="Bothas Noel" userId="640fe2f2-ced6-413a-a001-3e9f54fbd529" providerId="ADAL" clId="{548456A6-8B25-4F4A-830E-CA0B2DF037AB}" dt="2023-06-29T07:35:35.149" v="180" actId="21"/>
          <ac:graphicFrameMkLst>
            <pc:docMk/>
            <pc:sldMk cId="1922761659" sldId="567"/>
            <ac:graphicFrameMk id="8" creationId="{BCE942A5-9622-CD4E-2700-F744F834948F}"/>
          </ac:graphicFrameMkLst>
        </pc:graphicFrameChg>
        <pc:graphicFrameChg chg="add mod">
          <ac:chgData name="Bothas Noel" userId="640fe2f2-ced6-413a-a001-3e9f54fbd529" providerId="ADAL" clId="{548456A6-8B25-4F4A-830E-CA0B2DF037AB}" dt="2023-06-29T07:35:36.254" v="181"/>
          <ac:graphicFrameMkLst>
            <pc:docMk/>
            <pc:sldMk cId="1922761659" sldId="567"/>
            <ac:graphicFrameMk id="9" creationId="{E8863FFC-9E57-9D16-28D1-8260E2685EC3}"/>
          </ac:graphicFrameMkLst>
        </pc:graphicFrameChg>
      </pc:sldChg>
      <pc:sldChg chg="addSp delSp modSp new mod">
        <pc:chgData name="Bothas Noel" userId="640fe2f2-ced6-413a-a001-3e9f54fbd529" providerId="ADAL" clId="{548456A6-8B25-4F4A-830E-CA0B2DF037AB}" dt="2023-06-29T07:36:40.320" v="190"/>
        <pc:sldMkLst>
          <pc:docMk/>
          <pc:sldMk cId="3898057978" sldId="568"/>
        </pc:sldMkLst>
        <pc:spChg chg="mod">
          <ac:chgData name="Bothas Noel" userId="640fe2f2-ced6-413a-a001-3e9f54fbd529" providerId="ADAL" clId="{548456A6-8B25-4F4A-830E-CA0B2DF037AB}" dt="2023-06-29T07:36:28.370" v="189"/>
          <ac:spMkLst>
            <pc:docMk/>
            <pc:sldMk cId="3898057978" sldId="568"/>
            <ac:spMk id="2" creationId="{95929AA4-55E9-98CF-7D9F-A25539F40A4C}"/>
          </ac:spMkLst>
        </pc:spChg>
        <pc:spChg chg="del">
          <ac:chgData name="Bothas Noel" userId="640fe2f2-ced6-413a-a001-3e9f54fbd529" providerId="ADAL" clId="{548456A6-8B25-4F4A-830E-CA0B2DF037AB}" dt="2023-06-29T07:36:22.360" v="188"/>
          <ac:spMkLst>
            <pc:docMk/>
            <pc:sldMk cId="3898057978" sldId="568"/>
            <ac:spMk id="6" creationId="{1BF2EF9F-207C-F70B-9527-585D82F018AD}"/>
          </ac:spMkLst>
        </pc:spChg>
        <pc:spChg chg="mod">
          <ac:chgData name="Bothas Noel" userId="640fe2f2-ced6-413a-a001-3e9f54fbd529" providerId="ADAL" clId="{548456A6-8B25-4F4A-830E-CA0B2DF037AB}" dt="2023-06-29T07:36:40.320" v="190"/>
          <ac:spMkLst>
            <pc:docMk/>
            <pc:sldMk cId="3898057978" sldId="568"/>
            <ac:spMk id="7" creationId="{59EF6561-0F70-6F18-2EB2-401015B768A8}"/>
          </ac:spMkLst>
        </pc:spChg>
        <pc:graphicFrameChg chg="add del mod">
          <ac:chgData name="Bothas Noel" userId="640fe2f2-ced6-413a-a001-3e9f54fbd529" providerId="ADAL" clId="{548456A6-8B25-4F4A-830E-CA0B2DF037AB}" dt="2023-06-29T07:36:21.291" v="187" actId="21"/>
          <ac:graphicFrameMkLst>
            <pc:docMk/>
            <pc:sldMk cId="3898057978" sldId="568"/>
            <ac:graphicFrameMk id="8" creationId="{CC2E0395-4CD5-2FA7-CBC0-EF01CC7EC39E}"/>
          </ac:graphicFrameMkLst>
        </pc:graphicFrameChg>
        <pc:graphicFrameChg chg="add mod">
          <ac:chgData name="Bothas Noel" userId="640fe2f2-ced6-413a-a001-3e9f54fbd529" providerId="ADAL" clId="{548456A6-8B25-4F4A-830E-CA0B2DF037AB}" dt="2023-06-29T07:36:22.360" v="188"/>
          <ac:graphicFrameMkLst>
            <pc:docMk/>
            <pc:sldMk cId="3898057978" sldId="568"/>
            <ac:graphicFrameMk id="9" creationId="{73E3B489-09D3-23BD-5E81-AE71FED058B9}"/>
          </ac:graphicFrameMkLst>
        </pc:graphicFrameChg>
      </pc:sldChg>
      <pc:sldChg chg="addSp delSp modSp new mod">
        <pc:chgData name="Bothas Noel" userId="640fe2f2-ced6-413a-a001-3e9f54fbd529" providerId="ADAL" clId="{548456A6-8B25-4F4A-830E-CA0B2DF037AB}" dt="2023-06-29T07:37:40.009" v="197"/>
        <pc:sldMkLst>
          <pc:docMk/>
          <pc:sldMk cId="2307229203" sldId="569"/>
        </pc:sldMkLst>
        <pc:spChg chg="mod">
          <ac:chgData name="Bothas Noel" userId="640fe2f2-ced6-413a-a001-3e9f54fbd529" providerId="ADAL" clId="{548456A6-8B25-4F4A-830E-CA0B2DF037AB}" dt="2023-06-29T07:37:33.983" v="196"/>
          <ac:spMkLst>
            <pc:docMk/>
            <pc:sldMk cId="2307229203" sldId="569"/>
            <ac:spMk id="2" creationId="{6DC6E51C-71CB-89E4-D0E7-958C01C4F896}"/>
          </ac:spMkLst>
        </pc:spChg>
        <pc:spChg chg="del">
          <ac:chgData name="Bothas Noel" userId="640fe2f2-ced6-413a-a001-3e9f54fbd529" providerId="ADAL" clId="{548456A6-8B25-4F4A-830E-CA0B2DF037AB}" dt="2023-06-29T07:37:18.088" v="195"/>
          <ac:spMkLst>
            <pc:docMk/>
            <pc:sldMk cId="2307229203" sldId="569"/>
            <ac:spMk id="6" creationId="{06E988A3-7F04-83C5-A7AD-66D48E9DAEFD}"/>
          </ac:spMkLst>
        </pc:spChg>
        <pc:spChg chg="mod">
          <ac:chgData name="Bothas Noel" userId="640fe2f2-ced6-413a-a001-3e9f54fbd529" providerId="ADAL" clId="{548456A6-8B25-4F4A-830E-CA0B2DF037AB}" dt="2023-06-29T07:37:40.009" v="197"/>
          <ac:spMkLst>
            <pc:docMk/>
            <pc:sldMk cId="2307229203" sldId="569"/>
            <ac:spMk id="7" creationId="{0D95179A-1F36-5FDB-B346-C811AFE0431A}"/>
          </ac:spMkLst>
        </pc:spChg>
        <pc:graphicFrameChg chg="add del mod">
          <ac:chgData name="Bothas Noel" userId="640fe2f2-ced6-413a-a001-3e9f54fbd529" providerId="ADAL" clId="{548456A6-8B25-4F4A-830E-CA0B2DF037AB}" dt="2023-06-29T07:37:16.834" v="194" actId="21"/>
          <ac:graphicFrameMkLst>
            <pc:docMk/>
            <pc:sldMk cId="2307229203" sldId="569"/>
            <ac:graphicFrameMk id="8" creationId="{B3D9609A-E374-59DA-3C9C-DEB7419E9DE7}"/>
          </ac:graphicFrameMkLst>
        </pc:graphicFrameChg>
        <pc:graphicFrameChg chg="add mod">
          <ac:chgData name="Bothas Noel" userId="640fe2f2-ced6-413a-a001-3e9f54fbd529" providerId="ADAL" clId="{548456A6-8B25-4F4A-830E-CA0B2DF037AB}" dt="2023-06-29T07:37:18.088" v="195"/>
          <ac:graphicFrameMkLst>
            <pc:docMk/>
            <pc:sldMk cId="2307229203" sldId="569"/>
            <ac:graphicFrameMk id="9" creationId="{17ED9175-1004-C4B0-E577-31B66F0C50D3}"/>
          </ac:graphicFrameMkLst>
        </pc:graphicFrameChg>
      </pc:sldChg>
    </pc:docChg>
  </pc:docChgLst>
  <pc:docChgLst>
    <pc:chgData name="Katriina Emaus" userId="e28635f8-d800-42ff-a913-92d375f1fb60" providerId="ADAL" clId="{1D0549ED-203F-48BD-BBA4-D970CEE7BB35}"/>
    <pc:docChg chg="modSld">
      <pc:chgData name="Katriina Emaus" userId="e28635f8-d800-42ff-a913-92d375f1fb60" providerId="ADAL" clId="{1D0549ED-203F-48BD-BBA4-D970CEE7BB35}" dt="2020-01-03T12:42:02.357" v="23"/>
      <pc:docMkLst>
        <pc:docMk/>
      </pc:docMkLst>
      <pc:sldChg chg="modSp">
        <pc:chgData name="Katriina Emaus" userId="e28635f8-d800-42ff-a913-92d375f1fb60" providerId="ADAL" clId="{1D0549ED-203F-48BD-BBA4-D970CEE7BB35}" dt="2020-01-03T12:41:37.454" v="0"/>
        <pc:sldMkLst>
          <pc:docMk/>
          <pc:sldMk cId="369055690" sldId="257"/>
        </pc:sldMkLst>
        <pc:graphicFrameChg chg="mod">
          <ac:chgData name="Katriina Emaus" userId="e28635f8-d800-42ff-a913-92d375f1fb60" providerId="ADAL" clId="{1D0549ED-203F-48BD-BBA4-D970CEE7BB35}" dt="2020-01-03T12:41:37.454" v="0"/>
          <ac:graphicFrameMkLst>
            <pc:docMk/>
            <pc:sldMk cId="369055690" sldId="257"/>
            <ac:graphicFrameMk id="8" creationId="{00000000-0000-0000-0000-000000000000}"/>
          </ac:graphicFrameMkLst>
        </pc:graphicFrameChg>
      </pc:sldChg>
      <pc:sldChg chg="modSp">
        <pc:chgData name="Katriina Emaus" userId="e28635f8-d800-42ff-a913-92d375f1fb60" providerId="ADAL" clId="{1D0549ED-203F-48BD-BBA4-D970CEE7BB35}" dt="2020-01-03T12:41:37.790" v="1"/>
        <pc:sldMkLst>
          <pc:docMk/>
          <pc:sldMk cId="3145583433" sldId="258"/>
        </pc:sldMkLst>
        <pc:graphicFrameChg chg="mod">
          <ac:chgData name="Katriina Emaus" userId="e28635f8-d800-42ff-a913-92d375f1fb60" providerId="ADAL" clId="{1D0549ED-203F-48BD-BBA4-D970CEE7BB35}" dt="2020-01-03T12:41:37.790" v="1"/>
          <ac:graphicFrameMkLst>
            <pc:docMk/>
            <pc:sldMk cId="3145583433" sldId="258"/>
            <ac:graphicFrameMk id="8" creationId="{00000000-0000-0000-0000-000000000000}"/>
          </ac:graphicFrameMkLst>
        </pc:graphicFrameChg>
      </pc:sldChg>
      <pc:sldChg chg="modSp">
        <pc:chgData name="Katriina Emaus" userId="e28635f8-d800-42ff-a913-92d375f1fb60" providerId="ADAL" clId="{1D0549ED-203F-48BD-BBA4-D970CEE7BB35}" dt="2020-01-03T12:41:42.172" v="4"/>
        <pc:sldMkLst>
          <pc:docMk/>
          <pc:sldMk cId="3702945625" sldId="262"/>
        </pc:sldMkLst>
        <pc:graphicFrameChg chg="mod">
          <ac:chgData name="Katriina Emaus" userId="e28635f8-d800-42ff-a913-92d375f1fb60" providerId="ADAL" clId="{1D0549ED-203F-48BD-BBA4-D970CEE7BB35}" dt="2020-01-03T12:41:42.172" v="4"/>
          <ac:graphicFrameMkLst>
            <pc:docMk/>
            <pc:sldMk cId="3702945625" sldId="262"/>
            <ac:graphicFrameMk id="9" creationId="{00000000-0000-0000-0000-000000000000}"/>
          </ac:graphicFrameMkLst>
        </pc:graphicFrameChg>
      </pc:sldChg>
      <pc:sldChg chg="modSp">
        <pc:chgData name="Katriina Emaus" userId="e28635f8-d800-42ff-a913-92d375f1fb60" providerId="ADAL" clId="{1D0549ED-203F-48BD-BBA4-D970CEE7BB35}" dt="2020-01-03T12:41:43.205" v="5"/>
        <pc:sldMkLst>
          <pc:docMk/>
          <pc:sldMk cId="1117471020" sldId="263"/>
        </pc:sldMkLst>
        <pc:graphicFrameChg chg="mod">
          <ac:chgData name="Katriina Emaus" userId="e28635f8-d800-42ff-a913-92d375f1fb60" providerId="ADAL" clId="{1D0549ED-203F-48BD-BBA4-D970CEE7BB35}" dt="2020-01-03T12:41:43.205" v="5"/>
          <ac:graphicFrameMkLst>
            <pc:docMk/>
            <pc:sldMk cId="1117471020" sldId="263"/>
            <ac:graphicFrameMk id="9" creationId="{00000000-0000-0000-0000-000000000000}"/>
          </ac:graphicFrameMkLst>
        </pc:graphicFrameChg>
      </pc:sldChg>
      <pc:sldChg chg="modSp">
        <pc:chgData name="Katriina Emaus" userId="e28635f8-d800-42ff-a913-92d375f1fb60" providerId="ADAL" clId="{1D0549ED-203F-48BD-BBA4-D970CEE7BB35}" dt="2020-01-03T12:41:44.303" v="6"/>
        <pc:sldMkLst>
          <pc:docMk/>
          <pc:sldMk cId="2427972721" sldId="264"/>
        </pc:sldMkLst>
        <pc:graphicFrameChg chg="mod">
          <ac:chgData name="Katriina Emaus" userId="e28635f8-d800-42ff-a913-92d375f1fb60" providerId="ADAL" clId="{1D0549ED-203F-48BD-BBA4-D970CEE7BB35}" dt="2020-01-03T12:41:44.303" v="6"/>
          <ac:graphicFrameMkLst>
            <pc:docMk/>
            <pc:sldMk cId="2427972721" sldId="264"/>
            <ac:graphicFrameMk id="9" creationId="{00000000-0000-0000-0000-000000000000}"/>
          </ac:graphicFrameMkLst>
        </pc:graphicFrameChg>
      </pc:sldChg>
      <pc:sldChg chg="modSp">
        <pc:chgData name="Katriina Emaus" userId="e28635f8-d800-42ff-a913-92d375f1fb60" providerId="ADAL" clId="{1D0549ED-203F-48BD-BBA4-D970CEE7BB35}" dt="2020-01-03T12:41:45.336" v="7"/>
        <pc:sldMkLst>
          <pc:docMk/>
          <pc:sldMk cId="2350748738" sldId="265"/>
        </pc:sldMkLst>
        <pc:graphicFrameChg chg="mod">
          <ac:chgData name="Katriina Emaus" userId="e28635f8-d800-42ff-a913-92d375f1fb60" providerId="ADAL" clId="{1D0549ED-203F-48BD-BBA4-D970CEE7BB35}" dt="2020-01-03T12:41:45.336" v="7"/>
          <ac:graphicFrameMkLst>
            <pc:docMk/>
            <pc:sldMk cId="2350748738" sldId="265"/>
            <ac:graphicFrameMk id="9" creationId="{00000000-0000-0000-0000-000000000000}"/>
          </ac:graphicFrameMkLst>
        </pc:graphicFrameChg>
      </pc:sldChg>
      <pc:sldChg chg="modSp">
        <pc:chgData name="Katriina Emaus" userId="e28635f8-d800-42ff-a913-92d375f1fb60" providerId="ADAL" clId="{1D0549ED-203F-48BD-BBA4-D970CEE7BB35}" dt="2020-01-03T12:41:46.390" v="8"/>
        <pc:sldMkLst>
          <pc:docMk/>
          <pc:sldMk cId="1690015247" sldId="266"/>
        </pc:sldMkLst>
        <pc:graphicFrameChg chg="mod">
          <ac:chgData name="Katriina Emaus" userId="e28635f8-d800-42ff-a913-92d375f1fb60" providerId="ADAL" clId="{1D0549ED-203F-48BD-BBA4-D970CEE7BB35}" dt="2020-01-03T12:41:46.390" v="8"/>
          <ac:graphicFrameMkLst>
            <pc:docMk/>
            <pc:sldMk cId="1690015247" sldId="266"/>
            <ac:graphicFrameMk id="9" creationId="{00000000-0000-0000-0000-000000000000}"/>
          </ac:graphicFrameMkLst>
        </pc:graphicFrameChg>
      </pc:sldChg>
      <pc:sldChg chg="modSp">
        <pc:chgData name="Katriina Emaus" userId="e28635f8-d800-42ff-a913-92d375f1fb60" providerId="ADAL" clId="{1D0549ED-203F-48BD-BBA4-D970CEE7BB35}" dt="2020-01-03T12:41:47.442" v="9"/>
        <pc:sldMkLst>
          <pc:docMk/>
          <pc:sldMk cId="1908879576" sldId="267"/>
        </pc:sldMkLst>
        <pc:graphicFrameChg chg="mod">
          <ac:chgData name="Katriina Emaus" userId="e28635f8-d800-42ff-a913-92d375f1fb60" providerId="ADAL" clId="{1D0549ED-203F-48BD-BBA4-D970CEE7BB35}" dt="2020-01-03T12:41:47.442" v="9"/>
          <ac:graphicFrameMkLst>
            <pc:docMk/>
            <pc:sldMk cId="1908879576" sldId="267"/>
            <ac:graphicFrameMk id="9" creationId="{00000000-0000-0000-0000-000000000000}"/>
          </ac:graphicFrameMkLst>
        </pc:graphicFrameChg>
      </pc:sldChg>
      <pc:sldChg chg="modSp">
        <pc:chgData name="Katriina Emaus" userId="e28635f8-d800-42ff-a913-92d375f1fb60" providerId="ADAL" clId="{1D0549ED-203F-48BD-BBA4-D970CEE7BB35}" dt="2020-01-03T12:41:48.482" v="10"/>
        <pc:sldMkLst>
          <pc:docMk/>
          <pc:sldMk cId="338271439" sldId="268"/>
        </pc:sldMkLst>
        <pc:graphicFrameChg chg="mod">
          <ac:chgData name="Katriina Emaus" userId="e28635f8-d800-42ff-a913-92d375f1fb60" providerId="ADAL" clId="{1D0549ED-203F-48BD-BBA4-D970CEE7BB35}" dt="2020-01-03T12:41:48.482" v="10"/>
          <ac:graphicFrameMkLst>
            <pc:docMk/>
            <pc:sldMk cId="338271439" sldId="268"/>
            <ac:graphicFrameMk id="9" creationId="{00000000-0000-0000-0000-000000000000}"/>
          </ac:graphicFrameMkLst>
        </pc:graphicFrameChg>
      </pc:sldChg>
      <pc:sldChg chg="modSp">
        <pc:chgData name="Katriina Emaus" userId="e28635f8-d800-42ff-a913-92d375f1fb60" providerId="ADAL" clId="{1D0549ED-203F-48BD-BBA4-D970CEE7BB35}" dt="2020-01-03T12:41:49.567" v="11"/>
        <pc:sldMkLst>
          <pc:docMk/>
          <pc:sldMk cId="3279556919" sldId="269"/>
        </pc:sldMkLst>
        <pc:graphicFrameChg chg="mod">
          <ac:chgData name="Katriina Emaus" userId="e28635f8-d800-42ff-a913-92d375f1fb60" providerId="ADAL" clId="{1D0549ED-203F-48BD-BBA4-D970CEE7BB35}" dt="2020-01-03T12:41:49.567" v="11"/>
          <ac:graphicFrameMkLst>
            <pc:docMk/>
            <pc:sldMk cId="3279556919" sldId="269"/>
            <ac:graphicFrameMk id="9" creationId="{00000000-0000-0000-0000-000000000000}"/>
          </ac:graphicFrameMkLst>
        </pc:graphicFrameChg>
      </pc:sldChg>
      <pc:sldChg chg="modSp">
        <pc:chgData name="Katriina Emaus" userId="e28635f8-d800-42ff-a913-92d375f1fb60" providerId="ADAL" clId="{1D0549ED-203F-48BD-BBA4-D970CEE7BB35}" dt="2020-01-03T12:41:50.605" v="12"/>
        <pc:sldMkLst>
          <pc:docMk/>
          <pc:sldMk cId="3670827783" sldId="270"/>
        </pc:sldMkLst>
        <pc:graphicFrameChg chg="mod">
          <ac:chgData name="Katriina Emaus" userId="e28635f8-d800-42ff-a913-92d375f1fb60" providerId="ADAL" clId="{1D0549ED-203F-48BD-BBA4-D970CEE7BB35}" dt="2020-01-03T12:41:50.605" v="12"/>
          <ac:graphicFrameMkLst>
            <pc:docMk/>
            <pc:sldMk cId="3670827783" sldId="270"/>
            <ac:graphicFrameMk id="9" creationId="{00000000-0000-0000-0000-000000000000}"/>
          </ac:graphicFrameMkLst>
        </pc:graphicFrameChg>
      </pc:sldChg>
      <pc:sldChg chg="modSp">
        <pc:chgData name="Katriina Emaus" userId="e28635f8-d800-42ff-a913-92d375f1fb60" providerId="ADAL" clId="{1D0549ED-203F-48BD-BBA4-D970CEE7BB35}" dt="2020-01-03T12:41:51.774" v="13"/>
        <pc:sldMkLst>
          <pc:docMk/>
          <pc:sldMk cId="1043558846" sldId="271"/>
        </pc:sldMkLst>
        <pc:graphicFrameChg chg="mod">
          <ac:chgData name="Katriina Emaus" userId="e28635f8-d800-42ff-a913-92d375f1fb60" providerId="ADAL" clId="{1D0549ED-203F-48BD-BBA4-D970CEE7BB35}" dt="2020-01-03T12:41:51.774" v="13"/>
          <ac:graphicFrameMkLst>
            <pc:docMk/>
            <pc:sldMk cId="1043558846" sldId="271"/>
            <ac:graphicFrameMk id="9" creationId="{00000000-0000-0000-0000-000000000000}"/>
          </ac:graphicFrameMkLst>
        </pc:graphicFrameChg>
      </pc:sldChg>
      <pc:sldChg chg="modSp">
        <pc:chgData name="Katriina Emaus" userId="e28635f8-d800-42ff-a913-92d375f1fb60" providerId="ADAL" clId="{1D0549ED-203F-48BD-BBA4-D970CEE7BB35}" dt="2020-01-03T12:41:52.805" v="14"/>
        <pc:sldMkLst>
          <pc:docMk/>
          <pc:sldMk cId="3319825423" sldId="272"/>
        </pc:sldMkLst>
        <pc:graphicFrameChg chg="mod">
          <ac:chgData name="Katriina Emaus" userId="e28635f8-d800-42ff-a913-92d375f1fb60" providerId="ADAL" clId="{1D0549ED-203F-48BD-BBA4-D970CEE7BB35}" dt="2020-01-03T12:41:52.805" v="14"/>
          <ac:graphicFrameMkLst>
            <pc:docMk/>
            <pc:sldMk cId="3319825423" sldId="272"/>
            <ac:graphicFrameMk id="9" creationId="{00000000-0000-0000-0000-000000000000}"/>
          </ac:graphicFrameMkLst>
        </pc:graphicFrameChg>
      </pc:sldChg>
      <pc:sldChg chg="modSp">
        <pc:chgData name="Katriina Emaus" userId="e28635f8-d800-42ff-a913-92d375f1fb60" providerId="ADAL" clId="{1D0549ED-203F-48BD-BBA4-D970CEE7BB35}" dt="2020-01-03T12:41:53.847" v="15"/>
        <pc:sldMkLst>
          <pc:docMk/>
          <pc:sldMk cId="4278859879" sldId="273"/>
        </pc:sldMkLst>
        <pc:graphicFrameChg chg="mod">
          <ac:chgData name="Katriina Emaus" userId="e28635f8-d800-42ff-a913-92d375f1fb60" providerId="ADAL" clId="{1D0549ED-203F-48BD-BBA4-D970CEE7BB35}" dt="2020-01-03T12:41:53.847" v="15"/>
          <ac:graphicFrameMkLst>
            <pc:docMk/>
            <pc:sldMk cId="4278859879" sldId="273"/>
            <ac:graphicFrameMk id="9" creationId="{00000000-0000-0000-0000-000000000000}"/>
          </ac:graphicFrameMkLst>
        </pc:graphicFrameChg>
      </pc:sldChg>
      <pc:sldChg chg="modSp">
        <pc:chgData name="Katriina Emaus" userId="e28635f8-d800-42ff-a913-92d375f1fb60" providerId="ADAL" clId="{1D0549ED-203F-48BD-BBA4-D970CEE7BB35}" dt="2020-01-03T12:41:54.869" v="16"/>
        <pc:sldMkLst>
          <pc:docMk/>
          <pc:sldMk cId="2830257362" sldId="274"/>
        </pc:sldMkLst>
        <pc:graphicFrameChg chg="mod">
          <ac:chgData name="Katriina Emaus" userId="e28635f8-d800-42ff-a913-92d375f1fb60" providerId="ADAL" clId="{1D0549ED-203F-48BD-BBA4-D970CEE7BB35}" dt="2020-01-03T12:41:54.869" v="16"/>
          <ac:graphicFrameMkLst>
            <pc:docMk/>
            <pc:sldMk cId="2830257362" sldId="274"/>
            <ac:graphicFrameMk id="9" creationId="{00000000-0000-0000-0000-000000000000}"/>
          </ac:graphicFrameMkLst>
        </pc:graphicFrameChg>
      </pc:sldChg>
      <pc:sldChg chg="modSp">
        <pc:chgData name="Katriina Emaus" userId="e28635f8-d800-42ff-a913-92d375f1fb60" providerId="ADAL" clId="{1D0549ED-203F-48BD-BBA4-D970CEE7BB35}" dt="2020-01-03T12:41:55.920" v="17"/>
        <pc:sldMkLst>
          <pc:docMk/>
          <pc:sldMk cId="652029288" sldId="275"/>
        </pc:sldMkLst>
        <pc:graphicFrameChg chg="mod">
          <ac:chgData name="Katriina Emaus" userId="e28635f8-d800-42ff-a913-92d375f1fb60" providerId="ADAL" clId="{1D0549ED-203F-48BD-BBA4-D970CEE7BB35}" dt="2020-01-03T12:41:55.920" v="17"/>
          <ac:graphicFrameMkLst>
            <pc:docMk/>
            <pc:sldMk cId="652029288" sldId="275"/>
            <ac:graphicFrameMk id="9" creationId="{00000000-0000-0000-0000-000000000000}"/>
          </ac:graphicFrameMkLst>
        </pc:graphicFrameChg>
      </pc:sldChg>
      <pc:sldChg chg="modSp">
        <pc:chgData name="Katriina Emaus" userId="e28635f8-d800-42ff-a913-92d375f1fb60" providerId="ADAL" clId="{1D0549ED-203F-48BD-BBA4-D970CEE7BB35}" dt="2020-01-03T12:41:57.148" v="18"/>
        <pc:sldMkLst>
          <pc:docMk/>
          <pc:sldMk cId="1463627730" sldId="276"/>
        </pc:sldMkLst>
        <pc:graphicFrameChg chg="mod">
          <ac:chgData name="Katriina Emaus" userId="e28635f8-d800-42ff-a913-92d375f1fb60" providerId="ADAL" clId="{1D0549ED-203F-48BD-BBA4-D970CEE7BB35}" dt="2020-01-03T12:41:57.148" v="18"/>
          <ac:graphicFrameMkLst>
            <pc:docMk/>
            <pc:sldMk cId="1463627730" sldId="276"/>
            <ac:graphicFrameMk id="9" creationId="{00000000-0000-0000-0000-000000000000}"/>
          </ac:graphicFrameMkLst>
        </pc:graphicFrameChg>
      </pc:sldChg>
      <pc:sldChg chg="modSp">
        <pc:chgData name="Katriina Emaus" userId="e28635f8-d800-42ff-a913-92d375f1fb60" providerId="ADAL" clId="{1D0549ED-203F-48BD-BBA4-D970CEE7BB35}" dt="2020-01-03T12:41:58.220" v="19"/>
        <pc:sldMkLst>
          <pc:docMk/>
          <pc:sldMk cId="1518221807" sldId="277"/>
        </pc:sldMkLst>
        <pc:graphicFrameChg chg="mod">
          <ac:chgData name="Katriina Emaus" userId="e28635f8-d800-42ff-a913-92d375f1fb60" providerId="ADAL" clId="{1D0549ED-203F-48BD-BBA4-D970CEE7BB35}" dt="2020-01-03T12:41:58.220" v="19"/>
          <ac:graphicFrameMkLst>
            <pc:docMk/>
            <pc:sldMk cId="1518221807" sldId="277"/>
            <ac:graphicFrameMk id="9" creationId="{00000000-0000-0000-0000-000000000000}"/>
          </ac:graphicFrameMkLst>
        </pc:graphicFrameChg>
      </pc:sldChg>
      <pc:sldChg chg="modSp">
        <pc:chgData name="Katriina Emaus" userId="e28635f8-d800-42ff-a913-92d375f1fb60" providerId="ADAL" clId="{1D0549ED-203F-48BD-BBA4-D970CEE7BB35}" dt="2020-01-03T12:41:59.244" v="20"/>
        <pc:sldMkLst>
          <pc:docMk/>
          <pc:sldMk cId="3122956847" sldId="278"/>
        </pc:sldMkLst>
        <pc:graphicFrameChg chg="mod">
          <ac:chgData name="Katriina Emaus" userId="e28635f8-d800-42ff-a913-92d375f1fb60" providerId="ADAL" clId="{1D0549ED-203F-48BD-BBA4-D970CEE7BB35}" dt="2020-01-03T12:41:59.244" v="20"/>
          <ac:graphicFrameMkLst>
            <pc:docMk/>
            <pc:sldMk cId="3122956847" sldId="278"/>
            <ac:graphicFrameMk id="9" creationId="{00000000-0000-0000-0000-000000000000}"/>
          </ac:graphicFrameMkLst>
        </pc:graphicFrameChg>
      </pc:sldChg>
      <pc:sldChg chg="modSp">
        <pc:chgData name="Katriina Emaus" userId="e28635f8-d800-42ff-a913-92d375f1fb60" providerId="ADAL" clId="{1D0549ED-203F-48BD-BBA4-D970CEE7BB35}" dt="2020-01-03T12:42:00.279" v="21"/>
        <pc:sldMkLst>
          <pc:docMk/>
          <pc:sldMk cId="62254542" sldId="279"/>
        </pc:sldMkLst>
        <pc:graphicFrameChg chg="mod">
          <ac:chgData name="Katriina Emaus" userId="e28635f8-d800-42ff-a913-92d375f1fb60" providerId="ADAL" clId="{1D0549ED-203F-48BD-BBA4-D970CEE7BB35}" dt="2020-01-03T12:42:00.279" v="21"/>
          <ac:graphicFrameMkLst>
            <pc:docMk/>
            <pc:sldMk cId="62254542" sldId="279"/>
            <ac:graphicFrameMk id="9" creationId="{00000000-0000-0000-0000-000000000000}"/>
          </ac:graphicFrameMkLst>
        </pc:graphicFrameChg>
      </pc:sldChg>
      <pc:sldChg chg="modSp">
        <pc:chgData name="Katriina Emaus" userId="e28635f8-d800-42ff-a913-92d375f1fb60" providerId="ADAL" clId="{1D0549ED-203F-48BD-BBA4-D970CEE7BB35}" dt="2020-01-03T12:42:01.289" v="22"/>
        <pc:sldMkLst>
          <pc:docMk/>
          <pc:sldMk cId="1080264128" sldId="280"/>
        </pc:sldMkLst>
        <pc:graphicFrameChg chg="mod">
          <ac:chgData name="Katriina Emaus" userId="e28635f8-d800-42ff-a913-92d375f1fb60" providerId="ADAL" clId="{1D0549ED-203F-48BD-BBA4-D970CEE7BB35}" dt="2020-01-03T12:42:01.289" v="22"/>
          <ac:graphicFrameMkLst>
            <pc:docMk/>
            <pc:sldMk cId="1080264128" sldId="280"/>
            <ac:graphicFrameMk id="9" creationId="{00000000-0000-0000-0000-000000000000}"/>
          </ac:graphicFrameMkLst>
        </pc:graphicFrameChg>
      </pc:sldChg>
      <pc:sldChg chg="modSp">
        <pc:chgData name="Katriina Emaus" userId="e28635f8-d800-42ff-a913-92d375f1fb60" providerId="ADAL" clId="{1D0549ED-203F-48BD-BBA4-D970CEE7BB35}" dt="2020-01-03T12:42:02.357" v="23"/>
        <pc:sldMkLst>
          <pc:docMk/>
          <pc:sldMk cId="2747308166" sldId="281"/>
        </pc:sldMkLst>
        <pc:graphicFrameChg chg="mod">
          <ac:chgData name="Katriina Emaus" userId="e28635f8-d800-42ff-a913-92d375f1fb60" providerId="ADAL" clId="{1D0549ED-203F-48BD-BBA4-D970CEE7BB35}" dt="2020-01-03T12:42:02.357" v="23"/>
          <ac:graphicFrameMkLst>
            <pc:docMk/>
            <pc:sldMk cId="2747308166" sldId="281"/>
            <ac:graphicFrameMk id="9" creationId="{00000000-0000-0000-0000-000000000000}"/>
          </ac:graphicFrameMkLst>
        </pc:graphicFrameChg>
      </pc:sldChg>
      <pc:sldChg chg="modSp">
        <pc:chgData name="Katriina Emaus" userId="e28635f8-d800-42ff-a913-92d375f1fb60" providerId="ADAL" clId="{1D0549ED-203F-48BD-BBA4-D970CEE7BB35}" dt="2020-01-03T12:41:39.888" v="2"/>
        <pc:sldMkLst>
          <pc:docMk/>
          <pc:sldMk cId="3682767062" sldId="283"/>
        </pc:sldMkLst>
        <pc:graphicFrameChg chg="mod">
          <ac:chgData name="Katriina Emaus" userId="e28635f8-d800-42ff-a913-92d375f1fb60" providerId="ADAL" clId="{1D0549ED-203F-48BD-BBA4-D970CEE7BB35}" dt="2020-01-03T12:41:39.888" v="2"/>
          <ac:graphicFrameMkLst>
            <pc:docMk/>
            <pc:sldMk cId="3682767062" sldId="283"/>
            <ac:graphicFrameMk id="10" creationId="{325098A6-CAB4-472A-9BE9-EB1CD13E0A8E}"/>
          </ac:graphicFrameMkLst>
        </pc:graphicFrameChg>
      </pc:sldChg>
      <pc:sldChg chg="modSp">
        <pc:chgData name="Katriina Emaus" userId="e28635f8-d800-42ff-a913-92d375f1fb60" providerId="ADAL" clId="{1D0549ED-203F-48BD-BBA4-D970CEE7BB35}" dt="2020-01-03T12:41:41.147" v="3"/>
        <pc:sldMkLst>
          <pc:docMk/>
          <pc:sldMk cId="1076209344" sldId="284"/>
        </pc:sldMkLst>
        <pc:graphicFrameChg chg="mod">
          <ac:chgData name="Katriina Emaus" userId="e28635f8-d800-42ff-a913-92d375f1fb60" providerId="ADAL" clId="{1D0549ED-203F-48BD-BBA4-D970CEE7BB35}" dt="2020-01-03T12:41:41.147" v="3"/>
          <ac:graphicFrameMkLst>
            <pc:docMk/>
            <pc:sldMk cId="1076209344" sldId="284"/>
            <ac:graphicFrameMk id="10" creationId="{66FC7457-D687-4421-993E-EACF6EE1FCF9}"/>
          </ac:graphicFrameMkLst>
        </pc:graphicFrameChg>
      </pc:sldChg>
    </pc:docChg>
  </pc:docChgLst>
  <pc:docChgLst>
    <pc:chgData name="Emaus Katriina" userId="e28635f8-d800-42ff-a913-92d375f1fb60" providerId="ADAL" clId="{B3A8B942-3C4F-41A7-8738-6CCEED2567D8}"/>
    <pc:docChg chg="modSld">
      <pc:chgData name="Emaus Katriina" userId="e28635f8-d800-42ff-a913-92d375f1fb60" providerId="ADAL" clId="{B3A8B942-3C4F-41A7-8738-6CCEED2567D8}" dt="2021-02-10T08:41:05.249" v="23"/>
      <pc:docMkLst>
        <pc:docMk/>
      </pc:docMkLst>
      <pc:sldChg chg="modSp">
        <pc:chgData name="Emaus Katriina" userId="e28635f8-d800-42ff-a913-92d375f1fb60" providerId="ADAL" clId="{B3A8B942-3C4F-41A7-8738-6CCEED2567D8}" dt="2021-02-10T08:40:45.293" v="0"/>
        <pc:sldMkLst>
          <pc:docMk/>
          <pc:sldMk cId="369055690" sldId="257"/>
        </pc:sldMkLst>
        <pc:graphicFrameChg chg="mod">
          <ac:chgData name="Emaus Katriina" userId="e28635f8-d800-42ff-a913-92d375f1fb60" providerId="ADAL" clId="{B3A8B942-3C4F-41A7-8738-6CCEED2567D8}" dt="2021-02-10T08:40:45.293" v="0"/>
          <ac:graphicFrameMkLst>
            <pc:docMk/>
            <pc:sldMk cId="369055690" sldId="257"/>
            <ac:graphicFrameMk id="8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B3A8B942-3C4F-41A7-8738-6CCEED2567D8}" dt="2021-02-10T08:40:45.665" v="1"/>
        <pc:sldMkLst>
          <pc:docMk/>
          <pc:sldMk cId="3145583433" sldId="258"/>
        </pc:sldMkLst>
        <pc:graphicFrameChg chg="mod">
          <ac:chgData name="Emaus Katriina" userId="e28635f8-d800-42ff-a913-92d375f1fb60" providerId="ADAL" clId="{B3A8B942-3C4F-41A7-8738-6CCEED2567D8}" dt="2021-02-10T08:40:45.665" v="1"/>
          <ac:graphicFrameMkLst>
            <pc:docMk/>
            <pc:sldMk cId="3145583433" sldId="258"/>
            <ac:graphicFrameMk id="8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B3A8B942-3C4F-41A7-8738-6CCEED2567D8}" dt="2021-02-10T08:40:49.344" v="4"/>
        <pc:sldMkLst>
          <pc:docMk/>
          <pc:sldMk cId="3702945625" sldId="262"/>
        </pc:sldMkLst>
        <pc:graphicFrameChg chg="mod">
          <ac:chgData name="Emaus Katriina" userId="e28635f8-d800-42ff-a913-92d375f1fb60" providerId="ADAL" clId="{B3A8B942-3C4F-41A7-8738-6CCEED2567D8}" dt="2021-02-10T08:40:49.344" v="4"/>
          <ac:graphicFrameMkLst>
            <pc:docMk/>
            <pc:sldMk cId="3702945625" sldId="262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B3A8B942-3C4F-41A7-8738-6CCEED2567D8}" dt="2021-02-10T08:40:50.107" v="5"/>
        <pc:sldMkLst>
          <pc:docMk/>
          <pc:sldMk cId="1117471020" sldId="263"/>
        </pc:sldMkLst>
        <pc:graphicFrameChg chg="mod">
          <ac:chgData name="Emaus Katriina" userId="e28635f8-d800-42ff-a913-92d375f1fb60" providerId="ADAL" clId="{B3A8B942-3C4F-41A7-8738-6CCEED2567D8}" dt="2021-02-10T08:40:50.107" v="5"/>
          <ac:graphicFrameMkLst>
            <pc:docMk/>
            <pc:sldMk cId="1117471020" sldId="263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B3A8B942-3C4F-41A7-8738-6CCEED2567D8}" dt="2021-02-10T08:40:51.046" v="6"/>
        <pc:sldMkLst>
          <pc:docMk/>
          <pc:sldMk cId="2427972721" sldId="264"/>
        </pc:sldMkLst>
        <pc:graphicFrameChg chg="mod">
          <ac:chgData name="Emaus Katriina" userId="e28635f8-d800-42ff-a913-92d375f1fb60" providerId="ADAL" clId="{B3A8B942-3C4F-41A7-8738-6CCEED2567D8}" dt="2021-02-10T08:40:51.046" v="6"/>
          <ac:graphicFrameMkLst>
            <pc:docMk/>
            <pc:sldMk cId="2427972721" sldId="264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B3A8B942-3C4F-41A7-8738-6CCEED2567D8}" dt="2021-02-10T08:40:51.816" v="7"/>
        <pc:sldMkLst>
          <pc:docMk/>
          <pc:sldMk cId="2350748738" sldId="265"/>
        </pc:sldMkLst>
        <pc:graphicFrameChg chg="mod">
          <ac:chgData name="Emaus Katriina" userId="e28635f8-d800-42ff-a913-92d375f1fb60" providerId="ADAL" clId="{B3A8B942-3C4F-41A7-8738-6CCEED2567D8}" dt="2021-02-10T08:40:51.816" v="7"/>
          <ac:graphicFrameMkLst>
            <pc:docMk/>
            <pc:sldMk cId="2350748738" sldId="265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B3A8B942-3C4F-41A7-8738-6CCEED2567D8}" dt="2021-02-10T08:40:52.616" v="8"/>
        <pc:sldMkLst>
          <pc:docMk/>
          <pc:sldMk cId="1690015247" sldId="266"/>
        </pc:sldMkLst>
        <pc:graphicFrameChg chg="mod">
          <ac:chgData name="Emaus Katriina" userId="e28635f8-d800-42ff-a913-92d375f1fb60" providerId="ADAL" clId="{B3A8B942-3C4F-41A7-8738-6CCEED2567D8}" dt="2021-02-10T08:40:52.616" v="8"/>
          <ac:graphicFrameMkLst>
            <pc:docMk/>
            <pc:sldMk cId="1690015247" sldId="266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B3A8B942-3C4F-41A7-8738-6CCEED2567D8}" dt="2021-02-10T08:40:53.570" v="9"/>
        <pc:sldMkLst>
          <pc:docMk/>
          <pc:sldMk cId="1908879576" sldId="267"/>
        </pc:sldMkLst>
        <pc:graphicFrameChg chg="mod">
          <ac:chgData name="Emaus Katriina" userId="e28635f8-d800-42ff-a913-92d375f1fb60" providerId="ADAL" clId="{B3A8B942-3C4F-41A7-8738-6CCEED2567D8}" dt="2021-02-10T08:40:53.570" v="9"/>
          <ac:graphicFrameMkLst>
            <pc:docMk/>
            <pc:sldMk cId="1908879576" sldId="26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B3A8B942-3C4F-41A7-8738-6CCEED2567D8}" dt="2021-02-10T08:40:54.320" v="10"/>
        <pc:sldMkLst>
          <pc:docMk/>
          <pc:sldMk cId="338271439" sldId="268"/>
        </pc:sldMkLst>
        <pc:graphicFrameChg chg="mod">
          <ac:chgData name="Emaus Katriina" userId="e28635f8-d800-42ff-a913-92d375f1fb60" providerId="ADAL" clId="{B3A8B942-3C4F-41A7-8738-6CCEED2567D8}" dt="2021-02-10T08:40:54.320" v="10"/>
          <ac:graphicFrameMkLst>
            <pc:docMk/>
            <pc:sldMk cId="338271439" sldId="268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B3A8B942-3C4F-41A7-8738-6CCEED2567D8}" dt="2021-02-10T08:40:55.143" v="11"/>
        <pc:sldMkLst>
          <pc:docMk/>
          <pc:sldMk cId="3279556919" sldId="269"/>
        </pc:sldMkLst>
        <pc:graphicFrameChg chg="mod">
          <ac:chgData name="Emaus Katriina" userId="e28635f8-d800-42ff-a913-92d375f1fb60" providerId="ADAL" clId="{B3A8B942-3C4F-41A7-8738-6CCEED2567D8}" dt="2021-02-10T08:40:55.143" v="11"/>
          <ac:graphicFrameMkLst>
            <pc:docMk/>
            <pc:sldMk cId="3279556919" sldId="269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B3A8B942-3C4F-41A7-8738-6CCEED2567D8}" dt="2021-02-10T08:40:55.909" v="12"/>
        <pc:sldMkLst>
          <pc:docMk/>
          <pc:sldMk cId="3670827783" sldId="270"/>
        </pc:sldMkLst>
        <pc:graphicFrameChg chg="mod">
          <ac:chgData name="Emaus Katriina" userId="e28635f8-d800-42ff-a913-92d375f1fb60" providerId="ADAL" clId="{B3A8B942-3C4F-41A7-8738-6CCEED2567D8}" dt="2021-02-10T08:40:55.909" v="12"/>
          <ac:graphicFrameMkLst>
            <pc:docMk/>
            <pc:sldMk cId="3670827783" sldId="270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B3A8B942-3C4F-41A7-8738-6CCEED2567D8}" dt="2021-02-10T08:40:56.728" v="13"/>
        <pc:sldMkLst>
          <pc:docMk/>
          <pc:sldMk cId="1043558846" sldId="271"/>
        </pc:sldMkLst>
        <pc:graphicFrameChg chg="mod">
          <ac:chgData name="Emaus Katriina" userId="e28635f8-d800-42ff-a913-92d375f1fb60" providerId="ADAL" clId="{B3A8B942-3C4F-41A7-8738-6CCEED2567D8}" dt="2021-02-10T08:40:56.728" v="13"/>
          <ac:graphicFrameMkLst>
            <pc:docMk/>
            <pc:sldMk cId="1043558846" sldId="271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B3A8B942-3C4F-41A7-8738-6CCEED2567D8}" dt="2021-02-10T08:40:57.786" v="14"/>
        <pc:sldMkLst>
          <pc:docMk/>
          <pc:sldMk cId="3319825423" sldId="272"/>
        </pc:sldMkLst>
        <pc:graphicFrameChg chg="mod">
          <ac:chgData name="Emaus Katriina" userId="e28635f8-d800-42ff-a913-92d375f1fb60" providerId="ADAL" clId="{B3A8B942-3C4F-41A7-8738-6CCEED2567D8}" dt="2021-02-10T08:40:57.786" v="14"/>
          <ac:graphicFrameMkLst>
            <pc:docMk/>
            <pc:sldMk cId="3319825423" sldId="272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B3A8B942-3C4F-41A7-8738-6CCEED2567D8}" dt="2021-02-10T08:40:58.570" v="15"/>
        <pc:sldMkLst>
          <pc:docMk/>
          <pc:sldMk cId="4278859879" sldId="273"/>
        </pc:sldMkLst>
        <pc:graphicFrameChg chg="mod">
          <ac:chgData name="Emaus Katriina" userId="e28635f8-d800-42ff-a913-92d375f1fb60" providerId="ADAL" clId="{B3A8B942-3C4F-41A7-8738-6CCEED2567D8}" dt="2021-02-10T08:40:58.570" v="15"/>
          <ac:graphicFrameMkLst>
            <pc:docMk/>
            <pc:sldMk cId="4278859879" sldId="273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B3A8B942-3C4F-41A7-8738-6CCEED2567D8}" dt="2021-02-10T08:40:59.292" v="16"/>
        <pc:sldMkLst>
          <pc:docMk/>
          <pc:sldMk cId="2830257362" sldId="274"/>
        </pc:sldMkLst>
        <pc:graphicFrameChg chg="mod">
          <ac:chgData name="Emaus Katriina" userId="e28635f8-d800-42ff-a913-92d375f1fb60" providerId="ADAL" clId="{B3A8B942-3C4F-41A7-8738-6CCEED2567D8}" dt="2021-02-10T08:40:59.292" v="16"/>
          <ac:graphicFrameMkLst>
            <pc:docMk/>
            <pc:sldMk cId="2830257362" sldId="274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B3A8B942-3C4F-41A7-8738-6CCEED2567D8}" dt="2021-02-10T08:41:00.152" v="17"/>
        <pc:sldMkLst>
          <pc:docMk/>
          <pc:sldMk cId="652029288" sldId="275"/>
        </pc:sldMkLst>
        <pc:graphicFrameChg chg="mod">
          <ac:chgData name="Emaus Katriina" userId="e28635f8-d800-42ff-a913-92d375f1fb60" providerId="ADAL" clId="{B3A8B942-3C4F-41A7-8738-6CCEED2567D8}" dt="2021-02-10T08:41:00.152" v="17"/>
          <ac:graphicFrameMkLst>
            <pc:docMk/>
            <pc:sldMk cId="652029288" sldId="275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B3A8B942-3C4F-41A7-8738-6CCEED2567D8}" dt="2021-02-10T08:41:00.930" v="18"/>
        <pc:sldMkLst>
          <pc:docMk/>
          <pc:sldMk cId="1463627730" sldId="276"/>
        </pc:sldMkLst>
        <pc:graphicFrameChg chg="mod">
          <ac:chgData name="Emaus Katriina" userId="e28635f8-d800-42ff-a913-92d375f1fb60" providerId="ADAL" clId="{B3A8B942-3C4F-41A7-8738-6CCEED2567D8}" dt="2021-02-10T08:41:00.930" v="18"/>
          <ac:graphicFrameMkLst>
            <pc:docMk/>
            <pc:sldMk cId="1463627730" sldId="276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B3A8B942-3C4F-41A7-8738-6CCEED2567D8}" dt="2021-02-10T08:41:01.793" v="19"/>
        <pc:sldMkLst>
          <pc:docMk/>
          <pc:sldMk cId="1518221807" sldId="277"/>
        </pc:sldMkLst>
        <pc:graphicFrameChg chg="mod">
          <ac:chgData name="Emaus Katriina" userId="e28635f8-d800-42ff-a913-92d375f1fb60" providerId="ADAL" clId="{B3A8B942-3C4F-41A7-8738-6CCEED2567D8}" dt="2021-02-10T08:41:01.793" v="19"/>
          <ac:graphicFrameMkLst>
            <pc:docMk/>
            <pc:sldMk cId="1518221807" sldId="27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B3A8B942-3C4F-41A7-8738-6CCEED2567D8}" dt="2021-02-10T08:41:02.891" v="20"/>
        <pc:sldMkLst>
          <pc:docMk/>
          <pc:sldMk cId="3122956847" sldId="278"/>
        </pc:sldMkLst>
        <pc:graphicFrameChg chg="mod">
          <ac:chgData name="Emaus Katriina" userId="e28635f8-d800-42ff-a913-92d375f1fb60" providerId="ADAL" clId="{B3A8B942-3C4F-41A7-8738-6CCEED2567D8}" dt="2021-02-10T08:41:02.891" v="20"/>
          <ac:graphicFrameMkLst>
            <pc:docMk/>
            <pc:sldMk cId="3122956847" sldId="278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B3A8B942-3C4F-41A7-8738-6CCEED2567D8}" dt="2021-02-10T08:41:03.674" v="21"/>
        <pc:sldMkLst>
          <pc:docMk/>
          <pc:sldMk cId="62254542" sldId="279"/>
        </pc:sldMkLst>
        <pc:graphicFrameChg chg="mod">
          <ac:chgData name="Emaus Katriina" userId="e28635f8-d800-42ff-a913-92d375f1fb60" providerId="ADAL" clId="{B3A8B942-3C4F-41A7-8738-6CCEED2567D8}" dt="2021-02-10T08:41:03.674" v="21"/>
          <ac:graphicFrameMkLst>
            <pc:docMk/>
            <pc:sldMk cId="62254542" sldId="279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B3A8B942-3C4F-41A7-8738-6CCEED2567D8}" dt="2021-02-10T08:41:04.461" v="22"/>
        <pc:sldMkLst>
          <pc:docMk/>
          <pc:sldMk cId="1080264128" sldId="280"/>
        </pc:sldMkLst>
        <pc:graphicFrameChg chg="mod">
          <ac:chgData name="Emaus Katriina" userId="e28635f8-d800-42ff-a913-92d375f1fb60" providerId="ADAL" clId="{B3A8B942-3C4F-41A7-8738-6CCEED2567D8}" dt="2021-02-10T08:41:04.461" v="22"/>
          <ac:graphicFrameMkLst>
            <pc:docMk/>
            <pc:sldMk cId="1080264128" sldId="280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B3A8B942-3C4F-41A7-8738-6CCEED2567D8}" dt="2021-02-10T08:41:05.249" v="23"/>
        <pc:sldMkLst>
          <pc:docMk/>
          <pc:sldMk cId="2747308166" sldId="281"/>
        </pc:sldMkLst>
        <pc:graphicFrameChg chg="mod">
          <ac:chgData name="Emaus Katriina" userId="e28635f8-d800-42ff-a913-92d375f1fb60" providerId="ADAL" clId="{B3A8B942-3C4F-41A7-8738-6CCEED2567D8}" dt="2021-02-10T08:41:05.249" v="23"/>
          <ac:graphicFrameMkLst>
            <pc:docMk/>
            <pc:sldMk cId="2747308166" sldId="281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B3A8B942-3C4F-41A7-8738-6CCEED2567D8}" dt="2021-02-10T08:40:47.710" v="2"/>
        <pc:sldMkLst>
          <pc:docMk/>
          <pc:sldMk cId="3682767062" sldId="283"/>
        </pc:sldMkLst>
        <pc:graphicFrameChg chg="mod">
          <ac:chgData name="Emaus Katriina" userId="e28635f8-d800-42ff-a913-92d375f1fb60" providerId="ADAL" clId="{B3A8B942-3C4F-41A7-8738-6CCEED2567D8}" dt="2021-02-10T08:40:47.710" v="2"/>
          <ac:graphicFrameMkLst>
            <pc:docMk/>
            <pc:sldMk cId="3682767062" sldId="283"/>
            <ac:graphicFrameMk id="10" creationId="{325098A6-CAB4-472A-9BE9-EB1CD13E0A8E}"/>
          </ac:graphicFrameMkLst>
        </pc:graphicFrameChg>
      </pc:sldChg>
      <pc:sldChg chg="modSp">
        <pc:chgData name="Emaus Katriina" userId="e28635f8-d800-42ff-a913-92d375f1fb60" providerId="ADAL" clId="{B3A8B942-3C4F-41A7-8738-6CCEED2567D8}" dt="2021-02-10T08:40:48.584" v="3"/>
        <pc:sldMkLst>
          <pc:docMk/>
          <pc:sldMk cId="1076209344" sldId="284"/>
        </pc:sldMkLst>
        <pc:graphicFrameChg chg="mod">
          <ac:chgData name="Emaus Katriina" userId="e28635f8-d800-42ff-a913-92d375f1fb60" providerId="ADAL" clId="{B3A8B942-3C4F-41A7-8738-6CCEED2567D8}" dt="2021-02-10T08:40:48.584" v="3"/>
          <ac:graphicFrameMkLst>
            <pc:docMk/>
            <pc:sldMk cId="1076209344" sldId="284"/>
            <ac:graphicFrameMk id="10" creationId="{66FC7457-D687-4421-993E-EACF6EE1FCF9}"/>
          </ac:graphicFrameMkLst>
        </pc:graphicFrameChg>
      </pc:sldChg>
    </pc:docChg>
  </pc:docChgLst>
  <pc:docChgLst>
    <pc:chgData name="Emaus Katriina" userId="e28635f8-d800-42ff-a913-92d375f1fb60" providerId="ADAL" clId="{DE1387FC-6E7B-4792-8627-C373631F0DCB}"/>
    <pc:docChg chg="modSld">
      <pc:chgData name="Emaus Katriina" userId="e28635f8-d800-42ff-a913-92d375f1fb60" providerId="ADAL" clId="{DE1387FC-6E7B-4792-8627-C373631F0DCB}" dt="2023-05-10T06:50:29.461" v="129"/>
      <pc:docMkLst>
        <pc:docMk/>
      </pc:docMkLst>
      <pc:sldChg chg="modSp">
        <pc:chgData name="Emaus Katriina" userId="e28635f8-d800-42ff-a913-92d375f1fb60" providerId="ADAL" clId="{DE1387FC-6E7B-4792-8627-C373631F0DCB}" dt="2023-05-10T06:49:51.560" v="106"/>
        <pc:sldMkLst>
          <pc:docMk/>
          <pc:sldMk cId="369055690" sldId="257"/>
        </pc:sldMkLst>
        <pc:graphicFrameChg chg="mod">
          <ac:chgData name="Emaus Katriina" userId="e28635f8-d800-42ff-a913-92d375f1fb60" providerId="ADAL" clId="{DE1387FC-6E7B-4792-8627-C373631F0DCB}" dt="2023-05-10T06:49:51.560" v="106"/>
          <ac:graphicFrameMkLst>
            <pc:docMk/>
            <pc:sldMk cId="369055690" sldId="257"/>
            <ac:graphicFrameMk id="8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DE1387FC-6E7B-4792-8627-C373631F0DCB}" dt="2023-05-10T06:49:51.965" v="107"/>
        <pc:sldMkLst>
          <pc:docMk/>
          <pc:sldMk cId="3145583433" sldId="258"/>
        </pc:sldMkLst>
        <pc:graphicFrameChg chg="mod">
          <ac:chgData name="Emaus Katriina" userId="e28635f8-d800-42ff-a913-92d375f1fb60" providerId="ADAL" clId="{DE1387FC-6E7B-4792-8627-C373631F0DCB}" dt="2023-05-10T06:49:51.965" v="107"/>
          <ac:graphicFrameMkLst>
            <pc:docMk/>
            <pc:sldMk cId="3145583433" sldId="258"/>
            <ac:graphicFrameMk id="8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DE1387FC-6E7B-4792-8627-C373631F0DCB}" dt="2023-05-10T06:49:57.758" v="110"/>
        <pc:sldMkLst>
          <pc:docMk/>
          <pc:sldMk cId="3702945625" sldId="262"/>
        </pc:sldMkLst>
        <pc:graphicFrameChg chg="mod">
          <ac:chgData name="Emaus Katriina" userId="e28635f8-d800-42ff-a913-92d375f1fb60" providerId="ADAL" clId="{DE1387FC-6E7B-4792-8627-C373631F0DCB}" dt="2023-05-10T06:49:57.758" v="110"/>
          <ac:graphicFrameMkLst>
            <pc:docMk/>
            <pc:sldMk cId="3702945625" sldId="262"/>
            <ac:graphicFrameMk id="10" creationId="{D406B1C6-1F1E-4FFF-A9D5-5331D4C9774A}"/>
          </ac:graphicFrameMkLst>
        </pc:graphicFrameChg>
      </pc:sldChg>
      <pc:sldChg chg="modSp">
        <pc:chgData name="Emaus Katriina" userId="e28635f8-d800-42ff-a913-92d375f1fb60" providerId="ADAL" clId="{DE1387FC-6E7B-4792-8627-C373631F0DCB}" dt="2023-05-10T06:49:59.558" v="111"/>
        <pc:sldMkLst>
          <pc:docMk/>
          <pc:sldMk cId="1117471020" sldId="263"/>
        </pc:sldMkLst>
        <pc:graphicFrameChg chg="mod">
          <ac:chgData name="Emaus Katriina" userId="e28635f8-d800-42ff-a913-92d375f1fb60" providerId="ADAL" clId="{DE1387FC-6E7B-4792-8627-C373631F0DCB}" dt="2023-05-10T06:49:59.558" v="111"/>
          <ac:graphicFrameMkLst>
            <pc:docMk/>
            <pc:sldMk cId="1117471020" sldId="263"/>
            <ac:graphicFrameMk id="10" creationId="{ED61EC5B-4B10-45E1-AB74-810AD191B0E3}"/>
          </ac:graphicFrameMkLst>
        </pc:graphicFrameChg>
      </pc:sldChg>
      <pc:sldChg chg="modSp">
        <pc:chgData name="Emaus Katriina" userId="e28635f8-d800-42ff-a913-92d375f1fb60" providerId="ADAL" clId="{DE1387FC-6E7B-4792-8627-C373631F0DCB}" dt="2023-05-10T06:50:01.009" v="112"/>
        <pc:sldMkLst>
          <pc:docMk/>
          <pc:sldMk cId="2427972721" sldId="264"/>
        </pc:sldMkLst>
        <pc:graphicFrameChg chg="mod">
          <ac:chgData name="Emaus Katriina" userId="e28635f8-d800-42ff-a913-92d375f1fb60" providerId="ADAL" clId="{DE1387FC-6E7B-4792-8627-C373631F0DCB}" dt="2023-05-10T06:50:01.009" v="112"/>
          <ac:graphicFrameMkLst>
            <pc:docMk/>
            <pc:sldMk cId="2427972721" sldId="264"/>
            <ac:graphicFrameMk id="10" creationId="{9832D294-0A0E-4931-893C-D3959E0BA55F}"/>
          </ac:graphicFrameMkLst>
        </pc:graphicFrameChg>
      </pc:sldChg>
      <pc:sldChg chg="modSp">
        <pc:chgData name="Emaus Katriina" userId="e28635f8-d800-42ff-a913-92d375f1fb60" providerId="ADAL" clId="{DE1387FC-6E7B-4792-8627-C373631F0DCB}" dt="2023-05-10T06:50:02.283" v="113"/>
        <pc:sldMkLst>
          <pc:docMk/>
          <pc:sldMk cId="2350748738" sldId="265"/>
        </pc:sldMkLst>
        <pc:graphicFrameChg chg="mod">
          <ac:chgData name="Emaus Katriina" userId="e28635f8-d800-42ff-a913-92d375f1fb60" providerId="ADAL" clId="{DE1387FC-6E7B-4792-8627-C373631F0DCB}" dt="2023-05-10T06:50:02.283" v="113"/>
          <ac:graphicFrameMkLst>
            <pc:docMk/>
            <pc:sldMk cId="2350748738" sldId="265"/>
            <ac:graphicFrameMk id="10" creationId="{3F53F53C-58A1-4180-9F38-A49C294C96C9}"/>
          </ac:graphicFrameMkLst>
        </pc:graphicFrameChg>
      </pc:sldChg>
      <pc:sldChg chg="modSp">
        <pc:chgData name="Emaus Katriina" userId="e28635f8-d800-42ff-a913-92d375f1fb60" providerId="ADAL" clId="{DE1387FC-6E7B-4792-8627-C373631F0DCB}" dt="2023-05-10T06:50:03.881" v="114"/>
        <pc:sldMkLst>
          <pc:docMk/>
          <pc:sldMk cId="1690015247" sldId="266"/>
        </pc:sldMkLst>
        <pc:graphicFrameChg chg="mod">
          <ac:chgData name="Emaus Katriina" userId="e28635f8-d800-42ff-a913-92d375f1fb60" providerId="ADAL" clId="{DE1387FC-6E7B-4792-8627-C373631F0DCB}" dt="2023-05-10T06:50:03.881" v="114"/>
          <ac:graphicFrameMkLst>
            <pc:docMk/>
            <pc:sldMk cId="1690015247" sldId="266"/>
            <ac:graphicFrameMk id="10" creationId="{C5B78A22-640D-49FB-8C1E-9C3305AF8319}"/>
          </ac:graphicFrameMkLst>
        </pc:graphicFrameChg>
      </pc:sldChg>
      <pc:sldChg chg="modSp">
        <pc:chgData name="Emaus Katriina" userId="e28635f8-d800-42ff-a913-92d375f1fb60" providerId="ADAL" clId="{DE1387FC-6E7B-4792-8627-C373631F0DCB}" dt="2023-05-10T06:50:05.318" v="115"/>
        <pc:sldMkLst>
          <pc:docMk/>
          <pc:sldMk cId="1908879576" sldId="267"/>
        </pc:sldMkLst>
        <pc:graphicFrameChg chg="mod">
          <ac:chgData name="Emaus Katriina" userId="e28635f8-d800-42ff-a913-92d375f1fb60" providerId="ADAL" clId="{DE1387FC-6E7B-4792-8627-C373631F0DCB}" dt="2023-05-10T06:50:05.318" v="115"/>
          <ac:graphicFrameMkLst>
            <pc:docMk/>
            <pc:sldMk cId="1908879576" sldId="267"/>
            <ac:graphicFrameMk id="9" creationId="{4227F16A-1709-4FBE-B8AD-940ECA9073EE}"/>
          </ac:graphicFrameMkLst>
        </pc:graphicFrameChg>
      </pc:sldChg>
      <pc:sldChg chg="modSp">
        <pc:chgData name="Emaus Katriina" userId="e28635f8-d800-42ff-a913-92d375f1fb60" providerId="ADAL" clId="{DE1387FC-6E7B-4792-8627-C373631F0DCB}" dt="2023-05-10T06:50:06.682" v="116"/>
        <pc:sldMkLst>
          <pc:docMk/>
          <pc:sldMk cId="338271439" sldId="268"/>
        </pc:sldMkLst>
        <pc:graphicFrameChg chg="mod">
          <ac:chgData name="Emaus Katriina" userId="e28635f8-d800-42ff-a913-92d375f1fb60" providerId="ADAL" clId="{DE1387FC-6E7B-4792-8627-C373631F0DCB}" dt="2023-05-10T06:50:06.682" v="116"/>
          <ac:graphicFrameMkLst>
            <pc:docMk/>
            <pc:sldMk cId="338271439" sldId="268"/>
            <ac:graphicFrameMk id="10" creationId="{2C97E077-9544-49AB-A8C9-419C5ED64F9D}"/>
          </ac:graphicFrameMkLst>
        </pc:graphicFrameChg>
      </pc:sldChg>
      <pc:sldChg chg="modSp">
        <pc:chgData name="Emaus Katriina" userId="e28635f8-d800-42ff-a913-92d375f1fb60" providerId="ADAL" clId="{DE1387FC-6E7B-4792-8627-C373631F0DCB}" dt="2023-05-10T06:50:08.593" v="117"/>
        <pc:sldMkLst>
          <pc:docMk/>
          <pc:sldMk cId="3279556919" sldId="269"/>
        </pc:sldMkLst>
        <pc:graphicFrameChg chg="mod">
          <ac:chgData name="Emaus Katriina" userId="e28635f8-d800-42ff-a913-92d375f1fb60" providerId="ADAL" clId="{DE1387FC-6E7B-4792-8627-C373631F0DCB}" dt="2023-05-10T06:50:08.593" v="117"/>
          <ac:graphicFrameMkLst>
            <pc:docMk/>
            <pc:sldMk cId="3279556919" sldId="269"/>
            <ac:graphicFrameMk id="10" creationId="{271BA530-E953-4DBD-BEF2-0C7D85036065}"/>
          </ac:graphicFrameMkLst>
        </pc:graphicFrameChg>
      </pc:sldChg>
      <pc:sldChg chg="modSp">
        <pc:chgData name="Emaus Katriina" userId="e28635f8-d800-42ff-a913-92d375f1fb60" providerId="ADAL" clId="{DE1387FC-6E7B-4792-8627-C373631F0DCB}" dt="2023-05-10T06:50:10.423" v="118"/>
        <pc:sldMkLst>
          <pc:docMk/>
          <pc:sldMk cId="3670827783" sldId="270"/>
        </pc:sldMkLst>
        <pc:graphicFrameChg chg="mod">
          <ac:chgData name="Emaus Katriina" userId="e28635f8-d800-42ff-a913-92d375f1fb60" providerId="ADAL" clId="{DE1387FC-6E7B-4792-8627-C373631F0DCB}" dt="2023-05-10T06:50:10.423" v="118"/>
          <ac:graphicFrameMkLst>
            <pc:docMk/>
            <pc:sldMk cId="3670827783" sldId="270"/>
            <ac:graphicFrameMk id="10" creationId="{AA9903B3-5AE2-4BFC-AD54-F55B92DDEAA3}"/>
          </ac:graphicFrameMkLst>
        </pc:graphicFrameChg>
      </pc:sldChg>
      <pc:sldChg chg="modSp">
        <pc:chgData name="Emaus Katriina" userId="e28635f8-d800-42ff-a913-92d375f1fb60" providerId="ADAL" clId="{DE1387FC-6E7B-4792-8627-C373631F0DCB}" dt="2023-05-10T06:50:12.134" v="119"/>
        <pc:sldMkLst>
          <pc:docMk/>
          <pc:sldMk cId="1043558846" sldId="271"/>
        </pc:sldMkLst>
        <pc:graphicFrameChg chg="mod">
          <ac:chgData name="Emaus Katriina" userId="e28635f8-d800-42ff-a913-92d375f1fb60" providerId="ADAL" clId="{DE1387FC-6E7B-4792-8627-C373631F0DCB}" dt="2023-05-10T06:50:12.134" v="119"/>
          <ac:graphicFrameMkLst>
            <pc:docMk/>
            <pc:sldMk cId="1043558846" sldId="271"/>
            <ac:graphicFrameMk id="10" creationId="{B4D90A46-24AE-42D0-AD82-7EA54223F18B}"/>
          </ac:graphicFrameMkLst>
        </pc:graphicFrameChg>
      </pc:sldChg>
      <pc:sldChg chg="modSp">
        <pc:chgData name="Emaus Katriina" userId="e28635f8-d800-42ff-a913-92d375f1fb60" providerId="ADAL" clId="{DE1387FC-6E7B-4792-8627-C373631F0DCB}" dt="2023-05-10T06:50:13.555" v="120"/>
        <pc:sldMkLst>
          <pc:docMk/>
          <pc:sldMk cId="3319825423" sldId="272"/>
        </pc:sldMkLst>
        <pc:graphicFrameChg chg="mod">
          <ac:chgData name="Emaus Katriina" userId="e28635f8-d800-42ff-a913-92d375f1fb60" providerId="ADAL" clId="{DE1387FC-6E7B-4792-8627-C373631F0DCB}" dt="2023-05-10T06:50:13.555" v="120"/>
          <ac:graphicFrameMkLst>
            <pc:docMk/>
            <pc:sldMk cId="3319825423" sldId="272"/>
            <ac:graphicFrameMk id="10" creationId="{C675BCB3-AB11-468F-BCF4-45221045C26B}"/>
          </ac:graphicFrameMkLst>
        </pc:graphicFrameChg>
      </pc:sldChg>
      <pc:sldChg chg="modSp">
        <pc:chgData name="Emaus Katriina" userId="e28635f8-d800-42ff-a913-92d375f1fb60" providerId="ADAL" clId="{DE1387FC-6E7B-4792-8627-C373631F0DCB}" dt="2023-05-10T06:50:16.061" v="121"/>
        <pc:sldMkLst>
          <pc:docMk/>
          <pc:sldMk cId="4278859879" sldId="273"/>
        </pc:sldMkLst>
        <pc:graphicFrameChg chg="mod">
          <ac:chgData name="Emaus Katriina" userId="e28635f8-d800-42ff-a913-92d375f1fb60" providerId="ADAL" clId="{DE1387FC-6E7B-4792-8627-C373631F0DCB}" dt="2023-05-10T06:50:16.061" v="121"/>
          <ac:graphicFrameMkLst>
            <pc:docMk/>
            <pc:sldMk cId="4278859879" sldId="273"/>
            <ac:graphicFrameMk id="10" creationId="{A612714B-8399-457E-920F-5739241E1D24}"/>
          </ac:graphicFrameMkLst>
        </pc:graphicFrameChg>
      </pc:sldChg>
      <pc:sldChg chg="modSp">
        <pc:chgData name="Emaus Katriina" userId="e28635f8-d800-42ff-a913-92d375f1fb60" providerId="ADAL" clId="{DE1387FC-6E7B-4792-8627-C373631F0DCB}" dt="2023-05-10T06:50:18.870" v="122"/>
        <pc:sldMkLst>
          <pc:docMk/>
          <pc:sldMk cId="2830257362" sldId="274"/>
        </pc:sldMkLst>
        <pc:graphicFrameChg chg="mod">
          <ac:chgData name="Emaus Katriina" userId="e28635f8-d800-42ff-a913-92d375f1fb60" providerId="ADAL" clId="{DE1387FC-6E7B-4792-8627-C373631F0DCB}" dt="2023-05-10T06:50:18.870" v="122"/>
          <ac:graphicFrameMkLst>
            <pc:docMk/>
            <pc:sldMk cId="2830257362" sldId="274"/>
            <ac:graphicFrameMk id="10" creationId="{77727C57-0FEB-47DA-9B09-DFAA6C5E8348}"/>
          </ac:graphicFrameMkLst>
        </pc:graphicFrameChg>
      </pc:sldChg>
      <pc:sldChg chg="modSp">
        <pc:chgData name="Emaus Katriina" userId="e28635f8-d800-42ff-a913-92d375f1fb60" providerId="ADAL" clId="{DE1387FC-6E7B-4792-8627-C373631F0DCB}" dt="2023-05-10T06:50:20.196" v="123"/>
        <pc:sldMkLst>
          <pc:docMk/>
          <pc:sldMk cId="652029288" sldId="275"/>
        </pc:sldMkLst>
        <pc:graphicFrameChg chg="mod">
          <ac:chgData name="Emaus Katriina" userId="e28635f8-d800-42ff-a913-92d375f1fb60" providerId="ADAL" clId="{DE1387FC-6E7B-4792-8627-C373631F0DCB}" dt="2023-05-10T06:50:20.196" v="123"/>
          <ac:graphicFrameMkLst>
            <pc:docMk/>
            <pc:sldMk cId="652029288" sldId="275"/>
            <ac:graphicFrameMk id="10" creationId="{F51C3D5F-3FF6-41FE-9446-445400EA7AD3}"/>
          </ac:graphicFrameMkLst>
        </pc:graphicFrameChg>
      </pc:sldChg>
      <pc:sldChg chg="modSp">
        <pc:chgData name="Emaus Katriina" userId="e28635f8-d800-42ff-a913-92d375f1fb60" providerId="ADAL" clId="{DE1387FC-6E7B-4792-8627-C373631F0DCB}" dt="2023-05-10T06:50:21.684" v="124"/>
        <pc:sldMkLst>
          <pc:docMk/>
          <pc:sldMk cId="1463627730" sldId="276"/>
        </pc:sldMkLst>
        <pc:graphicFrameChg chg="mod">
          <ac:chgData name="Emaus Katriina" userId="e28635f8-d800-42ff-a913-92d375f1fb60" providerId="ADAL" clId="{DE1387FC-6E7B-4792-8627-C373631F0DCB}" dt="2023-05-10T06:50:21.684" v="124"/>
          <ac:graphicFrameMkLst>
            <pc:docMk/>
            <pc:sldMk cId="1463627730" sldId="276"/>
            <ac:graphicFrameMk id="10" creationId="{E74952AC-D9F5-46C4-8CFC-64AA88D8DF76}"/>
          </ac:graphicFrameMkLst>
        </pc:graphicFrameChg>
      </pc:sldChg>
      <pc:sldChg chg="modSp">
        <pc:chgData name="Emaus Katriina" userId="e28635f8-d800-42ff-a913-92d375f1fb60" providerId="ADAL" clId="{DE1387FC-6E7B-4792-8627-C373631F0DCB}" dt="2023-05-10T06:50:23.344" v="125"/>
        <pc:sldMkLst>
          <pc:docMk/>
          <pc:sldMk cId="1518221807" sldId="277"/>
        </pc:sldMkLst>
        <pc:graphicFrameChg chg="mod">
          <ac:chgData name="Emaus Katriina" userId="e28635f8-d800-42ff-a913-92d375f1fb60" providerId="ADAL" clId="{DE1387FC-6E7B-4792-8627-C373631F0DCB}" dt="2023-05-10T06:50:23.344" v="125"/>
          <ac:graphicFrameMkLst>
            <pc:docMk/>
            <pc:sldMk cId="1518221807" sldId="277"/>
            <ac:graphicFrameMk id="10" creationId="{B577B629-C1C0-420C-B15C-F7738BBAD2B2}"/>
          </ac:graphicFrameMkLst>
        </pc:graphicFrameChg>
      </pc:sldChg>
      <pc:sldChg chg="modSp">
        <pc:chgData name="Emaus Katriina" userId="e28635f8-d800-42ff-a913-92d375f1fb60" providerId="ADAL" clId="{DE1387FC-6E7B-4792-8627-C373631F0DCB}" dt="2023-05-10T06:50:24.890" v="126"/>
        <pc:sldMkLst>
          <pc:docMk/>
          <pc:sldMk cId="3122956847" sldId="278"/>
        </pc:sldMkLst>
        <pc:graphicFrameChg chg="mod">
          <ac:chgData name="Emaus Katriina" userId="e28635f8-d800-42ff-a913-92d375f1fb60" providerId="ADAL" clId="{DE1387FC-6E7B-4792-8627-C373631F0DCB}" dt="2023-05-10T06:50:24.890" v="126"/>
          <ac:graphicFrameMkLst>
            <pc:docMk/>
            <pc:sldMk cId="3122956847" sldId="278"/>
            <ac:graphicFrameMk id="10" creationId="{4E132D05-4D7A-4302-941E-851675ECC380}"/>
          </ac:graphicFrameMkLst>
        </pc:graphicFrameChg>
      </pc:sldChg>
      <pc:sldChg chg="modSp">
        <pc:chgData name="Emaus Katriina" userId="e28635f8-d800-42ff-a913-92d375f1fb60" providerId="ADAL" clId="{DE1387FC-6E7B-4792-8627-C373631F0DCB}" dt="2023-05-10T06:50:26.399" v="127"/>
        <pc:sldMkLst>
          <pc:docMk/>
          <pc:sldMk cId="62254542" sldId="279"/>
        </pc:sldMkLst>
        <pc:graphicFrameChg chg="mod">
          <ac:chgData name="Emaus Katriina" userId="e28635f8-d800-42ff-a913-92d375f1fb60" providerId="ADAL" clId="{DE1387FC-6E7B-4792-8627-C373631F0DCB}" dt="2023-05-10T06:50:26.399" v="127"/>
          <ac:graphicFrameMkLst>
            <pc:docMk/>
            <pc:sldMk cId="62254542" sldId="279"/>
            <ac:graphicFrameMk id="10" creationId="{19C11935-7209-4132-AAA1-750AA72F40E4}"/>
          </ac:graphicFrameMkLst>
        </pc:graphicFrameChg>
      </pc:sldChg>
      <pc:sldChg chg="modSp">
        <pc:chgData name="Emaus Katriina" userId="e28635f8-d800-42ff-a913-92d375f1fb60" providerId="ADAL" clId="{DE1387FC-6E7B-4792-8627-C373631F0DCB}" dt="2023-05-10T06:50:28.189" v="128"/>
        <pc:sldMkLst>
          <pc:docMk/>
          <pc:sldMk cId="1080264128" sldId="280"/>
        </pc:sldMkLst>
        <pc:graphicFrameChg chg="mod">
          <ac:chgData name="Emaus Katriina" userId="e28635f8-d800-42ff-a913-92d375f1fb60" providerId="ADAL" clId="{DE1387FC-6E7B-4792-8627-C373631F0DCB}" dt="2023-05-10T06:50:28.189" v="128"/>
          <ac:graphicFrameMkLst>
            <pc:docMk/>
            <pc:sldMk cId="1080264128" sldId="280"/>
            <ac:graphicFrameMk id="10" creationId="{B3835CA0-9000-4C00-B216-9C5DD488572A}"/>
          </ac:graphicFrameMkLst>
        </pc:graphicFrameChg>
      </pc:sldChg>
      <pc:sldChg chg="modSp">
        <pc:chgData name="Emaus Katriina" userId="e28635f8-d800-42ff-a913-92d375f1fb60" providerId="ADAL" clId="{DE1387FC-6E7B-4792-8627-C373631F0DCB}" dt="2023-05-10T06:50:29.461" v="129"/>
        <pc:sldMkLst>
          <pc:docMk/>
          <pc:sldMk cId="2747308166" sldId="281"/>
        </pc:sldMkLst>
        <pc:graphicFrameChg chg="mod">
          <ac:chgData name="Emaus Katriina" userId="e28635f8-d800-42ff-a913-92d375f1fb60" providerId="ADAL" clId="{DE1387FC-6E7B-4792-8627-C373631F0DCB}" dt="2023-05-10T06:50:29.461" v="129"/>
          <ac:graphicFrameMkLst>
            <pc:docMk/>
            <pc:sldMk cId="2747308166" sldId="281"/>
            <ac:graphicFrameMk id="10" creationId="{85ED489E-8F48-4953-975A-B44CC066D50B}"/>
          </ac:graphicFrameMkLst>
        </pc:graphicFrameChg>
      </pc:sldChg>
      <pc:sldChg chg="modSp">
        <pc:chgData name="Emaus Katriina" userId="e28635f8-d800-42ff-a913-92d375f1fb60" providerId="ADAL" clId="{DE1387FC-6E7B-4792-8627-C373631F0DCB}" dt="2023-05-10T06:49:53.959" v="108"/>
        <pc:sldMkLst>
          <pc:docMk/>
          <pc:sldMk cId="3682767062" sldId="283"/>
        </pc:sldMkLst>
        <pc:graphicFrameChg chg="mod">
          <ac:chgData name="Emaus Katriina" userId="e28635f8-d800-42ff-a913-92d375f1fb60" providerId="ADAL" clId="{DE1387FC-6E7B-4792-8627-C373631F0DCB}" dt="2023-05-10T06:49:53.959" v="108"/>
          <ac:graphicFrameMkLst>
            <pc:docMk/>
            <pc:sldMk cId="3682767062" sldId="283"/>
            <ac:graphicFrameMk id="10" creationId="{325098A6-CAB4-472A-9BE9-EB1CD13E0A8E}"/>
          </ac:graphicFrameMkLst>
        </pc:graphicFrameChg>
      </pc:sldChg>
      <pc:sldChg chg="modSp">
        <pc:chgData name="Emaus Katriina" userId="e28635f8-d800-42ff-a913-92d375f1fb60" providerId="ADAL" clId="{DE1387FC-6E7B-4792-8627-C373631F0DCB}" dt="2023-05-10T06:49:55.925" v="109"/>
        <pc:sldMkLst>
          <pc:docMk/>
          <pc:sldMk cId="1076209344" sldId="284"/>
        </pc:sldMkLst>
        <pc:graphicFrameChg chg="mod">
          <ac:chgData name="Emaus Katriina" userId="e28635f8-d800-42ff-a913-92d375f1fb60" providerId="ADAL" clId="{DE1387FC-6E7B-4792-8627-C373631F0DCB}" dt="2023-05-10T06:49:55.925" v="109"/>
          <ac:graphicFrameMkLst>
            <pc:docMk/>
            <pc:sldMk cId="1076209344" sldId="284"/>
            <ac:graphicFrameMk id="9" creationId="{F8A4BB36-59C2-43EE-8728-5B4016B20828}"/>
          </ac:graphicFrameMkLst>
        </pc:graphicFrameChg>
      </pc:sldChg>
      <pc:sldChg chg="modSp mod">
        <pc:chgData name="Emaus Katriina" userId="e28635f8-d800-42ff-a913-92d375f1fb60" providerId="ADAL" clId="{DE1387FC-6E7B-4792-8627-C373631F0DCB}" dt="2023-04-03T09:22:07.408" v="105" actId="20577"/>
        <pc:sldMkLst>
          <pc:docMk/>
          <pc:sldMk cId="90738747" sldId="547"/>
        </pc:sldMkLst>
        <pc:spChg chg="mod">
          <ac:chgData name="Emaus Katriina" userId="e28635f8-d800-42ff-a913-92d375f1fb60" providerId="ADAL" clId="{DE1387FC-6E7B-4792-8627-C373631F0DCB}" dt="2023-04-03T09:22:07.408" v="105" actId="20577"/>
          <ac:spMkLst>
            <pc:docMk/>
            <pc:sldMk cId="90738747" sldId="547"/>
            <ac:spMk id="7" creationId="{00000000-0000-0000-0000-000000000000}"/>
          </ac:spMkLst>
        </pc:spChg>
        <pc:spChg chg="mod">
          <ac:chgData name="Emaus Katriina" userId="e28635f8-d800-42ff-a913-92d375f1fb60" providerId="ADAL" clId="{DE1387FC-6E7B-4792-8627-C373631F0DCB}" dt="2023-04-03T09:18:28.402" v="33" actId="20577"/>
          <ac:spMkLst>
            <pc:docMk/>
            <pc:sldMk cId="90738747" sldId="547"/>
            <ac:spMk id="10" creationId="{00000000-0000-0000-0000-000000000000}"/>
          </ac:spMkLst>
        </pc:spChg>
        <pc:spChg chg="mod">
          <ac:chgData name="Emaus Katriina" userId="e28635f8-d800-42ff-a913-92d375f1fb60" providerId="ADAL" clId="{DE1387FC-6E7B-4792-8627-C373631F0DCB}" dt="2023-04-03T09:18:41.463" v="40" actId="20577"/>
          <ac:spMkLst>
            <pc:docMk/>
            <pc:sldMk cId="90738747" sldId="547"/>
            <ac:spMk id="15" creationId="{00000000-0000-0000-0000-000000000000}"/>
          </ac:spMkLst>
        </pc:spChg>
        <pc:spChg chg="mod">
          <ac:chgData name="Emaus Katriina" userId="e28635f8-d800-42ff-a913-92d375f1fb60" providerId="ADAL" clId="{DE1387FC-6E7B-4792-8627-C373631F0DCB}" dt="2023-04-03T09:18:53.839" v="50" actId="20577"/>
          <ac:spMkLst>
            <pc:docMk/>
            <pc:sldMk cId="90738747" sldId="547"/>
            <ac:spMk id="22" creationId="{00000000-0000-0000-0000-000000000000}"/>
          </ac:spMkLst>
        </pc:spChg>
        <pc:spChg chg="mod">
          <ac:chgData name="Emaus Katriina" userId="e28635f8-d800-42ff-a913-92d375f1fb60" providerId="ADAL" clId="{DE1387FC-6E7B-4792-8627-C373631F0DCB}" dt="2023-04-03T09:19:54.359" v="92" actId="20577"/>
          <ac:spMkLst>
            <pc:docMk/>
            <pc:sldMk cId="90738747" sldId="547"/>
            <ac:spMk id="23" creationId="{00000000-0000-0000-0000-000000000000}"/>
          </ac:spMkLst>
        </pc:spChg>
        <pc:spChg chg="mod">
          <ac:chgData name="Emaus Katriina" userId="e28635f8-d800-42ff-a913-92d375f1fb60" providerId="ADAL" clId="{DE1387FC-6E7B-4792-8627-C373631F0DCB}" dt="2023-04-03T09:19:05.359" v="58" actId="20577"/>
          <ac:spMkLst>
            <pc:docMk/>
            <pc:sldMk cId="90738747" sldId="547"/>
            <ac:spMk id="24" creationId="{00000000-0000-0000-0000-000000000000}"/>
          </ac:spMkLst>
        </pc:spChg>
        <pc:spChg chg="mod">
          <ac:chgData name="Emaus Katriina" userId="e28635f8-d800-42ff-a913-92d375f1fb60" providerId="ADAL" clId="{DE1387FC-6E7B-4792-8627-C373631F0DCB}" dt="2023-04-03T09:19:46.454" v="86" actId="20577"/>
          <ac:spMkLst>
            <pc:docMk/>
            <pc:sldMk cId="90738747" sldId="547"/>
            <ac:spMk id="25" creationId="{00000000-0000-0000-0000-000000000000}"/>
          </ac:spMkLst>
        </pc:spChg>
        <pc:spChg chg="mod">
          <ac:chgData name="Emaus Katriina" userId="e28635f8-d800-42ff-a913-92d375f1fb60" providerId="ADAL" clId="{DE1387FC-6E7B-4792-8627-C373631F0DCB}" dt="2023-04-03T09:19:36.265" v="80" actId="20577"/>
          <ac:spMkLst>
            <pc:docMk/>
            <pc:sldMk cId="90738747" sldId="547"/>
            <ac:spMk id="26" creationId="{00000000-0000-0000-0000-000000000000}"/>
          </ac:spMkLst>
        </pc:spChg>
        <pc:spChg chg="mod">
          <ac:chgData name="Emaus Katriina" userId="e28635f8-d800-42ff-a913-92d375f1fb60" providerId="ADAL" clId="{DE1387FC-6E7B-4792-8627-C373631F0DCB}" dt="2023-04-03T09:19:17.809" v="68" actId="20577"/>
          <ac:spMkLst>
            <pc:docMk/>
            <pc:sldMk cId="90738747" sldId="547"/>
            <ac:spMk id="27" creationId="{00000000-0000-0000-0000-000000000000}"/>
          </ac:spMkLst>
        </pc:spChg>
      </pc:sldChg>
    </pc:docChg>
  </pc:docChgLst>
  <pc:docChgLst>
    <pc:chgData name="Emaus Katriina" userId="e28635f8-d800-42ff-a913-92d375f1fb60" providerId="ADAL" clId="{85CC546C-D17D-4668-99E1-8C665631D473}"/>
    <pc:docChg chg="modSld">
      <pc:chgData name="Emaus Katriina" userId="e28635f8-d800-42ff-a913-92d375f1fb60" providerId="ADAL" clId="{85CC546C-D17D-4668-99E1-8C665631D473}" dt="2020-09-03T07:13:18.371" v="23"/>
      <pc:docMkLst>
        <pc:docMk/>
      </pc:docMkLst>
      <pc:sldChg chg="modSp">
        <pc:chgData name="Emaus Katriina" userId="e28635f8-d800-42ff-a913-92d375f1fb60" providerId="ADAL" clId="{85CC546C-D17D-4668-99E1-8C665631D473}" dt="2020-09-03T07:12:55.948" v="0"/>
        <pc:sldMkLst>
          <pc:docMk/>
          <pc:sldMk cId="369055690" sldId="257"/>
        </pc:sldMkLst>
        <pc:graphicFrameChg chg="mod">
          <ac:chgData name="Emaus Katriina" userId="e28635f8-d800-42ff-a913-92d375f1fb60" providerId="ADAL" clId="{85CC546C-D17D-4668-99E1-8C665631D473}" dt="2020-09-03T07:12:55.948" v="0"/>
          <ac:graphicFrameMkLst>
            <pc:docMk/>
            <pc:sldMk cId="369055690" sldId="257"/>
            <ac:graphicFrameMk id="8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85CC546C-D17D-4668-99E1-8C665631D473}" dt="2020-09-03T07:12:56.247" v="1"/>
        <pc:sldMkLst>
          <pc:docMk/>
          <pc:sldMk cId="3145583433" sldId="258"/>
        </pc:sldMkLst>
        <pc:graphicFrameChg chg="mod">
          <ac:chgData name="Emaus Katriina" userId="e28635f8-d800-42ff-a913-92d375f1fb60" providerId="ADAL" clId="{85CC546C-D17D-4668-99E1-8C665631D473}" dt="2020-09-03T07:12:56.247" v="1"/>
          <ac:graphicFrameMkLst>
            <pc:docMk/>
            <pc:sldMk cId="3145583433" sldId="258"/>
            <ac:graphicFrameMk id="8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85CC546C-D17D-4668-99E1-8C665631D473}" dt="2020-09-03T07:12:59.673" v="4"/>
        <pc:sldMkLst>
          <pc:docMk/>
          <pc:sldMk cId="3702945625" sldId="262"/>
        </pc:sldMkLst>
        <pc:graphicFrameChg chg="mod">
          <ac:chgData name="Emaus Katriina" userId="e28635f8-d800-42ff-a913-92d375f1fb60" providerId="ADAL" clId="{85CC546C-D17D-4668-99E1-8C665631D473}" dt="2020-09-03T07:12:59.673" v="4"/>
          <ac:graphicFrameMkLst>
            <pc:docMk/>
            <pc:sldMk cId="3702945625" sldId="262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85CC546C-D17D-4668-99E1-8C665631D473}" dt="2020-09-03T07:13:00.655" v="5"/>
        <pc:sldMkLst>
          <pc:docMk/>
          <pc:sldMk cId="1117471020" sldId="263"/>
        </pc:sldMkLst>
        <pc:graphicFrameChg chg="mod">
          <ac:chgData name="Emaus Katriina" userId="e28635f8-d800-42ff-a913-92d375f1fb60" providerId="ADAL" clId="{85CC546C-D17D-4668-99E1-8C665631D473}" dt="2020-09-03T07:13:00.655" v="5"/>
          <ac:graphicFrameMkLst>
            <pc:docMk/>
            <pc:sldMk cId="1117471020" sldId="263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85CC546C-D17D-4668-99E1-8C665631D473}" dt="2020-09-03T07:13:01.715" v="6"/>
        <pc:sldMkLst>
          <pc:docMk/>
          <pc:sldMk cId="2427972721" sldId="264"/>
        </pc:sldMkLst>
        <pc:graphicFrameChg chg="mod">
          <ac:chgData name="Emaus Katriina" userId="e28635f8-d800-42ff-a913-92d375f1fb60" providerId="ADAL" clId="{85CC546C-D17D-4668-99E1-8C665631D473}" dt="2020-09-03T07:13:01.715" v="6"/>
          <ac:graphicFrameMkLst>
            <pc:docMk/>
            <pc:sldMk cId="2427972721" sldId="264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85CC546C-D17D-4668-99E1-8C665631D473}" dt="2020-09-03T07:13:02.599" v="7"/>
        <pc:sldMkLst>
          <pc:docMk/>
          <pc:sldMk cId="2350748738" sldId="265"/>
        </pc:sldMkLst>
        <pc:graphicFrameChg chg="mod">
          <ac:chgData name="Emaus Katriina" userId="e28635f8-d800-42ff-a913-92d375f1fb60" providerId="ADAL" clId="{85CC546C-D17D-4668-99E1-8C665631D473}" dt="2020-09-03T07:13:02.599" v="7"/>
          <ac:graphicFrameMkLst>
            <pc:docMk/>
            <pc:sldMk cId="2350748738" sldId="265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85CC546C-D17D-4668-99E1-8C665631D473}" dt="2020-09-03T07:13:03.435" v="8"/>
        <pc:sldMkLst>
          <pc:docMk/>
          <pc:sldMk cId="1690015247" sldId="266"/>
        </pc:sldMkLst>
        <pc:graphicFrameChg chg="mod">
          <ac:chgData name="Emaus Katriina" userId="e28635f8-d800-42ff-a913-92d375f1fb60" providerId="ADAL" clId="{85CC546C-D17D-4668-99E1-8C665631D473}" dt="2020-09-03T07:13:03.435" v="8"/>
          <ac:graphicFrameMkLst>
            <pc:docMk/>
            <pc:sldMk cId="1690015247" sldId="266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85CC546C-D17D-4668-99E1-8C665631D473}" dt="2020-09-03T07:13:04.311" v="9"/>
        <pc:sldMkLst>
          <pc:docMk/>
          <pc:sldMk cId="1908879576" sldId="267"/>
        </pc:sldMkLst>
        <pc:graphicFrameChg chg="mod">
          <ac:chgData name="Emaus Katriina" userId="e28635f8-d800-42ff-a913-92d375f1fb60" providerId="ADAL" clId="{85CC546C-D17D-4668-99E1-8C665631D473}" dt="2020-09-03T07:13:04.311" v="9"/>
          <ac:graphicFrameMkLst>
            <pc:docMk/>
            <pc:sldMk cId="1908879576" sldId="26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85CC546C-D17D-4668-99E1-8C665631D473}" dt="2020-09-03T07:13:05.289" v="10"/>
        <pc:sldMkLst>
          <pc:docMk/>
          <pc:sldMk cId="338271439" sldId="268"/>
        </pc:sldMkLst>
        <pc:graphicFrameChg chg="mod">
          <ac:chgData name="Emaus Katriina" userId="e28635f8-d800-42ff-a913-92d375f1fb60" providerId="ADAL" clId="{85CC546C-D17D-4668-99E1-8C665631D473}" dt="2020-09-03T07:13:05.289" v="10"/>
          <ac:graphicFrameMkLst>
            <pc:docMk/>
            <pc:sldMk cId="338271439" sldId="268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85CC546C-D17D-4668-99E1-8C665631D473}" dt="2020-09-03T07:13:06.194" v="11"/>
        <pc:sldMkLst>
          <pc:docMk/>
          <pc:sldMk cId="3279556919" sldId="269"/>
        </pc:sldMkLst>
        <pc:graphicFrameChg chg="mod">
          <ac:chgData name="Emaus Katriina" userId="e28635f8-d800-42ff-a913-92d375f1fb60" providerId="ADAL" clId="{85CC546C-D17D-4668-99E1-8C665631D473}" dt="2020-09-03T07:13:06.194" v="11"/>
          <ac:graphicFrameMkLst>
            <pc:docMk/>
            <pc:sldMk cId="3279556919" sldId="269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85CC546C-D17D-4668-99E1-8C665631D473}" dt="2020-09-03T07:13:07.103" v="12"/>
        <pc:sldMkLst>
          <pc:docMk/>
          <pc:sldMk cId="3670827783" sldId="270"/>
        </pc:sldMkLst>
        <pc:graphicFrameChg chg="mod">
          <ac:chgData name="Emaus Katriina" userId="e28635f8-d800-42ff-a913-92d375f1fb60" providerId="ADAL" clId="{85CC546C-D17D-4668-99E1-8C665631D473}" dt="2020-09-03T07:13:07.103" v="12"/>
          <ac:graphicFrameMkLst>
            <pc:docMk/>
            <pc:sldMk cId="3670827783" sldId="270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85CC546C-D17D-4668-99E1-8C665631D473}" dt="2020-09-03T07:13:08.004" v="13"/>
        <pc:sldMkLst>
          <pc:docMk/>
          <pc:sldMk cId="1043558846" sldId="271"/>
        </pc:sldMkLst>
        <pc:graphicFrameChg chg="mod">
          <ac:chgData name="Emaus Katriina" userId="e28635f8-d800-42ff-a913-92d375f1fb60" providerId="ADAL" clId="{85CC546C-D17D-4668-99E1-8C665631D473}" dt="2020-09-03T07:13:08.004" v="13"/>
          <ac:graphicFrameMkLst>
            <pc:docMk/>
            <pc:sldMk cId="1043558846" sldId="271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85CC546C-D17D-4668-99E1-8C665631D473}" dt="2020-09-03T07:13:08.930" v="14"/>
        <pc:sldMkLst>
          <pc:docMk/>
          <pc:sldMk cId="3319825423" sldId="272"/>
        </pc:sldMkLst>
        <pc:graphicFrameChg chg="mod">
          <ac:chgData name="Emaus Katriina" userId="e28635f8-d800-42ff-a913-92d375f1fb60" providerId="ADAL" clId="{85CC546C-D17D-4668-99E1-8C665631D473}" dt="2020-09-03T07:13:08.930" v="14"/>
          <ac:graphicFrameMkLst>
            <pc:docMk/>
            <pc:sldMk cId="3319825423" sldId="272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85CC546C-D17D-4668-99E1-8C665631D473}" dt="2020-09-03T07:13:10.048" v="15"/>
        <pc:sldMkLst>
          <pc:docMk/>
          <pc:sldMk cId="4278859879" sldId="273"/>
        </pc:sldMkLst>
        <pc:graphicFrameChg chg="mod">
          <ac:chgData name="Emaus Katriina" userId="e28635f8-d800-42ff-a913-92d375f1fb60" providerId="ADAL" clId="{85CC546C-D17D-4668-99E1-8C665631D473}" dt="2020-09-03T07:13:10.048" v="15"/>
          <ac:graphicFrameMkLst>
            <pc:docMk/>
            <pc:sldMk cId="4278859879" sldId="273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85CC546C-D17D-4668-99E1-8C665631D473}" dt="2020-09-03T07:13:11.126" v="16"/>
        <pc:sldMkLst>
          <pc:docMk/>
          <pc:sldMk cId="2830257362" sldId="274"/>
        </pc:sldMkLst>
        <pc:graphicFrameChg chg="mod">
          <ac:chgData name="Emaus Katriina" userId="e28635f8-d800-42ff-a913-92d375f1fb60" providerId="ADAL" clId="{85CC546C-D17D-4668-99E1-8C665631D473}" dt="2020-09-03T07:13:11.126" v="16"/>
          <ac:graphicFrameMkLst>
            <pc:docMk/>
            <pc:sldMk cId="2830257362" sldId="274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85CC546C-D17D-4668-99E1-8C665631D473}" dt="2020-09-03T07:13:12.021" v="17"/>
        <pc:sldMkLst>
          <pc:docMk/>
          <pc:sldMk cId="652029288" sldId="275"/>
        </pc:sldMkLst>
        <pc:graphicFrameChg chg="mod">
          <ac:chgData name="Emaus Katriina" userId="e28635f8-d800-42ff-a913-92d375f1fb60" providerId="ADAL" clId="{85CC546C-D17D-4668-99E1-8C665631D473}" dt="2020-09-03T07:13:12.021" v="17"/>
          <ac:graphicFrameMkLst>
            <pc:docMk/>
            <pc:sldMk cId="652029288" sldId="275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85CC546C-D17D-4668-99E1-8C665631D473}" dt="2020-09-03T07:13:12.911" v="18"/>
        <pc:sldMkLst>
          <pc:docMk/>
          <pc:sldMk cId="1463627730" sldId="276"/>
        </pc:sldMkLst>
        <pc:graphicFrameChg chg="mod">
          <ac:chgData name="Emaus Katriina" userId="e28635f8-d800-42ff-a913-92d375f1fb60" providerId="ADAL" clId="{85CC546C-D17D-4668-99E1-8C665631D473}" dt="2020-09-03T07:13:12.911" v="18"/>
          <ac:graphicFrameMkLst>
            <pc:docMk/>
            <pc:sldMk cId="1463627730" sldId="276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85CC546C-D17D-4668-99E1-8C665631D473}" dt="2020-09-03T07:13:13.763" v="19"/>
        <pc:sldMkLst>
          <pc:docMk/>
          <pc:sldMk cId="1518221807" sldId="277"/>
        </pc:sldMkLst>
        <pc:graphicFrameChg chg="mod">
          <ac:chgData name="Emaus Katriina" userId="e28635f8-d800-42ff-a913-92d375f1fb60" providerId="ADAL" clId="{85CC546C-D17D-4668-99E1-8C665631D473}" dt="2020-09-03T07:13:13.763" v="19"/>
          <ac:graphicFrameMkLst>
            <pc:docMk/>
            <pc:sldMk cId="1518221807" sldId="27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85CC546C-D17D-4668-99E1-8C665631D473}" dt="2020-09-03T07:13:14.721" v="20"/>
        <pc:sldMkLst>
          <pc:docMk/>
          <pc:sldMk cId="3122956847" sldId="278"/>
        </pc:sldMkLst>
        <pc:graphicFrameChg chg="mod">
          <ac:chgData name="Emaus Katriina" userId="e28635f8-d800-42ff-a913-92d375f1fb60" providerId="ADAL" clId="{85CC546C-D17D-4668-99E1-8C665631D473}" dt="2020-09-03T07:13:14.721" v="20"/>
          <ac:graphicFrameMkLst>
            <pc:docMk/>
            <pc:sldMk cId="3122956847" sldId="278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85CC546C-D17D-4668-99E1-8C665631D473}" dt="2020-09-03T07:13:15.799" v="21"/>
        <pc:sldMkLst>
          <pc:docMk/>
          <pc:sldMk cId="62254542" sldId="279"/>
        </pc:sldMkLst>
        <pc:graphicFrameChg chg="mod">
          <ac:chgData name="Emaus Katriina" userId="e28635f8-d800-42ff-a913-92d375f1fb60" providerId="ADAL" clId="{85CC546C-D17D-4668-99E1-8C665631D473}" dt="2020-09-03T07:13:15.799" v="21"/>
          <ac:graphicFrameMkLst>
            <pc:docMk/>
            <pc:sldMk cId="62254542" sldId="279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85CC546C-D17D-4668-99E1-8C665631D473}" dt="2020-09-03T07:13:17.141" v="22"/>
        <pc:sldMkLst>
          <pc:docMk/>
          <pc:sldMk cId="1080264128" sldId="280"/>
        </pc:sldMkLst>
        <pc:graphicFrameChg chg="mod">
          <ac:chgData name="Emaus Katriina" userId="e28635f8-d800-42ff-a913-92d375f1fb60" providerId="ADAL" clId="{85CC546C-D17D-4668-99E1-8C665631D473}" dt="2020-09-03T07:13:17.141" v="22"/>
          <ac:graphicFrameMkLst>
            <pc:docMk/>
            <pc:sldMk cId="1080264128" sldId="280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85CC546C-D17D-4668-99E1-8C665631D473}" dt="2020-09-03T07:13:18.371" v="23"/>
        <pc:sldMkLst>
          <pc:docMk/>
          <pc:sldMk cId="2747308166" sldId="281"/>
        </pc:sldMkLst>
        <pc:graphicFrameChg chg="mod">
          <ac:chgData name="Emaus Katriina" userId="e28635f8-d800-42ff-a913-92d375f1fb60" providerId="ADAL" clId="{85CC546C-D17D-4668-99E1-8C665631D473}" dt="2020-09-03T07:13:18.371" v="23"/>
          <ac:graphicFrameMkLst>
            <pc:docMk/>
            <pc:sldMk cId="2747308166" sldId="281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85CC546C-D17D-4668-99E1-8C665631D473}" dt="2020-09-03T07:12:57.907" v="2"/>
        <pc:sldMkLst>
          <pc:docMk/>
          <pc:sldMk cId="3682767062" sldId="283"/>
        </pc:sldMkLst>
        <pc:graphicFrameChg chg="mod">
          <ac:chgData name="Emaus Katriina" userId="e28635f8-d800-42ff-a913-92d375f1fb60" providerId="ADAL" clId="{85CC546C-D17D-4668-99E1-8C665631D473}" dt="2020-09-03T07:12:57.907" v="2"/>
          <ac:graphicFrameMkLst>
            <pc:docMk/>
            <pc:sldMk cId="3682767062" sldId="283"/>
            <ac:graphicFrameMk id="10" creationId="{325098A6-CAB4-472A-9BE9-EB1CD13E0A8E}"/>
          </ac:graphicFrameMkLst>
        </pc:graphicFrameChg>
      </pc:sldChg>
      <pc:sldChg chg="modSp">
        <pc:chgData name="Emaus Katriina" userId="e28635f8-d800-42ff-a913-92d375f1fb60" providerId="ADAL" clId="{85CC546C-D17D-4668-99E1-8C665631D473}" dt="2020-09-03T07:12:58.815" v="3"/>
        <pc:sldMkLst>
          <pc:docMk/>
          <pc:sldMk cId="1076209344" sldId="284"/>
        </pc:sldMkLst>
        <pc:graphicFrameChg chg="mod">
          <ac:chgData name="Emaus Katriina" userId="e28635f8-d800-42ff-a913-92d375f1fb60" providerId="ADAL" clId="{85CC546C-D17D-4668-99E1-8C665631D473}" dt="2020-09-03T07:12:58.815" v="3"/>
          <ac:graphicFrameMkLst>
            <pc:docMk/>
            <pc:sldMk cId="1076209344" sldId="284"/>
            <ac:graphicFrameMk id="10" creationId="{66FC7457-D687-4421-993E-EACF6EE1FCF9}"/>
          </ac:graphicFrameMkLst>
        </pc:graphicFrameChg>
      </pc:sldChg>
    </pc:docChg>
  </pc:docChgLst>
  <pc:docChgLst>
    <pc:chgData name="Emaus Katriina" userId="e28635f8-d800-42ff-a913-92d375f1fb60" providerId="ADAL" clId="{CE8870F7-7859-416C-99D7-EB4145C9C421}"/>
    <pc:docChg chg="modSld">
      <pc:chgData name="Emaus Katriina" userId="e28635f8-d800-42ff-a913-92d375f1fb60" providerId="ADAL" clId="{CE8870F7-7859-416C-99D7-EB4145C9C421}" dt="2020-06-30T11:12:57.861" v="23"/>
      <pc:docMkLst>
        <pc:docMk/>
      </pc:docMkLst>
      <pc:sldChg chg="modSp">
        <pc:chgData name="Emaus Katriina" userId="e28635f8-d800-42ff-a913-92d375f1fb60" providerId="ADAL" clId="{CE8870F7-7859-416C-99D7-EB4145C9C421}" dt="2020-06-30T11:12:35.955" v="0"/>
        <pc:sldMkLst>
          <pc:docMk/>
          <pc:sldMk cId="369055690" sldId="257"/>
        </pc:sldMkLst>
        <pc:graphicFrameChg chg="mod">
          <ac:chgData name="Emaus Katriina" userId="e28635f8-d800-42ff-a913-92d375f1fb60" providerId="ADAL" clId="{CE8870F7-7859-416C-99D7-EB4145C9C421}" dt="2020-06-30T11:12:35.955" v="0"/>
          <ac:graphicFrameMkLst>
            <pc:docMk/>
            <pc:sldMk cId="369055690" sldId="257"/>
            <ac:graphicFrameMk id="8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CE8870F7-7859-416C-99D7-EB4145C9C421}" dt="2020-06-30T11:12:36.320" v="1"/>
        <pc:sldMkLst>
          <pc:docMk/>
          <pc:sldMk cId="3145583433" sldId="258"/>
        </pc:sldMkLst>
        <pc:graphicFrameChg chg="mod">
          <ac:chgData name="Emaus Katriina" userId="e28635f8-d800-42ff-a913-92d375f1fb60" providerId="ADAL" clId="{CE8870F7-7859-416C-99D7-EB4145C9C421}" dt="2020-06-30T11:12:36.320" v="1"/>
          <ac:graphicFrameMkLst>
            <pc:docMk/>
            <pc:sldMk cId="3145583433" sldId="258"/>
            <ac:graphicFrameMk id="8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CE8870F7-7859-416C-99D7-EB4145C9C421}" dt="2020-06-30T11:12:40.206" v="4"/>
        <pc:sldMkLst>
          <pc:docMk/>
          <pc:sldMk cId="3702945625" sldId="262"/>
        </pc:sldMkLst>
        <pc:graphicFrameChg chg="mod">
          <ac:chgData name="Emaus Katriina" userId="e28635f8-d800-42ff-a913-92d375f1fb60" providerId="ADAL" clId="{CE8870F7-7859-416C-99D7-EB4145C9C421}" dt="2020-06-30T11:12:40.206" v="4"/>
          <ac:graphicFrameMkLst>
            <pc:docMk/>
            <pc:sldMk cId="3702945625" sldId="262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CE8870F7-7859-416C-99D7-EB4145C9C421}" dt="2020-06-30T11:12:41.068" v="5"/>
        <pc:sldMkLst>
          <pc:docMk/>
          <pc:sldMk cId="1117471020" sldId="263"/>
        </pc:sldMkLst>
        <pc:graphicFrameChg chg="mod">
          <ac:chgData name="Emaus Katriina" userId="e28635f8-d800-42ff-a913-92d375f1fb60" providerId="ADAL" clId="{CE8870F7-7859-416C-99D7-EB4145C9C421}" dt="2020-06-30T11:12:41.068" v="5"/>
          <ac:graphicFrameMkLst>
            <pc:docMk/>
            <pc:sldMk cId="1117471020" sldId="263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CE8870F7-7859-416C-99D7-EB4145C9C421}" dt="2020-06-30T11:12:41.917" v="6"/>
        <pc:sldMkLst>
          <pc:docMk/>
          <pc:sldMk cId="2427972721" sldId="264"/>
        </pc:sldMkLst>
        <pc:graphicFrameChg chg="mod">
          <ac:chgData name="Emaus Katriina" userId="e28635f8-d800-42ff-a913-92d375f1fb60" providerId="ADAL" clId="{CE8870F7-7859-416C-99D7-EB4145C9C421}" dt="2020-06-30T11:12:41.917" v="6"/>
          <ac:graphicFrameMkLst>
            <pc:docMk/>
            <pc:sldMk cId="2427972721" sldId="264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CE8870F7-7859-416C-99D7-EB4145C9C421}" dt="2020-06-30T11:12:42.890" v="7"/>
        <pc:sldMkLst>
          <pc:docMk/>
          <pc:sldMk cId="2350748738" sldId="265"/>
        </pc:sldMkLst>
        <pc:graphicFrameChg chg="mod">
          <ac:chgData name="Emaus Katriina" userId="e28635f8-d800-42ff-a913-92d375f1fb60" providerId="ADAL" clId="{CE8870F7-7859-416C-99D7-EB4145C9C421}" dt="2020-06-30T11:12:42.890" v="7"/>
          <ac:graphicFrameMkLst>
            <pc:docMk/>
            <pc:sldMk cId="2350748738" sldId="265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CE8870F7-7859-416C-99D7-EB4145C9C421}" dt="2020-06-30T11:12:43.743" v="8"/>
        <pc:sldMkLst>
          <pc:docMk/>
          <pc:sldMk cId="1690015247" sldId="266"/>
        </pc:sldMkLst>
        <pc:graphicFrameChg chg="mod">
          <ac:chgData name="Emaus Katriina" userId="e28635f8-d800-42ff-a913-92d375f1fb60" providerId="ADAL" clId="{CE8870F7-7859-416C-99D7-EB4145C9C421}" dt="2020-06-30T11:12:43.743" v="8"/>
          <ac:graphicFrameMkLst>
            <pc:docMk/>
            <pc:sldMk cId="1690015247" sldId="266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CE8870F7-7859-416C-99D7-EB4145C9C421}" dt="2020-06-30T11:12:44.698" v="9"/>
        <pc:sldMkLst>
          <pc:docMk/>
          <pc:sldMk cId="1908879576" sldId="267"/>
        </pc:sldMkLst>
        <pc:graphicFrameChg chg="mod">
          <ac:chgData name="Emaus Katriina" userId="e28635f8-d800-42ff-a913-92d375f1fb60" providerId="ADAL" clId="{CE8870F7-7859-416C-99D7-EB4145C9C421}" dt="2020-06-30T11:12:44.698" v="9"/>
          <ac:graphicFrameMkLst>
            <pc:docMk/>
            <pc:sldMk cId="1908879576" sldId="26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CE8870F7-7859-416C-99D7-EB4145C9C421}" dt="2020-06-30T11:12:45.599" v="10"/>
        <pc:sldMkLst>
          <pc:docMk/>
          <pc:sldMk cId="338271439" sldId="268"/>
        </pc:sldMkLst>
        <pc:graphicFrameChg chg="mod">
          <ac:chgData name="Emaus Katriina" userId="e28635f8-d800-42ff-a913-92d375f1fb60" providerId="ADAL" clId="{CE8870F7-7859-416C-99D7-EB4145C9C421}" dt="2020-06-30T11:12:45.599" v="10"/>
          <ac:graphicFrameMkLst>
            <pc:docMk/>
            <pc:sldMk cId="338271439" sldId="268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CE8870F7-7859-416C-99D7-EB4145C9C421}" dt="2020-06-30T11:12:46.483" v="11"/>
        <pc:sldMkLst>
          <pc:docMk/>
          <pc:sldMk cId="3279556919" sldId="269"/>
        </pc:sldMkLst>
        <pc:graphicFrameChg chg="mod">
          <ac:chgData name="Emaus Katriina" userId="e28635f8-d800-42ff-a913-92d375f1fb60" providerId="ADAL" clId="{CE8870F7-7859-416C-99D7-EB4145C9C421}" dt="2020-06-30T11:12:46.483" v="11"/>
          <ac:graphicFrameMkLst>
            <pc:docMk/>
            <pc:sldMk cId="3279556919" sldId="269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CE8870F7-7859-416C-99D7-EB4145C9C421}" dt="2020-06-30T11:12:47.489" v="12"/>
        <pc:sldMkLst>
          <pc:docMk/>
          <pc:sldMk cId="3670827783" sldId="270"/>
        </pc:sldMkLst>
        <pc:graphicFrameChg chg="mod">
          <ac:chgData name="Emaus Katriina" userId="e28635f8-d800-42ff-a913-92d375f1fb60" providerId="ADAL" clId="{CE8870F7-7859-416C-99D7-EB4145C9C421}" dt="2020-06-30T11:12:47.489" v="12"/>
          <ac:graphicFrameMkLst>
            <pc:docMk/>
            <pc:sldMk cId="3670827783" sldId="270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CE8870F7-7859-416C-99D7-EB4145C9C421}" dt="2020-06-30T11:12:48.368" v="13"/>
        <pc:sldMkLst>
          <pc:docMk/>
          <pc:sldMk cId="1043558846" sldId="271"/>
        </pc:sldMkLst>
        <pc:graphicFrameChg chg="mod">
          <ac:chgData name="Emaus Katriina" userId="e28635f8-d800-42ff-a913-92d375f1fb60" providerId="ADAL" clId="{CE8870F7-7859-416C-99D7-EB4145C9C421}" dt="2020-06-30T11:12:48.368" v="13"/>
          <ac:graphicFrameMkLst>
            <pc:docMk/>
            <pc:sldMk cId="1043558846" sldId="271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CE8870F7-7859-416C-99D7-EB4145C9C421}" dt="2020-06-30T11:12:49.248" v="14"/>
        <pc:sldMkLst>
          <pc:docMk/>
          <pc:sldMk cId="3319825423" sldId="272"/>
        </pc:sldMkLst>
        <pc:graphicFrameChg chg="mod">
          <ac:chgData name="Emaus Katriina" userId="e28635f8-d800-42ff-a913-92d375f1fb60" providerId="ADAL" clId="{CE8870F7-7859-416C-99D7-EB4145C9C421}" dt="2020-06-30T11:12:49.248" v="14"/>
          <ac:graphicFrameMkLst>
            <pc:docMk/>
            <pc:sldMk cId="3319825423" sldId="272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CE8870F7-7859-416C-99D7-EB4145C9C421}" dt="2020-06-30T11:12:50.250" v="15"/>
        <pc:sldMkLst>
          <pc:docMk/>
          <pc:sldMk cId="4278859879" sldId="273"/>
        </pc:sldMkLst>
        <pc:graphicFrameChg chg="mod">
          <ac:chgData name="Emaus Katriina" userId="e28635f8-d800-42ff-a913-92d375f1fb60" providerId="ADAL" clId="{CE8870F7-7859-416C-99D7-EB4145C9C421}" dt="2020-06-30T11:12:50.250" v="15"/>
          <ac:graphicFrameMkLst>
            <pc:docMk/>
            <pc:sldMk cId="4278859879" sldId="273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CE8870F7-7859-416C-99D7-EB4145C9C421}" dt="2020-06-30T11:12:51.281" v="16"/>
        <pc:sldMkLst>
          <pc:docMk/>
          <pc:sldMk cId="2830257362" sldId="274"/>
        </pc:sldMkLst>
        <pc:graphicFrameChg chg="mod">
          <ac:chgData name="Emaus Katriina" userId="e28635f8-d800-42ff-a913-92d375f1fb60" providerId="ADAL" clId="{CE8870F7-7859-416C-99D7-EB4145C9C421}" dt="2020-06-30T11:12:51.281" v="16"/>
          <ac:graphicFrameMkLst>
            <pc:docMk/>
            <pc:sldMk cId="2830257362" sldId="274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CE8870F7-7859-416C-99D7-EB4145C9C421}" dt="2020-06-30T11:12:52.365" v="17"/>
        <pc:sldMkLst>
          <pc:docMk/>
          <pc:sldMk cId="652029288" sldId="275"/>
        </pc:sldMkLst>
        <pc:graphicFrameChg chg="mod">
          <ac:chgData name="Emaus Katriina" userId="e28635f8-d800-42ff-a913-92d375f1fb60" providerId="ADAL" clId="{CE8870F7-7859-416C-99D7-EB4145C9C421}" dt="2020-06-30T11:12:52.365" v="17"/>
          <ac:graphicFrameMkLst>
            <pc:docMk/>
            <pc:sldMk cId="652029288" sldId="275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CE8870F7-7859-416C-99D7-EB4145C9C421}" dt="2020-06-30T11:12:53.541" v="18"/>
        <pc:sldMkLst>
          <pc:docMk/>
          <pc:sldMk cId="1463627730" sldId="276"/>
        </pc:sldMkLst>
        <pc:graphicFrameChg chg="mod">
          <ac:chgData name="Emaus Katriina" userId="e28635f8-d800-42ff-a913-92d375f1fb60" providerId="ADAL" clId="{CE8870F7-7859-416C-99D7-EB4145C9C421}" dt="2020-06-30T11:12:53.541" v="18"/>
          <ac:graphicFrameMkLst>
            <pc:docMk/>
            <pc:sldMk cId="1463627730" sldId="276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CE8870F7-7859-416C-99D7-EB4145C9C421}" dt="2020-06-30T11:12:54.422" v="19"/>
        <pc:sldMkLst>
          <pc:docMk/>
          <pc:sldMk cId="1518221807" sldId="277"/>
        </pc:sldMkLst>
        <pc:graphicFrameChg chg="mod">
          <ac:chgData name="Emaus Katriina" userId="e28635f8-d800-42ff-a913-92d375f1fb60" providerId="ADAL" clId="{CE8870F7-7859-416C-99D7-EB4145C9C421}" dt="2020-06-30T11:12:54.422" v="19"/>
          <ac:graphicFrameMkLst>
            <pc:docMk/>
            <pc:sldMk cId="1518221807" sldId="27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CE8870F7-7859-416C-99D7-EB4145C9C421}" dt="2020-06-30T11:12:55.289" v="20"/>
        <pc:sldMkLst>
          <pc:docMk/>
          <pc:sldMk cId="3122956847" sldId="278"/>
        </pc:sldMkLst>
        <pc:graphicFrameChg chg="mod">
          <ac:chgData name="Emaus Katriina" userId="e28635f8-d800-42ff-a913-92d375f1fb60" providerId="ADAL" clId="{CE8870F7-7859-416C-99D7-EB4145C9C421}" dt="2020-06-30T11:12:55.289" v="20"/>
          <ac:graphicFrameMkLst>
            <pc:docMk/>
            <pc:sldMk cId="3122956847" sldId="278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CE8870F7-7859-416C-99D7-EB4145C9C421}" dt="2020-06-30T11:12:56.141" v="21"/>
        <pc:sldMkLst>
          <pc:docMk/>
          <pc:sldMk cId="62254542" sldId="279"/>
        </pc:sldMkLst>
        <pc:graphicFrameChg chg="mod">
          <ac:chgData name="Emaus Katriina" userId="e28635f8-d800-42ff-a913-92d375f1fb60" providerId="ADAL" clId="{CE8870F7-7859-416C-99D7-EB4145C9C421}" dt="2020-06-30T11:12:56.141" v="21"/>
          <ac:graphicFrameMkLst>
            <pc:docMk/>
            <pc:sldMk cId="62254542" sldId="279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CE8870F7-7859-416C-99D7-EB4145C9C421}" dt="2020-06-30T11:12:57.011" v="22"/>
        <pc:sldMkLst>
          <pc:docMk/>
          <pc:sldMk cId="1080264128" sldId="280"/>
        </pc:sldMkLst>
        <pc:graphicFrameChg chg="mod">
          <ac:chgData name="Emaus Katriina" userId="e28635f8-d800-42ff-a913-92d375f1fb60" providerId="ADAL" clId="{CE8870F7-7859-416C-99D7-EB4145C9C421}" dt="2020-06-30T11:12:57.011" v="22"/>
          <ac:graphicFrameMkLst>
            <pc:docMk/>
            <pc:sldMk cId="1080264128" sldId="280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CE8870F7-7859-416C-99D7-EB4145C9C421}" dt="2020-06-30T11:12:57.861" v="23"/>
        <pc:sldMkLst>
          <pc:docMk/>
          <pc:sldMk cId="2747308166" sldId="281"/>
        </pc:sldMkLst>
        <pc:graphicFrameChg chg="mod">
          <ac:chgData name="Emaus Katriina" userId="e28635f8-d800-42ff-a913-92d375f1fb60" providerId="ADAL" clId="{CE8870F7-7859-416C-99D7-EB4145C9C421}" dt="2020-06-30T11:12:57.861" v="23"/>
          <ac:graphicFrameMkLst>
            <pc:docMk/>
            <pc:sldMk cId="2747308166" sldId="281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CE8870F7-7859-416C-99D7-EB4145C9C421}" dt="2020-06-30T11:12:38.418" v="2"/>
        <pc:sldMkLst>
          <pc:docMk/>
          <pc:sldMk cId="3682767062" sldId="283"/>
        </pc:sldMkLst>
        <pc:graphicFrameChg chg="mod">
          <ac:chgData name="Emaus Katriina" userId="e28635f8-d800-42ff-a913-92d375f1fb60" providerId="ADAL" clId="{CE8870F7-7859-416C-99D7-EB4145C9C421}" dt="2020-06-30T11:12:38.418" v="2"/>
          <ac:graphicFrameMkLst>
            <pc:docMk/>
            <pc:sldMk cId="3682767062" sldId="283"/>
            <ac:graphicFrameMk id="10" creationId="{325098A6-CAB4-472A-9BE9-EB1CD13E0A8E}"/>
          </ac:graphicFrameMkLst>
        </pc:graphicFrameChg>
      </pc:sldChg>
      <pc:sldChg chg="modSp">
        <pc:chgData name="Emaus Katriina" userId="e28635f8-d800-42ff-a913-92d375f1fb60" providerId="ADAL" clId="{CE8870F7-7859-416C-99D7-EB4145C9C421}" dt="2020-06-30T11:12:39.259" v="3"/>
        <pc:sldMkLst>
          <pc:docMk/>
          <pc:sldMk cId="1076209344" sldId="284"/>
        </pc:sldMkLst>
        <pc:graphicFrameChg chg="mod">
          <ac:chgData name="Emaus Katriina" userId="e28635f8-d800-42ff-a913-92d375f1fb60" providerId="ADAL" clId="{CE8870F7-7859-416C-99D7-EB4145C9C421}" dt="2020-06-30T11:12:39.259" v="3"/>
          <ac:graphicFrameMkLst>
            <pc:docMk/>
            <pc:sldMk cId="1076209344" sldId="284"/>
            <ac:graphicFrameMk id="10" creationId="{66FC7457-D687-4421-993E-EACF6EE1FCF9}"/>
          </ac:graphicFrameMkLst>
        </pc:graphicFrameChg>
      </pc:sldChg>
    </pc:docChg>
  </pc:docChgLst>
  <pc:docChgLst>
    <pc:chgData name="Emaus Katriina" userId="e28635f8-d800-42ff-a913-92d375f1fb60" providerId="ADAL" clId="{0731BE48-728A-4232-8D23-452ED8538A5D}"/>
    <pc:docChg chg="modSld">
      <pc:chgData name="Emaus Katriina" userId="e28635f8-d800-42ff-a913-92d375f1fb60" providerId="ADAL" clId="{0731BE48-728A-4232-8D23-452ED8538A5D}" dt="2021-05-03T05:46:56.345" v="23"/>
      <pc:docMkLst>
        <pc:docMk/>
      </pc:docMkLst>
      <pc:sldChg chg="modSp">
        <pc:chgData name="Emaus Katriina" userId="e28635f8-d800-42ff-a913-92d375f1fb60" providerId="ADAL" clId="{0731BE48-728A-4232-8D23-452ED8538A5D}" dt="2021-05-03T05:46:27.237" v="0"/>
        <pc:sldMkLst>
          <pc:docMk/>
          <pc:sldMk cId="369055690" sldId="257"/>
        </pc:sldMkLst>
        <pc:graphicFrameChg chg="mod">
          <ac:chgData name="Emaus Katriina" userId="e28635f8-d800-42ff-a913-92d375f1fb60" providerId="ADAL" clId="{0731BE48-728A-4232-8D23-452ED8538A5D}" dt="2021-05-03T05:46:27.237" v="0"/>
          <ac:graphicFrameMkLst>
            <pc:docMk/>
            <pc:sldMk cId="369055690" sldId="257"/>
            <ac:graphicFrameMk id="8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0731BE48-728A-4232-8D23-452ED8538A5D}" dt="2021-05-03T05:46:27.732" v="1"/>
        <pc:sldMkLst>
          <pc:docMk/>
          <pc:sldMk cId="3145583433" sldId="258"/>
        </pc:sldMkLst>
        <pc:graphicFrameChg chg="mod">
          <ac:chgData name="Emaus Katriina" userId="e28635f8-d800-42ff-a913-92d375f1fb60" providerId="ADAL" clId="{0731BE48-728A-4232-8D23-452ED8538A5D}" dt="2021-05-03T05:46:27.732" v="1"/>
          <ac:graphicFrameMkLst>
            <pc:docMk/>
            <pc:sldMk cId="3145583433" sldId="258"/>
            <ac:graphicFrameMk id="8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0731BE48-728A-4232-8D23-452ED8538A5D}" dt="2021-05-03T05:46:32.493" v="4"/>
        <pc:sldMkLst>
          <pc:docMk/>
          <pc:sldMk cId="3702945625" sldId="262"/>
        </pc:sldMkLst>
        <pc:graphicFrameChg chg="mod">
          <ac:chgData name="Emaus Katriina" userId="e28635f8-d800-42ff-a913-92d375f1fb60" providerId="ADAL" clId="{0731BE48-728A-4232-8D23-452ED8538A5D}" dt="2021-05-03T05:46:32.493" v="4"/>
          <ac:graphicFrameMkLst>
            <pc:docMk/>
            <pc:sldMk cId="3702945625" sldId="262"/>
            <ac:graphicFrameMk id="10" creationId="{D406B1C6-1F1E-4FFF-A9D5-5331D4C9774A}"/>
          </ac:graphicFrameMkLst>
        </pc:graphicFrameChg>
      </pc:sldChg>
      <pc:sldChg chg="modSp">
        <pc:chgData name="Emaus Katriina" userId="e28635f8-d800-42ff-a913-92d375f1fb60" providerId="ADAL" clId="{0731BE48-728A-4232-8D23-452ED8538A5D}" dt="2021-05-03T05:46:33.735" v="5"/>
        <pc:sldMkLst>
          <pc:docMk/>
          <pc:sldMk cId="1117471020" sldId="263"/>
        </pc:sldMkLst>
        <pc:graphicFrameChg chg="mod">
          <ac:chgData name="Emaus Katriina" userId="e28635f8-d800-42ff-a913-92d375f1fb60" providerId="ADAL" clId="{0731BE48-728A-4232-8D23-452ED8538A5D}" dt="2021-05-03T05:46:33.735" v="5"/>
          <ac:graphicFrameMkLst>
            <pc:docMk/>
            <pc:sldMk cId="1117471020" sldId="263"/>
            <ac:graphicFrameMk id="10" creationId="{ED61EC5B-4B10-45E1-AB74-810AD191B0E3}"/>
          </ac:graphicFrameMkLst>
        </pc:graphicFrameChg>
      </pc:sldChg>
      <pc:sldChg chg="modSp">
        <pc:chgData name="Emaus Katriina" userId="e28635f8-d800-42ff-a913-92d375f1fb60" providerId="ADAL" clId="{0731BE48-728A-4232-8D23-452ED8538A5D}" dt="2021-05-03T05:46:35.018" v="6"/>
        <pc:sldMkLst>
          <pc:docMk/>
          <pc:sldMk cId="2427972721" sldId="264"/>
        </pc:sldMkLst>
        <pc:graphicFrameChg chg="mod">
          <ac:chgData name="Emaus Katriina" userId="e28635f8-d800-42ff-a913-92d375f1fb60" providerId="ADAL" clId="{0731BE48-728A-4232-8D23-452ED8538A5D}" dt="2021-05-03T05:46:35.018" v="6"/>
          <ac:graphicFrameMkLst>
            <pc:docMk/>
            <pc:sldMk cId="2427972721" sldId="264"/>
            <ac:graphicFrameMk id="10" creationId="{9832D294-0A0E-4931-893C-D3959E0BA55F}"/>
          </ac:graphicFrameMkLst>
        </pc:graphicFrameChg>
      </pc:sldChg>
      <pc:sldChg chg="modSp">
        <pc:chgData name="Emaus Katriina" userId="e28635f8-d800-42ff-a913-92d375f1fb60" providerId="ADAL" clId="{0731BE48-728A-4232-8D23-452ED8538A5D}" dt="2021-05-03T05:46:36.184" v="7"/>
        <pc:sldMkLst>
          <pc:docMk/>
          <pc:sldMk cId="2350748738" sldId="265"/>
        </pc:sldMkLst>
        <pc:graphicFrameChg chg="mod">
          <ac:chgData name="Emaus Katriina" userId="e28635f8-d800-42ff-a913-92d375f1fb60" providerId="ADAL" clId="{0731BE48-728A-4232-8D23-452ED8538A5D}" dt="2021-05-03T05:46:36.184" v="7"/>
          <ac:graphicFrameMkLst>
            <pc:docMk/>
            <pc:sldMk cId="2350748738" sldId="265"/>
            <ac:graphicFrameMk id="10" creationId="{3F53F53C-58A1-4180-9F38-A49C294C96C9}"/>
          </ac:graphicFrameMkLst>
        </pc:graphicFrameChg>
      </pc:sldChg>
      <pc:sldChg chg="modSp">
        <pc:chgData name="Emaus Katriina" userId="e28635f8-d800-42ff-a913-92d375f1fb60" providerId="ADAL" clId="{0731BE48-728A-4232-8D23-452ED8538A5D}" dt="2021-05-03T05:46:37.499" v="8"/>
        <pc:sldMkLst>
          <pc:docMk/>
          <pc:sldMk cId="1690015247" sldId="266"/>
        </pc:sldMkLst>
        <pc:graphicFrameChg chg="mod">
          <ac:chgData name="Emaus Katriina" userId="e28635f8-d800-42ff-a913-92d375f1fb60" providerId="ADAL" clId="{0731BE48-728A-4232-8D23-452ED8538A5D}" dt="2021-05-03T05:46:37.499" v="8"/>
          <ac:graphicFrameMkLst>
            <pc:docMk/>
            <pc:sldMk cId="1690015247" sldId="266"/>
            <ac:graphicFrameMk id="10" creationId="{C5B78A22-640D-49FB-8C1E-9C3305AF8319}"/>
          </ac:graphicFrameMkLst>
        </pc:graphicFrameChg>
      </pc:sldChg>
      <pc:sldChg chg="modSp">
        <pc:chgData name="Emaus Katriina" userId="e28635f8-d800-42ff-a913-92d375f1fb60" providerId="ADAL" clId="{0731BE48-728A-4232-8D23-452ED8538A5D}" dt="2021-05-03T05:46:38.668" v="9"/>
        <pc:sldMkLst>
          <pc:docMk/>
          <pc:sldMk cId="1908879576" sldId="267"/>
        </pc:sldMkLst>
        <pc:graphicFrameChg chg="mod">
          <ac:chgData name="Emaus Katriina" userId="e28635f8-d800-42ff-a913-92d375f1fb60" providerId="ADAL" clId="{0731BE48-728A-4232-8D23-452ED8538A5D}" dt="2021-05-03T05:46:38.668" v="9"/>
          <ac:graphicFrameMkLst>
            <pc:docMk/>
            <pc:sldMk cId="1908879576" sldId="267"/>
            <ac:graphicFrameMk id="9" creationId="{4227F16A-1709-4FBE-B8AD-940ECA9073EE}"/>
          </ac:graphicFrameMkLst>
        </pc:graphicFrameChg>
      </pc:sldChg>
      <pc:sldChg chg="modSp">
        <pc:chgData name="Emaus Katriina" userId="e28635f8-d800-42ff-a913-92d375f1fb60" providerId="ADAL" clId="{0731BE48-728A-4232-8D23-452ED8538A5D}" dt="2021-05-03T05:46:40.039" v="10"/>
        <pc:sldMkLst>
          <pc:docMk/>
          <pc:sldMk cId="338271439" sldId="268"/>
        </pc:sldMkLst>
        <pc:graphicFrameChg chg="mod">
          <ac:chgData name="Emaus Katriina" userId="e28635f8-d800-42ff-a913-92d375f1fb60" providerId="ADAL" clId="{0731BE48-728A-4232-8D23-452ED8538A5D}" dt="2021-05-03T05:46:40.039" v="10"/>
          <ac:graphicFrameMkLst>
            <pc:docMk/>
            <pc:sldMk cId="338271439" sldId="268"/>
            <ac:graphicFrameMk id="10" creationId="{2C97E077-9544-49AB-A8C9-419C5ED64F9D}"/>
          </ac:graphicFrameMkLst>
        </pc:graphicFrameChg>
      </pc:sldChg>
      <pc:sldChg chg="modSp">
        <pc:chgData name="Emaus Katriina" userId="e28635f8-d800-42ff-a913-92d375f1fb60" providerId="ADAL" clId="{0731BE48-728A-4232-8D23-452ED8538A5D}" dt="2021-05-03T05:46:41.295" v="11"/>
        <pc:sldMkLst>
          <pc:docMk/>
          <pc:sldMk cId="3279556919" sldId="269"/>
        </pc:sldMkLst>
        <pc:graphicFrameChg chg="mod">
          <ac:chgData name="Emaus Katriina" userId="e28635f8-d800-42ff-a913-92d375f1fb60" providerId="ADAL" clId="{0731BE48-728A-4232-8D23-452ED8538A5D}" dt="2021-05-03T05:46:41.295" v="11"/>
          <ac:graphicFrameMkLst>
            <pc:docMk/>
            <pc:sldMk cId="3279556919" sldId="269"/>
            <ac:graphicFrameMk id="10" creationId="{271BA530-E953-4DBD-BEF2-0C7D85036065}"/>
          </ac:graphicFrameMkLst>
        </pc:graphicFrameChg>
      </pc:sldChg>
      <pc:sldChg chg="modSp">
        <pc:chgData name="Emaus Katriina" userId="e28635f8-d800-42ff-a913-92d375f1fb60" providerId="ADAL" clId="{0731BE48-728A-4232-8D23-452ED8538A5D}" dt="2021-05-03T05:46:42.711" v="12"/>
        <pc:sldMkLst>
          <pc:docMk/>
          <pc:sldMk cId="3670827783" sldId="270"/>
        </pc:sldMkLst>
        <pc:graphicFrameChg chg="mod">
          <ac:chgData name="Emaus Katriina" userId="e28635f8-d800-42ff-a913-92d375f1fb60" providerId="ADAL" clId="{0731BE48-728A-4232-8D23-452ED8538A5D}" dt="2021-05-03T05:46:42.711" v="12"/>
          <ac:graphicFrameMkLst>
            <pc:docMk/>
            <pc:sldMk cId="3670827783" sldId="270"/>
            <ac:graphicFrameMk id="10" creationId="{AA9903B3-5AE2-4BFC-AD54-F55B92DDEAA3}"/>
          </ac:graphicFrameMkLst>
        </pc:graphicFrameChg>
      </pc:sldChg>
      <pc:sldChg chg="modSp">
        <pc:chgData name="Emaus Katriina" userId="e28635f8-d800-42ff-a913-92d375f1fb60" providerId="ADAL" clId="{0731BE48-728A-4232-8D23-452ED8538A5D}" dt="2021-05-03T05:46:43.832" v="13"/>
        <pc:sldMkLst>
          <pc:docMk/>
          <pc:sldMk cId="1043558846" sldId="271"/>
        </pc:sldMkLst>
        <pc:graphicFrameChg chg="mod">
          <ac:chgData name="Emaus Katriina" userId="e28635f8-d800-42ff-a913-92d375f1fb60" providerId="ADAL" clId="{0731BE48-728A-4232-8D23-452ED8538A5D}" dt="2021-05-03T05:46:43.832" v="13"/>
          <ac:graphicFrameMkLst>
            <pc:docMk/>
            <pc:sldMk cId="1043558846" sldId="271"/>
            <ac:graphicFrameMk id="10" creationId="{B4D90A46-24AE-42D0-AD82-7EA54223F18B}"/>
          </ac:graphicFrameMkLst>
        </pc:graphicFrameChg>
      </pc:sldChg>
      <pc:sldChg chg="modSp">
        <pc:chgData name="Emaus Katriina" userId="e28635f8-d800-42ff-a913-92d375f1fb60" providerId="ADAL" clId="{0731BE48-728A-4232-8D23-452ED8538A5D}" dt="2021-05-03T05:46:45.072" v="14"/>
        <pc:sldMkLst>
          <pc:docMk/>
          <pc:sldMk cId="3319825423" sldId="272"/>
        </pc:sldMkLst>
        <pc:graphicFrameChg chg="mod">
          <ac:chgData name="Emaus Katriina" userId="e28635f8-d800-42ff-a913-92d375f1fb60" providerId="ADAL" clId="{0731BE48-728A-4232-8D23-452ED8538A5D}" dt="2021-05-03T05:46:45.072" v="14"/>
          <ac:graphicFrameMkLst>
            <pc:docMk/>
            <pc:sldMk cId="3319825423" sldId="272"/>
            <ac:graphicFrameMk id="10" creationId="{C675BCB3-AB11-468F-BCF4-45221045C26B}"/>
          </ac:graphicFrameMkLst>
        </pc:graphicFrameChg>
      </pc:sldChg>
      <pc:sldChg chg="modSp">
        <pc:chgData name="Emaus Katriina" userId="e28635f8-d800-42ff-a913-92d375f1fb60" providerId="ADAL" clId="{0731BE48-728A-4232-8D23-452ED8538A5D}" dt="2021-05-03T05:46:46.252" v="15"/>
        <pc:sldMkLst>
          <pc:docMk/>
          <pc:sldMk cId="4278859879" sldId="273"/>
        </pc:sldMkLst>
        <pc:graphicFrameChg chg="mod">
          <ac:chgData name="Emaus Katriina" userId="e28635f8-d800-42ff-a913-92d375f1fb60" providerId="ADAL" clId="{0731BE48-728A-4232-8D23-452ED8538A5D}" dt="2021-05-03T05:46:46.252" v="15"/>
          <ac:graphicFrameMkLst>
            <pc:docMk/>
            <pc:sldMk cId="4278859879" sldId="273"/>
            <ac:graphicFrameMk id="10" creationId="{A612714B-8399-457E-920F-5739241E1D24}"/>
          </ac:graphicFrameMkLst>
        </pc:graphicFrameChg>
      </pc:sldChg>
      <pc:sldChg chg="modSp">
        <pc:chgData name="Emaus Katriina" userId="e28635f8-d800-42ff-a913-92d375f1fb60" providerId="ADAL" clId="{0731BE48-728A-4232-8D23-452ED8538A5D}" dt="2021-05-03T05:46:47.725" v="16"/>
        <pc:sldMkLst>
          <pc:docMk/>
          <pc:sldMk cId="2830257362" sldId="274"/>
        </pc:sldMkLst>
        <pc:graphicFrameChg chg="mod">
          <ac:chgData name="Emaus Katriina" userId="e28635f8-d800-42ff-a913-92d375f1fb60" providerId="ADAL" clId="{0731BE48-728A-4232-8D23-452ED8538A5D}" dt="2021-05-03T05:46:47.725" v="16"/>
          <ac:graphicFrameMkLst>
            <pc:docMk/>
            <pc:sldMk cId="2830257362" sldId="274"/>
            <ac:graphicFrameMk id="10" creationId="{77727C57-0FEB-47DA-9B09-DFAA6C5E8348}"/>
          </ac:graphicFrameMkLst>
        </pc:graphicFrameChg>
      </pc:sldChg>
      <pc:sldChg chg="modSp">
        <pc:chgData name="Emaus Katriina" userId="e28635f8-d800-42ff-a913-92d375f1fb60" providerId="ADAL" clId="{0731BE48-728A-4232-8D23-452ED8538A5D}" dt="2021-05-03T05:46:49.110" v="17"/>
        <pc:sldMkLst>
          <pc:docMk/>
          <pc:sldMk cId="652029288" sldId="275"/>
        </pc:sldMkLst>
        <pc:graphicFrameChg chg="mod">
          <ac:chgData name="Emaus Katriina" userId="e28635f8-d800-42ff-a913-92d375f1fb60" providerId="ADAL" clId="{0731BE48-728A-4232-8D23-452ED8538A5D}" dt="2021-05-03T05:46:49.110" v="17"/>
          <ac:graphicFrameMkLst>
            <pc:docMk/>
            <pc:sldMk cId="652029288" sldId="275"/>
            <ac:graphicFrameMk id="10" creationId="{F51C3D5F-3FF6-41FE-9446-445400EA7AD3}"/>
          </ac:graphicFrameMkLst>
        </pc:graphicFrameChg>
      </pc:sldChg>
      <pc:sldChg chg="modSp">
        <pc:chgData name="Emaus Katriina" userId="e28635f8-d800-42ff-a913-92d375f1fb60" providerId="ADAL" clId="{0731BE48-728A-4232-8D23-452ED8538A5D}" dt="2021-05-03T05:46:50.536" v="18"/>
        <pc:sldMkLst>
          <pc:docMk/>
          <pc:sldMk cId="1463627730" sldId="276"/>
        </pc:sldMkLst>
        <pc:graphicFrameChg chg="mod">
          <ac:chgData name="Emaus Katriina" userId="e28635f8-d800-42ff-a913-92d375f1fb60" providerId="ADAL" clId="{0731BE48-728A-4232-8D23-452ED8538A5D}" dt="2021-05-03T05:46:50.536" v="18"/>
          <ac:graphicFrameMkLst>
            <pc:docMk/>
            <pc:sldMk cId="1463627730" sldId="276"/>
            <ac:graphicFrameMk id="10" creationId="{E74952AC-D9F5-46C4-8CFC-64AA88D8DF76}"/>
          </ac:graphicFrameMkLst>
        </pc:graphicFrameChg>
      </pc:sldChg>
      <pc:sldChg chg="modSp">
        <pc:chgData name="Emaus Katriina" userId="e28635f8-d800-42ff-a913-92d375f1fb60" providerId="ADAL" clId="{0731BE48-728A-4232-8D23-452ED8538A5D}" dt="2021-05-03T05:46:51.701" v="19"/>
        <pc:sldMkLst>
          <pc:docMk/>
          <pc:sldMk cId="1518221807" sldId="277"/>
        </pc:sldMkLst>
        <pc:graphicFrameChg chg="mod">
          <ac:chgData name="Emaus Katriina" userId="e28635f8-d800-42ff-a913-92d375f1fb60" providerId="ADAL" clId="{0731BE48-728A-4232-8D23-452ED8538A5D}" dt="2021-05-03T05:46:51.701" v="19"/>
          <ac:graphicFrameMkLst>
            <pc:docMk/>
            <pc:sldMk cId="1518221807" sldId="277"/>
            <ac:graphicFrameMk id="10" creationId="{B577B629-C1C0-420C-B15C-F7738BBAD2B2}"/>
          </ac:graphicFrameMkLst>
        </pc:graphicFrameChg>
      </pc:sldChg>
      <pc:sldChg chg="modSp">
        <pc:chgData name="Emaus Katriina" userId="e28635f8-d800-42ff-a913-92d375f1fb60" providerId="ADAL" clId="{0731BE48-728A-4232-8D23-452ED8538A5D}" dt="2021-05-03T05:46:52.998" v="20"/>
        <pc:sldMkLst>
          <pc:docMk/>
          <pc:sldMk cId="3122956847" sldId="278"/>
        </pc:sldMkLst>
        <pc:graphicFrameChg chg="mod">
          <ac:chgData name="Emaus Katriina" userId="e28635f8-d800-42ff-a913-92d375f1fb60" providerId="ADAL" clId="{0731BE48-728A-4232-8D23-452ED8538A5D}" dt="2021-05-03T05:46:52.998" v="20"/>
          <ac:graphicFrameMkLst>
            <pc:docMk/>
            <pc:sldMk cId="3122956847" sldId="278"/>
            <ac:graphicFrameMk id="10" creationId="{4E132D05-4D7A-4302-941E-851675ECC380}"/>
          </ac:graphicFrameMkLst>
        </pc:graphicFrameChg>
      </pc:sldChg>
      <pc:sldChg chg="modSp">
        <pc:chgData name="Emaus Katriina" userId="e28635f8-d800-42ff-a913-92d375f1fb60" providerId="ADAL" clId="{0731BE48-728A-4232-8D23-452ED8538A5D}" dt="2021-05-03T05:46:54.085" v="21"/>
        <pc:sldMkLst>
          <pc:docMk/>
          <pc:sldMk cId="62254542" sldId="279"/>
        </pc:sldMkLst>
        <pc:graphicFrameChg chg="mod">
          <ac:chgData name="Emaus Katriina" userId="e28635f8-d800-42ff-a913-92d375f1fb60" providerId="ADAL" clId="{0731BE48-728A-4232-8D23-452ED8538A5D}" dt="2021-05-03T05:46:54.085" v="21"/>
          <ac:graphicFrameMkLst>
            <pc:docMk/>
            <pc:sldMk cId="62254542" sldId="279"/>
            <ac:graphicFrameMk id="10" creationId="{19C11935-7209-4132-AAA1-750AA72F40E4}"/>
          </ac:graphicFrameMkLst>
        </pc:graphicFrameChg>
      </pc:sldChg>
      <pc:sldChg chg="modSp">
        <pc:chgData name="Emaus Katriina" userId="e28635f8-d800-42ff-a913-92d375f1fb60" providerId="ADAL" clId="{0731BE48-728A-4232-8D23-452ED8538A5D}" dt="2021-05-03T05:46:55.134" v="22"/>
        <pc:sldMkLst>
          <pc:docMk/>
          <pc:sldMk cId="1080264128" sldId="280"/>
        </pc:sldMkLst>
        <pc:graphicFrameChg chg="mod">
          <ac:chgData name="Emaus Katriina" userId="e28635f8-d800-42ff-a913-92d375f1fb60" providerId="ADAL" clId="{0731BE48-728A-4232-8D23-452ED8538A5D}" dt="2021-05-03T05:46:55.134" v="22"/>
          <ac:graphicFrameMkLst>
            <pc:docMk/>
            <pc:sldMk cId="1080264128" sldId="280"/>
            <ac:graphicFrameMk id="10" creationId="{B3835CA0-9000-4C00-B216-9C5DD488572A}"/>
          </ac:graphicFrameMkLst>
        </pc:graphicFrameChg>
      </pc:sldChg>
      <pc:sldChg chg="modSp">
        <pc:chgData name="Emaus Katriina" userId="e28635f8-d800-42ff-a913-92d375f1fb60" providerId="ADAL" clId="{0731BE48-728A-4232-8D23-452ED8538A5D}" dt="2021-05-03T05:46:56.345" v="23"/>
        <pc:sldMkLst>
          <pc:docMk/>
          <pc:sldMk cId="2747308166" sldId="281"/>
        </pc:sldMkLst>
        <pc:graphicFrameChg chg="mod">
          <ac:chgData name="Emaus Katriina" userId="e28635f8-d800-42ff-a913-92d375f1fb60" providerId="ADAL" clId="{0731BE48-728A-4232-8D23-452ED8538A5D}" dt="2021-05-03T05:46:56.345" v="23"/>
          <ac:graphicFrameMkLst>
            <pc:docMk/>
            <pc:sldMk cId="2747308166" sldId="281"/>
            <ac:graphicFrameMk id="10" creationId="{85ED489E-8F48-4953-975A-B44CC066D50B}"/>
          </ac:graphicFrameMkLst>
        </pc:graphicFrameChg>
      </pc:sldChg>
      <pc:sldChg chg="modSp">
        <pc:chgData name="Emaus Katriina" userId="e28635f8-d800-42ff-a913-92d375f1fb60" providerId="ADAL" clId="{0731BE48-728A-4232-8D23-452ED8538A5D}" dt="2021-05-03T05:46:30.149" v="2"/>
        <pc:sldMkLst>
          <pc:docMk/>
          <pc:sldMk cId="3682767062" sldId="283"/>
        </pc:sldMkLst>
        <pc:graphicFrameChg chg="mod">
          <ac:chgData name="Emaus Katriina" userId="e28635f8-d800-42ff-a913-92d375f1fb60" providerId="ADAL" clId="{0731BE48-728A-4232-8D23-452ED8538A5D}" dt="2021-05-03T05:46:30.149" v="2"/>
          <ac:graphicFrameMkLst>
            <pc:docMk/>
            <pc:sldMk cId="3682767062" sldId="283"/>
            <ac:graphicFrameMk id="10" creationId="{325098A6-CAB4-472A-9BE9-EB1CD13E0A8E}"/>
          </ac:graphicFrameMkLst>
        </pc:graphicFrameChg>
      </pc:sldChg>
      <pc:sldChg chg="modSp">
        <pc:chgData name="Emaus Katriina" userId="e28635f8-d800-42ff-a913-92d375f1fb60" providerId="ADAL" clId="{0731BE48-728A-4232-8D23-452ED8538A5D}" dt="2021-05-03T05:46:31.310" v="3"/>
        <pc:sldMkLst>
          <pc:docMk/>
          <pc:sldMk cId="1076209344" sldId="284"/>
        </pc:sldMkLst>
        <pc:graphicFrameChg chg="mod">
          <ac:chgData name="Emaus Katriina" userId="e28635f8-d800-42ff-a913-92d375f1fb60" providerId="ADAL" clId="{0731BE48-728A-4232-8D23-452ED8538A5D}" dt="2021-05-03T05:46:31.310" v="3"/>
          <ac:graphicFrameMkLst>
            <pc:docMk/>
            <pc:sldMk cId="1076209344" sldId="284"/>
            <ac:graphicFrameMk id="9" creationId="{F8A4BB36-59C2-43EE-8728-5B4016B20828}"/>
          </ac:graphicFrameMkLst>
        </pc:graphicFrameChg>
      </pc:sldChg>
    </pc:docChg>
  </pc:docChgLst>
  <pc:docChgLst>
    <pc:chgData name="Emaus Katriina" userId="e28635f8-d800-42ff-a913-92d375f1fb60" providerId="ADAL" clId="{30B21D64-D9AF-40D7-A10D-A09782279448}"/>
    <pc:docChg chg="modSld">
      <pc:chgData name="Emaus Katriina" userId="e28635f8-d800-42ff-a913-92d375f1fb60" providerId="ADAL" clId="{30B21D64-D9AF-40D7-A10D-A09782279448}" dt="2021-12-31T11:07:12.900" v="26"/>
      <pc:docMkLst>
        <pc:docMk/>
      </pc:docMkLst>
      <pc:sldChg chg="modSp">
        <pc:chgData name="Emaus Katriina" userId="e28635f8-d800-42ff-a913-92d375f1fb60" providerId="ADAL" clId="{30B21D64-D9AF-40D7-A10D-A09782279448}" dt="2021-12-31T11:06:10.038" v="0"/>
        <pc:sldMkLst>
          <pc:docMk/>
          <pc:sldMk cId="369055690" sldId="257"/>
        </pc:sldMkLst>
        <pc:graphicFrameChg chg="mod">
          <ac:chgData name="Emaus Katriina" userId="e28635f8-d800-42ff-a913-92d375f1fb60" providerId="ADAL" clId="{30B21D64-D9AF-40D7-A10D-A09782279448}" dt="2021-12-31T11:06:10.038" v="0"/>
          <ac:graphicFrameMkLst>
            <pc:docMk/>
            <pc:sldMk cId="369055690" sldId="257"/>
            <ac:graphicFrameMk id="8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0B21D64-D9AF-40D7-A10D-A09782279448}" dt="2021-12-31T11:06:10.759" v="1"/>
        <pc:sldMkLst>
          <pc:docMk/>
          <pc:sldMk cId="3145583433" sldId="258"/>
        </pc:sldMkLst>
        <pc:graphicFrameChg chg="mod">
          <ac:chgData name="Emaus Katriina" userId="e28635f8-d800-42ff-a913-92d375f1fb60" providerId="ADAL" clId="{30B21D64-D9AF-40D7-A10D-A09782279448}" dt="2021-12-31T11:06:10.759" v="1"/>
          <ac:graphicFrameMkLst>
            <pc:docMk/>
            <pc:sldMk cId="3145583433" sldId="258"/>
            <ac:graphicFrameMk id="8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0B21D64-D9AF-40D7-A10D-A09782279448}" dt="2021-12-31T11:06:15.529" v="4"/>
        <pc:sldMkLst>
          <pc:docMk/>
          <pc:sldMk cId="3702945625" sldId="262"/>
        </pc:sldMkLst>
        <pc:graphicFrameChg chg="mod">
          <ac:chgData name="Emaus Katriina" userId="e28635f8-d800-42ff-a913-92d375f1fb60" providerId="ADAL" clId="{30B21D64-D9AF-40D7-A10D-A09782279448}" dt="2021-12-31T11:06:15.529" v="4"/>
          <ac:graphicFrameMkLst>
            <pc:docMk/>
            <pc:sldMk cId="3702945625" sldId="262"/>
            <ac:graphicFrameMk id="10" creationId="{D406B1C6-1F1E-4FFF-A9D5-5331D4C9774A}"/>
          </ac:graphicFrameMkLst>
        </pc:graphicFrameChg>
      </pc:sldChg>
      <pc:sldChg chg="modSp">
        <pc:chgData name="Emaus Katriina" userId="e28635f8-d800-42ff-a913-92d375f1fb60" providerId="ADAL" clId="{30B21D64-D9AF-40D7-A10D-A09782279448}" dt="2021-12-31T11:06:16.832" v="5"/>
        <pc:sldMkLst>
          <pc:docMk/>
          <pc:sldMk cId="1117471020" sldId="263"/>
        </pc:sldMkLst>
        <pc:graphicFrameChg chg="mod">
          <ac:chgData name="Emaus Katriina" userId="e28635f8-d800-42ff-a913-92d375f1fb60" providerId="ADAL" clId="{30B21D64-D9AF-40D7-A10D-A09782279448}" dt="2021-12-31T11:06:16.832" v="5"/>
          <ac:graphicFrameMkLst>
            <pc:docMk/>
            <pc:sldMk cId="1117471020" sldId="263"/>
            <ac:graphicFrameMk id="10" creationId="{ED61EC5B-4B10-45E1-AB74-810AD191B0E3}"/>
          </ac:graphicFrameMkLst>
        </pc:graphicFrameChg>
      </pc:sldChg>
      <pc:sldChg chg="modSp">
        <pc:chgData name="Emaus Katriina" userId="e28635f8-d800-42ff-a913-92d375f1fb60" providerId="ADAL" clId="{30B21D64-D9AF-40D7-A10D-A09782279448}" dt="2021-12-31T11:06:18.059" v="6"/>
        <pc:sldMkLst>
          <pc:docMk/>
          <pc:sldMk cId="2427972721" sldId="264"/>
        </pc:sldMkLst>
        <pc:graphicFrameChg chg="mod">
          <ac:chgData name="Emaus Katriina" userId="e28635f8-d800-42ff-a913-92d375f1fb60" providerId="ADAL" clId="{30B21D64-D9AF-40D7-A10D-A09782279448}" dt="2021-12-31T11:06:18.059" v="6"/>
          <ac:graphicFrameMkLst>
            <pc:docMk/>
            <pc:sldMk cId="2427972721" sldId="264"/>
            <ac:graphicFrameMk id="10" creationId="{9832D294-0A0E-4931-893C-D3959E0BA55F}"/>
          </ac:graphicFrameMkLst>
        </pc:graphicFrameChg>
      </pc:sldChg>
      <pc:sldChg chg="modSp">
        <pc:chgData name="Emaus Katriina" userId="e28635f8-d800-42ff-a913-92d375f1fb60" providerId="ADAL" clId="{30B21D64-D9AF-40D7-A10D-A09782279448}" dt="2021-12-31T11:06:19.187" v="7"/>
        <pc:sldMkLst>
          <pc:docMk/>
          <pc:sldMk cId="2350748738" sldId="265"/>
        </pc:sldMkLst>
        <pc:graphicFrameChg chg="mod">
          <ac:chgData name="Emaus Katriina" userId="e28635f8-d800-42ff-a913-92d375f1fb60" providerId="ADAL" clId="{30B21D64-D9AF-40D7-A10D-A09782279448}" dt="2021-12-31T11:06:19.187" v="7"/>
          <ac:graphicFrameMkLst>
            <pc:docMk/>
            <pc:sldMk cId="2350748738" sldId="265"/>
            <ac:graphicFrameMk id="10" creationId="{3F53F53C-58A1-4180-9F38-A49C294C96C9}"/>
          </ac:graphicFrameMkLst>
        </pc:graphicFrameChg>
      </pc:sldChg>
      <pc:sldChg chg="modSp">
        <pc:chgData name="Emaus Katriina" userId="e28635f8-d800-42ff-a913-92d375f1fb60" providerId="ADAL" clId="{30B21D64-D9AF-40D7-A10D-A09782279448}" dt="2021-12-31T11:06:20.504" v="8"/>
        <pc:sldMkLst>
          <pc:docMk/>
          <pc:sldMk cId="1690015247" sldId="266"/>
        </pc:sldMkLst>
        <pc:graphicFrameChg chg="mod">
          <ac:chgData name="Emaus Katriina" userId="e28635f8-d800-42ff-a913-92d375f1fb60" providerId="ADAL" clId="{30B21D64-D9AF-40D7-A10D-A09782279448}" dt="2021-12-31T11:06:20.504" v="8"/>
          <ac:graphicFrameMkLst>
            <pc:docMk/>
            <pc:sldMk cId="1690015247" sldId="266"/>
            <ac:graphicFrameMk id="10" creationId="{C5B78A22-640D-49FB-8C1E-9C3305AF8319}"/>
          </ac:graphicFrameMkLst>
        </pc:graphicFrameChg>
      </pc:sldChg>
      <pc:sldChg chg="modSp">
        <pc:chgData name="Emaus Katriina" userId="e28635f8-d800-42ff-a913-92d375f1fb60" providerId="ADAL" clId="{30B21D64-D9AF-40D7-A10D-A09782279448}" dt="2021-12-31T11:06:21.607" v="9"/>
        <pc:sldMkLst>
          <pc:docMk/>
          <pc:sldMk cId="1908879576" sldId="267"/>
        </pc:sldMkLst>
        <pc:graphicFrameChg chg="mod">
          <ac:chgData name="Emaus Katriina" userId="e28635f8-d800-42ff-a913-92d375f1fb60" providerId="ADAL" clId="{30B21D64-D9AF-40D7-A10D-A09782279448}" dt="2021-12-31T11:06:21.607" v="9"/>
          <ac:graphicFrameMkLst>
            <pc:docMk/>
            <pc:sldMk cId="1908879576" sldId="267"/>
            <ac:graphicFrameMk id="9" creationId="{4227F16A-1709-4FBE-B8AD-940ECA9073EE}"/>
          </ac:graphicFrameMkLst>
        </pc:graphicFrameChg>
      </pc:sldChg>
      <pc:sldChg chg="modSp">
        <pc:chgData name="Emaus Katriina" userId="e28635f8-d800-42ff-a913-92d375f1fb60" providerId="ADAL" clId="{30B21D64-D9AF-40D7-A10D-A09782279448}" dt="2021-12-31T11:06:22.799" v="10"/>
        <pc:sldMkLst>
          <pc:docMk/>
          <pc:sldMk cId="338271439" sldId="268"/>
        </pc:sldMkLst>
        <pc:graphicFrameChg chg="mod">
          <ac:chgData name="Emaus Katriina" userId="e28635f8-d800-42ff-a913-92d375f1fb60" providerId="ADAL" clId="{30B21D64-D9AF-40D7-A10D-A09782279448}" dt="2021-12-31T11:06:22.799" v="10"/>
          <ac:graphicFrameMkLst>
            <pc:docMk/>
            <pc:sldMk cId="338271439" sldId="268"/>
            <ac:graphicFrameMk id="10" creationId="{2C97E077-9544-49AB-A8C9-419C5ED64F9D}"/>
          </ac:graphicFrameMkLst>
        </pc:graphicFrameChg>
      </pc:sldChg>
      <pc:sldChg chg="modSp">
        <pc:chgData name="Emaus Katriina" userId="e28635f8-d800-42ff-a913-92d375f1fb60" providerId="ADAL" clId="{30B21D64-D9AF-40D7-A10D-A09782279448}" dt="2021-12-31T11:06:23.956" v="11"/>
        <pc:sldMkLst>
          <pc:docMk/>
          <pc:sldMk cId="3279556919" sldId="269"/>
        </pc:sldMkLst>
        <pc:graphicFrameChg chg="mod">
          <ac:chgData name="Emaus Katriina" userId="e28635f8-d800-42ff-a913-92d375f1fb60" providerId="ADAL" clId="{30B21D64-D9AF-40D7-A10D-A09782279448}" dt="2021-12-31T11:06:23.956" v="11"/>
          <ac:graphicFrameMkLst>
            <pc:docMk/>
            <pc:sldMk cId="3279556919" sldId="269"/>
            <ac:graphicFrameMk id="10" creationId="{271BA530-E953-4DBD-BEF2-0C7D85036065}"/>
          </ac:graphicFrameMkLst>
        </pc:graphicFrameChg>
      </pc:sldChg>
      <pc:sldChg chg="modSp">
        <pc:chgData name="Emaus Katriina" userId="e28635f8-d800-42ff-a913-92d375f1fb60" providerId="ADAL" clId="{30B21D64-D9AF-40D7-A10D-A09782279448}" dt="2021-12-31T11:06:25.506" v="12"/>
        <pc:sldMkLst>
          <pc:docMk/>
          <pc:sldMk cId="3670827783" sldId="270"/>
        </pc:sldMkLst>
        <pc:graphicFrameChg chg="mod">
          <ac:chgData name="Emaus Katriina" userId="e28635f8-d800-42ff-a913-92d375f1fb60" providerId="ADAL" clId="{30B21D64-D9AF-40D7-A10D-A09782279448}" dt="2021-12-31T11:06:25.506" v="12"/>
          <ac:graphicFrameMkLst>
            <pc:docMk/>
            <pc:sldMk cId="3670827783" sldId="270"/>
            <ac:graphicFrameMk id="10" creationId="{AA9903B3-5AE2-4BFC-AD54-F55B92DDEAA3}"/>
          </ac:graphicFrameMkLst>
        </pc:graphicFrameChg>
      </pc:sldChg>
      <pc:sldChg chg="modSp">
        <pc:chgData name="Emaus Katriina" userId="e28635f8-d800-42ff-a913-92d375f1fb60" providerId="ADAL" clId="{30B21D64-D9AF-40D7-A10D-A09782279448}" dt="2021-12-31T11:06:27.073" v="13"/>
        <pc:sldMkLst>
          <pc:docMk/>
          <pc:sldMk cId="1043558846" sldId="271"/>
        </pc:sldMkLst>
        <pc:graphicFrameChg chg="mod">
          <ac:chgData name="Emaus Katriina" userId="e28635f8-d800-42ff-a913-92d375f1fb60" providerId="ADAL" clId="{30B21D64-D9AF-40D7-A10D-A09782279448}" dt="2021-12-31T11:06:27.073" v="13"/>
          <ac:graphicFrameMkLst>
            <pc:docMk/>
            <pc:sldMk cId="1043558846" sldId="271"/>
            <ac:graphicFrameMk id="10" creationId="{B4D90A46-24AE-42D0-AD82-7EA54223F18B}"/>
          </ac:graphicFrameMkLst>
        </pc:graphicFrameChg>
      </pc:sldChg>
      <pc:sldChg chg="modSp">
        <pc:chgData name="Emaus Katriina" userId="e28635f8-d800-42ff-a913-92d375f1fb60" providerId="ADAL" clId="{30B21D64-D9AF-40D7-A10D-A09782279448}" dt="2021-12-31T11:06:28.930" v="14"/>
        <pc:sldMkLst>
          <pc:docMk/>
          <pc:sldMk cId="3319825423" sldId="272"/>
        </pc:sldMkLst>
        <pc:graphicFrameChg chg="mod">
          <ac:chgData name="Emaus Katriina" userId="e28635f8-d800-42ff-a913-92d375f1fb60" providerId="ADAL" clId="{30B21D64-D9AF-40D7-A10D-A09782279448}" dt="2021-12-31T11:06:28.930" v="14"/>
          <ac:graphicFrameMkLst>
            <pc:docMk/>
            <pc:sldMk cId="3319825423" sldId="272"/>
            <ac:graphicFrameMk id="10" creationId="{C675BCB3-AB11-468F-BCF4-45221045C26B}"/>
          </ac:graphicFrameMkLst>
        </pc:graphicFrameChg>
      </pc:sldChg>
      <pc:sldChg chg="modSp">
        <pc:chgData name="Emaus Katriina" userId="e28635f8-d800-42ff-a913-92d375f1fb60" providerId="ADAL" clId="{30B21D64-D9AF-40D7-A10D-A09782279448}" dt="2021-12-31T11:06:30.323" v="15"/>
        <pc:sldMkLst>
          <pc:docMk/>
          <pc:sldMk cId="4278859879" sldId="273"/>
        </pc:sldMkLst>
        <pc:graphicFrameChg chg="mod">
          <ac:chgData name="Emaus Katriina" userId="e28635f8-d800-42ff-a913-92d375f1fb60" providerId="ADAL" clId="{30B21D64-D9AF-40D7-A10D-A09782279448}" dt="2021-12-31T11:06:30.323" v="15"/>
          <ac:graphicFrameMkLst>
            <pc:docMk/>
            <pc:sldMk cId="4278859879" sldId="273"/>
            <ac:graphicFrameMk id="10" creationId="{A612714B-8399-457E-920F-5739241E1D24}"/>
          </ac:graphicFrameMkLst>
        </pc:graphicFrameChg>
      </pc:sldChg>
      <pc:sldChg chg="modSp">
        <pc:chgData name="Emaus Katriina" userId="e28635f8-d800-42ff-a913-92d375f1fb60" providerId="ADAL" clId="{30B21D64-D9AF-40D7-A10D-A09782279448}" dt="2021-12-31T11:06:31.698" v="16"/>
        <pc:sldMkLst>
          <pc:docMk/>
          <pc:sldMk cId="2830257362" sldId="274"/>
        </pc:sldMkLst>
        <pc:graphicFrameChg chg="mod">
          <ac:chgData name="Emaus Katriina" userId="e28635f8-d800-42ff-a913-92d375f1fb60" providerId="ADAL" clId="{30B21D64-D9AF-40D7-A10D-A09782279448}" dt="2021-12-31T11:06:31.698" v="16"/>
          <ac:graphicFrameMkLst>
            <pc:docMk/>
            <pc:sldMk cId="2830257362" sldId="274"/>
            <ac:graphicFrameMk id="10" creationId="{77727C57-0FEB-47DA-9B09-DFAA6C5E8348}"/>
          </ac:graphicFrameMkLst>
        </pc:graphicFrameChg>
      </pc:sldChg>
      <pc:sldChg chg="modSp">
        <pc:chgData name="Emaus Katriina" userId="e28635f8-d800-42ff-a913-92d375f1fb60" providerId="ADAL" clId="{30B21D64-D9AF-40D7-A10D-A09782279448}" dt="2021-12-31T11:06:32.912" v="17"/>
        <pc:sldMkLst>
          <pc:docMk/>
          <pc:sldMk cId="652029288" sldId="275"/>
        </pc:sldMkLst>
        <pc:graphicFrameChg chg="mod">
          <ac:chgData name="Emaus Katriina" userId="e28635f8-d800-42ff-a913-92d375f1fb60" providerId="ADAL" clId="{30B21D64-D9AF-40D7-A10D-A09782279448}" dt="2021-12-31T11:06:32.912" v="17"/>
          <ac:graphicFrameMkLst>
            <pc:docMk/>
            <pc:sldMk cId="652029288" sldId="275"/>
            <ac:graphicFrameMk id="10" creationId="{F51C3D5F-3FF6-41FE-9446-445400EA7AD3}"/>
          </ac:graphicFrameMkLst>
        </pc:graphicFrameChg>
      </pc:sldChg>
      <pc:sldChg chg="modSp">
        <pc:chgData name="Emaus Katriina" userId="e28635f8-d800-42ff-a913-92d375f1fb60" providerId="ADAL" clId="{30B21D64-D9AF-40D7-A10D-A09782279448}" dt="2021-12-31T11:06:34.124" v="18"/>
        <pc:sldMkLst>
          <pc:docMk/>
          <pc:sldMk cId="1463627730" sldId="276"/>
        </pc:sldMkLst>
        <pc:graphicFrameChg chg="mod">
          <ac:chgData name="Emaus Katriina" userId="e28635f8-d800-42ff-a913-92d375f1fb60" providerId="ADAL" clId="{30B21D64-D9AF-40D7-A10D-A09782279448}" dt="2021-12-31T11:06:34.124" v="18"/>
          <ac:graphicFrameMkLst>
            <pc:docMk/>
            <pc:sldMk cId="1463627730" sldId="276"/>
            <ac:graphicFrameMk id="10" creationId="{E74952AC-D9F5-46C4-8CFC-64AA88D8DF76}"/>
          </ac:graphicFrameMkLst>
        </pc:graphicFrameChg>
      </pc:sldChg>
      <pc:sldChg chg="modSp">
        <pc:chgData name="Emaus Katriina" userId="e28635f8-d800-42ff-a913-92d375f1fb60" providerId="ADAL" clId="{30B21D64-D9AF-40D7-A10D-A09782279448}" dt="2021-12-31T11:06:35.578" v="19"/>
        <pc:sldMkLst>
          <pc:docMk/>
          <pc:sldMk cId="1518221807" sldId="277"/>
        </pc:sldMkLst>
        <pc:graphicFrameChg chg="mod">
          <ac:chgData name="Emaus Katriina" userId="e28635f8-d800-42ff-a913-92d375f1fb60" providerId="ADAL" clId="{30B21D64-D9AF-40D7-A10D-A09782279448}" dt="2021-12-31T11:06:35.578" v="19"/>
          <ac:graphicFrameMkLst>
            <pc:docMk/>
            <pc:sldMk cId="1518221807" sldId="277"/>
            <ac:graphicFrameMk id="10" creationId="{B577B629-C1C0-420C-B15C-F7738BBAD2B2}"/>
          </ac:graphicFrameMkLst>
        </pc:graphicFrameChg>
      </pc:sldChg>
      <pc:sldChg chg="modSp">
        <pc:chgData name="Emaus Katriina" userId="e28635f8-d800-42ff-a913-92d375f1fb60" providerId="ADAL" clId="{30B21D64-D9AF-40D7-A10D-A09782279448}" dt="2021-12-31T11:06:36.781" v="20"/>
        <pc:sldMkLst>
          <pc:docMk/>
          <pc:sldMk cId="3122956847" sldId="278"/>
        </pc:sldMkLst>
        <pc:graphicFrameChg chg="mod">
          <ac:chgData name="Emaus Katriina" userId="e28635f8-d800-42ff-a913-92d375f1fb60" providerId="ADAL" clId="{30B21D64-D9AF-40D7-A10D-A09782279448}" dt="2021-12-31T11:06:36.781" v="20"/>
          <ac:graphicFrameMkLst>
            <pc:docMk/>
            <pc:sldMk cId="3122956847" sldId="278"/>
            <ac:graphicFrameMk id="10" creationId="{4E132D05-4D7A-4302-941E-851675ECC380}"/>
          </ac:graphicFrameMkLst>
        </pc:graphicFrameChg>
      </pc:sldChg>
      <pc:sldChg chg="modSp">
        <pc:chgData name="Emaus Katriina" userId="e28635f8-d800-42ff-a913-92d375f1fb60" providerId="ADAL" clId="{30B21D64-D9AF-40D7-A10D-A09782279448}" dt="2021-12-31T11:06:37.840" v="21"/>
        <pc:sldMkLst>
          <pc:docMk/>
          <pc:sldMk cId="62254542" sldId="279"/>
        </pc:sldMkLst>
        <pc:graphicFrameChg chg="mod">
          <ac:chgData name="Emaus Katriina" userId="e28635f8-d800-42ff-a913-92d375f1fb60" providerId="ADAL" clId="{30B21D64-D9AF-40D7-A10D-A09782279448}" dt="2021-12-31T11:06:37.840" v="21"/>
          <ac:graphicFrameMkLst>
            <pc:docMk/>
            <pc:sldMk cId="62254542" sldId="279"/>
            <ac:graphicFrameMk id="10" creationId="{19C11935-7209-4132-AAA1-750AA72F40E4}"/>
          </ac:graphicFrameMkLst>
        </pc:graphicFrameChg>
      </pc:sldChg>
      <pc:sldChg chg="modSp">
        <pc:chgData name="Emaus Katriina" userId="e28635f8-d800-42ff-a913-92d375f1fb60" providerId="ADAL" clId="{30B21D64-D9AF-40D7-A10D-A09782279448}" dt="2021-12-31T11:07:12.900" v="26"/>
        <pc:sldMkLst>
          <pc:docMk/>
          <pc:sldMk cId="1080264128" sldId="280"/>
        </pc:sldMkLst>
        <pc:graphicFrameChg chg="mod">
          <ac:chgData name="Emaus Katriina" userId="e28635f8-d800-42ff-a913-92d375f1fb60" providerId="ADAL" clId="{30B21D64-D9AF-40D7-A10D-A09782279448}" dt="2021-12-31T11:07:12.900" v="26"/>
          <ac:graphicFrameMkLst>
            <pc:docMk/>
            <pc:sldMk cId="1080264128" sldId="280"/>
            <ac:graphicFrameMk id="10" creationId="{B3835CA0-9000-4C00-B216-9C5DD488572A}"/>
          </ac:graphicFrameMkLst>
        </pc:graphicFrameChg>
      </pc:sldChg>
      <pc:sldChg chg="modSp">
        <pc:chgData name="Emaus Katriina" userId="e28635f8-d800-42ff-a913-92d375f1fb60" providerId="ADAL" clId="{30B21D64-D9AF-40D7-A10D-A09782279448}" dt="2021-12-31T11:06:40.037" v="23"/>
        <pc:sldMkLst>
          <pc:docMk/>
          <pc:sldMk cId="2747308166" sldId="281"/>
        </pc:sldMkLst>
        <pc:graphicFrameChg chg="mod">
          <ac:chgData name="Emaus Katriina" userId="e28635f8-d800-42ff-a913-92d375f1fb60" providerId="ADAL" clId="{30B21D64-D9AF-40D7-A10D-A09782279448}" dt="2021-12-31T11:06:40.037" v="23"/>
          <ac:graphicFrameMkLst>
            <pc:docMk/>
            <pc:sldMk cId="2747308166" sldId="281"/>
            <ac:graphicFrameMk id="10" creationId="{85ED489E-8F48-4953-975A-B44CC066D50B}"/>
          </ac:graphicFrameMkLst>
        </pc:graphicFrameChg>
      </pc:sldChg>
      <pc:sldChg chg="modSp">
        <pc:chgData name="Emaus Katriina" userId="e28635f8-d800-42ff-a913-92d375f1fb60" providerId="ADAL" clId="{30B21D64-D9AF-40D7-A10D-A09782279448}" dt="2021-12-31T11:06:13.049" v="2"/>
        <pc:sldMkLst>
          <pc:docMk/>
          <pc:sldMk cId="3682767062" sldId="283"/>
        </pc:sldMkLst>
        <pc:graphicFrameChg chg="mod">
          <ac:chgData name="Emaus Katriina" userId="e28635f8-d800-42ff-a913-92d375f1fb60" providerId="ADAL" clId="{30B21D64-D9AF-40D7-A10D-A09782279448}" dt="2021-12-31T11:06:13.049" v="2"/>
          <ac:graphicFrameMkLst>
            <pc:docMk/>
            <pc:sldMk cId="3682767062" sldId="283"/>
            <ac:graphicFrameMk id="10" creationId="{325098A6-CAB4-472A-9BE9-EB1CD13E0A8E}"/>
          </ac:graphicFrameMkLst>
        </pc:graphicFrameChg>
      </pc:sldChg>
      <pc:sldChg chg="modSp">
        <pc:chgData name="Emaus Katriina" userId="e28635f8-d800-42ff-a913-92d375f1fb60" providerId="ADAL" clId="{30B21D64-D9AF-40D7-A10D-A09782279448}" dt="2021-12-31T11:06:14.367" v="3"/>
        <pc:sldMkLst>
          <pc:docMk/>
          <pc:sldMk cId="1076209344" sldId="284"/>
        </pc:sldMkLst>
        <pc:graphicFrameChg chg="mod">
          <ac:chgData name="Emaus Katriina" userId="e28635f8-d800-42ff-a913-92d375f1fb60" providerId="ADAL" clId="{30B21D64-D9AF-40D7-A10D-A09782279448}" dt="2021-12-31T11:06:14.367" v="3"/>
          <ac:graphicFrameMkLst>
            <pc:docMk/>
            <pc:sldMk cId="1076209344" sldId="284"/>
            <ac:graphicFrameMk id="9" creationId="{F8A4BB36-59C2-43EE-8728-5B4016B20828}"/>
          </ac:graphicFrameMkLst>
        </pc:graphicFrameChg>
      </pc:sldChg>
    </pc:docChg>
  </pc:docChgLst>
  <pc:docChgLst>
    <pc:chgData name="Emaus Katriina" userId="e28635f8-d800-42ff-a913-92d375f1fb60" providerId="ADAL" clId="{66E41557-4B46-4F46-AC61-926E8E0FC4A1}"/>
    <pc:docChg chg="modSld">
      <pc:chgData name="Emaus Katriina" userId="e28635f8-d800-42ff-a913-92d375f1fb60" providerId="ADAL" clId="{66E41557-4B46-4F46-AC61-926E8E0FC4A1}" dt="2021-07-30T07:32:36.088" v="47"/>
      <pc:docMkLst>
        <pc:docMk/>
      </pc:docMkLst>
      <pc:sldChg chg="modSp">
        <pc:chgData name="Emaus Katriina" userId="e28635f8-d800-42ff-a913-92d375f1fb60" providerId="ADAL" clId="{66E41557-4B46-4F46-AC61-926E8E0FC4A1}" dt="2021-07-30T07:32:04.781" v="24"/>
        <pc:sldMkLst>
          <pc:docMk/>
          <pc:sldMk cId="369055690" sldId="257"/>
        </pc:sldMkLst>
        <pc:graphicFrameChg chg="mod">
          <ac:chgData name="Emaus Katriina" userId="e28635f8-d800-42ff-a913-92d375f1fb60" providerId="ADAL" clId="{66E41557-4B46-4F46-AC61-926E8E0FC4A1}" dt="2021-07-30T07:32:04.781" v="24"/>
          <ac:graphicFrameMkLst>
            <pc:docMk/>
            <pc:sldMk cId="369055690" sldId="257"/>
            <ac:graphicFrameMk id="8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6E41557-4B46-4F46-AC61-926E8E0FC4A1}" dt="2021-07-30T07:32:05.251" v="25"/>
        <pc:sldMkLst>
          <pc:docMk/>
          <pc:sldMk cId="3145583433" sldId="258"/>
        </pc:sldMkLst>
        <pc:graphicFrameChg chg="mod">
          <ac:chgData name="Emaus Katriina" userId="e28635f8-d800-42ff-a913-92d375f1fb60" providerId="ADAL" clId="{66E41557-4B46-4F46-AC61-926E8E0FC4A1}" dt="2021-07-30T07:32:05.251" v="25"/>
          <ac:graphicFrameMkLst>
            <pc:docMk/>
            <pc:sldMk cId="3145583433" sldId="258"/>
            <ac:graphicFrameMk id="8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6E41557-4B46-4F46-AC61-926E8E0FC4A1}" dt="2021-07-30T07:32:15.307" v="28"/>
        <pc:sldMkLst>
          <pc:docMk/>
          <pc:sldMk cId="3702945625" sldId="262"/>
        </pc:sldMkLst>
        <pc:graphicFrameChg chg="mod">
          <ac:chgData name="Emaus Katriina" userId="e28635f8-d800-42ff-a913-92d375f1fb60" providerId="ADAL" clId="{66E41557-4B46-4F46-AC61-926E8E0FC4A1}" dt="2021-07-30T07:32:15.307" v="28"/>
          <ac:graphicFrameMkLst>
            <pc:docMk/>
            <pc:sldMk cId="3702945625" sldId="262"/>
            <ac:graphicFrameMk id="10" creationId="{D406B1C6-1F1E-4FFF-A9D5-5331D4C9774A}"/>
          </ac:graphicFrameMkLst>
        </pc:graphicFrameChg>
      </pc:sldChg>
      <pc:sldChg chg="modSp">
        <pc:chgData name="Emaus Katriina" userId="e28635f8-d800-42ff-a913-92d375f1fb60" providerId="ADAL" clId="{66E41557-4B46-4F46-AC61-926E8E0FC4A1}" dt="2021-07-30T07:32:16.050" v="29"/>
        <pc:sldMkLst>
          <pc:docMk/>
          <pc:sldMk cId="1117471020" sldId="263"/>
        </pc:sldMkLst>
        <pc:graphicFrameChg chg="mod">
          <ac:chgData name="Emaus Katriina" userId="e28635f8-d800-42ff-a913-92d375f1fb60" providerId="ADAL" clId="{66E41557-4B46-4F46-AC61-926E8E0FC4A1}" dt="2021-07-30T07:32:16.050" v="29"/>
          <ac:graphicFrameMkLst>
            <pc:docMk/>
            <pc:sldMk cId="1117471020" sldId="263"/>
            <ac:graphicFrameMk id="10" creationId="{ED61EC5B-4B10-45E1-AB74-810AD191B0E3}"/>
          </ac:graphicFrameMkLst>
        </pc:graphicFrameChg>
      </pc:sldChg>
      <pc:sldChg chg="modSp">
        <pc:chgData name="Emaus Katriina" userId="e28635f8-d800-42ff-a913-92d375f1fb60" providerId="ADAL" clId="{66E41557-4B46-4F46-AC61-926E8E0FC4A1}" dt="2021-07-30T07:32:16.831" v="30"/>
        <pc:sldMkLst>
          <pc:docMk/>
          <pc:sldMk cId="2427972721" sldId="264"/>
        </pc:sldMkLst>
        <pc:graphicFrameChg chg="mod">
          <ac:chgData name="Emaus Katriina" userId="e28635f8-d800-42ff-a913-92d375f1fb60" providerId="ADAL" clId="{66E41557-4B46-4F46-AC61-926E8E0FC4A1}" dt="2021-07-30T07:32:16.831" v="30"/>
          <ac:graphicFrameMkLst>
            <pc:docMk/>
            <pc:sldMk cId="2427972721" sldId="264"/>
            <ac:graphicFrameMk id="10" creationId="{9832D294-0A0E-4931-893C-D3959E0BA55F}"/>
          </ac:graphicFrameMkLst>
        </pc:graphicFrameChg>
      </pc:sldChg>
      <pc:sldChg chg="modSp">
        <pc:chgData name="Emaus Katriina" userId="e28635f8-d800-42ff-a913-92d375f1fb60" providerId="ADAL" clId="{66E41557-4B46-4F46-AC61-926E8E0FC4A1}" dt="2021-07-30T07:32:17.920" v="31"/>
        <pc:sldMkLst>
          <pc:docMk/>
          <pc:sldMk cId="2350748738" sldId="265"/>
        </pc:sldMkLst>
        <pc:graphicFrameChg chg="mod">
          <ac:chgData name="Emaus Katriina" userId="e28635f8-d800-42ff-a913-92d375f1fb60" providerId="ADAL" clId="{66E41557-4B46-4F46-AC61-926E8E0FC4A1}" dt="2021-07-30T07:32:17.920" v="31"/>
          <ac:graphicFrameMkLst>
            <pc:docMk/>
            <pc:sldMk cId="2350748738" sldId="265"/>
            <ac:graphicFrameMk id="10" creationId="{3F53F53C-58A1-4180-9F38-A49C294C96C9}"/>
          </ac:graphicFrameMkLst>
        </pc:graphicFrameChg>
      </pc:sldChg>
      <pc:sldChg chg="modSp">
        <pc:chgData name="Emaus Katriina" userId="e28635f8-d800-42ff-a913-92d375f1fb60" providerId="ADAL" clId="{66E41557-4B46-4F46-AC61-926E8E0FC4A1}" dt="2021-07-30T07:32:18.652" v="32"/>
        <pc:sldMkLst>
          <pc:docMk/>
          <pc:sldMk cId="1690015247" sldId="266"/>
        </pc:sldMkLst>
        <pc:graphicFrameChg chg="mod">
          <ac:chgData name="Emaus Katriina" userId="e28635f8-d800-42ff-a913-92d375f1fb60" providerId="ADAL" clId="{66E41557-4B46-4F46-AC61-926E8E0FC4A1}" dt="2021-07-30T07:32:18.652" v="32"/>
          <ac:graphicFrameMkLst>
            <pc:docMk/>
            <pc:sldMk cId="1690015247" sldId="266"/>
            <ac:graphicFrameMk id="10" creationId="{C5B78A22-640D-49FB-8C1E-9C3305AF8319}"/>
          </ac:graphicFrameMkLst>
        </pc:graphicFrameChg>
      </pc:sldChg>
      <pc:sldChg chg="modSp">
        <pc:chgData name="Emaus Katriina" userId="e28635f8-d800-42ff-a913-92d375f1fb60" providerId="ADAL" clId="{66E41557-4B46-4F46-AC61-926E8E0FC4A1}" dt="2021-07-30T07:32:19.605" v="33"/>
        <pc:sldMkLst>
          <pc:docMk/>
          <pc:sldMk cId="1908879576" sldId="267"/>
        </pc:sldMkLst>
        <pc:graphicFrameChg chg="mod">
          <ac:chgData name="Emaus Katriina" userId="e28635f8-d800-42ff-a913-92d375f1fb60" providerId="ADAL" clId="{66E41557-4B46-4F46-AC61-926E8E0FC4A1}" dt="2021-07-30T07:32:19.605" v="33"/>
          <ac:graphicFrameMkLst>
            <pc:docMk/>
            <pc:sldMk cId="1908879576" sldId="267"/>
            <ac:graphicFrameMk id="9" creationId="{4227F16A-1709-4FBE-B8AD-940ECA9073EE}"/>
          </ac:graphicFrameMkLst>
        </pc:graphicFrameChg>
      </pc:sldChg>
      <pc:sldChg chg="modSp">
        <pc:chgData name="Emaus Katriina" userId="e28635f8-d800-42ff-a913-92d375f1fb60" providerId="ADAL" clId="{66E41557-4B46-4F46-AC61-926E8E0FC4A1}" dt="2021-07-30T07:32:20.287" v="34"/>
        <pc:sldMkLst>
          <pc:docMk/>
          <pc:sldMk cId="338271439" sldId="268"/>
        </pc:sldMkLst>
        <pc:graphicFrameChg chg="mod">
          <ac:chgData name="Emaus Katriina" userId="e28635f8-d800-42ff-a913-92d375f1fb60" providerId="ADAL" clId="{66E41557-4B46-4F46-AC61-926E8E0FC4A1}" dt="2021-07-30T07:32:20.287" v="34"/>
          <ac:graphicFrameMkLst>
            <pc:docMk/>
            <pc:sldMk cId="338271439" sldId="268"/>
            <ac:graphicFrameMk id="10" creationId="{2C97E077-9544-49AB-A8C9-419C5ED64F9D}"/>
          </ac:graphicFrameMkLst>
        </pc:graphicFrameChg>
      </pc:sldChg>
      <pc:sldChg chg="modSp">
        <pc:chgData name="Emaus Katriina" userId="e28635f8-d800-42ff-a913-92d375f1fb60" providerId="ADAL" clId="{66E41557-4B46-4F46-AC61-926E8E0FC4A1}" dt="2021-07-30T07:32:21.283" v="35"/>
        <pc:sldMkLst>
          <pc:docMk/>
          <pc:sldMk cId="3279556919" sldId="269"/>
        </pc:sldMkLst>
        <pc:graphicFrameChg chg="mod">
          <ac:chgData name="Emaus Katriina" userId="e28635f8-d800-42ff-a913-92d375f1fb60" providerId="ADAL" clId="{66E41557-4B46-4F46-AC61-926E8E0FC4A1}" dt="2021-07-30T07:32:21.283" v="35"/>
          <ac:graphicFrameMkLst>
            <pc:docMk/>
            <pc:sldMk cId="3279556919" sldId="269"/>
            <ac:graphicFrameMk id="10" creationId="{271BA530-E953-4DBD-BEF2-0C7D85036065}"/>
          </ac:graphicFrameMkLst>
        </pc:graphicFrameChg>
      </pc:sldChg>
      <pc:sldChg chg="modSp">
        <pc:chgData name="Emaus Katriina" userId="e28635f8-d800-42ff-a913-92d375f1fb60" providerId="ADAL" clId="{66E41557-4B46-4F46-AC61-926E8E0FC4A1}" dt="2021-07-30T07:32:22.029" v="36"/>
        <pc:sldMkLst>
          <pc:docMk/>
          <pc:sldMk cId="3670827783" sldId="270"/>
        </pc:sldMkLst>
        <pc:graphicFrameChg chg="mod">
          <ac:chgData name="Emaus Katriina" userId="e28635f8-d800-42ff-a913-92d375f1fb60" providerId="ADAL" clId="{66E41557-4B46-4F46-AC61-926E8E0FC4A1}" dt="2021-07-30T07:32:22.029" v="36"/>
          <ac:graphicFrameMkLst>
            <pc:docMk/>
            <pc:sldMk cId="3670827783" sldId="270"/>
            <ac:graphicFrameMk id="10" creationId="{AA9903B3-5AE2-4BFC-AD54-F55B92DDEAA3}"/>
          </ac:graphicFrameMkLst>
        </pc:graphicFrameChg>
      </pc:sldChg>
      <pc:sldChg chg="modSp">
        <pc:chgData name="Emaus Katriina" userId="e28635f8-d800-42ff-a913-92d375f1fb60" providerId="ADAL" clId="{66E41557-4B46-4F46-AC61-926E8E0FC4A1}" dt="2021-07-30T07:32:22.853" v="37"/>
        <pc:sldMkLst>
          <pc:docMk/>
          <pc:sldMk cId="1043558846" sldId="271"/>
        </pc:sldMkLst>
        <pc:graphicFrameChg chg="mod">
          <ac:chgData name="Emaus Katriina" userId="e28635f8-d800-42ff-a913-92d375f1fb60" providerId="ADAL" clId="{66E41557-4B46-4F46-AC61-926E8E0FC4A1}" dt="2021-07-30T07:32:22.853" v="37"/>
          <ac:graphicFrameMkLst>
            <pc:docMk/>
            <pc:sldMk cId="1043558846" sldId="271"/>
            <ac:graphicFrameMk id="10" creationId="{B4D90A46-24AE-42D0-AD82-7EA54223F18B}"/>
          </ac:graphicFrameMkLst>
        </pc:graphicFrameChg>
      </pc:sldChg>
      <pc:sldChg chg="modSp">
        <pc:chgData name="Emaus Katriina" userId="e28635f8-d800-42ff-a913-92d375f1fb60" providerId="ADAL" clId="{66E41557-4B46-4F46-AC61-926E8E0FC4A1}" dt="2021-07-30T07:32:23.935" v="38"/>
        <pc:sldMkLst>
          <pc:docMk/>
          <pc:sldMk cId="3319825423" sldId="272"/>
        </pc:sldMkLst>
        <pc:graphicFrameChg chg="mod">
          <ac:chgData name="Emaus Katriina" userId="e28635f8-d800-42ff-a913-92d375f1fb60" providerId="ADAL" clId="{66E41557-4B46-4F46-AC61-926E8E0FC4A1}" dt="2021-07-30T07:32:23.935" v="38"/>
          <ac:graphicFrameMkLst>
            <pc:docMk/>
            <pc:sldMk cId="3319825423" sldId="272"/>
            <ac:graphicFrameMk id="10" creationId="{C675BCB3-AB11-468F-BCF4-45221045C26B}"/>
          </ac:graphicFrameMkLst>
        </pc:graphicFrameChg>
      </pc:sldChg>
      <pc:sldChg chg="modSp">
        <pc:chgData name="Emaus Katriina" userId="e28635f8-d800-42ff-a913-92d375f1fb60" providerId="ADAL" clId="{66E41557-4B46-4F46-AC61-926E8E0FC4A1}" dt="2021-07-30T07:32:25.618" v="39"/>
        <pc:sldMkLst>
          <pc:docMk/>
          <pc:sldMk cId="4278859879" sldId="273"/>
        </pc:sldMkLst>
        <pc:graphicFrameChg chg="mod">
          <ac:chgData name="Emaus Katriina" userId="e28635f8-d800-42ff-a913-92d375f1fb60" providerId="ADAL" clId="{66E41557-4B46-4F46-AC61-926E8E0FC4A1}" dt="2021-07-30T07:32:25.618" v="39"/>
          <ac:graphicFrameMkLst>
            <pc:docMk/>
            <pc:sldMk cId="4278859879" sldId="273"/>
            <ac:graphicFrameMk id="10" creationId="{A612714B-8399-457E-920F-5739241E1D24}"/>
          </ac:graphicFrameMkLst>
        </pc:graphicFrameChg>
      </pc:sldChg>
      <pc:sldChg chg="modSp">
        <pc:chgData name="Emaus Katriina" userId="e28635f8-d800-42ff-a913-92d375f1fb60" providerId="ADAL" clId="{66E41557-4B46-4F46-AC61-926E8E0FC4A1}" dt="2021-07-30T07:32:27.188" v="40"/>
        <pc:sldMkLst>
          <pc:docMk/>
          <pc:sldMk cId="2830257362" sldId="274"/>
        </pc:sldMkLst>
        <pc:graphicFrameChg chg="mod">
          <ac:chgData name="Emaus Katriina" userId="e28635f8-d800-42ff-a913-92d375f1fb60" providerId="ADAL" clId="{66E41557-4B46-4F46-AC61-926E8E0FC4A1}" dt="2021-07-30T07:32:27.188" v="40"/>
          <ac:graphicFrameMkLst>
            <pc:docMk/>
            <pc:sldMk cId="2830257362" sldId="274"/>
            <ac:graphicFrameMk id="10" creationId="{77727C57-0FEB-47DA-9B09-DFAA6C5E8348}"/>
          </ac:graphicFrameMkLst>
        </pc:graphicFrameChg>
      </pc:sldChg>
      <pc:sldChg chg="modSp">
        <pc:chgData name="Emaus Katriina" userId="e28635f8-d800-42ff-a913-92d375f1fb60" providerId="ADAL" clId="{66E41557-4B46-4F46-AC61-926E8E0FC4A1}" dt="2021-07-30T07:32:28.667" v="41"/>
        <pc:sldMkLst>
          <pc:docMk/>
          <pc:sldMk cId="652029288" sldId="275"/>
        </pc:sldMkLst>
        <pc:graphicFrameChg chg="mod">
          <ac:chgData name="Emaus Katriina" userId="e28635f8-d800-42ff-a913-92d375f1fb60" providerId="ADAL" clId="{66E41557-4B46-4F46-AC61-926E8E0FC4A1}" dt="2021-07-30T07:32:28.667" v="41"/>
          <ac:graphicFrameMkLst>
            <pc:docMk/>
            <pc:sldMk cId="652029288" sldId="275"/>
            <ac:graphicFrameMk id="10" creationId="{F51C3D5F-3FF6-41FE-9446-445400EA7AD3}"/>
          </ac:graphicFrameMkLst>
        </pc:graphicFrameChg>
      </pc:sldChg>
      <pc:sldChg chg="modSp">
        <pc:chgData name="Emaus Katriina" userId="e28635f8-d800-42ff-a913-92d375f1fb60" providerId="ADAL" clId="{66E41557-4B46-4F46-AC61-926E8E0FC4A1}" dt="2021-07-30T07:32:29.912" v="42"/>
        <pc:sldMkLst>
          <pc:docMk/>
          <pc:sldMk cId="1463627730" sldId="276"/>
        </pc:sldMkLst>
        <pc:graphicFrameChg chg="mod">
          <ac:chgData name="Emaus Katriina" userId="e28635f8-d800-42ff-a913-92d375f1fb60" providerId="ADAL" clId="{66E41557-4B46-4F46-AC61-926E8E0FC4A1}" dt="2021-07-30T07:32:29.912" v="42"/>
          <ac:graphicFrameMkLst>
            <pc:docMk/>
            <pc:sldMk cId="1463627730" sldId="276"/>
            <ac:graphicFrameMk id="10" creationId="{E74952AC-D9F5-46C4-8CFC-64AA88D8DF76}"/>
          </ac:graphicFrameMkLst>
        </pc:graphicFrameChg>
      </pc:sldChg>
      <pc:sldChg chg="modSp">
        <pc:chgData name="Emaus Katriina" userId="e28635f8-d800-42ff-a913-92d375f1fb60" providerId="ADAL" clId="{66E41557-4B46-4F46-AC61-926E8E0FC4A1}" dt="2021-07-30T07:32:31.074" v="43"/>
        <pc:sldMkLst>
          <pc:docMk/>
          <pc:sldMk cId="1518221807" sldId="277"/>
        </pc:sldMkLst>
        <pc:graphicFrameChg chg="mod">
          <ac:chgData name="Emaus Katriina" userId="e28635f8-d800-42ff-a913-92d375f1fb60" providerId="ADAL" clId="{66E41557-4B46-4F46-AC61-926E8E0FC4A1}" dt="2021-07-30T07:32:31.074" v="43"/>
          <ac:graphicFrameMkLst>
            <pc:docMk/>
            <pc:sldMk cId="1518221807" sldId="277"/>
            <ac:graphicFrameMk id="10" creationId="{B577B629-C1C0-420C-B15C-F7738BBAD2B2}"/>
          </ac:graphicFrameMkLst>
        </pc:graphicFrameChg>
      </pc:sldChg>
      <pc:sldChg chg="modSp">
        <pc:chgData name="Emaus Katriina" userId="e28635f8-d800-42ff-a913-92d375f1fb60" providerId="ADAL" clId="{66E41557-4B46-4F46-AC61-926E8E0FC4A1}" dt="2021-07-30T07:32:32.544" v="44"/>
        <pc:sldMkLst>
          <pc:docMk/>
          <pc:sldMk cId="3122956847" sldId="278"/>
        </pc:sldMkLst>
        <pc:graphicFrameChg chg="mod">
          <ac:chgData name="Emaus Katriina" userId="e28635f8-d800-42ff-a913-92d375f1fb60" providerId="ADAL" clId="{66E41557-4B46-4F46-AC61-926E8E0FC4A1}" dt="2021-07-30T07:32:32.544" v="44"/>
          <ac:graphicFrameMkLst>
            <pc:docMk/>
            <pc:sldMk cId="3122956847" sldId="278"/>
            <ac:graphicFrameMk id="10" creationId="{4E132D05-4D7A-4302-941E-851675ECC380}"/>
          </ac:graphicFrameMkLst>
        </pc:graphicFrameChg>
      </pc:sldChg>
      <pc:sldChg chg="modSp">
        <pc:chgData name="Emaus Katriina" userId="e28635f8-d800-42ff-a913-92d375f1fb60" providerId="ADAL" clId="{66E41557-4B46-4F46-AC61-926E8E0FC4A1}" dt="2021-07-30T07:32:33.600" v="45"/>
        <pc:sldMkLst>
          <pc:docMk/>
          <pc:sldMk cId="62254542" sldId="279"/>
        </pc:sldMkLst>
        <pc:graphicFrameChg chg="mod">
          <ac:chgData name="Emaus Katriina" userId="e28635f8-d800-42ff-a913-92d375f1fb60" providerId="ADAL" clId="{66E41557-4B46-4F46-AC61-926E8E0FC4A1}" dt="2021-07-30T07:32:33.600" v="45"/>
          <ac:graphicFrameMkLst>
            <pc:docMk/>
            <pc:sldMk cId="62254542" sldId="279"/>
            <ac:graphicFrameMk id="10" creationId="{19C11935-7209-4132-AAA1-750AA72F40E4}"/>
          </ac:graphicFrameMkLst>
        </pc:graphicFrameChg>
      </pc:sldChg>
      <pc:sldChg chg="modSp">
        <pc:chgData name="Emaus Katriina" userId="e28635f8-d800-42ff-a913-92d375f1fb60" providerId="ADAL" clId="{66E41557-4B46-4F46-AC61-926E8E0FC4A1}" dt="2021-07-30T07:32:34.692" v="46"/>
        <pc:sldMkLst>
          <pc:docMk/>
          <pc:sldMk cId="1080264128" sldId="280"/>
        </pc:sldMkLst>
        <pc:graphicFrameChg chg="mod">
          <ac:chgData name="Emaus Katriina" userId="e28635f8-d800-42ff-a913-92d375f1fb60" providerId="ADAL" clId="{66E41557-4B46-4F46-AC61-926E8E0FC4A1}" dt="2021-07-30T07:32:34.692" v="46"/>
          <ac:graphicFrameMkLst>
            <pc:docMk/>
            <pc:sldMk cId="1080264128" sldId="280"/>
            <ac:graphicFrameMk id="10" creationId="{B3835CA0-9000-4C00-B216-9C5DD488572A}"/>
          </ac:graphicFrameMkLst>
        </pc:graphicFrameChg>
      </pc:sldChg>
      <pc:sldChg chg="modSp">
        <pc:chgData name="Emaus Katriina" userId="e28635f8-d800-42ff-a913-92d375f1fb60" providerId="ADAL" clId="{66E41557-4B46-4F46-AC61-926E8E0FC4A1}" dt="2021-07-30T07:32:36.088" v="47"/>
        <pc:sldMkLst>
          <pc:docMk/>
          <pc:sldMk cId="2747308166" sldId="281"/>
        </pc:sldMkLst>
        <pc:graphicFrameChg chg="mod">
          <ac:chgData name="Emaus Katriina" userId="e28635f8-d800-42ff-a913-92d375f1fb60" providerId="ADAL" clId="{66E41557-4B46-4F46-AC61-926E8E0FC4A1}" dt="2021-07-30T07:32:36.088" v="47"/>
          <ac:graphicFrameMkLst>
            <pc:docMk/>
            <pc:sldMk cId="2747308166" sldId="281"/>
            <ac:graphicFrameMk id="10" creationId="{85ED489E-8F48-4953-975A-B44CC066D50B}"/>
          </ac:graphicFrameMkLst>
        </pc:graphicFrameChg>
      </pc:sldChg>
      <pc:sldChg chg="modSp">
        <pc:chgData name="Emaus Katriina" userId="e28635f8-d800-42ff-a913-92d375f1fb60" providerId="ADAL" clId="{66E41557-4B46-4F46-AC61-926E8E0FC4A1}" dt="2021-07-30T07:32:13.697" v="26"/>
        <pc:sldMkLst>
          <pc:docMk/>
          <pc:sldMk cId="3682767062" sldId="283"/>
        </pc:sldMkLst>
        <pc:graphicFrameChg chg="mod">
          <ac:chgData name="Emaus Katriina" userId="e28635f8-d800-42ff-a913-92d375f1fb60" providerId="ADAL" clId="{66E41557-4B46-4F46-AC61-926E8E0FC4A1}" dt="2021-07-30T07:32:13.697" v="26"/>
          <ac:graphicFrameMkLst>
            <pc:docMk/>
            <pc:sldMk cId="3682767062" sldId="283"/>
            <ac:graphicFrameMk id="10" creationId="{325098A6-CAB4-472A-9BE9-EB1CD13E0A8E}"/>
          </ac:graphicFrameMkLst>
        </pc:graphicFrameChg>
      </pc:sldChg>
      <pc:sldChg chg="modSp">
        <pc:chgData name="Emaus Katriina" userId="e28635f8-d800-42ff-a913-92d375f1fb60" providerId="ADAL" clId="{66E41557-4B46-4F46-AC61-926E8E0FC4A1}" dt="2021-07-30T07:32:14.479" v="27"/>
        <pc:sldMkLst>
          <pc:docMk/>
          <pc:sldMk cId="1076209344" sldId="284"/>
        </pc:sldMkLst>
        <pc:graphicFrameChg chg="mod">
          <ac:chgData name="Emaus Katriina" userId="e28635f8-d800-42ff-a913-92d375f1fb60" providerId="ADAL" clId="{66E41557-4B46-4F46-AC61-926E8E0FC4A1}" dt="2021-07-30T07:32:14.479" v="27"/>
          <ac:graphicFrameMkLst>
            <pc:docMk/>
            <pc:sldMk cId="1076209344" sldId="284"/>
            <ac:graphicFrameMk id="9" creationId="{F8A4BB36-59C2-43EE-8728-5B4016B20828}"/>
          </ac:graphicFrameMkLst>
        </pc:graphicFrameChg>
      </pc:sldChg>
    </pc:docChg>
  </pc:docChgLst>
  <pc:docChgLst>
    <pc:chgData name="Katriina" userId="e28635f8-d800-42ff-a913-92d375f1fb60" providerId="ADAL" clId="{2BDBFA41-88A3-4664-B6F8-D7C6866D4AE4}"/>
    <pc:docChg chg="delSld modSld">
      <pc:chgData name="Katriina" userId="e28635f8-d800-42ff-a913-92d375f1fb60" providerId="ADAL" clId="{2BDBFA41-88A3-4664-B6F8-D7C6866D4AE4}" dt="2021-05-31T07:33:42.896" v="24" actId="47"/>
      <pc:docMkLst>
        <pc:docMk/>
      </pc:docMkLst>
      <pc:sldChg chg="modSp">
        <pc:chgData name="Katriina" userId="e28635f8-d800-42ff-a913-92d375f1fb60" providerId="ADAL" clId="{2BDBFA41-88A3-4664-B6F8-D7C6866D4AE4}" dt="2021-05-31T07:32:40.487" v="0"/>
        <pc:sldMkLst>
          <pc:docMk/>
          <pc:sldMk cId="369055690" sldId="257"/>
        </pc:sldMkLst>
        <pc:graphicFrameChg chg="mod">
          <ac:chgData name="Katriina" userId="e28635f8-d800-42ff-a913-92d375f1fb60" providerId="ADAL" clId="{2BDBFA41-88A3-4664-B6F8-D7C6866D4AE4}" dt="2021-05-31T07:32:40.487" v="0"/>
          <ac:graphicFrameMkLst>
            <pc:docMk/>
            <pc:sldMk cId="369055690" sldId="257"/>
            <ac:graphicFrameMk id="8" creationId="{00000000-0000-0000-0000-000000000000}"/>
          </ac:graphicFrameMkLst>
        </pc:graphicFrameChg>
      </pc:sldChg>
      <pc:sldChg chg="modSp">
        <pc:chgData name="Katriina" userId="e28635f8-d800-42ff-a913-92d375f1fb60" providerId="ADAL" clId="{2BDBFA41-88A3-4664-B6F8-D7C6866D4AE4}" dt="2021-05-31T07:32:40.809" v="1"/>
        <pc:sldMkLst>
          <pc:docMk/>
          <pc:sldMk cId="3145583433" sldId="258"/>
        </pc:sldMkLst>
        <pc:graphicFrameChg chg="mod">
          <ac:chgData name="Katriina" userId="e28635f8-d800-42ff-a913-92d375f1fb60" providerId="ADAL" clId="{2BDBFA41-88A3-4664-B6F8-D7C6866D4AE4}" dt="2021-05-31T07:32:40.809" v="1"/>
          <ac:graphicFrameMkLst>
            <pc:docMk/>
            <pc:sldMk cId="3145583433" sldId="258"/>
            <ac:graphicFrameMk id="8" creationId="{00000000-0000-0000-0000-000000000000}"/>
          </ac:graphicFrameMkLst>
        </pc:graphicFrameChg>
      </pc:sldChg>
      <pc:sldChg chg="modSp">
        <pc:chgData name="Katriina" userId="e28635f8-d800-42ff-a913-92d375f1fb60" providerId="ADAL" clId="{2BDBFA41-88A3-4664-B6F8-D7C6866D4AE4}" dt="2021-05-31T07:32:46.554" v="4"/>
        <pc:sldMkLst>
          <pc:docMk/>
          <pc:sldMk cId="3702945625" sldId="262"/>
        </pc:sldMkLst>
        <pc:graphicFrameChg chg="mod">
          <ac:chgData name="Katriina" userId="e28635f8-d800-42ff-a913-92d375f1fb60" providerId="ADAL" clId="{2BDBFA41-88A3-4664-B6F8-D7C6866D4AE4}" dt="2021-05-31T07:32:46.554" v="4"/>
          <ac:graphicFrameMkLst>
            <pc:docMk/>
            <pc:sldMk cId="3702945625" sldId="262"/>
            <ac:graphicFrameMk id="10" creationId="{D406B1C6-1F1E-4FFF-A9D5-5331D4C9774A}"/>
          </ac:graphicFrameMkLst>
        </pc:graphicFrameChg>
      </pc:sldChg>
      <pc:sldChg chg="modSp">
        <pc:chgData name="Katriina" userId="e28635f8-d800-42ff-a913-92d375f1fb60" providerId="ADAL" clId="{2BDBFA41-88A3-4664-B6F8-D7C6866D4AE4}" dt="2021-05-31T07:32:48.284" v="5"/>
        <pc:sldMkLst>
          <pc:docMk/>
          <pc:sldMk cId="1117471020" sldId="263"/>
        </pc:sldMkLst>
        <pc:graphicFrameChg chg="mod">
          <ac:chgData name="Katriina" userId="e28635f8-d800-42ff-a913-92d375f1fb60" providerId="ADAL" clId="{2BDBFA41-88A3-4664-B6F8-D7C6866D4AE4}" dt="2021-05-31T07:32:48.284" v="5"/>
          <ac:graphicFrameMkLst>
            <pc:docMk/>
            <pc:sldMk cId="1117471020" sldId="263"/>
            <ac:graphicFrameMk id="10" creationId="{ED61EC5B-4B10-45E1-AB74-810AD191B0E3}"/>
          </ac:graphicFrameMkLst>
        </pc:graphicFrameChg>
      </pc:sldChg>
      <pc:sldChg chg="modSp">
        <pc:chgData name="Katriina" userId="e28635f8-d800-42ff-a913-92d375f1fb60" providerId="ADAL" clId="{2BDBFA41-88A3-4664-B6F8-D7C6866D4AE4}" dt="2021-05-31T07:32:49.882" v="6"/>
        <pc:sldMkLst>
          <pc:docMk/>
          <pc:sldMk cId="2427972721" sldId="264"/>
        </pc:sldMkLst>
        <pc:graphicFrameChg chg="mod">
          <ac:chgData name="Katriina" userId="e28635f8-d800-42ff-a913-92d375f1fb60" providerId="ADAL" clId="{2BDBFA41-88A3-4664-B6F8-D7C6866D4AE4}" dt="2021-05-31T07:32:49.882" v="6"/>
          <ac:graphicFrameMkLst>
            <pc:docMk/>
            <pc:sldMk cId="2427972721" sldId="264"/>
            <ac:graphicFrameMk id="10" creationId="{9832D294-0A0E-4931-893C-D3959E0BA55F}"/>
          </ac:graphicFrameMkLst>
        </pc:graphicFrameChg>
      </pc:sldChg>
      <pc:sldChg chg="modSp">
        <pc:chgData name="Katriina" userId="e28635f8-d800-42ff-a913-92d375f1fb60" providerId="ADAL" clId="{2BDBFA41-88A3-4664-B6F8-D7C6866D4AE4}" dt="2021-05-31T07:32:51.356" v="7"/>
        <pc:sldMkLst>
          <pc:docMk/>
          <pc:sldMk cId="2350748738" sldId="265"/>
        </pc:sldMkLst>
        <pc:graphicFrameChg chg="mod">
          <ac:chgData name="Katriina" userId="e28635f8-d800-42ff-a913-92d375f1fb60" providerId="ADAL" clId="{2BDBFA41-88A3-4664-B6F8-D7C6866D4AE4}" dt="2021-05-31T07:32:51.356" v="7"/>
          <ac:graphicFrameMkLst>
            <pc:docMk/>
            <pc:sldMk cId="2350748738" sldId="265"/>
            <ac:graphicFrameMk id="10" creationId="{3F53F53C-58A1-4180-9F38-A49C294C96C9}"/>
          </ac:graphicFrameMkLst>
        </pc:graphicFrameChg>
      </pc:sldChg>
      <pc:sldChg chg="modSp">
        <pc:chgData name="Katriina" userId="e28635f8-d800-42ff-a913-92d375f1fb60" providerId="ADAL" clId="{2BDBFA41-88A3-4664-B6F8-D7C6866D4AE4}" dt="2021-05-31T07:32:53.012" v="8"/>
        <pc:sldMkLst>
          <pc:docMk/>
          <pc:sldMk cId="1690015247" sldId="266"/>
        </pc:sldMkLst>
        <pc:graphicFrameChg chg="mod">
          <ac:chgData name="Katriina" userId="e28635f8-d800-42ff-a913-92d375f1fb60" providerId="ADAL" clId="{2BDBFA41-88A3-4664-B6F8-D7C6866D4AE4}" dt="2021-05-31T07:32:53.012" v="8"/>
          <ac:graphicFrameMkLst>
            <pc:docMk/>
            <pc:sldMk cId="1690015247" sldId="266"/>
            <ac:graphicFrameMk id="10" creationId="{C5B78A22-640D-49FB-8C1E-9C3305AF8319}"/>
          </ac:graphicFrameMkLst>
        </pc:graphicFrameChg>
      </pc:sldChg>
      <pc:sldChg chg="modSp">
        <pc:chgData name="Katriina" userId="e28635f8-d800-42ff-a913-92d375f1fb60" providerId="ADAL" clId="{2BDBFA41-88A3-4664-B6F8-D7C6866D4AE4}" dt="2021-05-31T07:32:54.635" v="9"/>
        <pc:sldMkLst>
          <pc:docMk/>
          <pc:sldMk cId="1908879576" sldId="267"/>
        </pc:sldMkLst>
        <pc:graphicFrameChg chg="mod">
          <ac:chgData name="Katriina" userId="e28635f8-d800-42ff-a913-92d375f1fb60" providerId="ADAL" clId="{2BDBFA41-88A3-4664-B6F8-D7C6866D4AE4}" dt="2021-05-31T07:32:54.635" v="9"/>
          <ac:graphicFrameMkLst>
            <pc:docMk/>
            <pc:sldMk cId="1908879576" sldId="267"/>
            <ac:graphicFrameMk id="9" creationId="{4227F16A-1709-4FBE-B8AD-940ECA9073EE}"/>
          </ac:graphicFrameMkLst>
        </pc:graphicFrameChg>
      </pc:sldChg>
      <pc:sldChg chg="modSp">
        <pc:chgData name="Katriina" userId="e28635f8-d800-42ff-a913-92d375f1fb60" providerId="ADAL" clId="{2BDBFA41-88A3-4664-B6F8-D7C6866D4AE4}" dt="2021-05-31T07:32:56.089" v="10"/>
        <pc:sldMkLst>
          <pc:docMk/>
          <pc:sldMk cId="338271439" sldId="268"/>
        </pc:sldMkLst>
        <pc:graphicFrameChg chg="mod">
          <ac:chgData name="Katriina" userId="e28635f8-d800-42ff-a913-92d375f1fb60" providerId="ADAL" clId="{2BDBFA41-88A3-4664-B6F8-D7C6866D4AE4}" dt="2021-05-31T07:32:56.089" v="10"/>
          <ac:graphicFrameMkLst>
            <pc:docMk/>
            <pc:sldMk cId="338271439" sldId="268"/>
            <ac:graphicFrameMk id="10" creationId="{2C97E077-9544-49AB-A8C9-419C5ED64F9D}"/>
          </ac:graphicFrameMkLst>
        </pc:graphicFrameChg>
      </pc:sldChg>
      <pc:sldChg chg="modSp">
        <pc:chgData name="Katriina" userId="e28635f8-d800-42ff-a913-92d375f1fb60" providerId="ADAL" clId="{2BDBFA41-88A3-4664-B6F8-D7C6866D4AE4}" dt="2021-05-31T07:32:57.458" v="11"/>
        <pc:sldMkLst>
          <pc:docMk/>
          <pc:sldMk cId="3279556919" sldId="269"/>
        </pc:sldMkLst>
        <pc:graphicFrameChg chg="mod">
          <ac:chgData name="Katriina" userId="e28635f8-d800-42ff-a913-92d375f1fb60" providerId="ADAL" clId="{2BDBFA41-88A3-4664-B6F8-D7C6866D4AE4}" dt="2021-05-31T07:32:57.458" v="11"/>
          <ac:graphicFrameMkLst>
            <pc:docMk/>
            <pc:sldMk cId="3279556919" sldId="269"/>
            <ac:graphicFrameMk id="10" creationId="{271BA530-E953-4DBD-BEF2-0C7D85036065}"/>
          </ac:graphicFrameMkLst>
        </pc:graphicFrameChg>
      </pc:sldChg>
      <pc:sldChg chg="modSp">
        <pc:chgData name="Katriina" userId="e28635f8-d800-42ff-a913-92d375f1fb60" providerId="ADAL" clId="{2BDBFA41-88A3-4664-B6F8-D7C6866D4AE4}" dt="2021-05-31T07:32:59.141" v="12"/>
        <pc:sldMkLst>
          <pc:docMk/>
          <pc:sldMk cId="3670827783" sldId="270"/>
        </pc:sldMkLst>
        <pc:graphicFrameChg chg="mod">
          <ac:chgData name="Katriina" userId="e28635f8-d800-42ff-a913-92d375f1fb60" providerId="ADAL" clId="{2BDBFA41-88A3-4664-B6F8-D7C6866D4AE4}" dt="2021-05-31T07:32:59.141" v="12"/>
          <ac:graphicFrameMkLst>
            <pc:docMk/>
            <pc:sldMk cId="3670827783" sldId="270"/>
            <ac:graphicFrameMk id="10" creationId="{AA9903B3-5AE2-4BFC-AD54-F55B92DDEAA3}"/>
          </ac:graphicFrameMkLst>
        </pc:graphicFrameChg>
      </pc:sldChg>
      <pc:sldChg chg="modSp">
        <pc:chgData name="Katriina" userId="e28635f8-d800-42ff-a913-92d375f1fb60" providerId="ADAL" clId="{2BDBFA41-88A3-4664-B6F8-D7C6866D4AE4}" dt="2021-05-31T07:33:00.441" v="13"/>
        <pc:sldMkLst>
          <pc:docMk/>
          <pc:sldMk cId="1043558846" sldId="271"/>
        </pc:sldMkLst>
        <pc:graphicFrameChg chg="mod">
          <ac:chgData name="Katriina" userId="e28635f8-d800-42ff-a913-92d375f1fb60" providerId="ADAL" clId="{2BDBFA41-88A3-4664-B6F8-D7C6866D4AE4}" dt="2021-05-31T07:33:00.441" v="13"/>
          <ac:graphicFrameMkLst>
            <pc:docMk/>
            <pc:sldMk cId="1043558846" sldId="271"/>
            <ac:graphicFrameMk id="10" creationId="{B4D90A46-24AE-42D0-AD82-7EA54223F18B}"/>
          </ac:graphicFrameMkLst>
        </pc:graphicFrameChg>
      </pc:sldChg>
      <pc:sldChg chg="modSp">
        <pc:chgData name="Katriina" userId="e28635f8-d800-42ff-a913-92d375f1fb60" providerId="ADAL" clId="{2BDBFA41-88A3-4664-B6F8-D7C6866D4AE4}" dt="2021-05-31T07:33:01.752" v="14"/>
        <pc:sldMkLst>
          <pc:docMk/>
          <pc:sldMk cId="3319825423" sldId="272"/>
        </pc:sldMkLst>
        <pc:graphicFrameChg chg="mod">
          <ac:chgData name="Katriina" userId="e28635f8-d800-42ff-a913-92d375f1fb60" providerId="ADAL" clId="{2BDBFA41-88A3-4664-B6F8-D7C6866D4AE4}" dt="2021-05-31T07:33:01.752" v="14"/>
          <ac:graphicFrameMkLst>
            <pc:docMk/>
            <pc:sldMk cId="3319825423" sldId="272"/>
            <ac:graphicFrameMk id="10" creationId="{C675BCB3-AB11-468F-BCF4-45221045C26B}"/>
          </ac:graphicFrameMkLst>
        </pc:graphicFrameChg>
      </pc:sldChg>
      <pc:sldChg chg="modSp">
        <pc:chgData name="Katriina" userId="e28635f8-d800-42ff-a913-92d375f1fb60" providerId="ADAL" clId="{2BDBFA41-88A3-4664-B6F8-D7C6866D4AE4}" dt="2021-05-31T07:33:03.006" v="15"/>
        <pc:sldMkLst>
          <pc:docMk/>
          <pc:sldMk cId="4278859879" sldId="273"/>
        </pc:sldMkLst>
        <pc:graphicFrameChg chg="mod">
          <ac:chgData name="Katriina" userId="e28635f8-d800-42ff-a913-92d375f1fb60" providerId="ADAL" clId="{2BDBFA41-88A3-4664-B6F8-D7C6866D4AE4}" dt="2021-05-31T07:33:03.006" v="15"/>
          <ac:graphicFrameMkLst>
            <pc:docMk/>
            <pc:sldMk cId="4278859879" sldId="273"/>
            <ac:graphicFrameMk id="10" creationId="{A612714B-8399-457E-920F-5739241E1D24}"/>
          </ac:graphicFrameMkLst>
        </pc:graphicFrameChg>
      </pc:sldChg>
      <pc:sldChg chg="modSp">
        <pc:chgData name="Katriina" userId="e28635f8-d800-42ff-a913-92d375f1fb60" providerId="ADAL" clId="{2BDBFA41-88A3-4664-B6F8-D7C6866D4AE4}" dt="2021-05-31T07:33:04.310" v="16"/>
        <pc:sldMkLst>
          <pc:docMk/>
          <pc:sldMk cId="2830257362" sldId="274"/>
        </pc:sldMkLst>
        <pc:graphicFrameChg chg="mod">
          <ac:chgData name="Katriina" userId="e28635f8-d800-42ff-a913-92d375f1fb60" providerId="ADAL" clId="{2BDBFA41-88A3-4664-B6F8-D7C6866D4AE4}" dt="2021-05-31T07:33:04.310" v="16"/>
          <ac:graphicFrameMkLst>
            <pc:docMk/>
            <pc:sldMk cId="2830257362" sldId="274"/>
            <ac:graphicFrameMk id="10" creationId="{77727C57-0FEB-47DA-9B09-DFAA6C5E8348}"/>
          </ac:graphicFrameMkLst>
        </pc:graphicFrameChg>
      </pc:sldChg>
      <pc:sldChg chg="modSp">
        <pc:chgData name="Katriina" userId="e28635f8-d800-42ff-a913-92d375f1fb60" providerId="ADAL" clId="{2BDBFA41-88A3-4664-B6F8-D7C6866D4AE4}" dt="2021-05-31T07:33:05.544" v="17"/>
        <pc:sldMkLst>
          <pc:docMk/>
          <pc:sldMk cId="652029288" sldId="275"/>
        </pc:sldMkLst>
        <pc:graphicFrameChg chg="mod">
          <ac:chgData name="Katriina" userId="e28635f8-d800-42ff-a913-92d375f1fb60" providerId="ADAL" clId="{2BDBFA41-88A3-4664-B6F8-D7C6866D4AE4}" dt="2021-05-31T07:33:05.544" v="17"/>
          <ac:graphicFrameMkLst>
            <pc:docMk/>
            <pc:sldMk cId="652029288" sldId="275"/>
            <ac:graphicFrameMk id="10" creationId="{F51C3D5F-3FF6-41FE-9446-445400EA7AD3}"/>
          </ac:graphicFrameMkLst>
        </pc:graphicFrameChg>
      </pc:sldChg>
      <pc:sldChg chg="modSp">
        <pc:chgData name="Katriina" userId="e28635f8-d800-42ff-a913-92d375f1fb60" providerId="ADAL" clId="{2BDBFA41-88A3-4664-B6F8-D7C6866D4AE4}" dt="2021-05-31T07:33:06.989" v="18"/>
        <pc:sldMkLst>
          <pc:docMk/>
          <pc:sldMk cId="1463627730" sldId="276"/>
        </pc:sldMkLst>
        <pc:graphicFrameChg chg="mod">
          <ac:chgData name="Katriina" userId="e28635f8-d800-42ff-a913-92d375f1fb60" providerId="ADAL" clId="{2BDBFA41-88A3-4664-B6F8-D7C6866D4AE4}" dt="2021-05-31T07:33:06.989" v="18"/>
          <ac:graphicFrameMkLst>
            <pc:docMk/>
            <pc:sldMk cId="1463627730" sldId="276"/>
            <ac:graphicFrameMk id="10" creationId="{E74952AC-D9F5-46C4-8CFC-64AA88D8DF76}"/>
          </ac:graphicFrameMkLst>
        </pc:graphicFrameChg>
      </pc:sldChg>
      <pc:sldChg chg="modSp">
        <pc:chgData name="Katriina" userId="e28635f8-d800-42ff-a913-92d375f1fb60" providerId="ADAL" clId="{2BDBFA41-88A3-4664-B6F8-D7C6866D4AE4}" dt="2021-05-31T07:33:08.261" v="19"/>
        <pc:sldMkLst>
          <pc:docMk/>
          <pc:sldMk cId="1518221807" sldId="277"/>
        </pc:sldMkLst>
        <pc:graphicFrameChg chg="mod">
          <ac:chgData name="Katriina" userId="e28635f8-d800-42ff-a913-92d375f1fb60" providerId="ADAL" clId="{2BDBFA41-88A3-4664-B6F8-D7C6866D4AE4}" dt="2021-05-31T07:33:08.261" v="19"/>
          <ac:graphicFrameMkLst>
            <pc:docMk/>
            <pc:sldMk cId="1518221807" sldId="277"/>
            <ac:graphicFrameMk id="10" creationId="{B577B629-C1C0-420C-B15C-F7738BBAD2B2}"/>
          </ac:graphicFrameMkLst>
        </pc:graphicFrameChg>
      </pc:sldChg>
      <pc:sldChg chg="modSp">
        <pc:chgData name="Katriina" userId="e28635f8-d800-42ff-a913-92d375f1fb60" providerId="ADAL" clId="{2BDBFA41-88A3-4664-B6F8-D7C6866D4AE4}" dt="2021-05-31T07:33:09.585" v="20"/>
        <pc:sldMkLst>
          <pc:docMk/>
          <pc:sldMk cId="3122956847" sldId="278"/>
        </pc:sldMkLst>
        <pc:graphicFrameChg chg="mod">
          <ac:chgData name="Katriina" userId="e28635f8-d800-42ff-a913-92d375f1fb60" providerId="ADAL" clId="{2BDBFA41-88A3-4664-B6F8-D7C6866D4AE4}" dt="2021-05-31T07:33:09.585" v="20"/>
          <ac:graphicFrameMkLst>
            <pc:docMk/>
            <pc:sldMk cId="3122956847" sldId="278"/>
            <ac:graphicFrameMk id="10" creationId="{4E132D05-4D7A-4302-941E-851675ECC380}"/>
          </ac:graphicFrameMkLst>
        </pc:graphicFrameChg>
      </pc:sldChg>
      <pc:sldChg chg="modSp">
        <pc:chgData name="Katriina" userId="e28635f8-d800-42ff-a913-92d375f1fb60" providerId="ADAL" clId="{2BDBFA41-88A3-4664-B6F8-D7C6866D4AE4}" dt="2021-05-31T07:33:10.979" v="21"/>
        <pc:sldMkLst>
          <pc:docMk/>
          <pc:sldMk cId="62254542" sldId="279"/>
        </pc:sldMkLst>
        <pc:graphicFrameChg chg="mod">
          <ac:chgData name="Katriina" userId="e28635f8-d800-42ff-a913-92d375f1fb60" providerId="ADAL" clId="{2BDBFA41-88A3-4664-B6F8-D7C6866D4AE4}" dt="2021-05-31T07:33:10.979" v="21"/>
          <ac:graphicFrameMkLst>
            <pc:docMk/>
            <pc:sldMk cId="62254542" sldId="279"/>
            <ac:graphicFrameMk id="10" creationId="{19C11935-7209-4132-AAA1-750AA72F40E4}"/>
          </ac:graphicFrameMkLst>
        </pc:graphicFrameChg>
      </pc:sldChg>
      <pc:sldChg chg="modSp">
        <pc:chgData name="Katriina" userId="e28635f8-d800-42ff-a913-92d375f1fb60" providerId="ADAL" clId="{2BDBFA41-88A3-4664-B6F8-D7C6866D4AE4}" dt="2021-05-31T07:33:12.304" v="22"/>
        <pc:sldMkLst>
          <pc:docMk/>
          <pc:sldMk cId="1080264128" sldId="280"/>
        </pc:sldMkLst>
        <pc:graphicFrameChg chg="mod">
          <ac:chgData name="Katriina" userId="e28635f8-d800-42ff-a913-92d375f1fb60" providerId="ADAL" clId="{2BDBFA41-88A3-4664-B6F8-D7C6866D4AE4}" dt="2021-05-31T07:33:12.304" v="22"/>
          <ac:graphicFrameMkLst>
            <pc:docMk/>
            <pc:sldMk cId="1080264128" sldId="280"/>
            <ac:graphicFrameMk id="10" creationId="{B3835CA0-9000-4C00-B216-9C5DD488572A}"/>
          </ac:graphicFrameMkLst>
        </pc:graphicFrameChg>
      </pc:sldChg>
      <pc:sldChg chg="modSp">
        <pc:chgData name="Katriina" userId="e28635f8-d800-42ff-a913-92d375f1fb60" providerId="ADAL" clId="{2BDBFA41-88A3-4664-B6F8-D7C6866D4AE4}" dt="2021-05-31T07:33:13.530" v="23"/>
        <pc:sldMkLst>
          <pc:docMk/>
          <pc:sldMk cId="2747308166" sldId="281"/>
        </pc:sldMkLst>
        <pc:graphicFrameChg chg="mod">
          <ac:chgData name="Katriina" userId="e28635f8-d800-42ff-a913-92d375f1fb60" providerId="ADAL" clId="{2BDBFA41-88A3-4664-B6F8-D7C6866D4AE4}" dt="2021-05-31T07:33:13.530" v="23"/>
          <ac:graphicFrameMkLst>
            <pc:docMk/>
            <pc:sldMk cId="2747308166" sldId="281"/>
            <ac:graphicFrameMk id="10" creationId="{85ED489E-8F48-4953-975A-B44CC066D50B}"/>
          </ac:graphicFrameMkLst>
        </pc:graphicFrameChg>
      </pc:sldChg>
      <pc:sldChg chg="modSp">
        <pc:chgData name="Katriina" userId="e28635f8-d800-42ff-a913-92d375f1fb60" providerId="ADAL" clId="{2BDBFA41-88A3-4664-B6F8-D7C6866D4AE4}" dt="2021-05-31T07:32:43.294" v="2"/>
        <pc:sldMkLst>
          <pc:docMk/>
          <pc:sldMk cId="3682767062" sldId="283"/>
        </pc:sldMkLst>
        <pc:graphicFrameChg chg="mod">
          <ac:chgData name="Katriina" userId="e28635f8-d800-42ff-a913-92d375f1fb60" providerId="ADAL" clId="{2BDBFA41-88A3-4664-B6F8-D7C6866D4AE4}" dt="2021-05-31T07:32:43.294" v="2"/>
          <ac:graphicFrameMkLst>
            <pc:docMk/>
            <pc:sldMk cId="3682767062" sldId="283"/>
            <ac:graphicFrameMk id="10" creationId="{325098A6-CAB4-472A-9BE9-EB1CD13E0A8E}"/>
          </ac:graphicFrameMkLst>
        </pc:graphicFrameChg>
      </pc:sldChg>
      <pc:sldChg chg="modSp">
        <pc:chgData name="Katriina" userId="e28635f8-d800-42ff-a913-92d375f1fb60" providerId="ADAL" clId="{2BDBFA41-88A3-4664-B6F8-D7C6866D4AE4}" dt="2021-05-31T07:32:44.983" v="3"/>
        <pc:sldMkLst>
          <pc:docMk/>
          <pc:sldMk cId="1076209344" sldId="284"/>
        </pc:sldMkLst>
        <pc:graphicFrameChg chg="mod">
          <ac:chgData name="Katriina" userId="e28635f8-d800-42ff-a913-92d375f1fb60" providerId="ADAL" clId="{2BDBFA41-88A3-4664-B6F8-D7C6866D4AE4}" dt="2021-05-31T07:32:44.983" v="3"/>
          <ac:graphicFrameMkLst>
            <pc:docMk/>
            <pc:sldMk cId="1076209344" sldId="284"/>
            <ac:graphicFrameMk id="9" creationId="{F8A4BB36-59C2-43EE-8728-5B4016B20828}"/>
          </ac:graphicFrameMkLst>
        </pc:graphicFrameChg>
      </pc:sldChg>
      <pc:sldChg chg="del">
        <pc:chgData name="Katriina" userId="e28635f8-d800-42ff-a913-92d375f1fb60" providerId="ADAL" clId="{2BDBFA41-88A3-4664-B6F8-D7C6866D4AE4}" dt="2021-05-31T07:33:42.896" v="24" actId="47"/>
        <pc:sldMkLst>
          <pc:docMk/>
          <pc:sldMk cId="1350068246" sldId="547"/>
        </pc:sldMkLst>
      </pc:sldChg>
    </pc:docChg>
  </pc:docChgLst>
  <pc:docChgLst>
    <pc:chgData name="Emaus Katriina" userId="e28635f8-d800-42ff-a913-92d375f1fb60" providerId="ADAL" clId="{E895D14D-C5AA-4007-A0B2-FA0888ADD12C}"/>
    <pc:docChg chg="modSld">
      <pc:chgData name="Emaus Katriina" userId="e28635f8-d800-42ff-a913-92d375f1fb60" providerId="ADAL" clId="{E895D14D-C5AA-4007-A0B2-FA0888ADD12C}" dt="2023-03-01T12:57:46.835" v="23"/>
      <pc:docMkLst>
        <pc:docMk/>
      </pc:docMkLst>
      <pc:sldChg chg="modSp">
        <pc:chgData name="Emaus Katriina" userId="e28635f8-d800-42ff-a913-92d375f1fb60" providerId="ADAL" clId="{E895D14D-C5AA-4007-A0B2-FA0888ADD12C}" dt="2023-03-01T12:57:22.960" v="0"/>
        <pc:sldMkLst>
          <pc:docMk/>
          <pc:sldMk cId="369055690" sldId="257"/>
        </pc:sldMkLst>
        <pc:graphicFrameChg chg="mod">
          <ac:chgData name="Emaus Katriina" userId="e28635f8-d800-42ff-a913-92d375f1fb60" providerId="ADAL" clId="{E895D14D-C5AA-4007-A0B2-FA0888ADD12C}" dt="2023-03-01T12:57:22.960" v="0"/>
          <ac:graphicFrameMkLst>
            <pc:docMk/>
            <pc:sldMk cId="369055690" sldId="257"/>
            <ac:graphicFrameMk id="8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E895D14D-C5AA-4007-A0B2-FA0888ADD12C}" dt="2023-03-01T12:57:23.326" v="1"/>
        <pc:sldMkLst>
          <pc:docMk/>
          <pc:sldMk cId="3145583433" sldId="258"/>
        </pc:sldMkLst>
        <pc:graphicFrameChg chg="mod">
          <ac:chgData name="Emaus Katriina" userId="e28635f8-d800-42ff-a913-92d375f1fb60" providerId="ADAL" clId="{E895D14D-C5AA-4007-A0B2-FA0888ADD12C}" dt="2023-03-01T12:57:23.326" v="1"/>
          <ac:graphicFrameMkLst>
            <pc:docMk/>
            <pc:sldMk cId="3145583433" sldId="258"/>
            <ac:graphicFrameMk id="8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E895D14D-C5AA-4007-A0B2-FA0888ADD12C}" dt="2023-03-01T12:57:26.741" v="4"/>
        <pc:sldMkLst>
          <pc:docMk/>
          <pc:sldMk cId="3702945625" sldId="262"/>
        </pc:sldMkLst>
        <pc:graphicFrameChg chg="mod">
          <ac:chgData name="Emaus Katriina" userId="e28635f8-d800-42ff-a913-92d375f1fb60" providerId="ADAL" clId="{E895D14D-C5AA-4007-A0B2-FA0888ADD12C}" dt="2023-03-01T12:57:26.741" v="4"/>
          <ac:graphicFrameMkLst>
            <pc:docMk/>
            <pc:sldMk cId="3702945625" sldId="262"/>
            <ac:graphicFrameMk id="10" creationId="{D406B1C6-1F1E-4FFF-A9D5-5331D4C9774A}"/>
          </ac:graphicFrameMkLst>
        </pc:graphicFrameChg>
      </pc:sldChg>
      <pc:sldChg chg="modSp">
        <pc:chgData name="Emaus Katriina" userId="e28635f8-d800-42ff-a913-92d375f1fb60" providerId="ADAL" clId="{E895D14D-C5AA-4007-A0B2-FA0888ADD12C}" dt="2023-03-01T12:57:27.355" v="5"/>
        <pc:sldMkLst>
          <pc:docMk/>
          <pc:sldMk cId="1117471020" sldId="263"/>
        </pc:sldMkLst>
        <pc:graphicFrameChg chg="mod">
          <ac:chgData name="Emaus Katriina" userId="e28635f8-d800-42ff-a913-92d375f1fb60" providerId="ADAL" clId="{E895D14D-C5AA-4007-A0B2-FA0888ADD12C}" dt="2023-03-01T12:57:27.355" v="5"/>
          <ac:graphicFrameMkLst>
            <pc:docMk/>
            <pc:sldMk cId="1117471020" sldId="263"/>
            <ac:graphicFrameMk id="10" creationId="{ED61EC5B-4B10-45E1-AB74-810AD191B0E3}"/>
          </ac:graphicFrameMkLst>
        </pc:graphicFrameChg>
      </pc:sldChg>
      <pc:sldChg chg="modSp">
        <pc:chgData name="Emaus Katriina" userId="e28635f8-d800-42ff-a913-92d375f1fb60" providerId="ADAL" clId="{E895D14D-C5AA-4007-A0B2-FA0888ADD12C}" dt="2023-03-01T12:57:27.997" v="6"/>
        <pc:sldMkLst>
          <pc:docMk/>
          <pc:sldMk cId="2427972721" sldId="264"/>
        </pc:sldMkLst>
        <pc:graphicFrameChg chg="mod">
          <ac:chgData name="Emaus Katriina" userId="e28635f8-d800-42ff-a913-92d375f1fb60" providerId="ADAL" clId="{E895D14D-C5AA-4007-A0B2-FA0888ADD12C}" dt="2023-03-01T12:57:27.997" v="6"/>
          <ac:graphicFrameMkLst>
            <pc:docMk/>
            <pc:sldMk cId="2427972721" sldId="264"/>
            <ac:graphicFrameMk id="10" creationId="{9832D294-0A0E-4931-893C-D3959E0BA55F}"/>
          </ac:graphicFrameMkLst>
        </pc:graphicFrameChg>
      </pc:sldChg>
      <pc:sldChg chg="modSp">
        <pc:chgData name="Emaus Katriina" userId="e28635f8-d800-42ff-a913-92d375f1fb60" providerId="ADAL" clId="{E895D14D-C5AA-4007-A0B2-FA0888ADD12C}" dt="2023-03-01T12:57:28.793" v="7"/>
        <pc:sldMkLst>
          <pc:docMk/>
          <pc:sldMk cId="2350748738" sldId="265"/>
        </pc:sldMkLst>
        <pc:graphicFrameChg chg="mod">
          <ac:chgData name="Emaus Katriina" userId="e28635f8-d800-42ff-a913-92d375f1fb60" providerId="ADAL" clId="{E895D14D-C5AA-4007-A0B2-FA0888ADD12C}" dt="2023-03-01T12:57:28.793" v="7"/>
          <ac:graphicFrameMkLst>
            <pc:docMk/>
            <pc:sldMk cId="2350748738" sldId="265"/>
            <ac:graphicFrameMk id="10" creationId="{3F53F53C-58A1-4180-9F38-A49C294C96C9}"/>
          </ac:graphicFrameMkLst>
        </pc:graphicFrameChg>
      </pc:sldChg>
      <pc:sldChg chg="modSp">
        <pc:chgData name="Emaus Katriina" userId="e28635f8-d800-42ff-a913-92d375f1fb60" providerId="ADAL" clId="{E895D14D-C5AA-4007-A0B2-FA0888ADD12C}" dt="2023-03-01T12:57:29.398" v="8"/>
        <pc:sldMkLst>
          <pc:docMk/>
          <pc:sldMk cId="1690015247" sldId="266"/>
        </pc:sldMkLst>
        <pc:graphicFrameChg chg="mod">
          <ac:chgData name="Emaus Katriina" userId="e28635f8-d800-42ff-a913-92d375f1fb60" providerId="ADAL" clId="{E895D14D-C5AA-4007-A0B2-FA0888ADD12C}" dt="2023-03-01T12:57:29.398" v="8"/>
          <ac:graphicFrameMkLst>
            <pc:docMk/>
            <pc:sldMk cId="1690015247" sldId="266"/>
            <ac:graphicFrameMk id="10" creationId="{C5B78A22-640D-49FB-8C1E-9C3305AF8319}"/>
          </ac:graphicFrameMkLst>
        </pc:graphicFrameChg>
      </pc:sldChg>
      <pc:sldChg chg="modSp">
        <pc:chgData name="Emaus Katriina" userId="e28635f8-d800-42ff-a913-92d375f1fb60" providerId="ADAL" clId="{E895D14D-C5AA-4007-A0B2-FA0888ADD12C}" dt="2023-03-01T12:57:30.005" v="9"/>
        <pc:sldMkLst>
          <pc:docMk/>
          <pc:sldMk cId="1908879576" sldId="267"/>
        </pc:sldMkLst>
        <pc:graphicFrameChg chg="mod">
          <ac:chgData name="Emaus Katriina" userId="e28635f8-d800-42ff-a913-92d375f1fb60" providerId="ADAL" clId="{E895D14D-C5AA-4007-A0B2-FA0888ADD12C}" dt="2023-03-01T12:57:30.005" v="9"/>
          <ac:graphicFrameMkLst>
            <pc:docMk/>
            <pc:sldMk cId="1908879576" sldId="267"/>
            <ac:graphicFrameMk id="9" creationId="{4227F16A-1709-4FBE-B8AD-940ECA9073EE}"/>
          </ac:graphicFrameMkLst>
        </pc:graphicFrameChg>
      </pc:sldChg>
      <pc:sldChg chg="modSp">
        <pc:chgData name="Emaus Katriina" userId="e28635f8-d800-42ff-a913-92d375f1fb60" providerId="ADAL" clId="{E895D14D-C5AA-4007-A0B2-FA0888ADD12C}" dt="2023-03-01T12:57:30.646" v="10"/>
        <pc:sldMkLst>
          <pc:docMk/>
          <pc:sldMk cId="338271439" sldId="268"/>
        </pc:sldMkLst>
        <pc:graphicFrameChg chg="mod">
          <ac:chgData name="Emaus Katriina" userId="e28635f8-d800-42ff-a913-92d375f1fb60" providerId="ADAL" clId="{E895D14D-C5AA-4007-A0B2-FA0888ADD12C}" dt="2023-03-01T12:57:30.646" v="10"/>
          <ac:graphicFrameMkLst>
            <pc:docMk/>
            <pc:sldMk cId="338271439" sldId="268"/>
            <ac:graphicFrameMk id="10" creationId="{2C97E077-9544-49AB-A8C9-419C5ED64F9D}"/>
          </ac:graphicFrameMkLst>
        </pc:graphicFrameChg>
      </pc:sldChg>
      <pc:sldChg chg="modSp">
        <pc:chgData name="Emaus Katriina" userId="e28635f8-d800-42ff-a913-92d375f1fb60" providerId="ADAL" clId="{E895D14D-C5AA-4007-A0B2-FA0888ADD12C}" dt="2023-03-01T12:57:32.710" v="11"/>
        <pc:sldMkLst>
          <pc:docMk/>
          <pc:sldMk cId="3279556919" sldId="269"/>
        </pc:sldMkLst>
        <pc:graphicFrameChg chg="mod">
          <ac:chgData name="Emaus Katriina" userId="e28635f8-d800-42ff-a913-92d375f1fb60" providerId="ADAL" clId="{E895D14D-C5AA-4007-A0B2-FA0888ADD12C}" dt="2023-03-01T12:57:32.710" v="11"/>
          <ac:graphicFrameMkLst>
            <pc:docMk/>
            <pc:sldMk cId="3279556919" sldId="269"/>
            <ac:graphicFrameMk id="10" creationId="{271BA530-E953-4DBD-BEF2-0C7D85036065}"/>
          </ac:graphicFrameMkLst>
        </pc:graphicFrameChg>
      </pc:sldChg>
      <pc:sldChg chg="modSp">
        <pc:chgData name="Emaus Katriina" userId="e28635f8-d800-42ff-a913-92d375f1fb60" providerId="ADAL" clId="{E895D14D-C5AA-4007-A0B2-FA0888ADD12C}" dt="2023-03-01T12:57:33.589" v="12"/>
        <pc:sldMkLst>
          <pc:docMk/>
          <pc:sldMk cId="3670827783" sldId="270"/>
        </pc:sldMkLst>
        <pc:graphicFrameChg chg="mod">
          <ac:chgData name="Emaus Katriina" userId="e28635f8-d800-42ff-a913-92d375f1fb60" providerId="ADAL" clId="{E895D14D-C5AA-4007-A0B2-FA0888ADD12C}" dt="2023-03-01T12:57:33.589" v="12"/>
          <ac:graphicFrameMkLst>
            <pc:docMk/>
            <pc:sldMk cId="3670827783" sldId="270"/>
            <ac:graphicFrameMk id="10" creationId="{AA9903B3-5AE2-4BFC-AD54-F55B92DDEAA3}"/>
          </ac:graphicFrameMkLst>
        </pc:graphicFrameChg>
      </pc:sldChg>
      <pc:sldChg chg="modSp">
        <pc:chgData name="Emaus Katriina" userId="e28635f8-d800-42ff-a913-92d375f1fb60" providerId="ADAL" clId="{E895D14D-C5AA-4007-A0B2-FA0888ADD12C}" dt="2023-03-01T12:57:34.363" v="13"/>
        <pc:sldMkLst>
          <pc:docMk/>
          <pc:sldMk cId="1043558846" sldId="271"/>
        </pc:sldMkLst>
        <pc:graphicFrameChg chg="mod">
          <ac:chgData name="Emaus Katriina" userId="e28635f8-d800-42ff-a913-92d375f1fb60" providerId="ADAL" clId="{E895D14D-C5AA-4007-A0B2-FA0888ADD12C}" dt="2023-03-01T12:57:34.363" v="13"/>
          <ac:graphicFrameMkLst>
            <pc:docMk/>
            <pc:sldMk cId="1043558846" sldId="271"/>
            <ac:graphicFrameMk id="10" creationId="{B4D90A46-24AE-42D0-AD82-7EA54223F18B}"/>
          </ac:graphicFrameMkLst>
        </pc:graphicFrameChg>
      </pc:sldChg>
      <pc:sldChg chg="modSp">
        <pc:chgData name="Emaus Katriina" userId="e28635f8-d800-42ff-a913-92d375f1fb60" providerId="ADAL" clId="{E895D14D-C5AA-4007-A0B2-FA0888ADD12C}" dt="2023-03-01T12:57:36.534" v="14"/>
        <pc:sldMkLst>
          <pc:docMk/>
          <pc:sldMk cId="3319825423" sldId="272"/>
        </pc:sldMkLst>
        <pc:graphicFrameChg chg="mod">
          <ac:chgData name="Emaus Katriina" userId="e28635f8-d800-42ff-a913-92d375f1fb60" providerId="ADAL" clId="{E895D14D-C5AA-4007-A0B2-FA0888ADD12C}" dt="2023-03-01T12:57:36.534" v="14"/>
          <ac:graphicFrameMkLst>
            <pc:docMk/>
            <pc:sldMk cId="3319825423" sldId="272"/>
            <ac:graphicFrameMk id="10" creationId="{C675BCB3-AB11-468F-BCF4-45221045C26B}"/>
          </ac:graphicFrameMkLst>
        </pc:graphicFrameChg>
      </pc:sldChg>
      <pc:sldChg chg="modSp">
        <pc:chgData name="Emaus Katriina" userId="e28635f8-d800-42ff-a913-92d375f1fb60" providerId="ADAL" clId="{E895D14D-C5AA-4007-A0B2-FA0888ADD12C}" dt="2023-03-01T12:57:37.613" v="15"/>
        <pc:sldMkLst>
          <pc:docMk/>
          <pc:sldMk cId="4278859879" sldId="273"/>
        </pc:sldMkLst>
        <pc:graphicFrameChg chg="mod">
          <ac:chgData name="Emaus Katriina" userId="e28635f8-d800-42ff-a913-92d375f1fb60" providerId="ADAL" clId="{E895D14D-C5AA-4007-A0B2-FA0888ADD12C}" dt="2023-03-01T12:57:37.613" v="15"/>
          <ac:graphicFrameMkLst>
            <pc:docMk/>
            <pc:sldMk cId="4278859879" sldId="273"/>
            <ac:graphicFrameMk id="10" creationId="{A612714B-8399-457E-920F-5739241E1D24}"/>
          </ac:graphicFrameMkLst>
        </pc:graphicFrameChg>
      </pc:sldChg>
      <pc:sldChg chg="modSp">
        <pc:chgData name="Emaus Katriina" userId="e28635f8-d800-42ff-a913-92d375f1fb60" providerId="ADAL" clId="{E895D14D-C5AA-4007-A0B2-FA0888ADD12C}" dt="2023-03-01T12:57:38.596" v="16"/>
        <pc:sldMkLst>
          <pc:docMk/>
          <pc:sldMk cId="2830257362" sldId="274"/>
        </pc:sldMkLst>
        <pc:graphicFrameChg chg="mod">
          <ac:chgData name="Emaus Katriina" userId="e28635f8-d800-42ff-a913-92d375f1fb60" providerId="ADAL" clId="{E895D14D-C5AA-4007-A0B2-FA0888ADD12C}" dt="2023-03-01T12:57:38.596" v="16"/>
          <ac:graphicFrameMkLst>
            <pc:docMk/>
            <pc:sldMk cId="2830257362" sldId="274"/>
            <ac:graphicFrameMk id="10" creationId="{77727C57-0FEB-47DA-9B09-DFAA6C5E8348}"/>
          </ac:graphicFrameMkLst>
        </pc:graphicFrameChg>
      </pc:sldChg>
      <pc:sldChg chg="modSp">
        <pc:chgData name="Emaus Katriina" userId="e28635f8-d800-42ff-a913-92d375f1fb60" providerId="ADAL" clId="{E895D14D-C5AA-4007-A0B2-FA0888ADD12C}" dt="2023-03-01T12:57:39.553" v="17"/>
        <pc:sldMkLst>
          <pc:docMk/>
          <pc:sldMk cId="652029288" sldId="275"/>
        </pc:sldMkLst>
        <pc:graphicFrameChg chg="mod">
          <ac:chgData name="Emaus Katriina" userId="e28635f8-d800-42ff-a913-92d375f1fb60" providerId="ADAL" clId="{E895D14D-C5AA-4007-A0B2-FA0888ADD12C}" dt="2023-03-01T12:57:39.553" v="17"/>
          <ac:graphicFrameMkLst>
            <pc:docMk/>
            <pc:sldMk cId="652029288" sldId="275"/>
            <ac:graphicFrameMk id="10" creationId="{F51C3D5F-3FF6-41FE-9446-445400EA7AD3}"/>
          </ac:graphicFrameMkLst>
        </pc:graphicFrameChg>
      </pc:sldChg>
      <pc:sldChg chg="modSp">
        <pc:chgData name="Emaus Katriina" userId="e28635f8-d800-42ff-a913-92d375f1fb60" providerId="ADAL" clId="{E895D14D-C5AA-4007-A0B2-FA0888ADD12C}" dt="2023-03-01T12:57:40.949" v="18"/>
        <pc:sldMkLst>
          <pc:docMk/>
          <pc:sldMk cId="1463627730" sldId="276"/>
        </pc:sldMkLst>
        <pc:graphicFrameChg chg="mod">
          <ac:chgData name="Emaus Katriina" userId="e28635f8-d800-42ff-a913-92d375f1fb60" providerId="ADAL" clId="{E895D14D-C5AA-4007-A0B2-FA0888ADD12C}" dt="2023-03-01T12:57:40.949" v="18"/>
          <ac:graphicFrameMkLst>
            <pc:docMk/>
            <pc:sldMk cId="1463627730" sldId="276"/>
            <ac:graphicFrameMk id="10" creationId="{E74952AC-D9F5-46C4-8CFC-64AA88D8DF76}"/>
          </ac:graphicFrameMkLst>
        </pc:graphicFrameChg>
      </pc:sldChg>
      <pc:sldChg chg="modSp">
        <pc:chgData name="Emaus Katriina" userId="e28635f8-d800-42ff-a913-92d375f1fb60" providerId="ADAL" clId="{E895D14D-C5AA-4007-A0B2-FA0888ADD12C}" dt="2023-03-01T12:57:42.026" v="19"/>
        <pc:sldMkLst>
          <pc:docMk/>
          <pc:sldMk cId="1518221807" sldId="277"/>
        </pc:sldMkLst>
        <pc:graphicFrameChg chg="mod">
          <ac:chgData name="Emaus Katriina" userId="e28635f8-d800-42ff-a913-92d375f1fb60" providerId="ADAL" clId="{E895D14D-C5AA-4007-A0B2-FA0888ADD12C}" dt="2023-03-01T12:57:42.026" v="19"/>
          <ac:graphicFrameMkLst>
            <pc:docMk/>
            <pc:sldMk cId="1518221807" sldId="277"/>
            <ac:graphicFrameMk id="10" creationId="{B577B629-C1C0-420C-B15C-F7738BBAD2B2}"/>
          </ac:graphicFrameMkLst>
        </pc:graphicFrameChg>
      </pc:sldChg>
      <pc:sldChg chg="modSp">
        <pc:chgData name="Emaus Katriina" userId="e28635f8-d800-42ff-a913-92d375f1fb60" providerId="ADAL" clId="{E895D14D-C5AA-4007-A0B2-FA0888ADD12C}" dt="2023-03-01T12:57:44.119" v="20"/>
        <pc:sldMkLst>
          <pc:docMk/>
          <pc:sldMk cId="3122956847" sldId="278"/>
        </pc:sldMkLst>
        <pc:graphicFrameChg chg="mod">
          <ac:chgData name="Emaus Katriina" userId="e28635f8-d800-42ff-a913-92d375f1fb60" providerId="ADAL" clId="{E895D14D-C5AA-4007-A0B2-FA0888ADD12C}" dt="2023-03-01T12:57:44.119" v="20"/>
          <ac:graphicFrameMkLst>
            <pc:docMk/>
            <pc:sldMk cId="3122956847" sldId="278"/>
            <ac:graphicFrameMk id="10" creationId="{4E132D05-4D7A-4302-941E-851675ECC380}"/>
          </ac:graphicFrameMkLst>
        </pc:graphicFrameChg>
      </pc:sldChg>
      <pc:sldChg chg="modSp">
        <pc:chgData name="Emaus Katriina" userId="e28635f8-d800-42ff-a913-92d375f1fb60" providerId="ADAL" clId="{E895D14D-C5AA-4007-A0B2-FA0888ADD12C}" dt="2023-03-01T12:57:44.871" v="21"/>
        <pc:sldMkLst>
          <pc:docMk/>
          <pc:sldMk cId="62254542" sldId="279"/>
        </pc:sldMkLst>
        <pc:graphicFrameChg chg="mod">
          <ac:chgData name="Emaus Katriina" userId="e28635f8-d800-42ff-a913-92d375f1fb60" providerId="ADAL" clId="{E895D14D-C5AA-4007-A0B2-FA0888ADD12C}" dt="2023-03-01T12:57:44.871" v="21"/>
          <ac:graphicFrameMkLst>
            <pc:docMk/>
            <pc:sldMk cId="62254542" sldId="279"/>
            <ac:graphicFrameMk id="10" creationId="{19C11935-7209-4132-AAA1-750AA72F40E4}"/>
          </ac:graphicFrameMkLst>
        </pc:graphicFrameChg>
      </pc:sldChg>
      <pc:sldChg chg="modSp">
        <pc:chgData name="Emaus Katriina" userId="e28635f8-d800-42ff-a913-92d375f1fb60" providerId="ADAL" clId="{E895D14D-C5AA-4007-A0B2-FA0888ADD12C}" dt="2023-03-01T12:57:45.882" v="22"/>
        <pc:sldMkLst>
          <pc:docMk/>
          <pc:sldMk cId="1080264128" sldId="280"/>
        </pc:sldMkLst>
        <pc:graphicFrameChg chg="mod">
          <ac:chgData name="Emaus Katriina" userId="e28635f8-d800-42ff-a913-92d375f1fb60" providerId="ADAL" clId="{E895D14D-C5AA-4007-A0B2-FA0888ADD12C}" dt="2023-03-01T12:57:45.882" v="22"/>
          <ac:graphicFrameMkLst>
            <pc:docMk/>
            <pc:sldMk cId="1080264128" sldId="280"/>
            <ac:graphicFrameMk id="10" creationId="{B3835CA0-9000-4C00-B216-9C5DD488572A}"/>
          </ac:graphicFrameMkLst>
        </pc:graphicFrameChg>
      </pc:sldChg>
      <pc:sldChg chg="modSp">
        <pc:chgData name="Emaus Katriina" userId="e28635f8-d800-42ff-a913-92d375f1fb60" providerId="ADAL" clId="{E895D14D-C5AA-4007-A0B2-FA0888ADD12C}" dt="2023-03-01T12:57:46.835" v="23"/>
        <pc:sldMkLst>
          <pc:docMk/>
          <pc:sldMk cId="2747308166" sldId="281"/>
        </pc:sldMkLst>
        <pc:graphicFrameChg chg="mod">
          <ac:chgData name="Emaus Katriina" userId="e28635f8-d800-42ff-a913-92d375f1fb60" providerId="ADAL" clId="{E895D14D-C5AA-4007-A0B2-FA0888ADD12C}" dt="2023-03-01T12:57:46.835" v="23"/>
          <ac:graphicFrameMkLst>
            <pc:docMk/>
            <pc:sldMk cId="2747308166" sldId="281"/>
            <ac:graphicFrameMk id="10" creationId="{85ED489E-8F48-4953-975A-B44CC066D50B}"/>
          </ac:graphicFrameMkLst>
        </pc:graphicFrameChg>
      </pc:sldChg>
      <pc:sldChg chg="modSp">
        <pc:chgData name="Emaus Katriina" userId="e28635f8-d800-42ff-a913-92d375f1fb60" providerId="ADAL" clId="{E895D14D-C5AA-4007-A0B2-FA0888ADD12C}" dt="2023-03-01T12:57:25.377" v="2"/>
        <pc:sldMkLst>
          <pc:docMk/>
          <pc:sldMk cId="3682767062" sldId="283"/>
        </pc:sldMkLst>
        <pc:graphicFrameChg chg="mod">
          <ac:chgData name="Emaus Katriina" userId="e28635f8-d800-42ff-a913-92d375f1fb60" providerId="ADAL" clId="{E895D14D-C5AA-4007-A0B2-FA0888ADD12C}" dt="2023-03-01T12:57:25.377" v="2"/>
          <ac:graphicFrameMkLst>
            <pc:docMk/>
            <pc:sldMk cId="3682767062" sldId="283"/>
            <ac:graphicFrameMk id="10" creationId="{325098A6-CAB4-472A-9BE9-EB1CD13E0A8E}"/>
          </ac:graphicFrameMkLst>
        </pc:graphicFrameChg>
      </pc:sldChg>
      <pc:sldChg chg="modSp">
        <pc:chgData name="Emaus Katriina" userId="e28635f8-d800-42ff-a913-92d375f1fb60" providerId="ADAL" clId="{E895D14D-C5AA-4007-A0B2-FA0888ADD12C}" dt="2023-03-01T12:57:26.003" v="3"/>
        <pc:sldMkLst>
          <pc:docMk/>
          <pc:sldMk cId="1076209344" sldId="284"/>
        </pc:sldMkLst>
        <pc:graphicFrameChg chg="mod">
          <ac:chgData name="Emaus Katriina" userId="e28635f8-d800-42ff-a913-92d375f1fb60" providerId="ADAL" clId="{E895D14D-C5AA-4007-A0B2-FA0888ADD12C}" dt="2023-03-01T12:57:26.003" v="3"/>
          <ac:graphicFrameMkLst>
            <pc:docMk/>
            <pc:sldMk cId="1076209344" sldId="284"/>
            <ac:graphicFrameMk id="9" creationId="{F8A4BB36-59C2-43EE-8728-5B4016B20828}"/>
          </ac:graphicFrameMkLst>
        </pc:graphicFrameChg>
      </pc:sldChg>
    </pc:docChg>
  </pc:docChgLst>
  <pc:docChgLst>
    <pc:chgData name="Emaus Katriina" userId="e28635f8-d800-42ff-a913-92d375f1fb60" providerId="ADAL" clId="{65A1C08E-FB7B-4B6B-AA8F-537AC73C6360}"/>
    <pc:docChg chg="modSld">
      <pc:chgData name="Emaus Katriina" userId="e28635f8-d800-42ff-a913-92d375f1fb60" providerId="ADAL" clId="{65A1C08E-FB7B-4B6B-AA8F-537AC73C6360}" dt="2021-09-01T10:52:36.047" v="23"/>
      <pc:docMkLst>
        <pc:docMk/>
      </pc:docMkLst>
      <pc:sldChg chg="modSp">
        <pc:chgData name="Emaus Katriina" userId="e28635f8-d800-42ff-a913-92d375f1fb60" providerId="ADAL" clId="{65A1C08E-FB7B-4B6B-AA8F-537AC73C6360}" dt="2021-09-01T10:52:05.449" v="0"/>
        <pc:sldMkLst>
          <pc:docMk/>
          <pc:sldMk cId="369055690" sldId="257"/>
        </pc:sldMkLst>
        <pc:graphicFrameChg chg="mod">
          <ac:chgData name="Emaus Katriina" userId="e28635f8-d800-42ff-a913-92d375f1fb60" providerId="ADAL" clId="{65A1C08E-FB7B-4B6B-AA8F-537AC73C6360}" dt="2021-09-01T10:52:05.449" v="0"/>
          <ac:graphicFrameMkLst>
            <pc:docMk/>
            <pc:sldMk cId="369055690" sldId="257"/>
            <ac:graphicFrameMk id="8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5A1C08E-FB7B-4B6B-AA8F-537AC73C6360}" dt="2021-09-01T10:52:05.790" v="1"/>
        <pc:sldMkLst>
          <pc:docMk/>
          <pc:sldMk cId="3145583433" sldId="258"/>
        </pc:sldMkLst>
        <pc:graphicFrameChg chg="mod">
          <ac:chgData name="Emaus Katriina" userId="e28635f8-d800-42ff-a913-92d375f1fb60" providerId="ADAL" clId="{65A1C08E-FB7B-4B6B-AA8F-537AC73C6360}" dt="2021-09-01T10:52:05.790" v="1"/>
          <ac:graphicFrameMkLst>
            <pc:docMk/>
            <pc:sldMk cId="3145583433" sldId="258"/>
            <ac:graphicFrameMk id="8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5A1C08E-FB7B-4B6B-AA8F-537AC73C6360}" dt="2021-09-01T10:52:10.793" v="4"/>
        <pc:sldMkLst>
          <pc:docMk/>
          <pc:sldMk cId="3702945625" sldId="262"/>
        </pc:sldMkLst>
        <pc:graphicFrameChg chg="mod">
          <ac:chgData name="Emaus Katriina" userId="e28635f8-d800-42ff-a913-92d375f1fb60" providerId="ADAL" clId="{65A1C08E-FB7B-4B6B-AA8F-537AC73C6360}" dt="2021-09-01T10:52:10.793" v="4"/>
          <ac:graphicFrameMkLst>
            <pc:docMk/>
            <pc:sldMk cId="3702945625" sldId="262"/>
            <ac:graphicFrameMk id="10" creationId="{D406B1C6-1F1E-4FFF-A9D5-5331D4C9774A}"/>
          </ac:graphicFrameMkLst>
        </pc:graphicFrameChg>
      </pc:sldChg>
      <pc:sldChg chg="modSp">
        <pc:chgData name="Emaus Katriina" userId="e28635f8-d800-42ff-a913-92d375f1fb60" providerId="ADAL" clId="{65A1C08E-FB7B-4B6B-AA8F-537AC73C6360}" dt="2021-09-01T10:52:12.337" v="5"/>
        <pc:sldMkLst>
          <pc:docMk/>
          <pc:sldMk cId="1117471020" sldId="263"/>
        </pc:sldMkLst>
        <pc:graphicFrameChg chg="mod">
          <ac:chgData name="Emaus Katriina" userId="e28635f8-d800-42ff-a913-92d375f1fb60" providerId="ADAL" clId="{65A1C08E-FB7B-4B6B-AA8F-537AC73C6360}" dt="2021-09-01T10:52:12.337" v="5"/>
          <ac:graphicFrameMkLst>
            <pc:docMk/>
            <pc:sldMk cId="1117471020" sldId="263"/>
            <ac:graphicFrameMk id="10" creationId="{ED61EC5B-4B10-45E1-AB74-810AD191B0E3}"/>
          </ac:graphicFrameMkLst>
        </pc:graphicFrameChg>
      </pc:sldChg>
      <pc:sldChg chg="modSp">
        <pc:chgData name="Emaus Katriina" userId="e28635f8-d800-42ff-a913-92d375f1fb60" providerId="ADAL" clId="{65A1C08E-FB7B-4B6B-AA8F-537AC73C6360}" dt="2021-09-01T10:52:13.842" v="6"/>
        <pc:sldMkLst>
          <pc:docMk/>
          <pc:sldMk cId="2427972721" sldId="264"/>
        </pc:sldMkLst>
        <pc:graphicFrameChg chg="mod">
          <ac:chgData name="Emaus Katriina" userId="e28635f8-d800-42ff-a913-92d375f1fb60" providerId="ADAL" clId="{65A1C08E-FB7B-4B6B-AA8F-537AC73C6360}" dt="2021-09-01T10:52:13.842" v="6"/>
          <ac:graphicFrameMkLst>
            <pc:docMk/>
            <pc:sldMk cId="2427972721" sldId="264"/>
            <ac:graphicFrameMk id="10" creationId="{9832D294-0A0E-4931-893C-D3959E0BA55F}"/>
          </ac:graphicFrameMkLst>
        </pc:graphicFrameChg>
      </pc:sldChg>
      <pc:sldChg chg="modSp">
        <pc:chgData name="Emaus Katriina" userId="e28635f8-d800-42ff-a913-92d375f1fb60" providerId="ADAL" clId="{65A1C08E-FB7B-4B6B-AA8F-537AC73C6360}" dt="2021-09-01T10:52:15.049" v="7"/>
        <pc:sldMkLst>
          <pc:docMk/>
          <pc:sldMk cId="2350748738" sldId="265"/>
        </pc:sldMkLst>
        <pc:graphicFrameChg chg="mod">
          <ac:chgData name="Emaus Katriina" userId="e28635f8-d800-42ff-a913-92d375f1fb60" providerId="ADAL" clId="{65A1C08E-FB7B-4B6B-AA8F-537AC73C6360}" dt="2021-09-01T10:52:15.049" v="7"/>
          <ac:graphicFrameMkLst>
            <pc:docMk/>
            <pc:sldMk cId="2350748738" sldId="265"/>
            <ac:graphicFrameMk id="10" creationId="{3F53F53C-58A1-4180-9F38-A49C294C96C9}"/>
          </ac:graphicFrameMkLst>
        </pc:graphicFrameChg>
      </pc:sldChg>
      <pc:sldChg chg="modSp">
        <pc:chgData name="Emaus Katriina" userId="e28635f8-d800-42ff-a913-92d375f1fb60" providerId="ADAL" clId="{65A1C08E-FB7B-4B6B-AA8F-537AC73C6360}" dt="2021-09-01T10:52:16.309" v="8"/>
        <pc:sldMkLst>
          <pc:docMk/>
          <pc:sldMk cId="1690015247" sldId="266"/>
        </pc:sldMkLst>
        <pc:graphicFrameChg chg="mod">
          <ac:chgData name="Emaus Katriina" userId="e28635f8-d800-42ff-a913-92d375f1fb60" providerId="ADAL" clId="{65A1C08E-FB7B-4B6B-AA8F-537AC73C6360}" dt="2021-09-01T10:52:16.309" v="8"/>
          <ac:graphicFrameMkLst>
            <pc:docMk/>
            <pc:sldMk cId="1690015247" sldId="266"/>
            <ac:graphicFrameMk id="10" creationId="{C5B78A22-640D-49FB-8C1E-9C3305AF8319}"/>
          </ac:graphicFrameMkLst>
        </pc:graphicFrameChg>
      </pc:sldChg>
      <pc:sldChg chg="modSp">
        <pc:chgData name="Emaus Katriina" userId="e28635f8-d800-42ff-a913-92d375f1fb60" providerId="ADAL" clId="{65A1C08E-FB7B-4B6B-AA8F-537AC73C6360}" dt="2021-09-01T10:52:17.705" v="9"/>
        <pc:sldMkLst>
          <pc:docMk/>
          <pc:sldMk cId="1908879576" sldId="267"/>
        </pc:sldMkLst>
        <pc:graphicFrameChg chg="mod">
          <ac:chgData name="Emaus Katriina" userId="e28635f8-d800-42ff-a913-92d375f1fb60" providerId="ADAL" clId="{65A1C08E-FB7B-4B6B-AA8F-537AC73C6360}" dt="2021-09-01T10:52:17.705" v="9"/>
          <ac:graphicFrameMkLst>
            <pc:docMk/>
            <pc:sldMk cId="1908879576" sldId="267"/>
            <ac:graphicFrameMk id="9" creationId="{4227F16A-1709-4FBE-B8AD-940ECA9073EE}"/>
          </ac:graphicFrameMkLst>
        </pc:graphicFrameChg>
      </pc:sldChg>
      <pc:sldChg chg="modSp">
        <pc:chgData name="Emaus Katriina" userId="e28635f8-d800-42ff-a913-92d375f1fb60" providerId="ADAL" clId="{65A1C08E-FB7B-4B6B-AA8F-537AC73C6360}" dt="2021-09-01T10:52:18.894" v="10"/>
        <pc:sldMkLst>
          <pc:docMk/>
          <pc:sldMk cId="338271439" sldId="268"/>
        </pc:sldMkLst>
        <pc:graphicFrameChg chg="mod">
          <ac:chgData name="Emaus Katriina" userId="e28635f8-d800-42ff-a913-92d375f1fb60" providerId="ADAL" clId="{65A1C08E-FB7B-4B6B-AA8F-537AC73C6360}" dt="2021-09-01T10:52:18.894" v="10"/>
          <ac:graphicFrameMkLst>
            <pc:docMk/>
            <pc:sldMk cId="338271439" sldId="268"/>
            <ac:graphicFrameMk id="10" creationId="{2C97E077-9544-49AB-A8C9-419C5ED64F9D}"/>
          </ac:graphicFrameMkLst>
        </pc:graphicFrameChg>
      </pc:sldChg>
      <pc:sldChg chg="modSp">
        <pc:chgData name="Emaus Katriina" userId="e28635f8-d800-42ff-a913-92d375f1fb60" providerId="ADAL" clId="{65A1C08E-FB7B-4B6B-AA8F-537AC73C6360}" dt="2021-09-01T10:52:20.127" v="11"/>
        <pc:sldMkLst>
          <pc:docMk/>
          <pc:sldMk cId="3279556919" sldId="269"/>
        </pc:sldMkLst>
        <pc:graphicFrameChg chg="mod">
          <ac:chgData name="Emaus Katriina" userId="e28635f8-d800-42ff-a913-92d375f1fb60" providerId="ADAL" clId="{65A1C08E-FB7B-4B6B-AA8F-537AC73C6360}" dt="2021-09-01T10:52:20.127" v="11"/>
          <ac:graphicFrameMkLst>
            <pc:docMk/>
            <pc:sldMk cId="3279556919" sldId="269"/>
            <ac:graphicFrameMk id="10" creationId="{271BA530-E953-4DBD-BEF2-0C7D85036065}"/>
          </ac:graphicFrameMkLst>
        </pc:graphicFrameChg>
      </pc:sldChg>
      <pc:sldChg chg="modSp">
        <pc:chgData name="Emaus Katriina" userId="e28635f8-d800-42ff-a913-92d375f1fb60" providerId="ADAL" clId="{65A1C08E-FB7B-4B6B-AA8F-537AC73C6360}" dt="2021-09-01T10:52:21.353" v="12"/>
        <pc:sldMkLst>
          <pc:docMk/>
          <pc:sldMk cId="3670827783" sldId="270"/>
        </pc:sldMkLst>
        <pc:graphicFrameChg chg="mod">
          <ac:chgData name="Emaus Katriina" userId="e28635f8-d800-42ff-a913-92d375f1fb60" providerId="ADAL" clId="{65A1C08E-FB7B-4B6B-AA8F-537AC73C6360}" dt="2021-09-01T10:52:21.353" v="12"/>
          <ac:graphicFrameMkLst>
            <pc:docMk/>
            <pc:sldMk cId="3670827783" sldId="270"/>
            <ac:graphicFrameMk id="10" creationId="{AA9903B3-5AE2-4BFC-AD54-F55B92DDEAA3}"/>
          </ac:graphicFrameMkLst>
        </pc:graphicFrameChg>
      </pc:sldChg>
      <pc:sldChg chg="modSp">
        <pc:chgData name="Emaus Katriina" userId="e28635f8-d800-42ff-a913-92d375f1fb60" providerId="ADAL" clId="{65A1C08E-FB7B-4B6B-AA8F-537AC73C6360}" dt="2021-09-01T10:52:22.626" v="13"/>
        <pc:sldMkLst>
          <pc:docMk/>
          <pc:sldMk cId="1043558846" sldId="271"/>
        </pc:sldMkLst>
        <pc:graphicFrameChg chg="mod">
          <ac:chgData name="Emaus Katriina" userId="e28635f8-d800-42ff-a913-92d375f1fb60" providerId="ADAL" clId="{65A1C08E-FB7B-4B6B-AA8F-537AC73C6360}" dt="2021-09-01T10:52:22.626" v="13"/>
          <ac:graphicFrameMkLst>
            <pc:docMk/>
            <pc:sldMk cId="1043558846" sldId="271"/>
            <ac:graphicFrameMk id="10" creationId="{B4D90A46-24AE-42D0-AD82-7EA54223F18B}"/>
          </ac:graphicFrameMkLst>
        </pc:graphicFrameChg>
      </pc:sldChg>
      <pc:sldChg chg="modSp">
        <pc:chgData name="Emaus Katriina" userId="e28635f8-d800-42ff-a913-92d375f1fb60" providerId="ADAL" clId="{65A1C08E-FB7B-4B6B-AA8F-537AC73C6360}" dt="2021-09-01T10:52:24.281" v="14"/>
        <pc:sldMkLst>
          <pc:docMk/>
          <pc:sldMk cId="3319825423" sldId="272"/>
        </pc:sldMkLst>
        <pc:graphicFrameChg chg="mod">
          <ac:chgData name="Emaus Katriina" userId="e28635f8-d800-42ff-a913-92d375f1fb60" providerId="ADAL" clId="{65A1C08E-FB7B-4B6B-AA8F-537AC73C6360}" dt="2021-09-01T10:52:24.281" v="14"/>
          <ac:graphicFrameMkLst>
            <pc:docMk/>
            <pc:sldMk cId="3319825423" sldId="272"/>
            <ac:graphicFrameMk id="10" creationId="{C675BCB3-AB11-468F-BCF4-45221045C26B}"/>
          </ac:graphicFrameMkLst>
        </pc:graphicFrameChg>
      </pc:sldChg>
      <pc:sldChg chg="modSp">
        <pc:chgData name="Emaus Katriina" userId="e28635f8-d800-42ff-a913-92d375f1fb60" providerId="ADAL" clId="{65A1C08E-FB7B-4B6B-AA8F-537AC73C6360}" dt="2021-09-01T10:52:25.534" v="15"/>
        <pc:sldMkLst>
          <pc:docMk/>
          <pc:sldMk cId="4278859879" sldId="273"/>
        </pc:sldMkLst>
        <pc:graphicFrameChg chg="mod">
          <ac:chgData name="Emaus Katriina" userId="e28635f8-d800-42ff-a913-92d375f1fb60" providerId="ADAL" clId="{65A1C08E-FB7B-4B6B-AA8F-537AC73C6360}" dt="2021-09-01T10:52:25.534" v="15"/>
          <ac:graphicFrameMkLst>
            <pc:docMk/>
            <pc:sldMk cId="4278859879" sldId="273"/>
            <ac:graphicFrameMk id="10" creationId="{A612714B-8399-457E-920F-5739241E1D24}"/>
          </ac:graphicFrameMkLst>
        </pc:graphicFrameChg>
      </pc:sldChg>
      <pc:sldChg chg="modSp">
        <pc:chgData name="Emaus Katriina" userId="e28635f8-d800-42ff-a913-92d375f1fb60" providerId="ADAL" clId="{65A1C08E-FB7B-4B6B-AA8F-537AC73C6360}" dt="2021-09-01T10:52:26.899" v="16"/>
        <pc:sldMkLst>
          <pc:docMk/>
          <pc:sldMk cId="2830257362" sldId="274"/>
        </pc:sldMkLst>
        <pc:graphicFrameChg chg="mod">
          <ac:chgData name="Emaus Katriina" userId="e28635f8-d800-42ff-a913-92d375f1fb60" providerId="ADAL" clId="{65A1C08E-FB7B-4B6B-AA8F-537AC73C6360}" dt="2021-09-01T10:52:26.899" v="16"/>
          <ac:graphicFrameMkLst>
            <pc:docMk/>
            <pc:sldMk cId="2830257362" sldId="274"/>
            <ac:graphicFrameMk id="10" creationId="{77727C57-0FEB-47DA-9B09-DFAA6C5E8348}"/>
          </ac:graphicFrameMkLst>
        </pc:graphicFrameChg>
      </pc:sldChg>
      <pc:sldChg chg="modSp">
        <pc:chgData name="Emaus Katriina" userId="e28635f8-d800-42ff-a913-92d375f1fb60" providerId="ADAL" clId="{65A1C08E-FB7B-4B6B-AA8F-537AC73C6360}" dt="2021-09-01T10:52:28.175" v="17"/>
        <pc:sldMkLst>
          <pc:docMk/>
          <pc:sldMk cId="652029288" sldId="275"/>
        </pc:sldMkLst>
        <pc:graphicFrameChg chg="mod">
          <ac:chgData name="Emaus Katriina" userId="e28635f8-d800-42ff-a913-92d375f1fb60" providerId="ADAL" clId="{65A1C08E-FB7B-4B6B-AA8F-537AC73C6360}" dt="2021-09-01T10:52:28.175" v="17"/>
          <ac:graphicFrameMkLst>
            <pc:docMk/>
            <pc:sldMk cId="652029288" sldId="275"/>
            <ac:graphicFrameMk id="10" creationId="{F51C3D5F-3FF6-41FE-9446-445400EA7AD3}"/>
          </ac:graphicFrameMkLst>
        </pc:graphicFrameChg>
      </pc:sldChg>
      <pc:sldChg chg="modSp">
        <pc:chgData name="Emaus Katriina" userId="e28635f8-d800-42ff-a913-92d375f1fb60" providerId="ADAL" clId="{65A1C08E-FB7B-4B6B-AA8F-537AC73C6360}" dt="2021-09-01T10:52:29.613" v="18"/>
        <pc:sldMkLst>
          <pc:docMk/>
          <pc:sldMk cId="1463627730" sldId="276"/>
        </pc:sldMkLst>
        <pc:graphicFrameChg chg="mod">
          <ac:chgData name="Emaus Katriina" userId="e28635f8-d800-42ff-a913-92d375f1fb60" providerId="ADAL" clId="{65A1C08E-FB7B-4B6B-AA8F-537AC73C6360}" dt="2021-09-01T10:52:29.613" v="18"/>
          <ac:graphicFrameMkLst>
            <pc:docMk/>
            <pc:sldMk cId="1463627730" sldId="276"/>
            <ac:graphicFrameMk id="10" creationId="{E74952AC-D9F5-46C4-8CFC-64AA88D8DF76}"/>
          </ac:graphicFrameMkLst>
        </pc:graphicFrameChg>
      </pc:sldChg>
      <pc:sldChg chg="modSp">
        <pc:chgData name="Emaus Katriina" userId="e28635f8-d800-42ff-a913-92d375f1fb60" providerId="ADAL" clId="{65A1C08E-FB7B-4B6B-AA8F-537AC73C6360}" dt="2021-09-01T10:52:30.919" v="19"/>
        <pc:sldMkLst>
          <pc:docMk/>
          <pc:sldMk cId="1518221807" sldId="277"/>
        </pc:sldMkLst>
        <pc:graphicFrameChg chg="mod">
          <ac:chgData name="Emaus Katriina" userId="e28635f8-d800-42ff-a913-92d375f1fb60" providerId="ADAL" clId="{65A1C08E-FB7B-4B6B-AA8F-537AC73C6360}" dt="2021-09-01T10:52:30.919" v="19"/>
          <ac:graphicFrameMkLst>
            <pc:docMk/>
            <pc:sldMk cId="1518221807" sldId="277"/>
            <ac:graphicFrameMk id="10" creationId="{B577B629-C1C0-420C-B15C-F7738BBAD2B2}"/>
          </ac:graphicFrameMkLst>
        </pc:graphicFrameChg>
      </pc:sldChg>
      <pc:sldChg chg="modSp">
        <pc:chgData name="Emaus Katriina" userId="e28635f8-d800-42ff-a913-92d375f1fb60" providerId="ADAL" clId="{65A1C08E-FB7B-4B6B-AA8F-537AC73C6360}" dt="2021-09-01T10:52:32.367" v="20"/>
        <pc:sldMkLst>
          <pc:docMk/>
          <pc:sldMk cId="3122956847" sldId="278"/>
        </pc:sldMkLst>
        <pc:graphicFrameChg chg="mod">
          <ac:chgData name="Emaus Katriina" userId="e28635f8-d800-42ff-a913-92d375f1fb60" providerId="ADAL" clId="{65A1C08E-FB7B-4B6B-AA8F-537AC73C6360}" dt="2021-09-01T10:52:32.367" v="20"/>
          <ac:graphicFrameMkLst>
            <pc:docMk/>
            <pc:sldMk cId="3122956847" sldId="278"/>
            <ac:graphicFrameMk id="10" creationId="{4E132D05-4D7A-4302-941E-851675ECC380}"/>
          </ac:graphicFrameMkLst>
        </pc:graphicFrameChg>
      </pc:sldChg>
      <pc:sldChg chg="modSp">
        <pc:chgData name="Emaus Katriina" userId="e28635f8-d800-42ff-a913-92d375f1fb60" providerId="ADAL" clId="{65A1C08E-FB7B-4B6B-AA8F-537AC73C6360}" dt="2021-09-01T10:52:33.457" v="21"/>
        <pc:sldMkLst>
          <pc:docMk/>
          <pc:sldMk cId="62254542" sldId="279"/>
        </pc:sldMkLst>
        <pc:graphicFrameChg chg="mod">
          <ac:chgData name="Emaus Katriina" userId="e28635f8-d800-42ff-a913-92d375f1fb60" providerId="ADAL" clId="{65A1C08E-FB7B-4B6B-AA8F-537AC73C6360}" dt="2021-09-01T10:52:33.457" v="21"/>
          <ac:graphicFrameMkLst>
            <pc:docMk/>
            <pc:sldMk cId="62254542" sldId="279"/>
            <ac:graphicFrameMk id="10" creationId="{19C11935-7209-4132-AAA1-750AA72F40E4}"/>
          </ac:graphicFrameMkLst>
        </pc:graphicFrameChg>
      </pc:sldChg>
      <pc:sldChg chg="modSp">
        <pc:chgData name="Emaus Katriina" userId="e28635f8-d800-42ff-a913-92d375f1fb60" providerId="ADAL" clId="{65A1C08E-FB7B-4B6B-AA8F-537AC73C6360}" dt="2021-09-01T10:52:34.729" v="22"/>
        <pc:sldMkLst>
          <pc:docMk/>
          <pc:sldMk cId="1080264128" sldId="280"/>
        </pc:sldMkLst>
        <pc:graphicFrameChg chg="mod">
          <ac:chgData name="Emaus Katriina" userId="e28635f8-d800-42ff-a913-92d375f1fb60" providerId="ADAL" clId="{65A1C08E-FB7B-4B6B-AA8F-537AC73C6360}" dt="2021-09-01T10:52:34.729" v="22"/>
          <ac:graphicFrameMkLst>
            <pc:docMk/>
            <pc:sldMk cId="1080264128" sldId="280"/>
            <ac:graphicFrameMk id="10" creationId="{B3835CA0-9000-4C00-B216-9C5DD488572A}"/>
          </ac:graphicFrameMkLst>
        </pc:graphicFrameChg>
      </pc:sldChg>
      <pc:sldChg chg="modSp">
        <pc:chgData name="Emaus Katriina" userId="e28635f8-d800-42ff-a913-92d375f1fb60" providerId="ADAL" clId="{65A1C08E-FB7B-4B6B-AA8F-537AC73C6360}" dt="2021-09-01T10:52:36.047" v="23"/>
        <pc:sldMkLst>
          <pc:docMk/>
          <pc:sldMk cId="2747308166" sldId="281"/>
        </pc:sldMkLst>
        <pc:graphicFrameChg chg="mod">
          <ac:chgData name="Emaus Katriina" userId="e28635f8-d800-42ff-a913-92d375f1fb60" providerId="ADAL" clId="{65A1C08E-FB7B-4B6B-AA8F-537AC73C6360}" dt="2021-09-01T10:52:36.047" v="23"/>
          <ac:graphicFrameMkLst>
            <pc:docMk/>
            <pc:sldMk cId="2747308166" sldId="281"/>
            <ac:graphicFrameMk id="10" creationId="{85ED489E-8F48-4953-975A-B44CC066D50B}"/>
          </ac:graphicFrameMkLst>
        </pc:graphicFrameChg>
      </pc:sldChg>
      <pc:sldChg chg="modSp">
        <pc:chgData name="Emaus Katriina" userId="e28635f8-d800-42ff-a913-92d375f1fb60" providerId="ADAL" clId="{65A1C08E-FB7B-4B6B-AA8F-537AC73C6360}" dt="2021-09-01T10:52:08.151" v="2"/>
        <pc:sldMkLst>
          <pc:docMk/>
          <pc:sldMk cId="3682767062" sldId="283"/>
        </pc:sldMkLst>
        <pc:graphicFrameChg chg="mod">
          <ac:chgData name="Emaus Katriina" userId="e28635f8-d800-42ff-a913-92d375f1fb60" providerId="ADAL" clId="{65A1C08E-FB7B-4B6B-AA8F-537AC73C6360}" dt="2021-09-01T10:52:08.151" v="2"/>
          <ac:graphicFrameMkLst>
            <pc:docMk/>
            <pc:sldMk cId="3682767062" sldId="283"/>
            <ac:graphicFrameMk id="10" creationId="{325098A6-CAB4-472A-9BE9-EB1CD13E0A8E}"/>
          </ac:graphicFrameMkLst>
        </pc:graphicFrameChg>
      </pc:sldChg>
      <pc:sldChg chg="modSp">
        <pc:chgData name="Emaus Katriina" userId="e28635f8-d800-42ff-a913-92d375f1fb60" providerId="ADAL" clId="{65A1C08E-FB7B-4B6B-AA8F-537AC73C6360}" dt="2021-09-01T10:52:09.378" v="3"/>
        <pc:sldMkLst>
          <pc:docMk/>
          <pc:sldMk cId="1076209344" sldId="284"/>
        </pc:sldMkLst>
        <pc:graphicFrameChg chg="mod">
          <ac:chgData name="Emaus Katriina" userId="e28635f8-d800-42ff-a913-92d375f1fb60" providerId="ADAL" clId="{65A1C08E-FB7B-4B6B-AA8F-537AC73C6360}" dt="2021-09-01T10:52:09.378" v="3"/>
          <ac:graphicFrameMkLst>
            <pc:docMk/>
            <pc:sldMk cId="1076209344" sldId="284"/>
            <ac:graphicFrameMk id="9" creationId="{F8A4BB36-59C2-43EE-8728-5B4016B20828}"/>
          </ac:graphicFrameMkLst>
        </pc:graphicFrameChg>
      </pc:sldChg>
    </pc:docChg>
  </pc:docChgLst>
  <pc:docChgLst>
    <pc:chgData name="Emaus Katriina" userId="e28635f8-d800-42ff-a913-92d375f1fb60" providerId="ADAL" clId="{9CE0C232-A3C5-416C-B84C-FF8B92C1EEA6}"/>
    <pc:docChg chg="modSld">
      <pc:chgData name="Emaus Katriina" userId="e28635f8-d800-42ff-a913-92d375f1fb60" providerId="ADAL" clId="{9CE0C232-A3C5-416C-B84C-FF8B92C1EEA6}" dt="2022-01-31T08:51:33.758" v="27"/>
      <pc:docMkLst>
        <pc:docMk/>
      </pc:docMkLst>
      <pc:sldChg chg="modSp">
        <pc:chgData name="Emaus Katriina" userId="e28635f8-d800-42ff-a913-92d375f1fb60" providerId="ADAL" clId="{9CE0C232-A3C5-416C-B84C-FF8B92C1EEA6}" dt="2022-01-31T08:50:44.418" v="0"/>
        <pc:sldMkLst>
          <pc:docMk/>
          <pc:sldMk cId="369055690" sldId="257"/>
        </pc:sldMkLst>
        <pc:graphicFrameChg chg="mod">
          <ac:chgData name="Emaus Katriina" userId="e28635f8-d800-42ff-a913-92d375f1fb60" providerId="ADAL" clId="{9CE0C232-A3C5-416C-B84C-FF8B92C1EEA6}" dt="2022-01-31T08:50:44.418" v="0"/>
          <ac:graphicFrameMkLst>
            <pc:docMk/>
            <pc:sldMk cId="369055690" sldId="257"/>
            <ac:graphicFrameMk id="8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9CE0C232-A3C5-416C-B84C-FF8B92C1EEA6}" dt="2022-01-31T08:50:45.957" v="1"/>
        <pc:sldMkLst>
          <pc:docMk/>
          <pc:sldMk cId="3145583433" sldId="258"/>
        </pc:sldMkLst>
        <pc:graphicFrameChg chg="mod">
          <ac:chgData name="Emaus Katriina" userId="e28635f8-d800-42ff-a913-92d375f1fb60" providerId="ADAL" clId="{9CE0C232-A3C5-416C-B84C-FF8B92C1EEA6}" dt="2022-01-31T08:50:45.957" v="1"/>
          <ac:graphicFrameMkLst>
            <pc:docMk/>
            <pc:sldMk cId="3145583433" sldId="258"/>
            <ac:graphicFrameMk id="8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9CE0C232-A3C5-416C-B84C-FF8B92C1EEA6}" dt="2022-01-31T08:50:48.948" v="4"/>
        <pc:sldMkLst>
          <pc:docMk/>
          <pc:sldMk cId="3702945625" sldId="262"/>
        </pc:sldMkLst>
        <pc:graphicFrameChg chg="mod">
          <ac:chgData name="Emaus Katriina" userId="e28635f8-d800-42ff-a913-92d375f1fb60" providerId="ADAL" clId="{9CE0C232-A3C5-416C-B84C-FF8B92C1EEA6}" dt="2022-01-31T08:50:48.948" v="4"/>
          <ac:graphicFrameMkLst>
            <pc:docMk/>
            <pc:sldMk cId="3702945625" sldId="262"/>
            <ac:graphicFrameMk id="10" creationId="{D406B1C6-1F1E-4FFF-A9D5-5331D4C9774A}"/>
          </ac:graphicFrameMkLst>
        </pc:graphicFrameChg>
      </pc:sldChg>
      <pc:sldChg chg="modSp">
        <pc:chgData name="Emaus Katriina" userId="e28635f8-d800-42ff-a913-92d375f1fb60" providerId="ADAL" clId="{9CE0C232-A3C5-416C-B84C-FF8B92C1EEA6}" dt="2022-01-31T08:50:49.959" v="5"/>
        <pc:sldMkLst>
          <pc:docMk/>
          <pc:sldMk cId="1117471020" sldId="263"/>
        </pc:sldMkLst>
        <pc:graphicFrameChg chg="mod">
          <ac:chgData name="Emaus Katriina" userId="e28635f8-d800-42ff-a913-92d375f1fb60" providerId="ADAL" clId="{9CE0C232-A3C5-416C-B84C-FF8B92C1EEA6}" dt="2022-01-31T08:50:49.959" v="5"/>
          <ac:graphicFrameMkLst>
            <pc:docMk/>
            <pc:sldMk cId="1117471020" sldId="263"/>
            <ac:graphicFrameMk id="10" creationId="{ED61EC5B-4B10-45E1-AB74-810AD191B0E3}"/>
          </ac:graphicFrameMkLst>
        </pc:graphicFrameChg>
      </pc:sldChg>
      <pc:sldChg chg="modSp">
        <pc:chgData name="Emaus Katriina" userId="e28635f8-d800-42ff-a913-92d375f1fb60" providerId="ADAL" clId="{9CE0C232-A3C5-416C-B84C-FF8B92C1EEA6}" dt="2022-01-31T08:50:50.730" v="6"/>
        <pc:sldMkLst>
          <pc:docMk/>
          <pc:sldMk cId="2427972721" sldId="264"/>
        </pc:sldMkLst>
        <pc:graphicFrameChg chg="mod">
          <ac:chgData name="Emaus Katriina" userId="e28635f8-d800-42ff-a913-92d375f1fb60" providerId="ADAL" clId="{9CE0C232-A3C5-416C-B84C-FF8B92C1EEA6}" dt="2022-01-31T08:50:50.730" v="6"/>
          <ac:graphicFrameMkLst>
            <pc:docMk/>
            <pc:sldMk cId="2427972721" sldId="264"/>
            <ac:graphicFrameMk id="10" creationId="{9832D294-0A0E-4931-893C-D3959E0BA55F}"/>
          </ac:graphicFrameMkLst>
        </pc:graphicFrameChg>
      </pc:sldChg>
      <pc:sldChg chg="modSp">
        <pc:chgData name="Emaus Katriina" userId="e28635f8-d800-42ff-a913-92d375f1fb60" providerId="ADAL" clId="{9CE0C232-A3C5-416C-B84C-FF8B92C1EEA6}" dt="2022-01-31T08:50:51.553" v="7"/>
        <pc:sldMkLst>
          <pc:docMk/>
          <pc:sldMk cId="2350748738" sldId="265"/>
        </pc:sldMkLst>
        <pc:graphicFrameChg chg="mod">
          <ac:chgData name="Emaus Katriina" userId="e28635f8-d800-42ff-a913-92d375f1fb60" providerId="ADAL" clId="{9CE0C232-A3C5-416C-B84C-FF8B92C1EEA6}" dt="2022-01-31T08:50:51.553" v="7"/>
          <ac:graphicFrameMkLst>
            <pc:docMk/>
            <pc:sldMk cId="2350748738" sldId="265"/>
            <ac:graphicFrameMk id="10" creationId="{3F53F53C-58A1-4180-9F38-A49C294C96C9}"/>
          </ac:graphicFrameMkLst>
        </pc:graphicFrameChg>
      </pc:sldChg>
      <pc:sldChg chg="modSp">
        <pc:chgData name="Emaus Katriina" userId="e28635f8-d800-42ff-a913-92d375f1fb60" providerId="ADAL" clId="{9CE0C232-A3C5-416C-B84C-FF8B92C1EEA6}" dt="2022-01-31T08:50:52.377" v="8"/>
        <pc:sldMkLst>
          <pc:docMk/>
          <pc:sldMk cId="1690015247" sldId="266"/>
        </pc:sldMkLst>
        <pc:graphicFrameChg chg="mod">
          <ac:chgData name="Emaus Katriina" userId="e28635f8-d800-42ff-a913-92d375f1fb60" providerId="ADAL" clId="{9CE0C232-A3C5-416C-B84C-FF8B92C1EEA6}" dt="2022-01-31T08:50:52.377" v="8"/>
          <ac:graphicFrameMkLst>
            <pc:docMk/>
            <pc:sldMk cId="1690015247" sldId="266"/>
            <ac:graphicFrameMk id="10" creationId="{C5B78A22-640D-49FB-8C1E-9C3305AF8319}"/>
          </ac:graphicFrameMkLst>
        </pc:graphicFrameChg>
      </pc:sldChg>
      <pc:sldChg chg="modSp">
        <pc:chgData name="Emaus Katriina" userId="e28635f8-d800-42ff-a913-92d375f1fb60" providerId="ADAL" clId="{9CE0C232-A3C5-416C-B84C-FF8B92C1EEA6}" dt="2022-01-31T08:50:53.441" v="9"/>
        <pc:sldMkLst>
          <pc:docMk/>
          <pc:sldMk cId="1908879576" sldId="267"/>
        </pc:sldMkLst>
        <pc:graphicFrameChg chg="mod">
          <ac:chgData name="Emaus Katriina" userId="e28635f8-d800-42ff-a913-92d375f1fb60" providerId="ADAL" clId="{9CE0C232-A3C5-416C-B84C-FF8B92C1EEA6}" dt="2022-01-31T08:50:53.441" v="9"/>
          <ac:graphicFrameMkLst>
            <pc:docMk/>
            <pc:sldMk cId="1908879576" sldId="267"/>
            <ac:graphicFrameMk id="9" creationId="{4227F16A-1709-4FBE-B8AD-940ECA9073EE}"/>
          </ac:graphicFrameMkLst>
        </pc:graphicFrameChg>
      </pc:sldChg>
      <pc:sldChg chg="modSp">
        <pc:chgData name="Emaus Katriina" userId="e28635f8-d800-42ff-a913-92d375f1fb60" providerId="ADAL" clId="{9CE0C232-A3C5-416C-B84C-FF8B92C1EEA6}" dt="2022-01-31T08:50:54.246" v="10"/>
        <pc:sldMkLst>
          <pc:docMk/>
          <pc:sldMk cId="338271439" sldId="268"/>
        </pc:sldMkLst>
        <pc:graphicFrameChg chg="mod">
          <ac:chgData name="Emaus Katriina" userId="e28635f8-d800-42ff-a913-92d375f1fb60" providerId="ADAL" clId="{9CE0C232-A3C5-416C-B84C-FF8B92C1EEA6}" dt="2022-01-31T08:50:54.246" v="10"/>
          <ac:graphicFrameMkLst>
            <pc:docMk/>
            <pc:sldMk cId="338271439" sldId="268"/>
            <ac:graphicFrameMk id="10" creationId="{2C97E077-9544-49AB-A8C9-419C5ED64F9D}"/>
          </ac:graphicFrameMkLst>
        </pc:graphicFrameChg>
      </pc:sldChg>
      <pc:sldChg chg="modSp">
        <pc:chgData name="Emaus Katriina" userId="e28635f8-d800-42ff-a913-92d375f1fb60" providerId="ADAL" clId="{9CE0C232-A3C5-416C-B84C-FF8B92C1EEA6}" dt="2022-01-31T08:50:55.090" v="11"/>
        <pc:sldMkLst>
          <pc:docMk/>
          <pc:sldMk cId="3279556919" sldId="269"/>
        </pc:sldMkLst>
        <pc:graphicFrameChg chg="mod">
          <ac:chgData name="Emaus Katriina" userId="e28635f8-d800-42ff-a913-92d375f1fb60" providerId="ADAL" clId="{9CE0C232-A3C5-416C-B84C-FF8B92C1EEA6}" dt="2022-01-31T08:50:55.090" v="11"/>
          <ac:graphicFrameMkLst>
            <pc:docMk/>
            <pc:sldMk cId="3279556919" sldId="269"/>
            <ac:graphicFrameMk id="10" creationId="{271BA530-E953-4DBD-BEF2-0C7D85036065}"/>
          </ac:graphicFrameMkLst>
        </pc:graphicFrameChg>
      </pc:sldChg>
      <pc:sldChg chg="modSp">
        <pc:chgData name="Emaus Katriina" userId="e28635f8-d800-42ff-a913-92d375f1fb60" providerId="ADAL" clId="{9CE0C232-A3C5-416C-B84C-FF8B92C1EEA6}" dt="2022-01-31T08:50:55.994" v="12"/>
        <pc:sldMkLst>
          <pc:docMk/>
          <pc:sldMk cId="3670827783" sldId="270"/>
        </pc:sldMkLst>
        <pc:graphicFrameChg chg="mod">
          <ac:chgData name="Emaus Katriina" userId="e28635f8-d800-42ff-a913-92d375f1fb60" providerId="ADAL" clId="{9CE0C232-A3C5-416C-B84C-FF8B92C1EEA6}" dt="2022-01-31T08:50:55.994" v="12"/>
          <ac:graphicFrameMkLst>
            <pc:docMk/>
            <pc:sldMk cId="3670827783" sldId="270"/>
            <ac:graphicFrameMk id="10" creationId="{AA9903B3-5AE2-4BFC-AD54-F55B92DDEAA3}"/>
          </ac:graphicFrameMkLst>
        </pc:graphicFrameChg>
      </pc:sldChg>
      <pc:sldChg chg="modSp">
        <pc:chgData name="Emaus Katriina" userId="e28635f8-d800-42ff-a913-92d375f1fb60" providerId="ADAL" clId="{9CE0C232-A3C5-416C-B84C-FF8B92C1EEA6}" dt="2022-01-31T08:50:56.773" v="13"/>
        <pc:sldMkLst>
          <pc:docMk/>
          <pc:sldMk cId="1043558846" sldId="271"/>
        </pc:sldMkLst>
        <pc:graphicFrameChg chg="mod">
          <ac:chgData name="Emaus Katriina" userId="e28635f8-d800-42ff-a913-92d375f1fb60" providerId="ADAL" clId="{9CE0C232-A3C5-416C-B84C-FF8B92C1EEA6}" dt="2022-01-31T08:50:56.773" v="13"/>
          <ac:graphicFrameMkLst>
            <pc:docMk/>
            <pc:sldMk cId="1043558846" sldId="271"/>
            <ac:graphicFrameMk id="10" creationId="{B4D90A46-24AE-42D0-AD82-7EA54223F18B}"/>
          </ac:graphicFrameMkLst>
        </pc:graphicFrameChg>
      </pc:sldChg>
      <pc:sldChg chg="modSp">
        <pc:chgData name="Emaus Katriina" userId="e28635f8-d800-42ff-a913-92d375f1fb60" providerId="ADAL" clId="{9CE0C232-A3C5-416C-B84C-FF8B92C1EEA6}" dt="2022-01-31T08:50:57.615" v="14"/>
        <pc:sldMkLst>
          <pc:docMk/>
          <pc:sldMk cId="3319825423" sldId="272"/>
        </pc:sldMkLst>
        <pc:graphicFrameChg chg="mod">
          <ac:chgData name="Emaus Katriina" userId="e28635f8-d800-42ff-a913-92d375f1fb60" providerId="ADAL" clId="{9CE0C232-A3C5-416C-B84C-FF8B92C1EEA6}" dt="2022-01-31T08:50:57.615" v="14"/>
          <ac:graphicFrameMkLst>
            <pc:docMk/>
            <pc:sldMk cId="3319825423" sldId="272"/>
            <ac:graphicFrameMk id="10" creationId="{C675BCB3-AB11-468F-BCF4-45221045C26B}"/>
          </ac:graphicFrameMkLst>
        </pc:graphicFrameChg>
      </pc:sldChg>
      <pc:sldChg chg="modSp">
        <pc:chgData name="Emaus Katriina" userId="e28635f8-d800-42ff-a913-92d375f1fb60" providerId="ADAL" clId="{9CE0C232-A3C5-416C-B84C-FF8B92C1EEA6}" dt="2022-01-31T08:50:58.573" v="15"/>
        <pc:sldMkLst>
          <pc:docMk/>
          <pc:sldMk cId="4278859879" sldId="273"/>
        </pc:sldMkLst>
        <pc:graphicFrameChg chg="mod">
          <ac:chgData name="Emaus Katriina" userId="e28635f8-d800-42ff-a913-92d375f1fb60" providerId="ADAL" clId="{9CE0C232-A3C5-416C-B84C-FF8B92C1EEA6}" dt="2022-01-31T08:50:58.573" v="15"/>
          <ac:graphicFrameMkLst>
            <pc:docMk/>
            <pc:sldMk cId="4278859879" sldId="273"/>
            <ac:graphicFrameMk id="10" creationId="{A612714B-8399-457E-920F-5739241E1D24}"/>
          </ac:graphicFrameMkLst>
        </pc:graphicFrameChg>
      </pc:sldChg>
      <pc:sldChg chg="modSp">
        <pc:chgData name="Emaus Katriina" userId="e28635f8-d800-42ff-a913-92d375f1fb60" providerId="ADAL" clId="{9CE0C232-A3C5-416C-B84C-FF8B92C1EEA6}" dt="2022-01-31T08:50:59.404" v="16"/>
        <pc:sldMkLst>
          <pc:docMk/>
          <pc:sldMk cId="2830257362" sldId="274"/>
        </pc:sldMkLst>
        <pc:graphicFrameChg chg="mod">
          <ac:chgData name="Emaus Katriina" userId="e28635f8-d800-42ff-a913-92d375f1fb60" providerId="ADAL" clId="{9CE0C232-A3C5-416C-B84C-FF8B92C1EEA6}" dt="2022-01-31T08:50:59.404" v="16"/>
          <ac:graphicFrameMkLst>
            <pc:docMk/>
            <pc:sldMk cId="2830257362" sldId="274"/>
            <ac:graphicFrameMk id="10" creationId="{77727C57-0FEB-47DA-9B09-DFAA6C5E8348}"/>
          </ac:graphicFrameMkLst>
        </pc:graphicFrameChg>
      </pc:sldChg>
      <pc:sldChg chg="modSp">
        <pc:chgData name="Emaus Katriina" userId="e28635f8-d800-42ff-a913-92d375f1fb60" providerId="ADAL" clId="{9CE0C232-A3C5-416C-B84C-FF8B92C1EEA6}" dt="2022-01-31T08:51:00.274" v="17"/>
        <pc:sldMkLst>
          <pc:docMk/>
          <pc:sldMk cId="652029288" sldId="275"/>
        </pc:sldMkLst>
        <pc:graphicFrameChg chg="mod">
          <ac:chgData name="Emaus Katriina" userId="e28635f8-d800-42ff-a913-92d375f1fb60" providerId="ADAL" clId="{9CE0C232-A3C5-416C-B84C-FF8B92C1EEA6}" dt="2022-01-31T08:51:00.274" v="17"/>
          <ac:graphicFrameMkLst>
            <pc:docMk/>
            <pc:sldMk cId="652029288" sldId="275"/>
            <ac:graphicFrameMk id="10" creationId="{F51C3D5F-3FF6-41FE-9446-445400EA7AD3}"/>
          </ac:graphicFrameMkLst>
        </pc:graphicFrameChg>
      </pc:sldChg>
      <pc:sldChg chg="modSp">
        <pc:chgData name="Emaus Katriina" userId="e28635f8-d800-42ff-a913-92d375f1fb60" providerId="ADAL" clId="{9CE0C232-A3C5-416C-B84C-FF8B92C1EEA6}" dt="2022-01-31T08:51:01.400" v="18"/>
        <pc:sldMkLst>
          <pc:docMk/>
          <pc:sldMk cId="1463627730" sldId="276"/>
        </pc:sldMkLst>
        <pc:graphicFrameChg chg="mod">
          <ac:chgData name="Emaus Katriina" userId="e28635f8-d800-42ff-a913-92d375f1fb60" providerId="ADAL" clId="{9CE0C232-A3C5-416C-B84C-FF8B92C1EEA6}" dt="2022-01-31T08:51:01.400" v="18"/>
          <ac:graphicFrameMkLst>
            <pc:docMk/>
            <pc:sldMk cId="1463627730" sldId="276"/>
            <ac:graphicFrameMk id="10" creationId="{E74952AC-D9F5-46C4-8CFC-64AA88D8DF76}"/>
          </ac:graphicFrameMkLst>
        </pc:graphicFrameChg>
      </pc:sldChg>
      <pc:sldChg chg="modSp">
        <pc:chgData name="Emaus Katriina" userId="e28635f8-d800-42ff-a913-92d375f1fb60" providerId="ADAL" clId="{9CE0C232-A3C5-416C-B84C-FF8B92C1EEA6}" dt="2022-01-31T08:51:02.457" v="19"/>
        <pc:sldMkLst>
          <pc:docMk/>
          <pc:sldMk cId="1518221807" sldId="277"/>
        </pc:sldMkLst>
        <pc:graphicFrameChg chg="mod">
          <ac:chgData name="Emaus Katriina" userId="e28635f8-d800-42ff-a913-92d375f1fb60" providerId="ADAL" clId="{9CE0C232-A3C5-416C-B84C-FF8B92C1EEA6}" dt="2022-01-31T08:51:02.457" v="19"/>
          <ac:graphicFrameMkLst>
            <pc:docMk/>
            <pc:sldMk cId="1518221807" sldId="277"/>
            <ac:graphicFrameMk id="10" creationId="{B577B629-C1C0-420C-B15C-F7738BBAD2B2}"/>
          </ac:graphicFrameMkLst>
        </pc:graphicFrameChg>
      </pc:sldChg>
      <pc:sldChg chg="modSp">
        <pc:chgData name="Emaus Katriina" userId="e28635f8-d800-42ff-a913-92d375f1fb60" providerId="ADAL" clId="{9CE0C232-A3C5-416C-B84C-FF8B92C1EEA6}" dt="2022-01-31T08:51:03.531" v="20"/>
        <pc:sldMkLst>
          <pc:docMk/>
          <pc:sldMk cId="3122956847" sldId="278"/>
        </pc:sldMkLst>
        <pc:graphicFrameChg chg="mod">
          <ac:chgData name="Emaus Katriina" userId="e28635f8-d800-42ff-a913-92d375f1fb60" providerId="ADAL" clId="{9CE0C232-A3C5-416C-B84C-FF8B92C1EEA6}" dt="2022-01-31T08:51:03.531" v="20"/>
          <ac:graphicFrameMkLst>
            <pc:docMk/>
            <pc:sldMk cId="3122956847" sldId="278"/>
            <ac:graphicFrameMk id="10" creationId="{4E132D05-4D7A-4302-941E-851675ECC380}"/>
          </ac:graphicFrameMkLst>
        </pc:graphicFrameChg>
      </pc:sldChg>
      <pc:sldChg chg="modSp">
        <pc:chgData name="Emaus Katriina" userId="e28635f8-d800-42ff-a913-92d375f1fb60" providerId="ADAL" clId="{9CE0C232-A3C5-416C-B84C-FF8B92C1EEA6}" dt="2022-01-31T08:51:04.670" v="21"/>
        <pc:sldMkLst>
          <pc:docMk/>
          <pc:sldMk cId="62254542" sldId="279"/>
        </pc:sldMkLst>
        <pc:graphicFrameChg chg="mod">
          <ac:chgData name="Emaus Katriina" userId="e28635f8-d800-42ff-a913-92d375f1fb60" providerId="ADAL" clId="{9CE0C232-A3C5-416C-B84C-FF8B92C1EEA6}" dt="2022-01-31T08:51:04.670" v="21"/>
          <ac:graphicFrameMkLst>
            <pc:docMk/>
            <pc:sldMk cId="62254542" sldId="279"/>
            <ac:graphicFrameMk id="10" creationId="{19C11935-7209-4132-AAA1-750AA72F40E4}"/>
          </ac:graphicFrameMkLst>
        </pc:graphicFrameChg>
      </pc:sldChg>
      <pc:sldChg chg="modSp">
        <pc:chgData name="Emaus Katriina" userId="e28635f8-d800-42ff-a913-92d375f1fb60" providerId="ADAL" clId="{9CE0C232-A3C5-416C-B84C-FF8B92C1EEA6}" dt="2022-01-31T08:51:05.786" v="22"/>
        <pc:sldMkLst>
          <pc:docMk/>
          <pc:sldMk cId="1080264128" sldId="280"/>
        </pc:sldMkLst>
        <pc:graphicFrameChg chg="mod">
          <ac:chgData name="Emaus Katriina" userId="e28635f8-d800-42ff-a913-92d375f1fb60" providerId="ADAL" clId="{9CE0C232-A3C5-416C-B84C-FF8B92C1EEA6}" dt="2022-01-31T08:51:05.786" v="22"/>
          <ac:graphicFrameMkLst>
            <pc:docMk/>
            <pc:sldMk cId="1080264128" sldId="280"/>
            <ac:graphicFrameMk id="10" creationId="{B3835CA0-9000-4C00-B216-9C5DD488572A}"/>
          </ac:graphicFrameMkLst>
        </pc:graphicFrameChg>
      </pc:sldChg>
      <pc:sldChg chg="modSp">
        <pc:chgData name="Emaus Katriina" userId="e28635f8-d800-42ff-a913-92d375f1fb60" providerId="ADAL" clId="{9CE0C232-A3C5-416C-B84C-FF8B92C1EEA6}" dt="2022-01-31T08:51:07.246" v="23"/>
        <pc:sldMkLst>
          <pc:docMk/>
          <pc:sldMk cId="2747308166" sldId="281"/>
        </pc:sldMkLst>
        <pc:graphicFrameChg chg="mod">
          <ac:chgData name="Emaus Katriina" userId="e28635f8-d800-42ff-a913-92d375f1fb60" providerId="ADAL" clId="{9CE0C232-A3C5-416C-B84C-FF8B92C1EEA6}" dt="2022-01-31T08:51:07.246" v="23"/>
          <ac:graphicFrameMkLst>
            <pc:docMk/>
            <pc:sldMk cId="2747308166" sldId="281"/>
            <ac:graphicFrameMk id="10" creationId="{85ED489E-8F48-4953-975A-B44CC066D50B}"/>
          </ac:graphicFrameMkLst>
        </pc:graphicFrameChg>
      </pc:sldChg>
      <pc:sldChg chg="modSp">
        <pc:chgData name="Emaus Katriina" userId="e28635f8-d800-42ff-a913-92d375f1fb60" providerId="ADAL" clId="{9CE0C232-A3C5-416C-B84C-FF8B92C1EEA6}" dt="2022-01-31T08:51:33.758" v="27"/>
        <pc:sldMkLst>
          <pc:docMk/>
          <pc:sldMk cId="3682767062" sldId="283"/>
        </pc:sldMkLst>
        <pc:graphicFrameChg chg="mod">
          <ac:chgData name="Emaus Katriina" userId="e28635f8-d800-42ff-a913-92d375f1fb60" providerId="ADAL" clId="{9CE0C232-A3C5-416C-B84C-FF8B92C1EEA6}" dt="2022-01-31T08:51:33.758" v="27"/>
          <ac:graphicFrameMkLst>
            <pc:docMk/>
            <pc:sldMk cId="3682767062" sldId="283"/>
            <ac:graphicFrameMk id="10" creationId="{325098A6-CAB4-472A-9BE9-EB1CD13E0A8E}"/>
          </ac:graphicFrameMkLst>
        </pc:graphicFrameChg>
      </pc:sldChg>
      <pc:sldChg chg="modSp">
        <pc:chgData name="Emaus Katriina" userId="e28635f8-d800-42ff-a913-92d375f1fb60" providerId="ADAL" clId="{9CE0C232-A3C5-416C-B84C-FF8B92C1EEA6}" dt="2022-01-31T08:50:48.120" v="3"/>
        <pc:sldMkLst>
          <pc:docMk/>
          <pc:sldMk cId="1076209344" sldId="284"/>
        </pc:sldMkLst>
        <pc:graphicFrameChg chg="mod">
          <ac:chgData name="Emaus Katriina" userId="e28635f8-d800-42ff-a913-92d375f1fb60" providerId="ADAL" clId="{9CE0C232-A3C5-416C-B84C-FF8B92C1EEA6}" dt="2022-01-31T08:50:48.120" v="3"/>
          <ac:graphicFrameMkLst>
            <pc:docMk/>
            <pc:sldMk cId="1076209344" sldId="284"/>
            <ac:graphicFrameMk id="9" creationId="{F8A4BB36-59C2-43EE-8728-5B4016B20828}"/>
          </ac:graphicFrameMkLst>
        </pc:graphicFrameChg>
      </pc:sldChg>
    </pc:docChg>
  </pc:docChgLst>
  <pc:docChgLst>
    <pc:chgData name="Emaus Katriina" userId="e28635f8-d800-42ff-a913-92d375f1fb60" providerId="ADAL" clId="{850902BC-BC29-41AF-8807-995C64A91FB1}"/>
    <pc:docChg chg="modSld">
      <pc:chgData name="Emaus Katriina" userId="e28635f8-d800-42ff-a913-92d375f1fb60" providerId="ADAL" clId="{850902BC-BC29-41AF-8807-995C64A91FB1}" dt="2023-01-03T08:14:34.384" v="23"/>
      <pc:docMkLst>
        <pc:docMk/>
      </pc:docMkLst>
      <pc:sldChg chg="modSp">
        <pc:chgData name="Emaus Katriina" userId="e28635f8-d800-42ff-a913-92d375f1fb60" providerId="ADAL" clId="{850902BC-BC29-41AF-8807-995C64A91FB1}" dt="2023-01-03T08:14:03.462" v="0"/>
        <pc:sldMkLst>
          <pc:docMk/>
          <pc:sldMk cId="369055690" sldId="257"/>
        </pc:sldMkLst>
        <pc:graphicFrameChg chg="mod">
          <ac:chgData name="Emaus Katriina" userId="e28635f8-d800-42ff-a913-92d375f1fb60" providerId="ADAL" clId="{850902BC-BC29-41AF-8807-995C64A91FB1}" dt="2023-01-03T08:14:03.462" v="0"/>
          <ac:graphicFrameMkLst>
            <pc:docMk/>
            <pc:sldMk cId="369055690" sldId="257"/>
            <ac:graphicFrameMk id="8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850902BC-BC29-41AF-8807-995C64A91FB1}" dt="2023-01-03T08:14:03.830" v="1"/>
        <pc:sldMkLst>
          <pc:docMk/>
          <pc:sldMk cId="3145583433" sldId="258"/>
        </pc:sldMkLst>
        <pc:graphicFrameChg chg="mod">
          <ac:chgData name="Emaus Katriina" userId="e28635f8-d800-42ff-a913-92d375f1fb60" providerId="ADAL" clId="{850902BC-BC29-41AF-8807-995C64A91FB1}" dt="2023-01-03T08:14:03.830" v="1"/>
          <ac:graphicFrameMkLst>
            <pc:docMk/>
            <pc:sldMk cId="3145583433" sldId="258"/>
            <ac:graphicFrameMk id="8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850902BC-BC29-41AF-8807-995C64A91FB1}" dt="2023-01-03T08:14:08.307" v="4"/>
        <pc:sldMkLst>
          <pc:docMk/>
          <pc:sldMk cId="3702945625" sldId="262"/>
        </pc:sldMkLst>
        <pc:graphicFrameChg chg="mod">
          <ac:chgData name="Emaus Katriina" userId="e28635f8-d800-42ff-a913-92d375f1fb60" providerId="ADAL" clId="{850902BC-BC29-41AF-8807-995C64A91FB1}" dt="2023-01-03T08:14:08.307" v="4"/>
          <ac:graphicFrameMkLst>
            <pc:docMk/>
            <pc:sldMk cId="3702945625" sldId="262"/>
            <ac:graphicFrameMk id="10" creationId="{D406B1C6-1F1E-4FFF-A9D5-5331D4C9774A}"/>
          </ac:graphicFrameMkLst>
        </pc:graphicFrameChg>
      </pc:sldChg>
      <pc:sldChg chg="modSp">
        <pc:chgData name="Emaus Katriina" userId="e28635f8-d800-42ff-a913-92d375f1fb60" providerId="ADAL" clId="{850902BC-BC29-41AF-8807-995C64A91FB1}" dt="2023-01-03T08:14:09.388" v="5"/>
        <pc:sldMkLst>
          <pc:docMk/>
          <pc:sldMk cId="1117471020" sldId="263"/>
        </pc:sldMkLst>
        <pc:graphicFrameChg chg="mod">
          <ac:chgData name="Emaus Katriina" userId="e28635f8-d800-42ff-a913-92d375f1fb60" providerId="ADAL" clId="{850902BC-BC29-41AF-8807-995C64A91FB1}" dt="2023-01-03T08:14:09.388" v="5"/>
          <ac:graphicFrameMkLst>
            <pc:docMk/>
            <pc:sldMk cId="1117471020" sldId="263"/>
            <ac:graphicFrameMk id="10" creationId="{ED61EC5B-4B10-45E1-AB74-810AD191B0E3}"/>
          </ac:graphicFrameMkLst>
        </pc:graphicFrameChg>
      </pc:sldChg>
      <pc:sldChg chg="modSp">
        <pc:chgData name="Emaus Katriina" userId="e28635f8-d800-42ff-a913-92d375f1fb60" providerId="ADAL" clId="{850902BC-BC29-41AF-8807-995C64A91FB1}" dt="2023-01-03T08:14:10.302" v="6"/>
        <pc:sldMkLst>
          <pc:docMk/>
          <pc:sldMk cId="2427972721" sldId="264"/>
        </pc:sldMkLst>
        <pc:graphicFrameChg chg="mod">
          <ac:chgData name="Emaus Katriina" userId="e28635f8-d800-42ff-a913-92d375f1fb60" providerId="ADAL" clId="{850902BC-BC29-41AF-8807-995C64A91FB1}" dt="2023-01-03T08:14:10.302" v="6"/>
          <ac:graphicFrameMkLst>
            <pc:docMk/>
            <pc:sldMk cId="2427972721" sldId="264"/>
            <ac:graphicFrameMk id="10" creationId="{9832D294-0A0E-4931-893C-D3959E0BA55F}"/>
          </ac:graphicFrameMkLst>
        </pc:graphicFrameChg>
      </pc:sldChg>
      <pc:sldChg chg="modSp">
        <pc:chgData name="Emaus Katriina" userId="e28635f8-d800-42ff-a913-92d375f1fb60" providerId="ADAL" clId="{850902BC-BC29-41AF-8807-995C64A91FB1}" dt="2023-01-03T08:14:11.421" v="7"/>
        <pc:sldMkLst>
          <pc:docMk/>
          <pc:sldMk cId="2350748738" sldId="265"/>
        </pc:sldMkLst>
        <pc:graphicFrameChg chg="mod">
          <ac:chgData name="Emaus Katriina" userId="e28635f8-d800-42ff-a913-92d375f1fb60" providerId="ADAL" clId="{850902BC-BC29-41AF-8807-995C64A91FB1}" dt="2023-01-03T08:14:11.421" v="7"/>
          <ac:graphicFrameMkLst>
            <pc:docMk/>
            <pc:sldMk cId="2350748738" sldId="265"/>
            <ac:graphicFrameMk id="10" creationId="{3F53F53C-58A1-4180-9F38-A49C294C96C9}"/>
          </ac:graphicFrameMkLst>
        </pc:graphicFrameChg>
      </pc:sldChg>
      <pc:sldChg chg="modSp">
        <pc:chgData name="Emaus Katriina" userId="e28635f8-d800-42ff-a913-92d375f1fb60" providerId="ADAL" clId="{850902BC-BC29-41AF-8807-995C64A91FB1}" dt="2023-01-03T08:14:12.337" v="8"/>
        <pc:sldMkLst>
          <pc:docMk/>
          <pc:sldMk cId="1690015247" sldId="266"/>
        </pc:sldMkLst>
        <pc:graphicFrameChg chg="mod">
          <ac:chgData name="Emaus Katriina" userId="e28635f8-d800-42ff-a913-92d375f1fb60" providerId="ADAL" clId="{850902BC-BC29-41AF-8807-995C64A91FB1}" dt="2023-01-03T08:14:12.337" v="8"/>
          <ac:graphicFrameMkLst>
            <pc:docMk/>
            <pc:sldMk cId="1690015247" sldId="266"/>
            <ac:graphicFrameMk id="10" creationId="{C5B78A22-640D-49FB-8C1E-9C3305AF8319}"/>
          </ac:graphicFrameMkLst>
        </pc:graphicFrameChg>
      </pc:sldChg>
      <pc:sldChg chg="modSp">
        <pc:chgData name="Emaus Katriina" userId="e28635f8-d800-42ff-a913-92d375f1fb60" providerId="ADAL" clId="{850902BC-BC29-41AF-8807-995C64A91FB1}" dt="2023-01-03T08:14:13.273" v="9"/>
        <pc:sldMkLst>
          <pc:docMk/>
          <pc:sldMk cId="1908879576" sldId="267"/>
        </pc:sldMkLst>
        <pc:graphicFrameChg chg="mod">
          <ac:chgData name="Emaus Katriina" userId="e28635f8-d800-42ff-a913-92d375f1fb60" providerId="ADAL" clId="{850902BC-BC29-41AF-8807-995C64A91FB1}" dt="2023-01-03T08:14:13.273" v="9"/>
          <ac:graphicFrameMkLst>
            <pc:docMk/>
            <pc:sldMk cId="1908879576" sldId="267"/>
            <ac:graphicFrameMk id="9" creationId="{4227F16A-1709-4FBE-B8AD-940ECA9073EE}"/>
          </ac:graphicFrameMkLst>
        </pc:graphicFrameChg>
      </pc:sldChg>
      <pc:sldChg chg="modSp">
        <pc:chgData name="Emaus Katriina" userId="e28635f8-d800-42ff-a913-92d375f1fb60" providerId="ADAL" clId="{850902BC-BC29-41AF-8807-995C64A91FB1}" dt="2023-01-03T08:14:14.514" v="10"/>
        <pc:sldMkLst>
          <pc:docMk/>
          <pc:sldMk cId="338271439" sldId="268"/>
        </pc:sldMkLst>
        <pc:graphicFrameChg chg="mod">
          <ac:chgData name="Emaus Katriina" userId="e28635f8-d800-42ff-a913-92d375f1fb60" providerId="ADAL" clId="{850902BC-BC29-41AF-8807-995C64A91FB1}" dt="2023-01-03T08:14:14.514" v="10"/>
          <ac:graphicFrameMkLst>
            <pc:docMk/>
            <pc:sldMk cId="338271439" sldId="268"/>
            <ac:graphicFrameMk id="10" creationId="{2C97E077-9544-49AB-A8C9-419C5ED64F9D}"/>
          </ac:graphicFrameMkLst>
        </pc:graphicFrameChg>
      </pc:sldChg>
      <pc:sldChg chg="modSp">
        <pc:chgData name="Emaus Katriina" userId="e28635f8-d800-42ff-a913-92d375f1fb60" providerId="ADAL" clId="{850902BC-BC29-41AF-8807-995C64A91FB1}" dt="2023-01-03T08:14:17.044" v="11"/>
        <pc:sldMkLst>
          <pc:docMk/>
          <pc:sldMk cId="3279556919" sldId="269"/>
        </pc:sldMkLst>
        <pc:graphicFrameChg chg="mod">
          <ac:chgData name="Emaus Katriina" userId="e28635f8-d800-42ff-a913-92d375f1fb60" providerId="ADAL" clId="{850902BC-BC29-41AF-8807-995C64A91FB1}" dt="2023-01-03T08:14:17.044" v="11"/>
          <ac:graphicFrameMkLst>
            <pc:docMk/>
            <pc:sldMk cId="3279556919" sldId="269"/>
            <ac:graphicFrameMk id="10" creationId="{271BA530-E953-4DBD-BEF2-0C7D85036065}"/>
          </ac:graphicFrameMkLst>
        </pc:graphicFrameChg>
      </pc:sldChg>
      <pc:sldChg chg="modSp">
        <pc:chgData name="Emaus Katriina" userId="e28635f8-d800-42ff-a913-92d375f1fb60" providerId="ADAL" clId="{850902BC-BC29-41AF-8807-995C64A91FB1}" dt="2023-01-03T08:14:18.094" v="12"/>
        <pc:sldMkLst>
          <pc:docMk/>
          <pc:sldMk cId="3670827783" sldId="270"/>
        </pc:sldMkLst>
        <pc:graphicFrameChg chg="mod">
          <ac:chgData name="Emaus Katriina" userId="e28635f8-d800-42ff-a913-92d375f1fb60" providerId="ADAL" clId="{850902BC-BC29-41AF-8807-995C64A91FB1}" dt="2023-01-03T08:14:18.094" v="12"/>
          <ac:graphicFrameMkLst>
            <pc:docMk/>
            <pc:sldMk cId="3670827783" sldId="270"/>
            <ac:graphicFrameMk id="10" creationId="{AA9903B3-5AE2-4BFC-AD54-F55B92DDEAA3}"/>
          </ac:graphicFrameMkLst>
        </pc:graphicFrameChg>
      </pc:sldChg>
      <pc:sldChg chg="modSp">
        <pc:chgData name="Emaus Katriina" userId="e28635f8-d800-42ff-a913-92d375f1fb60" providerId="ADAL" clId="{850902BC-BC29-41AF-8807-995C64A91FB1}" dt="2023-01-03T08:14:20.100" v="13"/>
        <pc:sldMkLst>
          <pc:docMk/>
          <pc:sldMk cId="1043558846" sldId="271"/>
        </pc:sldMkLst>
        <pc:graphicFrameChg chg="mod">
          <ac:chgData name="Emaus Katriina" userId="e28635f8-d800-42ff-a913-92d375f1fb60" providerId="ADAL" clId="{850902BC-BC29-41AF-8807-995C64A91FB1}" dt="2023-01-03T08:14:20.100" v="13"/>
          <ac:graphicFrameMkLst>
            <pc:docMk/>
            <pc:sldMk cId="1043558846" sldId="271"/>
            <ac:graphicFrameMk id="10" creationId="{B4D90A46-24AE-42D0-AD82-7EA54223F18B}"/>
          </ac:graphicFrameMkLst>
        </pc:graphicFrameChg>
      </pc:sldChg>
      <pc:sldChg chg="modSp">
        <pc:chgData name="Emaus Katriina" userId="e28635f8-d800-42ff-a913-92d375f1fb60" providerId="ADAL" clId="{850902BC-BC29-41AF-8807-995C64A91FB1}" dt="2023-01-03T08:14:21.612" v="14"/>
        <pc:sldMkLst>
          <pc:docMk/>
          <pc:sldMk cId="3319825423" sldId="272"/>
        </pc:sldMkLst>
        <pc:graphicFrameChg chg="mod">
          <ac:chgData name="Emaus Katriina" userId="e28635f8-d800-42ff-a913-92d375f1fb60" providerId="ADAL" clId="{850902BC-BC29-41AF-8807-995C64A91FB1}" dt="2023-01-03T08:14:21.612" v="14"/>
          <ac:graphicFrameMkLst>
            <pc:docMk/>
            <pc:sldMk cId="3319825423" sldId="272"/>
            <ac:graphicFrameMk id="10" creationId="{C675BCB3-AB11-468F-BCF4-45221045C26B}"/>
          </ac:graphicFrameMkLst>
        </pc:graphicFrameChg>
      </pc:sldChg>
      <pc:sldChg chg="modSp">
        <pc:chgData name="Emaus Katriina" userId="e28635f8-d800-42ff-a913-92d375f1fb60" providerId="ADAL" clId="{850902BC-BC29-41AF-8807-995C64A91FB1}" dt="2023-01-03T08:14:22.797" v="15"/>
        <pc:sldMkLst>
          <pc:docMk/>
          <pc:sldMk cId="4278859879" sldId="273"/>
        </pc:sldMkLst>
        <pc:graphicFrameChg chg="mod">
          <ac:chgData name="Emaus Katriina" userId="e28635f8-d800-42ff-a913-92d375f1fb60" providerId="ADAL" clId="{850902BC-BC29-41AF-8807-995C64A91FB1}" dt="2023-01-03T08:14:22.797" v="15"/>
          <ac:graphicFrameMkLst>
            <pc:docMk/>
            <pc:sldMk cId="4278859879" sldId="273"/>
            <ac:graphicFrameMk id="10" creationId="{A612714B-8399-457E-920F-5739241E1D24}"/>
          </ac:graphicFrameMkLst>
        </pc:graphicFrameChg>
      </pc:sldChg>
      <pc:sldChg chg="modSp">
        <pc:chgData name="Emaus Katriina" userId="e28635f8-d800-42ff-a913-92d375f1fb60" providerId="ADAL" clId="{850902BC-BC29-41AF-8807-995C64A91FB1}" dt="2023-01-03T08:14:23.957" v="16"/>
        <pc:sldMkLst>
          <pc:docMk/>
          <pc:sldMk cId="2830257362" sldId="274"/>
        </pc:sldMkLst>
        <pc:graphicFrameChg chg="mod">
          <ac:chgData name="Emaus Katriina" userId="e28635f8-d800-42ff-a913-92d375f1fb60" providerId="ADAL" clId="{850902BC-BC29-41AF-8807-995C64A91FB1}" dt="2023-01-03T08:14:23.957" v="16"/>
          <ac:graphicFrameMkLst>
            <pc:docMk/>
            <pc:sldMk cId="2830257362" sldId="274"/>
            <ac:graphicFrameMk id="10" creationId="{77727C57-0FEB-47DA-9B09-DFAA6C5E8348}"/>
          </ac:graphicFrameMkLst>
        </pc:graphicFrameChg>
      </pc:sldChg>
      <pc:sldChg chg="modSp">
        <pc:chgData name="Emaus Katriina" userId="e28635f8-d800-42ff-a913-92d375f1fb60" providerId="ADAL" clId="{850902BC-BC29-41AF-8807-995C64A91FB1}" dt="2023-01-03T08:14:25.030" v="17"/>
        <pc:sldMkLst>
          <pc:docMk/>
          <pc:sldMk cId="652029288" sldId="275"/>
        </pc:sldMkLst>
        <pc:graphicFrameChg chg="mod">
          <ac:chgData name="Emaus Katriina" userId="e28635f8-d800-42ff-a913-92d375f1fb60" providerId="ADAL" clId="{850902BC-BC29-41AF-8807-995C64A91FB1}" dt="2023-01-03T08:14:25.030" v="17"/>
          <ac:graphicFrameMkLst>
            <pc:docMk/>
            <pc:sldMk cId="652029288" sldId="275"/>
            <ac:graphicFrameMk id="10" creationId="{F51C3D5F-3FF6-41FE-9446-445400EA7AD3}"/>
          </ac:graphicFrameMkLst>
        </pc:graphicFrameChg>
      </pc:sldChg>
      <pc:sldChg chg="modSp">
        <pc:chgData name="Emaus Katriina" userId="e28635f8-d800-42ff-a913-92d375f1fb60" providerId="ADAL" clId="{850902BC-BC29-41AF-8807-995C64A91FB1}" dt="2023-01-03T08:14:26.557" v="18"/>
        <pc:sldMkLst>
          <pc:docMk/>
          <pc:sldMk cId="1463627730" sldId="276"/>
        </pc:sldMkLst>
        <pc:graphicFrameChg chg="mod">
          <ac:chgData name="Emaus Katriina" userId="e28635f8-d800-42ff-a913-92d375f1fb60" providerId="ADAL" clId="{850902BC-BC29-41AF-8807-995C64A91FB1}" dt="2023-01-03T08:14:26.557" v="18"/>
          <ac:graphicFrameMkLst>
            <pc:docMk/>
            <pc:sldMk cId="1463627730" sldId="276"/>
            <ac:graphicFrameMk id="10" creationId="{E74952AC-D9F5-46C4-8CFC-64AA88D8DF76}"/>
          </ac:graphicFrameMkLst>
        </pc:graphicFrameChg>
      </pc:sldChg>
      <pc:sldChg chg="modSp">
        <pc:chgData name="Emaus Katriina" userId="e28635f8-d800-42ff-a913-92d375f1fb60" providerId="ADAL" clId="{850902BC-BC29-41AF-8807-995C64A91FB1}" dt="2023-01-03T08:14:28.388" v="19"/>
        <pc:sldMkLst>
          <pc:docMk/>
          <pc:sldMk cId="1518221807" sldId="277"/>
        </pc:sldMkLst>
        <pc:graphicFrameChg chg="mod">
          <ac:chgData name="Emaus Katriina" userId="e28635f8-d800-42ff-a913-92d375f1fb60" providerId="ADAL" clId="{850902BC-BC29-41AF-8807-995C64A91FB1}" dt="2023-01-03T08:14:28.388" v="19"/>
          <ac:graphicFrameMkLst>
            <pc:docMk/>
            <pc:sldMk cId="1518221807" sldId="277"/>
            <ac:graphicFrameMk id="10" creationId="{B577B629-C1C0-420C-B15C-F7738BBAD2B2}"/>
          </ac:graphicFrameMkLst>
        </pc:graphicFrameChg>
      </pc:sldChg>
      <pc:sldChg chg="modSp">
        <pc:chgData name="Emaus Katriina" userId="e28635f8-d800-42ff-a913-92d375f1fb60" providerId="ADAL" clId="{850902BC-BC29-41AF-8807-995C64A91FB1}" dt="2023-01-03T08:14:29.817" v="20"/>
        <pc:sldMkLst>
          <pc:docMk/>
          <pc:sldMk cId="3122956847" sldId="278"/>
        </pc:sldMkLst>
        <pc:graphicFrameChg chg="mod">
          <ac:chgData name="Emaus Katriina" userId="e28635f8-d800-42ff-a913-92d375f1fb60" providerId="ADAL" clId="{850902BC-BC29-41AF-8807-995C64A91FB1}" dt="2023-01-03T08:14:29.817" v="20"/>
          <ac:graphicFrameMkLst>
            <pc:docMk/>
            <pc:sldMk cId="3122956847" sldId="278"/>
            <ac:graphicFrameMk id="10" creationId="{4E132D05-4D7A-4302-941E-851675ECC380}"/>
          </ac:graphicFrameMkLst>
        </pc:graphicFrameChg>
      </pc:sldChg>
      <pc:sldChg chg="modSp">
        <pc:chgData name="Emaus Katriina" userId="e28635f8-d800-42ff-a913-92d375f1fb60" providerId="ADAL" clId="{850902BC-BC29-41AF-8807-995C64A91FB1}" dt="2023-01-03T08:14:31.364" v="21"/>
        <pc:sldMkLst>
          <pc:docMk/>
          <pc:sldMk cId="62254542" sldId="279"/>
        </pc:sldMkLst>
        <pc:graphicFrameChg chg="mod">
          <ac:chgData name="Emaus Katriina" userId="e28635f8-d800-42ff-a913-92d375f1fb60" providerId="ADAL" clId="{850902BC-BC29-41AF-8807-995C64A91FB1}" dt="2023-01-03T08:14:31.364" v="21"/>
          <ac:graphicFrameMkLst>
            <pc:docMk/>
            <pc:sldMk cId="62254542" sldId="279"/>
            <ac:graphicFrameMk id="10" creationId="{19C11935-7209-4132-AAA1-750AA72F40E4}"/>
          </ac:graphicFrameMkLst>
        </pc:graphicFrameChg>
      </pc:sldChg>
      <pc:sldChg chg="modSp">
        <pc:chgData name="Emaus Katriina" userId="e28635f8-d800-42ff-a913-92d375f1fb60" providerId="ADAL" clId="{850902BC-BC29-41AF-8807-995C64A91FB1}" dt="2023-01-03T08:14:32.802" v="22"/>
        <pc:sldMkLst>
          <pc:docMk/>
          <pc:sldMk cId="1080264128" sldId="280"/>
        </pc:sldMkLst>
        <pc:graphicFrameChg chg="mod">
          <ac:chgData name="Emaus Katriina" userId="e28635f8-d800-42ff-a913-92d375f1fb60" providerId="ADAL" clId="{850902BC-BC29-41AF-8807-995C64A91FB1}" dt="2023-01-03T08:14:32.802" v="22"/>
          <ac:graphicFrameMkLst>
            <pc:docMk/>
            <pc:sldMk cId="1080264128" sldId="280"/>
            <ac:graphicFrameMk id="10" creationId="{B3835CA0-9000-4C00-B216-9C5DD488572A}"/>
          </ac:graphicFrameMkLst>
        </pc:graphicFrameChg>
      </pc:sldChg>
      <pc:sldChg chg="modSp">
        <pc:chgData name="Emaus Katriina" userId="e28635f8-d800-42ff-a913-92d375f1fb60" providerId="ADAL" clId="{850902BC-BC29-41AF-8807-995C64A91FB1}" dt="2023-01-03T08:14:34.384" v="23"/>
        <pc:sldMkLst>
          <pc:docMk/>
          <pc:sldMk cId="2747308166" sldId="281"/>
        </pc:sldMkLst>
        <pc:graphicFrameChg chg="mod">
          <ac:chgData name="Emaus Katriina" userId="e28635f8-d800-42ff-a913-92d375f1fb60" providerId="ADAL" clId="{850902BC-BC29-41AF-8807-995C64A91FB1}" dt="2023-01-03T08:14:34.384" v="23"/>
          <ac:graphicFrameMkLst>
            <pc:docMk/>
            <pc:sldMk cId="2747308166" sldId="281"/>
            <ac:graphicFrameMk id="10" creationId="{85ED489E-8F48-4953-975A-B44CC066D50B}"/>
          </ac:graphicFrameMkLst>
        </pc:graphicFrameChg>
      </pc:sldChg>
      <pc:sldChg chg="modSp">
        <pc:chgData name="Emaus Katriina" userId="e28635f8-d800-42ff-a913-92d375f1fb60" providerId="ADAL" clId="{850902BC-BC29-41AF-8807-995C64A91FB1}" dt="2023-01-03T08:14:06.283" v="2"/>
        <pc:sldMkLst>
          <pc:docMk/>
          <pc:sldMk cId="3682767062" sldId="283"/>
        </pc:sldMkLst>
        <pc:graphicFrameChg chg="mod">
          <ac:chgData name="Emaus Katriina" userId="e28635f8-d800-42ff-a913-92d375f1fb60" providerId="ADAL" clId="{850902BC-BC29-41AF-8807-995C64A91FB1}" dt="2023-01-03T08:14:06.283" v="2"/>
          <ac:graphicFrameMkLst>
            <pc:docMk/>
            <pc:sldMk cId="3682767062" sldId="283"/>
            <ac:graphicFrameMk id="10" creationId="{325098A6-CAB4-472A-9BE9-EB1CD13E0A8E}"/>
          </ac:graphicFrameMkLst>
        </pc:graphicFrameChg>
      </pc:sldChg>
      <pc:sldChg chg="modSp">
        <pc:chgData name="Emaus Katriina" userId="e28635f8-d800-42ff-a913-92d375f1fb60" providerId="ADAL" clId="{850902BC-BC29-41AF-8807-995C64A91FB1}" dt="2023-01-03T08:14:07.176" v="3"/>
        <pc:sldMkLst>
          <pc:docMk/>
          <pc:sldMk cId="1076209344" sldId="284"/>
        </pc:sldMkLst>
        <pc:graphicFrameChg chg="mod">
          <ac:chgData name="Emaus Katriina" userId="e28635f8-d800-42ff-a913-92d375f1fb60" providerId="ADAL" clId="{850902BC-BC29-41AF-8807-995C64A91FB1}" dt="2023-01-03T08:14:07.176" v="3"/>
          <ac:graphicFrameMkLst>
            <pc:docMk/>
            <pc:sldMk cId="1076209344" sldId="284"/>
            <ac:graphicFrameMk id="9" creationId="{F8A4BB36-59C2-43EE-8728-5B4016B20828}"/>
          </ac:graphicFrameMkLst>
        </pc:graphicFrameChg>
      </pc:sldChg>
    </pc:docChg>
  </pc:docChgLst>
  <pc:docChgLst>
    <pc:chgData name="Katriina Emaus" userId="e28635f8-d800-42ff-a913-92d375f1fb60" providerId="ADAL" clId="{175FE0F7-CCE8-4E35-A58C-19BDEFFAEA76}"/>
    <pc:docChg chg="modSld">
      <pc:chgData name="Katriina Emaus" userId="e28635f8-d800-42ff-a913-92d375f1fb60" providerId="ADAL" clId="{175FE0F7-CCE8-4E35-A58C-19BDEFFAEA76}" dt="2022-11-02T15:49:00.770" v="23"/>
      <pc:docMkLst>
        <pc:docMk/>
      </pc:docMkLst>
      <pc:sldChg chg="modSp">
        <pc:chgData name="Katriina Emaus" userId="e28635f8-d800-42ff-a913-92d375f1fb60" providerId="ADAL" clId="{175FE0F7-CCE8-4E35-A58C-19BDEFFAEA76}" dt="2022-11-02T15:48:09.436" v="0"/>
        <pc:sldMkLst>
          <pc:docMk/>
          <pc:sldMk cId="369055690" sldId="257"/>
        </pc:sldMkLst>
        <pc:graphicFrameChg chg="mod">
          <ac:chgData name="Katriina Emaus" userId="e28635f8-d800-42ff-a913-92d375f1fb60" providerId="ADAL" clId="{175FE0F7-CCE8-4E35-A58C-19BDEFFAEA76}" dt="2022-11-02T15:48:09.436" v="0"/>
          <ac:graphicFrameMkLst>
            <pc:docMk/>
            <pc:sldMk cId="369055690" sldId="257"/>
            <ac:graphicFrameMk id="8" creationId="{00000000-0000-0000-0000-000000000000}"/>
          </ac:graphicFrameMkLst>
        </pc:graphicFrameChg>
      </pc:sldChg>
      <pc:sldChg chg="modSp">
        <pc:chgData name="Katriina Emaus" userId="e28635f8-d800-42ff-a913-92d375f1fb60" providerId="ADAL" clId="{175FE0F7-CCE8-4E35-A58C-19BDEFFAEA76}" dt="2022-11-02T15:48:10.047" v="1"/>
        <pc:sldMkLst>
          <pc:docMk/>
          <pc:sldMk cId="3145583433" sldId="258"/>
        </pc:sldMkLst>
        <pc:graphicFrameChg chg="mod">
          <ac:chgData name="Katriina Emaus" userId="e28635f8-d800-42ff-a913-92d375f1fb60" providerId="ADAL" clId="{175FE0F7-CCE8-4E35-A58C-19BDEFFAEA76}" dt="2022-11-02T15:48:10.047" v="1"/>
          <ac:graphicFrameMkLst>
            <pc:docMk/>
            <pc:sldMk cId="3145583433" sldId="258"/>
            <ac:graphicFrameMk id="8" creationId="{00000000-0000-0000-0000-000000000000}"/>
          </ac:graphicFrameMkLst>
        </pc:graphicFrameChg>
      </pc:sldChg>
      <pc:sldChg chg="modSp">
        <pc:chgData name="Katriina Emaus" userId="e28635f8-d800-42ff-a913-92d375f1fb60" providerId="ADAL" clId="{175FE0F7-CCE8-4E35-A58C-19BDEFFAEA76}" dt="2022-11-02T15:48:16.837" v="4"/>
        <pc:sldMkLst>
          <pc:docMk/>
          <pc:sldMk cId="3702945625" sldId="262"/>
        </pc:sldMkLst>
        <pc:graphicFrameChg chg="mod">
          <ac:chgData name="Katriina Emaus" userId="e28635f8-d800-42ff-a913-92d375f1fb60" providerId="ADAL" clId="{175FE0F7-CCE8-4E35-A58C-19BDEFFAEA76}" dt="2022-11-02T15:48:16.837" v="4"/>
          <ac:graphicFrameMkLst>
            <pc:docMk/>
            <pc:sldMk cId="3702945625" sldId="262"/>
            <ac:graphicFrameMk id="10" creationId="{D406B1C6-1F1E-4FFF-A9D5-5331D4C9774A}"/>
          </ac:graphicFrameMkLst>
        </pc:graphicFrameChg>
      </pc:sldChg>
      <pc:sldChg chg="modSp">
        <pc:chgData name="Katriina Emaus" userId="e28635f8-d800-42ff-a913-92d375f1fb60" providerId="ADAL" clId="{175FE0F7-CCE8-4E35-A58C-19BDEFFAEA76}" dt="2022-11-02T15:48:18.939" v="5"/>
        <pc:sldMkLst>
          <pc:docMk/>
          <pc:sldMk cId="1117471020" sldId="263"/>
        </pc:sldMkLst>
        <pc:graphicFrameChg chg="mod">
          <ac:chgData name="Katriina Emaus" userId="e28635f8-d800-42ff-a913-92d375f1fb60" providerId="ADAL" clId="{175FE0F7-CCE8-4E35-A58C-19BDEFFAEA76}" dt="2022-11-02T15:48:18.939" v="5"/>
          <ac:graphicFrameMkLst>
            <pc:docMk/>
            <pc:sldMk cId="1117471020" sldId="263"/>
            <ac:graphicFrameMk id="10" creationId="{ED61EC5B-4B10-45E1-AB74-810AD191B0E3}"/>
          </ac:graphicFrameMkLst>
        </pc:graphicFrameChg>
      </pc:sldChg>
      <pc:sldChg chg="modSp">
        <pc:chgData name="Katriina Emaus" userId="e28635f8-d800-42ff-a913-92d375f1fb60" providerId="ADAL" clId="{175FE0F7-CCE8-4E35-A58C-19BDEFFAEA76}" dt="2022-11-02T15:48:21.378" v="6"/>
        <pc:sldMkLst>
          <pc:docMk/>
          <pc:sldMk cId="2427972721" sldId="264"/>
        </pc:sldMkLst>
        <pc:graphicFrameChg chg="mod">
          <ac:chgData name="Katriina Emaus" userId="e28635f8-d800-42ff-a913-92d375f1fb60" providerId="ADAL" clId="{175FE0F7-CCE8-4E35-A58C-19BDEFFAEA76}" dt="2022-11-02T15:48:21.378" v="6"/>
          <ac:graphicFrameMkLst>
            <pc:docMk/>
            <pc:sldMk cId="2427972721" sldId="264"/>
            <ac:graphicFrameMk id="10" creationId="{9832D294-0A0E-4931-893C-D3959E0BA55F}"/>
          </ac:graphicFrameMkLst>
        </pc:graphicFrameChg>
      </pc:sldChg>
      <pc:sldChg chg="modSp">
        <pc:chgData name="Katriina Emaus" userId="e28635f8-d800-42ff-a913-92d375f1fb60" providerId="ADAL" clId="{175FE0F7-CCE8-4E35-A58C-19BDEFFAEA76}" dt="2022-11-02T15:48:23.527" v="7"/>
        <pc:sldMkLst>
          <pc:docMk/>
          <pc:sldMk cId="2350748738" sldId="265"/>
        </pc:sldMkLst>
        <pc:graphicFrameChg chg="mod">
          <ac:chgData name="Katriina Emaus" userId="e28635f8-d800-42ff-a913-92d375f1fb60" providerId="ADAL" clId="{175FE0F7-CCE8-4E35-A58C-19BDEFFAEA76}" dt="2022-11-02T15:48:23.527" v="7"/>
          <ac:graphicFrameMkLst>
            <pc:docMk/>
            <pc:sldMk cId="2350748738" sldId="265"/>
            <ac:graphicFrameMk id="10" creationId="{3F53F53C-58A1-4180-9F38-A49C294C96C9}"/>
          </ac:graphicFrameMkLst>
        </pc:graphicFrameChg>
      </pc:sldChg>
      <pc:sldChg chg="modSp">
        <pc:chgData name="Katriina Emaus" userId="e28635f8-d800-42ff-a913-92d375f1fb60" providerId="ADAL" clId="{175FE0F7-CCE8-4E35-A58C-19BDEFFAEA76}" dt="2022-11-02T15:48:26.135" v="8"/>
        <pc:sldMkLst>
          <pc:docMk/>
          <pc:sldMk cId="1690015247" sldId="266"/>
        </pc:sldMkLst>
        <pc:graphicFrameChg chg="mod">
          <ac:chgData name="Katriina Emaus" userId="e28635f8-d800-42ff-a913-92d375f1fb60" providerId="ADAL" clId="{175FE0F7-CCE8-4E35-A58C-19BDEFFAEA76}" dt="2022-11-02T15:48:26.135" v="8"/>
          <ac:graphicFrameMkLst>
            <pc:docMk/>
            <pc:sldMk cId="1690015247" sldId="266"/>
            <ac:graphicFrameMk id="10" creationId="{C5B78A22-640D-49FB-8C1E-9C3305AF8319}"/>
          </ac:graphicFrameMkLst>
        </pc:graphicFrameChg>
      </pc:sldChg>
      <pc:sldChg chg="modSp">
        <pc:chgData name="Katriina Emaus" userId="e28635f8-d800-42ff-a913-92d375f1fb60" providerId="ADAL" clId="{175FE0F7-CCE8-4E35-A58C-19BDEFFAEA76}" dt="2022-11-02T15:48:28.314" v="9"/>
        <pc:sldMkLst>
          <pc:docMk/>
          <pc:sldMk cId="1908879576" sldId="267"/>
        </pc:sldMkLst>
        <pc:graphicFrameChg chg="mod">
          <ac:chgData name="Katriina Emaus" userId="e28635f8-d800-42ff-a913-92d375f1fb60" providerId="ADAL" clId="{175FE0F7-CCE8-4E35-A58C-19BDEFFAEA76}" dt="2022-11-02T15:48:28.314" v="9"/>
          <ac:graphicFrameMkLst>
            <pc:docMk/>
            <pc:sldMk cId="1908879576" sldId="267"/>
            <ac:graphicFrameMk id="9" creationId="{4227F16A-1709-4FBE-B8AD-940ECA9073EE}"/>
          </ac:graphicFrameMkLst>
        </pc:graphicFrameChg>
      </pc:sldChg>
      <pc:sldChg chg="modSp">
        <pc:chgData name="Katriina Emaus" userId="e28635f8-d800-42ff-a913-92d375f1fb60" providerId="ADAL" clId="{175FE0F7-CCE8-4E35-A58C-19BDEFFAEA76}" dt="2022-11-02T15:48:30.275" v="10"/>
        <pc:sldMkLst>
          <pc:docMk/>
          <pc:sldMk cId="338271439" sldId="268"/>
        </pc:sldMkLst>
        <pc:graphicFrameChg chg="mod">
          <ac:chgData name="Katriina Emaus" userId="e28635f8-d800-42ff-a913-92d375f1fb60" providerId="ADAL" clId="{175FE0F7-CCE8-4E35-A58C-19BDEFFAEA76}" dt="2022-11-02T15:48:30.275" v="10"/>
          <ac:graphicFrameMkLst>
            <pc:docMk/>
            <pc:sldMk cId="338271439" sldId="268"/>
            <ac:graphicFrameMk id="10" creationId="{2C97E077-9544-49AB-A8C9-419C5ED64F9D}"/>
          </ac:graphicFrameMkLst>
        </pc:graphicFrameChg>
      </pc:sldChg>
      <pc:sldChg chg="modSp">
        <pc:chgData name="Katriina Emaus" userId="e28635f8-d800-42ff-a913-92d375f1fb60" providerId="ADAL" clId="{175FE0F7-CCE8-4E35-A58C-19BDEFFAEA76}" dt="2022-11-02T15:48:32.344" v="11"/>
        <pc:sldMkLst>
          <pc:docMk/>
          <pc:sldMk cId="3279556919" sldId="269"/>
        </pc:sldMkLst>
        <pc:graphicFrameChg chg="mod">
          <ac:chgData name="Katriina Emaus" userId="e28635f8-d800-42ff-a913-92d375f1fb60" providerId="ADAL" clId="{175FE0F7-CCE8-4E35-A58C-19BDEFFAEA76}" dt="2022-11-02T15:48:32.344" v="11"/>
          <ac:graphicFrameMkLst>
            <pc:docMk/>
            <pc:sldMk cId="3279556919" sldId="269"/>
            <ac:graphicFrameMk id="10" creationId="{271BA530-E953-4DBD-BEF2-0C7D85036065}"/>
          </ac:graphicFrameMkLst>
        </pc:graphicFrameChg>
      </pc:sldChg>
      <pc:sldChg chg="modSp">
        <pc:chgData name="Katriina Emaus" userId="e28635f8-d800-42ff-a913-92d375f1fb60" providerId="ADAL" clId="{175FE0F7-CCE8-4E35-A58C-19BDEFFAEA76}" dt="2022-11-02T15:48:34.285" v="12"/>
        <pc:sldMkLst>
          <pc:docMk/>
          <pc:sldMk cId="3670827783" sldId="270"/>
        </pc:sldMkLst>
        <pc:graphicFrameChg chg="mod">
          <ac:chgData name="Katriina Emaus" userId="e28635f8-d800-42ff-a913-92d375f1fb60" providerId="ADAL" clId="{175FE0F7-CCE8-4E35-A58C-19BDEFFAEA76}" dt="2022-11-02T15:48:34.285" v="12"/>
          <ac:graphicFrameMkLst>
            <pc:docMk/>
            <pc:sldMk cId="3670827783" sldId="270"/>
            <ac:graphicFrameMk id="10" creationId="{AA9903B3-5AE2-4BFC-AD54-F55B92DDEAA3}"/>
          </ac:graphicFrameMkLst>
        </pc:graphicFrameChg>
      </pc:sldChg>
      <pc:sldChg chg="modSp">
        <pc:chgData name="Katriina Emaus" userId="e28635f8-d800-42ff-a913-92d375f1fb60" providerId="ADAL" clId="{175FE0F7-CCE8-4E35-A58C-19BDEFFAEA76}" dt="2022-11-02T15:48:36.230" v="13"/>
        <pc:sldMkLst>
          <pc:docMk/>
          <pc:sldMk cId="1043558846" sldId="271"/>
        </pc:sldMkLst>
        <pc:graphicFrameChg chg="mod">
          <ac:chgData name="Katriina Emaus" userId="e28635f8-d800-42ff-a913-92d375f1fb60" providerId="ADAL" clId="{175FE0F7-CCE8-4E35-A58C-19BDEFFAEA76}" dt="2022-11-02T15:48:36.230" v="13"/>
          <ac:graphicFrameMkLst>
            <pc:docMk/>
            <pc:sldMk cId="1043558846" sldId="271"/>
            <ac:graphicFrameMk id="10" creationId="{B4D90A46-24AE-42D0-AD82-7EA54223F18B}"/>
          </ac:graphicFrameMkLst>
        </pc:graphicFrameChg>
      </pc:sldChg>
      <pc:sldChg chg="modSp">
        <pc:chgData name="Katriina Emaus" userId="e28635f8-d800-42ff-a913-92d375f1fb60" providerId="ADAL" clId="{175FE0F7-CCE8-4E35-A58C-19BDEFFAEA76}" dt="2022-11-02T15:48:38.575" v="14"/>
        <pc:sldMkLst>
          <pc:docMk/>
          <pc:sldMk cId="3319825423" sldId="272"/>
        </pc:sldMkLst>
        <pc:graphicFrameChg chg="mod">
          <ac:chgData name="Katriina Emaus" userId="e28635f8-d800-42ff-a913-92d375f1fb60" providerId="ADAL" clId="{175FE0F7-CCE8-4E35-A58C-19BDEFFAEA76}" dt="2022-11-02T15:48:38.575" v="14"/>
          <ac:graphicFrameMkLst>
            <pc:docMk/>
            <pc:sldMk cId="3319825423" sldId="272"/>
            <ac:graphicFrameMk id="10" creationId="{C675BCB3-AB11-468F-BCF4-45221045C26B}"/>
          </ac:graphicFrameMkLst>
        </pc:graphicFrameChg>
      </pc:sldChg>
      <pc:sldChg chg="modSp">
        <pc:chgData name="Katriina Emaus" userId="e28635f8-d800-42ff-a913-92d375f1fb60" providerId="ADAL" clId="{175FE0F7-CCE8-4E35-A58C-19BDEFFAEA76}" dt="2022-11-02T15:48:41.096" v="15"/>
        <pc:sldMkLst>
          <pc:docMk/>
          <pc:sldMk cId="4278859879" sldId="273"/>
        </pc:sldMkLst>
        <pc:graphicFrameChg chg="mod">
          <ac:chgData name="Katriina Emaus" userId="e28635f8-d800-42ff-a913-92d375f1fb60" providerId="ADAL" clId="{175FE0F7-CCE8-4E35-A58C-19BDEFFAEA76}" dt="2022-11-02T15:48:41.096" v="15"/>
          <ac:graphicFrameMkLst>
            <pc:docMk/>
            <pc:sldMk cId="4278859879" sldId="273"/>
            <ac:graphicFrameMk id="10" creationId="{A612714B-8399-457E-920F-5739241E1D24}"/>
          </ac:graphicFrameMkLst>
        </pc:graphicFrameChg>
      </pc:sldChg>
      <pc:sldChg chg="modSp">
        <pc:chgData name="Katriina Emaus" userId="e28635f8-d800-42ff-a913-92d375f1fb60" providerId="ADAL" clId="{175FE0F7-CCE8-4E35-A58C-19BDEFFAEA76}" dt="2022-11-02T15:48:43.008" v="16"/>
        <pc:sldMkLst>
          <pc:docMk/>
          <pc:sldMk cId="2830257362" sldId="274"/>
        </pc:sldMkLst>
        <pc:graphicFrameChg chg="mod">
          <ac:chgData name="Katriina Emaus" userId="e28635f8-d800-42ff-a913-92d375f1fb60" providerId="ADAL" clId="{175FE0F7-CCE8-4E35-A58C-19BDEFFAEA76}" dt="2022-11-02T15:48:43.008" v="16"/>
          <ac:graphicFrameMkLst>
            <pc:docMk/>
            <pc:sldMk cId="2830257362" sldId="274"/>
            <ac:graphicFrameMk id="10" creationId="{77727C57-0FEB-47DA-9B09-DFAA6C5E8348}"/>
          </ac:graphicFrameMkLst>
        </pc:graphicFrameChg>
      </pc:sldChg>
      <pc:sldChg chg="modSp">
        <pc:chgData name="Katriina Emaus" userId="e28635f8-d800-42ff-a913-92d375f1fb60" providerId="ADAL" clId="{175FE0F7-CCE8-4E35-A58C-19BDEFFAEA76}" dt="2022-11-02T15:48:45.025" v="17"/>
        <pc:sldMkLst>
          <pc:docMk/>
          <pc:sldMk cId="652029288" sldId="275"/>
        </pc:sldMkLst>
        <pc:graphicFrameChg chg="mod">
          <ac:chgData name="Katriina Emaus" userId="e28635f8-d800-42ff-a913-92d375f1fb60" providerId="ADAL" clId="{175FE0F7-CCE8-4E35-A58C-19BDEFFAEA76}" dt="2022-11-02T15:48:45.025" v="17"/>
          <ac:graphicFrameMkLst>
            <pc:docMk/>
            <pc:sldMk cId="652029288" sldId="275"/>
            <ac:graphicFrameMk id="10" creationId="{F51C3D5F-3FF6-41FE-9446-445400EA7AD3}"/>
          </ac:graphicFrameMkLst>
        </pc:graphicFrameChg>
      </pc:sldChg>
      <pc:sldChg chg="modSp">
        <pc:chgData name="Katriina Emaus" userId="e28635f8-d800-42ff-a913-92d375f1fb60" providerId="ADAL" clId="{175FE0F7-CCE8-4E35-A58C-19BDEFFAEA76}" dt="2022-11-02T15:48:47.032" v="18"/>
        <pc:sldMkLst>
          <pc:docMk/>
          <pc:sldMk cId="1463627730" sldId="276"/>
        </pc:sldMkLst>
        <pc:graphicFrameChg chg="mod">
          <ac:chgData name="Katriina Emaus" userId="e28635f8-d800-42ff-a913-92d375f1fb60" providerId="ADAL" clId="{175FE0F7-CCE8-4E35-A58C-19BDEFFAEA76}" dt="2022-11-02T15:48:47.032" v="18"/>
          <ac:graphicFrameMkLst>
            <pc:docMk/>
            <pc:sldMk cId="1463627730" sldId="276"/>
            <ac:graphicFrameMk id="10" creationId="{E74952AC-D9F5-46C4-8CFC-64AA88D8DF76}"/>
          </ac:graphicFrameMkLst>
        </pc:graphicFrameChg>
      </pc:sldChg>
      <pc:sldChg chg="modSp">
        <pc:chgData name="Katriina Emaus" userId="e28635f8-d800-42ff-a913-92d375f1fb60" providerId="ADAL" clId="{175FE0F7-CCE8-4E35-A58C-19BDEFFAEA76}" dt="2022-11-02T15:48:49.189" v="19"/>
        <pc:sldMkLst>
          <pc:docMk/>
          <pc:sldMk cId="1518221807" sldId="277"/>
        </pc:sldMkLst>
        <pc:graphicFrameChg chg="mod">
          <ac:chgData name="Katriina Emaus" userId="e28635f8-d800-42ff-a913-92d375f1fb60" providerId="ADAL" clId="{175FE0F7-CCE8-4E35-A58C-19BDEFFAEA76}" dt="2022-11-02T15:48:49.189" v="19"/>
          <ac:graphicFrameMkLst>
            <pc:docMk/>
            <pc:sldMk cId="1518221807" sldId="277"/>
            <ac:graphicFrameMk id="10" creationId="{B577B629-C1C0-420C-B15C-F7738BBAD2B2}"/>
          </ac:graphicFrameMkLst>
        </pc:graphicFrameChg>
      </pc:sldChg>
      <pc:sldChg chg="modSp">
        <pc:chgData name="Katriina Emaus" userId="e28635f8-d800-42ff-a913-92d375f1fb60" providerId="ADAL" clId="{175FE0F7-CCE8-4E35-A58C-19BDEFFAEA76}" dt="2022-11-02T15:48:51.580" v="20"/>
        <pc:sldMkLst>
          <pc:docMk/>
          <pc:sldMk cId="3122956847" sldId="278"/>
        </pc:sldMkLst>
        <pc:graphicFrameChg chg="mod">
          <ac:chgData name="Katriina Emaus" userId="e28635f8-d800-42ff-a913-92d375f1fb60" providerId="ADAL" clId="{175FE0F7-CCE8-4E35-A58C-19BDEFFAEA76}" dt="2022-11-02T15:48:51.580" v="20"/>
          <ac:graphicFrameMkLst>
            <pc:docMk/>
            <pc:sldMk cId="3122956847" sldId="278"/>
            <ac:graphicFrameMk id="10" creationId="{4E132D05-4D7A-4302-941E-851675ECC380}"/>
          </ac:graphicFrameMkLst>
        </pc:graphicFrameChg>
      </pc:sldChg>
      <pc:sldChg chg="modSp">
        <pc:chgData name="Katriina Emaus" userId="e28635f8-d800-42ff-a913-92d375f1fb60" providerId="ADAL" clId="{175FE0F7-CCE8-4E35-A58C-19BDEFFAEA76}" dt="2022-11-02T15:48:55.152" v="21"/>
        <pc:sldMkLst>
          <pc:docMk/>
          <pc:sldMk cId="62254542" sldId="279"/>
        </pc:sldMkLst>
        <pc:graphicFrameChg chg="mod">
          <ac:chgData name="Katriina Emaus" userId="e28635f8-d800-42ff-a913-92d375f1fb60" providerId="ADAL" clId="{175FE0F7-CCE8-4E35-A58C-19BDEFFAEA76}" dt="2022-11-02T15:48:55.152" v="21"/>
          <ac:graphicFrameMkLst>
            <pc:docMk/>
            <pc:sldMk cId="62254542" sldId="279"/>
            <ac:graphicFrameMk id="10" creationId="{19C11935-7209-4132-AAA1-750AA72F40E4}"/>
          </ac:graphicFrameMkLst>
        </pc:graphicFrameChg>
      </pc:sldChg>
      <pc:sldChg chg="modSp">
        <pc:chgData name="Katriina Emaus" userId="e28635f8-d800-42ff-a913-92d375f1fb60" providerId="ADAL" clId="{175FE0F7-CCE8-4E35-A58C-19BDEFFAEA76}" dt="2022-11-02T15:48:58.630" v="22"/>
        <pc:sldMkLst>
          <pc:docMk/>
          <pc:sldMk cId="1080264128" sldId="280"/>
        </pc:sldMkLst>
        <pc:graphicFrameChg chg="mod">
          <ac:chgData name="Katriina Emaus" userId="e28635f8-d800-42ff-a913-92d375f1fb60" providerId="ADAL" clId="{175FE0F7-CCE8-4E35-A58C-19BDEFFAEA76}" dt="2022-11-02T15:48:58.630" v="22"/>
          <ac:graphicFrameMkLst>
            <pc:docMk/>
            <pc:sldMk cId="1080264128" sldId="280"/>
            <ac:graphicFrameMk id="10" creationId="{B3835CA0-9000-4C00-B216-9C5DD488572A}"/>
          </ac:graphicFrameMkLst>
        </pc:graphicFrameChg>
      </pc:sldChg>
      <pc:sldChg chg="modSp">
        <pc:chgData name="Katriina Emaus" userId="e28635f8-d800-42ff-a913-92d375f1fb60" providerId="ADAL" clId="{175FE0F7-CCE8-4E35-A58C-19BDEFFAEA76}" dt="2022-11-02T15:49:00.770" v="23"/>
        <pc:sldMkLst>
          <pc:docMk/>
          <pc:sldMk cId="2747308166" sldId="281"/>
        </pc:sldMkLst>
        <pc:graphicFrameChg chg="mod">
          <ac:chgData name="Katriina Emaus" userId="e28635f8-d800-42ff-a913-92d375f1fb60" providerId="ADAL" clId="{175FE0F7-CCE8-4E35-A58C-19BDEFFAEA76}" dt="2022-11-02T15:49:00.770" v="23"/>
          <ac:graphicFrameMkLst>
            <pc:docMk/>
            <pc:sldMk cId="2747308166" sldId="281"/>
            <ac:graphicFrameMk id="10" creationId="{85ED489E-8F48-4953-975A-B44CC066D50B}"/>
          </ac:graphicFrameMkLst>
        </pc:graphicFrameChg>
      </pc:sldChg>
      <pc:sldChg chg="modSp">
        <pc:chgData name="Katriina Emaus" userId="e28635f8-d800-42ff-a913-92d375f1fb60" providerId="ADAL" clId="{175FE0F7-CCE8-4E35-A58C-19BDEFFAEA76}" dt="2022-11-02T15:48:13.630" v="2"/>
        <pc:sldMkLst>
          <pc:docMk/>
          <pc:sldMk cId="3682767062" sldId="283"/>
        </pc:sldMkLst>
        <pc:graphicFrameChg chg="mod">
          <ac:chgData name="Katriina Emaus" userId="e28635f8-d800-42ff-a913-92d375f1fb60" providerId="ADAL" clId="{175FE0F7-CCE8-4E35-A58C-19BDEFFAEA76}" dt="2022-11-02T15:48:13.630" v="2"/>
          <ac:graphicFrameMkLst>
            <pc:docMk/>
            <pc:sldMk cId="3682767062" sldId="283"/>
            <ac:graphicFrameMk id="10" creationId="{325098A6-CAB4-472A-9BE9-EB1CD13E0A8E}"/>
          </ac:graphicFrameMkLst>
        </pc:graphicFrameChg>
      </pc:sldChg>
      <pc:sldChg chg="modSp">
        <pc:chgData name="Katriina Emaus" userId="e28635f8-d800-42ff-a913-92d375f1fb60" providerId="ADAL" clId="{175FE0F7-CCE8-4E35-A58C-19BDEFFAEA76}" dt="2022-11-02T15:48:15.083" v="3"/>
        <pc:sldMkLst>
          <pc:docMk/>
          <pc:sldMk cId="1076209344" sldId="284"/>
        </pc:sldMkLst>
        <pc:graphicFrameChg chg="mod">
          <ac:chgData name="Katriina Emaus" userId="e28635f8-d800-42ff-a913-92d375f1fb60" providerId="ADAL" clId="{175FE0F7-CCE8-4E35-A58C-19BDEFFAEA76}" dt="2022-11-02T15:48:15.083" v="3"/>
          <ac:graphicFrameMkLst>
            <pc:docMk/>
            <pc:sldMk cId="1076209344" sldId="284"/>
            <ac:graphicFrameMk id="9" creationId="{F8A4BB36-59C2-43EE-8728-5B4016B20828}"/>
          </ac:graphicFrameMkLst>
        </pc:graphicFrameChg>
      </pc:sldChg>
    </pc:docChg>
  </pc:docChgLst>
  <pc:docChgLst>
    <pc:chgData name="Emaus Katriina" userId="e28635f8-d800-42ff-a913-92d375f1fb60" providerId="ADAL" clId="{2CD31F69-4FC6-4616-B71D-532D70B84584}"/>
    <pc:docChg chg="modSld">
      <pc:chgData name="Emaus Katriina" userId="e28635f8-d800-42ff-a913-92d375f1fb60" providerId="ADAL" clId="{2CD31F69-4FC6-4616-B71D-532D70B84584}" dt="2021-01-05T08:59:14.819" v="23"/>
      <pc:docMkLst>
        <pc:docMk/>
      </pc:docMkLst>
      <pc:sldChg chg="modSp">
        <pc:chgData name="Emaus Katriina" userId="e28635f8-d800-42ff-a913-92d375f1fb60" providerId="ADAL" clId="{2CD31F69-4FC6-4616-B71D-532D70B84584}" dt="2021-01-05T08:58:15.117" v="0"/>
        <pc:sldMkLst>
          <pc:docMk/>
          <pc:sldMk cId="369055690" sldId="257"/>
        </pc:sldMkLst>
        <pc:graphicFrameChg chg="mod">
          <ac:chgData name="Emaus Katriina" userId="e28635f8-d800-42ff-a913-92d375f1fb60" providerId="ADAL" clId="{2CD31F69-4FC6-4616-B71D-532D70B84584}" dt="2021-01-05T08:58:15.117" v="0"/>
          <ac:graphicFrameMkLst>
            <pc:docMk/>
            <pc:sldMk cId="369055690" sldId="257"/>
            <ac:graphicFrameMk id="8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CD31F69-4FC6-4616-B71D-532D70B84584}" dt="2021-01-05T08:58:15.501" v="1"/>
        <pc:sldMkLst>
          <pc:docMk/>
          <pc:sldMk cId="3145583433" sldId="258"/>
        </pc:sldMkLst>
        <pc:graphicFrameChg chg="mod">
          <ac:chgData name="Emaus Katriina" userId="e28635f8-d800-42ff-a913-92d375f1fb60" providerId="ADAL" clId="{2CD31F69-4FC6-4616-B71D-532D70B84584}" dt="2021-01-05T08:58:15.501" v="1"/>
          <ac:graphicFrameMkLst>
            <pc:docMk/>
            <pc:sldMk cId="3145583433" sldId="258"/>
            <ac:graphicFrameMk id="8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CD31F69-4FC6-4616-B71D-532D70B84584}" dt="2021-01-05T08:58:25.467" v="4"/>
        <pc:sldMkLst>
          <pc:docMk/>
          <pc:sldMk cId="3702945625" sldId="262"/>
        </pc:sldMkLst>
        <pc:graphicFrameChg chg="mod">
          <ac:chgData name="Emaus Katriina" userId="e28635f8-d800-42ff-a913-92d375f1fb60" providerId="ADAL" clId="{2CD31F69-4FC6-4616-B71D-532D70B84584}" dt="2021-01-05T08:58:25.467" v="4"/>
          <ac:graphicFrameMkLst>
            <pc:docMk/>
            <pc:sldMk cId="3702945625" sldId="262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CD31F69-4FC6-4616-B71D-532D70B84584}" dt="2021-01-05T08:58:28.787" v="5"/>
        <pc:sldMkLst>
          <pc:docMk/>
          <pc:sldMk cId="1117471020" sldId="263"/>
        </pc:sldMkLst>
        <pc:graphicFrameChg chg="mod">
          <ac:chgData name="Emaus Katriina" userId="e28635f8-d800-42ff-a913-92d375f1fb60" providerId="ADAL" clId="{2CD31F69-4FC6-4616-B71D-532D70B84584}" dt="2021-01-05T08:58:28.787" v="5"/>
          <ac:graphicFrameMkLst>
            <pc:docMk/>
            <pc:sldMk cId="1117471020" sldId="263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CD31F69-4FC6-4616-B71D-532D70B84584}" dt="2021-01-05T08:58:31.736" v="6"/>
        <pc:sldMkLst>
          <pc:docMk/>
          <pc:sldMk cId="2427972721" sldId="264"/>
        </pc:sldMkLst>
        <pc:graphicFrameChg chg="mod">
          <ac:chgData name="Emaus Katriina" userId="e28635f8-d800-42ff-a913-92d375f1fb60" providerId="ADAL" clId="{2CD31F69-4FC6-4616-B71D-532D70B84584}" dt="2021-01-05T08:58:31.736" v="6"/>
          <ac:graphicFrameMkLst>
            <pc:docMk/>
            <pc:sldMk cId="2427972721" sldId="264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CD31F69-4FC6-4616-B71D-532D70B84584}" dt="2021-01-05T08:58:34.517" v="7"/>
        <pc:sldMkLst>
          <pc:docMk/>
          <pc:sldMk cId="2350748738" sldId="265"/>
        </pc:sldMkLst>
        <pc:graphicFrameChg chg="mod">
          <ac:chgData name="Emaus Katriina" userId="e28635f8-d800-42ff-a913-92d375f1fb60" providerId="ADAL" clId="{2CD31F69-4FC6-4616-B71D-532D70B84584}" dt="2021-01-05T08:58:34.517" v="7"/>
          <ac:graphicFrameMkLst>
            <pc:docMk/>
            <pc:sldMk cId="2350748738" sldId="265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CD31F69-4FC6-4616-B71D-532D70B84584}" dt="2021-01-05T08:58:37.016" v="8"/>
        <pc:sldMkLst>
          <pc:docMk/>
          <pc:sldMk cId="1690015247" sldId="266"/>
        </pc:sldMkLst>
        <pc:graphicFrameChg chg="mod">
          <ac:chgData name="Emaus Katriina" userId="e28635f8-d800-42ff-a913-92d375f1fb60" providerId="ADAL" clId="{2CD31F69-4FC6-4616-B71D-532D70B84584}" dt="2021-01-05T08:58:37.016" v="8"/>
          <ac:graphicFrameMkLst>
            <pc:docMk/>
            <pc:sldMk cId="1690015247" sldId="266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CD31F69-4FC6-4616-B71D-532D70B84584}" dt="2021-01-05T08:58:39.309" v="9"/>
        <pc:sldMkLst>
          <pc:docMk/>
          <pc:sldMk cId="1908879576" sldId="267"/>
        </pc:sldMkLst>
        <pc:graphicFrameChg chg="mod">
          <ac:chgData name="Emaus Katriina" userId="e28635f8-d800-42ff-a913-92d375f1fb60" providerId="ADAL" clId="{2CD31F69-4FC6-4616-B71D-532D70B84584}" dt="2021-01-05T08:58:39.309" v="9"/>
          <ac:graphicFrameMkLst>
            <pc:docMk/>
            <pc:sldMk cId="1908879576" sldId="26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CD31F69-4FC6-4616-B71D-532D70B84584}" dt="2021-01-05T08:58:41.732" v="10"/>
        <pc:sldMkLst>
          <pc:docMk/>
          <pc:sldMk cId="338271439" sldId="268"/>
        </pc:sldMkLst>
        <pc:graphicFrameChg chg="mod">
          <ac:chgData name="Emaus Katriina" userId="e28635f8-d800-42ff-a913-92d375f1fb60" providerId="ADAL" clId="{2CD31F69-4FC6-4616-B71D-532D70B84584}" dt="2021-01-05T08:58:41.732" v="10"/>
          <ac:graphicFrameMkLst>
            <pc:docMk/>
            <pc:sldMk cId="338271439" sldId="268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CD31F69-4FC6-4616-B71D-532D70B84584}" dt="2021-01-05T08:58:44.787" v="11"/>
        <pc:sldMkLst>
          <pc:docMk/>
          <pc:sldMk cId="3279556919" sldId="269"/>
        </pc:sldMkLst>
        <pc:graphicFrameChg chg="mod">
          <ac:chgData name="Emaus Katriina" userId="e28635f8-d800-42ff-a913-92d375f1fb60" providerId="ADAL" clId="{2CD31F69-4FC6-4616-B71D-532D70B84584}" dt="2021-01-05T08:58:44.787" v="11"/>
          <ac:graphicFrameMkLst>
            <pc:docMk/>
            <pc:sldMk cId="3279556919" sldId="269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CD31F69-4FC6-4616-B71D-532D70B84584}" dt="2021-01-05T08:58:47.652" v="12"/>
        <pc:sldMkLst>
          <pc:docMk/>
          <pc:sldMk cId="3670827783" sldId="270"/>
        </pc:sldMkLst>
        <pc:graphicFrameChg chg="mod">
          <ac:chgData name="Emaus Katriina" userId="e28635f8-d800-42ff-a913-92d375f1fb60" providerId="ADAL" clId="{2CD31F69-4FC6-4616-B71D-532D70B84584}" dt="2021-01-05T08:58:47.652" v="12"/>
          <ac:graphicFrameMkLst>
            <pc:docMk/>
            <pc:sldMk cId="3670827783" sldId="270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CD31F69-4FC6-4616-B71D-532D70B84584}" dt="2021-01-05T08:58:50.306" v="13"/>
        <pc:sldMkLst>
          <pc:docMk/>
          <pc:sldMk cId="1043558846" sldId="271"/>
        </pc:sldMkLst>
        <pc:graphicFrameChg chg="mod">
          <ac:chgData name="Emaus Katriina" userId="e28635f8-d800-42ff-a913-92d375f1fb60" providerId="ADAL" clId="{2CD31F69-4FC6-4616-B71D-532D70B84584}" dt="2021-01-05T08:58:50.306" v="13"/>
          <ac:graphicFrameMkLst>
            <pc:docMk/>
            <pc:sldMk cId="1043558846" sldId="271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CD31F69-4FC6-4616-B71D-532D70B84584}" dt="2021-01-05T08:58:52.712" v="14"/>
        <pc:sldMkLst>
          <pc:docMk/>
          <pc:sldMk cId="3319825423" sldId="272"/>
        </pc:sldMkLst>
        <pc:graphicFrameChg chg="mod">
          <ac:chgData name="Emaus Katriina" userId="e28635f8-d800-42ff-a913-92d375f1fb60" providerId="ADAL" clId="{2CD31F69-4FC6-4616-B71D-532D70B84584}" dt="2021-01-05T08:58:52.712" v="14"/>
          <ac:graphicFrameMkLst>
            <pc:docMk/>
            <pc:sldMk cId="3319825423" sldId="272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CD31F69-4FC6-4616-B71D-532D70B84584}" dt="2021-01-05T08:58:55.073" v="15"/>
        <pc:sldMkLst>
          <pc:docMk/>
          <pc:sldMk cId="4278859879" sldId="273"/>
        </pc:sldMkLst>
        <pc:graphicFrameChg chg="mod">
          <ac:chgData name="Emaus Katriina" userId="e28635f8-d800-42ff-a913-92d375f1fb60" providerId="ADAL" clId="{2CD31F69-4FC6-4616-B71D-532D70B84584}" dt="2021-01-05T08:58:55.073" v="15"/>
          <ac:graphicFrameMkLst>
            <pc:docMk/>
            <pc:sldMk cId="4278859879" sldId="273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CD31F69-4FC6-4616-B71D-532D70B84584}" dt="2021-01-05T08:58:57.338" v="16"/>
        <pc:sldMkLst>
          <pc:docMk/>
          <pc:sldMk cId="2830257362" sldId="274"/>
        </pc:sldMkLst>
        <pc:graphicFrameChg chg="mod">
          <ac:chgData name="Emaus Katriina" userId="e28635f8-d800-42ff-a913-92d375f1fb60" providerId="ADAL" clId="{2CD31F69-4FC6-4616-B71D-532D70B84584}" dt="2021-01-05T08:58:57.338" v="16"/>
          <ac:graphicFrameMkLst>
            <pc:docMk/>
            <pc:sldMk cId="2830257362" sldId="274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CD31F69-4FC6-4616-B71D-532D70B84584}" dt="2021-01-05T08:58:59.627" v="17"/>
        <pc:sldMkLst>
          <pc:docMk/>
          <pc:sldMk cId="652029288" sldId="275"/>
        </pc:sldMkLst>
        <pc:graphicFrameChg chg="mod">
          <ac:chgData name="Emaus Katriina" userId="e28635f8-d800-42ff-a913-92d375f1fb60" providerId="ADAL" clId="{2CD31F69-4FC6-4616-B71D-532D70B84584}" dt="2021-01-05T08:58:59.627" v="17"/>
          <ac:graphicFrameMkLst>
            <pc:docMk/>
            <pc:sldMk cId="652029288" sldId="275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CD31F69-4FC6-4616-B71D-532D70B84584}" dt="2021-01-05T08:59:02.593" v="18"/>
        <pc:sldMkLst>
          <pc:docMk/>
          <pc:sldMk cId="1463627730" sldId="276"/>
        </pc:sldMkLst>
        <pc:graphicFrameChg chg="mod">
          <ac:chgData name="Emaus Katriina" userId="e28635f8-d800-42ff-a913-92d375f1fb60" providerId="ADAL" clId="{2CD31F69-4FC6-4616-B71D-532D70B84584}" dt="2021-01-05T08:59:02.593" v="18"/>
          <ac:graphicFrameMkLst>
            <pc:docMk/>
            <pc:sldMk cId="1463627730" sldId="276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CD31F69-4FC6-4616-B71D-532D70B84584}" dt="2021-01-05T08:59:05.354" v="19"/>
        <pc:sldMkLst>
          <pc:docMk/>
          <pc:sldMk cId="1518221807" sldId="277"/>
        </pc:sldMkLst>
        <pc:graphicFrameChg chg="mod">
          <ac:chgData name="Emaus Katriina" userId="e28635f8-d800-42ff-a913-92d375f1fb60" providerId="ADAL" clId="{2CD31F69-4FC6-4616-B71D-532D70B84584}" dt="2021-01-05T08:59:05.354" v="19"/>
          <ac:graphicFrameMkLst>
            <pc:docMk/>
            <pc:sldMk cId="1518221807" sldId="27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CD31F69-4FC6-4616-B71D-532D70B84584}" dt="2021-01-05T08:59:08.386" v="20"/>
        <pc:sldMkLst>
          <pc:docMk/>
          <pc:sldMk cId="3122956847" sldId="278"/>
        </pc:sldMkLst>
        <pc:graphicFrameChg chg="mod">
          <ac:chgData name="Emaus Katriina" userId="e28635f8-d800-42ff-a913-92d375f1fb60" providerId="ADAL" clId="{2CD31F69-4FC6-4616-B71D-532D70B84584}" dt="2021-01-05T08:59:08.386" v="20"/>
          <ac:graphicFrameMkLst>
            <pc:docMk/>
            <pc:sldMk cId="3122956847" sldId="278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CD31F69-4FC6-4616-B71D-532D70B84584}" dt="2021-01-05T08:59:11.501" v="21"/>
        <pc:sldMkLst>
          <pc:docMk/>
          <pc:sldMk cId="62254542" sldId="279"/>
        </pc:sldMkLst>
        <pc:graphicFrameChg chg="mod">
          <ac:chgData name="Emaus Katriina" userId="e28635f8-d800-42ff-a913-92d375f1fb60" providerId="ADAL" clId="{2CD31F69-4FC6-4616-B71D-532D70B84584}" dt="2021-01-05T08:59:11.501" v="21"/>
          <ac:graphicFrameMkLst>
            <pc:docMk/>
            <pc:sldMk cId="62254542" sldId="279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CD31F69-4FC6-4616-B71D-532D70B84584}" dt="2021-01-05T08:59:13.325" v="22"/>
        <pc:sldMkLst>
          <pc:docMk/>
          <pc:sldMk cId="1080264128" sldId="280"/>
        </pc:sldMkLst>
        <pc:graphicFrameChg chg="mod">
          <ac:chgData name="Emaus Katriina" userId="e28635f8-d800-42ff-a913-92d375f1fb60" providerId="ADAL" clId="{2CD31F69-4FC6-4616-B71D-532D70B84584}" dt="2021-01-05T08:59:13.325" v="22"/>
          <ac:graphicFrameMkLst>
            <pc:docMk/>
            <pc:sldMk cId="1080264128" sldId="280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CD31F69-4FC6-4616-B71D-532D70B84584}" dt="2021-01-05T08:59:14.819" v="23"/>
        <pc:sldMkLst>
          <pc:docMk/>
          <pc:sldMk cId="2747308166" sldId="281"/>
        </pc:sldMkLst>
        <pc:graphicFrameChg chg="mod">
          <ac:chgData name="Emaus Katriina" userId="e28635f8-d800-42ff-a913-92d375f1fb60" providerId="ADAL" clId="{2CD31F69-4FC6-4616-B71D-532D70B84584}" dt="2021-01-05T08:59:14.819" v="23"/>
          <ac:graphicFrameMkLst>
            <pc:docMk/>
            <pc:sldMk cId="2747308166" sldId="281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CD31F69-4FC6-4616-B71D-532D70B84584}" dt="2021-01-05T08:58:19.027" v="2"/>
        <pc:sldMkLst>
          <pc:docMk/>
          <pc:sldMk cId="3682767062" sldId="283"/>
        </pc:sldMkLst>
        <pc:graphicFrameChg chg="mod">
          <ac:chgData name="Emaus Katriina" userId="e28635f8-d800-42ff-a913-92d375f1fb60" providerId="ADAL" clId="{2CD31F69-4FC6-4616-B71D-532D70B84584}" dt="2021-01-05T08:58:19.027" v="2"/>
          <ac:graphicFrameMkLst>
            <pc:docMk/>
            <pc:sldMk cId="3682767062" sldId="283"/>
            <ac:graphicFrameMk id="10" creationId="{325098A6-CAB4-472A-9BE9-EB1CD13E0A8E}"/>
          </ac:graphicFrameMkLst>
        </pc:graphicFrameChg>
      </pc:sldChg>
      <pc:sldChg chg="modSp">
        <pc:chgData name="Emaus Katriina" userId="e28635f8-d800-42ff-a913-92d375f1fb60" providerId="ADAL" clId="{2CD31F69-4FC6-4616-B71D-532D70B84584}" dt="2021-01-05T08:58:22.959" v="3"/>
        <pc:sldMkLst>
          <pc:docMk/>
          <pc:sldMk cId="1076209344" sldId="284"/>
        </pc:sldMkLst>
        <pc:graphicFrameChg chg="mod">
          <ac:chgData name="Emaus Katriina" userId="e28635f8-d800-42ff-a913-92d375f1fb60" providerId="ADAL" clId="{2CD31F69-4FC6-4616-B71D-532D70B84584}" dt="2021-01-05T08:58:22.959" v="3"/>
          <ac:graphicFrameMkLst>
            <pc:docMk/>
            <pc:sldMk cId="1076209344" sldId="284"/>
            <ac:graphicFrameMk id="10" creationId="{66FC7457-D687-4421-993E-EACF6EE1FCF9}"/>
          </ac:graphicFrameMkLst>
        </pc:graphicFrameChg>
      </pc:sldChg>
    </pc:docChg>
  </pc:docChgLst>
  <pc:docChgLst>
    <pc:chgData name="Emaus Katriina" userId="e28635f8-d800-42ff-a913-92d375f1fb60" providerId="ADAL" clId="{F3906593-5057-437C-9E7E-898455837068}"/>
    <pc:docChg chg="modSld">
      <pc:chgData name="Emaus Katriina" userId="e28635f8-d800-42ff-a913-92d375f1fb60" providerId="ADAL" clId="{F3906593-5057-437C-9E7E-898455837068}" dt="2021-12-01T09:27:36.447" v="27"/>
      <pc:docMkLst>
        <pc:docMk/>
      </pc:docMkLst>
      <pc:sldChg chg="modSp">
        <pc:chgData name="Emaus Katriina" userId="e28635f8-d800-42ff-a913-92d375f1fb60" providerId="ADAL" clId="{F3906593-5057-437C-9E7E-898455837068}" dt="2021-12-01T09:26:48.110" v="0"/>
        <pc:sldMkLst>
          <pc:docMk/>
          <pc:sldMk cId="369055690" sldId="257"/>
        </pc:sldMkLst>
        <pc:graphicFrameChg chg="mod">
          <ac:chgData name="Emaus Katriina" userId="e28635f8-d800-42ff-a913-92d375f1fb60" providerId="ADAL" clId="{F3906593-5057-437C-9E7E-898455837068}" dt="2021-12-01T09:26:48.110" v="0"/>
          <ac:graphicFrameMkLst>
            <pc:docMk/>
            <pc:sldMk cId="369055690" sldId="257"/>
            <ac:graphicFrameMk id="8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F3906593-5057-437C-9E7E-898455837068}" dt="2021-12-01T09:26:48.970" v="1"/>
        <pc:sldMkLst>
          <pc:docMk/>
          <pc:sldMk cId="3145583433" sldId="258"/>
        </pc:sldMkLst>
        <pc:graphicFrameChg chg="mod">
          <ac:chgData name="Emaus Katriina" userId="e28635f8-d800-42ff-a913-92d375f1fb60" providerId="ADAL" clId="{F3906593-5057-437C-9E7E-898455837068}" dt="2021-12-01T09:26:48.970" v="1"/>
          <ac:graphicFrameMkLst>
            <pc:docMk/>
            <pc:sldMk cId="3145583433" sldId="258"/>
            <ac:graphicFrameMk id="8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F3906593-5057-437C-9E7E-898455837068}" dt="2021-12-01T09:26:54.998" v="4"/>
        <pc:sldMkLst>
          <pc:docMk/>
          <pc:sldMk cId="3702945625" sldId="262"/>
        </pc:sldMkLst>
        <pc:graphicFrameChg chg="mod">
          <ac:chgData name="Emaus Katriina" userId="e28635f8-d800-42ff-a913-92d375f1fb60" providerId="ADAL" clId="{F3906593-5057-437C-9E7E-898455837068}" dt="2021-12-01T09:26:54.998" v="4"/>
          <ac:graphicFrameMkLst>
            <pc:docMk/>
            <pc:sldMk cId="3702945625" sldId="262"/>
            <ac:graphicFrameMk id="10" creationId="{D406B1C6-1F1E-4FFF-A9D5-5331D4C9774A}"/>
          </ac:graphicFrameMkLst>
        </pc:graphicFrameChg>
      </pc:sldChg>
      <pc:sldChg chg="modSp">
        <pc:chgData name="Emaus Katriina" userId="e28635f8-d800-42ff-a913-92d375f1fb60" providerId="ADAL" clId="{F3906593-5057-437C-9E7E-898455837068}" dt="2021-12-01T09:26:56.366" v="5"/>
        <pc:sldMkLst>
          <pc:docMk/>
          <pc:sldMk cId="1117471020" sldId="263"/>
        </pc:sldMkLst>
        <pc:graphicFrameChg chg="mod">
          <ac:chgData name="Emaus Katriina" userId="e28635f8-d800-42ff-a913-92d375f1fb60" providerId="ADAL" clId="{F3906593-5057-437C-9E7E-898455837068}" dt="2021-12-01T09:26:56.366" v="5"/>
          <ac:graphicFrameMkLst>
            <pc:docMk/>
            <pc:sldMk cId="1117471020" sldId="263"/>
            <ac:graphicFrameMk id="10" creationId="{ED61EC5B-4B10-45E1-AB74-810AD191B0E3}"/>
          </ac:graphicFrameMkLst>
        </pc:graphicFrameChg>
      </pc:sldChg>
      <pc:sldChg chg="modSp">
        <pc:chgData name="Emaus Katriina" userId="e28635f8-d800-42ff-a913-92d375f1fb60" providerId="ADAL" clId="{F3906593-5057-437C-9E7E-898455837068}" dt="2021-12-01T09:26:57.740" v="6"/>
        <pc:sldMkLst>
          <pc:docMk/>
          <pc:sldMk cId="2427972721" sldId="264"/>
        </pc:sldMkLst>
        <pc:graphicFrameChg chg="mod">
          <ac:chgData name="Emaus Katriina" userId="e28635f8-d800-42ff-a913-92d375f1fb60" providerId="ADAL" clId="{F3906593-5057-437C-9E7E-898455837068}" dt="2021-12-01T09:26:57.740" v="6"/>
          <ac:graphicFrameMkLst>
            <pc:docMk/>
            <pc:sldMk cId="2427972721" sldId="264"/>
            <ac:graphicFrameMk id="10" creationId="{9832D294-0A0E-4931-893C-D3959E0BA55F}"/>
          </ac:graphicFrameMkLst>
        </pc:graphicFrameChg>
      </pc:sldChg>
      <pc:sldChg chg="modSp">
        <pc:chgData name="Emaus Katriina" userId="e28635f8-d800-42ff-a913-92d375f1fb60" providerId="ADAL" clId="{F3906593-5057-437C-9E7E-898455837068}" dt="2021-12-01T09:26:59.348" v="7"/>
        <pc:sldMkLst>
          <pc:docMk/>
          <pc:sldMk cId="2350748738" sldId="265"/>
        </pc:sldMkLst>
        <pc:graphicFrameChg chg="mod">
          <ac:chgData name="Emaus Katriina" userId="e28635f8-d800-42ff-a913-92d375f1fb60" providerId="ADAL" clId="{F3906593-5057-437C-9E7E-898455837068}" dt="2021-12-01T09:26:59.348" v="7"/>
          <ac:graphicFrameMkLst>
            <pc:docMk/>
            <pc:sldMk cId="2350748738" sldId="265"/>
            <ac:graphicFrameMk id="10" creationId="{3F53F53C-58A1-4180-9F38-A49C294C96C9}"/>
          </ac:graphicFrameMkLst>
        </pc:graphicFrameChg>
      </pc:sldChg>
      <pc:sldChg chg="modSp">
        <pc:chgData name="Emaus Katriina" userId="e28635f8-d800-42ff-a913-92d375f1fb60" providerId="ADAL" clId="{F3906593-5057-437C-9E7E-898455837068}" dt="2021-12-01T09:27:00.840" v="8"/>
        <pc:sldMkLst>
          <pc:docMk/>
          <pc:sldMk cId="1690015247" sldId="266"/>
        </pc:sldMkLst>
        <pc:graphicFrameChg chg="mod">
          <ac:chgData name="Emaus Katriina" userId="e28635f8-d800-42ff-a913-92d375f1fb60" providerId="ADAL" clId="{F3906593-5057-437C-9E7E-898455837068}" dt="2021-12-01T09:27:00.840" v="8"/>
          <ac:graphicFrameMkLst>
            <pc:docMk/>
            <pc:sldMk cId="1690015247" sldId="266"/>
            <ac:graphicFrameMk id="10" creationId="{C5B78A22-640D-49FB-8C1E-9C3305AF8319}"/>
          </ac:graphicFrameMkLst>
        </pc:graphicFrameChg>
      </pc:sldChg>
      <pc:sldChg chg="modSp">
        <pc:chgData name="Emaus Katriina" userId="e28635f8-d800-42ff-a913-92d375f1fb60" providerId="ADAL" clId="{F3906593-5057-437C-9E7E-898455837068}" dt="2021-12-01T09:27:02.160" v="9"/>
        <pc:sldMkLst>
          <pc:docMk/>
          <pc:sldMk cId="1908879576" sldId="267"/>
        </pc:sldMkLst>
        <pc:graphicFrameChg chg="mod">
          <ac:chgData name="Emaus Katriina" userId="e28635f8-d800-42ff-a913-92d375f1fb60" providerId="ADAL" clId="{F3906593-5057-437C-9E7E-898455837068}" dt="2021-12-01T09:27:02.160" v="9"/>
          <ac:graphicFrameMkLst>
            <pc:docMk/>
            <pc:sldMk cId="1908879576" sldId="267"/>
            <ac:graphicFrameMk id="9" creationId="{4227F16A-1709-4FBE-B8AD-940ECA9073EE}"/>
          </ac:graphicFrameMkLst>
        </pc:graphicFrameChg>
      </pc:sldChg>
      <pc:sldChg chg="modSp">
        <pc:chgData name="Emaus Katriina" userId="e28635f8-d800-42ff-a913-92d375f1fb60" providerId="ADAL" clId="{F3906593-5057-437C-9E7E-898455837068}" dt="2021-12-01T09:27:03.530" v="10"/>
        <pc:sldMkLst>
          <pc:docMk/>
          <pc:sldMk cId="338271439" sldId="268"/>
        </pc:sldMkLst>
        <pc:graphicFrameChg chg="mod">
          <ac:chgData name="Emaus Katriina" userId="e28635f8-d800-42ff-a913-92d375f1fb60" providerId="ADAL" clId="{F3906593-5057-437C-9E7E-898455837068}" dt="2021-12-01T09:27:03.530" v="10"/>
          <ac:graphicFrameMkLst>
            <pc:docMk/>
            <pc:sldMk cId="338271439" sldId="268"/>
            <ac:graphicFrameMk id="10" creationId="{2C97E077-9544-49AB-A8C9-419C5ED64F9D}"/>
          </ac:graphicFrameMkLst>
        </pc:graphicFrameChg>
      </pc:sldChg>
      <pc:sldChg chg="modSp">
        <pc:chgData name="Emaus Katriina" userId="e28635f8-d800-42ff-a913-92d375f1fb60" providerId="ADAL" clId="{F3906593-5057-437C-9E7E-898455837068}" dt="2021-12-01T09:27:05.029" v="11"/>
        <pc:sldMkLst>
          <pc:docMk/>
          <pc:sldMk cId="3279556919" sldId="269"/>
        </pc:sldMkLst>
        <pc:graphicFrameChg chg="mod">
          <ac:chgData name="Emaus Katriina" userId="e28635f8-d800-42ff-a913-92d375f1fb60" providerId="ADAL" clId="{F3906593-5057-437C-9E7E-898455837068}" dt="2021-12-01T09:27:05.029" v="11"/>
          <ac:graphicFrameMkLst>
            <pc:docMk/>
            <pc:sldMk cId="3279556919" sldId="269"/>
            <ac:graphicFrameMk id="10" creationId="{271BA530-E953-4DBD-BEF2-0C7D85036065}"/>
          </ac:graphicFrameMkLst>
        </pc:graphicFrameChg>
      </pc:sldChg>
      <pc:sldChg chg="modSp">
        <pc:chgData name="Emaus Katriina" userId="e28635f8-d800-42ff-a913-92d375f1fb60" providerId="ADAL" clId="{F3906593-5057-437C-9E7E-898455837068}" dt="2021-12-01T09:27:06.280" v="12"/>
        <pc:sldMkLst>
          <pc:docMk/>
          <pc:sldMk cId="3670827783" sldId="270"/>
        </pc:sldMkLst>
        <pc:graphicFrameChg chg="mod">
          <ac:chgData name="Emaus Katriina" userId="e28635f8-d800-42ff-a913-92d375f1fb60" providerId="ADAL" clId="{F3906593-5057-437C-9E7E-898455837068}" dt="2021-12-01T09:27:06.280" v="12"/>
          <ac:graphicFrameMkLst>
            <pc:docMk/>
            <pc:sldMk cId="3670827783" sldId="270"/>
            <ac:graphicFrameMk id="10" creationId="{AA9903B3-5AE2-4BFC-AD54-F55B92DDEAA3}"/>
          </ac:graphicFrameMkLst>
        </pc:graphicFrameChg>
      </pc:sldChg>
      <pc:sldChg chg="modSp">
        <pc:chgData name="Emaus Katriina" userId="e28635f8-d800-42ff-a913-92d375f1fb60" providerId="ADAL" clId="{F3906593-5057-437C-9E7E-898455837068}" dt="2021-12-01T09:27:07.603" v="13"/>
        <pc:sldMkLst>
          <pc:docMk/>
          <pc:sldMk cId="1043558846" sldId="271"/>
        </pc:sldMkLst>
        <pc:graphicFrameChg chg="mod">
          <ac:chgData name="Emaus Katriina" userId="e28635f8-d800-42ff-a913-92d375f1fb60" providerId="ADAL" clId="{F3906593-5057-437C-9E7E-898455837068}" dt="2021-12-01T09:27:07.603" v="13"/>
          <ac:graphicFrameMkLst>
            <pc:docMk/>
            <pc:sldMk cId="1043558846" sldId="271"/>
            <ac:graphicFrameMk id="10" creationId="{B4D90A46-24AE-42D0-AD82-7EA54223F18B}"/>
          </ac:graphicFrameMkLst>
        </pc:graphicFrameChg>
      </pc:sldChg>
      <pc:sldChg chg="modSp">
        <pc:chgData name="Emaus Katriina" userId="e28635f8-d800-42ff-a913-92d375f1fb60" providerId="ADAL" clId="{F3906593-5057-437C-9E7E-898455837068}" dt="2021-12-01T09:27:08.830" v="14"/>
        <pc:sldMkLst>
          <pc:docMk/>
          <pc:sldMk cId="3319825423" sldId="272"/>
        </pc:sldMkLst>
        <pc:graphicFrameChg chg="mod">
          <ac:chgData name="Emaus Katriina" userId="e28635f8-d800-42ff-a913-92d375f1fb60" providerId="ADAL" clId="{F3906593-5057-437C-9E7E-898455837068}" dt="2021-12-01T09:27:08.830" v="14"/>
          <ac:graphicFrameMkLst>
            <pc:docMk/>
            <pc:sldMk cId="3319825423" sldId="272"/>
            <ac:graphicFrameMk id="10" creationId="{C675BCB3-AB11-468F-BCF4-45221045C26B}"/>
          </ac:graphicFrameMkLst>
        </pc:graphicFrameChg>
      </pc:sldChg>
      <pc:sldChg chg="modSp">
        <pc:chgData name="Emaus Katriina" userId="e28635f8-d800-42ff-a913-92d375f1fb60" providerId="ADAL" clId="{F3906593-5057-437C-9E7E-898455837068}" dt="2021-12-01T09:27:10.164" v="15"/>
        <pc:sldMkLst>
          <pc:docMk/>
          <pc:sldMk cId="4278859879" sldId="273"/>
        </pc:sldMkLst>
        <pc:graphicFrameChg chg="mod">
          <ac:chgData name="Emaus Katriina" userId="e28635f8-d800-42ff-a913-92d375f1fb60" providerId="ADAL" clId="{F3906593-5057-437C-9E7E-898455837068}" dt="2021-12-01T09:27:10.164" v="15"/>
          <ac:graphicFrameMkLst>
            <pc:docMk/>
            <pc:sldMk cId="4278859879" sldId="273"/>
            <ac:graphicFrameMk id="10" creationId="{A612714B-8399-457E-920F-5739241E1D24}"/>
          </ac:graphicFrameMkLst>
        </pc:graphicFrameChg>
      </pc:sldChg>
      <pc:sldChg chg="modSp">
        <pc:chgData name="Emaus Katriina" userId="e28635f8-d800-42ff-a913-92d375f1fb60" providerId="ADAL" clId="{F3906593-5057-437C-9E7E-898455837068}" dt="2021-12-01T09:27:11.442" v="16"/>
        <pc:sldMkLst>
          <pc:docMk/>
          <pc:sldMk cId="2830257362" sldId="274"/>
        </pc:sldMkLst>
        <pc:graphicFrameChg chg="mod">
          <ac:chgData name="Emaus Katriina" userId="e28635f8-d800-42ff-a913-92d375f1fb60" providerId="ADAL" clId="{F3906593-5057-437C-9E7E-898455837068}" dt="2021-12-01T09:27:11.442" v="16"/>
          <ac:graphicFrameMkLst>
            <pc:docMk/>
            <pc:sldMk cId="2830257362" sldId="274"/>
            <ac:graphicFrameMk id="10" creationId="{77727C57-0FEB-47DA-9B09-DFAA6C5E8348}"/>
          </ac:graphicFrameMkLst>
        </pc:graphicFrameChg>
      </pc:sldChg>
      <pc:sldChg chg="modSp">
        <pc:chgData name="Emaus Katriina" userId="e28635f8-d800-42ff-a913-92d375f1fb60" providerId="ADAL" clId="{F3906593-5057-437C-9E7E-898455837068}" dt="2021-12-01T09:27:12.990" v="17"/>
        <pc:sldMkLst>
          <pc:docMk/>
          <pc:sldMk cId="652029288" sldId="275"/>
        </pc:sldMkLst>
        <pc:graphicFrameChg chg="mod">
          <ac:chgData name="Emaus Katriina" userId="e28635f8-d800-42ff-a913-92d375f1fb60" providerId="ADAL" clId="{F3906593-5057-437C-9E7E-898455837068}" dt="2021-12-01T09:27:12.990" v="17"/>
          <ac:graphicFrameMkLst>
            <pc:docMk/>
            <pc:sldMk cId="652029288" sldId="275"/>
            <ac:graphicFrameMk id="10" creationId="{F51C3D5F-3FF6-41FE-9446-445400EA7AD3}"/>
          </ac:graphicFrameMkLst>
        </pc:graphicFrameChg>
      </pc:sldChg>
      <pc:sldChg chg="modSp">
        <pc:chgData name="Emaus Katriina" userId="e28635f8-d800-42ff-a913-92d375f1fb60" providerId="ADAL" clId="{F3906593-5057-437C-9E7E-898455837068}" dt="2021-12-01T09:27:14.276" v="18"/>
        <pc:sldMkLst>
          <pc:docMk/>
          <pc:sldMk cId="1463627730" sldId="276"/>
        </pc:sldMkLst>
        <pc:graphicFrameChg chg="mod">
          <ac:chgData name="Emaus Katriina" userId="e28635f8-d800-42ff-a913-92d375f1fb60" providerId="ADAL" clId="{F3906593-5057-437C-9E7E-898455837068}" dt="2021-12-01T09:27:14.276" v="18"/>
          <ac:graphicFrameMkLst>
            <pc:docMk/>
            <pc:sldMk cId="1463627730" sldId="276"/>
            <ac:graphicFrameMk id="10" creationId="{E74952AC-D9F5-46C4-8CFC-64AA88D8DF76}"/>
          </ac:graphicFrameMkLst>
        </pc:graphicFrameChg>
      </pc:sldChg>
      <pc:sldChg chg="modSp">
        <pc:chgData name="Emaus Katriina" userId="e28635f8-d800-42ff-a913-92d375f1fb60" providerId="ADAL" clId="{F3906593-5057-437C-9E7E-898455837068}" dt="2021-12-01T09:27:15.523" v="19"/>
        <pc:sldMkLst>
          <pc:docMk/>
          <pc:sldMk cId="1518221807" sldId="277"/>
        </pc:sldMkLst>
        <pc:graphicFrameChg chg="mod">
          <ac:chgData name="Emaus Katriina" userId="e28635f8-d800-42ff-a913-92d375f1fb60" providerId="ADAL" clId="{F3906593-5057-437C-9E7E-898455837068}" dt="2021-12-01T09:27:15.523" v="19"/>
          <ac:graphicFrameMkLst>
            <pc:docMk/>
            <pc:sldMk cId="1518221807" sldId="277"/>
            <ac:graphicFrameMk id="10" creationId="{B577B629-C1C0-420C-B15C-F7738BBAD2B2}"/>
          </ac:graphicFrameMkLst>
        </pc:graphicFrameChg>
      </pc:sldChg>
      <pc:sldChg chg="modSp">
        <pc:chgData name="Emaus Katriina" userId="e28635f8-d800-42ff-a913-92d375f1fb60" providerId="ADAL" clId="{F3906593-5057-437C-9E7E-898455837068}" dt="2021-12-01T09:27:16.728" v="20"/>
        <pc:sldMkLst>
          <pc:docMk/>
          <pc:sldMk cId="3122956847" sldId="278"/>
        </pc:sldMkLst>
        <pc:graphicFrameChg chg="mod">
          <ac:chgData name="Emaus Katriina" userId="e28635f8-d800-42ff-a913-92d375f1fb60" providerId="ADAL" clId="{F3906593-5057-437C-9E7E-898455837068}" dt="2021-12-01T09:27:16.728" v="20"/>
          <ac:graphicFrameMkLst>
            <pc:docMk/>
            <pc:sldMk cId="3122956847" sldId="278"/>
            <ac:graphicFrameMk id="10" creationId="{4E132D05-4D7A-4302-941E-851675ECC380}"/>
          </ac:graphicFrameMkLst>
        </pc:graphicFrameChg>
      </pc:sldChg>
      <pc:sldChg chg="modSp">
        <pc:chgData name="Emaus Katriina" userId="e28635f8-d800-42ff-a913-92d375f1fb60" providerId="ADAL" clId="{F3906593-5057-437C-9E7E-898455837068}" dt="2021-12-01T09:27:18" v="21"/>
        <pc:sldMkLst>
          <pc:docMk/>
          <pc:sldMk cId="62254542" sldId="279"/>
        </pc:sldMkLst>
        <pc:graphicFrameChg chg="mod">
          <ac:chgData name="Emaus Katriina" userId="e28635f8-d800-42ff-a913-92d375f1fb60" providerId="ADAL" clId="{F3906593-5057-437C-9E7E-898455837068}" dt="2021-12-01T09:27:18" v="21"/>
          <ac:graphicFrameMkLst>
            <pc:docMk/>
            <pc:sldMk cId="62254542" sldId="279"/>
            <ac:graphicFrameMk id="10" creationId="{19C11935-7209-4132-AAA1-750AA72F40E4}"/>
          </ac:graphicFrameMkLst>
        </pc:graphicFrameChg>
      </pc:sldChg>
      <pc:sldChg chg="modSp">
        <pc:chgData name="Emaus Katriina" userId="e28635f8-d800-42ff-a913-92d375f1fb60" providerId="ADAL" clId="{F3906593-5057-437C-9E7E-898455837068}" dt="2021-12-01T09:27:19.156" v="22"/>
        <pc:sldMkLst>
          <pc:docMk/>
          <pc:sldMk cId="1080264128" sldId="280"/>
        </pc:sldMkLst>
        <pc:graphicFrameChg chg="mod">
          <ac:chgData name="Emaus Katriina" userId="e28635f8-d800-42ff-a913-92d375f1fb60" providerId="ADAL" clId="{F3906593-5057-437C-9E7E-898455837068}" dt="2021-12-01T09:27:19.156" v="22"/>
          <ac:graphicFrameMkLst>
            <pc:docMk/>
            <pc:sldMk cId="1080264128" sldId="280"/>
            <ac:graphicFrameMk id="10" creationId="{B3835CA0-9000-4C00-B216-9C5DD488572A}"/>
          </ac:graphicFrameMkLst>
        </pc:graphicFrameChg>
      </pc:sldChg>
      <pc:sldChg chg="modSp">
        <pc:chgData name="Emaus Katriina" userId="e28635f8-d800-42ff-a913-92d375f1fb60" providerId="ADAL" clId="{F3906593-5057-437C-9E7E-898455837068}" dt="2021-12-01T09:27:20.462" v="23"/>
        <pc:sldMkLst>
          <pc:docMk/>
          <pc:sldMk cId="2747308166" sldId="281"/>
        </pc:sldMkLst>
        <pc:graphicFrameChg chg="mod">
          <ac:chgData name="Emaus Katriina" userId="e28635f8-d800-42ff-a913-92d375f1fb60" providerId="ADAL" clId="{F3906593-5057-437C-9E7E-898455837068}" dt="2021-12-01T09:27:20.462" v="23"/>
          <ac:graphicFrameMkLst>
            <pc:docMk/>
            <pc:sldMk cId="2747308166" sldId="281"/>
            <ac:graphicFrameMk id="10" creationId="{85ED489E-8F48-4953-975A-B44CC066D50B}"/>
          </ac:graphicFrameMkLst>
        </pc:graphicFrameChg>
      </pc:sldChg>
      <pc:sldChg chg="modSp">
        <pc:chgData name="Emaus Katriina" userId="e28635f8-d800-42ff-a913-92d375f1fb60" providerId="ADAL" clId="{F3906593-5057-437C-9E7E-898455837068}" dt="2021-12-01T09:27:36.447" v="27"/>
        <pc:sldMkLst>
          <pc:docMk/>
          <pc:sldMk cId="3682767062" sldId="283"/>
        </pc:sldMkLst>
        <pc:graphicFrameChg chg="mod">
          <ac:chgData name="Emaus Katriina" userId="e28635f8-d800-42ff-a913-92d375f1fb60" providerId="ADAL" clId="{F3906593-5057-437C-9E7E-898455837068}" dt="2021-12-01T09:27:36.447" v="27"/>
          <ac:graphicFrameMkLst>
            <pc:docMk/>
            <pc:sldMk cId="3682767062" sldId="283"/>
            <ac:graphicFrameMk id="10" creationId="{325098A6-CAB4-472A-9BE9-EB1CD13E0A8E}"/>
          </ac:graphicFrameMkLst>
        </pc:graphicFrameChg>
      </pc:sldChg>
      <pc:sldChg chg="modSp">
        <pc:chgData name="Emaus Katriina" userId="e28635f8-d800-42ff-a913-92d375f1fb60" providerId="ADAL" clId="{F3906593-5057-437C-9E7E-898455837068}" dt="2021-12-01T09:26:53.371" v="3"/>
        <pc:sldMkLst>
          <pc:docMk/>
          <pc:sldMk cId="1076209344" sldId="284"/>
        </pc:sldMkLst>
        <pc:graphicFrameChg chg="mod">
          <ac:chgData name="Emaus Katriina" userId="e28635f8-d800-42ff-a913-92d375f1fb60" providerId="ADAL" clId="{F3906593-5057-437C-9E7E-898455837068}" dt="2021-12-01T09:26:53.371" v="3"/>
          <ac:graphicFrameMkLst>
            <pc:docMk/>
            <pc:sldMk cId="1076209344" sldId="284"/>
            <ac:graphicFrameMk id="9" creationId="{F8A4BB36-59C2-43EE-8728-5B4016B20828}"/>
          </ac:graphicFrameMkLst>
        </pc:graphicFrameChg>
      </pc:sldChg>
    </pc:docChg>
  </pc:docChgLst>
  <pc:docChgLst>
    <pc:chgData name="Emaus Katriina" userId="e28635f8-d800-42ff-a913-92d375f1fb60" providerId="ADAL" clId="{E28A978E-2DC8-4BB7-B972-54E69942AF4F}"/>
    <pc:docChg chg="delSld modSld">
      <pc:chgData name="Emaus Katriina" userId="e28635f8-d800-42ff-a913-92d375f1fb60" providerId="ADAL" clId="{E28A978E-2DC8-4BB7-B972-54E69942AF4F}" dt="2022-10-31T10:05:41.709" v="176"/>
      <pc:docMkLst>
        <pc:docMk/>
      </pc:docMkLst>
      <pc:sldChg chg="modSp">
        <pc:chgData name="Emaus Katriina" userId="e28635f8-d800-42ff-a913-92d375f1fb60" providerId="ADAL" clId="{E28A978E-2DC8-4BB7-B972-54E69942AF4F}" dt="2022-10-31T10:05:17.644" v="153"/>
        <pc:sldMkLst>
          <pc:docMk/>
          <pc:sldMk cId="369055690" sldId="257"/>
        </pc:sldMkLst>
        <pc:graphicFrameChg chg="mod">
          <ac:chgData name="Emaus Katriina" userId="e28635f8-d800-42ff-a913-92d375f1fb60" providerId="ADAL" clId="{E28A978E-2DC8-4BB7-B972-54E69942AF4F}" dt="2022-10-31T10:05:17.644" v="153"/>
          <ac:graphicFrameMkLst>
            <pc:docMk/>
            <pc:sldMk cId="369055690" sldId="257"/>
            <ac:graphicFrameMk id="8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E28A978E-2DC8-4BB7-B972-54E69942AF4F}" dt="2022-10-31T10:05:18.147" v="154"/>
        <pc:sldMkLst>
          <pc:docMk/>
          <pc:sldMk cId="3145583433" sldId="258"/>
        </pc:sldMkLst>
        <pc:graphicFrameChg chg="mod">
          <ac:chgData name="Emaus Katriina" userId="e28635f8-d800-42ff-a913-92d375f1fb60" providerId="ADAL" clId="{E28A978E-2DC8-4BB7-B972-54E69942AF4F}" dt="2022-10-31T10:05:18.147" v="154"/>
          <ac:graphicFrameMkLst>
            <pc:docMk/>
            <pc:sldMk cId="3145583433" sldId="258"/>
            <ac:graphicFrameMk id="8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E28A978E-2DC8-4BB7-B972-54E69942AF4F}" dt="2022-10-31T10:05:22.236" v="157"/>
        <pc:sldMkLst>
          <pc:docMk/>
          <pc:sldMk cId="3702945625" sldId="262"/>
        </pc:sldMkLst>
        <pc:graphicFrameChg chg="mod">
          <ac:chgData name="Emaus Katriina" userId="e28635f8-d800-42ff-a913-92d375f1fb60" providerId="ADAL" clId="{E28A978E-2DC8-4BB7-B972-54E69942AF4F}" dt="2022-10-31T10:05:22.236" v="157"/>
          <ac:graphicFrameMkLst>
            <pc:docMk/>
            <pc:sldMk cId="3702945625" sldId="262"/>
            <ac:graphicFrameMk id="10" creationId="{D406B1C6-1F1E-4FFF-A9D5-5331D4C9774A}"/>
          </ac:graphicFrameMkLst>
        </pc:graphicFrameChg>
      </pc:sldChg>
      <pc:sldChg chg="modSp">
        <pc:chgData name="Emaus Katriina" userId="e28635f8-d800-42ff-a913-92d375f1fb60" providerId="ADAL" clId="{E28A978E-2DC8-4BB7-B972-54E69942AF4F}" dt="2022-10-31T10:05:23.056" v="158"/>
        <pc:sldMkLst>
          <pc:docMk/>
          <pc:sldMk cId="1117471020" sldId="263"/>
        </pc:sldMkLst>
        <pc:graphicFrameChg chg="mod">
          <ac:chgData name="Emaus Katriina" userId="e28635f8-d800-42ff-a913-92d375f1fb60" providerId="ADAL" clId="{E28A978E-2DC8-4BB7-B972-54E69942AF4F}" dt="2022-10-31T10:05:23.056" v="158"/>
          <ac:graphicFrameMkLst>
            <pc:docMk/>
            <pc:sldMk cId="1117471020" sldId="263"/>
            <ac:graphicFrameMk id="10" creationId="{ED61EC5B-4B10-45E1-AB74-810AD191B0E3}"/>
          </ac:graphicFrameMkLst>
        </pc:graphicFrameChg>
      </pc:sldChg>
      <pc:sldChg chg="modSp">
        <pc:chgData name="Emaus Katriina" userId="e28635f8-d800-42ff-a913-92d375f1fb60" providerId="ADAL" clId="{E28A978E-2DC8-4BB7-B972-54E69942AF4F}" dt="2022-10-31T10:05:23.913" v="159"/>
        <pc:sldMkLst>
          <pc:docMk/>
          <pc:sldMk cId="2427972721" sldId="264"/>
        </pc:sldMkLst>
        <pc:graphicFrameChg chg="mod">
          <ac:chgData name="Emaus Katriina" userId="e28635f8-d800-42ff-a913-92d375f1fb60" providerId="ADAL" clId="{E28A978E-2DC8-4BB7-B972-54E69942AF4F}" dt="2022-10-31T10:05:23.913" v="159"/>
          <ac:graphicFrameMkLst>
            <pc:docMk/>
            <pc:sldMk cId="2427972721" sldId="264"/>
            <ac:graphicFrameMk id="10" creationId="{9832D294-0A0E-4931-893C-D3959E0BA55F}"/>
          </ac:graphicFrameMkLst>
        </pc:graphicFrameChg>
      </pc:sldChg>
      <pc:sldChg chg="modSp">
        <pc:chgData name="Emaus Katriina" userId="e28635f8-d800-42ff-a913-92d375f1fb60" providerId="ADAL" clId="{E28A978E-2DC8-4BB7-B972-54E69942AF4F}" dt="2022-10-31T10:05:24.828" v="160"/>
        <pc:sldMkLst>
          <pc:docMk/>
          <pc:sldMk cId="2350748738" sldId="265"/>
        </pc:sldMkLst>
        <pc:graphicFrameChg chg="mod">
          <ac:chgData name="Emaus Katriina" userId="e28635f8-d800-42ff-a913-92d375f1fb60" providerId="ADAL" clId="{E28A978E-2DC8-4BB7-B972-54E69942AF4F}" dt="2022-10-31T10:05:24.828" v="160"/>
          <ac:graphicFrameMkLst>
            <pc:docMk/>
            <pc:sldMk cId="2350748738" sldId="265"/>
            <ac:graphicFrameMk id="10" creationId="{3F53F53C-58A1-4180-9F38-A49C294C96C9}"/>
          </ac:graphicFrameMkLst>
        </pc:graphicFrameChg>
      </pc:sldChg>
      <pc:sldChg chg="modSp">
        <pc:chgData name="Emaus Katriina" userId="e28635f8-d800-42ff-a913-92d375f1fb60" providerId="ADAL" clId="{E28A978E-2DC8-4BB7-B972-54E69942AF4F}" dt="2022-10-31T10:05:25.789" v="161"/>
        <pc:sldMkLst>
          <pc:docMk/>
          <pc:sldMk cId="1690015247" sldId="266"/>
        </pc:sldMkLst>
        <pc:graphicFrameChg chg="mod">
          <ac:chgData name="Emaus Katriina" userId="e28635f8-d800-42ff-a913-92d375f1fb60" providerId="ADAL" clId="{E28A978E-2DC8-4BB7-B972-54E69942AF4F}" dt="2022-10-31T10:05:25.789" v="161"/>
          <ac:graphicFrameMkLst>
            <pc:docMk/>
            <pc:sldMk cId="1690015247" sldId="266"/>
            <ac:graphicFrameMk id="10" creationId="{C5B78A22-640D-49FB-8C1E-9C3305AF8319}"/>
          </ac:graphicFrameMkLst>
        </pc:graphicFrameChg>
      </pc:sldChg>
      <pc:sldChg chg="modSp">
        <pc:chgData name="Emaus Katriina" userId="e28635f8-d800-42ff-a913-92d375f1fb60" providerId="ADAL" clId="{E28A978E-2DC8-4BB7-B972-54E69942AF4F}" dt="2022-10-31T10:05:26.660" v="162"/>
        <pc:sldMkLst>
          <pc:docMk/>
          <pc:sldMk cId="1908879576" sldId="267"/>
        </pc:sldMkLst>
        <pc:graphicFrameChg chg="mod">
          <ac:chgData name="Emaus Katriina" userId="e28635f8-d800-42ff-a913-92d375f1fb60" providerId="ADAL" clId="{E28A978E-2DC8-4BB7-B972-54E69942AF4F}" dt="2022-10-31T10:05:26.660" v="162"/>
          <ac:graphicFrameMkLst>
            <pc:docMk/>
            <pc:sldMk cId="1908879576" sldId="267"/>
            <ac:graphicFrameMk id="9" creationId="{4227F16A-1709-4FBE-B8AD-940ECA9073EE}"/>
          </ac:graphicFrameMkLst>
        </pc:graphicFrameChg>
      </pc:sldChg>
      <pc:sldChg chg="modSp">
        <pc:chgData name="Emaus Katriina" userId="e28635f8-d800-42ff-a913-92d375f1fb60" providerId="ADAL" clId="{E28A978E-2DC8-4BB7-B972-54E69942AF4F}" dt="2022-10-31T10:05:27.608" v="163"/>
        <pc:sldMkLst>
          <pc:docMk/>
          <pc:sldMk cId="338271439" sldId="268"/>
        </pc:sldMkLst>
        <pc:graphicFrameChg chg="mod">
          <ac:chgData name="Emaus Katriina" userId="e28635f8-d800-42ff-a913-92d375f1fb60" providerId="ADAL" clId="{E28A978E-2DC8-4BB7-B972-54E69942AF4F}" dt="2022-10-31T10:05:27.608" v="163"/>
          <ac:graphicFrameMkLst>
            <pc:docMk/>
            <pc:sldMk cId="338271439" sldId="268"/>
            <ac:graphicFrameMk id="10" creationId="{2C97E077-9544-49AB-A8C9-419C5ED64F9D}"/>
          </ac:graphicFrameMkLst>
        </pc:graphicFrameChg>
      </pc:sldChg>
      <pc:sldChg chg="modSp">
        <pc:chgData name="Emaus Katriina" userId="e28635f8-d800-42ff-a913-92d375f1fb60" providerId="ADAL" clId="{E28A978E-2DC8-4BB7-B972-54E69942AF4F}" dt="2022-10-31T10:05:28.521" v="164"/>
        <pc:sldMkLst>
          <pc:docMk/>
          <pc:sldMk cId="3279556919" sldId="269"/>
        </pc:sldMkLst>
        <pc:graphicFrameChg chg="mod">
          <ac:chgData name="Emaus Katriina" userId="e28635f8-d800-42ff-a913-92d375f1fb60" providerId="ADAL" clId="{E28A978E-2DC8-4BB7-B972-54E69942AF4F}" dt="2022-10-31T10:05:28.521" v="164"/>
          <ac:graphicFrameMkLst>
            <pc:docMk/>
            <pc:sldMk cId="3279556919" sldId="269"/>
            <ac:graphicFrameMk id="10" creationId="{271BA530-E953-4DBD-BEF2-0C7D85036065}"/>
          </ac:graphicFrameMkLst>
        </pc:graphicFrameChg>
      </pc:sldChg>
      <pc:sldChg chg="modSp">
        <pc:chgData name="Emaus Katriina" userId="e28635f8-d800-42ff-a913-92d375f1fb60" providerId="ADAL" clId="{E28A978E-2DC8-4BB7-B972-54E69942AF4F}" dt="2022-10-31T10:05:29.905" v="165"/>
        <pc:sldMkLst>
          <pc:docMk/>
          <pc:sldMk cId="3670827783" sldId="270"/>
        </pc:sldMkLst>
        <pc:graphicFrameChg chg="mod">
          <ac:chgData name="Emaus Katriina" userId="e28635f8-d800-42ff-a913-92d375f1fb60" providerId="ADAL" clId="{E28A978E-2DC8-4BB7-B972-54E69942AF4F}" dt="2022-10-31T10:05:29.905" v="165"/>
          <ac:graphicFrameMkLst>
            <pc:docMk/>
            <pc:sldMk cId="3670827783" sldId="270"/>
            <ac:graphicFrameMk id="10" creationId="{AA9903B3-5AE2-4BFC-AD54-F55B92DDEAA3}"/>
          </ac:graphicFrameMkLst>
        </pc:graphicFrameChg>
      </pc:sldChg>
      <pc:sldChg chg="modSp">
        <pc:chgData name="Emaus Katriina" userId="e28635f8-d800-42ff-a913-92d375f1fb60" providerId="ADAL" clId="{E28A978E-2DC8-4BB7-B972-54E69942AF4F}" dt="2022-10-31T10:05:31.448" v="166"/>
        <pc:sldMkLst>
          <pc:docMk/>
          <pc:sldMk cId="1043558846" sldId="271"/>
        </pc:sldMkLst>
        <pc:graphicFrameChg chg="mod">
          <ac:chgData name="Emaus Katriina" userId="e28635f8-d800-42ff-a913-92d375f1fb60" providerId="ADAL" clId="{E28A978E-2DC8-4BB7-B972-54E69942AF4F}" dt="2022-10-31T10:05:31.448" v="166"/>
          <ac:graphicFrameMkLst>
            <pc:docMk/>
            <pc:sldMk cId="1043558846" sldId="271"/>
            <ac:graphicFrameMk id="10" creationId="{B4D90A46-24AE-42D0-AD82-7EA54223F18B}"/>
          </ac:graphicFrameMkLst>
        </pc:graphicFrameChg>
      </pc:sldChg>
      <pc:sldChg chg="modSp">
        <pc:chgData name="Emaus Katriina" userId="e28635f8-d800-42ff-a913-92d375f1fb60" providerId="ADAL" clId="{E28A978E-2DC8-4BB7-B972-54E69942AF4F}" dt="2022-10-31T10:05:32.565" v="167"/>
        <pc:sldMkLst>
          <pc:docMk/>
          <pc:sldMk cId="3319825423" sldId="272"/>
        </pc:sldMkLst>
        <pc:graphicFrameChg chg="mod">
          <ac:chgData name="Emaus Katriina" userId="e28635f8-d800-42ff-a913-92d375f1fb60" providerId="ADAL" clId="{E28A978E-2DC8-4BB7-B972-54E69942AF4F}" dt="2022-10-31T10:05:32.565" v="167"/>
          <ac:graphicFrameMkLst>
            <pc:docMk/>
            <pc:sldMk cId="3319825423" sldId="272"/>
            <ac:graphicFrameMk id="10" creationId="{C675BCB3-AB11-468F-BCF4-45221045C26B}"/>
          </ac:graphicFrameMkLst>
        </pc:graphicFrameChg>
      </pc:sldChg>
      <pc:sldChg chg="modSp">
        <pc:chgData name="Emaus Katriina" userId="e28635f8-d800-42ff-a913-92d375f1fb60" providerId="ADAL" clId="{E28A978E-2DC8-4BB7-B972-54E69942AF4F}" dt="2022-10-31T10:05:33.767" v="168"/>
        <pc:sldMkLst>
          <pc:docMk/>
          <pc:sldMk cId="4278859879" sldId="273"/>
        </pc:sldMkLst>
        <pc:graphicFrameChg chg="mod">
          <ac:chgData name="Emaus Katriina" userId="e28635f8-d800-42ff-a913-92d375f1fb60" providerId="ADAL" clId="{E28A978E-2DC8-4BB7-B972-54E69942AF4F}" dt="2022-10-31T10:05:33.767" v="168"/>
          <ac:graphicFrameMkLst>
            <pc:docMk/>
            <pc:sldMk cId="4278859879" sldId="273"/>
            <ac:graphicFrameMk id="10" creationId="{A612714B-8399-457E-920F-5739241E1D24}"/>
          </ac:graphicFrameMkLst>
        </pc:graphicFrameChg>
      </pc:sldChg>
      <pc:sldChg chg="modSp">
        <pc:chgData name="Emaus Katriina" userId="e28635f8-d800-42ff-a913-92d375f1fb60" providerId="ADAL" clId="{E28A978E-2DC8-4BB7-B972-54E69942AF4F}" dt="2022-10-31T10:05:34.748" v="169"/>
        <pc:sldMkLst>
          <pc:docMk/>
          <pc:sldMk cId="2830257362" sldId="274"/>
        </pc:sldMkLst>
        <pc:graphicFrameChg chg="mod">
          <ac:chgData name="Emaus Katriina" userId="e28635f8-d800-42ff-a913-92d375f1fb60" providerId="ADAL" clId="{E28A978E-2DC8-4BB7-B972-54E69942AF4F}" dt="2022-10-31T10:05:34.748" v="169"/>
          <ac:graphicFrameMkLst>
            <pc:docMk/>
            <pc:sldMk cId="2830257362" sldId="274"/>
            <ac:graphicFrameMk id="10" creationId="{77727C57-0FEB-47DA-9B09-DFAA6C5E8348}"/>
          </ac:graphicFrameMkLst>
        </pc:graphicFrameChg>
      </pc:sldChg>
      <pc:sldChg chg="modSp">
        <pc:chgData name="Emaus Katriina" userId="e28635f8-d800-42ff-a913-92d375f1fb60" providerId="ADAL" clId="{E28A978E-2DC8-4BB7-B972-54E69942AF4F}" dt="2022-10-31T10:05:35.716" v="170"/>
        <pc:sldMkLst>
          <pc:docMk/>
          <pc:sldMk cId="652029288" sldId="275"/>
        </pc:sldMkLst>
        <pc:graphicFrameChg chg="mod">
          <ac:chgData name="Emaus Katriina" userId="e28635f8-d800-42ff-a913-92d375f1fb60" providerId="ADAL" clId="{E28A978E-2DC8-4BB7-B972-54E69942AF4F}" dt="2022-10-31T10:05:35.716" v="170"/>
          <ac:graphicFrameMkLst>
            <pc:docMk/>
            <pc:sldMk cId="652029288" sldId="275"/>
            <ac:graphicFrameMk id="10" creationId="{F51C3D5F-3FF6-41FE-9446-445400EA7AD3}"/>
          </ac:graphicFrameMkLst>
        </pc:graphicFrameChg>
      </pc:sldChg>
      <pc:sldChg chg="modSp">
        <pc:chgData name="Emaus Katriina" userId="e28635f8-d800-42ff-a913-92d375f1fb60" providerId="ADAL" clId="{E28A978E-2DC8-4BB7-B972-54E69942AF4F}" dt="2022-10-31T10:05:36.800" v="171"/>
        <pc:sldMkLst>
          <pc:docMk/>
          <pc:sldMk cId="1463627730" sldId="276"/>
        </pc:sldMkLst>
        <pc:graphicFrameChg chg="mod">
          <ac:chgData name="Emaus Katriina" userId="e28635f8-d800-42ff-a913-92d375f1fb60" providerId="ADAL" clId="{E28A978E-2DC8-4BB7-B972-54E69942AF4F}" dt="2022-10-31T10:05:36.800" v="171"/>
          <ac:graphicFrameMkLst>
            <pc:docMk/>
            <pc:sldMk cId="1463627730" sldId="276"/>
            <ac:graphicFrameMk id="10" creationId="{E74952AC-D9F5-46C4-8CFC-64AA88D8DF76}"/>
          </ac:graphicFrameMkLst>
        </pc:graphicFrameChg>
      </pc:sldChg>
      <pc:sldChg chg="modSp">
        <pc:chgData name="Emaus Katriina" userId="e28635f8-d800-42ff-a913-92d375f1fb60" providerId="ADAL" clId="{E28A978E-2DC8-4BB7-B972-54E69942AF4F}" dt="2022-10-31T10:05:37.821" v="172"/>
        <pc:sldMkLst>
          <pc:docMk/>
          <pc:sldMk cId="1518221807" sldId="277"/>
        </pc:sldMkLst>
        <pc:graphicFrameChg chg="mod">
          <ac:chgData name="Emaus Katriina" userId="e28635f8-d800-42ff-a913-92d375f1fb60" providerId="ADAL" clId="{E28A978E-2DC8-4BB7-B972-54E69942AF4F}" dt="2022-10-31T10:05:37.821" v="172"/>
          <ac:graphicFrameMkLst>
            <pc:docMk/>
            <pc:sldMk cId="1518221807" sldId="277"/>
            <ac:graphicFrameMk id="10" creationId="{B577B629-C1C0-420C-B15C-F7738BBAD2B2}"/>
          </ac:graphicFrameMkLst>
        </pc:graphicFrameChg>
      </pc:sldChg>
      <pc:sldChg chg="modSp">
        <pc:chgData name="Emaus Katriina" userId="e28635f8-d800-42ff-a913-92d375f1fb60" providerId="ADAL" clId="{E28A978E-2DC8-4BB7-B972-54E69942AF4F}" dt="2022-10-31T10:05:38.816" v="173"/>
        <pc:sldMkLst>
          <pc:docMk/>
          <pc:sldMk cId="3122956847" sldId="278"/>
        </pc:sldMkLst>
        <pc:graphicFrameChg chg="mod">
          <ac:chgData name="Emaus Katriina" userId="e28635f8-d800-42ff-a913-92d375f1fb60" providerId="ADAL" clId="{E28A978E-2DC8-4BB7-B972-54E69942AF4F}" dt="2022-10-31T10:05:38.816" v="173"/>
          <ac:graphicFrameMkLst>
            <pc:docMk/>
            <pc:sldMk cId="3122956847" sldId="278"/>
            <ac:graphicFrameMk id="10" creationId="{4E132D05-4D7A-4302-941E-851675ECC380}"/>
          </ac:graphicFrameMkLst>
        </pc:graphicFrameChg>
      </pc:sldChg>
      <pc:sldChg chg="modSp">
        <pc:chgData name="Emaus Katriina" userId="e28635f8-d800-42ff-a913-92d375f1fb60" providerId="ADAL" clId="{E28A978E-2DC8-4BB7-B972-54E69942AF4F}" dt="2022-10-31T10:05:39.705" v="174"/>
        <pc:sldMkLst>
          <pc:docMk/>
          <pc:sldMk cId="62254542" sldId="279"/>
        </pc:sldMkLst>
        <pc:graphicFrameChg chg="mod">
          <ac:chgData name="Emaus Katriina" userId="e28635f8-d800-42ff-a913-92d375f1fb60" providerId="ADAL" clId="{E28A978E-2DC8-4BB7-B972-54E69942AF4F}" dt="2022-10-31T10:05:39.705" v="174"/>
          <ac:graphicFrameMkLst>
            <pc:docMk/>
            <pc:sldMk cId="62254542" sldId="279"/>
            <ac:graphicFrameMk id="10" creationId="{19C11935-7209-4132-AAA1-750AA72F40E4}"/>
          </ac:graphicFrameMkLst>
        </pc:graphicFrameChg>
      </pc:sldChg>
      <pc:sldChg chg="modSp">
        <pc:chgData name="Emaus Katriina" userId="e28635f8-d800-42ff-a913-92d375f1fb60" providerId="ADAL" clId="{E28A978E-2DC8-4BB7-B972-54E69942AF4F}" dt="2022-10-31T10:05:40.701" v="175"/>
        <pc:sldMkLst>
          <pc:docMk/>
          <pc:sldMk cId="1080264128" sldId="280"/>
        </pc:sldMkLst>
        <pc:graphicFrameChg chg="mod">
          <ac:chgData name="Emaus Katriina" userId="e28635f8-d800-42ff-a913-92d375f1fb60" providerId="ADAL" clId="{E28A978E-2DC8-4BB7-B972-54E69942AF4F}" dt="2022-10-31T10:05:40.701" v="175"/>
          <ac:graphicFrameMkLst>
            <pc:docMk/>
            <pc:sldMk cId="1080264128" sldId="280"/>
            <ac:graphicFrameMk id="10" creationId="{B3835CA0-9000-4C00-B216-9C5DD488572A}"/>
          </ac:graphicFrameMkLst>
        </pc:graphicFrameChg>
      </pc:sldChg>
      <pc:sldChg chg="modSp">
        <pc:chgData name="Emaus Katriina" userId="e28635f8-d800-42ff-a913-92d375f1fb60" providerId="ADAL" clId="{E28A978E-2DC8-4BB7-B972-54E69942AF4F}" dt="2022-10-31T10:05:41.709" v="176"/>
        <pc:sldMkLst>
          <pc:docMk/>
          <pc:sldMk cId="2747308166" sldId="281"/>
        </pc:sldMkLst>
        <pc:graphicFrameChg chg="mod">
          <ac:chgData name="Emaus Katriina" userId="e28635f8-d800-42ff-a913-92d375f1fb60" providerId="ADAL" clId="{E28A978E-2DC8-4BB7-B972-54E69942AF4F}" dt="2022-10-31T10:05:41.709" v="176"/>
          <ac:graphicFrameMkLst>
            <pc:docMk/>
            <pc:sldMk cId="2747308166" sldId="281"/>
            <ac:graphicFrameMk id="10" creationId="{85ED489E-8F48-4953-975A-B44CC066D50B}"/>
          </ac:graphicFrameMkLst>
        </pc:graphicFrameChg>
      </pc:sldChg>
      <pc:sldChg chg="modSp">
        <pc:chgData name="Emaus Katriina" userId="e28635f8-d800-42ff-a913-92d375f1fb60" providerId="ADAL" clId="{E28A978E-2DC8-4BB7-B972-54E69942AF4F}" dt="2022-10-31T10:05:20.587" v="155"/>
        <pc:sldMkLst>
          <pc:docMk/>
          <pc:sldMk cId="3682767062" sldId="283"/>
        </pc:sldMkLst>
        <pc:graphicFrameChg chg="mod">
          <ac:chgData name="Emaus Katriina" userId="e28635f8-d800-42ff-a913-92d375f1fb60" providerId="ADAL" clId="{E28A978E-2DC8-4BB7-B972-54E69942AF4F}" dt="2022-10-31T10:05:20.587" v="155"/>
          <ac:graphicFrameMkLst>
            <pc:docMk/>
            <pc:sldMk cId="3682767062" sldId="283"/>
            <ac:graphicFrameMk id="10" creationId="{325098A6-CAB4-472A-9BE9-EB1CD13E0A8E}"/>
          </ac:graphicFrameMkLst>
        </pc:graphicFrameChg>
      </pc:sldChg>
      <pc:sldChg chg="modSp">
        <pc:chgData name="Emaus Katriina" userId="e28635f8-d800-42ff-a913-92d375f1fb60" providerId="ADAL" clId="{E28A978E-2DC8-4BB7-B972-54E69942AF4F}" dt="2022-10-31T10:05:21.330" v="156"/>
        <pc:sldMkLst>
          <pc:docMk/>
          <pc:sldMk cId="1076209344" sldId="284"/>
        </pc:sldMkLst>
        <pc:graphicFrameChg chg="mod">
          <ac:chgData name="Emaus Katriina" userId="e28635f8-d800-42ff-a913-92d375f1fb60" providerId="ADAL" clId="{E28A978E-2DC8-4BB7-B972-54E69942AF4F}" dt="2022-10-31T10:05:21.330" v="156"/>
          <ac:graphicFrameMkLst>
            <pc:docMk/>
            <pc:sldMk cId="1076209344" sldId="284"/>
            <ac:graphicFrameMk id="9" creationId="{F8A4BB36-59C2-43EE-8728-5B4016B20828}"/>
          </ac:graphicFrameMkLst>
        </pc:graphicFrameChg>
      </pc:sldChg>
      <pc:sldChg chg="del">
        <pc:chgData name="Emaus Katriina" userId="e28635f8-d800-42ff-a913-92d375f1fb60" providerId="ADAL" clId="{E28A978E-2DC8-4BB7-B972-54E69942AF4F}" dt="2022-05-31T06:57:21.834" v="48" actId="47"/>
        <pc:sldMkLst>
          <pc:docMk/>
          <pc:sldMk cId="2995286348" sldId="548"/>
        </pc:sldMkLst>
      </pc:sldChg>
    </pc:docChg>
  </pc:docChgLst>
  <pc:docChgLst>
    <pc:chgData name="Emaus Katriina" userId="e28635f8-d800-42ff-a913-92d375f1fb60" providerId="ADAL" clId="{28A299B3-1A29-4BD8-A2C6-59ADB0F21291}"/>
    <pc:docChg chg="modSld">
      <pc:chgData name="Emaus Katriina" userId="e28635f8-d800-42ff-a913-92d375f1fb60" providerId="ADAL" clId="{28A299B3-1A29-4BD8-A2C6-59ADB0F21291}" dt="2020-04-01T06:46:04.440" v="23"/>
      <pc:docMkLst>
        <pc:docMk/>
      </pc:docMkLst>
      <pc:sldChg chg="modSp">
        <pc:chgData name="Emaus Katriina" userId="e28635f8-d800-42ff-a913-92d375f1fb60" providerId="ADAL" clId="{28A299B3-1A29-4BD8-A2C6-59ADB0F21291}" dt="2020-04-01T06:45:39.730" v="0"/>
        <pc:sldMkLst>
          <pc:docMk/>
          <pc:sldMk cId="369055690" sldId="257"/>
        </pc:sldMkLst>
        <pc:graphicFrameChg chg="mod">
          <ac:chgData name="Emaus Katriina" userId="e28635f8-d800-42ff-a913-92d375f1fb60" providerId="ADAL" clId="{28A299B3-1A29-4BD8-A2C6-59ADB0F21291}" dt="2020-04-01T06:45:39.730" v="0"/>
          <ac:graphicFrameMkLst>
            <pc:docMk/>
            <pc:sldMk cId="369055690" sldId="257"/>
            <ac:graphicFrameMk id="8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8A299B3-1A29-4BD8-A2C6-59ADB0F21291}" dt="2020-04-01T06:45:40.130" v="1"/>
        <pc:sldMkLst>
          <pc:docMk/>
          <pc:sldMk cId="3145583433" sldId="258"/>
        </pc:sldMkLst>
        <pc:graphicFrameChg chg="mod">
          <ac:chgData name="Emaus Katriina" userId="e28635f8-d800-42ff-a913-92d375f1fb60" providerId="ADAL" clId="{28A299B3-1A29-4BD8-A2C6-59ADB0F21291}" dt="2020-04-01T06:45:40.130" v="1"/>
          <ac:graphicFrameMkLst>
            <pc:docMk/>
            <pc:sldMk cId="3145583433" sldId="258"/>
            <ac:graphicFrameMk id="8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8A299B3-1A29-4BD8-A2C6-59ADB0F21291}" dt="2020-04-01T06:45:45.231" v="4"/>
        <pc:sldMkLst>
          <pc:docMk/>
          <pc:sldMk cId="3702945625" sldId="262"/>
        </pc:sldMkLst>
        <pc:graphicFrameChg chg="mod">
          <ac:chgData name="Emaus Katriina" userId="e28635f8-d800-42ff-a913-92d375f1fb60" providerId="ADAL" clId="{28A299B3-1A29-4BD8-A2C6-59ADB0F21291}" dt="2020-04-01T06:45:45.231" v="4"/>
          <ac:graphicFrameMkLst>
            <pc:docMk/>
            <pc:sldMk cId="3702945625" sldId="262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8A299B3-1A29-4BD8-A2C6-59ADB0F21291}" dt="2020-04-01T06:45:46.352" v="5"/>
        <pc:sldMkLst>
          <pc:docMk/>
          <pc:sldMk cId="1117471020" sldId="263"/>
        </pc:sldMkLst>
        <pc:graphicFrameChg chg="mod">
          <ac:chgData name="Emaus Katriina" userId="e28635f8-d800-42ff-a913-92d375f1fb60" providerId="ADAL" clId="{28A299B3-1A29-4BD8-A2C6-59ADB0F21291}" dt="2020-04-01T06:45:46.352" v="5"/>
          <ac:graphicFrameMkLst>
            <pc:docMk/>
            <pc:sldMk cId="1117471020" sldId="263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8A299B3-1A29-4BD8-A2C6-59ADB0F21291}" dt="2020-04-01T06:45:47.410" v="6"/>
        <pc:sldMkLst>
          <pc:docMk/>
          <pc:sldMk cId="2427972721" sldId="264"/>
        </pc:sldMkLst>
        <pc:graphicFrameChg chg="mod">
          <ac:chgData name="Emaus Katriina" userId="e28635f8-d800-42ff-a913-92d375f1fb60" providerId="ADAL" clId="{28A299B3-1A29-4BD8-A2C6-59ADB0F21291}" dt="2020-04-01T06:45:47.410" v="6"/>
          <ac:graphicFrameMkLst>
            <pc:docMk/>
            <pc:sldMk cId="2427972721" sldId="264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8A299B3-1A29-4BD8-A2C6-59ADB0F21291}" dt="2020-04-01T06:45:48.733" v="7"/>
        <pc:sldMkLst>
          <pc:docMk/>
          <pc:sldMk cId="2350748738" sldId="265"/>
        </pc:sldMkLst>
        <pc:graphicFrameChg chg="mod">
          <ac:chgData name="Emaus Katriina" userId="e28635f8-d800-42ff-a913-92d375f1fb60" providerId="ADAL" clId="{28A299B3-1A29-4BD8-A2C6-59ADB0F21291}" dt="2020-04-01T06:45:48.733" v="7"/>
          <ac:graphicFrameMkLst>
            <pc:docMk/>
            <pc:sldMk cId="2350748738" sldId="265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8A299B3-1A29-4BD8-A2C6-59ADB0F21291}" dt="2020-04-01T06:45:50.100" v="8"/>
        <pc:sldMkLst>
          <pc:docMk/>
          <pc:sldMk cId="1690015247" sldId="266"/>
        </pc:sldMkLst>
        <pc:graphicFrameChg chg="mod">
          <ac:chgData name="Emaus Katriina" userId="e28635f8-d800-42ff-a913-92d375f1fb60" providerId="ADAL" clId="{28A299B3-1A29-4BD8-A2C6-59ADB0F21291}" dt="2020-04-01T06:45:50.100" v="8"/>
          <ac:graphicFrameMkLst>
            <pc:docMk/>
            <pc:sldMk cId="1690015247" sldId="266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8A299B3-1A29-4BD8-A2C6-59ADB0F21291}" dt="2020-04-01T06:45:51.143" v="9"/>
        <pc:sldMkLst>
          <pc:docMk/>
          <pc:sldMk cId="1908879576" sldId="267"/>
        </pc:sldMkLst>
        <pc:graphicFrameChg chg="mod">
          <ac:chgData name="Emaus Katriina" userId="e28635f8-d800-42ff-a913-92d375f1fb60" providerId="ADAL" clId="{28A299B3-1A29-4BD8-A2C6-59ADB0F21291}" dt="2020-04-01T06:45:51.143" v="9"/>
          <ac:graphicFrameMkLst>
            <pc:docMk/>
            <pc:sldMk cId="1908879576" sldId="26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8A299B3-1A29-4BD8-A2C6-59ADB0F21291}" dt="2020-04-01T06:45:52.110" v="10"/>
        <pc:sldMkLst>
          <pc:docMk/>
          <pc:sldMk cId="338271439" sldId="268"/>
        </pc:sldMkLst>
        <pc:graphicFrameChg chg="mod">
          <ac:chgData name="Emaus Katriina" userId="e28635f8-d800-42ff-a913-92d375f1fb60" providerId="ADAL" clId="{28A299B3-1A29-4BD8-A2C6-59ADB0F21291}" dt="2020-04-01T06:45:52.110" v="10"/>
          <ac:graphicFrameMkLst>
            <pc:docMk/>
            <pc:sldMk cId="338271439" sldId="268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8A299B3-1A29-4BD8-A2C6-59ADB0F21291}" dt="2020-04-01T06:45:53.155" v="11"/>
        <pc:sldMkLst>
          <pc:docMk/>
          <pc:sldMk cId="3279556919" sldId="269"/>
        </pc:sldMkLst>
        <pc:graphicFrameChg chg="mod">
          <ac:chgData name="Emaus Katriina" userId="e28635f8-d800-42ff-a913-92d375f1fb60" providerId="ADAL" clId="{28A299B3-1A29-4BD8-A2C6-59ADB0F21291}" dt="2020-04-01T06:45:53.155" v="11"/>
          <ac:graphicFrameMkLst>
            <pc:docMk/>
            <pc:sldMk cId="3279556919" sldId="269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8A299B3-1A29-4BD8-A2C6-59ADB0F21291}" dt="2020-04-01T06:45:54.126" v="12"/>
        <pc:sldMkLst>
          <pc:docMk/>
          <pc:sldMk cId="3670827783" sldId="270"/>
        </pc:sldMkLst>
        <pc:graphicFrameChg chg="mod">
          <ac:chgData name="Emaus Katriina" userId="e28635f8-d800-42ff-a913-92d375f1fb60" providerId="ADAL" clId="{28A299B3-1A29-4BD8-A2C6-59ADB0F21291}" dt="2020-04-01T06:45:54.126" v="12"/>
          <ac:graphicFrameMkLst>
            <pc:docMk/>
            <pc:sldMk cId="3670827783" sldId="270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8A299B3-1A29-4BD8-A2C6-59ADB0F21291}" dt="2020-04-01T06:45:55.004" v="13"/>
        <pc:sldMkLst>
          <pc:docMk/>
          <pc:sldMk cId="1043558846" sldId="271"/>
        </pc:sldMkLst>
        <pc:graphicFrameChg chg="mod">
          <ac:chgData name="Emaus Katriina" userId="e28635f8-d800-42ff-a913-92d375f1fb60" providerId="ADAL" clId="{28A299B3-1A29-4BD8-A2C6-59ADB0F21291}" dt="2020-04-01T06:45:55.004" v="13"/>
          <ac:graphicFrameMkLst>
            <pc:docMk/>
            <pc:sldMk cId="1043558846" sldId="271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8A299B3-1A29-4BD8-A2C6-59ADB0F21291}" dt="2020-04-01T06:45:55.894" v="14"/>
        <pc:sldMkLst>
          <pc:docMk/>
          <pc:sldMk cId="3319825423" sldId="272"/>
        </pc:sldMkLst>
        <pc:graphicFrameChg chg="mod">
          <ac:chgData name="Emaus Katriina" userId="e28635f8-d800-42ff-a913-92d375f1fb60" providerId="ADAL" clId="{28A299B3-1A29-4BD8-A2C6-59ADB0F21291}" dt="2020-04-01T06:45:55.894" v="14"/>
          <ac:graphicFrameMkLst>
            <pc:docMk/>
            <pc:sldMk cId="3319825423" sldId="272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8A299B3-1A29-4BD8-A2C6-59ADB0F21291}" dt="2020-04-01T06:45:56.783" v="15"/>
        <pc:sldMkLst>
          <pc:docMk/>
          <pc:sldMk cId="4278859879" sldId="273"/>
        </pc:sldMkLst>
        <pc:graphicFrameChg chg="mod">
          <ac:chgData name="Emaus Katriina" userId="e28635f8-d800-42ff-a913-92d375f1fb60" providerId="ADAL" clId="{28A299B3-1A29-4BD8-A2C6-59ADB0F21291}" dt="2020-04-01T06:45:56.783" v="15"/>
          <ac:graphicFrameMkLst>
            <pc:docMk/>
            <pc:sldMk cId="4278859879" sldId="273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8A299B3-1A29-4BD8-A2C6-59ADB0F21291}" dt="2020-04-01T06:45:57.701" v="16"/>
        <pc:sldMkLst>
          <pc:docMk/>
          <pc:sldMk cId="2830257362" sldId="274"/>
        </pc:sldMkLst>
        <pc:graphicFrameChg chg="mod">
          <ac:chgData name="Emaus Katriina" userId="e28635f8-d800-42ff-a913-92d375f1fb60" providerId="ADAL" clId="{28A299B3-1A29-4BD8-A2C6-59ADB0F21291}" dt="2020-04-01T06:45:57.701" v="16"/>
          <ac:graphicFrameMkLst>
            <pc:docMk/>
            <pc:sldMk cId="2830257362" sldId="274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8A299B3-1A29-4BD8-A2C6-59ADB0F21291}" dt="2020-04-01T06:45:58.804" v="17"/>
        <pc:sldMkLst>
          <pc:docMk/>
          <pc:sldMk cId="652029288" sldId="275"/>
        </pc:sldMkLst>
        <pc:graphicFrameChg chg="mod">
          <ac:chgData name="Emaus Katriina" userId="e28635f8-d800-42ff-a913-92d375f1fb60" providerId="ADAL" clId="{28A299B3-1A29-4BD8-A2C6-59ADB0F21291}" dt="2020-04-01T06:45:58.804" v="17"/>
          <ac:graphicFrameMkLst>
            <pc:docMk/>
            <pc:sldMk cId="652029288" sldId="275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8A299B3-1A29-4BD8-A2C6-59ADB0F21291}" dt="2020-04-01T06:45:59.892" v="18"/>
        <pc:sldMkLst>
          <pc:docMk/>
          <pc:sldMk cId="1463627730" sldId="276"/>
        </pc:sldMkLst>
        <pc:graphicFrameChg chg="mod">
          <ac:chgData name="Emaus Katriina" userId="e28635f8-d800-42ff-a913-92d375f1fb60" providerId="ADAL" clId="{28A299B3-1A29-4BD8-A2C6-59ADB0F21291}" dt="2020-04-01T06:45:59.892" v="18"/>
          <ac:graphicFrameMkLst>
            <pc:docMk/>
            <pc:sldMk cId="1463627730" sldId="276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8A299B3-1A29-4BD8-A2C6-59ADB0F21291}" dt="2020-04-01T06:46:00.816" v="19"/>
        <pc:sldMkLst>
          <pc:docMk/>
          <pc:sldMk cId="1518221807" sldId="277"/>
        </pc:sldMkLst>
        <pc:graphicFrameChg chg="mod">
          <ac:chgData name="Emaus Katriina" userId="e28635f8-d800-42ff-a913-92d375f1fb60" providerId="ADAL" clId="{28A299B3-1A29-4BD8-A2C6-59ADB0F21291}" dt="2020-04-01T06:46:00.816" v="19"/>
          <ac:graphicFrameMkLst>
            <pc:docMk/>
            <pc:sldMk cId="1518221807" sldId="27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8A299B3-1A29-4BD8-A2C6-59ADB0F21291}" dt="2020-04-01T06:46:01.738" v="20"/>
        <pc:sldMkLst>
          <pc:docMk/>
          <pc:sldMk cId="3122956847" sldId="278"/>
        </pc:sldMkLst>
        <pc:graphicFrameChg chg="mod">
          <ac:chgData name="Emaus Katriina" userId="e28635f8-d800-42ff-a913-92d375f1fb60" providerId="ADAL" clId="{28A299B3-1A29-4BD8-A2C6-59ADB0F21291}" dt="2020-04-01T06:46:01.738" v="20"/>
          <ac:graphicFrameMkLst>
            <pc:docMk/>
            <pc:sldMk cId="3122956847" sldId="278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8A299B3-1A29-4BD8-A2C6-59ADB0F21291}" dt="2020-04-01T06:46:02.650" v="21"/>
        <pc:sldMkLst>
          <pc:docMk/>
          <pc:sldMk cId="62254542" sldId="279"/>
        </pc:sldMkLst>
        <pc:graphicFrameChg chg="mod">
          <ac:chgData name="Emaus Katriina" userId="e28635f8-d800-42ff-a913-92d375f1fb60" providerId="ADAL" clId="{28A299B3-1A29-4BD8-A2C6-59ADB0F21291}" dt="2020-04-01T06:46:02.650" v="21"/>
          <ac:graphicFrameMkLst>
            <pc:docMk/>
            <pc:sldMk cId="62254542" sldId="279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8A299B3-1A29-4BD8-A2C6-59ADB0F21291}" dt="2020-04-01T06:46:03.543" v="22"/>
        <pc:sldMkLst>
          <pc:docMk/>
          <pc:sldMk cId="1080264128" sldId="280"/>
        </pc:sldMkLst>
        <pc:graphicFrameChg chg="mod">
          <ac:chgData name="Emaus Katriina" userId="e28635f8-d800-42ff-a913-92d375f1fb60" providerId="ADAL" clId="{28A299B3-1A29-4BD8-A2C6-59ADB0F21291}" dt="2020-04-01T06:46:03.543" v="22"/>
          <ac:graphicFrameMkLst>
            <pc:docMk/>
            <pc:sldMk cId="1080264128" sldId="280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8A299B3-1A29-4BD8-A2C6-59ADB0F21291}" dt="2020-04-01T06:46:04.440" v="23"/>
        <pc:sldMkLst>
          <pc:docMk/>
          <pc:sldMk cId="2747308166" sldId="281"/>
        </pc:sldMkLst>
        <pc:graphicFrameChg chg="mod">
          <ac:chgData name="Emaus Katriina" userId="e28635f8-d800-42ff-a913-92d375f1fb60" providerId="ADAL" clId="{28A299B3-1A29-4BD8-A2C6-59ADB0F21291}" dt="2020-04-01T06:46:04.440" v="23"/>
          <ac:graphicFrameMkLst>
            <pc:docMk/>
            <pc:sldMk cId="2747308166" sldId="281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8A299B3-1A29-4BD8-A2C6-59ADB0F21291}" dt="2020-04-01T06:45:43.003" v="2"/>
        <pc:sldMkLst>
          <pc:docMk/>
          <pc:sldMk cId="3682767062" sldId="283"/>
        </pc:sldMkLst>
        <pc:graphicFrameChg chg="mod">
          <ac:chgData name="Emaus Katriina" userId="e28635f8-d800-42ff-a913-92d375f1fb60" providerId="ADAL" clId="{28A299B3-1A29-4BD8-A2C6-59ADB0F21291}" dt="2020-04-01T06:45:43.003" v="2"/>
          <ac:graphicFrameMkLst>
            <pc:docMk/>
            <pc:sldMk cId="3682767062" sldId="283"/>
            <ac:graphicFrameMk id="10" creationId="{325098A6-CAB4-472A-9BE9-EB1CD13E0A8E}"/>
          </ac:graphicFrameMkLst>
        </pc:graphicFrameChg>
      </pc:sldChg>
      <pc:sldChg chg="modSp">
        <pc:chgData name="Emaus Katriina" userId="e28635f8-d800-42ff-a913-92d375f1fb60" providerId="ADAL" clId="{28A299B3-1A29-4BD8-A2C6-59ADB0F21291}" dt="2020-04-01T06:45:44.045" v="3"/>
        <pc:sldMkLst>
          <pc:docMk/>
          <pc:sldMk cId="1076209344" sldId="284"/>
        </pc:sldMkLst>
        <pc:graphicFrameChg chg="mod">
          <ac:chgData name="Emaus Katriina" userId="e28635f8-d800-42ff-a913-92d375f1fb60" providerId="ADAL" clId="{28A299B3-1A29-4BD8-A2C6-59ADB0F21291}" dt="2020-04-01T06:45:44.045" v="3"/>
          <ac:graphicFrameMkLst>
            <pc:docMk/>
            <pc:sldMk cId="1076209344" sldId="284"/>
            <ac:graphicFrameMk id="10" creationId="{66FC7457-D687-4421-993E-EACF6EE1FCF9}"/>
          </ac:graphicFrameMkLst>
        </pc:graphicFrameChg>
      </pc:sldChg>
    </pc:docChg>
  </pc:docChgLst>
  <pc:docChgLst>
    <pc:chgData name="Emaus Katriina" userId="e28635f8-d800-42ff-a913-92d375f1fb60" providerId="ADAL" clId="{0C4EE5FA-723B-42F7-8B65-50A699B728A9}"/>
    <pc:docChg chg="undo custSel delSld modSld">
      <pc:chgData name="Emaus Katriina" userId="e28635f8-d800-42ff-a913-92d375f1fb60" providerId="ADAL" clId="{0C4EE5FA-723B-42F7-8B65-50A699B728A9}" dt="2024-05-02T13:08:18.223" v="495"/>
      <pc:docMkLst>
        <pc:docMk/>
      </pc:docMkLst>
      <pc:sldChg chg="addSp delSp modSp mod">
        <pc:chgData name="Emaus Katriina" userId="e28635f8-d800-42ff-a913-92d375f1fb60" providerId="ADAL" clId="{0C4EE5FA-723B-42F7-8B65-50A699B728A9}" dt="2024-05-02T13:07:58.711" v="472"/>
        <pc:sldMkLst>
          <pc:docMk/>
          <pc:sldMk cId="369055690" sldId="257"/>
        </pc:sldMkLst>
        <pc:spChg chg="add del mod">
          <ac:chgData name="Emaus Katriina" userId="e28635f8-d800-42ff-a913-92d375f1fb60" providerId="ADAL" clId="{0C4EE5FA-723B-42F7-8B65-50A699B728A9}" dt="2024-02-06T11:51:47.773" v="229"/>
          <ac:spMkLst>
            <pc:docMk/>
            <pc:sldMk cId="369055690" sldId="257"/>
            <ac:spMk id="8" creationId="{6F9C528D-0C21-E518-46D3-B3AF0F9C1B50}"/>
          </ac:spMkLst>
        </pc:spChg>
        <pc:graphicFrameChg chg="mod">
          <ac:chgData name="Emaus Katriina" userId="e28635f8-d800-42ff-a913-92d375f1fb60" providerId="ADAL" clId="{0C4EE5FA-723B-42F7-8B65-50A699B728A9}" dt="2023-06-07T08:26:18.662" v="27"/>
          <ac:graphicFrameMkLst>
            <pc:docMk/>
            <pc:sldMk cId="369055690" sldId="257"/>
            <ac:graphicFrameMk id="8" creationId="{00000000-0000-0000-0000-000000000000}"/>
          </ac:graphicFrameMkLst>
        </pc:graphicFrameChg>
        <pc:graphicFrameChg chg="add del mod">
          <ac:chgData name="Emaus Katriina" userId="e28635f8-d800-42ff-a913-92d375f1fb60" providerId="ADAL" clId="{0C4EE5FA-723B-42F7-8B65-50A699B728A9}" dt="2024-02-06T11:51:44.274" v="228" actId="21"/>
          <ac:graphicFrameMkLst>
            <pc:docMk/>
            <pc:sldMk cId="369055690" sldId="257"/>
            <ac:graphicFrameMk id="9" creationId="{2022859D-746D-D516-3DA5-B29F97747E54}"/>
          </ac:graphicFrameMkLst>
        </pc:graphicFrameChg>
        <pc:graphicFrameChg chg="add mod">
          <ac:chgData name="Emaus Katriina" userId="e28635f8-d800-42ff-a913-92d375f1fb60" providerId="ADAL" clId="{0C4EE5FA-723B-42F7-8B65-50A699B728A9}" dt="2024-05-02T13:07:58.711" v="472"/>
          <ac:graphicFrameMkLst>
            <pc:docMk/>
            <pc:sldMk cId="369055690" sldId="257"/>
            <ac:graphicFrameMk id="10" creationId="{4F1690D7-704C-EC0C-703D-5998920A56C4}"/>
          </ac:graphicFrameMkLst>
        </pc:graphicFrameChg>
        <pc:graphicFrameChg chg="del mod">
          <ac:chgData name="Emaus Katriina" userId="e28635f8-d800-42ff-a913-92d375f1fb60" providerId="ADAL" clId="{0C4EE5FA-723B-42F7-8B65-50A699B728A9}" dt="2024-02-06T11:51:41.237" v="226" actId="478"/>
          <ac:graphicFrameMkLst>
            <pc:docMk/>
            <pc:sldMk cId="369055690" sldId="257"/>
            <ac:graphicFrameMk id="13" creationId="{06069F19-250D-4367-EBAB-CBD77C4ACCA8}"/>
          </ac:graphicFrameMkLst>
        </pc:graphicFrameChg>
      </pc:sldChg>
      <pc:sldChg chg="addSp delSp modSp mod">
        <pc:chgData name="Emaus Katriina" userId="e28635f8-d800-42ff-a913-92d375f1fb60" providerId="ADAL" clId="{0C4EE5FA-723B-42F7-8B65-50A699B728A9}" dt="2024-05-02T13:07:59.671" v="473"/>
        <pc:sldMkLst>
          <pc:docMk/>
          <pc:sldMk cId="3145583433" sldId="258"/>
        </pc:sldMkLst>
        <pc:spChg chg="add del mod">
          <ac:chgData name="Emaus Katriina" userId="e28635f8-d800-42ff-a913-92d375f1fb60" providerId="ADAL" clId="{0C4EE5FA-723B-42F7-8B65-50A699B728A9}" dt="2024-02-06T11:53:00.576" v="233"/>
          <ac:spMkLst>
            <pc:docMk/>
            <pc:sldMk cId="3145583433" sldId="258"/>
            <ac:spMk id="8" creationId="{3477AF6B-7780-2623-6145-43FE9AE5CF2D}"/>
          </ac:spMkLst>
        </pc:spChg>
        <pc:graphicFrameChg chg="mod">
          <ac:chgData name="Emaus Katriina" userId="e28635f8-d800-42ff-a913-92d375f1fb60" providerId="ADAL" clId="{0C4EE5FA-723B-42F7-8B65-50A699B728A9}" dt="2023-06-07T08:26:30.203" v="31"/>
          <ac:graphicFrameMkLst>
            <pc:docMk/>
            <pc:sldMk cId="3145583433" sldId="258"/>
            <ac:graphicFrameMk id="8" creationId="{00000000-0000-0000-0000-000000000000}"/>
          </ac:graphicFrameMkLst>
        </pc:graphicFrameChg>
        <pc:graphicFrameChg chg="add del mod">
          <ac:chgData name="Emaus Katriina" userId="e28635f8-d800-42ff-a913-92d375f1fb60" providerId="ADAL" clId="{0C4EE5FA-723B-42F7-8B65-50A699B728A9}" dt="2024-02-06T11:52:59.149" v="232" actId="21"/>
          <ac:graphicFrameMkLst>
            <pc:docMk/>
            <pc:sldMk cId="3145583433" sldId="258"/>
            <ac:graphicFrameMk id="9" creationId="{3B74D477-2736-518D-9153-15B7DD9E291A}"/>
          </ac:graphicFrameMkLst>
        </pc:graphicFrameChg>
        <pc:graphicFrameChg chg="add mod">
          <ac:chgData name="Emaus Katriina" userId="e28635f8-d800-42ff-a913-92d375f1fb60" providerId="ADAL" clId="{0C4EE5FA-723B-42F7-8B65-50A699B728A9}" dt="2024-05-02T13:07:59.671" v="473"/>
          <ac:graphicFrameMkLst>
            <pc:docMk/>
            <pc:sldMk cId="3145583433" sldId="258"/>
            <ac:graphicFrameMk id="10" creationId="{69561790-B65D-2FF1-3DDC-31C006666189}"/>
          </ac:graphicFrameMkLst>
        </pc:graphicFrameChg>
        <pc:graphicFrameChg chg="del mod">
          <ac:chgData name="Emaus Katriina" userId="e28635f8-d800-42ff-a913-92d375f1fb60" providerId="ADAL" clId="{0C4EE5FA-723B-42F7-8B65-50A699B728A9}" dt="2024-02-06T11:51:53.840" v="230" actId="478"/>
          <ac:graphicFrameMkLst>
            <pc:docMk/>
            <pc:sldMk cId="3145583433" sldId="258"/>
            <ac:graphicFrameMk id="11" creationId="{B53B90F4-6E40-E2E3-1BAC-5AFDCB954222}"/>
          </ac:graphicFrameMkLst>
        </pc:graphicFrameChg>
      </pc:sldChg>
      <pc:sldChg chg="modSp">
        <pc:chgData name="Emaus Katriina" userId="e28635f8-d800-42ff-a913-92d375f1fb60" providerId="ADAL" clId="{0C4EE5FA-723B-42F7-8B65-50A699B728A9}" dt="2023-06-07T08:20:34.562" v="4"/>
        <pc:sldMkLst>
          <pc:docMk/>
          <pc:sldMk cId="3702945625" sldId="262"/>
        </pc:sldMkLst>
        <pc:graphicFrameChg chg="mod">
          <ac:chgData name="Emaus Katriina" userId="e28635f8-d800-42ff-a913-92d375f1fb60" providerId="ADAL" clId="{0C4EE5FA-723B-42F7-8B65-50A699B728A9}" dt="2023-06-07T08:20:34.562" v="4"/>
          <ac:graphicFrameMkLst>
            <pc:docMk/>
            <pc:sldMk cId="3702945625" sldId="262"/>
            <ac:graphicFrameMk id="10" creationId="{D406B1C6-1F1E-4FFF-A9D5-5331D4C9774A}"/>
          </ac:graphicFrameMkLst>
        </pc:graphicFrameChg>
      </pc:sldChg>
      <pc:sldChg chg="modSp">
        <pc:chgData name="Emaus Katriina" userId="e28635f8-d800-42ff-a913-92d375f1fb60" providerId="ADAL" clId="{0C4EE5FA-723B-42F7-8B65-50A699B728A9}" dt="2023-06-07T08:20:36.658" v="5"/>
        <pc:sldMkLst>
          <pc:docMk/>
          <pc:sldMk cId="1117471020" sldId="263"/>
        </pc:sldMkLst>
        <pc:graphicFrameChg chg="mod">
          <ac:chgData name="Emaus Katriina" userId="e28635f8-d800-42ff-a913-92d375f1fb60" providerId="ADAL" clId="{0C4EE5FA-723B-42F7-8B65-50A699B728A9}" dt="2023-06-07T08:20:36.658" v="5"/>
          <ac:graphicFrameMkLst>
            <pc:docMk/>
            <pc:sldMk cId="1117471020" sldId="263"/>
            <ac:graphicFrameMk id="10" creationId="{ED61EC5B-4B10-45E1-AB74-810AD191B0E3}"/>
          </ac:graphicFrameMkLst>
        </pc:graphicFrameChg>
      </pc:sldChg>
      <pc:sldChg chg="addSp delSp modSp mod">
        <pc:chgData name="Emaus Katriina" userId="e28635f8-d800-42ff-a913-92d375f1fb60" providerId="ADAL" clId="{0C4EE5FA-723B-42F7-8B65-50A699B728A9}" dt="2024-05-02T13:08:04.001" v="478"/>
        <pc:sldMkLst>
          <pc:docMk/>
          <pc:sldMk cId="2427972721" sldId="264"/>
        </pc:sldMkLst>
        <pc:spChg chg="add del mod">
          <ac:chgData name="Emaus Katriina" userId="e28635f8-d800-42ff-a913-92d375f1fb60" providerId="ADAL" clId="{0C4EE5FA-723B-42F7-8B65-50A699B728A9}" dt="2024-02-06T11:55:19.289" v="255"/>
          <ac:spMkLst>
            <pc:docMk/>
            <pc:sldMk cId="2427972721" sldId="264"/>
            <ac:spMk id="9" creationId="{65506E5C-4453-6B21-E25E-B6AE3906BBF2}"/>
          </ac:spMkLst>
        </pc:spChg>
        <pc:graphicFrameChg chg="add del mod">
          <ac:chgData name="Emaus Katriina" userId="e28635f8-d800-42ff-a913-92d375f1fb60" providerId="ADAL" clId="{0C4EE5FA-723B-42F7-8B65-50A699B728A9}" dt="2024-02-06T11:55:04.279" v="252" actId="478"/>
          <ac:graphicFrameMkLst>
            <pc:docMk/>
            <pc:sldMk cId="2427972721" sldId="264"/>
            <ac:graphicFrameMk id="6" creationId="{69A03D33-84A2-F4D7-6A4B-9E20C6A3D0D1}"/>
          </ac:graphicFrameMkLst>
        </pc:graphicFrameChg>
        <pc:graphicFrameChg chg="del mod">
          <ac:chgData name="Emaus Katriina" userId="e28635f8-d800-42ff-a913-92d375f1fb60" providerId="ADAL" clId="{0C4EE5FA-723B-42F7-8B65-50A699B728A9}" dt="2024-02-06T11:54:53.806" v="250" actId="478"/>
          <ac:graphicFrameMkLst>
            <pc:docMk/>
            <pc:sldMk cId="2427972721" sldId="264"/>
            <ac:graphicFrameMk id="10" creationId="{9832D294-0A0E-4931-893C-D3959E0BA55F}"/>
          </ac:graphicFrameMkLst>
        </pc:graphicFrameChg>
        <pc:graphicFrameChg chg="add del mod">
          <ac:chgData name="Emaus Katriina" userId="e28635f8-d800-42ff-a913-92d375f1fb60" providerId="ADAL" clId="{0C4EE5FA-723B-42F7-8B65-50A699B728A9}" dt="2024-02-06T11:55:17.957" v="254" actId="21"/>
          <ac:graphicFrameMkLst>
            <pc:docMk/>
            <pc:sldMk cId="2427972721" sldId="264"/>
            <ac:graphicFrameMk id="11" creationId="{FCCEF2E3-45F8-C5EC-BC2E-DD681AE4FB8B}"/>
          </ac:graphicFrameMkLst>
        </pc:graphicFrameChg>
        <pc:graphicFrameChg chg="add mod">
          <ac:chgData name="Emaus Katriina" userId="e28635f8-d800-42ff-a913-92d375f1fb60" providerId="ADAL" clId="{0C4EE5FA-723B-42F7-8B65-50A699B728A9}" dt="2024-05-02T13:08:04.001" v="478"/>
          <ac:graphicFrameMkLst>
            <pc:docMk/>
            <pc:sldMk cId="2427972721" sldId="264"/>
            <ac:graphicFrameMk id="12" creationId="{D230F5A9-FA42-2A7C-2159-004616A95D08}"/>
          </ac:graphicFrameMkLst>
        </pc:graphicFrameChg>
      </pc:sldChg>
      <pc:sldChg chg="modSp">
        <pc:chgData name="Emaus Katriina" userId="e28635f8-d800-42ff-a913-92d375f1fb60" providerId="ADAL" clId="{0C4EE5FA-723B-42F7-8B65-50A699B728A9}" dt="2023-06-07T08:20:39.438" v="7"/>
        <pc:sldMkLst>
          <pc:docMk/>
          <pc:sldMk cId="2350748738" sldId="265"/>
        </pc:sldMkLst>
        <pc:graphicFrameChg chg="mod">
          <ac:chgData name="Emaus Katriina" userId="e28635f8-d800-42ff-a913-92d375f1fb60" providerId="ADAL" clId="{0C4EE5FA-723B-42F7-8B65-50A699B728A9}" dt="2023-06-07T08:20:39.438" v="7"/>
          <ac:graphicFrameMkLst>
            <pc:docMk/>
            <pc:sldMk cId="2350748738" sldId="265"/>
            <ac:graphicFrameMk id="10" creationId="{3F53F53C-58A1-4180-9F38-A49C294C96C9}"/>
          </ac:graphicFrameMkLst>
        </pc:graphicFrameChg>
      </pc:sldChg>
      <pc:sldChg chg="modSp">
        <pc:chgData name="Emaus Katriina" userId="e28635f8-d800-42ff-a913-92d375f1fb60" providerId="ADAL" clId="{0C4EE5FA-723B-42F7-8B65-50A699B728A9}" dt="2023-06-07T08:20:40.045" v="8"/>
        <pc:sldMkLst>
          <pc:docMk/>
          <pc:sldMk cId="1690015247" sldId="266"/>
        </pc:sldMkLst>
        <pc:graphicFrameChg chg="mod">
          <ac:chgData name="Emaus Katriina" userId="e28635f8-d800-42ff-a913-92d375f1fb60" providerId="ADAL" clId="{0C4EE5FA-723B-42F7-8B65-50A699B728A9}" dt="2023-06-07T08:20:40.045" v="8"/>
          <ac:graphicFrameMkLst>
            <pc:docMk/>
            <pc:sldMk cId="1690015247" sldId="266"/>
            <ac:graphicFrameMk id="10" creationId="{C5B78A22-640D-49FB-8C1E-9C3305AF8319}"/>
          </ac:graphicFrameMkLst>
        </pc:graphicFrameChg>
      </pc:sldChg>
      <pc:sldChg chg="modSp">
        <pc:chgData name="Emaus Katriina" userId="e28635f8-d800-42ff-a913-92d375f1fb60" providerId="ADAL" clId="{0C4EE5FA-723B-42F7-8B65-50A699B728A9}" dt="2023-06-07T08:27:04.120" v="39"/>
        <pc:sldMkLst>
          <pc:docMk/>
          <pc:sldMk cId="1908879576" sldId="267"/>
        </pc:sldMkLst>
        <pc:graphicFrameChg chg="mod">
          <ac:chgData name="Emaus Katriina" userId="e28635f8-d800-42ff-a913-92d375f1fb60" providerId="ADAL" clId="{0C4EE5FA-723B-42F7-8B65-50A699B728A9}" dt="2023-06-07T08:27:04.120" v="39"/>
          <ac:graphicFrameMkLst>
            <pc:docMk/>
            <pc:sldMk cId="1908879576" sldId="267"/>
            <ac:graphicFrameMk id="9" creationId="{4227F16A-1709-4FBE-B8AD-940ECA9073EE}"/>
          </ac:graphicFrameMkLst>
        </pc:graphicFrameChg>
      </pc:sldChg>
      <pc:sldChg chg="modSp">
        <pc:chgData name="Emaus Katriina" userId="e28635f8-d800-42ff-a913-92d375f1fb60" providerId="ADAL" clId="{0C4EE5FA-723B-42F7-8B65-50A699B728A9}" dt="2023-06-07T08:27:14.806" v="43"/>
        <pc:sldMkLst>
          <pc:docMk/>
          <pc:sldMk cId="338271439" sldId="268"/>
        </pc:sldMkLst>
        <pc:graphicFrameChg chg="mod">
          <ac:chgData name="Emaus Katriina" userId="e28635f8-d800-42ff-a913-92d375f1fb60" providerId="ADAL" clId="{0C4EE5FA-723B-42F7-8B65-50A699B728A9}" dt="2023-06-07T08:27:14.806" v="43"/>
          <ac:graphicFrameMkLst>
            <pc:docMk/>
            <pc:sldMk cId="338271439" sldId="268"/>
            <ac:graphicFrameMk id="10" creationId="{2C97E077-9544-49AB-A8C9-419C5ED64F9D}"/>
          </ac:graphicFrameMkLst>
        </pc:graphicFrameChg>
      </pc:sldChg>
      <pc:sldChg chg="modSp">
        <pc:chgData name="Emaus Katriina" userId="e28635f8-d800-42ff-a913-92d375f1fb60" providerId="ADAL" clId="{0C4EE5FA-723B-42F7-8B65-50A699B728A9}" dt="2023-06-07T08:20:45.137" v="11"/>
        <pc:sldMkLst>
          <pc:docMk/>
          <pc:sldMk cId="3279556919" sldId="269"/>
        </pc:sldMkLst>
        <pc:graphicFrameChg chg="mod">
          <ac:chgData name="Emaus Katriina" userId="e28635f8-d800-42ff-a913-92d375f1fb60" providerId="ADAL" clId="{0C4EE5FA-723B-42F7-8B65-50A699B728A9}" dt="2023-06-07T08:20:45.137" v="11"/>
          <ac:graphicFrameMkLst>
            <pc:docMk/>
            <pc:sldMk cId="3279556919" sldId="269"/>
            <ac:graphicFrameMk id="10" creationId="{271BA530-E953-4DBD-BEF2-0C7D85036065}"/>
          </ac:graphicFrameMkLst>
        </pc:graphicFrameChg>
      </pc:sldChg>
      <pc:sldChg chg="modSp">
        <pc:chgData name="Emaus Katriina" userId="e28635f8-d800-42ff-a913-92d375f1fb60" providerId="ADAL" clId="{0C4EE5FA-723B-42F7-8B65-50A699B728A9}" dt="2023-06-07T08:20:45.777" v="12"/>
        <pc:sldMkLst>
          <pc:docMk/>
          <pc:sldMk cId="3670827783" sldId="270"/>
        </pc:sldMkLst>
        <pc:graphicFrameChg chg="mod">
          <ac:chgData name="Emaus Katriina" userId="e28635f8-d800-42ff-a913-92d375f1fb60" providerId="ADAL" clId="{0C4EE5FA-723B-42F7-8B65-50A699B728A9}" dt="2023-06-07T08:20:45.777" v="12"/>
          <ac:graphicFrameMkLst>
            <pc:docMk/>
            <pc:sldMk cId="3670827783" sldId="270"/>
            <ac:graphicFrameMk id="10" creationId="{AA9903B3-5AE2-4BFC-AD54-F55B92DDEAA3}"/>
          </ac:graphicFrameMkLst>
        </pc:graphicFrameChg>
      </pc:sldChg>
      <pc:sldChg chg="modSp">
        <pc:chgData name="Emaus Katriina" userId="e28635f8-d800-42ff-a913-92d375f1fb60" providerId="ADAL" clId="{0C4EE5FA-723B-42F7-8B65-50A699B728A9}" dt="2023-06-07T08:20:46.387" v="13"/>
        <pc:sldMkLst>
          <pc:docMk/>
          <pc:sldMk cId="1043558846" sldId="271"/>
        </pc:sldMkLst>
        <pc:graphicFrameChg chg="mod">
          <ac:chgData name="Emaus Katriina" userId="e28635f8-d800-42ff-a913-92d375f1fb60" providerId="ADAL" clId="{0C4EE5FA-723B-42F7-8B65-50A699B728A9}" dt="2023-06-07T08:20:46.387" v="13"/>
          <ac:graphicFrameMkLst>
            <pc:docMk/>
            <pc:sldMk cId="1043558846" sldId="271"/>
            <ac:graphicFrameMk id="10" creationId="{B4D90A46-24AE-42D0-AD82-7EA54223F18B}"/>
          </ac:graphicFrameMkLst>
        </pc:graphicFrameChg>
      </pc:sldChg>
      <pc:sldChg chg="modSp">
        <pc:chgData name="Emaus Katriina" userId="e28635f8-d800-42ff-a913-92d375f1fb60" providerId="ADAL" clId="{0C4EE5FA-723B-42F7-8B65-50A699B728A9}" dt="2023-06-07T08:20:46.993" v="14"/>
        <pc:sldMkLst>
          <pc:docMk/>
          <pc:sldMk cId="3319825423" sldId="272"/>
        </pc:sldMkLst>
        <pc:graphicFrameChg chg="mod">
          <ac:chgData name="Emaus Katriina" userId="e28635f8-d800-42ff-a913-92d375f1fb60" providerId="ADAL" clId="{0C4EE5FA-723B-42F7-8B65-50A699B728A9}" dt="2023-06-07T08:20:46.993" v="14"/>
          <ac:graphicFrameMkLst>
            <pc:docMk/>
            <pc:sldMk cId="3319825423" sldId="272"/>
            <ac:graphicFrameMk id="10" creationId="{C675BCB3-AB11-468F-BCF4-45221045C26B}"/>
          </ac:graphicFrameMkLst>
        </pc:graphicFrameChg>
      </pc:sldChg>
      <pc:sldChg chg="modSp">
        <pc:chgData name="Emaus Katriina" userId="e28635f8-d800-42ff-a913-92d375f1fb60" providerId="ADAL" clId="{0C4EE5FA-723B-42F7-8B65-50A699B728A9}" dt="2023-06-07T08:20:47.638" v="15"/>
        <pc:sldMkLst>
          <pc:docMk/>
          <pc:sldMk cId="4278859879" sldId="273"/>
        </pc:sldMkLst>
        <pc:graphicFrameChg chg="mod">
          <ac:chgData name="Emaus Katriina" userId="e28635f8-d800-42ff-a913-92d375f1fb60" providerId="ADAL" clId="{0C4EE5FA-723B-42F7-8B65-50A699B728A9}" dt="2023-06-07T08:20:47.638" v="15"/>
          <ac:graphicFrameMkLst>
            <pc:docMk/>
            <pc:sldMk cId="4278859879" sldId="273"/>
            <ac:graphicFrameMk id="10" creationId="{A612714B-8399-457E-920F-5739241E1D24}"/>
          </ac:graphicFrameMkLst>
        </pc:graphicFrameChg>
      </pc:sldChg>
      <pc:sldChg chg="modSp">
        <pc:chgData name="Emaus Katriina" userId="e28635f8-d800-42ff-a913-92d375f1fb60" providerId="ADAL" clId="{0C4EE5FA-723B-42F7-8B65-50A699B728A9}" dt="2023-06-07T08:20:50.013" v="16"/>
        <pc:sldMkLst>
          <pc:docMk/>
          <pc:sldMk cId="2830257362" sldId="274"/>
        </pc:sldMkLst>
        <pc:graphicFrameChg chg="mod">
          <ac:chgData name="Emaus Katriina" userId="e28635f8-d800-42ff-a913-92d375f1fb60" providerId="ADAL" clId="{0C4EE5FA-723B-42F7-8B65-50A699B728A9}" dt="2023-06-07T08:20:50.013" v="16"/>
          <ac:graphicFrameMkLst>
            <pc:docMk/>
            <pc:sldMk cId="2830257362" sldId="274"/>
            <ac:graphicFrameMk id="10" creationId="{77727C57-0FEB-47DA-9B09-DFAA6C5E8348}"/>
          </ac:graphicFrameMkLst>
        </pc:graphicFrameChg>
      </pc:sldChg>
      <pc:sldChg chg="modSp">
        <pc:chgData name="Emaus Katriina" userId="e28635f8-d800-42ff-a913-92d375f1fb60" providerId="ADAL" clId="{0C4EE5FA-723B-42F7-8B65-50A699B728A9}" dt="2023-06-07T08:20:50.653" v="17"/>
        <pc:sldMkLst>
          <pc:docMk/>
          <pc:sldMk cId="652029288" sldId="275"/>
        </pc:sldMkLst>
        <pc:graphicFrameChg chg="mod">
          <ac:chgData name="Emaus Katriina" userId="e28635f8-d800-42ff-a913-92d375f1fb60" providerId="ADAL" clId="{0C4EE5FA-723B-42F7-8B65-50A699B728A9}" dt="2023-06-07T08:20:50.653" v="17"/>
          <ac:graphicFrameMkLst>
            <pc:docMk/>
            <pc:sldMk cId="652029288" sldId="275"/>
            <ac:graphicFrameMk id="10" creationId="{F51C3D5F-3FF6-41FE-9446-445400EA7AD3}"/>
          </ac:graphicFrameMkLst>
        </pc:graphicFrameChg>
      </pc:sldChg>
      <pc:sldChg chg="modSp">
        <pc:chgData name="Emaus Katriina" userId="e28635f8-d800-42ff-a913-92d375f1fb60" providerId="ADAL" clId="{0C4EE5FA-723B-42F7-8B65-50A699B728A9}" dt="2023-06-07T08:20:52.808" v="18"/>
        <pc:sldMkLst>
          <pc:docMk/>
          <pc:sldMk cId="1463627730" sldId="276"/>
        </pc:sldMkLst>
        <pc:graphicFrameChg chg="mod">
          <ac:chgData name="Emaus Katriina" userId="e28635f8-d800-42ff-a913-92d375f1fb60" providerId="ADAL" clId="{0C4EE5FA-723B-42F7-8B65-50A699B728A9}" dt="2023-06-07T08:20:52.808" v="18"/>
          <ac:graphicFrameMkLst>
            <pc:docMk/>
            <pc:sldMk cId="1463627730" sldId="276"/>
            <ac:graphicFrameMk id="10" creationId="{E74952AC-D9F5-46C4-8CFC-64AA88D8DF76}"/>
          </ac:graphicFrameMkLst>
        </pc:graphicFrameChg>
      </pc:sldChg>
      <pc:sldChg chg="modSp">
        <pc:chgData name="Emaus Katriina" userId="e28635f8-d800-42ff-a913-92d375f1fb60" providerId="ADAL" clId="{0C4EE5FA-723B-42F7-8B65-50A699B728A9}" dt="2023-06-07T08:20:53.525" v="19"/>
        <pc:sldMkLst>
          <pc:docMk/>
          <pc:sldMk cId="1518221807" sldId="277"/>
        </pc:sldMkLst>
        <pc:graphicFrameChg chg="mod">
          <ac:chgData name="Emaus Katriina" userId="e28635f8-d800-42ff-a913-92d375f1fb60" providerId="ADAL" clId="{0C4EE5FA-723B-42F7-8B65-50A699B728A9}" dt="2023-06-07T08:20:53.525" v="19"/>
          <ac:graphicFrameMkLst>
            <pc:docMk/>
            <pc:sldMk cId="1518221807" sldId="277"/>
            <ac:graphicFrameMk id="10" creationId="{B577B629-C1C0-420C-B15C-F7738BBAD2B2}"/>
          </ac:graphicFrameMkLst>
        </pc:graphicFrameChg>
      </pc:sldChg>
      <pc:sldChg chg="modSp">
        <pc:chgData name="Emaus Katriina" userId="e28635f8-d800-42ff-a913-92d375f1fb60" providerId="ADAL" clId="{0C4EE5FA-723B-42F7-8B65-50A699B728A9}" dt="2023-06-07T08:20:55.650" v="20"/>
        <pc:sldMkLst>
          <pc:docMk/>
          <pc:sldMk cId="3122956847" sldId="278"/>
        </pc:sldMkLst>
        <pc:graphicFrameChg chg="mod">
          <ac:chgData name="Emaus Katriina" userId="e28635f8-d800-42ff-a913-92d375f1fb60" providerId="ADAL" clId="{0C4EE5FA-723B-42F7-8B65-50A699B728A9}" dt="2023-06-07T08:20:55.650" v="20"/>
          <ac:graphicFrameMkLst>
            <pc:docMk/>
            <pc:sldMk cId="3122956847" sldId="278"/>
            <ac:graphicFrameMk id="10" creationId="{4E132D05-4D7A-4302-941E-851675ECC380}"/>
          </ac:graphicFrameMkLst>
        </pc:graphicFrameChg>
      </pc:sldChg>
      <pc:sldChg chg="modSp">
        <pc:chgData name="Emaus Katriina" userId="e28635f8-d800-42ff-a913-92d375f1fb60" providerId="ADAL" clId="{0C4EE5FA-723B-42F7-8B65-50A699B728A9}" dt="2023-06-07T08:20:56.259" v="21"/>
        <pc:sldMkLst>
          <pc:docMk/>
          <pc:sldMk cId="62254542" sldId="279"/>
        </pc:sldMkLst>
        <pc:graphicFrameChg chg="mod">
          <ac:chgData name="Emaus Katriina" userId="e28635f8-d800-42ff-a913-92d375f1fb60" providerId="ADAL" clId="{0C4EE5FA-723B-42F7-8B65-50A699B728A9}" dt="2023-06-07T08:20:56.259" v="21"/>
          <ac:graphicFrameMkLst>
            <pc:docMk/>
            <pc:sldMk cId="62254542" sldId="279"/>
            <ac:graphicFrameMk id="10" creationId="{19C11935-7209-4132-AAA1-750AA72F40E4}"/>
          </ac:graphicFrameMkLst>
        </pc:graphicFrameChg>
      </pc:sldChg>
      <pc:sldChg chg="modSp">
        <pc:chgData name="Emaus Katriina" userId="e28635f8-d800-42ff-a913-92d375f1fb60" providerId="ADAL" clId="{0C4EE5FA-723B-42F7-8B65-50A699B728A9}" dt="2023-06-07T08:20:58.412" v="22"/>
        <pc:sldMkLst>
          <pc:docMk/>
          <pc:sldMk cId="1080264128" sldId="280"/>
        </pc:sldMkLst>
        <pc:graphicFrameChg chg="mod">
          <ac:chgData name="Emaus Katriina" userId="e28635f8-d800-42ff-a913-92d375f1fb60" providerId="ADAL" clId="{0C4EE5FA-723B-42F7-8B65-50A699B728A9}" dt="2023-06-07T08:20:58.412" v="22"/>
          <ac:graphicFrameMkLst>
            <pc:docMk/>
            <pc:sldMk cId="1080264128" sldId="280"/>
            <ac:graphicFrameMk id="10" creationId="{B3835CA0-9000-4C00-B216-9C5DD488572A}"/>
          </ac:graphicFrameMkLst>
        </pc:graphicFrameChg>
      </pc:sldChg>
      <pc:sldChg chg="delSp modSp del mod">
        <pc:chgData name="Emaus Katriina" userId="e28635f8-d800-42ff-a913-92d375f1fb60" providerId="ADAL" clId="{0C4EE5FA-723B-42F7-8B65-50A699B728A9}" dt="2024-02-06T13:01:11.609" v="357" actId="47"/>
        <pc:sldMkLst>
          <pc:docMk/>
          <pc:sldMk cId="2747308166" sldId="281"/>
        </pc:sldMkLst>
        <pc:graphicFrameChg chg="del mod">
          <ac:chgData name="Emaus Katriina" userId="e28635f8-d800-42ff-a913-92d375f1fb60" providerId="ADAL" clId="{0C4EE5FA-723B-42F7-8B65-50A699B728A9}" dt="2024-02-06T12:54:56.349" v="330" actId="478"/>
          <ac:graphicFrameMkLst>
            <pc:docMk/>
            <pc:sldMk cId="2747308166" sldId="281"/>
            <ac:graphicFrameMk id="10" creationId="{85ED489E-8F48-4953-975A-B44CC066D50B}"/>
          </ac:graphicFrameMkLst>
        </pc:graphicFrameChg>
      </pc:sldChg>
      <pc:sldChg chg="modSp">
        <pc:chgData name="Emaus Katriina" userId="e28635f8-d800-42ff-a913-92d375f1fb60" providerId="ADAL" clId="{0C4EE5FA-723B-42F7-8B65-50A699B728A9}" dt="2023-06-07T08:20:31.888" v="2"/>
        <pc:sldMkLst>
          <pc:docMk/>
          <pc:sldMk cId="3682767062" sldId="283"/>
        </pc:sldMkLst>
        <pc:graphicFrameChg chg="mod">
          <ac:chgData name="Emaus Katriina" userId="e28635f8-d800-42ff-a913-92d375f1fb60" providerId="ADAL" clId="{0C4EE5FA-723B-42F7-8B65-50A699B728A9}" dt="2023-06-07T08:20:31.888" v="2"/>
          <ac:graphicFrameMkLst>
            <pc:docMk/>
            <pc:sldMk cId="3682767062" sldId="283"/>
            <ac:graphicFrameMk id="10" creationId="{325098A6-CAB4-472A-9BE9-EB1CD13E0A8E}"/>
          </ac:graphicFrameMkLst>
        </pc:graphicFrameChg>
      </pc:sldChg>
      <pc:sldChg chg="modSp">
        <pc:chgData name="Emaus Katriina" userId="e28635f8-d800-42ff-a913-92d375f1fb60" providerId="ADAL" clId="{0C4EE5FA-723B-42F7-8B65-50A699B728A9}" dt="2023-06-07T08:20:33.873" v="3"/>
        <pc:sldMkLst>
          <pc:docMk/>
          <pc:sldMk cId="1076209344" sldId="284"/>
        </pc:sldMkLst>
        <pc:graphicFrameChg chg="mod">
          <ac:chgData name="Emaus Katriina" userId="e28635f8-d800-42ff-a913-92d375f1fb60" providerId="ADAL" clId="{0C4EE5FA-723B-42F7-8B65-50A699B728A9}" dt="2023-06-07T08:20:33.873" v="3"/>
          <ac:graphicFrameMkLst>
            <pc:docMk/>
            <pc:sldMk cId="1076209344" sldId="284"/>
            <ac:graphicFrameMk id="9" creationId="{F8A4BB36-59C2-43EE-8728-5B4016B20828}"/>
          </ac:graphicFrameMkLst>
        </pc:graphicFrameChg>
      </pc:sldChg>
      <pc:sldChg chg="modSp mod">
        <pc:chgData name="Emaus Katriina" userId="e28635f8-d800-42ff-a913-92d375f1fb60" providerId="ADAL" clId="{0C4EE5FA-723B-42F7-8B65-50A699B728A9}" dt="2024-03-01T11:11:19.424" v="447" actId="20577"/>
        <pc:sldMkLst>
          <pc:docMk/>
          <pc:sldMk cId="90738747" sldId="547"/>
        </pc:sldMkLst>
        <pc:spChg chg="mod">
          <ac:chgData name="Emaus Katriina" userId="e28635f8-d800-42ff-a913-92d375f1fb60" providerId="ADAL" clId="{0C4EE5FA-723B-42F7-8B65-50A699B728A9}" dt="2024-03-01T11:09:44.536" v="395" actId="20577"/>
          <ac:spMkLst>
            <pc:docMk/>
            <pc:sldMk cId="90738747" sldId="547"/>
            <ac:spMk id="10" creationId="{00000000-0000-0000-0000-000000000000}"/>
          </ac:spMkLst>
        </pc:spChg>
        <pc:spChg chg="mod">
          <ac:chgData name="Emaus Katriina" userId="e28635f8-d800-42ff-a913-92d375f1fb60" providerId="ADAL" clId="{0C4EE5FA-723B-42F7-8B65-50A699B728A9}" dt="2024-03-01T11:10:04.652" v="397" actId="20577"/>
          <ac:spMkLst>
            <pc:docMk/>
            <pc:sldMk cId="90738747" sldId="547"/>
            <ac:spMk id="15" creationId="{00000000-0000-0000-0000-000000000000}"/>
          </ac:spMkLst>
        </pc:spChg>
        <pc:spChg chg="mod">
          <ac:chgData name="Emaus Katriina" userId="e28635f8-d800-42ff-a913-92d375f1fb60" providerId="ADAL" clId="{0C4EE5FA-723B-42F7-8B65-50A699B728A9}" dt="2024-03-01T11:10:09.415" v="399" actId="20577"/>
          <ac:spMkLst>
            <pc:docMk/>
            <pc:sldMk cId="90738747" sldId="547"/>
            <ac:spMk id="22" creationId="{00000000-0000-0000-0000-000000000000}"/>
          </ac:spMkLst>
        </pc:spChg>
        <pc:spChg chg="mod">
          <ac:chgData name="Emaus Katriina" userId="e28635f8-d800-42ff-a913-92d375f1fb60" providerId="ADAL" clId="{0C4EE5FA-723B-42F7-8B65-50A699B728A9}" dt="2024-03-01T11:11:19.424" v="447" actId="20577"/>
          <ac:spMkLst>
            <pc:docMk/>
            <pc:sldMk cId="90738747" sldId="547"/>
            <ac:spMk id="23" creationId="{00000000-0000-0000-0000-000000000000}"/>
          </ac:spMkLst>
        </pc:spChg>
        <pc:spChg chg="mod">
          <ac:chgData name="Emaus Katriina" userId="e28635f8-d800-42ff-a913-92d375f1fb60" providerId="ADAL" clId="{0C4EE5FA-723B-42F7-8B65-50A699B728A9}" dt="2024-03-01T11:10:32.974" v="407" actId="20577"/>
          <ac:spMkLst>
            <pc:docMk/>
            <pc:sldMk cId="90738747" sldId="547"/>
            <ac:spMk id="24" creationId="{00000000-0000-0000-0000-000000000000}"/>
          </ac:spMkLst>
        </pc:spChg>
        <pc:spChg chg="mod">
          <ac:chgData name="Emaus Katriina" userId="e28635f8-d800-42ff-a913-92d375f1fb60" providerId="ADAL" clId="{0C4EE5FA-723B-42F7-8B65-50A699B728A9}" dt="2024-03-01T11:11:12.294" v="441" actId="20577"/>
          <ac:spMkLst>
            <pc:docMk/>
            <pc:sldMk cId="90738747" sldId="547"/>
            <ac:spMk id="25" creationId="{00000000-0000-0000-0000-000000000000}"/>
          </ac:spMkLst>
        </pc:spChg>
        <pc:spChg chg="mod">
          <ac:chgData name="Emaus Katriina" userId="e28635f8-d800-42ff-a913-92d375f1fb60" providerId="ADAL" clId="{0C4EE5FA-723B-42F7-8B65-50A699B728A9}" dt="2024-03-01T11:11:06.318" v="435" actId="20577"/>
          <ac:spMkLst>
            <pc:docMk/>
            <pc:sldMk cId="90738747" sldId="547"/>
            <ac:spMk id="26" creationId="{00000000-0000-0000-0000-000000000000}"/>
          </ac:spMkLst>
        </pc:spChg>
        <pc:spChg chg="mod">
          <ac:chgData name="Emaus Katriina" userId="e28635f8-d800-42ff-a913-92d375f1fb60" providerId="ADAL" clId="{0C4EE5FA-723B-42F7-8B65-50A699B728A9}" dt="2024-03-01T11:10:57.614" v="429" actId="20577"/>
          <ac:spMkLst>
            <pc:docMk/>
            <pc:sldMk cId="90738747" sldId="547"/>
            <ac:spMk id="27" creationId="{00000000-0000-0000-0000-000000000000}"/>
          </ac:spMkLst>
        </pc:spChg>
      </pc:sldChg>
      <pc:sldChg chg="addSp delSp modSp mod">
        <pc:chgData name="Emaus Katriina" userId="e28635f8-d800-42ff-a913-92d375f1fb60" providerId="ADAL" clId="{0C4EE5FA-723B-42F7-8B65-50A699B728A9}" dt="2024-05-02T13:08:01.305" v="474"/>
        <pc:sldMkLst>
          <pc:docMk/>
          <pc:sldMk cId="2336269190" sldId="548"/>
        </pc:sldMkLst>
        <pc:spChg chg="add del mod">
          <ac:chgData name="Emaus Katriina" userId="e28635f8-d800-42ff-a913-92d375f1fb60" providerId="ADAL" clId="{0C4EE5FA-723B-42F7-8B65-50A699B728A9}" dt="2024-02-06T11:53:28.558" v="237"/>
          <ac:spMkLst>
            <pc:docMk/>
            <pc:sldMk cId="2336269190" sldId="548"/>
            <ac:spMk id="8" creationId="{74F85BC9-B223-371A-1ACB-8BD4271EC406}"/>
          </ac:spMkLst>
        </pc:spChg>
        <pc:graphicFrameChg chg="del mod">
          <ac:chgData name="Emaus Katriina" userId="e28635f8-d800-42ff-a913-92d375f1fb60" providerId="ADAL" clId="{0C4EE5FA-723B-42F7-8B65-50A699B728A9}" dt="2024-02-06T11:53:04.959" v="234" actId="478"/>
          <ac:graphicFrameMkLst>
            <pc:docMk/>
            <pc:sldMk cId="2336269190" sldId="548"/>
            <ac:graphicFrameMk id="9" creationId="{78E68A8C-3604-E762-0574-EFFE852103DD}"/>
          </ac:graphicFrameMkLst>
        </pc:graphicFrameChg>
        <pc:graphicFrameChg chg="add del mod">
          <ac:chgData name="Emaus Katriina" userId="e28635f8-d800-42ff-a913-92d375f1fb60" providerId="ADAL" clId="{0C4EE5FA-723B-42F7-8B65-50A699B728A9}" dt="2024-02-06T11:53:27.381" v="236" actId="21"/>
          <ac:graphicFrameMkLst>
            <pc:docMk/>
            <pc:sldMk cId="2336269190" sldId="548"/>
            <ac:graphicFrameMk id="10" creationId="{D749FDDD-DD1C-F763-CC00-2A1DB9C1266A}"/>
          </ac:graphicFrameMkLst>
        </pc:graphicFrameChg>
        <pc:graphicFrameChg chg="add mod">
          <ac:chgData name="Emaus Katriina" userId="e28635f8-d800-42ff-a913-92d375f1fb60" providerId="ADAL" clId="{0C4EE5FA-723B-42F7-8B65-50A699B728A9}" dt="2024-05-02T13:08:01.305" v="474"/>
          <ac:graphicFrameMkLst>
            <pc:docMk/>
            <pc:sldMk cId="2336269190" sldId="548"/>
            <ac:graphicFrameMk id="11" creationId="{770FEE0A-555B-8647-0BBC-333AD1181C7B}"/>
          </ac:graphicFrameMkLst>
        </pc:graphicFrameChg>
      </pc:sldChg>
      <pc:sldChg chg="addSp delSp modSp mod">
        <pc:chgData name="Emaus Katriina" userId="e28635f8-d800-42ff-a913-92d375f1fb60" providerId="ADAL" clId="{0C4EE5FA-723B-42F7-8B65-50A699B728A9}" dt="2024-05-02T13:08:02.001" v="475"/>
        <pc:sldMkLst>
          <pc:docMk/>
          <pc:sldMk cId="2138289021" sldId="549"/>
        </pc:sldMkLst>
        <pc:spChg chg="add del mod">
          <ac:chgData name="Emaus Katriina" userId="e28635f8-d800-42ff-a913-92d375f1fb60" providerId="ADAL" clId="{0C4EE5FA-723B-42F7-8B65-50A699B728A9}" dt="2024-02-06T11:53:48.850" v="241"/>
          <ac:spMkLst>
            <pc:docMk/>
            <pc:sldMk cId="2138289021" sldId="549"/>
            <ac:spMk id="8" creationId="{724D3AB7-8CEE-92BF-6355-96F10B76E995}"/>
          </ac:spMkLst>
        </pc:spChg>
        <pc:graphicFrameChg chg="del mod">
          <ac:chgData name="Emaus Katriina" userId="e28635f8-d800-42ff-a913-92d375f1fb60" providerId="ADAL" clId="{0C4EE5FA-723B-42F7-8B65-50A699B728A9}" dt="2024-02-06T11:53:32.441" v="238" actId="478"/>
          <ac:graphicFrameMkLst>
            <pc:docMk/>
            <pc:sldMk cId="2138289021" sldId="549"/>
            <ac:graphicFrameMk id="9" creationId="{40DF31CB-2FF7-3CA7-F5C4-12388F7BF5F9}"/>
          </ac:graphicFrameMkLst>
        </pc:graphicFrameChg>
        <pc:graphicFrameChg chg="add del mod">
          <ac:chgData name="Emaus Katriina" userId="e28635f8-d800-42ff-a913-92d375f1fb60" providerId="ADAL" clId="{0C4EE5FA-723B-42F7-8B65-50A699B728A9}" dt="2024-02-06T11:53:46.764" v="240" actId="21"/>
          <ac:graphicFrameMkLst>
            <pc:docMk/>
            <pc:sldMk cId="2138289021" sldId="549"/>
            <ac:graphicFrameMk id="10" creationId="{E9B87D06-42A7-AE7F-8697-7FE273F842E8}"/>
          </ac:graphicFrameMkLst>
        </pc:graphicFrameChg>
        <pc:graphicFrameChg chg="add mod">
          <ac:chgData name="Emaus Katriina" userId="e28635f8-d800-42ff-a913-92d375f1fb60" providerId="ADAL" clId="{0C4EE5FA-723B-42F7-8B65-50A699B728A9}" dt="2024-05-02T13:08:02.001" v="475"/>
          <ac:graphicFrameMkLst>
            <pc:docMk/>
            <pc:sldMk cId="2138289021" sldId="549"/>
            <ac:graphicFrameMk id="11" creationId="{3C747391-D285-1405-3F3B-2633B690ACC9}"/>
          </ac:graphicFrameMkLst>
        </pc:graphicFrameChg>
      </pc:sldChg>
      <pc:sldChg chg="addSp delSp modSp mod">
        <pc:chgData name="Emaus Katriina" userId="e28635f8-d800-42ff-a913-92d375f1fb60" providerId="ADAL" clId="{0C4EE5FA-723B-42F7-8B65-50A699B728A9}" dt="2024-05-02T13:08:02.629" v="476"/>
        <pc:sldMkLst>
          <pc:docMk/>
          <pc:sldMk cId="3459771333" sldId="550"/>
        </pc:sldMkLst>
        <pc:spChg chg="add del mod">
          <ac:chgData name="Emaus Katriina" userId="e28635f8-d800-42ff-a913-92d375f1fb60" providerId="ADAL" clId="{0C4EE5FA-723B-42F7-8B65-50A699B728A9}" dt="2024-02-06T11:54:12.671" v="245"/>
          <ac:spMkLst>
            <pc:docMk/>
            <pc:sldMk cId="3459771333" sldId="550"/>
            <ac:spMk id="8" creationId="{DF7695AD-6B99-54D3-11E5-F6762EFC7BB0}"/>
          </ac:spMkLst>
        </pc:spChg>
        <pc:graphicFrameChg chg="del mod">
          <ac:chgData name="Emaus Katriina" userId="e28635f8-d800-42ff-a913-92d375f1fb60" providerId="ADAL" clId="{0C4EE5FA-723B-42F7-8B65-50A699B728A9}" dt="2024-02-06T11:53:57.570" v="242" actId="478"/>
          <ac:graphicFrameMkLst>
            <pc:docMk/>
            <pc:sldMk cId="3459771333" sldId="550"/>
            <ac:graphicFrameMk id="9" creationId="{F3F29AAF-25D0-CCF8-3C2E-9CA8B986FB3C}"/>
          </ac:graphicFrameMkLst>
        </pc:graphicFrameChg>
        <pc:graphicFrameChg chg="add del mod">
          <ac:chgData name="Emaus Katriina" userId="e28635f8-d800-42ff-a913-92d375f1fb60" providerId="ADAL" clId="{0C4EE5FA-723B-42F7-8B65-50A699B728A9}" dt="2024-02-06T11:54:11.703" v="244" actId="21"/>
          <ac:graphicFrameMkLst>
            <pc:docMk/>
            <pc:sldMk cId="3459771333" sldId="550"/>
            <ac:graphicFrameMk id="10" creationId="{6C41B5C3-A480-154D-A9F4-FE082855A7C9}"/>
          </ac:graphicFrameMkLst>
        </pc:graphicFrameChg>
        <pc:graphicFrameChg chg="add mod">
          <ac:chgData name="Emaus Katriina" userId="e28635f8-d800-42ff-a913-92d375f1fb60" providerId="ADAL" clId="{0C4EE5FA-723B-42F7-8B65-50A699B728A9}" dt="2024-05-02T13:08:02.629" v="476"/>
          <ac:graphicFrameMkLst>
            <pc:docMk/>
            <pc:sldMk cId="3459771333" sldId="550"/>
            <ac:graphicFrameMk id="11" creationId="{998FD320-5296-40E0-CEB1-E185500CA2FC}"/>
          </ac:graphicFrameMkLst>
        </pc:graphicFrameChg>
      </pc:sldChg>
      <pc:sldChg chg="addSp delSp modSp mod">
        <pc:chgData name="Emaus Katriina" userId="e28635f8-d800-42ff-a913-92d375f1fb60" providerId="ADAL" clId="{0C4EE5FA-723B-42F7-8B65-50A699B728A9}" dt="2024-05-02T13:08:03.306" v="477"/>
        <pc:sldMkLst>
          <pc:docMk/>
          <pc:sldMk cId="1303234997" sldId="551"/>
        </pc:sldMkLst>
        <pc:spChg chg="add del mod">
          <ac:chgData name="Emaus Katriina" userId="e28635f8-d800-42ff-a913-92d375f1fb60" providerId="ADAL" clId="{0C4EE5FA-723B-42F7-8B65-50A699B728A9}" dt="2024-02-06T11:54:37.191" v="249"/>
          <ac:spMkLst>
            <pc:docMk/>
            <pc:sldMk cId="1303234997" sldId="551"/>
            <ac:spMk id="8" creationId="{0D23BF59-0530-DBBB-76A7-64FBA0DE2539}"/>
          </ac:spMkLst>
        </pc:spChg>
        <pc:graphicFrameChg chg="del mod">
          <ac:chgData name="Emaus Katriina" userId="e28635f8-d800-42ff-a913-92d375f1fb60" providerId="ADAL" clId="{0C4EE5FA-723B-42F7-8B65-50A699B728A9}" dt="2024-02-06T11:54:15.016" v="246" actId="478"/>
          <ac:graphicFrameMkLst>
            <pc:docMk/>
            <pc:sldMk cId="1303234997" sldId="551"/>
            <ac:graphicFrameMk id="9" creationId="{F5C43745-35AF-F329-E276-42C0879B8874}"/>
          </ac:graphicFrameMkLst>
        </pc:graphicFrameChg>
        <pc:graphicFrameChg chg="add del mod">
          <ac:chgData name="Emaus Katriina" userId="e28635f8-d800-42ff-a913-92d375f1fb60" providerId="ADAL" clId="{0C4EE5FA-723B-42F7-8B65-50A699B728A9}" dt="2024-02-06T11:54:34.957" v="248" actId="21"/>
          <ac:graphicFrameMkLst>
            <pc:docMk/>
            <pc:sldMk cId="1303234997" sldId="551"/>
            <ac:graphicFrameMk id="10" creationId="{B0F5B158-AC43-97CD-96B9-6E2AEB295AD8}"/>
          </ac:graphicFrameMkLst>
        </pc:graphicFrameChg>
        <pc:graphicFrameChg chg="add mod">
          <ac:chgData name="Emaus Katriina" userId="e28635f8-d800-42ff-a913-92d375f1fb60" providerId="ADAL" clId="{0C4EE5FA-723B-42F7-8B65-50A699B728A9}" dt="2024-05-02T13:08:03.306" v="477"/>
          <ac:graphicFrameMkLst>
            <pc:docMk/>
            <pc:sldMk cId="1303234997" sldId="551"/>
            <ac:graphicFrameMk id="11" creationId="{386C4E82-20E4-701A-C48E-CEC40AAD7360}"/>
          </ac:graphicFrameMkLst>
        </pc:graphicFrameChg>
      </pc:sldChg>
      <pc:sldChg chg="addSp delSp modSp del mod">
        <pc:chgData name="Emaus Katriina" userId="e28635f8-d800-42ff-a913-92d375f1fb60" providerId="ADAL" clId="{0C4EE5FA-723B-42F7-8B65-50A699B728A9}" dt="2024-02-06T12:47:52.238" v="260" actId="47"/>
        <pc:sldMkLst>
          <pc:docMk/>
          <pc:sldMk cId="2350161601" sldId="552"/>
        </pc:sldMkLst>
        <pc:spChg chg="add del mod">
          <ac:chgData name="Emaus Katriina" userId="e28635f8-d800-42ff-a913-92d375f1fb60" providerId="ADAL" clId="{0C4EE5FA-723B-42F7-8B65-50A699B728A9}" dt="2024-02-06T11:59:20.145" v="259"/>
          <ac:spMkLst>
            <pc:docMk/>
            <pc:sldMk cId="2350161601" sldId="552"/>
            <ac:spMk id="8" creationId="{470814D0-F21A-8423-8586-A392BE6A2822}"/>
          </ac:spMkLst>
        </pc:spChg>
        <pc:graphicFrameChg chg="del mod">
          <ac:chgData name="Emaus Katriina" userId="e28635f8-d800-42ff-a913-92d375f1fb60" providerId="ADAL" clId="{0C4EE5FA-723B-42F7-8B65-50A699B728A9}" dt="2024-02-06T11:55:25.099" v="256" actId="478"/>
          <ac:graphicFrameMkLst>
            <pc:docMk/>
            <pc:sldMk cId="2350161601" sldId="552"/>
            <ac:graphicFrameMk id="9" creationId="{ACF801BE-EAC7-AE3F-CD67-FE40882F345F}"/>
          </ac:graphicFrameMkLst>
        </pc:graphicFrameChg>
        <pc:graphicFrameChg chg="add del mod">
          <ac:chgData name="Emaus Katriina" userId="e28635f8-d800-42ff-a913-92d375f1fb60" providerId="ADAL" clId="{0C4EE5FA-723B-42F7-8B65-50A699B728A9}" dt="2024-02-06T11:59:16.953" v="258" actId="21"/>
          <ac:graphicFrameMkLst>
            <pc:docMk/>
            <pc:sldMk cId="2350161601" sldId="552"/>
            <ac:graphicFrameMk id="10" creationId="{51C6669A-BC27-C982-3B6C-270AF875C3B7}"/>
          </ac:graphicFrameMkLst>
        </pc:graphicFrameChg>
        <pc:graphicFrameChg chg="add mod">
          <ac:chgData name="Emaus Katriina" userId="e28635f8-d800-42ff-a913-92d375f1fb60" providerId="ADAL" clId="{0C4EE5FA-723B-42F7-8B65-50A699B728A9}" dt="2024-02-06T11:59:20.145" v="259"/>
          <ac:graphicFrameMkLst>
            <pc:docMk/>
            <pc:sldMk cId="2350161601" sldId="552"/>
            <ac:graphicFrameMk id="11" creationId="{D40677C7-2818-F299-5122-1D1F2D0E7556}"/>
          </ac:graphicFrameMkLst>
        </pc:graphicFrameChg>
      </pc:sldChg>
      <pc:sldChg chg="addSp delSp modSp mod">
        <pc:chgData name="Emaus Katriina" userId="e28635f8-d800-42ff-a913-92d375f1fb60" providerId="ADAL" clId="{0C4EE5FA-723B-42F7-8B65-50A699B728A9}" dt="2024-05-02T13:08:04.767" v="479"/>
        <pc:sldMkLst>
          <pc:docMk/>
          <pc:sldMk cId="741661254" sldId="553"/>
        </pc:sldMkLst>
        <pc:spChg chg="add del mod">
          <ac:chgData name="Emaus Katriina" userId="e28635f8-d800-42ff-a913-92d375f1fb60" providerId="ADAL" clId="{0C4EE5FA-723B-42F7-8B65-50A699B728A9}" dt="2024-02-06T12:48:07.645" v="264"/>
          <ac:spMkLst>
            <pc:docMk/>
            <pc:sldMk cId="741661254" sldId="553"/>
            <ac:spMk id="8" creationId="{878C186C-DB0B-471D-0A58-01E5C1273F55}"/>
          </ac:spMkLst>
        </pc:spChg>
        <pc:graphicFrameChg chg="del mod">
          <ac:chgData name="Emaus Katriina" userId="e28635f8-d800-42ff-a913-92d375f1fb60" providerId="ADAL" clId="{0C4EE5FA-723B-42F7-8B65-50A699B728A9}" dt="2024-02-06T12:47:55.742" v="261" actId="478"/>
          <ac:graphicFrameMkLst>
            <pc:docMk/>
            <pc:sldMk cId="741661254" sldId="553"/>
            <ac:graphicFrameMk id="9" creationId="{F409821A-14DB-C869-0DBE-0D6768E87F19}"/>
          </ac:graphicFrameMkLst>
        </pc:graphicFrameChg>
        <pc:graphicFrameChg chg="add del mod">
          <ac:chgData name="Emaus Katriina" userId="e28635f8-d800-42ff-a913-92d375f1fb60" providerId="ADAL" clId="{0C4EE5FA-723B-42F7-8B65-50A699B728A9}" dt="2024-02-06T12:48:06.169" v="263" actId="21"/>
          <ac:graphicFrameMkLst>
            <pc:docMk/>
            <pc:sldMk cId="741661254" sldId="553"/>
            <ac:graphicFrameMk id="10" creationId="{A5036319-1ECA-F2F6-7F8A-ABC8257E2794}"/>
          </ac:graphicFrameMkLst>
        </pc:graphicFrameChg>
        <pc:graphicFrameChg chg="add mod">
          <ac:chgData name="Emaus Katriina" userId="e28635f8-d800-42ff-a913-92d375f1fb60" providerId="ADAL" clId="{0C4EE5FA-723B-42F7-8B65-50A699B728A9}" dt="2024-05-02T13:08:04.767" v="479"/>
          <ac:graphicFrameMkLst>
            <pc:docMk/>
            <pc:sldMk cId="741661254" sldId="553"/>
            <ac:graphicFrameMk id="11" creationId="{FFDCCF92-6BAE-C89B-7345-BFF192E3F57F}"/>
          </ac:graphicFrameMkLst>
        </pc:graphicFrameChg>
      </pc:sldChg>
      <pc:sldChg chg="addSp delSp modSp mod">
        <pc:chgData name="Emaus Katriina" userId="e28635f8-d800-42ff-a913-92d375f1fb60" providerId="ADAL" clId="{0C4EE5FA-723B-42F7-8B65-50A699B728A9}" dt="2024-05-02T13:08:05.437" v="480"/>
        <pc:sldMkLst>
          <pc:docMk/>
          <pc:sldMk cId="1331443352" sldId="554"/>
        </pc:sldMkLst>
        <pc:spChg chg="add del mod">
          <ac:chgData name="Emaus Katriina" userId="e28635f8-d800-42ff-a913-92d375f1fb60" providerId="ADAL" clId="{0C4EE5FA-723B-42F7-8B65-50A699B728A9}" dt="2024-02-06T12:48:27.138" v="268"/>
          <ac:spMkLst>
            <pc:docMk/>
            <pc:sldMk cId="1331443352" sldId="554"/>
            <ac:spMk id="8" creationId="{888AD43B-C0F9-5AAF-0EE8-D1BDAFFE7550}"/>
          </ac:spMkLst>
        </pc:spChg>
        <pc:graphicFrameChg chg="del mod">
          <ac:chgData name="Emaus Katriina" userId="e28635f8-d800-42ff-a913-92d375f1fb60" providerId="ADAL" clId="{0C4EE5FA-723B-42F7-8B65-50A699B728A9}" dt="2024-02-06T12:48:10.821" v="265" actId="478"/>
          <ac:graphicFrameMkLst>
            <pc:docMk/>
            <pc:sldMk cId="1331443352" sldId="554"/>
            <ac:graphicFrameMk id="9" creationId="{9B02857F-535F-70B1-6808-2252836127B0}"/>
          </ac:graphicFrameMkLst>
        </pc:graphicFrameChg>
        <pc:graphicFrameChg chg="add del mod">
          <ac:chgData name="Emaus Katriina" userId="e28635f8-d800-42ff-a913-92d375f1fb60" providerId="ADAL" clId="{0C4EE5FA-723B-42F7-8B65-50A699B728A9}" dt="2024-02-06T12:48:25.593" v="267" actId="21"/>
          <ac:graphicFrameMkLst>
            <pc:docMk/>
            <pc:sldMk cId="1331443352" sldId="554"/>
            <ac:graphicFrameMk id="10" creationId="{91FBF068-85B6-B691-E983-1926345CE424}"/>
          </ac:graphicFrameMkLst>
        </pc:graphicFrameChg>
        <pc:graphicFrameChg chg="add mod">
          <ac:chgData name="Emaus Katriina" userId="e28635f8-d800-42ff-a913-92d375f1fb60" providerId="ADAL" clId="{0C4EE5FA-723B-42F7-8B65-50A699B728A9}" dt="2024-05-02T13:08:05.437" v="480"/>
          <ac:graphicFrameMkLst>
            <pc:docMk/>
            <pc:sldMk cId="1331443352" sldId="554"/>
            <ac:graphicFrameMk id="11" creationId="{ABD2F58D-A9F2-65FA-71BF-FF78E7A86D5F}"/>
          </ac:graphicFrameMkLst>
        </pc:graphicFrameChg>
      </pc:sldChg>
      <pc:sldChg chg="addSp delSp modSp mod">
        <pc:chgData name="Emaus Katriina" userId="e28635f8-d800-42ff-a913-92d375f1fb60" providerId="ADAL" clId="{0C4EE5FA-723B-42F7-8B65-50A699B728A9}" dt="2024-05-02T13:08:06.058" v="481"/>
        <pc:sldMkLst>
          <pc:docMk/>
          <pc:sldMk cId="3508665591" sldId="555"/>
        </pc:sldMkLst>
        <pc:spChg chg="add del mod">
          <ac:chgData name="Emaus Katriina" userId="e28635f8-d800-42ff-a913-92d375f1fb60" providerId="ADAL" clId="{0C4EE5FA-723B-42F7-8B65-50A699B728A9}" dt="2024-02-06T12:48:45.538" v="272"/>
          <ac:spMkLst>
            <pc:docMk/>
            <pc:sldMk cId="3508665591" sldId="555"/>
            <ac:spMk id="8" creationId="{AE9654FD-1302-610D-BA86-3BBAE17627A8}"/>
          </ac:spMkLst>
        </pc:spChg>
        <pc:graphicFrameChg chg="del mod">
          <ac:chgData name="Emaus Katriina" userId="e28635f8-d800-42ff-a913-92d375f1fb60" providerId="ADAL" clId="{0C4EE5FA-723B-42F7-8B65-50A699B728A9}" dt="2024-02-06T12:48:29.983" v="269" actId="478"/>
          <ac:graphicFrameMkLst>
            <pc:docMk/>
            <pc:sldMk cId="3508665591" sldId="555"/>
            <ac:graphicFrameMk id="9" creationId="{E593059A-A4F1-EFCB-55D5-1F692B81EEEB}"/>
          </ac:graphicFrameMkLst>
        </pc:graphicFrameChg>
        <pc:graphicFrameChg chg="add del mod">
          <ac:chgData name="Emaus Katriina" userId="e28635f8-d800-42ff-a913-92d375f1fb60" providerId="ADAL" clId="{0C4EE5FA-723B-42F7-8B65-50A699B728A9}" dt="2024-02-06T12:48:44.398" v="271" actId="21"/>
          <ac:graphicFrameMkLst>
            <pc:docMk/>
            <pc:sldMk cId="3508665591" sldId="555"/>
            <ac:graphicFrameMk id="10" creationId="{FA914821-46F6-CB82-E32C-5CB3B7D4D283}"/>
          </ac:graphicFrameMkLst>
        </pc:graphicFrameChg>
        <pc:graphicFrameChg chg="add mod">
          <ac:chgData name="Emaus Katriina" userId="e28635f8-d800-42ff-a913-92d375f1fb60" providerId="ADAL" clId="{0C4EE5FA-723B-42F7-8B65-50A699B728A9}" dt="2024-05-02T13:08:06.058" v="481"/>
          <ac:graphicFrameMkLst>
            <pc:docMk/>
            <pc:sldMk cId="3508665591" sldId="555"/>
            <ac:graphicFrameMk id="11" creationId="{809656B0-F118-C86C-B9CF-4CA0A9220C52}"/>
          </ac:graphicFrameMkLst>
        </pc:graphicFrameChg>
      </pc:sldChg>
      <pc:sldChg chg="addSp delSp modSp mod">
        <pc:chgData name="Emaus Katriina" userId="e28635f8-d800-42ff-a913-92d375f1fb60" providerId="ADAL" clId="{0C4EE5FA-723B-42F7-8B65-50A699B728A9}" dt="2024-05-02T13:08:06.904" v="482"/>
        <pc:sldMkLst>
          <pc:docMk/>
          <pc:sldMk cId="2649219937" sldId="556"/>
        </pc:sldMkLst>
        <pc:spChg chg="add del mod">
          <ac:chgData name="Emaus Katriina" userId="e28635f8-d800-42ff-a913-92d375f1fb60" providerId="ADAL" clId="{0C4EE5FA-723B-42F7-8B65-50A699B728A9}" dt="2024-02-06T12:49:05.099" v="276"/>
          <ac:spMkLst>
            <pc:docMk/>
            <pc:sldMk cId="2649219937" sldId="556"/>
            <ac:spMk id="8" creationId="{135A6A15-2C81-9809-4A24-72FB4D2711ED}"/>
          </ac:spMkLst>
        </pc:spChg>
        <pc:graphicFrameChg chg="del mod">
          <ac:chgData name="Emaus Katriina" userId="e28635f8-d800-42ff-a913-92d375f1fb60" providerId="ADAL" clId="{0C4EE5FA-723B-42F7-8B65-50A699B728A9}" dt="2024-02-06T12:48:49.483" v="273" actId="478"/>
          <ac:graphicFrameMkLst>
            <pc:docMk/>
            <pc:sldMk cId="2649219937" sldId="556"/>
            <ac:graphicFrameMk id="9" creationId="{53418177-9632-8033-0E2D-BB530A7FA6E7}"/>
          </ac:graphicFrameMkLst>
        </pc:graphicFrameChg>
        <pc:graphicFrameChg chg="add del mod">
          <ac:chgData name="Emaus Katriina" userId="e28635f8-d800-42ff-a913-92d375f1fb60" providerId="ADAL" clId="{0C4EE5FA-723B-42F7-8B65-50A699B728A9}" dt="2024-02-06T12:49:03.778" v="275" actId="21"/>
          <ac:graphicFrameMkLst>
            <pc:docMk/>
            <pc:sldMk cId="2649219937" sldId="556"/>
            <ac:graphicFrameMk id="10" creationId="{7C08C36E-888B-CCA5-9776-D5F8F2308863}"/>
          </ac:graphicFrameMkLst>
        </pc:graphicFrameChg>
        <pc:graphicFrameChg chg="add mod">
          <ac:chgData name="Emaus Katriina" userId="e28635f8-d800-42ff-a913-92d375f1fb60" providerId="ADAL" clId="{0C4EE5FA-723B-42F7-8B65-50A699B728A9}" dt="2024-05-02T13:08:06.904" v="482"/>
          <ac:graphicFrameMkLst>
            <pc:docMk/>
            <pc:sldMk cId="2649219937" sldId="556"/>
            <ac:graphicFrameMk id="11" creationId="{0D7758EF-132B-4F53-C79C-5BD47819D842}"/>
          </ac:graphicFrameMkLst>
        </pc:graphicFrameChg>
      </pc:sldChg>
      <pc:sldChg chg="addSp delSp modSp mod">
        <pc:chgData name="Emaus Katriina" userId="e28635f8-d800-42ff-a913-92d375f1fb60" providerId="ADAL" clId="{0C4EE5FA-723B-42F7-8B65-50A699B728A9}" dt="2024-05-02T13:08:07.768" v="483"/>
        <pc:sldMkLst>
          <pc:docMk/>
          <pc:sldMk cId="2666139484" sldId="557"/>
        </pc:sldMkLst>
        <pc:spChg chg="add del mod">
          <ac:chgData name="Emaus Katriina" userId="e28635f8-d800-42ff-a913-92d375f1fb60" providerId="ADAL" clId="{0C4EE5FA-723B-42F7-8B65-50A699B728A9}" dt="2024-02-06T12:49:21.781" v="280"/>
          <ac:spMkLst>
            <pc:docMk/>
            <pc:sldMk cId="2666139484" sldId="557"/>
            <ac:spMk id="8" creationId="{0A21EFD1-1B2A-15AD-C9E2-3722733D1B82}"/>
          </ac:spMkLst>
        </pc:spChg>
        <pc:graphicFrameChg chg="del mod">
          <ac:chgData name="Emaus Katriina" userId="e28635f8-d800-42ff-a913-92d375f1fb60" providerId="ADAL" clId="{0C4EE5FA-723B-42F7-8B65-50A699B728A9}" dt="2024-02-06T12:49:07.573" v="277" actId="478"/>
          <ac:graphicFrameMkLst>
            <pc:docMk/>
            <pc:sldMk cId="2666139484" sldId="557"/>
            <ac:graphicFrameMk id="9" creationId="{74929FB2-8D79-B39E-D341-90A008B4CEEF}"/>
          </ac:graphicFrameMkLst>
        </pc:graphicFrameChg>
        <pc:graphicFrameChg chg="add del mod">
          <ac:chgData name="Emaus Katriina" userId="e28635f8-d800-42ff-a913-92d375f1fb60" providerId="ADAL" clId="{0C4EE5FA-723B-42F7-8B65-50A699B728A9}" dt="2024-02-06T12:49:20.562" v="279" actId="21"/>
          <ac:graphicFrameMkLst>
            <pc:docMk/>
            <pc:sldMk cId="2666139484" sldId="557"/>
            <ac:graphicFrameMk id="10" creationId="{1ED00D9B-1CD5-F89E-8949-F26B4BD3FFBB}"/>
          </ac:graphicFrameMkLst>
        </pc:graphicFrameChg>
        <pc:graphicFrameChg chg="add mod">
          <ac:chgData name="Emaus Katriina" userId="e28635f8-d800-42ff-a913-92d375f1fb60" providerId="ADAL" clId="{0C4EE5FA-723B-42F7-8B65-50A699B728A9}" dt="2024-05-02T13:08:07.768" v="483"/>
          <ac:graphicFrameMkLst>
            <pc:docMk/>
            <pc:sldMk cId="2666139484" sldId="557"/>
            <ac:graphicFrameMk id="11" creationId="{75156B80-5F16-7608-000E-F6936B17C8C5}"/>
          </ac:graphicFrameMkLst>
        </pc:graphicFrameChg>
      </pc:sldChg>
      <pc:sldChg chg="addSp delSp modSp mod">
        <pc:chgData name="Emaus Katriina" userId="e28635f8-d800-42ff-a913-92d375f1fb60" providerId="ADAL" clId="{0C4EE5FA-723B-42F7-8B65-50A699B728A9}" dt="2024-05-02T13:08:08.568" v="484"/>
        <pc:sldMkLst>
          <pc:docMk/>
          <pc:sldMk cId="4119550697" sldId="558"/>
        </pc:sldMkLst>
        <pc:spChg chg="add del mod">
          <ac:chgData name="Emaus Katriina" userId="e28635f8-d800-42ff-a913-92d375f1fb60" providerId="ADAL" clId="{0C4EE5FA-723B-42F7-8B65-50A699B728A9}" dt="2024-02-06T12:49:37.381" v="284"/>
          <ac:spMkLst>
            <pc:docMk/>
            <pc:sldMk cId="4119550697" sldId="558"/>
            <ac:spMk id="8" creationId="{E9F10C19-B66B-892F-C080-CE03D837176B}"/>
          </ac:spMkLst>
        </pc:spChg>
        <pc:graphicFrameChg chg="del mod">
          <ac:chgData name="Emaus Katriina" userId="e28635f8-d800-42ff-a913-92d375f1fb60" providerId="ADAL" clId="{0C4EE5FA-723B-42F7-8B65-50A699B728A9}" dt="2024-02-06T12:49:24.259" v="281" actId="478"/>
          <ac:graphicFrameMkLst>
            <pc:docMk/>
            <pc:sldMk cId="4119550697" sldId="558"/>
            <ac:graphicFrameMk id="9" creationId="{5C771B6B-873A-0F8F-D638-4ABF475242AF}"/>
          </ac:graphicFrameMkLst>
        </pc:graphicFrameChg>
        <pc:graphicFrameChg chg="add del mod">
          <ac:chgData name="Emaus Katriina" userId="e28635f8-d800-42ff-a913-92d375f1fb60" providerId="ADAL" clId="{0C4EE5FA-723B-42F7-8B65-50A699B728A9}" dt="2024-02-06T12:49:36.417" v="283" actId="21"/>
          <ac:graphicFrameMkLst>
            <pc:docMk/>
            <pc:sldMk cId="4119550697" sldId="558"/>
            <ac:graphicFrameMk id="10" creationId="{F4DF276D-BFB2-59AA-B4E5-B91CE41FC7F8}"/>
          </ac:graphicFrameMkLst>
        </pc:graphicFrameChg>
        <pc:graphicFrameChg chg="add mod">
          <ac:chgData name="Emaus Katriina" userId="e28635f8-d800-42ff-a913-92d375f1fb60" providerId="ADAL" clId="{0C4EE5FA-723B-42F7-8B65-50A699B728A9}" dt="2024-05-02T13:08:08.568" v="484"/>
          <ac:graphicFrameMkLst>
            <pc:docMk/>
            <pc:sldMk cId="4119550697" sldId="558"/>
            <ac:graphicFrameMk id="11" creationId="{8127DA24-F293-AD11-5833-D58D16CB3F5B}"/>
          </ac:graphicFrameMkLst>
        </pc:graphicFrameChg>
      </pc:sldChg>
      <pc:sldChg chg="addSp delSp modSp mod">
        <pc:chgData name="Emaus Katriina" userId="e28635f8-d800-42ff-a913-92d375f1fb60" providerId="ADAL" clId="{0C4EE5FA-723B-42F7-8B65-50A699B728A9}" dt="2024-05-02T13:08:09.568" v="485"/>
        <pc:sldMkLst>
          <pc:docMk/>
          <pc:sldMk cId="4062238888" sldId="559"/>
        </pc:sldMkLst>
        <pc:spChg chg="add del mod">
          <ac:chgData name="Emaus Katriina" userId="e28635f8-d800-42ff-a913-92d375f1fb60" providerId="ADAL" clId="{0C4EE5FA-723B-42F7-8B65-50A699B728A9}" dt="2024-02-06T12:49:53.561" v="288"/>
          <ac:spMkLst>
            <pc:docMk/>
            <pc:sldMk cId="4062238888" sldId="559"/>
            <ac:spMk id="8" creationId="{93985DEB-390E-5E20-0189-F3EE3361E4C8}"/>
          </ac:spMkLst>
        </pc:spChg>
        <pc:graphicFrameChg chg="del mod">
          <ac:chgData name="Emaus Katriina" userId="e28635f8-d800-42ff-a913-92d375f1fb60" providerId="ADAL" clId="{0C4EE5FA-723B-42F7-8B65-50A699B728A9}" dt="2024-02-06T12:49:39.637" v="285" actId="478"/>
          <ac:graphicFrameMkLst>
            <pc:docMk/>
            <pc:sldMk cId="4062238888" sldId="559"/>
            <ac:graphicFrameMk id="9" creationId="{E30AE92B-3205-6EB1-80F7-5D78412A50F8}"/>
          </ac:graphicFrameMkLst>
        </pc:graphicFrameChg>
        <pc:graphicFrameChg chg="add del mod">
          <ac:chgData name="Emaus Katriina" userId="e28635f8-d800-42ff-a913-92d375f1fb60" providerId="ADAL" clId="{0C4EE5FA-723B-42F7-8B65-50A699B728A9}" dt="2024-02-06T12:49:52.571" v="287" actId="21"/>
          <ac:graphicFrameMkLst>
            <pc:docMk/>
            <pc:sldMk cId="4062238888" sldId="559"/>
            <ac:graphicFrameMk id="10" creationId="{CEC5DD19-43E2-0208-C221-2601E5C29026}"/>
          </ac:graphicFrameMkLst>
        </pc:graphicFrameChg>
        <pc:graphicFrameChg chg="add mod">
          <ac:chgData name="Emaus Katriina" userId="e28635f8-d800-42ff-a913-92d375f1fb60" providerId="ADAL" clId="{0C4EE5FA-723B-42F7-8B65-50A699B728A9}" dt="2024-05-02T13:08:09.568" v="485"/>
          <ac:graphicFrameMkLst>
            <pc:docMk/>
            <pc:sldMk cId="4062238888" sldId="559"/>
            <ac:graphicFrameMk id="11" creationId="{23EFA869-5C82-2613-5D59-23978525DD6F}"/>
          </ac:graphicFrameMkLst>
        </pc:graphicFrameChg>
      </pc:sldChg>
      <pc:sldChg chg="addSp delSp modSp mod">
        <pc:chgData name="Emaus Katriina" userId="e28635f8-d800-42ff-a913-92d375f1fb60" providerId="ADAL" clId="{0C4EE5FA-723B-42F7-8B65-50A699B728A9}" dt="2024-05-02T13:08:11.118" v="486"/>
        <pc:sldMkLst>
          <pc:docMk/>
          <pc:sldMk cId="283298796" sldId="560"/>
        </pc:sldMkLst>
        <pc:spChg chg="add del mod">
          <ac:chgData name="Emaus Katriina" userId="e28635f8-d800-42ff-a913-92d375f1fb60" providerId="ADAL" clId="{0C4EE5FA-723B-42F7-8B65-50A699B728A9}" dt="2024-02-06T12:50:10.150" v="294"/>
          <ac:spMkLst>
            <pc:docMk/>
            <pc:sldMk cId="283298796" sldId="560"/>
            <ac:spMk id="8" creationId="{54D706B6-65D4-C322-9C24-3B624EE50A40}"/>
          </ac:spMkLst>
        </pc:spChg>
        <pc:graphicFrameChg chg="del mod">
          <ac:chgData name="Emaus Katriina" userId="e28635f8-d800-42ff-a913-92d375f1fb60" providerId="ADAL" clId="{0C4EE5FA-723B-42F7-8B65-50A699B728A9}" dt="2024-02-06T12:49:55.765" v="289" actId="478"/>
          <ac:graphicFrameMkLst>
            <pc:docMk/>
            <pc:sldMk cId="283298796" sldId="560"/>
            <ac:graphicFrameMk id="9" creationId="{1EEC70DE-B373-DE00-3FC6-C5DBE2AC7570}"/>
          </ac:graphicFrameMkLst>
        </pc:graphicFrameChg>
        <pc:graphicFrameChg chg="add del mod">
          <ac:chgData name="Emaus Katriina" userId="e28635f8-d800-42ff-a913-92d375f1fb60" providerId="ADAL" clId="{0C4EE5FA-723B-42F7-8B65-50A699B728A9}" dt="2024-02-06T12:50:06.040" v="291" actId="21"/>
          <ac:graphicFrameMkLst>
            <pc:docMk/>
            <pc:sldMk cId="283298796" sldId="560"/>
            <ac:graphicFrameMk id="10" creationId="{CA804358-B1D0-6DA7-F750-99C9069F42D5}"/>
          </ac:graphicFrameMkLst>
        </pc:graphicFrameChg>
        <pc:graphicFrameChg chg="add del mod">
          <ac:chgData name="Emaus Katriina" userId="e28635f8-d800-42ff-a913-92d375f1fb60" providerId="ADAL" clId="{0C4EE5FA-723B-42F7-8B65-50A699B728A9}" dt="2024-02-06T12:50:09.117" v="293" actId="21"/>
          <ac:graphicFrameMkLst>
            <pc:docMk/>
            <pc:sldMk cId="283298796" sldId="560"/>
            <ac:graphicFrameMk id="11" creationId="{FE1BAA14-87DB-545D-83D6-609BFE8A9728}"/>
          </ac:graphicFrameMkLst>
        </pc:graphicFrameChg>
        <pc:graphicFrameChg chg="add mod">
          <ac:chgData name="Emaus Katriina" userId="e28635f8-d800-42ff-a913-92d375f1fb60" providerId="ADAL" clId="{0C4EE5FA-723B-42F7-8B65-50A699B728A9}" dt="2024-05-02T13:08:11.118" v="486"/>
          <ac:graphicFrameMkLst>
            <pc:docMk/>
            <pc:sldMk cId="283298796" sldId="560"/>
            <ac:graphicFrameMk id="12" creationId="{4528F597-6510-EC57-0C18-398B4DD6A093}"/>
          </ac:graphicFrameMkLst>
        </pc:graphicFrameChg>
      </pc:sldChg>
      <pc:sldChg chg="addSp delSp modSp mod">
        <pc:chgData name="Emaus Katriina" userId="e28635f8-d800-42ff-a913-92d375f1fb60" providerId="ADAL" clId="{0C4EE5FA-723B-42F7-8B65-50A699B728A9}" dt="2024-05-02T13:08:12.271" v="487"/>
        <pc:sldMkLst>
          <pc:docMk/>
          <pc:sldMk cId="3754516118" sldId="561"/>
        </pc:sldMkLst>
        <pc:spChg chg="add del mod">
          <ac:chgData name="Emaus Katriina" userId="e28635f8-d800-42ff-a913-92d375f1fb60" providerId="ADAL" clId="{0C4EE5FA-723B-42F7-8B65-50A699B728A9}" dt="2024-02-06T12:50:25.723" v="298"/>
          <ac:spMkLst>
            <pc:docMk/>
            <pc:sldMk cId="3754516118" sldId="561"/>
            <ac:spMk id="8" creationId="{80C0C040-B499-8237-157B-8A1CBEAC3752}"/>
          </ac:spMkLst>
        </pc:spChg>
        <pc:graphicFrameChg chg="del mod">
          <ac:chgData name="Emaus Katriina" userId="e28635f8-d800-42ff-a913-92d375f1fb60" providerId="ADAL" clId="{0C4EE5FA-723B-42F7-8B65-50A699B728A9}" dt="2024-02-06T12:50:13.078" v="295" actId="478"/>
          <ac:graphicFrameMkLst>
            <pc:docMk/>
            <pc:sldMk cId="3754516118" sldId="561"/>
            <ac:graphicFrameMk id="9" creationId="{E5A9797D-6036-7D7D-A87F-33D058A90B8A}"/>
          </ac:graphicFrameMkLst>
        </pc:graphicFrameChg>
        <pc:graphicFrameChg chg="add del mod">
          <ac:chgData name="Emaus Katriina" userId="e28635f8-d800-42ff-a913-92d375f1fb60" providerId="ADAL" clId="{0C4EE5FA-723B-42F7-8B65-50A699B728A9}" dt="2024-02-06T12:50:24.307" v="297" actId="21"/>
          <ac:graphicFrameMkLst>
            <pc:docMk/>
            <pc:sldMk cId="3754516118" sldId="561"/>
            <ac:graphicFrameMk id="10" creationId="{F78DE2DF-E97C-1884-45B5-3F1E211E0563}"/>
          </ac:graphicFrameMkLst>
        </pc:graphicFrameChg>
        <pc:graphicFrameChg chg="add mod">
          <ac:chgData name="Emaus Katriina" userId="e28635f8-d800-42ff-a913-92d375f1fb60" providerId="ADAL" clId="{0C4EE5FA-723B-42F7-8B65-50A699B728A9}" dt="2024-05-02T13:08:12.271" v="487"/>
          <ac:graphicFrameMkLst>
            <pc:docMk/>
            <pc:sldMk cId="3754516118" sldId="561"/>
            <ac:graphicFrameMk id="11" creationId="{857158CB-C14F-BDA8-1748-E6A9BE650792}"/>
          </ac:graphicFrameMkLst>
        </pc:graphicFrameChg>
      </pc:sldChg>
      <pc:sldChg chg="addSp delSp modSp mod">
        <pc:chgData name="Emaus Katriina" userId="e28635f8-d800-42ff-a913-92d375f1fb60" providerId="ADAL" clId="{0C4EE5FA-723B-42F7-8B65-50A699B728A9}" dt="2024-05-02T13:08:13.295" v="488"/>
        <pc:sldMkLst>
          <pc:docMk/>
          <pc:sldMk cId="1320260030" sldId="562"/>
        </pc:sldMkLst>
        <pc:spChg chg="add del mod">
          <ac:chgData name="Emaus Katriina" userId="e28635f8-d800-42ff-a913-92d375f1fb60" providerId="ADAL" clId="{0C4EE5FA-723B-42F7-8B65-50A699B728A9}" dt="2024-02-06T12:50:38.367" v="302"/>
          <ac:spMkLst>
            <pc:docMk/>
            <pc:sldMk cId="1320260030" sldId="562"/>
            <ac:spMk id="8" creationId="{90A25157-CDE8-7CA1-18BC-7E58A99962EA}"/>
          </ac:spMkLst>
        </pc:spChg>
        <pc:graphicFrameChg chg="del mod">
          <ac:chgData name="Emaus Katriina" userId="e28635f8-d800-42ff-a913-92d375f1fb60" providerId="ADAL" clId="{0C4EE5FA-723B-42F7-8B65-50A699B728A9}" dt="2024-02-06T12:50:28.459" v="299" actId="478"/>
          <ac:graphicFrameMkLst>
            <pc:docMk/>
            <pc:sldMk cId="1320260030" sldId="562"/>
            <ac:graphicFrameMk id="9" creationId="{7A55AF2C-CEFF-ED98-E575-7CB61436CFCE}"/>
          </ac:graphicFrameMkLst>
        </pc:graphicFrameChg>
        <pc:graphicFrameChg chg="add del mod">
          <ac:chgData name="Emaus Katriina" userId="e28635f8-d800-42ff-a913-92d375f1fb60" providerId="ADAL" clId="{0C4EE5FA-723B-42F7-8B65-50A699B728A9}" dt="2024-02-06T12:50:37.457" v="301" actId="21"/>
          <ac:graphicFrameMkLst>
            <pc:docMk/>
            <pc:sldMk cId="1320260030" sldId="562"/>
            <ac:graphicFrameMk id="10" creationId="{AC5864C3-5AA0-23D2-CC42-97B06FE75284}"/>
          </ac:graphicFrameMkLst>
        </pc:graphicFrameChg>
        <pc:graphicFrameChg chg="add mod">
          <ac:chgData name="Emaus Katriina" userId="e28635f8-d800-42ff-a913-92d375f1fb60" providerId="ADAL" clId="{0C4EE5FA-723B-42F7-8B65-50A699B728A9}" dt="2024-05-02T13:08:13.295" v="488"/>
          <ac:graphicFrameMkLst>
            <pc:docMk/>
            <pc:sldMk cId="1320260030" sldId="562"/>
            <ac:graphicFrameMk id="11" creationId="{D575477A-0880-AAE2-0727-1D4B1F54043E}"/>
          </ac:graphicFrameMkLst>
        </pc:graphicFrameChg>
      </pc:sldChg>
      <pc:sldChg chg="addSp delSp modSp del mod">
        <pc:chgData name="Emaus Katriina" userId="e28635f8-d800-42ff-a913-92d375f1fb60" providerId="ADAL" clId="{0C4EE5FA-723B-42F7-8B65-50A699B728A9}" dt="2024-02-06T12:57:22.709" v="337" actId="47"/>
        <pc:sldMkLst>
          <pc:docMk/>
          <pc:sldMk cId="1710669658" sldId="563"/>
        </pc:sldMkLst>
        <pc:spChg chg="add del mod">
          <ac:chgData name="Emaus Katriina" userId="e28635f8-d800-42ff-a913-92d375f1fb60" providerId="ADAL" clId="{0C4EE5FA-723B-42F7-8B65-50A699B728A9}" dt="2024-02-06T12:50:50.873" v="306"/>
          <ac:spMkLst>
            <pc:docMk/>
            <pc:sldMk cId="1710669658" sldId="563"/>
            <ac:spMk id="8" creationId="{097FDFF6-A943-036A-B85B-AA3F81622DD9}"/>
          </ac:spMkLst>
        </pc:spChg>
        <pc:spChg chg="add del mod">
          <ac:chgData name="Emaus Katriina" userId="e28635f8-d800-42ff-a913-92d375f1fb60" providerId="ADAL" clId="{0C4EE5FA-723B-42F7-8B65-50A699B728A9}" dt="2024-02-06T12:54:07.764" v="323"/>
          <ac:spMkLst>
            <pc:docMk/>
            <pc:sldMk cId="1710669658" sldId="563"/>
            <ac:spMk id="13" creationId="{E418F92D-974E-4A2E-AF5D-C6EAD17B0134}"/>
          </ac:spMkLst>
        </pc:spChg>
        <pc:graphicFrameChg chg="del mod">
          <ac:chgData name="Emaus Katriina" userId="e28635f8-d800-42ff-a913-92d375f1fb60" providerId="ADAL" clId="{0C4EE5FA-723B-42F7-8B65-50A699B728A9}" dt="2024-02-06T12:50:40.689" v="303" actId="478"/>
          <ac:graphicFrameMkLst>
            <pc:docMk/>
            <pc:sldMk cId="1710669658" sldId="563"/>
            <ac:graphicFrameMk id="9" creationId="{9C326766-8B27-11E4-B2B4-6C7B52CA3794}"/>
          </ac:graphicFrameMkLst>
        </pc:graphicFrameChg>
        <pc:graphicFrameChg chg="add del mod">
          <ac:chgData name="Emaus Katriina" userId="e28635f8-d800-42ff-a913-92d375f1fb60" providerId="ADAL" clId="{0C4EE5FA-723B-42F7-8B65-50A699B728A9}" dt="2024-02-06T12:50:49.823" v="305" actId="21"/>
          <ac:graphicFrameMkLst>
            <pc:docMk/>
            <pc:sldMk cId="1710669658" sldId="563"/>
            <ac:graphicFrameMk id="10" creationId="{FEDDFEBA-ACF8-F8AE-2F40-0B7D33D33D8E}"/>
          </ac:graphicFrameMkLst>
        </pc:graphicFrameChg>
        <pc:graphicFrameChg chg="add del mod">
          <ac:chgData name="Emaus Katriina" userId="e28635f8-d800-42ff-a913-92d375f1fb60" providerId="ADAL" clId="{0C4EE5FA-723B-42F7-8B65-50A699B728A9}" dt="2024-02-06T12:54:03.572" v="320" actId="478"/>
          <ac:graphicFrameMkLst>
            <pc:docMk/>
            <pc:sldMk cId="1710669658" sldId="563"/>
            <ac:graphicFrameMk id="11" creationId="{77A48680-A7FC-E3D7-C6DE-B94F8FD463F7}"/>
          </ac:graphicFrameMkLst>
        </pc:graphicFrameChg>
        <pc:graphicFrameChg chg="add del mod">
          <ac:chgData name="Emaus Katriina" userId="e28635f8-d800-42ff-a913-92d375f1fb60" providerId="ADAL" clId="{0C4EE5FA-723B-42F7-8B65-50A699B728A9}" dt="2024-02-06T12:54:06.787" v="322" actId="21"/>
          <ac:graphicFrameMkLst>
            <pc:docMk/>
            <pc:sldMk cId="1710669658" sldId="563"/>
            <ac:graphicFrameMk id="14" creationId="{D526527A-1F19-FF1B-53F9-E47A33F4FE59}"/>
          </ac:graphicFrameMkLst>
        </pc:graphicFrameChg>
        <pc:graphicFrameChg chg="add mod">
          <ac:chgData name="Emaus Katriina" userId="e28635f8-d800-42ff-a913-92d375f1fb60" providerId="ADAL" clId="{0C4EE5FA-723B-42F7-8B65-50A699B728A9}" dt="2024-02-06T12:54:07.764" v="323"/>
          <ac:graphicFrameMkLst>
            <pc:docMk/>
            <pc:sldMk cId="1710669658" sldId="563"/>
            <ac:graphicFrameMk id="15" creationId="{95713F65-83F3-0AB0-E5B9-9CE1E5D3524F}"/>
          </ac:graphicFrameMkLst>
        </pc:graphicFrameChg>
      </pc:sldChg>
      <pc:sldChg chg="addSp delSp modSp mod">
        <pc:chgData name="Emaus Katriina" userId="e28635f8-d800-42ff-a913-92d375f1fb60" providerId="ADAL" clId="{0C4EE5FA-723B-42F7-8B65-50A699B728A9}" dt="2024-05-02T13:08:14.750" v="490"/>
        <pc:sldMkLst>
          <pc:docMk/>
          <pc:sldMk cId="566167877" sldId="564"/>
        </pc:sldMkLst>
        <pc:spChg chg="add del mod">
          <ac:chgData name="Emaus Katriina" userId="e28635f8-d800-42ff-a913-92d375f1fb60" providerId="ADAL" clId="{0C4EE5FA-723B-42F7-8B65-50A699B728A9}" dt="2024-02-06T12:51:05.851" v="310"/>
          <ac:spMkLst>
            <pc:docMk/>
            <pc:sldMk cId="566167877" sldId="564"/>
            <ac:spMk id="8" creationId="{A98A1976-8239-563E-DC0F-3FDD24717E42}"/>
          </ac:spMkLst>
        </pc:spChg>
        <pc:spChg chg="add del mod">
          <ac:chgData name="Emaus Katriina" userId="e28635f8-d800-42ff-a913-92d375f1fb60" providerId="ADAL" clId="{0C4EE5FA-723B-42F7-8B65-50A699B728A9}" dt="2024-02-06T12:54:36.049" v="329"/>
          <ac:spMkLst>
            <pc:docMk/>
            <pc:sldMk cId="566167877" sldId="564"/>
            <ac:spMk id="13" creationId="{E0E21929-F3A9-CFEB-4ACA-7DDD475FEED0}"/>
          </ac:spMkLst>
        </pc:spChg>
        <pc:spChg chg="add del mod">
          <ac:chgData name="Emaus Katriina" userId="e28635f8-d800-42ff-a913-92d375f1fb60" providerId="ADAL" clId="{0C4EE5FA-723B-42F7-8B65-50A699B728A9}" dt="2024-02-06T13:00:08.059" v="347"/>
          <ac:spMkLst>
            <pc:docMk/>
            <pc:sldMk cId="566167877" sldId="564"/>
            <ac:spMk id="17" creationId="{37831408-17EA-0245-714B-6AF900C09C97}"/>
          </ac:spMkLst>
        </pc:spChg>
        <pc:graphicFrameChg chg="del mod">
          <ac:chgData name="Emaus Katriina" userId="e28635f8-d800-42ff-a913-92d375f1fb60" providerId="ADAL" clId="{0C4EE5FA-723B-42F7-8B65-50A699B728A9}" dt="2024-02-06T12:50:55.407" v="307" actId="478"/>
          <ac:graphicFrameMkLst>
            <pc:docMk/>
            <pc:sldMk cId="566167877" sldId="564"/>
            <ac:graphicFrameMk id="9" creationId="{0EF2FAE8-99FC-4850-D600-764CFE758D89}"/>
          </ac:graphicFrameMkLst>
        </pc:graphicFrameChg>
        <pc:graphicFrameChg chg="add del mod">
          <ac:chgData name="Emaus Katriina" userId="e28635f8-d800-42ff-a913-92d375f1fb60" providerId="ADAL" clId="{0C4EE5FA-723B-42F7-8B65-50A699B728A9}" dt="2024-02-06T12:51:04.611" v="309" actId="21"/>
          <ac:graphicFrameMkLst>
            <pc:docMk/>
            <pc:sldMk cId="566167877" sldId="564"/>
            <ac:graphicFrameMk id="10" creationId="{957F66C0-C995-D5E5-73CE-FD404B92A062}"/>
          </ac:graphicFrameMkLst>
        </pc:graphicFrameChg>
        <pc:graphicFrameChg chg="add del mod">
          <ac:chgData name="Emaus Katriina" userId="e28635f8-d800-42ff-a913-92d375f1fb60" providerId="ADAL" clId="{0C4EE5FA-723B-42F7-8B65-50A699B728A9}" dt="2024-02-06T12:54:10.545" v="324" actId="478"/>
          <ac:graphicFrameMkLst>
            <pc:docMk/>
            <pc:sldMk cId="566167877" sldId="564"/>
            <ac:graphicFrameMk id="11" creationId="{AAB66AC9-D5CD-3D19-30ED-D26520CEE885}"/>
          </ac:graphicFrameMkLst>
        </pc:graphicFrameChg>
        <pc:graphicFrameChg chg="add del mod">
          <ac:chgData name="Emaus Katriina" userId="e28635f8-d800-42ff-a913-92d375f1fb60" providerId="ADAL" clId="{0C4EE5FA-723B-42F7-8B65-50A699B728A9}" dt="2024-02-06T12:54:33.985" v="328" actId="21"/>
          <ac:graphicFrameMkLst>
            <pc:docMk/>
            <pc:sldMk cId="566167877" sldId="564"/>
            <ac:graphicFrameMk id="14" creationId="{8162C73A-02D8-1092-9DD6-A5E86D235D59}"/>
          </ac:graphicFrameMkLst>
        </pc:graphicFrameChg>
        <pc:graphicFrameChg chg="add del mod">
          <ac:chgData name="Emaus Katriina" userId="e28635f8-d800-42ff-a913-92d375f1fb60" providerId="ADAL" clId="{0C4EE5FA-723B-42F7-8B65-50A699B728A9}" dt="2024-02-06T12:59:38.845" v="342" actId="478"/>
          <ac:graphicFrameMkLst>
            <pc:docMk/>
            <pc:sldMk cId="566167877" sldId="564"/>
            <ac:graphicFrameMk id="15" creationId="{D4620BEA-5A65-B19B-6352-7F466F057F5E}"/>
          </ac:graphicFrameMkLst>
        </pc:graphicFrameChg>
        <pc:graphicFrameChg chg="add del mod">
          <ac:chgData name="Emaus Katriina" userId="e28635f8-d800-42ff-a913-92d375f1fb60" providerId="ADAL" clId="{0C4EE5FA-723B-42F7-8B65-50A699B728A9}" dt="2024-02-06T13:00:06.913" v="346" actId="21"/>
          <ac:graphicFrameMkLst>
            <pc:docMk/>
            <pc:sldMk cId="566167877" sldId="564"/>
            <ac:graphicFrameMk id="18" creationId="{A2513702-2BD1-0373-8F70-E31078843366}"/>
          </ac:graphicFrameMkLst>
        </pc:graphicFrameChg>
        <pc:graphicFrameChg chg="add mod">
          <ac:chgData name="Emaus Katriina" userId="e28635f8-d800-42ff-a913-92d375f1fb60" providerId="ADAL" clId="{0C4EE5FA-723B-42F7-8B65-50A699B728A9}" dt="2024-05-02T13:08:14.750" v="490"/>
          <ac:graphicFrameMkLst>
            <pc:docMk/>
            <pc:sldMk cId="566167877" sldId="564"/>
            <ac:graphicFrameMk id="19" creationId="{C08D1EC3-37CA-FFA7-F504-0917048AB326}"/>
          </ac:graphicFrameMkLst>
        </pc:graphicFrameChg>
      </pc:sldChg>
      <pc:sldChg chg="addSp delSp modSp mod">
        <pc:chgData name="Emaus Katriina" userId="e28635f8-d800-42ff-a913-92d375f1fb60" providerId="ADAL" clId="{0C4EE5FA-723B-42F7-8B65-50A699B728A9}" dt="2024-05-02T13:08:15.419" v="491"/>
        <pc:sldMkLst>
          <pc:docMk/>
          <pc:sldMk cId="1683094182" sldId="565"/>
        </pc:sldMkLst>
        <pc:spChg chg="add del mod">
          <ac:chgData name="Emaus Katriina" userId="e28635f8-d800-42ff-a913-92d375f1fb60" providerId="ADAL" clId="{0C4EE5FA-723B-42F7-8B65-50A699B728A9}" dt="2024-02-06T12:51:17.540" v="314"/>
          <ac:spMkLst>
            <pc:docMk/>
            <pc:sldMk cId="1683094182" sldId="565"/>
            <ac:spMk id="8" creationId="{EBCA44BA-272B-A7FE-6122-D06CF93A79BF}"/>
          </ac:spMkLst>
        </pc:spChg>
        <pc:spChg chg="add del mod">
          <ac:chgData name="Emaus Katriina" userId="e28635f8-d800-42ff-a913-92d375f1fb60" providerId="ADAL" clId="{0C4EE5FA-723B-42F7-8B65-50A699B728A9}" dt="2024-02-06T12:55:24.786" v="333"/>
          <ac:spMkLst>
            <pc:docMk/>
            <pc:sldMk cId="1683094182" sldId="565"/>
            <ac:spMk id="13" creationId="{F2EE511F-97A9-34E8-7633-6EE6A05D08D4}"/>
          </ac:spMkLst>
        </pc:spChg>
        <pc:spChg chg="add del mod">
          <ac:chgData name="Emaus Katriina" userId="e28635f8-d800-42ff-a913-92d375f1fb60" providerId="ADAL" clId="{0C4EE5FA-723B-42F7-8B65-50A699B728A9}" dt="2024-02-06T13:00:21.443" v="350"/>
          <ac:spMkLst>
            <pc:docMk/>
            <pc:sldMk cId="1683094182" sldId="565"/>
            <ac:spMk id="17" creationId="{87962597-A998-65BE-ED71-53576F300735}"/>
          </ac:spMkLst>
        </pc:spChg>
        <pc:graphicFrameChg chg="del mod">
          <ac:chgData name="Emaus Katriina" userId="e28635f8-d800-42ff-a913-92d375f1fb60" providerId="ADAL" clId="{0C4EE5FA-723B-42F7-8B65-50A699B728A9}" dt="2024-02-06T12:51:07.982" v="311" actId="478"/>
          <ac:graphicFrameMkLst>
            <pc:docMk/>
            <pc:sldMk cId="1683094182" sldId="565"/>
            <ac:graphicFrameMk id="9" creationId="{14A2AA63-D7E5-1C31-4DE7-BE5BF1787532}"/>
          </ac:graphicFrameMkLst>
        </pc:graphicFrameChg>
        <pc:graphicFrameChg chg="add del mod">
          <ac:chgData name="Emaus Katriina" userId="e28635f8-d800-42ff-a913-92d375f1fb60" providerId="ADAL" clId="{0C4EE5FA-723B-42F7-8B65-50A699B728A9}" dt="2024-02-06T12:51:16.528" v="313" actId="21"/>
          <ac:graphicFrameMkLst>
            <pc:docMk/>
            <pc:sldMk cId="1683094182" sldId="565"/>
            <ac:graphicFrameMk id="10" creationId="{BF963130-8CA3-48AA-6789-AEB2A7D23378}"/>
          </ac:graphicFrameMkLst>
        </pc:graphicFrameChg>
        <pc:graphicFrameChg chg="add del mod">
          <ac:chgData name="Emaus Katriina" userId="e28635f8-d800-42ff-a913-92d375f1fb60" providerId="ADAL" clId="{0C4EE5FA-723B-42F7-8B65-50A699B728A9}" dt="2024-02-06T12:54:12.499" v="325" actId="478"/>
          <ac:graphicFrameMkLst>
            <pc:docMk/>
            <pc:sldMk cId="1683094182" sldId="565"/>
            <ac:graphicFrameMk id="11" creationId="{5F01C98D-47CC-8F77-B428-A57CFDF5A239}"/>
          </ac:graphicFrameMkLst>
        </pc:graphicFrameChg>
        <pc:graphicFrameChg chg="add del mod">
          <ac:chgData name="Emaus Katriina" userId="e28635f8-d800-42ff-a913-92d375f1fb60" providerId="ADAL" clId="{0C4EE5FA-723B-42F7-8B65-50A699B728A9}" dt="2024-02-06T12:55:23.666" v="332" actId="21"/>
          <ac:graphicFrameMkLst>
            <pc:docMk/>
            <pc:sldMk cId="1683094182" sldId="565"/>
            <ac:graphicFrameMk id="14" creationId="{F5015914-B501-398E-FA8D-FCB7E3CF557A}"/>
          </ac:graphicFrameMkLst>
        </pc:graphicFrameChg>
        <pc:graphicFrameChg chg="add del mod">
          <ac:chgData name="Emaus Katriina" userId="e28635f8-d800-42ff-a913-92d375f1fb60" providerId="ADAL" clId="{0C4EE5FA-723B-42F7-8B65-50A699B728A9}" dt="2024-02-06T12:59:40.202" v="343" actId="478"/>
          <ac:graphicFrameMkLst>
            <pc:docMk/>
            <pc:sldMk cId="1683094182" sldId="565"/>
            <ac:graphicFrameMk id="15" creationId="{6B64AB32-2254-B2A2-1744-D6E2486245E2}"/>
          </ac:graphicFrameMkLst>
        </pc:graphicFrameChg>
        <pc:graphicFrameChg chg="add del mod">
          <ac:chgData name="Emaus Katriina" userId="e28635f8-d800-42ff-a913-92d375f1fb60" providerId="ADAL" clId="{0C4EE5FA-723B-42F7-8B65-50A699B728A9}" dt="2024-02-06T13:00:17.778" v="349" actId="21"/>
          <ac:graphicFrameMkLst>
            <pc:docMk/>
            <pc:sldMk cId="1683094182" sldId="565"/>
            <ac:graphicFrameMk id="18" creationId="{274375E2-C04B-59CD-D002-9BBCD9B0945A}"/>
          </ac:graphicFrameMkLst>
        </pc:graphicFrameChg>
        <pc:graphicFrameChg chg="add mod">
          <ac:chgData name="Emaus Katriina" userId="e28635f8-d800-42ff-a913-92d375f1fb60" providerId="ADAL" clId="{0C4EE5FA-723B-42F7-8B65-50A699B728A9}" dt="2024-05-02T13:08:15.419" v="491"/>
          <ac:graphicFrameMkLst>
            <pc:docMk/>
            <pc:sldMk cId="1683094182" sldId="565"/>
            <ac:graphicFrameMk id="19" creationId="{264478B2-9118-2781-D07D-6CE88A5DFB16}"/>
          </ac:graphicFrameMkLst>
        </pc:graphicFrameChg>
      </pc:sldChg>
      <pc:sldChg chg="addSp delSp modSp mod">
        <pc:chgData name="Emaus Katriina" userId="e28635f8-d800-42ff-a913-92d375f1fb60" providerId="ADAL" clId="{0C4EE5FA-723B-42F7-8B65-50A699B728A9}" dt="2024-05-02T13:08:16.266" v="492"/>
        <pc:sldMkLst>
          <pc:docMk/>
          <pc:sldMk cId="1552599359" sldId="566"/>
        </pc:sldMkLst>
        <pc:spChg chg="add del mod">
          <ac:chgData name="Emaus Katriina" userId="e28635f8-d800-42ff-a913-92d375f1fb60" providerId="ADAL" clId="{0C4EE5FA-723B-42F7-8B65-50A699B728A9}" dt="2024-02-06T12:51:32.095" v="318"/>
          <ac:spMkLst>
            <pc:docMk/>
            <pc:sldMk cId="1552599359" sldId="566"/>
            <ac:spMk id="8" creationId="{72A7113B-5821-4A1F-61EB-1D8D306E240B}"/>
          </ac:spMkLst>
        </pc:spChg>
        <pc:spChg chg="add del mod">
          <ac:chgData name="Emaus Katriina" userId="e28635f8-d800-42ff-a913-92d375f1fb60" providerId="ADAL" clId="{0C4EE5FA-723B-42F7-8B65-50A699B728A9}" dt="2024-02-06T12:55:48.750" v="336"/>
          <ac:spMkLst>
            <pc:docMk/>
            <pc:sldMk cId="1552599359" sldId="566"/>
            <ac:spMk id="13" creationId="{910EDF7C-4CA4-F8B5-1AE3-AFD6D6C60143}"/>
          </ac:spMkLst>
        </pc:spChg>
        <pc:spChg chg="add del mod">
          <ac:chgData name="Emaus Katriina" userId="e28635f8-d800-42ff-a913-92d375f1fb60" providerId="ADAL" clId="{0C4EE5FA-723B-42F7-8B65-50A699B728A9}" dt="2024-02-06T13:00:48.282" v="353"/>
          <ac:spMkLst>
            <pc:docMk/>
            <pc:sldMk cId="1552599359" sldId="566"/>
            <ac:spMk id="17" creationId="{B605732E-FEAA-556D-C1EB-B2D600548D81}"/>
          </ac:spMkLst>
        </pc:spChg>
        <pc:graphicFrameChg chg="del mod">
          <ac:chgData name="Emaus Katriina" userId="e28635f8-d800-42ff-a913-92d375f1fb60" providerId="ADAL" clId="{0C4EE5FA-723B-42F7-8B65-50A699B728A9}" dt="2024-02-06T12:51:21.448" v="315" actId="478"/>
          <ac:graphicFrameMkLst>
            <pc:docMk/>
            <pc:sldMk cId="1552599359" sldId="566"/>
            <ac:graphicFrameMk id="9" creationId="{A6E290DC-077A-1EA1-073C-0FDC95E91126}"/>
          </ac:graphicFrameMkLst>
        </pc:graphicFrameChg>
        <pc:graphicFrameChg chg="add del mod">
          <ac:chgData name="Emaus Katriina" userId="e28635f8-d800-42ff-a913-92d375f1fb60" providerId="ADAL" clId="{0C4EE5FA-723B-42F7-8B65-50A699B728A9}" dt="2024-02-06T12:51:31.222" v="317" actId="21"/>
          <ac:graphicFrameMkLst>
            <pc:docMk/>
            <pc:sldMk cId="1552599359" sldId="566"/>
            <ac:graphicFrameMk id="10" creationId="{0119C1A7-4DE1-4F97-1EB2-AC2478C3B51F}"/>
          </ac:graphicFrameMkLst>
        </pc:graphicFrameChg>
        <pc:graphicFrameChg chg="add del mod">
          <ac:chgData name="Emaus Katriina" userId="e28635f8-d800-42ff-a913-92d375f1fb60" providerId="ADAL" clId="{0C4EE5FA-723B-42F7-8B65-50A699B728A9}" dt="2024-02-06T12:54:14.693" v="326" actId="478"/>
          <ac:graphicFrameMkLst>
            <pc:docMk/>
            <pc:sldMk cId="1552599359" sldId="566"/>
            <ac:graphicFrameMk id="11" creationId="{6DB3D716-FB93-1CD9-CF4E-EF19076ED61A}"/>
          </ac:graphicFrameMkLst>
        </pc:graphicFrameChg>
        <pc:graphicFrameChg chg="add del mod">
          <ac:chgData name="Emaus Katriina" userId="e28635f8-d800-42ff-a913-92d375f1fb60" providerId="ADAL" clId="{0C4EE5FA-723B-42F7-8B65-50A699B728A9}" dt="2024-02-06T12:55:47.502" v="335" actId="21"/>
          <ac:graphicFrameMkLst>
            <pc:docMk/>
            <pc:sldMk cId="1552599359" sldId="566"/>
            <ac:graphicFrameMk id="14" creationId="{EDE450CA-85F4-FEC3-785B-015B98AAEA2D}"/>
          </ac:graphicFrameMkLst>
        </pc:graphicFrameChg>
        <pc:graphicFrameChg chg="add del mod">
          <ac:chgData name="Emaus Katriina" userId="e28635f8-d800-42ff-a913-92d375f1fb60" providerId="ADAL" clId="{0C4EE5FA-723B-42F7-8B65-50A699B728A9}" dt="2024-02-06T12:59:41.933" v="344" actId="478"/>
          <ac:graphicFrameMkLst>
            <pc:docMk/>
            <pc:sldMk cId="1552599359" sldId="566"/>
            <ac:graphicFrameMk id="15" creationId="{855B7C48-4AC2-A592-1DB9-58C5ED6EF984}"/>
          </ac:graphicFrameMkLst>
        </pc:graphicFrameChg>
        <pc:graphicFrameChg chg="add del mod">
          <ac:chgData name="Emaus Katriina" userId="e28635f8-d800-42ff-a913-92d375f1fb60" providerId="ADAL" clId="{0C4EE5FA-723B-42F7-8B65-50A699B728A9}" dt="2024-02-06T13:00:46.457" v="352" actId="21"/>
          <ac:graphicFrameMkLst>
            <pc:docMk/>
            <pc:sldMk cId="1552599359" sldId="566"/>
            <ac:graphicFrameMk id="18" creationId="{F438D18A-5679-7B51-B0D5-C6AA6DB84A88}"/>
          </ac:graphicFrameMkLst>
        </pc:graphicFrameChg>
        <pc:graphicFrameChg chg="add mod">
          <ac:chgData name="Emaus Katriina" userId="e28635f8-d800-42ff-a913-92d375f1fb60" providerId="ADAL" clId="{0C4EE5FA-723B-42F7-8B65-50A699B728A9}" dt="2024-05-02T13:08:16.266" v="492"/>
          <ac:graphicFrameMkLst>
            <pc:docMk/>
            <pc:sldMk cId="1552599359" sldId="566"/>
            <ac:graphicFrameMk id="19" creationId="{4006F6D1-20AB-9BDC-2732-04CF27C6CC9A}"/>
          </ac:graphicFrameMkLst>
        </pc:graphicFrameChg>
      </pc:sldChg>
      <pc:sldChg chg="addSp delSp modSp mod">
        <pc:chgData name="Emaus Katriina" userId="e28635f8-d800-42ff-a913-92d375f1fb60" providerId="ADAL" clId="{0C4EE5FA-723B-42F7-8B65-50A699B728A9}" dt="2024-05-02T13:08:16.916" v="493"/>
        <pc:sldMkLst>
          <pc:docMk/>
          <pc:sldMk cId="1922761659" sldId="567"/>
        </pc:sldMkLst>
        <pc:spChg chg="add del mod">
          <ac:chgData name="Emaus Katriina" userId="e28635f8-d800-42ff-a913-92d375f1fb60" providerId="ADAL" clId="{0C4EE5FA-723B-42F7-8B65-50A699B728A9}" dt="2024-02-06T13:01:02.711" v="356"/>
          <ac:spMkLst>
            <pc:docMk/>
            <pc:sldMk cId="1922761659" sldId="567"/>
            <ac:spMk id="8" creationId="{2FD84702-130D-B0A3-A581-2D4287B2ACDB}"/>
          </ac:spMkLst>
        </pc:spChg>
        <pc:graphicFrameChg chg="del mod">
          <ac:chgData name="Emaus Katriina" userId="e28635f8-d800-42ff-a913-92d375f1fb60" providerId="ADAL" clId="{0C4EE5FA-723B-42F7-8B65-50A699B728A9}" dt="2024-02-06T12:51:34.267" v="319" actId="478"/>
          <ac:graphicFrameMkLst>
            <pc:docMk/>
            <pc:sldMk cId="1922761659" sldId="567"/>
            <ac:graphicFrameMk id="9" creationId="{E8863FFC-9E57-9D16-28D1-8260E2685EC3}"/>
          </ac:graphicFrameMkLst>
        </pc:graphicFrameChg>
        <pc:graphicFrameChg chg="add del mod">
          <ac:chgData name="Emaus Katriina" userId="e28635f8-d800-42ff-a913-92d375f1fb60" providerId="ADAL" clId="{0C4EE5FA-723B-42F7-8B65-50A699B728A9}" dt="2024-02-06T13:01:01.576" v="355" actId="21"/>
          <ac:graphicFrameMkLst>
            <pc:docMk/>
            <pc:sldMk cId="1922761659" sldId="567"/>
            <ac:graphicFrameMk id="10" creationId="{3280B180-84DC-13BE-4EDE-0C130226E831}"/>
          </ac:graphicFrameMkLst>
        </pc:graphicFrameChg>
        <pc:graphicFrameChg chg="add mod">
          <ac:chgData name="Emaus Katriina" userId="e28635f8-d800-42ff-a913-92d375f1fb60" providerId="ADAL" clId="{0C4EE5FA-723B-42F7-8B65-50A699B728A9}" dt="2024-05-02T13:08:16.916" v="493"/>
          <ac:graphicFrameMkLst>
            <pc:docMk/>
            <pc:sldMk cId="1922761659" sldId="567"/>
            <ac:graphicFrameMk id="11" creationId="{C0A7945D-7499-31FF-F8BD-ED53BBA51652}"/>
          </ac:graphicFrameMkLst>
        </pc:graphicFrameChg>
      </pc:sldChg>
      <pc:sldChg chg="addSp delSp modSp mod">
        <pc:chgData name="Emaus Katriina" userId="e28635f8-d800-42ff-a913-92d375f1fb60" providerId="ADAL" clId="{0C4EE5FA-723B-42F7-8B65-50A699B728A9}" dt="2024-05-02T13:08:17.561" v="494"/>
        <pc:sldMkLst>
          <pc:docMk/>
          <pc:sldMk cId="3898057978" sldId="568"/>
        </pc:sldMkLst>
        <pc:spChg chg="add del mod">
          <ac:chgData name="Emaus Katriina" userId="e28635f8-d800-42ff-a913-92d375f1fb60" providerId="ADAL" clId="{0C4EE5FA-723B-42F7-8B65-50A699B728A9}" dt="2024-02-06T13:01:23.456" v="361"/>
          <ac:spMkLst>
            <pc:docMk/>
            <pc:sldMk cId="3898057978" sldId="568"/>
            <ac:spMk id="8" creationId="{64446412-B89A-4F02-4736-D0FE0FA2EB58}"/>
          </ac:spMkLst>
        </pc:spChg>
        <pc:graphicFrameChg chg="del mod">
          <ac:chgData name="Emaus Katriina" userId="e28635f8-d800-42ff-a913-92d375f1fb60" providerId="ADAL" clId="{0C4EE5FA-723B-42F7-8B65-50A699B728A9}" dt="2024-02-06T13:01:19.203" v="358" actId="478"/>
          <ac:graphicFrameMkLst>
            <pc:docMk/>
            <pc:sldMk cId="3898057978" sldId="568"/>
            <ac:graphicFrameMk id="9" creationId="{73E3B489-09D3-23BD-5E81-AE71FED058B9}"/>
          </ac:graphicFrameMkLst>
        </pc:graphicFrameChg>
        <pc:graphicFrameChg chg="add del mod">
          <ac:chgData name="Emaus Katriina" userId="e28635f8-d800-42ff-a913-92d375f1fb60" providerId="ADAL" clId="{0C4EE5FA-723B-42F7-8B65-50A699B728A9}" dt="2024-02-06T13:01:21.905" v="360" actId="21"/>
          <ac:graphicFrameMkLst>
            <pc:docMk/>
            <pc:sldMk cId="3898057978" sldId="568"/>
            <ac:graphicFrameMk id="10" creationId="{5EDB5235-CC5A-ABE3-2BDF-8EEAFBCCF31F}"/>
          </ac:graphicFrameMkLst>
        </pc:graphicFrameChg>
        <pc:graphicFrameChg chg="add mod">
          <ac:chgData name="Emaus Katriina" userId="e28635f8-d800-42ff-a913-92d375f1fb60" providerId="ADAL" clId="{0C4EE5FA-723B-42F7-8B65-50A699B728A9}" dt="2024-05-02T13:08:17.561" v="494"/>
          <ac:graphicFrameMkLst>
            <pc:docMk/>
            <pc:sldMk cId="3898057978" sldId="568"/>
            <ac:graphicFrameMk id="11" creationId="{BAFEB49F-147B-EE6F-5C9A-31188844E4DF}"/>
          </ac:graphicFrameMkLst>
        </pc:graphicFrameChg>
      </pc:sldChg>
      <pc:sldChg chg="addSp delSp modSp mod">
        <pc:chgData name="Emaus Katriina" userId="e28635f8-d800-42ff-a913-92d375f1fb60" providerId="ADAL" clId="{0C4EE5FA-723B-42F7-8B65-50A699B728A9}" dt="2024-05-02T13:08:18.223" v="495"/>
        <pc:sldMkLst>
          <pc:docMk/>
          <pc:sldMk cId="2307229203" sldId="569"/>
        </pc:sldMkLst>
        <pc:spChg chg="add del mod">
          <ac:chgData name="Emaus Katriina" userId="e28635f8-d800-42ff-a913-92d375f1fb60" providerId="ADAL" clId="{0C4EE5FA-723B-42F7-8B65-50A699B728A9}" dt="2024-02-06T13:01:34.677" v="365"/>
          <ac:spMkLst>
            <pc:docMk/>
            <pc:sldMk cId="2307229203" sldId="569"/>
            <ac:spMk id="8" creationId="{5624B9A2-8BB2-43F0-2A5E-470280558986}"/>
          </ac:spMkLst>
        </pc:spChg>
        <pc:graphicFrameChg chg="del mod">
          <ac:chgData name="Emaus Katriina" userId="e28635f8-d800-42ff-a913-92d375f1fb60" providerId="ADAL" clId="{0C4EE5FA-723B-42F7-8B65-50A699B728A9}" dt="2024-02-06T13:01:30.931" v="362" actId="478"/>
          <ac:graphicFrameMkLst>
            <pc:docMk/>
            <pc:sldMk cId="2307229203" sldId="569"/>
            <ac:graphicFrameMk id="9" creationId="{17ED9175-1004-C4B0-E577-31B66F0C50D3}"/>
          </ac:graphicFrameMkLst>
        </pc:graphicFrameChg>
        <pc:graphicFrameChg chg="add del mod">
          <ac:chgData name="Emaus Katriina" userId="e28635f8-d800-42ff-a913-92d375f1fb60" providerId="ADAL" clId="{0C4EE5FA-723B-42F7-8B65-50A699B728A9}" dt="2024-02-06T13:01:33.478" v="364" actId="21"/>
          <ac:graphicFrameMkLst>
            <pc:docMk/>
            <pc:sldMk cId="2307229203" sldId="569"/>
            <ac:graphicFrameMk id="10" creationId="{B108D9A8-65AE-77F4-CE79-1B137633140A}"/>
          </ac:graphicFrameMkLst>
        </pc:graphicFrameChg>
        <pc:graphicFrameChg chg="add mod">
          <ac:chgData name="Emaus Katriina" userId="e28635f8-d800-42ff-a913-92d375f1fb60" providerId="ADAL" clId="{0C4EE5FA-723B-42F7-8B65-50A699B728A9}" dt="2024-05-02T13:08:18.223" v="495"/>
          <ac:graphicFrameMkLst>
            <pc:docMk/>
            <pc:sldMk cId="2307229203" sldId="569"/>
            <ac:graphicFrameMk id="11" creationId="{BA99AAB5-EBD6-4326-01B9-1B7FDA9F8DC4}"/>
          </ac:graphicFrameMkLst>
        </pc:graphicFrameChg>
      </pc:sldChg>
      <pc:sldChg chg="addSp delSp modSp mod">
        <pc:chgData name="Emaus Katriina" userId="e28635f8-d800-42ff-a913-92d375f1fb60" providerId="ADAL" clId="{0C4EE5FA-723B-42F7-8B65-50A699B728A9}" dt="2024-05-02T13:08:14.029" v="489"/>
        <pc:sldMkLst>
          <pc:docMk/>
          <pc:sldMk cId="3363415770" sldId="570"/>
        </pc:sldMkLst>
        <pc:spChg chg="add del mod">
          <ac:chgData name="Emaus Katriina" userId="e28635f8-d800-42ff-a913-92d375f1fb60" providerId="ADAL" clId="{0C4EE5FA-723B-42F7-8B65-50A699B728A9}" dt="2024-02-06T12:58:50.493" v="341"/>
          <ac:spMkLst>
            <pc:docMk/>
            <pc:sldMk cId="3363415770" sldId="570"/>
            <ac:spMk id="8" creationId="{C3892CC7-8397-D318-9CD2-167B228A11E8}"/>
          </ac:spMkLst>
        </pc:spChg>
        <pc:graphicFrameChg chg="add del mod">
          <ac:chgData name="Emaus Katriina" userId="e28635f8-d800-42ff-a913-92d375f1fb60" providerId="ADAL" clId="{0C4EE5FA-723B-42F7-8B65-50A699B728A9}" dt="2024-02-06T12:58:49.405" v="340" actId="21"/>
          <ac:graphicFrameMkLst>
            <pc:docMk/>
            <pc:sldMk cId="3363415770" sldId="570"/>
            <ac:graphicFrameMk id="9" creationId="{5CAFB557-BD2B-2FD4-F9D8-CE26BD8B876C}"/>
          </ac:graphicFrameMkLst>
        </pc:graphicFrameChg>
        <pc:graphicFrameChg chg="add mod">
          <ac:chgData name="Emaus Katriina" userId="e28635f8-d800-42ff-a913-92d375f1fb60" providerId="ADAL" clId="{0C4EE5FA-723B-42F7-8B65-50A699B728A9}" dt="2024-05-02T13:08:14.029" v="489"/>
          <ac:graphicFrameMkLst>
            <pc:docMk/>
            <pc:sldMk cId="3363415770" sldId="570"/>
            <ac:graphicFrameMk id="10" creationId="{9F530738-6507-FEF4-BEA3-73DE418241B7}"/>
          </ac:graphicFrameMkLst>
        </pc:graphicFrameChg>
        <pc:graphicFrameChg chg="del">
          <ac:chgData name="Emaus Katriina" userId="e28635f8-d800-42ff-a913-92d375f1fb60" providerId="ADAL" clId="{0C4EE5FA-723B-42F7-8B65-50A699B728A9}" dt="2024-02-06T12:58:46.500" v="338" actId="478"/>
          <ac:graphicFrameMkLst>
            <pc:docMk/>
            <pc:sldMk cId="3363415770" sldId="570"/>
            <ac:graphicFrameMk id="11" creationId="{D575477A-0880-AAE2-0727-1D4B1F54043E}"/>
          </ac:graphicFrameMkLst>
        </pc:graphicFrameChg>
      </pc:sldChg>
    </pc:docChg>
  </pc:docChgLst>
  <pc:docChgLst>
    <pc:chgData name="Emaus Katriina" userId="e28635f8-d800-42ff-a913-92d375f1fb60" providerId="ADAL" clId="{1D0549ED-203F-48BD-BBA4-D970CEE7BB35}"/>
    <pc:docChg chg="modSld">
      <pc:chgData name="Emaus Katriina" userId="e28635f8-d800-42ff-a913-92d375f1fb60" providerId="ADAL" clId="{1D0549ED-203F-48BD-BBA4-D970CEE7BB35}" dt="2020-01-31T12:58:22.795" v="23"/>
      <pc:docMkLst>
        <pc:docMk/>
      </pc:docMkLst>
      <pc:sldChg chg="modSp">
        <pc:chgData name="Emaus Katriina" userId="e28635f8-d800-42ff-a913-92d375f1fb60" providerId="ADAL" clId="{1D0549ED-203F-48BD-BBA4-D970CEE7BB35}" dt="2020-01-31T12:58:02.360" v="0"/>
        <pc:sldMkLst>
          <pc:docMk/>
          <pc:sldMk cId="369055690" sldId="257"/>
        </pc:sldMkLst>
        <pc:graphicFrameChg chg="mod">
          <ac:chgData name="Emaus Katriina" userId="e28635f8-d800-42ff-a913-92d375f1fb60" providerId="ADAL" clId="{1D0549ED-203F-48BD-BBA4-D970CEE7BB35}" dt="2020-01-31T12:58:02.360" v="0"/>
          <ac:graphicFrameMkLst>
            <pc:docMk/>
            <pc:sldMk cId="369055690" sldId="257"/>
            <ac:graphicFrameMk id="8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1D0549ED-203F-48BD-BBA4-D970CEE7BB35}" dt="2020-01-31T12:58:04.120" v="1"/>
        <pc:sldMkLst>
          <pc:docMk/>
          <pc:sldMk cId="3145583433" sldId="258"/>
        </pc:sldMkLst>
        <pc:graphicFrameChg chg="mod">
          <ac:chgData name="Emaus Katriina" userId="e28635f8-d800-42ff-a913-92d375f1fb60" providerId="ADAL" clId="{1D0549ED-203F-48BD-BBA4-D970CEE7BB35}" dt="2020-01-31T12:58:04.120" v="1"/>
          <ac:graphicFrameMkLst>
            <pc:docMk/>
            <pc:sldMk cId="3145583433" sldId="258"/>
            <ac:graphicFrameMk id="8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1D0549ED-203F-48BD-BBA4-D970CEE7BB35}" dt="2020-01-31T12:58:07.600" v="4"/>
        <pc:sldMkLst>
          <pc:docMk/>
          <pc:sldMk cId="3702945625" sldId="262"/>
        </pc:sldMkLst>
        <pc:graphicFrameChg chg="mod">
          <ac:chgData name="Emaus Katriina" userId="e28635f8-d800-42ff-a913-92d375f1fb60" providerId="ADAL" clId="{1D0549ED-203F-48BD-BBA4-D970CEE7BB35}" dt="2020-01-31T12:58:07.600" v="4"/>
          <ac:graphicFrameMkLst>
            <pc:docMk/>
            <pc:sldMk cId="3702945625" sldId="262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1D0549ED-203F-48BD-BBA4-D970CEE7BB35}" dt="2020-01-31T12:58:08.304" v="5"/>
        <pc:sldMkLst>
          <pc:docMk/>
          <pc:sldMk cId="1117471020" sldId="263"/>
        </pc:sldMkLst>
        <pc:graphicFrameChg chg="mod">
          <ac:chgData name="Emaus Katriina" userId="e28635f8-d800-42ff-a913-92d375f1fb60" providerId="ADAL" clId="{1D0549ED-203F-48BD-BBA4-D970CEE7BB35}" dt="2020-01-31T12:58:08.304" v="5"/>
          <ac:graphicFrameMkLst>
            <pc:docMk/>
            <pc:sldMk cId="1117471020" sldId="263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1D0549ED-203F-48BD-BBA4-D970CEE7BB35}" dt="2020-01-31T12:58:09.091" v="6"/>
        <pc:sldMkLst>
          <pc:docMk/>
          <pc:sldMk cId="2427972721" sldId="264"/>
        </pc:sldMkLst>
        <pc:graphicFrameChg chg="mod">
          <ac:chgData name="Emaus Katriina" userId="e28635f8-d800-42ff-a913-92d375f1fb60" providerId="ADAL" clId="{1D0549ED-203F-48BD-BBA4-D970CEE7BB35}" dt="2020-01-31T12:58:09.091" v="6"/>
          <ac:graphicFrameMkLst>
            <pc:docMk/>
            <pc:sldMk cId="2427972721" sldId="264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1D0549ED-203F-48BD-BBA4-D970CEE7BB35}" dt="2020-01-31T12:58:09.888" v="7"/>
        <pc:sldMkLst>
          <pc:docMk/>
          <pc:sldMk cId="2350748738" sldId="265"/>
        </pc:sldMkLst>
        <pc:graphicFrameChg chg="mod">
          <ac:chgData name="Emaus Katriina" userId="e28635f8-d800-42ff-a913-92d375f1fb60" providerId="ADAL" clId="{1D0549ED-203F-48BD-BBA4-D970CEE7BB35}" dt="2020-01-31T12:58:09.888" v="7"/>
          <ac:graphicFrameMkLst>
            <pc:docMk/>
            <pc:sldMk cId="2350748738" sldId="265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1D0549ED-203F-48BD-BBA4-D970CEE7BB35}" dt="2020-01-31T12:58:10.599" v="8"/>
        <pc:sldMkLst>
          <pc:docMk/>
          <pc:sldMk cId="1690015247" sldId="266"/>
        </pc:sldMkLst>
        <pc:graphicFrameChg chg="mod">
          <ac:chgData name="Emaus Katriina" userId="e28635f8-d800-42ff-a913-92d375f1fb60" providerId="ADAL" clId="{1D0549ED-203F-48BD-BBA4-D970CEE7BB35}" dt="2020-01-31T12:58:10.599" v="8"/>
          <ac:graphicFrameMkLst>
            <pc:docMk/>
            <pc:sldMk cId="1690015247" sldId="266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1D0549ED-203F-48BD-BBA4-D970CEE7BB35}" dt="2020-01-31T12:58:11.380" v="9"/>
        <pc:sldMkLst>
          <pc:docMk/>
          <pc:sldMk cId="1908879576" sldId="267"/>
        </pc:sldMkLst>
        <pc:graphicFrameChg chg="mod">
          <ac:chgData name="Emaus Katriina" userId="e28635f8-d800-42ff-a913-92d375f1fb60" providerId="ADAL" clId="{1D0549ED-203F-48BD-BBA4-D970CEE7BB35}" dt="2020-01-31T12:58:11.380" v="9"/>
          <ac:graphicFrameMkLst>
            <pc:docMk/>
            <pc:sldMk cId="1908879576" sldId="26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1D0549ED-203F-48BD-BBA4-D970CEE7BB35}" dt="2020-01-31T12:58:12.166" v="10"/>
        <pc:sldMkLst>
          <pc:docMk/>
          <pc:sldMk cId="338271439" sldId="268"/>
        </pc:sldMkLst>
        <pc:graphicFrameChg chg="mod">
          <ac:chgData name="Emaus Katriina" userId="e28635f8-d800-42ff-a913-92d375f1fb60" providerId="ADAL" clId="{1D0549ED-203F-48BD-BBA4-D970CEE7BB35}" dt="2020-01-31T12:58:12.166" v="10"/>
          <ac:graphicFrameMkLst>
            <pc:docMk/>
            <pc:sldMk cId="338271439" sldId="268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1D0549ED-203F-48BD-BBA4-D970CEE7BB35}" dt="2020-01-31T12:58:13.045" v="11"/>
        <pc:sldMkLst>
          <pc:docMk/>
          <pc:sldMk cId="3279556919" sldId="269"/>
        </pc:sldMkLst>
        <pc:graphicFrameChg chg="mod">
          <ac:chgData name="Emaus Katriina" userId="e28635f8-d800-42ff-a913-92d375f1fb60" providerId="ADAL" clId="{1D0549ED-203F-48BD-BBA4-D970CEE7BB35}" dt="2020-01-31T12:58:13.045" v="11"/>
          <ac:graphicFrameMkLst>
            <pc:docMk/>
            <pc:sldMk cId="3279556919" sldId="269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1D0549ED-203F-48BD-BBA4-D970CEE7BB35}" dt="2020-01-31T12:58:13.782" v="12"/>
        <pc:sldMkLst>
          <pc:docMk/>
          <pc:sldMk cId="3670827783" sldId="270"/>
        </pc:sldMkLst>
        <pc:graphicFrameChg chg="mod">
          <ac:chgData name="Emaus Katriina" userId="e28635f8-d800-42ff-a913-92d375f1fb60" providerId="ADAL" clId="{1D0549ED-203F-48BD-BBA4-D970CEE7BB35}" dt="2020-01-31T12:58:13.782" v="12"/>
          <ac:graphicFrameMkLst>
            <pc:docMk/>
            <pc:sldMk cId="3670827783" sldId="270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1D0549ED-203F-48BD-BBA4-D970CEE7BB35}" dt="2020-01-31T12:58:14.507" v="13"/>
        <pc:sldMkLst>
          <pc:docMk/>
          <pc:sldMk cId="1043558846" sldId="271"/>
        </pc:sldMkLst>
        <pc:graphicFrameChg chg="mod">
          <ac:chgData name="Emaus Katriina" userId="e28635f8-d800-42ff-a913-92d375f1fb60" providerId="ADAL" clId="{1D0549ED-203F-48BD-BBA4-D970CEE7BB35}" dt="2020-01-31T12:58:14.507" v="13"/>
          <ac:graphicFrameMkLst>
            <pc:docMk/>
            <pc:sldMk cId="1043558846" sldId="271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1D0549ED-203F-48BD-BBA4-D970CEE7BB35}" dt="2020-01-31T12:58:15.367" v="14"/>
        <pc:sldMkLst>
          <pc:docMk/>
          <pc:sldMk cId="3319825423" sldId="272"/>
        </pc:sldMkLst>
        <pc:graphicFrameChg chg="mod">
          <ac:chgData name="Emaus Katriina" userId="e28635f8-d800-42ff-a913-92d375f1fb60" providerId="ADAL" clId="{1D0549ED-203F-48BD-BBA4-D970CEE7BB35}" dt="2020-01-31T12:58:15.367" v="14"/>
          <ac:graphicFrameMkLst>
            <pc:docMk/>
            <pc:sldMk cId="3319825423" sldId="272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1D0549ED-203F-48BD-BBA4-D970CEE7BB35}" dt="2020-01-31T12:58:16.317" v="15"/>
        <pc:sldMkLst>
          <pc:docMk/>
          <pc:sldMk cId="4278859879" sldId="273"/>
        </pc:sldMkLst>
        <pc:graphicFrameChg chg="mod">
          <ac:chgData name="Emaus Katriina" userId="e28635f8-d800-42ff-a913-92d375f1fb60" providerId="ADAL" clId="{1D0549ED-203F-48BD-BBA4-D970CEE7BB35}" dt="2020-01-31T12:58:16.317" v="15"/>
          <ac:graphicFrameMkLst>
            <pc:docMk/>
            <pc:sldMk cId="4278859879" sldId="273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1D0549ED-203F-48BD-BBA4-D970CEE7BB35}" dt="2020-01-31T12:58:17.238" v="16"/>
        <pc:sldMkLst>
          <pc:docMk/>
          <pc:sldMk cId="2830257362" sldId="274"/>
        </pc:sldMkLst>
        <pc:graphicFrameChg chg="mod">
          <ac:chgData name="Emaus Katriina" userId="e28635f8-d800-42ff-a913-92d375f1fb60" providerId="ADAL" clId="{1D0549ED-203F-48BD-BBA4-D970CEE7BB35}" dt="2020-01-31T12:58:17.238" v="16"/>
          <ac:graphicFrameMkLst>
            <pc:docMk/>
            <pc:sldMk cId="2830257362" sldId="274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1D0549ED-203F-48BD-BBA4-D970CEE7BB35}" dt="2020-01-31T12:58:17.990" v="17"/>
        <pc:sldMkLst>
          <pc:docMk/>
          <pc:sldMk cId="652029288" sldId="275"/>
        </pc:sldMkLst>
        <pc:graphicFrameChg chg="mod">
          <ac:chgData name="Emaus Katriina" userId="e28635f8-d800-42ff-a913-92d375f1fb60" providerId="ADAL" clId="{1D0549ED-203F-48BD-BBA4-D970CEE7BB35}" dt="2020-01-31T12:58:17.990" v="17"/>
          <ac:graphicFrameMkLst>
            <pc:docMk/>
            <pc:sldMk cId="652029288" sldId="275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1D0549ED-203F-48BD-BBA4-D970CEE7BB35}" dt="2020-01-31T12:58:18.768" v="18"/>
        <pc:sldMkLst>
          <pc:docMk/>
          <pc:sldMk cId="1463627730" sldId="276"/>
        </pc:sldMkLst>
        <pc:graphicFrameChg chg="mod">
          <ac:chgData name="Emaus Katriina" userId="e28635f8-d800-42ff-a913-92d375f1fb60" providerId="ADAL" clId="{1D0549ED-203F-48BD-BBA4-D970CEE7BB35}" dt="2020-01-31T12:58:18.768" v="18"/>
          <ac:graphicFrameMkLst>
            <pc:docMk/>
            <pc:sldMk cId="1463627730" sldId="276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1D0549ED-203F-48BD-BBA4-D970CEE7BB35}" dt="2020-01-31T12:58:19.597" v="19"/>
        <pc:sldMkLst>
          <pc:docMk/>
          <pc:sldMk cId="1518221807" sldId="277"/>
        </pc:sldMkLst>
        <pc:graphicFrameChg chg="mod">
          <ac:chgData name="Emaus Katriina" userId="e28635f8-d800-42ff-a913-92d375f1fb60" providerId="ADAL" clId="{1D0549ED-203F-48BD-BBA4-D970CEE7BB35}" dt="2020-01-31T12:58:19.597" v="19"/>
          <ac:graphicFrameMkLst>
            <pc:docMk/>
            <pc:sldMk cId="1518221807" sldId="27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1D0549ED-203F-48BD-BBA4-D970CEE7BB35}" dt="2020-01-31T12:58:20.326" v="20"/>
        <pc:sldMkLst>
          <pc:docMk/>
          <pc:sldMk cId="3122956847" sldId="278"/>
        </pc:sldMkLst>
        <pc:graphicFrameChg chg="mod">
          <ac:chgData name="Emaus Katriina" userId="e28635f8-d800-42ff-a913-92d375f1fb60" providerId="ADAL" clId="{1D0549ED-203F-48BD-BBA4-D970CEE7BB35}" dt="2020-01-31T12:58:20.326" v="20"/>
          <ac:graphicFrameMkLst>
            <pc:docMk/>
            <pc:sldMk cId="3122956847" sldId="278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1D0549ED-203F-48BD-BBA4-D970CEE7BB35}" dt="2020-01-31T12:58:21.218" v="21"/>
        <pc:sldMkLst>
          <pc:docMk/>
          <pc:sldMk cId="62254542" sldId="279"/>
        </pc:sldMkLst>
        <pc:graphicFrameChg chg="mod">
          <ac:chgData name="Emaus Katriina" userId="e28635f8-d800-42ff-a913-92d375f1fb60" providerId="ADAL" clId="{1D0549ED-203F-48BD-BBA4-D970CEE7BB35}" dt="2020-01-31T12:58:21.218" v="21"/>
          <ac:graphicFrameMkLst>
            <pc:docMk/>
            <pc:sldMk cId="62254542" sldId="279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1D0549ED-203F-48BD-BBA4-D970CEE7BB35}" dt="2020-01-31T12:58:21.970" v="22"/>
        <pc:sldMkLst>
          <pc:docMk/>
          <pc:sldMk cId="1080264128" sldId="280"/>
        </pc:sldMkLst>
        <pc:graphicFrameChg chg="mod">
          <ac:chgData name="Emaus Katriina" userId="e28635f8-d800-42ff-a913-92d375f1fb60" providerId="ADAL" clId="{1D0549ED-203F-48BD-BBA4-D970CEE7BB35}" dt="2020-01-31T12:58:21.970" v="22"/>
          <ac:graphicFrameMkLst>
            <pc:docMk/>
            <pc:sldMk cId="1080264128" sldId="280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1D0549ED-203F-48BD-BBA4-D970CEE7BB35}" dt="2020-01-31T12:58:22.795" v="23"/>
        <pc:sldMkLst>
          <pc:docMk/>
          <pc:sldMk cId="2747308166" sldId="281"/>
        </pc:sldMkLst>
        <pc:graphicFrameChg chg="mod">
          <ac:chgData name="Emaus Katriina" userId="e28635f8-d800-42ff-a913-92d375f1fb60" providerId="ADAL" clId="{1D0549ED-203F-48BD-BBA4-D970CEE7BB35}" dt="2020-01-31T12:58:22.795" v="23"/>
          <ac:graphicFrameMkLst>
            <pc:docMk/>
            <pc:sldMk cId="2747308166" sldId="281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1D0549ED-203F-48BD-BBA4-D970CEE7BB35}" dt="2020-01-31T12:58:06.054" v="2"/>
        <pc:sldMkLst>
          <pc:docMk/>
          <pc:sldMk cId="3682767062" sldId="283"/>
        </pc:sldMkLst>
        <pc:graphicFrameChg chg="mod">
          <ac:chgData name="Emaus Katriina" userId="e28635f8-d800-42ff-a913-92d375f1fb60" providerId="ADAL" clId="{1D0549ED-203F-48BD-BBA4-D970CEE7BB35}" dt="2020-01-31T12:58:06.054" v="2"/>
          <ac:graphicFrameMkLst>
            <pc:docMk/>
            <pc:sldMk cId="3682767062" sldId="283"/>
            <ac:graphicFrameMk id="10" creationId="{325098A6-CAB4-472A-9BE9-EB1CD13E0A8E}"/>
          </ac:graphicFrameMkLst>
        </pc:graphicFrameChg>
      </pc:sldChg>
      <pc:sldChg chg="modSp">
        <pc:chgData name="Emaus Katriina" userId="e28635f8-d800-42ff-a913-92d375f1fb60" providerId="ADAL" clId="{1D0549ED-203F-48BD-BBA4-D970CEE7BB35}" dt="2020-01-31T12:58:06.783" v="3"/>
        <pc:sldMkLst>
          <pc:docMk/>
          <pc:sldMk cId="1076209344" sldId="284"/>
        </pc:sldMkLst>
        <pc:graphicFrameChg chg="mod">
          <ac:chgData name="Emaus Katriina" userId="e28635f8-d800-42ff-a913-92d375f1fb60" providerId="ADAL" clId="{1D0549ED-203F-48BD-BBA4-D970CEE7BB35}" dt="2020-01-31T12:58:06.783" v="3"/>
          <ac:graphicFrameMkLst>
            <pc:docMk/>
            <pc:sldMk cId="1076209344" sldId="284"/>
            <ac:graphicFrameMk id="10" creationId="{66FC7457-D687-4421-993E-EACF6EE1FCF9}"/>
          </ac:graphicFrameMkLst>
        </pc:graphicFrameChg>
      </pc:sldChg>
    </pc:docChg>
  </pc:docChgLst>
  <pc:docChgLst>
    <pc:chgData name="Emaus Katriina" userId="e28635f8-d800-42ff-a913-92d375f1fb60" providerId="ADAL" clId="{665C6B2A-08FA-4AF0-B1CC-5A619F466666}"/>
    <pc:docChg chg="modSld">
      <pc:chgData name="Emaus Katriina" userId="e28635f8-d800-42ff-a913-92d375f1fb60" providerId="ADAL" clId="{665C6B2A-08FA-4AF0-B1CC-5A619F466666}" dt="2020-03-02T11:01:04.405" v="29"/>
      <pc:docMkLst>
        <pc:docMk/>
      </pc:docMkLst>
      <pc:sldChg chg="modSp">
        <pc:chgData name="Emaus Katriina" userId="e28635f8-d800-42ff-a913-92d375f1fb60" providerId="ADAL" clId="{665C6B2A-08FA-4AF0-B1CC-5A619F466666}" dt="2020-03-02T10:59:33.207" v="0"/>
        <pc:sldMkLst>
          <pc:docMk/>
          <pc:sldMk cId="369055690" sldId="257"/>
        </pc:sldMkLst>
        <pc:graphicFrameChg chg="mod">
          <ac:chgData name="Emaus Katriina" userId="e28635f8-d800-42ff-a913-92d375f1fb60" providerId="ADAL" clId="{665C6B2A-08FA-4AF0-B1CC-5A619F466666}" dt="2020-03-02T10:59:33.207" v="0"/>
          <ac:graphicFrameMkLst>
            <pc:docMk/>
            <pc:sldMk cId="369055690" sldId="257"/>
            <ac:graphicFrameMk id="8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65C6B2A-08FA-4AF0-B1CC-5A619F466666}" dt="2020-03-02T10:59:34.163" v="1"/>
        <pc:sldMkLst>
          <pc:docMk/>
          <pc:sldMk cId="3145583433" sldId="258"/>
        </pc:sldMkLst>
        <pc:graphicFrameChg chg="mod">
          <ac:chgData name="Emaus Katriina" userId="e28635f8-d800-42ff-a913-92d375f1fb60" providerId="ADAL" clId="{665C6B2A-08FA-4AF0-B1CC-5A619F466666}" dt="2020-03-02T10:59:34.163" v="1"/>
          <ac:graphicFrameMkLst>
            <pc:docMk/>
            <pc:sldMk cId="3145583433" sldId="258"/>
            <ac:graphicFrameMk id="8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65C6B2A-08FA-4AF0-B1CC-5A619F466666}" dt="2020-03-02T10:59:39.898" v="4"/>
        <pc:sldMkLst>
          <pc:docMk/>
          <pc:sldMk cId="3702945625" sldId="262"/>
        </pc:sldMkLst>
        <pc:graphicFrameChg chg="mod">
          <ac:chgData name="Emaus Katriina" userId="e28635f8-d800-42ff-a913-92d375f1fb60" providerId="ADAL" clId="{665C6B2A-08FA-4AF0-B1CC-5A619F466666}" dt="2020-03-02T10:59:39.898" v="4"/>
          <ac:graphicFrameMkLst>
            <pc:docMk/>
            <pc:sldMk cId="3702945625" sldId="262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65C6B2A-08FA-4AF0-B1CC-5A619F466666}" dt="2020-03-02T11:00:36.712" v="26"/>
        <pc:sldMkLst>
          <pc:docMk/>
          <pc:sldMk cId="1117471020" sldId="263"/>
        </pc:sldMkLst>
        <pc:graphicFrameChg chg="mod">
          <ac:chgData name="Emaus Katriina" userId="e28635f8-d800-42ff-a913-92d375f1fb60" providerId="ADAL" clId="{665C6B2A-08FA-4AF0-B1CC-5A619F466666}" dt="2020-03-02T11:00:36.712" v="26"/>
          <ac:graphicFrameMkLst>
            <pc:docMk/>
            <pc:sldMk cId="1117471020" sldId="263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65C6B2A-08FA-4AF0-B1CC-5A619F466666}" dt="2020-03-02T10:59:41.654" v="6"/>
        <pc:sldMkLst>
          <pc:docMk/>
          <pc:sldMk cId="2427972721" sldId="264"/>
        </pc:sldMkLst>
        <pc:graphicFrameChg chg="mod">
          <ac:chgData name="Emaus Katriina" userId="e28635f8-d800-42ff-a913-92d375f1fb60" providerId="ADAL" clId="{665C6B2A-08FA-4AF0-B1CC-5A619F466666}" dt="2020-03-02T10:59:41.654" v="6"/>
          <ac:graphicFrameMkLst>
            <pc:docMk/>
            <pc:sldMk cId="2427972721" sldId="264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65C6B2A-08FA-4AF0-B1CC-5A619F466666}" dt="2020-03-02T10:59:42.438" v="7"/>
        <pc:sldMkLst>
          <pc:docMk/>
          <pc:sldMk cId="2350748738" sldId="265"/>
        </pc:sldMkLst>
        <pc:graphicFrameChg chg="mod">
          <ac:chgData name="Emaus Katriina" userId="e28635f8-d800-42ff-a913-92d375f1fb60" providerId="ADAL" clId="{665C6B2A-08FA-4AF0-B1CC-5A619F466666}" dt="2020-03-02T10:59:42.438" v="7"/>
          <ac:graphicFrameMkLst>
            <pc:docMk/>
            <pc:sldMk cId="2350748738" sldId="265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65C6B2A-08FA-4AF0-B1CC-5A619F466666}" dt="2020-03-02T10:59:43.335" v="8"/>
        <pc:sldMkLst>
          <pc:docMk/>
          <pc:sldMk cId="1690015247" sldId="266"/>
        </pc:sldMkLst>
        <pc:graphicFrameChg chg="mod">
          <ac:chgData name="Emaus Katriina" userId="e28635f8-d800-42ff-a913-92d375f1fb60" providerId="ADAL" clId="{665C6B2A-08FA-4AF0-B1CC-5A619F466666}" dt="2020-03-02T10:59:43.335" v="8"/>
          <ac:graphicFrameMkLst>
            <pc:docMk/>
            <pc:sldMk cId="1690015247" sldId="266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65C6B2A-08FA-4AF0-B1CC-5A619F466666}" dt="2020-03-02T10:59:44.249" v="9"/>
        <pc:sldMkLst>
          <pc:docMk/>
          <pc:sldMk cId="1908879576" sldId="267"/>
        </pc:sldMkLst>
        <pc:graphicFrameChg chg="mod">
          <ac:chgData name="Emaus Katriina" userId="e28635f8-d800-42ff-a913-92d375f1fb60" providerId="ADAL" clId="{665C6B2A-08FA-4AF0-B1CC-5A619F466666}" dt="2020-03-02T10:59:44.249" v="9"/>
          <ac:graphicFrameMkLst>
            <pc:docMk/>
            <pc:sldMk cId="1908879576" sldId="26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65C6B2A-08FA-4AF0-B1CC-5A619F466666}" dt="2020-03-02T10:59:45.075" v="10"/>
        <pc:sldMkLst>
          <pc:docMk/>
          <pc:sldMk cId="338271439" sldId="268"/>
        </pc:sldMkLst>
        <pc:graphicFrameChg chg="mod">
          <ac:chgData name="Emaus Katriina" userId="e28635f8-d800-42ff-a913-92d375f1fb60" providerId="ADAL" clId="{665C6B2A-08FA-4AF0-B1CC-5A619F466666}" dt="2020-03-02T10:59:45.075" v="10"/>
          <ac:graphicFrameMkLst>
            <pc:docMk/>
            <pc:sldMk cId="338271439" sldId="268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65C6B2A-08FA-4AF0-B1CC-5A619F466666}" dt="2020-03-02T10:59:45.898" v="11"/>
        <pc:sldMkLst>
          <pc:docMk/>
          <pc:sldMk cId="3279556919" sldId="269"/>
        </pc:sldMkLst>
        <pc:graphicFrameChg chg="mod">
          <ac:chgData name="Emaus Katriina" userId="e28635f8-d800-42ff-a913-92d375f1fb60" providerId="ADAL" clId="{665C6B2A-08FA-4AF0-B1CC-5A619F466666}" dt="2020-03-02T10:59:45.898" v="11"/>
          <ac:graphicFrameMkLst>
            <pc:docMk/>
            <pc:sldMk cId="3279556919" sldId="269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65C6B2A-08FA-4AF0-B1CC-5A619F466666}" dt="2020-03-02T10:59:46.773" v="12"/>
        <pc:sldMkLst>
          <pc:docMk/>
          <pc:sldMk cId="3670827783" sldId="270"/>
        </pc:sldMkLst>
        <pc:graphicFrameChg chg="mod">
          <ac:chgData name="Emaus Katriina" userId="e28635f8-d800-42ff-a913-92d375f1fb60" providerId="ADAL" clId="{665C6B2A-08FA-4AF0-B1CC-5A619F466666}" dt="2020-03-02T10:59:46.773" v="12"/>
          <ac:graphicFrameMkLst>
            <pc:docMk/>
            <pc:sldMk cId="3670827783" sldId="270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65C6B2A-08FA-4AF0-B1CC-5A619F466666}" dt="2020-03-02T10:59:47.706" v="13"/>
        <pc:sldMkLst>
          <pc:docMk/>
          <pc:sldMk cId="1043558846" sldId="271"/>
        </pc:sldMkLst>
        <pc:graphicFrameChg chg="mod">
          <ac:chgData name="Emaus Katriina" userId="e28635f8-d800-42ff-a913-92d375f1fb60" providerId="ADAL" clId="{665C6B2A-08FA-4AF0-B1CC-5A619F466666}" dt="2020-03-02T10:59:47.706" v="13"/>
          <ac:graphicFrameMkLst>
            <pc:docMk/>
            <pc:sldMk cId="1043558846" sldId="271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65C6B2A-08FA-4AF0-B1CC-5A619F466666}" dt="2020-03-02T11:01:04.405" v="29"/>
        <pc:sldMkLst>
          <pc:docMk/>
          <pc:sldMk cId="3319825423" sldId="272"/>
        </pc:sldMkLst>
        <pc:graphicFrameChg chg="mod">
          <ac:chgData name="Emaus Katriina" userId="e28635f8-d800-42ff-a913-92d375f1fb60" providerId="ADAL" clId="{665C6B2A-08FA-4AF0-B1CC-5A619F466666}" dt="2020-03-02T11:01:04.405" v="29"/>
          <ac:graphicFrameMkLst>
            <pc:docMk/>
            <pc:sldMk cId="3319825423" sldId="272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65C6B2A-08FA-4AF0-B1CC-5A619F466666}" dt="2020-03-02T10:59:49.393" v="15"/>
        <pc:sldMkLst>
          <pc:docMk/>
          <pc:sldMk cId="4278859879" sldId="273"/>
        </pc:sldMkLst>
        <pc:graphicFrameChg chg="mod">
          <ac:chgData name="Emaus Katriina" userId="e28635f8-d800-42ff-a913-92d375f1fb60" providerId="ADAL" clId="{665C6B2A-08FA-4AF0-B1CC-5A619F466666}" dt="2020-03-02T10:59:49.393" v="15"/>
          <ac:graphicFrameMkLst>
            <pc:docMk/>
            <pc:sldMk cId="4278859879" sldId="273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65C6B2A-08FA-4AF0-B1CC-5A619F466666}" dt="2020-03-02T10:59:50.317" v="16"/>
        <pc:sldMkLst>
          <pc:docMk/>
          <pc:sldMk cId="2830257362" sldId="274"/>
        </pc:sldMkLst>
        <pc:graphicFrameChg chg="mod">
          <ac:chgData name="Emaus Katriina" userId="e28635f8-d800-42ff-a913-92d375f1fb60" providerId="ADAL" clId="{665C6B2A-08FA-4AF0-B1CC-5A619F466666}" dt="2020-03-02T10:59:50.317" v="16"/>
          <ac:graphicFrameMkLst>
            <pc:docMk/>
            <pc:sldMk cId="2830257362" sldId="274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65C6B2A-08FA-4AF0-B1CC-5A619F466666}" dt="2020-03-02T10:59:51.306" v="17"/>
        <pc:sldMkLst>
          <pc:docMk/>
          <pc:sldMk cId="652029288" sldId="275"/>
        </pc:sldMkLst>
        <pc:graphicFrameChg chg="mod">
          <ac:chgData name="Emaus Katriina" userId="e28635f8-d800-42ff-a913-92d375f1fb60" providerId="ADAL" clId="{665C6B2A-08FA-4AF0-B1CC-5A619F466666}" dt="2020-03-02T10:59:51.306" v="17"/>
          <ac:graphicFrameMkLst>
            <pc:docMk/>
            <pc:sldMk cId="652029288" sldId="275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65C6B2A-08FA-4AF0-B1CC-5A619F466666}" dt="2020-03-02T10:59:52.512" v="18"/>
        <pc:sldMkLst>
          <pc:docMk/>
          <pc:sldMk cId="1463627730" sldId="276"/>
        </pc:sldMkLst>
        <pc:graphicFrameChg chg="mod">
          <ac:chgData name="Emaus Katriina" userId="e28635f8-d800-42ff-a913-92d375f1fb60" providerId="ADAL" clId="{665C6B2A-08FA-4AF0-B1CC-5A619F466666}" dt="2020-03-02T10:59:52.512" v="18"/>
          <ac:graphicFrameMkLst>
            <pc:docMk/>
            <pc:sldMk cId="1463627730" sldId="276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65C6B2A-08FA-4AF0-B1CC-5A619F466666}" dt="2020-03-02T10:59:53.467" v="19"/>
        <pc:sldMkLst>
          <pc:docMk/>
          <pc:sldMk cId="1518221807" sldId="277"/>
        </pc:sldMkLst>
        <pc:graphicFrameChg chg="mod">
          <ac:chgData name="Emaus Katriina" userId="e28635f8-d800-42ff-a913-92d375f1fb60" providerId="ADAL" clId="{665C6B2A-08FA-4AF0-B1CC-5A619F466666}" dt="2020-03-02T10:59:53.467" v="19"/>
          <ac:graphicFrameMkLst>
            <pc:docMk/>
            <pc:sldMk cId="1518221807" sldId="27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65C6B2A-08FA-4AF0-B1CC-5A619F466666}" dt="2020-03-02T10:59:54.325" v="20"/>
        <pc:sldMkLst>
          <pc:docMk/>
          <pc:sldMk cId="3122956847" sldId="278"/>
        </pc:sldMkLst>
        <pc:graphicFrameChg chg="mod">
          <ac:chgData name="Emaus Katriina" userId="e28635f8-d800-42ff-a913-92d375f1fb60" providerId="ADAL" clId="{665C6B2A-08FA-4AF0-B1CC-5A619F466666}" dt="2020-03-02T10:59:54.325" v="20"/>
          <ac:graphicFrameMkLst>
            <pc:docMk/>
            <pc:sldMk cId="3122956847" sldId="278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65C6B2A-08FA-4AF0-B1CC-5A619F466666}" dt="2020-03-02T10:59:55.075" v="21"/>
        <pc:sldMkLst>
          <pc:docMk/>
          <pc:sldMk cId="62254542" sldId="279"/>
        </pc:sldMkLst>
        <pc:graphicFrameChg chg="mod">
          <ac:chgData name="Emaus Katriina" userId="e28635f8-d800-42ff-a913-92d375f1fb60" providerId="ADAL" clId="{665C6B2A-08FA-4AF0-B1CC-5A619F466666}" dt="2020-03-02T10:59:55.075" v="21"/>
          <ac:graphicFrameMkLst>
            <pc:docMk/>
            <pc:sldMk cId="62254542" sldId="279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65C6B2A-08FA-4AF0-B1CC-5A619F466666}" dt="2020-03-02T10:59:55.898" v="22"/>
        <pc:sldMkLst>
          <pc:docMk/>
          <pc:sldMk cId="1080264128" sldId="280"/>
        </pc:sldMkLst>
        <pc:graphicFrameChg chg="mod">
          <ac:chgData name="Emaus Katriina" userId="e28635f8-d800-42ff-a913-92d375f1fb60" providerId="ADAL" clId="{665C6B2A-08FA-4AF0-B1CC-5A619F466666}" dt="2020-03-02T10:59:55.898" v="22"/>
          <ac:graphicFrameMkLst>
            <pc:docMk/>
            <pc:sldMk cId="1080264128" sldId="280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65C6B2A-08FA-4AF0-B1CC-5A619F466666}" dt="2020-03-02T10:59:56.880" v="23"/>
        <pc:sldMkLst>
          <pc:docMk/>
          <pc:sldMk cId="2747308166" sldId="281"/>
        </pc:sldMkLst>
        <pc:graphicFrameChg chg="mod">
          <ac:chgData name="Emaus Katriina" userId="e28635f8-d800-42ff-a913-92d375f1fb60" providerId="ADAL" clId="{665C6B2A-08FA-4AF0-B1CC-5A619F466666}" dt="2020-03-02T10:59:56.880" v="23"/>
          <ac:graphicFrameMkLst>
            <pc:docMk/>
            <pc:sldMk cId="2747308166" sldId="281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65C6B2A-08FA-4AF0-B1CC-5A619F466666}" dt="2020-03-02T10:59:38.387" v="2"/>
        <pc:sldMkLst>
          <pc:docMk/>
          <pc:sldMk cId="3682767062" sldId="283"/>
        </pc:sldMkLst>
        <pc:graphicFrameChg chg="mod">
          <ac:chgData name="Emaus Katriina" userId="e28635f8-d800-42ff-a913-92d375f1fb60" providerId="ADAL" clId="{665C6B2A-08FA-4AF0-B1CC-5A619F466666}" dt="2020-03-02T10:59:38.387" v="2"/>
          <ac:graphicFrameMkLst>
            <pc:docMk/>
            <pc:sldMk cId="3682767062" sldId="283"/>
            <ac:graphicFrameMk id="10" creationId="{325098A6-CAB4-472A-9BE9-EB1CD13E0A8E}"/>
          </ac:graphicFrameMkLst>
        </pc:graphicFrameChg>
      </pc:sldChg>
      <pc:sldChg chg="modSp">
        <pc:chgData name="Emaus Katriina" userId="e28635f8-d800-42ff-a913-92d375f1fb60" providerId="ADAL" clId="{665C6B2A-08FA-4AF0-B1CC-5A619F466666}" dt="2020-03-02T10:59:39.157" v="3"/>
        <pc:sldMkLst>
          <pc:docMk/>
          <pc:sldMk cId="1076209344" sldId="284"/>
        </pc:sldMkLst>
        <pc:graphicFrameChg chg="mod">
          <ac:chgData name="Emaus Katriina" userId="e28635f8-d800-42ff-a913-92d375f1fb60" providerId="ADAL" clId="{665C6B2A-08FA-4AF0-B1CC-5A619F466666}" dt="2020-03-02T10:59:39.157" v="3"/>
          <ac:graphicFrameMkLst>
            <pc:docMk/>
            <pc:sldMk cId="1076209344" sldId="284"/>
            <ac:graphicFrameMk id="10" creationId="{66FC7457-D687-4421-993E-EACF6EE1FCF9}"/>
          </ac:graphicFrameMkLst>
        </pc:graphicFrameChg>
      </pc:sldChg>
    </pc:docChg>
  </pc:docChgLst>
  <pc:docChgLst>
    <pc:chgData name="Emaus Katriina" userId="e28635f8-d800-42ff-a913-92d375f1fb60" providerId="ADAL" clId="{58CBC9EB-4BD1-45BD-8EAA-BD651D58ECF4}"/>
    <pc:docChg chg="modSld">
      <pc:chgData name="Emaus Katriina" userId="e28635f8-d800-42ff-a913-92d375f1fb60" providerId="ADAL" clId="{58CBC9EB-4BD1-45BD-8EAA-BD651D58ECF4}" dt="2021-04-06T13:39:44.709" v="23"/>
      <pc:docMkLst>
        <pc:docMk/>
      </pc:docMkLst>
      <pc:sldChg chg="modSp">
        <pc:chgData name="Emaus Katriina" userId="e28635f8-d800-42ff-a913-92d375f1fb60" providerId="ADAL" clId="{58CBC9EB-4BD1-45BD-8EAA-BD651D58ECF4}" dt="2021-04-06T13:39:11.029" v="0"/>
        <pc:sldMkLst>
          <pc:docMk/>
          <pc:sldMk cId="369055690" sldId="257"/>
        </pc:sldMkLst>
        <pc:graphicFrameChg chg="mod">
          <ac:chgData name="Emaus Katriina" userId="e28635f8-d800-42ff-a913-92d375f1fb60" providerId="ADAL" clId="{58CBC9EB-4BD1-45BD-8EAA-BD651D58ECF4}" dt="2021-04-06T13:39:11.029" v="0"/>
          <ac:graphicFrameMkLst>
            <pc:docMk/>
            <pc:sldMk cId="369055690" sldId="257"/>
            <ac:graphicFrameMk id="8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58CBC9EB-4BD1-45BD-8EAA-BD651D58ECF4}" dt="2021-04-06T13:39:12.037" v="1"/>
        <pc:sldMkLst>
          <pc:docMk/>
          <pc:sldMk cId="3145583433" sldId="258"/>
        </pc:sldMkLst>
        <pc:graphicFrameChg chg="mod">
          <ac:chgData name="Emaus Katriina" userId="e28635f8-d800-42ff-a913-92d375f1fb60" providerId="ADAL" clId="{58CBC9EB-4BD1-45BD-8EAA-BD651D58ECF4}" dt="2021-04-06T13:39:12.037" v="1"/>
          <ac:graphicFrameMkLst>
            <pc:docMk/>
            <pc:sldMk cId="3145583433" sldId="258"/>
            <ac:graphicFrameMk id="8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58CBC9EB-4BD1-45BD-8EAA-BD651D58ECF4}" dt="2021-04-06T13:39:18.925" v="4"/>
        <pc:sldMkLst>
          <pc:docMk/>
          <pc:sldMk cId="3702945625" sldId="262"/>
        </pc:sldMkLst>
        <pc:graphicFrameChg chg="mod">
          <ac:chgData name="Emaus Katriina" userId="e28635f8-d800-42ff-a913-92d375f1fb60" providerId="ADAL" clId="{58CBC9EB-4BD1-45BD-8EAA-BD651D58ECF4}" dt="2021-04-06T13:39:18.925" v="4"/>
          <ac:graphicFrameMkLst>
            <pc:docMk/>
            <pc:sldMk cId="3702945625" sldId="262"/>
            <ac:graphicFrameMk id="10" creationId="{D406B1C6-1F1E-4FFF-A9D5-5331D4C9774A}"/>
          </ac:graphicFrameMkLst>
        </pc:graphicFrameChg>
      </pc:sldChg>
      <pc:sldChg chg="modSp">
        <pc:chgData name="Emaus Katriina" userId="e28635f8-d800-42ff-a913-92d375f1fb60" providerId="ADAL" clId="{58CBC9EB-4BD1-45BD-8EAA-BD651D58ECF4}" dt="2021-04-06T13:39:20.341" v="5"/>
        <pc:sldMkLst>
          <pc:docMk/>
          <pc:sldMk cId="1117471020" sldId="263"/>
        </pc:sldMkLst>
        <pc:graphicFrameChg chg="mod">
          <ac:chgData name="Emaus Katriina" userId="e28635f8-d800-42ff-a913-92d375f1fb60" providerId="ADAL" clId="{58CBC9EB-4BD1-45BD-8EAA-BD651D58ECF4}" dt="2021-04-06T13:39:20.341" v="5"/>
          <ac:graphicFrameMkLst>
            <pc:docMk/>
            <pc:sldMk cId="1117471020" sldId="263"/>
            <ac:graphicFrameMk id="10" creationId="{ED61EC5B-4B10-45E1-AB74-810AD191B0E3}"/>
          </ac:graphicFrameMkLst>
        </pc:graphicFrameChg>
      </pc:sldChg>
      <pc:sldChg chg="modSp">
        <pc:chgData name="Emaus Katriina" userId="e28635f8-d800-42ff-a913-92d375f1fb60" providerId="ADAL" clId="{58CBC9EB-4BD1-45BD-8EAA-BD651D58ECF4}" dt="2021-04-06T13:39:21.710" v="6"/>
        <pc:sldMkLst>
          <pc:docMk/>
          <pc:sldMk cId="2427972721" sldId="264"/>
        </pc:sldMkLst>
        <pc:graphicFrameChg chg="mod">
          <ac:chgData name="Emaus Katriina" userId="e28635f8-d800-42ff-a913-92d375f1fb60" providerId="ADAL" clId="{58CBC9EB-4BD1-45BD-8EAA-BD651D58ECF4}" dt="2021-04-06T13:39:21.710" v="6"/>
          <ac:graphicFrameMkLst>
            <pc:docMk/>
            <pc:sldMk cId="2427972721" sldId="264"/>
            <ac:graphicFrameMk id="10" creationId="{9832D294-0A0E-4931-893C-D3959E0BA55F}"/>
          </ac:graphicFrameMkLst>
        </pc:graphicFrameChg>
      </pc:sldChg>
      <pc:sldChg chg="modSp">
        <pc:chgData name="Emaus Katriina" userId="e28635f8-d800-42ff-a913-92d375f1fb60" providerId="ADAL" clId="{58CBC9EB-4BD1-45BD-8EAA-BD651D58ECF4}" dt="2021-04-06T13:39:22.970" v="7"/>
        <pc:sldMkLst>
          <pc:docMk/>
          <pc:sldMk cId="2350748738" sldId="265"/>
        </pc:sldMkLst>
        <pc:graphicFrameChg chg="mod">
          <ac:chgData name="Emaus Katriina" userId="e28635f8-d800-42ff-a913-92d375f1fb60" providerId="ADAL" clId="{58CBC9EB-4BD1-45BD-8EAA-BD651D58ECF4}" dt="2021-04-06T13:39:22.970" v="7"/>
          <ac:graphicFrameMkLst>
            <pc:docMk/>
            <pc:sldMk cId="2350748738" sldId="265"/>
            <ac:graphicFrameMk id="10" creationId="{3F53F53C-58A1-4180-9F38-A49C294C96C9}"/>
          </ac:graphicFrameMkLst>
        </pc:graphicFrameChg>
      </pc:sldChg>
      <pc:sldChg chg="modSp">
        <pc:chgData name="Emaus Katriina" userId="e28635f8-d800-42ff-a913-92d375f1fb60" providerId="ADAL" clId="{58CBC9EB-4BD1-45BD-8EAA-BD651D58ECF4}" dt="2021-04-06T13:39:24.223" v="8"/>
        <pc:sldMkLst>
          <pc:docMk/>
          <pc:sldMk cId="1690015247" sldId="266"/>
        </pc:sldMkLst>
        <pc:graphicFrameChg chg="mod">
          <ac:chgData name="Emaus Katriina" userId="e28635f8-d800-42ff-a913-92d375f1fb60" providerId="ADAL" clId="{58CBC9EB-4BD1-45BD-8EAA-BD651D58ECF4}" dt="2021-04-06T13:39:24.223" v="8"/>
          <ac:graphicFrameMkLst>
            <pc:docMk/>
            <pc:sldMk cId="1690015247" sldId="266"/>
            <ac:graphicFrameMk id="10" creationId="{C5B78A22-640D-49FB-8C1E-9C3305AF8319}"/>
          </ac:graphicFrameMkLst>
        </pc:graphicFrameChg>
      </pc:sldChg>
      <pc:sldChg chg="modSp">
        <pc:chgData name="Emaus Katriina" userId="e28635f8-d800-42ff-a913-92d375f1fb60" providerId="ADAL" clId="{58CBC9EB-4BD1-45BD-8EAA-BD651D58ECF4}" dt="2021-04-06T13:39:25.404" v="9"/>
        <pc:sldMkLst>
          <pc:docMk/>
          <pc:sldMk cId="1908879576" sldId="267"/>
        </pc:sldMkLst>
        <pc:graphicFrameChg chg="mod">
          <ac:chgData name="Emaus Katriina" userId="e28635f8-d800-42ff-a913-92d375f1fb60" providerId="ADAL" clId="{58CBC9EB-4BD1-45BD-8EAA-BD651D58ECF4}" dt="2021-04-06T13:39:25.404" v="9"/>
          <ac:graphicFrameMkLst>
            <pc:docMk/>
            <pc:sldMk cId="1908879576" sldId="267"/>
            <ac:graphicFrameMk id="9" creationId="{4227F16A-1709-4FBE-B8AD-940ECA9073EE}"/>
          </ac:graphicFrameMkLst>
        </pc:graphicFrameChg>
      </pc:sldChg>
      <pc:sldChg chg="modSp">
        <pc:chgData name="Emaus Katriina" userId="e28635f8-d800-42ff-a913-92d375f1fb60" providerId="ADAL" clId="{58CBC9EB-4BD1-45BD-8EAA-BD651D58ECF4}" dt="2021-04-06T13:39:27.102" v="10"/>
        <pc:sldMkLst>
          <pc:docMk/>
          <pc:sldMk cId="338271439" sldId="268"/>
        </pc:sldMkLst>
        <pc:graphicFrameChg chg="mod">
          <ac:chgData name="Emaus Katriina" userId="e28635f8-d800-42ff-a913-92d375f1fb60" providerId="ADAL" clId="{58CBC9EB-4BD1-45BD-8EAA-BD651D58ECF4}" dt="2021-04-06T13:39:27.102" v="10"/>
          <ac:graphicFrameMkLst>
            <pc:docMk/>
            <pc:sldMk cId="338271439" sldId="268"/>
            <ac:graphicFrameMk id="10" creationId="{2C97E077-9544-49AB-A8C9-419C5ED64F9D}"/>
          </ac:graphicFrameMkLst>
        </pc:graphicFrameChg>
      </pc:sldChg>
      <pc:sldChg chg="modSp">
        <pc:chgData name="Emaus Katriina" userId="e28635f8-d800-42ff-a913-92d375f1fb60" providerId="ADAL" clId="{58CBC9EB-4BD1-45BD-8EAA-BD651D58ECF4}" dt="2021-04-06T13:39:28.891" v="11"/>
        <pc:sldMkLst>
          <pc:docMk/>
          <pc:sldMk cId="3279556919" sldId="269"/>
        </pc:sldMkLst>
        <pc:graphicFrameChg chg="mod">
          <ac:chgData name="Emaus Katriina" userId="e28635f8-d800-42ff-a913-92d375f1fb60" providerId="ADAL" clId="{58CBC9EB-4BD1-45BD-8EAA-BD651D58ECF4}" dt="2021-04-06T13:39:28.891" v="11"/>
          <ac:graphicFrameMkLst>
            <pc:docMk/>
            <pc:sldMk cId="3279556919" sldId="269"/>
            <ac:graphicFrameMk id="10" creationId="{271BA530-E953-4DBD-BEF2-0C7D85036065}"/>
          </ac:graphicFrameMkLst>
        </pc:graphicFrameChg>
      </pc:sldChg>
      <pc:sldChg chg="modSp">
        <pc:chgData name="Emaus Katriina" userId="e28635f8-d800-42ff-a913-92d375f1fb60" providerId="ADAL" clId="{58CBC9EB-4BD1-45BD-8EAA-BD651D58ECF4}" dt="2021-04-06T13:39:30.034" v="12"/>
        <pc:sldMkLst>
          <pc:docMk/>
          <pc:sldMk cId="3670827783" sldId="270"/>
        </pc:sldMkLst>
        <pc:graphicFrameChg chg="mod">
          <ac:chgData name="Emaus Katriina" userId="e28635f8-d800-42ff-a913-92d375f1fb60" providerId="ADAL" clId="{58CBC9EB-4BD1-45BD-8EAA-BD651D58ECF4}" dt="2021-04-06T13:39:30.034" v="12"/>
          <ac:graphicFrameMkLst>
            <pc:docMk/>
            <pc:sldMk cId="3670827783" sldId="270"/>
            <ac:graphicFrameMk id="10" creationId="{AA9903B3-5AE2-4BFC-AD54-F55B92DDEAA3}"/>
          </ac:graphicFrameMkLst>
        </pc:graphicFrameChg>
      </pc:sldChg>
      <pc:sldChg chg="modSp">
        <pc:chgData name="Emaus Katriina" userId="e28635f8-d800-42ff-a913-92d375f1fb60" providerId="ADAL" clId="{58CBC9EB-4BD1-45BD-8EAA-BD651D58ECF4}" dt="2021-04-06T13:39:31.230" v="13"/>
        <pc:sldMkLst>
          <pc:docMk/>
          <pc:sldMk cId="1043558846" sldId="271"/>
        </pc:sldMkLst>
        <pc:graphicFrameChg chg="mod">
          <ac:chgData name="Emaus Katriina" userId="e28635f8-d800-42ff-a913-92d375f1fb60" providerId="ADAL" clId="{58CBC9EB-4BD1-45BD-8EAA-BD651D58ECF4}" dt="2021-04-06T13:39:31.230" v="13"/>
          <ac:graphicFrameMkLst>
            <pc:docMk/>
            <pc:sldMk cId="1043558846" sldId="271"/>
            <ac:graphicFrameMk id="10" creationId="{B4D90A46-24AE-42D0-AD82-7EA54223F18B}"/>
          </ac:graphicFrameMkLst>
        </pc:graphicFrameChg>
      </pc:sldChg>
      <pc:sldChg chg="modSp">
        <pc:chgData name="Emaus Katriina" userId="e28635f8-d800-42ff-a913-92d375f1fb60" providerId="ADAL" clId="{58CBC9EB-4BD1-45BD-8EAA-BD651D58ECF4}" dt="2021-04-06T13:39:32.615" v="14"/>
        <pc:sldMkLst>
          <pc:docMk/>
          <pc:sldMk cId="3319825423" sldId="272"/>
        </pc:sldMkLst>
        <pc:graphicFrameChg chg="mod">
          <ac:chgData name="Emaus Katriina" userId="e28635f8-d800-42ff-a913-92d375f1fb60" providerId="ADAL" clId="{58CBC9EB-4BD1-45BD-8EAA-BD651D58ECF4}" dt="2021-04-06T13:39:32.615" v="14"/>
          <ac:graphicFrameMkLst>
            <pc:docMk/>
            <pc:sldMk cId="3319825423" sldId="272"/>
            <ac:graphicFrameMk id="10" creationId="{C675BCB3-AB11-468F-BCF4-45221045C26B}"/>
          </ac:graphicFrameMkLst>
        </pc:graphicFrameChg>
      </pc:sldChg>
      <pc:sldChg chg="modSp">
        <pc:chgData name="Emaus Katriina" userId="e28635f8-d800-42ff-a913-92d375f1fb60" providerId="ADAL" clId="{58CBC9EB-4BD1-45BD-8EAA-BD651D58ECF4}" dt="2021-04-06T13:39:33.756" v="15"/>
        <pc:sldMkLst>
          <pc:docMk/>
          <pc:sldMk cId="4278859879" sldId="273"/>
        </pc:sldMkLst>
        <pc:graphicFrameChg chg="mod">
          <ac:chgData name="Emaus Katriina" userId="e28635f8-d800-42ff-a913-92d375f1fb60" providerId="ADAL" clId="{58CBC9EB-4BD1-45BD-8EAA-BD651D58ECF4}" dt="2021-04-06T13:39:33.756" v="15"/>
          <ac:graphicFrameMkLst>
            <pc:docMk/>
            <pc:sldMk cId="4278859879" sldId="273"/>
            <ac:graphicFrameMk id="10" creationId="{A612714B-8399-457E-920F-5739241E1D24}"/>
          </ac:graphicFrameMkLst>
        </pc:graphicFrameChg>
      </pc:sldChg>
      <pc:sldChg chg="modSp">
        <pc:chgData name="Emaus Katriina" userId="e28635f8-d800-42ff-a913-92d375f1fb60" providerId="ADAL" clId="{58CBC9EB-4BD1-45BD-8EAA-BD651D58ECF4}" dt="2021-04-06T13:39:35.218" v="16"/>
        <pc:sldMkLst>
          <pc:docMk/>
          <pc:sldMk cId="2830257362" sldId="274"/>
        </pc:sldMkLst>
        <pc:graphicFrameChg chg="mod">
          <ac:chgData name="Emaus Katriina" userId="e28635f8-d800-42ff-a913-92d375f1fb60" providerId="ADAL" clId="{58CBC9EB-4BD1-45BD-8EAA-BD651D58ECF4}" dt="2021-04-06T13:39:35.218" v="16"/>
          <ac:graphicFrameMkLst>
            <pc:docMk/>
            <pc:sldMk cId="2830257362" sldId="274"/>
            <ac:graphicFrameMk id="10" creationId="{77727C57-0FEB-47DA-9B09-DFAA6C5E8348}"/>
          </ac:graphicFrameMkLst>
        </pc:graphicFrameChg>
      </pc:sldChg>
      <pc:sldChg chg="modSp">
        <pc:chgData name="Emaus Katriina" userId="e28635f8-d800-42ff-a913-92d375f1fb60" providerId="ADAL" clId="{58CBC9EB-4BD1-45BD-8EAA-BD651D58ECF4}" dt="2021-04-06T13:39:36.451" v="17"/>
        <pc:sldMkLst>
          <pc:docMk/>
          <pc:sldMk cId="652029288" sldId="275"/>
        </pc:sldMkLst>
        <pc:graphicFrameChg chg="mod">
          <ac:chgData name="Emaus Katriina" userId="e28635f8-d800-42ff-a913-92d375f1fb60" providerId="ADAL" clId="{58CBC9EB-4BD1-45BD-8EAA-BD651D58ECF4}" dt="2021-04-06T13:39:36.451" v="17"/>
          <ac:graphicFrameMkLst>
            <pc:docMk/>
            <pc:sldMk cId="652029288" sldId="275"/>
            <ac:graphicFrameMk id="10" creationId="{F51C3D5F-3FF6-41FE-9446-445400EA7AD3}"/>
          </ac:graphicFrameMkLst>
        </pc:graphicFrameChg>
      </pc:sldChg>
      <pc:sldChg chg="modSp">
        <pc:chgData name="Emaus Katriina" userId="e28635f8-d800-42ff-a913-92d375f1fb60" providerId="ADAL" clId="{58CBC9EB-4BD1-45BD-8EAA-BD651D58ECF4}" dt="2021-04-06T13:39:37.770" v="18"/>
        <pc:sldMkLst>
          <pc:docMk/>
          <pc:sldMk cId="1463627730" sldId="276"/>
        </pc:sldMkLst>
        <pc:graphicFrameChg chg="mod">
          <ac:chgData name="Emaus Katriina" userId="e28635f8-d800-42ff-a913-92d375f1fb60" providerId="ADAL" clId="{58CBC9EB-4BD1-45BD-8EAA-BD651D58ECF4}" dt="2021-04-06T13:39:37.770" v="18"/>
          <ac:graphicFrameMkLst>
            <pc:docMk/>
            <pc:sldMk cId="1463627730" sldId="276"/>
            <ac:graphicFrameMk id="10" creationId="{E74952AC-D9F5-46C4-8CFC-64AA88D8DF76}"/>
          </ac:graphicFrameMkLst>
        </pc:graphicFrameChg>
      </pc:sldChg>
      <pc:sldChg chg="modSp">
        <pc:chgData name="Emaus Katriina" userId="e28635f8-d800-42ff-a913-92d375f1fb60" providerId="ADAL" clId="{58CBC9EB-4BD1-45BD-8EAA-BD651D58ECF4}" dt="2021-04-06T13:39:39.087" v="19"/>
        <pc:sldMkLst>
          <pc:docMk/>
          <pc:sldMk cId="1518221807" sldId="277"/>
        </pc:sldMkLst>
        <pc:graphicFrameChg chg="mod">
          <ac:chgData name="Emaus Katriina" userId="e28635f8-d800-42ff-a913-92d375f1fb60" providerId="ADAL" clId="{58CBC9EB-4BD1-45BD-8EAA-BD651D58ECF4}" dt="2021-04-06T13:39:39.087" v="19"/>
          <ac:graphicFrameMkLst>
            <pc:docMk/>
            <pc:sldMk cId="1518221807" sldId="277"/>
            <ac:graphicFrameMk id="10" creationId="{B577B629-C1C0-420C-B15C-F7738BBAD2B2}"/>
          </ac:graphicFrameMkLst>
        </pc:graphicFrameChg>
      </pc:sldChg>
      <pc:sldChg chg="modSp">
        <pc:chgData name="Emaus Katriina" userId="e28635f8-d800-42ff-a913-92d375f1fb60" providerId="ADAL" clId="{58CBC9EB-4BD1-45BD-8EAA-BD651D58ECF4}" dt="2021-04-06T13:39:40.538" v="20"/>
        <pc:sldMkLst>
          <pc:docMk/>
          <pc:sldMk cId="3122956847" sldId="278"/>
        </pc:sldMkLst>
        <pc:graphicFrameChg chg="mod">
          <ac:chgData name="Emaus Katriina" userId="e28635f8-d800-42ff-a913-92d375f1fb60" providerId="ADAL" clId="{58CBC9EB-4BD1-45BD-8EAA-BD651D58ECF4}" dt="2021-04-06T13:39:40.538" v="20"/>
          <ac:graphicFrameMkLst>
            <pc:docMk/>
            <pc:sldMk cId="3122956847" sldId="278"/>
            <ac:graphicFrameMk id="10" creationId="{4E132D05-4D7A-4302-941E-851675ECC380}"/>
          </ac:graphicFrameMkLst>
        </pc:graphicFrameChg>
      </pc:sldChg>
      <pc:sldChg chg="modSp">
        <pc:chgData name="Emaus Katriina" userId="e28635f8-d800-42ff-a913-92d375f1fb60" providerId="ADAL" clId="{58CBC9EB-4BD1-45BD-8EAA-BD651D58ECF4}" dt="2021-04-06T13:39:41.938" v="21"/>
        <pc:sldMkLst>
          <pc:docMk/>
          <pc:sldMk cId="62254542" sldId="279"/>
        </pc:sldMkLst>
        <pc:graphicFrameChg chg="mod">
          <ac:chgData name="Emaus Katriina" userId="e28635f8-d800-42ff-a913-92d375f1fb60" providerId="ADAL" clId="{58CBC9EB-4BD1-45BD-8EAA-BD651D58ECF4}" dt="2021-04-06T13:39:41.938" v="21"/>
          <ac:graphicFrameMkLst>
            <pc:docMk/>
            <pc:sldMk cId="62254542" sldId="279"/>
            <ac:graphicFrameMk id="10" creationId="{19C11935-7209-4132-AAA1-750AA72F40E4}"/>
          </ac:graphicFrameMkLst>
        </pc:graphicFrameChg>
      </pc:sldChg>
      <pc:sldChg chg="modSp">
        <pc:chgData name="Emaus Katriina" userId="e28635f8-d800-42ff-a913-92d375f1fb60" providerId="ADAL" clId="{58CBC9EB-4BD1-45BD-8EAA-BD651D58ECF4}" dt="2021-04-06T13:39:43.293" v="22"/>
        <pc:sldMkLst>
          <pc:docMk/>
          <pc:sldMk cId="1080264128" sldId="280"/>
        </pc:sldMkLst>
        <pc:graphicFrameChg chg="mod">
          <ac:chgData name="Emaus Katriina" userId="e28635f8-d800-42ff-a913-92d375f1fb60" providerId="ADAL" clId="{58CBC9EB-4BD1-45BD-8EAA-BD651D58ECF4}" dt="2021-04-06T13:39:43.293" v="22"/>
          <ac:graphicFrameMkLst>
            <pc:docMk/>
            <pc:sldMk cId="1080264128" sldId="280"/>
            <ac:graphicFrameMk id="10" creationId="{B3835CA0-9000-4C00-B216-9C5DD488572A}"/>
          </ac:graphicFrameMkLst>
        </pc:graphicFrameChg>
      </pc:sldChg>
      <pc:sldChg chg="modSp">
        <pc:chgData name="Emaus Katriina" userId="e28635f8-d800-42ff-a913-92d375f1fb60" providerId="ADAL" clId="{58CBC9EB-4BD1-45BD-8EAA-BD651D58ECF4}" dt="2021-04-06T13:39:44.709" v="23"/>
        <pc:sldMkLst>
          <pc:docMk/>
          <pc:sldMk cId="2747308166" sldId="281"/>
        </pc:sldMkLst>
        <pc:graphicFrameChg chg="mod">
          <ac:chgData name="Emaus Katriina" userId="e28635f8-d800-42ff-a913-92d375f1fb60" providerId="ADAL" clId="{58CBC9EB-4BD1-45BD-8EAA-BD651D58ECF4}" dt="2021-04-06T13:39:44.709" v="23"/>
          <ac:graphicFrameMkLst>
            <pc:docMk/>
            <pc:sldMk cId="2747308166" sldId="281"/>
            <ac:graphicFrameMk id="10" creationId="{85ED489E-8F48-4953-975A-B44CC066D50B}"/>
          </ac:graphicFrameMkLst>
        </pc:graphicFrameChg>
      </pc:sldChg>
      <pc:sldChg chg="modSp">
        <pc:chgData name="Emaus Katriina" userId="e28635f8-d800-42ff-a913-92d375f1fb60" providerId="ADAL" clId="{58CBC9EB-4BD1-45BD-8EAA-BD651D58ECF4}" dt="2021-04-06T13:39:14.560" v="2"/>
        <pc:sldMkLst>
          <pc:docMk/>
          <pc:sldMk cId="3682767062" sldId="283"/>
        </pc:sldMkLst>
        <pc:graphicFrameChg chg="mod">
          <ac:chgData name="Emaus Katriina" userId="e28635f8-d800-42ff-a913-92d375f1fb60" providerId="ADAL" clId="{58CBC9EB-4BD1-45BD-8EAA-BD651D58ECF4}" dt="2021-04-06T13:39:14.560" v="2"/>
          <ac:graphicFrameMkLst>
            <pc:docMk/>
            <pc:sldMk cId="3682767062" sldId="283"/>
            <ac:graphicFrameMk id="10" creationId="{325098A6-CAB4-472A-9BE9-EB1CD13E0A8E}"/>
          </ac:graphicFrameMkLst>
        </pc:graphicFrameChg>
      </pc:sldChg>
      <pc:sldChg chg="modSp">
        <pc:chgData name="Emaus Katriina" userId="e28635f8-d800-42ff-a913-92d375f1fb60" providerId="ADAL" clId="{58CBC9EB-4BD1-45BD-8EAA-BD651D58ECF4}" dt="2021-04-06T13:39:16.545" v="3"/>
        <pc:sldMkLst>
          <pc:docMk/>
          <pc:sldMk cId="1076209344" sldId="284"/>
        </pc:sldMkLst>
        <pc:graphicFrameChg chg="mod">
          <ac:chgData name="Emaus Katriina" userId="e28635f8-d800-42ff-a913-92d375f1fb60" providerId="ADAL" clId="{58CBC9EB-4BD1-45BD-8EAA-BD651D58ECF4}" dt="2021-04-06T13:39:16.545" v="3"/>
          <ac:graphicFrameMkLst>
            <pc:docMk/>
            <pc:sldMk cId="1076209344" sldId="284"/>
            <ac:graphicFrameMk id="9" creationId="{F8A4BB36-59C2-43EE-8728-5B4016B20828}"/>
          </ac:graphicFrameMkLst>
        </pc:graphicFrameChg>
      </pc:sldChg>
    </pc:docChg>
  </pc:docChgLst>
  <pc:docChgLst>
    <pc:chgData name="Emaus Katriina" userId="e28635f8-d800-42ff-a913-92d375f1fb60" providerId="ADAL" clId="{4A63E46E-E0A4-4589-926B-24172CC71481}"/>
    <pc:docChg chg="modSld">
      <pc:chgData name="Emaus Katriina" userId="e28635f8-d800-42ff-a913-92d375f1fb60" providerId="ADAL" clId="{4A63E46E-E0A4-4589-926B-24172CC71481}" dt="2020-11-03T09:03:55.646" v="47"/>
      <pc:docMkLst>
        <pc:docMk/>
      </pc:docMkLst>
      <pc:sldChg chg="modSp">
        <pc:chgData name="Emaus Katriina" userId="e28635f8-d800-42ff-a913-92d375f1fb60" providerId="ADAL" clId="{4A63E46E-E0A4-4589-926B-24172CC71481}" dt="2020-11-03T09:03:25.884" v="24"/>
        <pc:sldMkLst>
          <pc:docMk/>
          <pc:sldMk cId="369055690" sldId="257"/>
        </pc:sldMkLst>
        <pc:graphicFrameChg chg="mod">
          <ac:chgData name="Emaus Katriina" userId="e28635f8-d800-42ff-a913-92d375f1fb60" providerId="ADAL" clId="{4A63E46E-E0A4-4589-926B-24172CC71481}" dt="2020-11-03T09:03:25.884" v="24"/>
          <ac:graphicFrameMkLst>
            <pc:docMk/>
            <pc:sldMk cId="369055690" sldId="257"/>
            <ac:graphicFrameMk id="8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4A63E46E-E0A4-4589-926B-24172CC71481}" dt="2020-11-03T09:03:26.313" v="25"/>
        <pc:sldMkLst>
          <pc:docMk/>
          <pc:sldMk cId="3145583433" sldId="258"/>
        </pc:sldMkLst>
        <pc:graphicFrameChg chg="mod">
          <ac:chgData name="Emaus Katriina" userId="e28635f8-d800-42ff-a913-92d375f1fb60" providerId="ADAL" clId="{4A63E46E-E0A4-4589-926B-24172CC71481}" dt="2020-11-03T09:03:26.313" v="25"/>
          <ac:graphicFrameMkLst>
            <pc:docMk/>
            <pc:sldMk cId="3145583433" sldId="258"/>
            <ac:graphicFrameMk id="8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4A63E46E-E0A4-4589-926B-24172CC71481}" dt="2020-11-03T09:03:31.048" v="28"/>
        <pc:sldMkLst>
          <pc:docMk/>
          <pc:sldMk cId="3702945625" sldId="262"/>
        </pc:sldMkLst>
        <pc:graphicFrameChg chg="mod">
          <ac:chgData name="Emaus Katriina" userId="e28635f8-d800-42ff-a913-92d375f1fb60" providerId="ADAL" clId="{4A63E46E-E0A4-4589-926B-24172CC71481}" dt="2020-11-03T09:03:31.048" v="28"/>
          <ac:graphicFrameMkLst>
            <pc:docMk/>
            <pc:sldMk cId="3702945625" sldId="262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4A63E46E-E0A4-4589-926B-24172CC71481}" dt="2020-11-03T09:03:32.201" v="29"/>
        <pc:sldMkLst>
          <pc:docMk/>
          <pc:sldMk cId="1117471020" sldId="263"/>
        </pc:sldMkLst>
        <pc:graphicFrameChg chg="mod">
          <ac:chgData name="Emaus Katriina" userId="e28635f8-d800-42ff-a913-92d375f1fb60" providerId="ADAL" clId="{4A63E46E-E0A4-4589-926B-24172CC71481}" dt="2020-11-03T09:03:32.201" v="29"/>
          <ac:graphicFrameMkLst>
            <pc:docMk/>
            <pc:sldMk cId="1117471020" sldId="263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4A63E46E-E0A4-4589-926B-24172CC71481}" dt="2020-11-03T09:03:33.522" v="30"/>
        <pc:sldMkLst>
          <pc:docMk/>
          <pc:sldMk cId="2427972721" sldId="264"/>
        </pc:sldMkLst>
        <pc:graphicFrameChg chg="mod">
          <ac:chgData name="Emaus Katriina" userId="e28635f8-d800-42ff-a913-92d375f1fb60" providerId="ADAL" clId="{4A63E46E-E0A4-4589-926B-24172CC71481}" dt="2020-11-03T09:03:33.522" v="30"/>
          <ac:graphicFrameMkLst>
            <pc:docMk/>
            <pc:sldMk cId="2427972721" sldId="264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4A63E46E-E0A4-4589-926B-24172CC71481}" dt="2020-11-03T09:03:34.779" v="31"/>
        <pc:sldMkLst>
          <pc:docMk/>
          <pc:sldMk cId="2350748738" sldId="265"/>
        </pc:sldMkLst>
        <pc:graphicFrameChg chg="mod">
          <ac:chgData name="Emaus Katriina" userId="e28635f8-d800-42ff-a913-92d375f1fb60" providerId="ADAL" clId="{4A63E46E-E0A4-4589-926B-24172CC71481}" dt="2020-11-03T09:03:34.779" v="31"/>
          <ac:graphicFrameMkLst>
            <pc:docMk/>
            <pc:sldMk cId="2350748738" sldId="265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4A63E46E-E0A4-4589-926B-24172CC71481}" dt="2020-11-03T09:03:35.934" v="32"/>
        <pc:sldMkLst>
          <pc:docMk/>
          <pc:sldMk cId="1690015247" sldId="266"/>
        </pc:sldMkLst>
        <pc:graphicFrameChg chg="mod">
          <ac:chgData name="Emaus Katriina" userId="e28635f8-d800-42ff-a913-92d375f1fb60" providerId="ADAL" clId="{4A63E46E-E0A4-4589-926B-24172CC71481}" dt="2020-11-03T09:03:35.934" v="32"/>
          <ac:graphicFrameMkLst>
            <pc:docMk/>
            <pc:sldMk cId="1690015247" sldId="266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4A63E46E-E0A4-4589-926B-24172CC71481}" dt="2020-11-03T09:03:37.113" v="33"/>
        <pc:sldMkLst>
          <pc:docMk/>
          <pc:sldMk cId="1908879576" sldId="267"/>
        </pc:sldMkLst>
        <pc:graphicFrameChg chg="mod">
          <ac:chgData name="Emaus Katriina" userId="e28635f8-d800-42ff-a913-92d375f1fb60" providerId="ADAL" clId="{4A63E46E-E0A4-4589-926B-24172CC71481}" dt="2020-11-03T09:03:37.113" v="33"/>
          <ac:graphicFrameMkLst>
            <pc:docMk/>
            <pc:sldMk cId="1908879576" sldId="26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4A63E46E-E0A4-4589-926B-24172CC71481}" dt="2020-11-03T09:03:38.448" v="34"/>
        <pc:sldMkLst>
          <pc:docMk/>
          <pc:sldMk cId="338271439" sldId="268"/>
        </pc:sldMkLst>
        <pc:graphicFrameChg chg="mod">
          <ac:chgData name="Emaus Katriina" userId="e28635f8-d800-42ff-a913-92d375f1fb60" providerId="ADAL" clId="{4A63E46E-E0A4-4589-926B-24172CC71481}" dt="2020-11-03T09:03:38.448" v="34"/>
          <ac:graphicFrameMkLst>
            <pc:docMk/>
            <pc:sldMk cId="338271439" sldId="268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4A63E46E-E0A4-4589-926B-24172CC71481}" dt="2020-11-03T09:03:39.639" v="35"/>
        <pc:sldMkLst>
          <pc:docMk/>
          <pc:sldMk cId="3279556919" sldId="269"/>
        </pc:sldMkLst>
        <pc:graphicFrameChg chg="mod">
          <ac:chgData name="Emaus Katriina" userId="e28635f8-d800-42ff-a913-92d375f1fb60" providerId="ADAL" clId="{4A63E46E-E0A4-4589-926B-24172CC71481}" dt="2020-11-03T09:03:39.639" v="35"/>
          <ac:graphicFrameMkLst>
            <pc:docMk/>
            <pc:sldMk cId="3279556919" sldId="269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4A63E46E-E0A4-4589-926B-24172CC71481}" dt="2020-11-03T09:03:40.855" v="36"/>
        <pc:sldMkLst>
          <pc:docMk/>
          <pc:sldMk cId="3670827783" sldId="270"/>
        </pc:sldMkLst>
        <pc:graphicFrameChg chg="mod">
          <ac:chgData name="Emaus Katriina" userId="e28635f8-d800-42ff-a913-92d375f1fb60" providerId="ADAL" clId="{4A63E46E-E0A4-4589-926B-24172CC71481}" dt="2020-11-03T09:03:40.855" v="36"/>
          <ac:graphicFrameMkLst>
            <pc:docMk/>
            <pc:sldMk cId="3670827783" sldId="270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4A63E46E-E0A4-4589-926B-24172CC71481}" dt="2020-11-03T09:03:42.106" v="37"/>
        <pc:sldMkLst>
          <pc:docMk/>
          <pc:sldMk cId="1043558846" sldId="271"/>
        </pc:sldMkLst>
        <pc:graphicFrameChg chg="mod">
          <ac:chgData name="Emaus Katriina" userId="e28635f8-d800-42ff-a913-92d375f1fb60" providerId="ADAL" clId="{4A63E46E-E0A4-4589-926B-24172CC71481}" dt="2020-11-03T09:03:42.106" v="37"/>
          <ac:graphicFrameMkLst>
            <pc:docMk/>
            <pc:sldMk cId="1043558846" sldId="271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4A63E46E-E0A4-4589-926B-24172CC71481}" dt="2020-11-03T09:03:43.296" v="38"/>
        <pc:sldMkLst>
          <pc:docMk/>
          <pc:sldMk cId="3319825423" sldId="272"/>
        </pc:sldMkLst>
        <pc:graphicFrameChg chg="mod">
          <ac:chgData name="Emaus Katriina" userId="e28635f8-d800-42ff-a913-92d375f1fb60" providerId="ADAL" clId="{4A63E46E-E0A4-4589-926B-24172CC71481}" dt="2020-11-03T09:03:43.296" v="38"/>
          <ac:graphicFrameMkLst>
            <pc:docMk/>
            <pc:sldMk cId="3319825423" sldId="272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4A63E46E-E0A4-4589-926B-24172CC71481}" dt="2020-11-03T09:03:44.750" v="39"/>
        <pc:sldMkLst>
          <pc:docMk/>
          <pc:sldMk cId="4278859879" sldId="273"/>
        </pc:sldMkLst>
        <pc:graphicFrameChg chg="mod">
          <ac:chgData name="Emaus Katriina" userId="e28635f8-d800-42ff-a913-92d375f1fb60" providerId="ADAL" clId="{4A63E46E-E0A4-4589-926B-24172CC71481}" dt="2020-11-03T09:03:44.750" v="39"/>
          <ac:graphicFrameMkLst>
            <pc:docMk/>
            <pc:sldMk cId="4278859879" sldId="273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4A63E46E-E0A4-4589-926B-24172CC71481}" dt="2020-11-03T09:03:46.186" v="40"/>
        <pc:sldMkLst>
          <pc:docMk/>
          <pc:sldMk cId="2830257362" sldId="274"/>
        </pc:sldMkLst>
        <pc:graphicFrameChg chg="mod">
          <ac:chgData name="Emaus Katriina" userId="e28635f8-d800-42ff-a913-92d375f1fb60" providerId="ADAL" clId="{4A63E46E-E0A4-4589-926B-24172CC71481}" dt="2020-11-03T09:03:46.186" v="40"/>
          <ac:graphicFrameMkLst>
            <pc:docMk/>
            <pc:sldMk cId="2830257362" sldId="274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4A63E46E-E0A4-4589-926B-24172CC71481}" dt="2020-11-03T09:03:47.548" v="41"/>
        <pc:sldMkLst>
          <pc:docMk/>
          <pc:sldMk cId="652029288" sldId="275"/>
        </pc:sldMkLst>
        <pc:graphicFrameChg chg="mod">
          <ac:chgData name="Emaus Katriina" userId="e28635f8-d800-42ff-a913-92d375f1fb60" providerId="ADAL" clId="{4A63E46E-E0A4-4589-926B-24172CC71481}" dt="2020-11-03T09:03:47.548" v="41"/>
          <ac:graphicFrameMkLst>
            <pc:docMk/>
            <pc:sldMk cId="652029288" sldId="275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4A63E46E-E0A4-4589-926B-24172CC71481}" dt="2020-11-03T09:03:48.707" v="42"/>
        <pc:sldMkLst>
          <pc:docMk/>
          <pc:sldMk cId="1463627730" sldId="276"/>
        </pc:sldMkLst>
        <pc:graphicFrameChg chg="mod">
          <ac:chgData name="Emaus Katriina" userId="e28635f8-d800-42ff-a913-92d375f1fb60" providerId="ADAL" clId="{4A63E46E-E0A4-4589-926B-24172CC71481}" dt="2020-11-03T09:03:48.707" v="42"/>
          <ac:graphicFrameMkLst>
            <pc:docMk/>
            <pc:sldMk cId="1463627730" sldId="276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4A63E46E-E0A4-4589-926B-24172CC71481}" dt="2020-11-03T09:03:50.180" v="43"/>
        <pc:sldMkLst>
          <pc:docMk/>
          <pc:sldMk cId="1518221807" sldId="277"/>
        </pc:sldMkLst>
        <pc:graphicFrameChg chg="mod">
          <ac:chgData name="Emaus Katriina" userId="e28635f8-d800-42ff-a913-92d375f1fb60" providerId="ADAL" clId="{4A63E46E-E0A4-4589-926B-24172CC71481}" dt="2020-11-03T09:03:50.180" v="43"/>
          <ac:graphicFrameMkLst>
            <pc:docMk/>
            <pc:sldMk cId="1518221807" sldId="27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4A63E46E-E0A4-4589-926B-24172CC71481}" dt="2020-11-03T09:03:51.744" v="44"/>
        <pc:sldMkLst>
          <pc:docMk/>
          <pc:sldMk cId="3122956847" sldId="278"/>
        </pc:sldMkLst>
        <pc:graphicFrameChg chg="mod">
          <ac:chgData name="Emaus Katriina" userId="e28635f8-d800-42ff-a913-92d375f1fb60" providerId="ADAL" clId="{4A63E46E-E0A4-4589-926B-24172CC71481}" dt="2020-11-03T09:03:51.744" v="44"/>
          <ac:graphicFrameMkLst>
            <pc:docMk/>
            <pc:sldMk cId="3122956847" sldId="278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4A63E46E-E0A4-4589-926B-24172CC71481}" dt="2020-11-03T09:03:53.273" v="45"/>
        <pc:sldMkLst>
          <pc:docMk/>
          <pc:sldMk cId="62254542" sldId="279"/>
        </pc:sldMkLst>
        <pc:graphicFrameChg chg="mod">
          <ac:chgData name="Emaus Katriina" userId="e28635f8-d800-42ff-a913-92d375f1fb60" providerId="ADAL" clId="{4A63E46E-E0A4-4589-926B-24172CC71481}" dt="2020-11-03T09:03:53.273" v="45"/>
          <ac:graphicFrameMkLst>
            <pc:docMk/>
            <pc:sldMk cId="62254542" sldId="279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4A63E46E-E0A4-4589-926B-24172CC71481}" dt="2020-11-03T09:03:54.443" v="46"/>
        <pc:sldMkLst>
          <pc:docMk/>
          <pc:sldMk cId="1080264128" sldId="280"/>
        </pc:sldMkLst>
        <pc:graphicFrameChg chg="mod">
          <ac:chgData name="Emaus Katriina" userId="e28635f8-d800-42ff-a913-92d375f1fb60" providerId="ADAL" clId="{4A63E46E-E0A4-4589-926B-24172CC71481}" dt="2020-11-03T09:03:54.443" v="46"/>
          <ac:graphicFrameMkLst>
            <pc:docMk/>
            <pc:sldMk cId="1080264128" sldId="280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4A63E46E-E0A4-4589-926B-24172CC71481}" dt="2020-11-03T09:03:55.646" v="47"/>
        <pc:sldMkLst>
          <pc:docMk/>
          <pc:sldMk cId="2747308166" sldId="281"/>
        </pc:sldMkLst>
        <pc:graphicFrameChg chg="mod">
          <ac:chgData name="Emaus Katriina" userId="e28635f8-d800-42ff-a913-92d375f1fb60" providerId="ADAL" clId="{4A63E46E-E0A4-4589-926B-24172CC71481}" dt="2020-11-03T09:03:55.646" v="47"/>
          <ac:graphicFrameMkLst>
            <pc:docMk/>
            <pc:sldMk cId="2747308166" sldId="281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4A63E46E-E0A4-4589-926B-24172CC71481}" dt="2020-11-03T09:03:28.527" v="26"/>
        <pc:sldMkLst>
          <pc:docMk/>
          <pc:sldMk cId="3682767062" sldId="283"/>
        </pc:sldMkLst>
        <pc:graphicFrameChg chg="mod">
          <ac:chgData name="Emaus Katriina" userId="e28635f8-d800-42ff-a913-92d375f1fb60" providerId="ADAL" clId="{4A63E46E-E0A4-4589-926B-24172CC71481}" dt="2020-11-03T09:03:28.527" v="26"/>
          <ac:graphicFrameMkLst>
            <pc:docMk/>
            <pc:sldMk cId="3682767062" sldId="283"/>
            <ac:graphicFrameMk id="10" creationId="{325098A6-CAB4-472A-9BE9-EB1CD13E0A8E}"/>
          </ac:graphicFrameMkLst>
        </pc:graphicFrameChg>
      </pc:sldChg>
      <pc:sldChg chg="modSp">
        <pc:chgData name="Emaus Katriina" userId="e28635f8-d800-42ff-a913-92d375f1fb60" providerId="ADAL" clId="{4A63E46E-E0A4-4589-926B-24172CC71481}" dt="2020-11-03T09:03:29.812" v="27"/>
        <pc:sldMkLst>
          <pc:docMk/>
          <pc:sldMk cId="1076209344" sldId="284"/>
        </pc:sldMkLst>
        <pc:graphicFrameChg chg="mod">
          <ac:chgData name="Emaus Katriina" userId="e28635f8-d800-42ff-a913-92d375f1fb60" providerId="ADAL" clId="{4A63E46E-E0A4-4589-926B-24172CC71481}" dt="2020-11-03T09:03:29.812" v="27"/>
          <ac:graphicFrameMkLst>
            <pc:docMk/>
            <pc:sldMk cId="1076209344" sldId="284"/>
            <ac:graphicFrameMk id="10" creationId="{66FC7457-D687-4421-993E-EACF6EE1FCF9}"/>
          </ac:graphicFrameMkLst>
        </pc:graphicFrame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105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Teknologiateollisuus</a:t>
            </a:r>
            <a:endParaRPr lang="en-US" sz="105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2C89C3-1639-C64F-B7DC-4038F10D3C80}" type="slidenum">
              <a:rPr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‹#›</a:t>
            </a:fld>
            <a:endParaRPr lang="en-US" sz="105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375265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B5A0B3B4-F971-4AD3-B530-DE860EFC07D2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48243881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1pPr>
    <a:lvl2pPr marL="339932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2pPr>
    <a:lvl3pPr marL="679871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3pPr>
    <a:lvl4pPr marL="1019807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4pPr>
    <a:lvl5pPr marL="1359744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5pPr>
    <a:lvl6pPr marL="1699681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6pPr>
    <a:lvl7pPr marL="2039614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7pPr>
    <a:lvl8pPr marL="2379548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8pPr>
    <a:lvl9pPr marL="2719486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9603" y="1975958"/>
            <a:ext cx="4813996" cy="1081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411044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6CD9711-B79C-44AA-92AF-F487B44B99C1}" type="datetime1">
              <a:rPr lang="en-US" smtClean="0"/>
              <a:t>5/2/2024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6262288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4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5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7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00F5C09-30E4-468F-B4DD-3CFFB8A0562D}" type="datetime1">
              <a:rPr lang="en-US" smtClean="0"/>
              <a:t>5/2/2024</a:t>
            </a:fld>
            <a:endParaRPr lang="fi-FI"/>
          </a:p>
        </p:txBody>
      </p:sp>
      <p:sp>
        <p:nvSpPr>
          <p:cNvPr id="18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208088662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CDAF6C7-377E-4B08-AD5D-A0E3391FAA17}" type="datetime1">
              <a:rPr lang="en-US" smtClean="0"/>
              <a:t>5/2/2024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50421713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87EC0B6-2E25-4D18-9E30-E0B3C0C6522E}" type="datetime1">
              <a:rPr lang="en-US" smtClean="0"/>
              <a:t>5/2/2024</a:t>
            </a:fld>
            <a:endParaRPr lang="fi-FI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64181846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CC09E36-3F44-42B7-8655-A8C000CE7DD4}" type="datetime1">
              <a:rPr lang="en-US" smtClean="0"/>
              <a:t>5/2/2024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745300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3BCD378-01EB-4810-9C8E-3D1469448D83}" type="datetime1">
              <a:rPr lang="en-US" smtClean="0"/>
              <a:t>5/2/2024</a:t>
            </a:fld>
            <a:endParaRPr lang="fi-FI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166785004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015ADCA-8E35-4E8D-BC4B-9F473597696F}" type="datetime1">
              <a:rPr lang="en-US" smtClean="0"/>
              <a:t>5/2/2024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5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982625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rgbClr val="000000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3823E4C3-436B-4D27-8703-03F6D6D87FC4}" type="datetime1">
              <a:rPr lang="en-US" smtClean="0"/>
              <a:t>5/2/2024</a:t>
            </a:fld>
            <a:endParaRPr lang="fi-FI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549499557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A2F7AA48-13C6-4B92-BA02-8193D7A1134B}" type="datetime1">
              <a:rPr lang="en-US" smtClean="0"/>
              <a:t>5/2/2024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9775427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BFBA45B5-99AE-4DC6-AE90-F0CC4C496FAF}" type="datetime1">
              <a:rPr lang="en-US" smtClean="0"/>
              <a:t>5/2/2024</a:t>
            </a:fld>
            <a:endParaRPr lang="fi-FI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/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  <p:sp>
        <p:nvSpPr>
          <p:cNvPr id="21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7171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22" name="Tekstin paikkamerkki 28"/>
          <p:cNvSpPr>
            <a:spLocks noGrp="1"/>
          </p:cNvSpPr>
          <p:nvPr>
            <p:ph type="body" sz="quarter" idx="20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29016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881898"/>
            <a:ext cx="6977283" cy="1165268"/>
          </a:xfrm>
          <a:prstGeom prst="rect">
            <a:avLst/>
          </a:prstGeom>
        </p:spPr>
        <p:txBody>
          <a:bodyPr>
            <a:normAutofit/>
          </a:bodyPr>
          <a:lstStyle>
            <a:lvl1pPr marL="108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6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pääotsikkoa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010DB5D-D05F-42FA-A6C6-AB6B33FAEAF0}" type="datetime1">
              <a:rPr lang="en-US" smtClean="0"/>
              <a:t>5/2/2024</a:t>
            </a:fld>
            <a:endParaRPr lang="fi-FI"/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154039037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2-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B6805023-F229-4028-A7EF-BB668AB9EE9F}" type="datetime1">
              <a:rPr lang="en-US" smtClean="0"/>
              <a:t>5/2/2024</a:t>
            </a:fld>
            <a:endParaRPr lang="fi-FI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/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  <p:sp>
        <p:nvSpPr>
          <p:cNvPr id="11" name="Tekstin paikkamerkki 2"/>
          <p:cNvSpPr>
            <a:spLocks noGrp="1"/>
          </p:cNvSpPr>
          <p:nvPr>
            <p:ph idx="1"/>
          </p:nvPr>
        </p:nvSpPr>
        <p:spPr>
          <a:xfrm>
            <a:off x="4449254" y="1565735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17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28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253580326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60DE9654-8D3A-4D0F-9C7A-6BE18DC017F8}" type="datetime1">
              <a:rPr lang="en-US" smtClean="0"/>
              <a:t>5/2/2024</a:t>
            </a:fld>
            <a:endParaRPr lang="fi-FI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/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3"/>
            <a:ext cx="55296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55296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0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6775200" y="0"/>
            <a:ext cx="23688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2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8566840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6688634B-769C-4DA7-B947-A5E1A37A12CA}" type="datetime1">
              <a:rPr lang="en-US" smtClean="0"/>
              <a:t>5/2/2024</a:t>
            </a:fld>
            <a:endParaRPr lang="fi-FI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/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5090400" y="0"/>
            <a:ext cx="4053606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7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38448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0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3216163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pelkälle kuva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91440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96411705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  <p:sp>
        <p:nvSpPr>
          <p:cNvPr id="11" name="Tekstin paikkamerkki 2"/>
          <p:cNvSpPr>
            <a:spLocks noGrp="1"/>
          </p:cNvSpPr>
          <p:nvPr>
            <p:ph type="body" sz="quarter" idx="23" hasCustomPrompt="1"/>
          </p:nvPr>
        </p:nvSpPr>
        <p:spPr>
          <a:xfrm>
            <a:off x="3047978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/>
              <a:t>Lähde tähän</a:t>
            </a:r>
          </a:p>
        </p:txBody>
      </p:sp>
      <p:sp>
        <p:nvSpPr>
          <p:cNvPr id="1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20" name="Sisällön paikkamerkki 4"/>
          <p:cNvSpPr>
            <a:spLocks noGrp="1"/>
          </p:cNvSpPr>
          <p:nvPr>
            <p:ph sz="quarter" idx="17"/>
          </p:nvPr>
        </p:nvSpPr>
        <p:spPr>
          <a:xfrm>
            <a:off x="1201739" y="1584200"/>
            <a:ext cx="6739862" cy="3010469"/>
          </a:xfrm>
        </p:spPr>
        <p:txBody>
          <a:bodyPr/>
          <a:lstStyle>
            <a:lvl1pPr marL="241200" indent="-212400">
              <a:buFont typeface="Arial" panose="020B0604020202020204" pitchFamily="34" charset="0"/>
              <a:buChar char="•"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3629FD3F-FAE6-4882-B622-8AEC5F7555EC}" type="datetime1">
              <a:rPr lang="en-US" smtClean="0"/>
              <a:t>5/2/2024</a:t>
            </a:fld>
            <a:endParaRPr lang="fi-FI"/>
          </a:p>
        </p:txBody>
      </p:sp>
      <p:sp>
        <p:nvSpPr>
          <p:cNvPr id="26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775664" cy="164690"/>
          </a:xfrm>
        </p:spPr>
        <p:txBody>
          <a:bodyPr/>
          <a:lstStyle/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875942832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tauluko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069623BB-AB23-4AFE-B23E-43D0AC6BAC09}" type="datetime1">
              <a:rPr lang="en-US" smtClean="0"/>
              <a:t>5/2/2024</a:t>
            </a:fld>
            <a:endParaRPr lang="fi-FI"/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775664" cy="164690"/>
          </a:xfrm>
        </p:spPr>
        <p:txBody>
          <a:bodyPr/>
          <a:lstStyle/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3047977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/>
              <a:t>Lähde tähän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1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  <p:sp>
        <p:nvSpPr>
          <p:cNvPr id="13" name="Sisällön paikkamerkki 4"/>
          <p:cNvSpPr>
            <a:spLocks noGrp="1"/>
          </p:cNvSpPr>
          <p:nvPr>
            <p:ph sz="quarter" idx="23" hasCustomPrompt="1"/>
          </p:nvPr>
        </p:nvSpPr>
        <p:spPr>
          <a:xfrm>
            <a:off x="4572001" y="1584200"/>
            <a:ext cx="3369600" cy="2892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Lisää objekti</a:t>
            </a:r>
          </a:p>
        </p:txBody>
      </p:sp>
      <p:sp>
        <p:nvSpPr>
          <p:cNvPr id="12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268738636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isoille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252000" y="282150"/>
            <a:ext cx="7992000" cy="648000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CBE7DC44-C376-4F45-AAD9-CF0021B2BA36}" type="datetime1">
              <a:rPr lang="en-US" smtClean="0"/>
              <a:t>5/2/2024</a:t>
            </a:fld>
            <a:endParaRPr lang="fi-FI"/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775664" cy="164690"/>
          </a:xfrm>
        </p:spPr>
        <p:txBody>
          <a:bodyPr/>
          <a:lstStyle/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17"/>
          </p:nvPr>
        </p:nvSpPr>
        <p:spPr>
          <a:xfrm>
            <a:off x="381000" y="1103313"/>
            <a:ext cx="8391525" cy="3541712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3047977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/>
              <a:t>Lähde tähän</a:t>
            </a:r>
          </a:p>
        </p:txBody>
      </p:sp>
    </p:spTree>
    <p:extLst>
      <p:ext uri="{BB962C8B-B14F-4D97-AF65-F5344CB8AC3E}">
        <p14:creationId xmlns:p14="http://schemas.microsoft.com/office/powerpoint/2010/main" val="106746017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3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5ADDE7DF-11E5-41DD-A98E-E4FDFA50E2CA}" type="datetime1">
              <a:rPr lang="en-US" smtClean="0"/>
              <a:t>5/2/2024</a:t>
            </a:fld>
            <a:endParaRPr lang="fi-FI"/>
          </a:p>
        </p:txBody>
      </p:sp>
      <p:sp>
        <p:nvSpPr>
          <p:cNvPr id="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/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3583285883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E15E6F7-FA86-41FD-A9AD-AFA2377AF82F}" type="datetime1">
              <a:rPr lang="en-US" smtClean="0"/>
              <a:t>5/2/2024</a:t>
            </a:fld>
            <a:endParaRPr lang="fi-FI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11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913747"/>
            <a:ext cx="7171200" cy="1176411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07341520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D5984966-0882-4C80-8501-F671FCC519FE}" type="datetime1">
              <a:rPr lang="en-US" smtClean="0"/>
              <a:t>5/2/2024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2188674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1E00E6F-8D33-4515-8E96-EC6D63C57588}" type="datetime1">
              <a:rPr lang="en-US" smtClean="0"/>
              <a:t>5/2/2024</a:t>
            </a:fld>
            <a:endParaRPr lang="fi-FI"/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45695886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A056C22-45A8-47B5-A6D7-BB7CD2C4EB10}" type="datetime1">
              <a:rPr lang="en-US" smtClean="0"/>
              <a:t>5/2/2024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3052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0552848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1A12F6D-C4D5-4F69-B1C8-58486C607391}" type="datetime1">
              <a:rPr lang="en-US" smtClean="0"/>
              <a:t>5/2/2024</a:t>
            </a:fld>
            <a:endParaRPr lang="fi-FI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1747701072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8524F31-7927-4FF7-AF2F-588759863600}" type="datetime1">
              <a:rPr lang="en-US" smtClean="0"/>
              <a:t>5/2/2024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  <p:sp>
        <p:nvSpPr>
          <p:cNvPr id="11" name="Tekstin paikkamerkki 2"/>
          <p:cNvSpPr>
            <a:spLocks noGrp="1"/>
          </p:cNvSpPr>
          <p:nvPr>
            <p:ph idx="21"/>
          </p:nvPr>
        </p:nvSpPr>
        <p:spPr>
          <a:xfrm>
            <a:off x="1072800" y="158488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47428192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B722BBE-49BA-464E-9D21-CF342899C60D}" type="datetime1">
              <a:rPr lang="en-US" smtClean="0"/>
              <a:t>5/2/2024</a:t>
            </a:fld>
            <a:endParaRPr lang="fi-FI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406231165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620A5ED-6AB1-4AF1-A5CF-257A19B62523}" type="datetime1">
              <a:rPr lang="en-US" smtClean="0"/>
              <a:t>5/2/2024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8139381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829E41B-9EFE-4C4A-A95F-7439E186849E}" type="datetime1">
              <a:rPr lang="en-US" smtClean="0"/>
              <a:t>5/2/2024</a:t>
            </a:fld>
            <a:endParaRPr lang="fi-FI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33050194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282027" y="4728047"/>
            <a:ext cx="919711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A47E46FA-4437-4E43-8891-B8D611D31DE6}" type="datetime1">
              <a:rPr lang="en-US" smtClean="0"/>
              <a:t>5/2/2024</a:t>
            </a:fld>
            <a:endParaRPr lang="fi-FI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111306" y="4728047"/>
            <a:ext cx="2035071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  <p:sp>
        <p:nvSpPr>
          <p:cNvPr id="26" name="Tekstin paikkamerkki 3"/>
          <p:cNvSpPr>
            <a:spLocks noGrp="1"/>
          </p:cNvSpPr>
          <p:nvPr>
            <p:ph type="body" idx="1"/>
          </p:nvPr>
        </p:nvSpPr>
        <p:spPr>
          <a:xfrm>
            <a:off x="1072801" y="1583532"/>
            <a:ext cx="7171199" cy="2893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27" name="Otsikon paikkamerkki 2"/>
          <p:cNvSpPr>
            <a:spLocks noGrp="1"/>
          </p:cNvSpPr>
          <p:nvPr>
            <p:ph type="title"/>
          </p:nvPr>
        </p:nvSpPr>
        <p:spPr>
          <a:xfrm>
            <a:off x="1072801" y="1102950"/>
            <a:ext cx="7171199" cy="3671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3" name="Dian numeron paikkamerkki 1"/>
          <p:cNvSpPr>
            <a:spLocks noGrp="1"/>
          </p:cNvSpPr>
          <p:nvPr>
            <p:ph type="sldNum" sz="quarter" idx="4"/>
          </p:nvPr>
        </p:nvSpPr>
        <p:spPr>
          <a:xfrm>
            <a:off x="8005977" y="4729163"/>
            <a:ext cx="863990" cy="16668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29942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01" r:id="rId2"/>
    <p:sldLayoutId id="2147483664" r:id="rId3"/>
    <p:sldLayoutId id="2147483679" r:id="rId4"/>
    <p:sldLayoutId id="2147483665" r:id="rId5"/>
    <p:sldLayoutId id="2147483681" r:id="rId6"/>
    <p:sldLayoutId id="2147483666" r:id="rId7"/>
    <p:sldLayoutId id="2147483682" r:id="rId8"/>
    <p:sldLayoutId id="2147483667" r:id="rId9"/>
    <p:sldLayoutId id="2147483683" r:id="rId10"/>
    <p:sldLayoutId id="2147483668" r:id="rId11"/>
    <p:sldLayoutId id="2147483684" r:id="rId12"/>
    <p:sldLayoutId id="2147483669" r:id="rId13"/>
    <p:sldLayoutId id="2147483685" r:id="rId14"/>
    <p:sldLayoutId id="2147483670" r:id="rId15"/>
    <p:sldLayoutId id="2147483686" r:id="rId16"/>
    <p:sldLayoutId id="2147483671" r:id="rId17"/>
    <p:sldLayoutId id="2147483687" r:id="rId18"/>
    <p:sldLayoutId id="2147483702" r:id="rId19"/>
    <p:sldLayoutId id="2147483704" r:id="rId20"/>
    <p:sldLayoutId id="2147483680" r:id="rId21"/>
    <p:sldLayoutId id="2147483674" r:id="rId22"/>
    <p:sldLayoutId id="2147483691" r:id="rId23"/>
    <p:sldLayoutId id="2147483700" r:id="rId24"/>
    <p:sldLayoutId id="2147483696" r:id="rId25"/>
    <p:sldLayoutId id="2147483673" r:id="rId26"/>
    <p:sldLayoutId id="2147483703" r:id="rId27"/>
    <p:sldLayoutId id="2147483707" r:id="rId28"/>
    <p:sldLayoutId id="2147483708" r:id="rId29"/>
  </p:sldLayoutIdLst>
  <p:transition spd="med">
    <p:fade/>
  </p:transition>
  <p:hf hdr="0"/>
  <p:txStyles>
    <p:titleStyle>
      <a:lvl1pPr marL="14400" algn="l" defTabSz="806052" rtl="0" eaLnBrk="1" latinLnBrk="0" hangingPunct="1">
        <a:lnSpc>
          <a:spcPts val="2700"/>
        </a:lnSpc>
        <a:spcBef>
          <a:spcPts val="0"/>
        </a:spcBef>
        <a:spcAft>
          <a:spcPts val="0"/>
        </a:spcAft>
        <a:buNone/>
        <a:defRPr sz="2200" b="1" kern="1200" spc="-35" baseline="0">
          <a:solidFill>
            <a:srgbClr val="000000"/>
          </a:solidFill>
          <a:latin typeface="+mj-lt"/>
          <a:ea typeface="Adobe Fan Heiti Std B" panose="020B0700000000000000" pitchFamily="34" charset="-128"/>
          <a:cs typeface="Adobe Hebrew" panose="02040503050201020203" pitchFamily="18" charset="-79"/>
        </a:defRPr>
      </a:lvl1pPr>
    </p:titleStyle>
    <p:bodyStyle>
      <a:lvl1pPr marL="234000" indent="-212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6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29732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3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94459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anose="020B0604020202020204" pitchFamily="34" charset="0"/>
        <a:buChar char="•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26785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582718" indent="-158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0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216640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6pPr>
      <a:lvl7pPr marL="2619666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7pPr>
      <a:lvl8pPr marL="3022694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8pPr>
      <a:lvl9pPr marL="3425719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1pPr>
      <a:lvl2pPr marL="40302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2pPr>
      <a:lvl3pPr marL="806052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3pPr>
      <a:lvl4pPr marL="1209078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4pPr>
      <a:lvl5pPr marL="16121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5pPr>
      <a:lvl6pPr marL="2015123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6pPr>
      <a:lvl7pPr marL="2418157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7pPr>
      <a:lvl8pPr marL="282118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8pPr>
      <a:lvl9pPr marL="32242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0" pos="5520" userDrawn="1">
          <p15:clr>
            <a:srgbClr val="F26B43"/>
          </p15:clr>
        </p15:guide>
        <p15:guide id="22" orient="horz" pos="3062" userDrawn="1">
          <p15:clr>
            <a:srgbClr val="F26B43"/>
          </p15:clr>
        </p15:guide>
        <p15:guide id="23" orient="horz" pos="232" userDrawn="1">
          <p15:clr>
            <a:srgbClr val="F26B43"/>
          </p15:clr>
        </p15:guide>
        <p15:guide id="26" pos="240" userDrawn="1">
          <p15:clr>
            <a:srgbClr val="F26B43"/>
          </p15:clr>
        </p15:guide>
        <p15:guide id="27" pos="75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oleObject" Target="../embeddings/oleObject12.bin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oleObject" Target="../embeddings/oleObject13.bin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oleObject" Target="../embeddings/oleObject14.bin"/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oleObject" Target="../embeddings/oleObject15.bin"/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oleObject" Target="../embeddings/oleObject16.bin"/><Relationship Id="rId1" Type="http://schemas.openxmlformats.org/officeDocument/2006/relationships/slideLayout" Target="../slideLayouts/slideLayout2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oleObject" Target="../embeddings/oleObject17.bin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oleObject" Target="../embeddings/oleObject18.bin"/><Relationship Id="rId1" Type="http://schemas.openxmlformats.org/officeDocument/2006/relationships/slideLayout" Target="../slideLayouts/slideLayout2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oleObject" Target="../embeddings/oleObject19.bin"/><Relationship Id="rId1" Type="http://schemas.openxmlformats.org/officeDocument/2006/relationships/slideLayout" Target="../slideLayouts/slideLayout2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oleObject" Target="../embeddings/oleObject20.bin"/><Relationship Id="rId1" Type="http://schemas.openxmlformats.org/officeDocument/2006/relationships/slideLayout" Target="../slideLayouts/slideLayout2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oleObject" Target="../embeddings/oleObject21.bin"/><Relationship Id="rId1" Type="http://schemas.openxmlformats.org/officeDocument/2006/relationships/slideLayout" Target="../slideLayouts/slideLayout2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oleObject" Target="../embeddings/oleObject22.bin"/><Relationship Id="rId1" Type="http://schemas.openxmlformats.org/officeDocument/2006/relationships/slideLayout" Target="../slideLayouts/slideLayout2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oleObject" Target="../embeddings/oleObject23.bin"/><Relationship Id="rId1" Type="http://schemas.openxmlformats.org/officeDocument/2006/relationships/slideLayout" Target="../slideLayouts/slideLayout2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oleObject" Target="../embeddings/oleObject24.bin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Export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0DB5D-D05F-42FA-A6C6-AB6B33FAEAF0}" type="datetime1">
              <a:rPr lang="en-US" smtClean="0"/>
              <a:t>5/2/2024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</p:spTree>
    <p:extLst>
      <p:ext uri="{BB962C8B-B14F-4D97-AF65-F5344CB8AC3E}">
        <p14:creationId xmlns:p14="http://schemas.microsoft.com/office/powerpoint/2010/main" val="1324265537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398029AF-1A88-AD37-B74C-D4470480DD6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Goods Export of Technology Industry from Finland to Russia by Branches</a:t>
            </a:r>
          </a:p>
          <a:p>
            <a:endParaRPr lang="fi-FI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1FB625B2-8901-1900-D7E9-11E2A3CD0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10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7FC31CC-3CD2-1776-47D9-441E64FFB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5/2/2024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043B4AF-0F19-4ECD-DF21-BA4877B4F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B250492-CA90-5179-22E0-D9D2E6A1B55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/>
              <a:t>*) Excl. transit trade of </a:t>
            </a:r>
            <a:r>
              <a:rPr lang="en-US" err="1"/>
              <a:t>passanger</a:t>
            </a:r>
            <a:r>
              <a:rPr lang="en-US"/>
              <a:t> cars</a:t>
            </a:r>
          </a:p>
          <a:p>
            <a:r>
              <a:rPr lang="en-US"/>
              <a:t>Source: Finnish Customs, </a:t>
            </a:r>
            <a:r>
              <a:rPr lang="en-US" err="1"/>
              <a:t>Macrobond</a:t>
            </a:r>
            <a:endParaRPr lang="fi-FI"/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FFDCCF92-6BAE-C89B-7345-BFF192E3F57F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365544965"/>
              </p:ext>
            </p:extLst>
          </p:nvPr>
        </p:nvGraphicFramePr>
        <p:xfrm>
          <a:off x="392202" y="1103313"/>
          <a:ext cx="8369120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11" name="Content Placeholder 10">
                        <a:extLst>
                          <a:ext uri="{FF2B5EF4-FFF2-40B4-BE49-F238E27FC236}">
                            <a16:creationId xmlns:a16="http://schemas.microsoft.com/office/drawing/2014/main" id="{FFDCCF92-6BAE-C89B-7345-BFF192E3F57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2202" y="1103313"/>
                        <a:ext cx="8369120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41661254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D8B12A2E-070C-002E-34FE-884B4A886D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Goods Export of Electronics and Electrotechnical Industry from Finland</a:t>
            </a:r>
          </a:p>
          <a:p>
            <a:endParaRPr lang="fi-FI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4437FE5E-F69A-6970-64CE-3CAF812D5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11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1698711-32DE-FC0A-4179-DC811AA7BE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5/2/2024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DB34FDF-D379-E437-0839-8ABAB137C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E629FCDA-4318-9F89-12B8-5EAA9CD0D52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/>
              <a:t>Source: Finnish Customs, </a:t>
            </a:r>
            <a:r>
              <a:rPr lang="en-US" err="1"/>
              <a:t>Macrobond</a:t>
            </a:r>
            <a:endParaRPr lang="en-US"/>
          </a:p>
          <a:p>
            <a:endParaRPr lang="fi-FI"/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ABD2F58D-A9F2-65FA-71BF-FF78E7A86D5F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809715615"/>
              </p:ext>
            </p:extLst>
          </p:nvPr>
        </p:nvGraphicFramePr>
        <p:xfrm>
          <a:off x="392202" y="1103313"/>
          <a:ext cx="8369120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11" name="Content Placeholder 10">
                        <a:extLst>
                          <a:ext uri="{FF2B5EF4-FFF2-40B4-BE49-F238E27FC236}">
                            <a16:creationId xmlns:a16="http://schemas.microsoft.com/office/drawing/2014/main" id="{ABD2F58D-A9F2-65FA-71BF-FF78E7A86D5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2202" y="1103313"/>
                        <a:ext cx="8369120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31443352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F5BB40C1-C4FA-D98A-DB1E-22218D343CF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Goods Export of Electronics and Electrotechnical Industry from Finland by Branches</a:t>
            </a:r>
          </a:p>
          <a:p>
            <a:endParaRPr lang="fi-FI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B0DFB145-B579-7CA1-E7B9-9176BC3DF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12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15477FD-E2E4-7493-EDCD-19E512F31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5/2/2024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C001F3C-5E32-89F9-129C-FE0DCA97A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0CE17292-D78F-BE99-9B12-69791002349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/>
              <a:t>Source: Finnish Customs, </a:t>
            </a:r>
            <a:r>
              <a:rPr lang="en-US" err="1"/>
              <a:t>Macrobond</a:t>
            </a:r>
            <a:endParaRPr lang="en-US"/>
          </a:p>
          <a:p>
            <a:endParaRPr lang="fi-FI"/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809656B0-F118-C86C-B9CF-4CA0A9220C52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4257807947"/>
              </p:ext>
            </p:extLst>
          </p:nvPr>
        </p:nvGraphicFramePr>
        <p:xfrm>
          <a:off x="392202" y="1103313"/>
          <a:ext cx="8369120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11" name="Content Placeholder 10">
                        <a:extLst>
                          <a:ext uri="{FF2B5EF4-FFF2-40B4-BE49-F238E27FC236}">
                            <a16:creationId xmlns:a16="http://schemas.microsoft.com/office/drawing/2014/main" id="{809656B0-F118-C86C-B9CF-4CA0A9220C5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2202" y="1103313"/>
                        <a:ext cx="8369120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08665591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ECCD6AE3-1A83-3B5E-1CD9-04BDEFEF072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Goods Export of Electronics and Electrotechnical Industry from Finland by Area</a:t>
            </a:r>
          </a:p>
          <a:p>
            <a:endParaRPr lang="fi-FI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D0F6A49D-99CD-D21C-3FF6-FC9C60B9B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13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4659E5A-1E49-01F7-06FE-A155B6E54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5/2/2024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A2C8029-14E2-2E91-D343-2C9E93C73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80646E42-6D0B-6C83-F6DF-A580B4C2ABC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/>
              <a:t>Source: Finnish Customs, </a:t>
            </a:r>
            <a:r>
              <a:rPr lang="en-US" err="1"/>
              <a:t>Macrobond</a:t>
            </a:r>
            <a:endParaRPr lang="en-US"/>
          </a:p>
          <a:p>
            <a:endParaRPr lang="fi-FI"/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0D7758EF-132B-4F53-C79C-5BD47819D842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221845152"/>
              </p:ext>
            </p:extLst>
          </p:nvPr>
        </p:nvGraphicFramePr>
        <p:xfrm>
          <a:off x="392202" y="1103313"/>
          <a:ext cx="8369120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11" name="Content Placeholder 10">
                        <a:extLst>
                          <a:ext uri="{FF2B5EF4-FFF2-40B4-BE49-F238E27FC236}">
                            <a16:creationId xmlns:a16="http://schemas.microsoft.com/office/drawing/2014/main" id="{0D7758EF-132B-4F53-C79C-5BD47819D84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2202" y="1103313"/>
                        <a:ext cx="8369120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49219937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3484DCCF-84F3-52AD-9B3B-4BA06B9AC56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Goods Export of Electronics and Electrotechnical Industry from Finland by Area</a:t>
            </a:r>
          </a:p>
          <a:p>
            <a:endParaRPr lang="fi-FI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612E032E-38A7-EAE5-335F-F1AEA8224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14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93D2FA4-383F-022B-4D63-2F5DB720D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5/2/2024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CF9AFE5-2848-8AA0-8A09-4DC515DC2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B1B7218B-A4F0-938F-AA04-23B72782381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/>
              <a:t>Source: Finnish Customs, </a:t>
            </a:r>
            <a:r>
              <a:rPr lang="en-US" err="1"/>
              <a:t>Macrobond</a:t>
            </a:r>
            <a:endParaRPr lang="en-US"/>
          </a:p>
          <a:p>
            <a:endParaRPr lang="fi-FI"/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75156B80-5F16-7608-000E-F6936B17C8C5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988592892"/>
              </p:ext>
            </p:extLst>
          </p:nvPr>
        </p:nvGraphicFramePr>
        <p:xfrm>
          <a:off x="392202" y="1103313"/>
          <a:ext cx="8369120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11" name="Content Placeholder 10">
                        <a:extLst>
                          <a:ext uri="{FF2B5EF4-FFF2-40B4-BE49-F238E27FC236}">
                            <a16:creationId xmlns:a16="http://schemas.microsoft.com/office/drawing/2014/main" id="{75156B80-5F16-7608-000E-F6936B17C8C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2202" y="1103313"/>
                        <a:ext cx="8369120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66139484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DFAA605B-2D8D-AFCF-FFE5-2265D70BED5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Goods Export of Mechanical Engineering from Finland</a:t>
            </a:r>
          </a:p>
          <a:p>
            <a:endParaRPr lang="fi-FI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E2111294-5FC2-9518-B5BB-39D9EDD97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15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9FE8DD6-B5DF-2871-4E7C-D2C518A82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5/2/2024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C7EBE3D-8701-8B15-B313-88661F3D9D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B77E0DF4-CBED-9DF5-6D69-39A0CACDFFC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/>
              <a:t>*) Excl. transit trade of </a:t>
            </a:r>
            <a:r>
              <a:rPr lang="en-US" err="1"/>
              <a:t>passanger</a:t>
            </a:r>
            <a:r>
              <a:rPr lang="en-US"/>
              <a:t> cars</a:t>
            </a:r>
          </a:p>
          <a:p>
            <a:r>
              <a:rPr lang="en-US"/>
              <a:t>Source: Finnish Customs, </a:t>
            </a:r>
            <a:r>
              <a:rPr lang="en-US" err="1"/>
              <a:t>Macrobond</a:t>
            </a:r>
            <a:endParaRPr lang="en-US"/>
          </a:p>
          <a:p>
            <a:endParaRPr lang="fi-FI"/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8127DA24-F293-AD11-5833-D58D16CB3F5B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176958744"/>
              </p:ext>
            </p:extLst>
          </p:nvPr>
        </p:nvGraphicFramePr>
        <p:xfrm>
          <a:off x="392202" y="1103313"/>
          <a:ext cx="8369120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11" name="Content Placeholder 10">
                        <a:extLst>
                          <a:ext uri="{FF2B5EF4-FFF2-40B4-BE49-F238E27FC236}">
                            <a16:creationId xmlns:a16="http://schemas.microsoft.com/office/drawing/2014/main" id="{8127DA24-F293-AD11-5833-D58D16CB3F5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2202" y="1103313"/>
                        <a:ext cx="8369120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19550697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13B295FD-B31B-97D6-2127-3420EC28393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Goods Export of Mechanical Engineering from Finland by Branches</a:t>
            </a:r>
          </a:p>
          <a:p>
            <a:endParaRPr lang="fi-FI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9AF08589-1989-EC6E-0DD2-AC9EBA90A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16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50FD006-302A-71D9-A503-18FAEEEF3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5/2/2024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86568BF-F647-03D9-870D-15EF63397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F49E299C-3292-F173-D937-59B2562B6C6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/>
              <a:t>*) Excl. transit trade of </a:t>
            </a:r>
            <a:r>
              <a:rPr lang="en-US" err="1"/>
              <a:t>passanger</a:t>
            </a:r>
            <a:r>
              <a:rPr lang="en-US"/>
              <a:t> cars</a:t>
            </a:r>
          </a:p>
          <a:p>
            <a:r>
              <a:rPr lang="en-US"/>
              <a:t>Source: Finnish Customs, </a:t>
            </a:r>
            <a:r>
              <a:rPr lang="en-US" err="1"/>
              <a:t>Macrobond</a:t>
            </a:r>
            <a:endParaRPr lang="en-US"/>
          </a:p>
          <a:p>
            <a:endParaRPr lang="fi-FI"/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23EFA869-5C82-2613-5D59-23978525DD6F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792144604"/>
              </p:ext>
            </p:extLst>
          </p:nvPr>
        </p:nvGraphicFramePr>
        <p:xfrm>
          <a:off x="392202" y="1103313"/>
          <a:ext cx="8369120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11" name="Content Placeholder 10">
                        <a:extLst>
                          <a:ext uri="{FF2B5EF4-FFF2-40B4-BE49-F238E27FC236}">
                            <a16:creationId xmlns:a16="http://schemas.microsoft.com/office/drawing/2014/main" id="{23EFA869-5C82-2613-5D59-23978525DD6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2202" y="1103313"/>
                        <a:ext cx="8369120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62238888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3B7B1BE7-A4C2-D025-3423-F6AB1557D2F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Goods Export of Mechanical Engineering from Finland by Area</a:t>
            </a:r>
          </a:p>
          <a:p>
            <a:endParaRPr lang="fi-FI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2C983843-2C8B-F0CE-D049-4A6A907BE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17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47951D2-618D-2EC2-2F25-299E24213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5/2/2024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498B74F-FEC0-8A2B-CACA-ECCC5543B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DFE795B5-E224-F2A2-0AA7-D1FCDA20831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/>
              <a:t>Source: Finnish Customs, </a:t>
            </a:r>
            <a:r>
              <a:rPr lang="en-US" err="1"/>
              <a:t>Macrobond</a:t>
            </a:r>
            <a:endParaRPr lang="en-US"/>
          </a:p>
          <a:p>
            <a:endParaRPr lang="fi-FI"/>
          </a:p>
        </p:txBody>
      </p:sp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4528F597-6510-EC57-0C18-398B4DD6A093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262544285"/>
              </p:ext>
            </p:extLst>
          </p:nvPr>
        </p:nvGraphicFramePr>
        <p:xfrm>
          <a:off x="392202" y="1103313"/>
          <a:ext cx="8369120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12" name="Content Placeholder 11">
                        <a:extLst>
                          <a:ext uri="{FF2B5EF4-FFF2-40B4-BE49-F238E27FC236}">
                            <a16:creationId xmlns:a16="http://schemas.microsoft.com/office/drawing/2014/main" id="{4528F597-6510-EC57-0C18-398B4DD6A09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2202" y="1103313"/>
                        <a:ext cx="8369120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3298796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5E1CEC37-9F03-66B0-F0E1-F419E525ED1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Goods Export of Mechanical Engineering from Finland by Area</a:t>
            </a:r>
          </a:p>
          <a:p>
            <a:endParaRPr lang="fi-FI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EA9848EA-662E-40A1-96DC-43A8F9D8D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18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5D92944-675F-1BA2-1FEF-2C735CDD2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5/2/2024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28139FC-C552-5B37-B172-026BE8CFBC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1C55B8A2-350F-28B0-3C61-54DA88ED840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/>
              <a:t>Source: Finnish Customs, </a:t>
            </a:r>
            <a:r>
              <a:rPr lang="en-US" err="1"/>
              <a:t>Macrobond</a:t>
            </a:r>
            <a:endParaRPr lang="en-US"/>
          </a:p>
          <a:p>
            <a:endParaRPr lang="fi-FI"/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857158CB-C14F-BDA8-1748-E6A9BE650792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4252110076"/>
              </p:ext>
            </p:extLst>
          </p:nvPr>
        </p:nvGraphicFramePr>
        <p:xfrm>
          <a:off x="392202" y="1103313"/>
          <a:ext cx="8369120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11" name="Content Placeholder 10">
                        <a:extLst>
                          <a:ext uri="{FF2B5EF4-FFF2-40B4-BE49-F238E27FC236}">
                            <a16:creationId xmlns:a16="http://schemas.microsoft.com/office/drawing/2014/main" id="{857158CB-C14F-BDA8-1748-E6A9BE65079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2202" y="1103313"/>
                        <a:ext cx="8369120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54516118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24898D90-CED9-EF75-626F-90BC0DFD2C3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Goods Export of Machinery from Finland by Area</a:t>
            </a:r>
          </a:p>
          <a:p>
            <a:endParaRPr lang="fi-FI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9276F035-6D3D-D15F-3629-975CEC5B5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19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0160289-32C4-1249-5B29-504E594107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5/2/2024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2BDF4E6-274D-9D54-1B40-0CE77115A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3EEA82C2-7915-0E59-6A48-7883238850D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/>
              <a:t>Source: Finnish Customs, </a:t>
            </a:r>
            <a:r>
              <a:rPr lang="en-US" err="1"/>
              <a:t>Macrobond</a:t>
            </a:r>
            <a:endParaRPr lang="en-US"/>
          </a:p>
          <a:p>
            <a:endParaRPr lang="fi-FI"/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D575477A-0880-AAE2-0727-1D4B1F54043E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538302367"/>
              </p:ext>
            </p:extLst>
          </p:nvPr>
        </p:nvGraphicFramePr>
        <p:xfrm>
          <a:off x="392202" y="1103313"/>
          <a:ext cx="8369120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11" name="Content Placeholder 10">
                        <a:extLst>
                          <a:ext uri="{FF2B5EF4-FFF2-40B4-BE49-F238E27FC236}">
                            <a16:creationId xmlns:a16="http://schemas.microsoft.com/office/drawing/2014/main" id="{D575477A-0880-AAE2-0727-1D4B1F54043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2202" y="1103313"/>
                        <a:ext cx="8369120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20260030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Goods and Service Exports from Finland and EU-Countries</a:t>
            </a:r>
          </a:p>
          <a:p>
            <a:endParaRPr lang="fi-FI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5/2/2024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/>
              <a:t>Seasonally adjusted volume index</a:t>
            </a:r>
          </a:p>
          <a:p>
            <a:r>
              <a:rPr lang="en-US"/>
              <a:t>Source: </a:t>
            </a:r>
            <a:r>
              <a:rPr lang="en-US" err="1"/>
              <a:t>Macrobond</a:t>
            </a:r>
            <a:r>
              <a:rPr lang="en-US"/>
              <a:t>, Eurostat</a:t>
            </a:r>
            <a:endParaRPr lang="fi-FI"/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4F1690D7-704C-EC0C-703D-5998920A56C4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755914089"/>
              </p:ext>
            </p:extLst>
          </p:nvPr>
        </p:nvGraphicFramePr>
        <p:xfrm>
          <a:off x="392202" y="1103313"/>
          <a:ext cx="8369120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10" name="Content Placeholder 9">
                        <a:extLst>
                          <a:ext uri="{FF2B5EF4-FFF2-40B4-BE49-F238E27FC236}">
                            <a16:creationId xmlns:a16="http://schemas.microsoft.com/office/drawing/2014/main" id="{4F1690D7-704C-EC0C-703D-5998920A56C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2202" y="1103313"/>
                        <a:ext cx="8369120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9055690"/>
      </p:ext>
    </p:extLst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24898D90-CED9-EF75-626F-90BC0DFD2C3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Goods Export of Machinery from Finland by Area</a:t>
            </a:r>
          </a:p>
          <a:p>
            <a:endParaRPr lang="fi-FI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9276F035-6D3D-D15F-3629-975CEC5B5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20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0160289-32C4-1249-5B29-504E594107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5/2/2024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2BDF4E6-274D-9D54-1B40-0CE77115A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3EEA82C2-7915-0E59-6A48-7883238850D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/>
              <a:t>Source: Finnish Customs, </a:t>
            </a:r>
            <a:r>
              <a:rPr lang="en-US" err="1"/>
              <a:t>Macrobond</a:t>
            </a:r>
            <a:endParaRPr lang="en-US"/>
          </a:p>
          <a:p>
            <a:endParaRPr lang="fi-FI"/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9F530738-6507-FEF4-BEA3-73DE418241B7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818375556"/>
              </p:ext>
            </p:extLst>
          </p:nvPr>
        </p:nvGraphicFramePr>
        <p:xfrm>
          <a:off x="392202" y="1103313"/>
          <a:ext cx="8369120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10" name="Content Placeholder 9">
                        <a:extLst>
                          <a:ext uri="{FF2B5EF4-FFF2-40B4-BE49-F238E27FC236}">
                            <a16:creationId xmlns:a16="http://schemas.microsoft.com/office/drawing/2014/main" id="{9F530738-6507-FEF4-BEA3-73DE418241B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2202" y="1103313"/>
                        <a:ext cx="8369120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63415770"/>
      </p:ext>
    </p:extLst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48782491-F09C-F19D-0362-8FF126134C5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Goods Export of Metal Products from Finland by Area</a:t>
            </a:r>
          </a:p>
          <a:p>
            <a:endParaRPr lang="fi-FI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B1B4896A-7F8C-197F-96E1-E3E711E2E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21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5056CBC-9906-ED47-91BE-B2EFED6891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5/2/2024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9ACF8CE-E208-0C7A-B823-4D34ACFCAC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81F18174-BB69-9143-992A-651CB6C0500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/>
              <a:t>Source: Finnish Customs, </a:t>
            </a:r>
            <a:r>
              <a:rPr lang="en-US" err="1"/>
              <a:t>Macrobond</a:t>
            </a:r>
            <a:endParaRPr lang="en-US"/>
          </a:p>
          <a:p>
            <a:endParaRPr lang="fi-FI"/>
          </a:p>
        </p:txBody>
      </p:sp>
      <p:graphicFrame>
        <p:nvGraphicFramePr>
          <p:cNvPr id="19" name="Content Placeholder 18">
            <a:extLst>
              <a:ext uri="{FF2B5EF4-FFF2-40B4-BE49-F238E27FC236}">
                <a16:creationId xmlns:a16="http://schemas.microsoft.com/office/drawing/2014/main" id="{C08D1EC3-37CA-FFA7-F504-0917048AB326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4151649920"/>
              </p:ext>
            </p:extLst>
          </p:nvPr>
        </p:nvGraphicFramePr>
        <p:xfrm>
          <a:off x="392202" y="1103313"/>
          <a:ext cx="8369120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19" name="Content Placeholder 18">
                        <a:extLst>
                          <a:ext uri="{FF2B5EF4-FFF2-40B4-BE49-F238E27FC236}">
                            <a16:creationId xmlns:a16="http://schemas.microsoft.com/office/drawing/2014/main" id="{C08D1EC3-37CA-FFA7-F504-0917048AB32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2202" y="1103313"/>
                        <a:ext cx="8369120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66167877"/>
      </p:ext>
    </p:extLst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4147D92D-2669-AE11-079C-D3BC0F2ECBB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Goods Export of Metal Products from Finland by Area</a:t>
            </a:r>
          </a:p>
          <a:p>
            <a:endParaRPr lang="fi-FI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75168670-10F9-8364-274A-29D036075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22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194DDDB-B6A4-350A-67F1-5DC1977D0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5/2/2024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B0B5FF9-7DC6-0BB8-9A69-C525C44D3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2F006272-99F7-032D-8015-06E61BA884C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/>
              <a:t>Source: Finnish Customs, </a:t>
            </a:r>
            <a:r>
              <a:rPr lang="en-US" err="1"/>
              <a:t>Macrobond</a:t>
            </a:r>
            <a:endParaRPr lang="en-US"/>
          </a:p>
          <a:p>
            <a:endParaRPr lang="fi-FI"/>
          </a:p>
        </p:txBody>
      </p:sp>
      <p:graphicFrame>
        <p:nvGraphicFramePr>
          <p:cNvPr id="19" name="Content Placeholder 18">
            <a:extLst>
              <a:ext uri="{FF2B5EF4-FFF2-40B4-BE49-F238E27FC236}">
                <a16:creationId xmlns:a16="http://schemas.microsoft.com/office/drawing/2014/main" id="{264478B2-9118-2781-D07D-6CE88A5DFB16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191484848"/>
              </p:ext>
            </p:extLst>
          </p:nvPr>
        </p:nvGraphicFramePr>
        <p:xfrm>
          <a:off x="392202" y="1103313"/>
          <a:ext cx="8369120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19" name="Content Placeholder 18">
                        <a:extLst>
                          <a:ext uri="{FF2B5EF4-FFF2-40B4-BE49-F238E27FC236}">
                            <a16:creationId xmlns:a16="http://schemas.microsoft.com/office/drawing/2014/main" id="{264478B2-9118-2781-D07D-6CE88A5DFB1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2202" y="1103313"/>
                        <a:ext cx="8369120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83094182"/>
      </p:ext>
    </p:extLst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AB1AFC0B-03C6-925F-47BD-67C7023645B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Goods Export of Metals Industry from Finland</a:t>
            </a:r>
          </a:p>
          <a:p>
            <a:endParaRPr lang="fi-FI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E75078AB-52A2-1611-81AF-1A3B9AB62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23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A615911-11CC-0F7D-98E2-66C208D237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5/2/2024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0E7E525-2843-D115-B83B-9675C1209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6B1BD1B5-69D7-F392-1C08-24D635044A6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/>
              <a:t>Source: Finnish Customs, </a:t>
            </a:r>
            <a:r>
              <a:rPr lang="en-US" err="1"/>
              <a:t>Macrobond</a:t>
            </a:r>
            <a:endParaRPr lang="en-US"/>
          </a:p>
          <a:p>
            <a:endParaRPr lang="fi-FI"/>
          </a:p>
        </p:txBody>
      </p:sp>
      <p:graphicFrame>
        <p:nvGraphicFramePr>
          <p:cNvPr id="19" name="Content Placeholder 18">
            <a:extLst>
              <a:ext uri="{FF2B5EF4-FFF2-40B4-BE49-F238E27FC236}">
                <a16:creationId xmlns:a16="http://schemas.microsoft.com/office/drawing/2014/main" id="{4006F6D1-20AB-9BDC-2732-04CF27C6CC9A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323431443"/>
              </p:ext>
            </p:extLst>
          </p:nvPr>
        </p:nvGraphicFramePr>
        <p:xfrm>
          <a:off x="392202" y="1103313"/>
          <a:ext cx="8369120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19" name="Content Placeholder 18">
                        <a:extLst>
                          <a:ext uri="{FF2B5EF4-FFF2-40B4-BE49-F238E27FC236}">
                            <a16:creationId xmlns:a16="http://schemas.microsoft.com/office/drawing/2014/main" id="{4006F6D1-20AB-9BDC-2732-04CF27C6CC9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2202" y="1103313"/>
                        <a:ext cx="8369120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52599359"/>
      </p:ext>
    </p:extLst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4CB18E72-22C5-F470-FD4B-D22753CAC5C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Goods Export of Metals Industry from Finland by Branches</a:t>
            </a:r>
          </a:p>
          <a:p>
            <a:endParaRPr lang="fi-FI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1EA9C42A-81B6-3E67-1065-78C4146AB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24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00C60E1-2169-924E-0397-FB943AE92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5/2/2024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D9D9586-9417-1D58-8C64-5C24D868A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DA3D7AF5-B638-2C81-E1A9-4433122843F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/>
              <a:t>Source: Finnish Customs, </a:t>
            </a:r>
            <a:r>
              <a:rPr lang="en-US" err="1"/>
              <a:t>Macrobond</a:t>
            </a:r>
            <a:endParaRPr lang="en-US"/>
          </a:p>
          <a:p>
            <a:endParaRPr lang="fi-FI"/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C0A7945D-7499-31FF-F8BD-ED53BBA51652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976059006"/>
              </p:ext>
            </p:extLst>
          </p:nvPr>
        </p:nvGraphicFramePr>
        <p:xfrm>
          <a:off x="392202" y="1103313"/>
          <a:ext cx="8369120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11" name="Content Placeholder 10">
                        <a:extLst>
                          <a:ext uri="{FF2B5EF4-FFF2-40B4-BE49-F238E27FC236}">
                            <a16:creationId xmlns:a16="http://schemas.microsoft.com/office/drawing/2014/main" id="{C0A7945D-7499-31FF-F8BD-ED53BBA5165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2202" y="1103313"/>
                        <a:ext cx="8369120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22761659"/>
      </p:ext>
    </p:extLst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95929AA4-55E9-98CF-7D9F-A25539F40A4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Goods Export of Metals Industry from Finland by Area</a:t>
            </a:r>
          </a:p>
          <a:p>
            <a:endParaRPr lang="fi-FI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4E6FC864-322D-2DF6-D408-C6101DB61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25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31C3FE7-4443-7B8F-D321-9AD07F65C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5/2/2024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CE95F64-C4A5-2336-74DC-5B16FB369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59EF6561-0F70-6F18-2EB2-401015B768A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/>
              <a:t>Source: Finnish Customs, </a:t>
            </a:r>
            <a:r>
              <a:rPr lang="en-US" err="1"/>
              <a:t>Macrobond</a:t>
            </a:r>
            <a:endParaRPr lang="en-US"/>
          </a:p>
          <a:p>
            <a:endParaRPr lang="fi-FI"/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BAFEB49F-147B-EE6F-5C9A-31188844E4DF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751776935"/>
              </p:ext>
            </p:extLst>
          </p:nvPr>
        </p:nvGraphicFramePr>
        <p:xfrm>
          <a:off x="392202" y="1103313"/>
          <a:ext cx="8369120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11" name="Content Placeholder 10">
                        <a:extLst>
                          <a:ext uri="{FF2B5EF4-FFF2-40B4-BE49-F238E27FC236}">
                            <a16:creationId xmlns:a16="http://schemas.microsoft.com/office/drawing/2014/main" id="{BAFEB49F-147B-EE6F-5C9A-31188844E4D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2202" y="1103313"/>
                        <a:ext cx="8369120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98057978"/>
      </p:ext>
    </p:extLst>
  </p:cSld>
  <p:clrMapOvr>
    <a:masterClrMapping/>
  </p:clrMapOvr>
  <p:transition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6DC6E51C-71CB-89E4-D0E7-958C01C4F89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Goods Export of Metals Industry from Finland by Area</a:t>
            </a:r>
          </a:p>
          <a:p>
            <a:endParaRPr lang="fi-FI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EB761A3D-7D49-73B2-9100-3D0C29D84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26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88783EC-6A6D-BB3F-22B5-E7FB56722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5/2/2024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5311BBD-483F-AB0C-A626-C33FB8B05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0D95179A-1F36-5FDB-B346-C811AFE0431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/>
              <a:t>Source: Finnish Customs, </a:t>
            </a:r>
            <a:r>
              <a:rPr lang="en-US" err="1"/>
              <a:t>Macrobond</a:t>
            </a:r>
            <a:endParaRPr lang="en-US"/>
          </a:p>
          <a:p>
            <a:endParaRPr lang="fi-FI"/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BA99AAB5-EBD6-4326-01B9-1B7FDA9F8DC4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853703052"/>
              </p:ext>
            </p:extLst>
          </p:nvPr>
        </p:nvGraphicFramePr>
        <p:xfrm>
          <a:off x="392202" y="1103313"/>
          <a:ext cx="8369120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11" name="Content Placeholder 10">
                        <a:extLst>
                          <a:ext uri="{FF2B5EF4-FFF2-40B4-BE49-F238E27FC236}">
                            <a16:creationId xmlns:a16="http://schemas.microsoft.com/office/drawing/2014/main" id="{BA99AAB5-EBD6-4326-01B9-1B7FDA9F8DC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2202" y="1103313"/>
                        <a:ext cx="8369120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07229203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Percentage of Goods and Service Exports of GDP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3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5/2/2024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/>
              <a:t>Source: </a:t>
            </a:r>
            <a:r>
              <a:rPr lang="en-US" err="1"/>
              <a:t>Macrobond</a:t>
            </a:r>
            <a:r>
              <a:rPr lang="en-US"/>
              <a:t>, Eurostat</a:t>
            </a: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69561790-B65D-2FF1-3DDC-31C006666189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924768728"/>
              </p:ext>
            </p:extLst>
          </p:nvPr>
        </p:nvGraphicFramePr>
        <p:xfrm>
          <a:off x="392202" y="1103313"/>
          <a:ext cx="8369120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10" name="Content Placeholder 9">
                        <a:extLst>
                          <a:ext uri="{FF2B5EF4-FFF2-40B4-BE49-F238E27FC236}">
                            <a16:creationId xmlns:a16="http://schemas.microsoft.com/office/drawing/2014/main" id="{69561790-B65D-2FF1-3DDC-31C00666618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2202" y="1103313"/>
                        <a:ext cx="8369120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45583433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E04C355E-2A0B-2171-B9A5-2EE98AAD909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Goods Export of Finland and Technology Industry</a:t>
            </a:r>
          </a:p>
          <a:p>
            <a:endParaRPr lang="fi-FI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12AF77B6-524B-E06A-48C7-A3183C198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4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A519DB9-3298-6E17-D22D-16A0F7474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5/2/2024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E83B5D2-5A7E-B4B2-7427-233D9595B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6A28A7E8-EF7C-084A-287C-8B03DE26BD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/>
              <a:t>Source: Finnish Customs, </a:t>
            </a:r>
            <a:r>
              <a:rPr lang="en-US" err="1"/>
              <a:t>Macrobond</a:t>
            </a:r>
            <a:endParaRPr lang="en-US"/>
          </a:p>
          <a:p>
            <a:endParaRPr lang="fi-FI"/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770FEE0A-555B-8647-0BBC-333AD1181C7B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628520817"/>
              </p:ext>
            </p:extLst>
          </p:nvPr>
        </p:nvGraphicFramePr>
        <p:xfrm>
          <a:off x="392202" y="1103313"/>
          <a:ext cx="8369120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11" name="Content Placeholder 10">
                        <a:extLst>
                          <a:ext uri="{FF2B5EF4-FFF2-40B4-BE49-F238E27FC236}">
                            <a16:creationId xmlns:a16="http://schemas.microsoft.com/office/drawing/2014/main" id="{770FEE0A-555B-8647-0BBC-333AD1181C7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2202" y="1103313"/>
                        <a:ext cx="8369120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36269190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B3B50567-AD04-1E80-8B7C-E902D0B9B18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Goods Export of Technology Industry from Finland</a:t>
            </a:r>
          </a:p>
          <a:p>
            <a:endParaRPr lang="fi-FI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3034F939-B190-A0DD-15D3-1E5B19B48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5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FCB802D-27AA-11A3-2C25-A095B8FB5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5/2/2024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ACD9D18-AF75-38FA-C5FD-8843B59BC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6EB931EE-3568-81CA-BF26-0D8829F2872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/>
              <a:t>Source: Finnish Customs, </a:t>
            </a:r>
            <a:r>
              <a:rPr lang="en-US" err="1"/>
              <a:t>Macrobond</a:t>
            </a:r>
            <a:endParaRPr lang="en-US"/>
          </a:p>
          <a:p>
            <a:endParaRPr lang="fi-FI"/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3C747391-D285-1405-3F3B-2633B690ACC9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709084969"/>
              </p:ext>
            </p:extLst>
          </p:nvPr>
        </p:nvGraphicFramePr>
        <p:xfrm>
          <a:off x="392202" y="1103313"/>
          <a:ext cx="8369120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11" name="Content Placeholder 10">
                        <a:extLst>
                          <a:ext uri="{FF2B5EF4-FFF2-40B4-BE49-F238E27FC236}">
                            <a16:creationId xmlns:a16="http://schemas.microsoft.com/office/drawing/2014/main" id="{3C747391-D285-1405-3F3B-2633B690ACC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2202" y="1103313"/>
                        <a:ext cx="8369120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38289021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6</a:t>
            </a:fld>
            <a:endParaRPr lang="fi-FI">
              <a:solidFill>
                <a:srgbClr val="29282E"/>
              </a:solidFill>
            </a:endParaRP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5477368" cy="263031"/>
          </a:xfrm>
        </p:spPr>
        <p:txBody>
          <a:bodyPr/>
          <a:lstStyle/>
          <a:p>
            <a:pPr defTabSz="921624"/>
            <a:r>
              <a:rPr lang="fi-FI"/>
              <a:t>*) </a:t>
            </a:r>
            <a:r>
              <a:rPr lang="fi-FI">
                <a:solidFill>
                  <a:srgbClr val="000066"/>
                </a:solidFill>
                <a:ea typeface="ＭＳ Ｐゴシック" pitchFamily="34" charset="-128"/>
              </a:rPr>
              <a:t>In addition to goods exports the sector exported services worth some 16-18 billion euros.</a:t>
            </a:r>
          </a:p>
          <a:p>
            <a:pPr defTabSz="921624"/>
            <a:r>
              <a:rPr lang="fi-FI">
                <a:solidFill>
                  <a:srgbClr val="000066"/>
                </a:solidFill>
                <a:ea typeface="ＭＳ Ｐゴシック" pitchFamily="34" charset="-128"/>
              </a:rPr>
              <a:t>Source: Finnish Customs, Statistics Finland</a:t>
            </a:r>
            <a:endParaRPr lang="fi-FI"/>
          </a:p>
        </p:txBody>
      </p:sp>
      <p:sp>
        <p:nvSpPr>
          <p:cNvPr id="10" name="Tekstin paikkamerkki 7"/>
          <p:cNvSpPr>
            <a:spLocks noGrp="1"/>
          </p:cNvSpPr>
          <p:nvPr>
            <p:ph type="body" sz="quarter" idx="15"/>
          </p:nvPr>
        </p:nvSpPr>
        <p:spPr>
          <a:xfrm>
            <a:off x="252000" y="282149"/>
            <a:ext cx="7992000" cy="71023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i-FI" dirty="0"/>
              <a:t>Export of tchnology industry goods from Finland by area in 2023</a:t>
            </a:r>
          </a:p>
          <a:p>
            <a:r>
              <a:rPr lang="fi-FI" sz="1400" b="0" dirty="0"/>
              <a:t>Total goods exports 41.50 billion euros*</a:t>
            </a:r>
            <a:endParaRPr lang="fi-FI" sz="1400" dirty="0"/>
          </a:p>
        </p:txBody>
      </p:sp>
      <p:pic>
        <p:nvPicPr>
          <p:cNvPr id="13" name="Sisällön paikkamerkki 12"/>
          <p:cNvPicPr>
            <a:picLocks noGrp="1" noChangeAspect="1"/>
          </p:cNvPicPr>
          <p:nvPr>
            <p:ph sz="quarter" idx="17"/>
          </p:nvPr>
        </p:nvPicPr>
        <p:blipFill>
          <a:blip r:embed="rId2"/>
          <a:stretch>
            <a:fillRect/>
          </a:stretch>
        </p:blipFill>
        <p:spPr>
          <a:xfrm>
            <a:off x="282027" y="1340531"/>
            <a:ext cx="8502037" cy="3304494"/>
          </a:xfrm>
          <a:prstGeom prst="rect">
            <a:avLst/>
          </a:prstGeom>
        </p:spPr>
      </p:pic>
      <p:sp>
        <p:nvSpPr>
          <p:cNvPr id="15" name="Text Box 31"/>
          <p:cNvSpPr txBox="1">
            <a:spLocks noChangeArrowheads="1"/>
          </p:cNvSpPr>
          <p:nvPr/>
        </p:nvSpPr>
        <p:spPr bwMode="auto">
          <a:xfrm>
            <a:off x="1253190" y="2020787"/>
            <a:ext cx="1581261" cy="5770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fi-FI" sz="1050" b="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North America</a:t>
            </a:r>
          </a:p>
          <a:p>
            <a:r>
              <a:rPr lang="fi-FI" sz="1050" b="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5.10 billion €</a:t>
            </a:r>
          </a:p>
          <a:p>
            <a:r>
              <a:rPr lang="fi-FI" sz="1050" b="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14.4 %</a:t>
            </a:r>
          </a:p>
        </p:txBody>
      </p:sp>
      <p:sp>
        <p:nvSpPr>
          <p:cNvPr id="22" name="Suorakulmio 21"/>
          <p:cNvSpPr/>
          <p:nvPr/>
        </p:nvSpPr>
        <p:spPr>
          <a:xfrm>
            <a:off x="3144143" y="1894525"/>
            <a:ext cx="1573187" cy="5770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fi-FI" sz="1050" dirty="0">
                <a:solidFill>
                  <a:srgbClr val="29282E"/>
                </a:solidFill>
                <a:ea typeface="ＭＳ Ｐゴシック" pitchFamily="34" charset="-128"/>
              </a:rPr>
              <a:t>Western Europe</a:t>
            </a:r>
          </a:p>
          <a:p>
            <a:r>
              <a:rPr lang="fi-FI" sz="1050" dirty="0">
                <a:solidFill>
                  <a:srgbClr val="29282E"/>
                </a:solidFill>
                <a:ea typeface="ＭＳ Ｐゴシック" pitchFamily="34" charset="-128"/>
              </a:rPr>
              <a:t>22.02 billion €</a:t>
            </a:r>
          </a:p>
          <a:p>
            <a:r>
              <a:rPr lang="fi-FI" sz="1050" dirty="0">
                <a:solidFill>
                  <a:srgbClr val="29282E"/>
                </a:solidFill>
                <a:ea typeface="ＭＳ Ｐゴシック" pitchFamily="34" charset="-128"/>
              </a:rPr>
              <a:t>53.1 %</a:t>
            </a:r>
          </a:p>
        </p:txBody>
      </p:sp>
      <p:sp>
        <p:nvSpPr>
          <p:cNvPr id="23" name="Suorakulmio 22"/>
          <p:cNvSpPr/>
          <p:nvPr/>
        </p:nvSpPr>
        <p:spPr>
          <a:xfrm>
            <a:off x="1625341" y="3558211"/>
            <a:ext cx="1326634" cy="738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fi-FI" sz="1050" dirty="0">
                <a:solidFill>
                  <a:srgbClr val="29282E"/>
                </a:solidFill>
                <a:ea typeface="ＭＳ Ｐゴシック" pitchFamily="34" charset="-128"/>
              </a:rPr>
              <a:t>South and Middle America</a:t>
            </a:r>
          </a:p>
          <a:p>
            <a:r>
              <a:rPr lang="fi-FI" sz="1050" dirty="0">
                <a:solidFill>
                  <a:srgbClr val="29282E"/>
                </a:solidFill>
                <a:ea typeface="ＭＳ Ｐゴシック" pitchFamily="34" charset="-128"/>
              </a:rPr>
              <a:t>1.29 billion €</a:t>
            </a:r>
          </a:p>
          <a:p>
            <a:r>
              <a:rPr lang="fi-FI" sz="1050" dirty="0">
                <a:solidFill>
                  <a:srgbClr val="29282E"/>
                </a:solidFill>
                <a:ea typeface="ＭＳ Ｐゴシック" pitchFamily="34" charset="-128"/>
              </a:rPr>
              <a:t>3.1 %</a:t>
            </a:r>
          </a:p>
        </p:txBody>
      </p:sp>
      <p:sp>
        <p:nvSpPr>
          <p:cNvPr id="24" name="Suorakulmio 23"/>
          <p:cNvSpPr/>
          <p:nvPr/>
        </p:nvSpPr>
        <p:spPr>
          <a:xfrm>
            <a:off x="4959666" y="1702477"/>
            <a:ext cx="2048183" cy="5770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fi-FI" sz="1050" dirty="0">
                <a:solidFill>
                  <a:srgbClr val="29282E"/>
                </a:solidFill>
                <a:ea typeface="ＭＳ Ｐゴシック" pitchFamily="34" charset="-128"/>
              </a:rPr>
              <a:t>Central and Eastern Europe</a:t>
            </a:r>
          </a:p>
          <a:p>
            <a:r>
              <a:rPr lang="fi-FI" sz="1050" dirty="0">
                <a:solidFill>
                  <a:srgbClr val="29282E"/>
                </a:solidFill>
                <a:ea typeface="ＭＳ Ｐゴシック" pitchFamily="34" charset="-128"/>
              </a:rPr>
              <a:t>4,99 billion €</a:t>
            </a:r>
          </a:p>
          <a:p>
            <a:r>
              <a:rPr lang="fi-FI" sz="1050" dirty="0">
                <a:solidFill>
                  <a:srgbClr val="29282E"/>
                </a:solidFill>
                <a:ea typeface="ＭＳ Ｐゴシック" pitchFamily="34" charset="-128"/>
              </a:rPr>
              <a:t>12.0 %</a:t>
            </a:r>
          </a:p>
        </p:txBody>
      </p:sp>
      <p:sp>
        <p:nvSpPr>
          <p:cNvPr id="25" name="Suorakulmio 24"/>
          <p:cNvSpPr/>
          <p:nvPr/>
        </p:nvSpPr>
        <p:spPr>
          <a:xfrm>
            <a:off x="4113337" y="3596092"/>
            <a:ext cx="1171474" cy="5770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fi-FI" sz="1050" dirty="0">
                <a:solidFill>
                  <a:srgbClr val="29282E"/>
                </a:solidFill>
                <a:ea typeface="ＭＳ Ｐゴシック" pitchFamily="34" charset="-128"/>
              </a:rPr>
              <a:t>Africa</a:t>
            </a:r>
          </a:p>
          <a:p>
            <a:r>
              <a:rPr lang="fi-FI" sz="1050" dirty="0">
                <a:solidFill>
                  <a:srgbClr val="29282E"/>
                </a:solidFill>
                <a:ea typeface="ＭＳ Ｐゴシック" pitchFamily="34" charset="-128"/>
              </a:rPr>
              <a:t>0.74 billion €</a:t>
            </a:r>
          </a:p>
          <a:p>
            <a:r>
              <a:rPr lang="fi-FI" sz="1050" dirty="0">
                <a:solidFill>
                  <a:srgbClr val="29282E"/>
                </a:solidFill>
                <a:ea typeface="ＭＳ Ｐゴシック" pitchFamily="34" charset="-128"/>
              </a:rPr>
              <a:t>1.8 %</a:t>
            </a:r>
          </a:p>
        </p:txBody>
      </p:sp>
      <p:sp>
        <p:nvSpPr>
          <p:cNvPr id="26" name="Suorakulmio 25"/>
          <p:cNvSpPr/>
          <p:nvPr/>
        </p:nvSpPr>
        <p:spPr>
          <a:xfrm>
            <a:off x="4959666" y="2626775"/>
            <a:ext cx="1404208" cy="738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fi-FI" sz="1050" dirty="0">
                <a:solidFill>
                  <a:srgbClr val="29282E"/>
                </a:solidFill>
                <a:ea typeface="ＭＳ Ｐゴシック" pitchFamily="34" charset="-128"/>
              </a:rPr>
              <a:t>Middle and Central East</a:t>
            </a:r>
          </a:p>
          <a:p>
            <a:r>
              <a:rPr lang="fi-FI" sz="1050" dirty="0">
                <a:solidFill>
                  <a:srgbClr val="29282E"/>
                </a:solidFill>
                <a:ea typeface="ＭＳ Ｐゴシック" pitchFamily="34" charset="-128"/>
              </a:rPr>
              <a:t>0.62 billion €</a:t>
            </a:r>
          </a:p>
          <a:p>
            <a:r>
              <a:rPr lang="fi-FI" sz="1050" dirty="0">
                <a:solidFill>
                  <a:srgbClr val="29282E"/>
                </a:solidFill>
                <a:ea typeface="ＭＳ Ｐゴシック" pitchFamily="34" charset="-128"/>
              </a:rPr>
              <a:t>1.5 %</a:t>
            </a:r>
          </a:p>
        </p:txBody>
      </p:sp>
      <p:sp>
        <p:nvSpPr>
          <p:cNvPr id="27" name="Suorakulmio 26"/>
          <p:cNvSpPr/>
          <p:nvPr/>
        </p:nvSpPr>
        <p:spPr>
          <a:xfrm>
            <a:off x="6738009" y="2309328"/>
            <a:ext cx="1138842" cy="5770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fi-FI" sz="1050" dirty="0">
                <a:solidFill>
                  <a:srgbClr val="29282E"/>
                </a:solidFill>
                <a:ea typeface="ＭＳ Ｐゴシック" pitchFamily="34" charset="-128"/>
              </a:rPr>
              <a:t>Asia</a:t>
            </a:r>
          </a:p>
          <a:p>
            <a:r>
              <a:rPr lang="fi-FI" sz="1050" dirty="0">
                <a:solidFill>
                  <a:srgbClr val="29282E"/>
                </a:solidFill>
                <a:ea typeface="ＭＳ Ｐゴシック" pitchFamily="34" charset="-128"/>
              </a:rPr>
              <a:t>5.76 billion €</a:t>
            </a:r>
          </a:p>
          <a:p>
            <a:r>
              <a:rPr lang="fi-FI" sz="1050" dirty="0">
                <a:solidFill>
                  <a:srgbClr val="29282E"/>
                </a:solidFill>
                <a:ea typeface="ＭＳ Ｐゴシック" pitchFamily="34" charset="-128"/>
              </a:rPr>
              <a:t>13.9 %</a:t>
            </a:r>
          </a:p>
        </p:txBody>
      </p:sp>
      <p:sp>
        <p:nvSpPr>
          <p:cNvPr id="1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9010DB5D-D05F-42FA-A6C6-AB6B33FAEAF0}" type="datetime1">
              <a:rPr lang="en-US" smtClean="0">
                <a:solidFill>
                  <a:schemeClr val="tx2"/>
                </a:solidFill>
              </a:rPr>
              <a:pPr/>
              <a:t>5/2/2024</a:t>
            </a:fld>
            <a:endParaRPr lang="fi-FI"/>
          </a:p>
        </p:txBody>
      </p:sp>
      <p:sp>
        <p:nvSpPr>
          <p:cNvPr id="17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23172" cy="164690"/>
          </a:xfrm>
        </p:spPr>
        <p:txBody>
          <a:bodyPr/>
          <a:lstStyle/>
          <a:p>
            <a:r>
              <a:rPr lang="fi-FI">
                <a:solidFill>
                  <a:schemeClr val="tx2"/>
                </a:solidFill>
              </a:rPr>
              <a:t>Technology Industries </a:t>
            </a:r>
          </a:p>
          <a:p>
            <a:r>
              <a:rPr lang="fi-FI">
                <a:solidFill>
                  <a:schemeClr val="tx2"/>
                </a:solidFill>
              </a:rPr>
              <a:t>of Finland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0738747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042D839A-84B9-9956-1F66-DF935986ECD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Goods Export of Technology Industry from Finland by Branches</a:t>
            </a:r>
          </a:p>
          <a:p>
            <a:endParaRPr lang="fi-FI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8D8D6B4C-AF4B-6220-36F8-31BAABED3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7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EEDF9F8-F275-8260-1D4A-6FB083EED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5/2/2024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3F26591-39D3-5938-1663-B216B7ADE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DF696092-5777-6254-1F02-D722B7CE19E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/>
              <a:t>*) Excl. transit trade of </a:t>
            </a:r>
            <a:r>
              <a:rPr lang="en-US" err="1"/>
              <a:t>passanger</a:t>
            </a:r>
            <a:r>
              <a:rPr lang="en-US"/>
              <a:t> cars</a:t>
            </a:r>
          </a:p>
          <a:p>
            <a:r>
              <a:rPr lang="en-US"/>
              <a:t>Source: Finnish Customs, </a:t>
            </a:r>
            <a:r>
              <a:rPr lang="en-US" err="1"/>
              <a:t>Macrobond</a:t>
            </a:r>
            <a:endParaRPr lang="en-US"/>
          </a:p>
          <a:p>
            <a:endParaRPr lang="fi-FI"/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998FD320-5296-40E0-CEB1-E185500CA2FC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944916627"/>
              </p:ext>
            </p:extLst>
          </p:nvPr>
        </p:nvGraphicFramePr>
        <p:xfrm>
          <a:off x="392202" y="1103313"/>
          <a:ext cx="8369120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11" name="Content Placeholder 10">
                        <a:extLst>
                          <a:ext uri="{FF2B5EF4-FFF2-40B4-BE49-F238E27FC236}">
                            <a16:creationId xmlns:a16="http://schemas.microsoft.com/office/drawing/2014/main" id="{998FD320-5296-40E0-CEB1-E185500CA2F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2202" y="1103313"/>
                        <a:ext cx="8369120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59771333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07670B00-0B63-7A57-88A8-B39A1A27CCD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Goods Export of Technology Industry from Finland by Area</a:t>
            </a:r>
          </a:p>
          <a:p>
            <a:endParaRPr lang="fi-FI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9B47470C-337C-6BA1-CD4C-265E7C107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8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E3E6AE5-8998-BC8A-AA4F-317A6F9A3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5/2/2024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3829F14-40AA-AA23-115B-EEE88C561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F1FBD0AD-4597-37CD-6A75-969FD76EB14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/>
              <a:t>Source: Finnish Customs, </a:t>
            </a:r>
            <a:r>
              <a:rPr lang="en-US" err="1"/>
              <a:t>Macrobond</a:t>
            </a:r>
            <a:endParaRPr lang="en-US"/>
          </a:p>
          <a:p>
            <a:endParaRPr lang="fi-FI"/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386C4E82-20E4-701A-C48E-CEC40AAD7360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158557152"/>
              </p:ext>
            </p:extLst>
          </p:nvPr>
        </p:nvGraphicFramePr>
        <p:xfrm>
          <a:off x="392202" y="1103313"/>
          <a:ext cx="8369120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11" name="Content Placeholder 10">
                        <a:extLst>
                          <a:ext uri="{FF2B5EF4-FFF2-40B4-BE49-F238E27FC236}">
                            <a16:creationId xmlns:a16="http://schemas.microsoft.com/office/drawing/2014/main" id="{386C4E82-20E4-701A-C48E-CEC40AAD736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2202" y="1103313"/>
                        <a:ext cx="8369120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03234997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Goods Export of Technology Industry from Finland by Area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9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5/2/2024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/>
              <a:t>Source: Finnish Customs, </a:t>
            </a:r>
            <a:r>
              <a:rPr lang="en-US" err="1"/>
              <a:t>Macrobond</a:t>
            </a:r>
            <a:endParaRPr lang="en-US"/>
          </a:p>
        </p:txBody>
      </p:sp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D230F5A9-FA42-2A7C-2159-004616A95D08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809921327"/>
              </p:ext>
            </p:extLst>
          </p:nvPr>
        </p:nvGraphicFramePr>
        <p:xfrm>
          <a:off x="392202" y="1103313"/>
          <a:ext cx="8369120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12" name="Content Placeholder 11">
                        <a:extLst>
                          <a:ext uri="{FF2B5EF4-FFF2-40B4-BE49-F238E27FC236}">
                            <a16:creationId xmlns:a16="http://schemas.microsoft.com/office/drawing/2014/main" id="{D230F5A9-FA42-2A7C-2159-004616A95D0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2202" y="1103313"/>
                        <a:ext cx="8369120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27972721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Teknologiateollisuus_masterdia">
  <a:themeElements>
    <a:clrScheme name="Teknologiateollisuus">
      <a:dk1>
        <a:srgbClr val="29282E"/>
      </a:dk1>
      <a:lt1>
        <a:srgbClr val="FFFFFF"/>
      </a:lt1>
      <a:dk2>
        <a:srgbClr val="29282E"/>
      </a:dk2>
      <a:lt2>
        <a:srgbClr val="FFFFFF"/>
      </a:lt2>
      <a:accent1>
        <a:srgbClr val="0070C0"/>
      </a:accent1>
      <a:accent2>
        <a:srgbClr val="FF00B8"/>
      </a:accent2>
      <a:accent3>
        <a:srgbClr val="85E869"/>
      </a:accent3>
      <a:accent4>
        <a:srgbClr val="FF805C"/>
      </a:accent4>
      <a:accent5>
        <a:srgbClr val="8A0FA6"/>
      </a:accent5>
      <a:accent6>
        <a:srgbClr val="FFFF00"/>
      </a:accent6>
      <a:hlink>
        <a:srgbClr val="0ACFCF"/>
      </a:hlink>
      <a:folHlink>
        <a:srgbClr val="0ACFCF"/>
      </a:folHlink>
    </a:clrScheme>
    <a:fontScheme name="Mukautettu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En_2016.potx" id="{E14B6F4D-2AAF-4653-9D1F-37CDC620F9CB}" vid="{8AE68278-BDD8-4175-A899-D5C2E87B983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eknologiateollisuu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F886EDC3C35ED44386E38662B6DACCDA" ma:contentTypeVersion="19" ma:contentTypeDescription="Luo uusi asiakirja." ma:contentTypeScope="" ma:versionID="a68fe2f5853ba668c329fe8ff571cba1">
  <xsd:schema xmlns:xsd="http://www.w3.org/2001/XMLSchema" xmlns:xs="http://www.w3.org/2001/XMLSchema" xmlns:p="http://schemas.microsoft.com/office/2006/metadata/properties" xmlns:ns2="b057f711-7d93-472c-a8f6-94be00805750" xmlns:ns3="c296724d-1a81-4a23-b6dd-dca7fd62c6ff" targetNamespace="http://schemas.microsoft.com/office/2006/metadata/properties" ma:root="true" ma:fieldsID="f671b576c74b9f2f7a5e561b4d3b9835" ns2:_="" ns3:_="">
    <xsd:import namespace="b057f711-7d93-472c-a8f6-94be00805750"/>
    <xsd:import namespace="c296724d-1a81-4a23-b6dd-dca7fd62c6f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Henkil_x00f6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57f711-7d93-472c-a8f6-94be0080575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Kuvien tunnisteet" ma:readOnly="false" ma:fieldId="{5cf76f15-5ced-4ddc-b409-7134ff3c332f}" ma:taxonomyMulti="true" ma:sspId="f83a129e-02f3-4c10-aeed-b048f014efe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Henkil_x00f6_" ma:index="26" nillable="true" ma:displayName="Henkilö" ma:list="UserInfo" ma:SharePointGroup="0" ma:internalName="Henkil_x00f6_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96724d-1a81-4a23-b6dd-dca7fd62c6ff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bddbccb1-85c5-4102-b8cd-d9aa5a21b0d6}" ma:internalName="TaxCatchAll" ma:showField="CatchAllData" ma:web="c296724d-1a81-4a23-b6dd-dca7fd62c6f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c296724d-1a81-4a23-b6dd-dca7fd62c6ff">
      <UserInfo>
        <DisplayName/>
        <AccountId xsi:nil="true"/>
        <AccountType/>
      </UserInfo>
    </SharedWithUsers>
    <lcf76f155ced4ddcb4097134ff3c332f xmlns="b057f711-7d93-472c-a8f6-94be00805750">
      <Terms xmlns="http://schemas.microsoft.com/office/infopath/2007/PartnerControls"/>
    </lcf76f155ced4ddcb4097134ff3c332f>
    <TaxCatchAll xmlns="c296724d-1a81-4a23-b6dd-dca7fd62c6ff" xsi:nil="true"/>
    <Henkil_x00f6_ xmlns="b057f711-7d93-472c-a8f6-94be00805750">
      <UserInfo>
        <DisplayName/>
        <AccountId xsi:nil="true"/>
        <AccountType/>
      </UserInfo>
    </Henkil_x00f6_>
  </documentManagement>
</p:properties>
</file>

<file path=customXml/itemProps1.xml><?xml version="1.0" encoding="utf-8"?>
<ds:datastoreItem xmlns:ds="http://schemas.openxmlformats.org/officeDocument/2006/customXml" ds:itemID="{B66A7E09-FA7A-470D-BEE1-6E44CF00FBA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057f711-7d93-472c-a8f6-94be00805750"/>
    <ds:schemaRef ds:uri="c296724d-1a81-4a23-b6dd-dca7fd62c6f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FC7CAF5-CD82-469A-9A10-7F840081C44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0D29F27-9BF6-4495-812F-8AB06EA888D5}">
  <ds:schemaRefs>
    <ds:schemaRef ds:uri="http://schemas.microsoft.com/office/2006/metadata/properties"/>
    <ds:schemaRef ds:uri="http://purl.org/dc/terms/"/>
    <ds:schemaRef ds:uri="b057f711-7d93-472c-a8f6-94be00805750"/>
    <ds:schemaRef ds:uri="http://schemas.openxmlformats.org/package/2006/metadata/core-properties"/>
    <ds:schemaRef ds:uri="http://www.w3.org/XML/1998/namespace"/>
    <ds:schemaRef ds:uri="http://purl.org/dc/dcmitype/"/>
    <ds:schemaRef ds:uri="http://schemas.microsoft.com/office/2006/documentManagement/types"/>
    <ds:schemaRef ds:uri="c296724d-1a81-4a23-b6dd-dca7fd62c6ff"/>
    <ds:schemaRef ds:uri="http://purl.org/dc/elements/1.1/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Tekno_En_2016</Template>
  <TotalTime>11</TotalTime>
  <Words>641</Words>
  <Application>Microsoft Office PowerPoint</Application>
  <PresentationFormat>On-screen Show (16:9)</PresentationFormat>
  <Paragraphs>158</Paragraphs>
  <Slides>26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Verdana</vt:lpstr>
      <vt:lpstr>Teknologiateollisuus_masterdia</vt:lpstr>
      <vt:lpstr>Macrobond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Rautaporras Petteri</dc:creator>
  <cp:keywords>Techind_EN</cp:keywords>
  <cp:lastModifiedBy>Emaus Katriina</cp:lastModifiedBy>
  <cp:revision>1</cp:revision>
  <cp:lastPrinted>2016-06-09T07:47:11Z</cp:lastPrinted>
  <dcterms:created xsi:type="dcterms:W3CDTF">2016-09-09T12:26:04Z</dcterms:created>
  <dcterms:modified xsi:type="dcterms:W3CDTF">2024-05-02T13:08:20Z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vkameleonVerID">
    <vt:lpwstr>482.21.02.003</vt:lpwstr>
  </property>
  <property fmtid="{D5CDD505-2E9C-101B-9397-08002B2CF9AE}" pid="3" name="dvSaved">
    <vt:lpwstr>1</vt:lpwstr>
  </property>
  <property fmtid="{D5CDD505-2E9C-101B-9397-08002B2CF9AE}" pid="4" name="dvLanguage">
    <vt:lpwstr>1035</vt:lpwstr>
  </property>
  <property fmtid="{D5CDD505-2E9C-101B-9397-08002B2CF9AE}" pid="5" name="dvTemplate">
    <vt:lpwstr>Tekno_fi.potx</vt:lpwstr>
  </property>
  <property fmtid="{D5CDD505-2E9C-101B-9397-08002B2CF9AE}" pid="6" name="dvDefinition">
    <vt:lpwstr>23 (dd_default.xml)</vt:lpwstr>
  </property>
  <property fmtid="{D5CDD505-2E9C-101B-9397-08002B2CF9AE}" pid="7" name="dvDefinitionID">
    <vt:lpwstr>23</vt:lpwstr>
  </property>
  <property fmtid="{D5CDD505-2E9C-101B-9397-08002B2CF9AE}" pid="8" name="dvContentFile">
    <vt:lpwstr>dd_default.xml</vt:lpwstr>
  </property>
  <property fmtid="{D5CDD505-2E9C-101B-9397-08002B2CF9AE}" pid="9" name="dvGlobalVerID">
    <vt:lpwstr>482.90.02.003</vt:lpwstr>
  </property>
  <property fmtid="{D5CDD505-2E9C-101B-9397-08002B2CF9AE}" pid="10" name="dvDefinitionVersion">
    <vt:lpwstr>2.1 / 22.1.2015</vt:lpwstr>
  </property>
  <property fmtid="{D5CDD505-2E9C-101B-9397-08002B2CF9AE}" pid="11" name="filename">
    <vt:lpwstr>false</vt:lpwstr>
  </property>
  <property fmtid="{D5CDD505-2E9C-101B-9397-08002B2CF9AE}" pid="12" name="filenameandpath">
    <vt:lpwstr>false</vt:lpwstr>
  </property>
  <property fmtid="{D5CDD505-2E9C-101B-9397-08002B2CF9AE}" pid="13" name="dvPagenumberExist">
    <vt:lpwstr>1</vt:lpwstr>
  </property>
  <property fmtid="{D5CDD505-2E9C-101B-9397-08002B2CF9AE}" pid="14" name="dvAuthorExist">
    <vt:lpwstr>1</vt:lpwstr>
  </property>
  <property fmtid="{D5CDD505-2E9C-101B-9397-08002B2CF9AE}" pid="15" name="dvDateExist">
    <vt:lpwstr>-1</vt:lpwstr>
  </property>
  <property fmtid="{D5CDD505-2E9C-101B-9397-08002B2CF9AE}" pid="16" name="dvCategory">
    <vt:lpwstr>4</vt:lpwstr>
  </property>
  <property fmtid="{D5CDD505-2E9C-101B-9397-08002B2CF9AE}" pid="17" name="dvCategory_2">
    <vt:lpwstr>0</vt:lpwstr>
  </property>
  <property fmtid="{D5CDD505-2E9C-101B-9397-08002B2CF9AE}" pid="18" name="dvSavepath">
    <vt:lpwstr/>
  </property>
  <property fmtid="{D5CDD505-2E9C-101B-9397-08002B2CF9AE}" pid="19" name="dvUsed">
    <vt:lpwstr>1</vt:lpwstr>
  </property>
  <property fmtid="{D5CDD505-2E9C-101B-9397-08002B2CF9AE}" pid="20" name="dvCompany">
    <vt:lpwstr/>
  </property>
  <property fmtid="{D5CDD505-2E9C-101B-9397-08002B2CF9AE}" pid="21" name="dvSite">
    <vt:lpwstr/>
  </property>
  <property fmtid="{D5CDD505-2E9C-101B-9397-08002B2CF9AE}" pid="22" name="dvNumbering">
    <vt:lpwstr>0</vt:lpwstr>
  </property>
  <property fmtid="{D5CDD505-2E9C-101B-9397-08002B2CF9AE}" pid="23" name="dvDUname">
    <vt:lpwstr>Nora Elers</vt:lpwstr>
  </property>
  <property fmtid="{D5CDD505-2E9C-101B-9397-08002B2CF9AE}" pid="24" name="dvDUdepartment">
    <vt:lpwstr/>
  </property>
  <property fmtid="{D5CDD505-2E9C-101B-9397-08002B2CF9AE}" pid="25" name="dvLogoExist">
    <vt:lpwstr>0</vt:lpwstr>
  </property>
  <property fmtid="{D5CDD505-2E9C-101B-9397-08002B2CF9AE}" pid="26" name="dvCurrentlogo">
    <vt:lpwstr/>
  </property>
  <property fmtid="{D5CDD505-2E9C-101B-9397-08002B2CF9AE}" pid="27" name="ContentTypeId">
    <vt:lpwstr>0x010100F886EDC3C35ED44386E38662B6DACCDA</vt:lpwstr>
  </property>
  <property fmtid="{D5CDD505-2E9C-101B-9397-08002B2CF9AE}" pid="28" name="xd_ProgID">
    <vt:lpwstr/>
  </property>
  <property fmtid="{D5CDD505-2E9C-101B-9397-08002B2CF9AE}" pid="29" name="ComplianceAssetId">
    <vt:lpwstr/>
  </property>
  <property fmtid="{D5CDD505-2E9C-101B-9397-08002B2CF9AE}" pid="30" name="TemplateUrl">
    <vt:lpwstr/>
  </property>
  <property fmtid="{D5CDD505-2E9C-101B-9397-08002B2CF9AE}" pid="31" name="TyoryhmanNimi">
    <vt:lpwstr>Talous ja tilastot</vt:lpwstr>
  </property>
  <property fmtid="{D5CDD505-2E9C-101B-9397-08002B2CF9AE}" pid="32" name="xd_Signature">
    <vt:bool>false</vt:bool>
  </property>
  <property fmtid="{D5CDD505-2E9C-101B-9397-08002B2CF9AE}" pid="33" name="_ExtendedDescription">
    <vt:lpwstr/>
  </property>
  <property fmtid="{D5CDD505-2E9C-101B-9397-08002B2CF9AE}" pid="34" name="TriggerFlowInfo">
    <vt:lpwstr/>
  </property>
  <property fmtid="{D5CDD505-2E9C-101B-9397-08002B2CF9AE}" pid="35" name="MediaServiceImageTags">
    <vt:lpwstr/>
  </property>
</Properties>
</file>