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83" r:id="rId8"/>
    <p:sldId id="284" r:id="rId9"/>
    <p:sldId id="54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CF6EC-9AB6-4C23-86BE-E1A282DD3376}" v="24" dt="2019-10-31T08:35:37.02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0909" autoAdjust="0"/>
  </p:normalViewPr>
  <p:slideViewPr>
    <p:cSldViewPr showGuides="1">
      <p:cViewPr varScale="1">
        <p:scale>
          <a:sx n="85" d="100"/>
          <a:sy n="85" d="100"/>
        </p:scale>
        <p:origin x="50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80228CB9-3CDB-47AF-BBC5-214CCE2F0DAB}"/>
    <pc:docChg chg="modSld">
      <pc:chgData name="Emaus Katriina" userId="e28635f8-d800-42ff-a913-92d375f1fb60" providerId="ADAL" clId="{80228CB9-3CDB-47AF-BBC5-214CCE2F0DAB}" dt="2019-10-01T07:26:39.536" v="47"/>
      <pc:docMkLst>
        <pc:docMk/>
      </pc:docMkLst>
      <pc:sldChg chg="modSp">
        <pc:chgData name="Emaus Katriina" userId="e28635f8-d800-42ff-a913-92d375f1fb60" providerId="ADAL" clId="{80228CB9-3CDB-47AF-BBC5-214CCE2F0DAB}" dt="2019-10-01T07:26:26.847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80228CB9-3CDB-47AF-BBC5-214CCE2F0DAB}" dt="2019-10-01T07:26:26.847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27.263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80228CB9-3CDB-47AF-BBC5-214CCE2F0DAB}" dt="2019-10-01T07:26:27.263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29.832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80228CB9-3CDB-47AF-BBC5-214CCE2F0DAB}" dt="2019-10-01T07:26:29.832" v="28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0.349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80228CB9-3CDB-47AF-BBC5-214CCE2F0DAB}" dt="2019-10-01T07:26:30.349" v="29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0.840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80228CB9-3CDB-47AF-BBC5-214CCE2F0DAB}" dt="2019-10-01T07:26:30.840" v="30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1.409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80228CB9-3CDB-47AF-BBC5-214CCE2F0DAB}" dt="2019-10-01T07:26:31.409" v="31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1.950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80228CB9-3CDB-47AF-BBC5-214CCE2F0DAB}" dt="2019-10-01T07:26:31.950" v="32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2.448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80228CB9-3CDB-47AF-BBC5-214CCE2F0DAB}" dt="2019-10-01T07:26:32.448" v="33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2.928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80228CB9-3CDB-47AF-BBC5-214CCE2F0DAB}" dt="2019-10-01T07:26:32.928" v="34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3.447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80228CB9-3CDB-47AF-BBC5-214CCE2F0DAB}" dt="2019-10-01T07:26:33.447" v="35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3.918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80228CB9-3CDB-47AF-BBC5-214CCE2F0DAB}" dt="2019-10-01T07:26:33.918" v="36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4.412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80228CB9-3CDB-47AF-BBC5-214CCE2F0DAB}" dt="2019-10-01T07:26:34.412" v="37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5.019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80228CB9-3CDB-47AF-BBC5-214CCE2F0DAB}" dt="2019-10-01T07:26:35.019" v="38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5.533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80228CB9-3CDB-47AF-BBC5-214CCE2F0DAB}" dt="2019-10-01T07:26:35.533" v="39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6.012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80228CB9-3CDB-47AF-BBC5-214CCE2F0DAB}" dt="2019-10-01T07:26:36.012" v="40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6.536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80228CB9-3CDB-47AF-BBC5-214CCE2F0DAB}" dt="2019-10-01T07:26:36.536" v="41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7.017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80228CB9-3CDB-47AF-BBC5-214CCE2F0DAB}" dt="2019-10-01T07:26:37.017" v="42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7.527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80228CB9-3CDB-47AF-BBC5-214CCE2F0DAB}" dt="2019-10-01T07:26:37.527" v="43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7.997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80228CB9-3CDB-47AF-BBC5-214CCE2F0DAB}" dt="2019-10-01T07:26:37.997" v="44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8.474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80228CB9-3CDB-47AF-BBC5-214CCE2F0DAB}" dt="2019-10-01T07:26:38.474" v="45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9.025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80228CB9-3CDB-47AF-BBC5-214CCE2F0DAB}" dt="2019-10-01T07:26:39.025" v="46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39.536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80228CB9-3CDB-47AF-BBC5-214CCE2F0DAB}" dt="2019-10-01T07:26:39.536" v="47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28.868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80228CB9-3CDB-47AF-BBC5-214CCE2F0DAB}" dt="2019-10-01T07:26:28.868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80228CB9-3CDB-47AF-BBC5-214CCE2F0DAB}" dt="2019-10-01T07:26:29.326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80228CB9-3CDB-47AF-BBC5-214CCE2F0DAB}" dt="2019-10-01T07:26:29.326" v="27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8F6B306D-D9EC-4FD0-B7CB-23A6FAC41BAD}"/>
  </pc:docChgLst>
  <pc:docChgLst>
    <pc:chgData name="Katriina Emaus" userId="e28635f8-d800-42ff-a913-92d375f1fb60" providerId="ADAL" clId="{48920A7B-E5A7-41D4-B194-4748F0ADE3CB}"/>
  </pc:docChgLst>
  <pc:docChgLst>
    <pc:chgData name="Emaus Katriina" userId="e28635f8-d800-42ff-a913-92d375f1fb60" providerId="ADAL" clId="{48ACF6EC-9AB6-4C23-86BE-E1A282DD3376}"/>
    <pc:docChg chg="modSld">
      <pc:chgData name="Emaus Katriina" userId="e28635f8-d800-42ff-a913-92d375f1fb60" providerId="ADAL" clId="{48ACF6EC-9AB6-4C23-86BE-E1A282DD3376}" dt="2019-10-31T08:35:37.022" v="23"/>
      <pc:docMkLst>
        <pc:docMk/>
      </pc:docMkLst>
      <pc:sldChg chg="modSp">
        <pc:chgData name="Emaus Katriina" userId="e28635f8-d800-42ff-a913-92d375f1fb60" providerId="ADAL" clId="{48ACF6EC-9AB6-4C23-86BE-E1A282DD3376}" dt="2019-10-31T08:35:15.90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48ACF6EC-9AB6-4C23-86BE-E1A282DD3376}" dt="2019-10-31T08:35:15.90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16.21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48ACF6EC-9AB6-4C23-86BE-E1A282DD3376}" dt="2019-10-31T08:35:16.21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23.666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48ACF6EC-9AB6-4C23-86BE-E1A282DD3376}" dt="2019-10-31T08:35:23.666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24.33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48ACF6EC-9AB6-4C23-86BE-E1A282DD3376}" dt="2019-10-31T08:35:24.33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25.02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48ACF6EC-9AB6-4C23-86BE-E1A282DD3376}" dt="2019-10-31T08:35:25.02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25.68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48ACF6EC-9AB6-4C23-86BE-E1A282DD3376}" dt="2019-10-31T08:35:25.68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26.30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48ACF6EC-9AB6-4C23-86BE-E1A282DD3376}" dt="2019-10-31T08:35:26.309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27.003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48ACF6EC-9AB6-4C23-86BE-E1A282DD3376}" dt="2019-10-31T08:35:27.003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27.65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48ACF6EC-9AB6-4C23-86BE-E1A282DD3376}" dt="2019-10-31T08:35:27.65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28.334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48ACF6EC-9AB6-4C23-86BE-E1A282DD3376}" dt="2019-10-31T08:35:28.334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29.10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48ACF6EC-9AB6-4C23-86BE-E1A282DD3376}" dt="2019-10-31T08:35:29.10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29.78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48ACF6EC-9AB6-4C23-86BE-E1A282DD3376}" dt="2019-10-31T08:35:29.78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30.56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48ACF6EC-9AB6-4C23-86BE-E1A282DD3376}" dt="2019-10-31T08:35:30.56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31.30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48ACF6EC-9AB6-4C23-86BE-E1A282DD3376}" dt="2019-10-31T08:35:31.30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31.984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48ACF6EC-9AB6-4C23-86BE-E1A282DD3376}" dt="2019-10-31T08:35:31.984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32.67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48ACF6EC-9AB6-4C23-86BE-E1A282DD3376}" dt="2019-10-31T08:35:32.67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33.35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48ACF6EC-9AB6-4C23-86BE-E1A282DD3376}" dt="2019-10-31T08:35:33.35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34.102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48ACF6EC-9AB6-4C23-86BE-E1A282DD3376}" dt="2019-10-31T08:35:34.102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34.86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48ACF6EC-9AB6-4C23-86BE-E1A282DD3376}" dt="2019-10-31T08:35:34.86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35.582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48ACF6EC-9AB6-4C23-86BE-E1A282DD3376}" dt="2019-10-31T08:35:35.582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36.247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48ACF6EC-9AB6-4C23-86BE-E1A282DD3376}" dt="2019-10-31T08:35:36.247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37.022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48ACF6EC-9AB6-4C23-86BE-E1A282DD3376}" dt="2019-10-31T08:35:37.022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22.298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48ACF6EC-9AB6-4C23-86BE-E1A282DD3376}" dt="2019-10-31T08:35:22.29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48ACF6EC-9AB6-4C23-86BE-E1A282DD3376}" dt="2019-10-31T08:35:22.94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48ACF6EC-9AB6-4C23-86BE-E1A282DD3376}" dt="2019-10-31T08:35:22.94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FE9C27BD-076C-4AFE-BD7C-4EEBDBD5D689}"/>
    <pc:docChg chg="modSld">
      <pc:chgData name="Emaus Katriina" userId="e28635f8-d800-42ff-a913-92d375f1fb60" providerId="ADAL" clId="{FE9C27BD-076C-4AFE-BD7C-4EEBDBD5D689}" dt="2019-08-30T06:57:48.185" v="26"/>
      <pc:docMkLst>
        <pc:docMk/>
      </pc:docMkLst>
      <pc:sldChg chg="modSp">
        <pc:chgData name="Emaus Katriina" userId="e28635f8-d800-42ff-a913-92d375f1fb60" providerId="ADAL" clId="{FE9C27BD-076C-4AFE-BD7C-4EEBDBD5D689}" dt="2019-08-30T06:57:27.944" v="3"/>
        <pc:sldMkLst>
          <pc:docMk/>
          <pc:sldMk cId="369055690" sldId="257"/>
        </pc:sldMkLst>
        <pc:graphicFrameChg chg="mod">
          <ac:chgData name="Emaus Katriina" userId="e28635f8-d800-42ff-a913-92d375f1fb60" providerId="ADAL" clId="{FE9C27BD-076C-4AFE-BD7C-4EEBDBD5D689}" dt="2019-08-30T06:57:27.944" v="3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28.167" v="4"/>
        <pc:sldMkLst>
          <pc:docMk/>
          <pc:sldMk cId="3145583433" sldId="258"/>
        </pc:sldMkLst>
        <pc:graphicFrameChg chg="mod">
          <ac:chgData name="Emaus Katriina" userId="e28635f8-d800-42ff-a913-92d375f1fb60" providerId="ADAL" clId="{FE9C27BD-076C-4AFE-BD7C-4EEBDBD5D689}" dt="2019-08-30T06:57:28.167" v="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32.030" v="7"/>
        <pc:sldMkLst>
          <pc:docMk/>
          <pc:sldMk cId="3702945625" sldId="262"/>
        </pc:sldMkLst>
        <pc:graphicFrameChg chg="mod">
          <ac:chgData name="Emaus Katriina" userId="e28635f8-d800-42ff-a913-92d375f1fb60" providerId="ADAL" clId="{FE9C27BD-076C-4AFE-BD7C-4EEBDBD5D689}" dt="2019-08-30T06:57:32.030" v="7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32.780" v="8"/>
        <pc:sldMkLst>
          <pc:docMk/>
          <pc:sldMk cId="1117471020" sldId="263"/>
        </pc:sldMkLst>
        <pc:graphicFrameChg chg="mod">
          <ac:chgData name="Emaus Katriina" userId="e28635f8-d800-42ff-a913-92d375f1fb60" providerId="ADAL" clId="{FE9C27BD-076C-4AFE-BD7C-4EEBDBD5D689}" dt="2019-08-30T06:57:32.780" v="8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33.652" v="9"/>
        <pc:sldMkLst>
          <pc:docMk/>
          <pc:sldMk cId="2427972721" sldId="264"/>
        </pc:sldMkLst>
        <pc:graphicFrameChg chg="mod">
          <ac:chgData name="Emaus Katriina" userId="e28635f8-d800-42ff-a913-92d375f1fb60" providerId="ADAL" clId="{FE9C27BD-076C-4AFE-BD7C-4EEBDBD5D689}" dt="2019-08-30T06:57:33.652" v="9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34.453" v="10"/>
        <pc:sldMkLst>
          <pc:docMk/>
          <pc:sldMk cId="2350748738" sldId="265"/>
        </pc:sldMkLst>
        <pc:graphicFrameChg chg="mod">
          <ac:chgData name="Emaus Katriina" userId="e28635f8-d800-42ff-a913-92d375f1fb60" providerId="ADAL" clId="{FE9C27BD-076C-4AFE-BD7C-4EEBDBD5D689}" dt="2019-08-30T06:57:34.453" v="10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35.229" v="11"/>
        <pc:sldMkLst>
          <pc:docMk/>
          <pc:sldMk cId="1690015247" sldId="266"/>
        </pc:sldMkLst>
        <pc:graphicFrameChg chg="mod">
          <ac:chgData name="Emaus Katriina" userId="e28635f8-d800-42ff-a913-92d375f1fb60" providerId="ADAL" clId="{FE9C27BD-076C-4AFE-BD7C-4EEBDBD5D689}" dt="2019-08-30T06:57:35.229" v="11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36.090" v="12"/>
        <pc:sldMkLst>
          <pc:docMk/>
          <pc:sldMk cId="1908879576" sldId="267"/>
        </pc:sldMkLst>
        <pc:graphicFrameChg chg="mod">
          <ac:chgData name="Emaus Katriina" userId="e28635f8-d800-42ff-a913-92d375f1fb60" providerId="ADAL" clId="{FE9C27BD-076C-4AFE-BD7C-4EEBDBD5D689}" dt="2019-08-30T06:57:36.090" v="12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36.972" v="13"/>
        <pc:sldMkLst>
          <pc:docMk/>
          <pc:sldMk cId="338271439" sldId="268"/>
        </pc:sldMkLst>
        <pc:graphicFrameChg chg="mod">
          <ac:chgData name="Emaus Katriina" userId="e28635f8-d800-42ff-a913-92d375f1fb60" providerId="ADAL" clId="{FE9C27BD-076C-4AFE-BD7C-4EEBDBD5D689}" dt="2019-08-30T06:57:36.972" v="13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37.866" v="14"/>
        <pc:sldMkLst>
          <pc:docMk/>
          <pc:sldMk cId="3279556919" sldId="269"/>
        </pc:sldMkLst>
        <pc:graphicFrameChg chg="mod">
          <ac:chgData name="Emaus Katriina" userId="e28635f8-d800-42ff-a913-92d375f1fb60" providerId="ADAL" clId="{FE9C27BD-076C-4AFE-BD7C-4EEBDBD5D689}" dt="2019-08-30T06:57:37.866" v="14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38.627" v="15"/>
        <pc:sldMkLst>
          <pc:docMk/>
          <pc:sldMk cId="3670827783" sldId="270"/>
        </pc:sldMkLst>
        <pc:graphicFrameChg chg="mod">
          <ac:chgData name="Emaus Katriina" userId="e28635f8-d800-42ff-a913-92d375f1fb60" providerId="ADAL" clId="{FE9C27BD-076C-4AFE-BD7C-4EEBDBD5D689}" dt="2019-08-30T06:57:38.627" v="15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39.441" v="16"/>
        <pc:sldMkLst>
          <pc:docMk/>
          <pc:sldMk cId="1043558846" sldId="271"/>
        </pc:sldMkLst>
        <pc:graphicFrameChg chg="mod">
          <ac:chgData name="Emaus Katriina" userId="e28635f8-d800-42ff-a913-92d375f1fb60" providerId="ADAL" clId="{FE9C27BD-076C-4AFE-BD7C-4EEBDBD5D689}" dt="2019-08-30T06:57:39.441" v="16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40.251" v="17"/>
        <pc:sldMkLst>
          <pc:docMk/>
          <pc:sldMk cId="3319825423" sldId="272"/>
        </pc:sldMkLst>
        <pc:graphicFrameChg chg="mod">
          <ac:chgData name="Emaus Katriina" userId="e28635f8-d800-42ff-a913-92d375f1fb60" providerId="ADAL" clId="{FE9C27BD-076C-4AFE-BD7C-4EEBDBD5D689}" dt="2019-08-30T06:57:40.251" v="17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41.098" v="18"/>
        <pc:sldMkLst>
          <pc:docMk/>
          <pc:sldMk cId="4278859879" sldId="273"/>
        </pc:sldMkLst>
        <pc:graphicFrameChg chg="mod">
          <ac:chgData name="Emaus Katriina" userId="e28635f8-d800-42ff-a913-92d375f1fb60" providerId="ADAL" clId="{FE9C27BD-076C-4AFE-BD7C-4EEBDBD5D689}" dt="2019-08-30T06:57:41.098" v="18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41.902" v="19"/>
        <pc:sldMkLst>
          <pc:docMk/>
          <pc:sldMk cId="2830257362" sldId="274"/>
        </pc:sldMkLst>
        <pc:graphicFrameChg chg="mod">
          <ac:chgData name="Emaus Katriina" userId="e28635f8-d800-42ff-a913-92d375f1fb60" providerId="ADAL" clId="{FE9C27BD-076C-4AFE-BD7C-4EEBDBD5D689}" dt="2019-08-30T06:57:41.902" v="19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42.682" v="20"/>
        <pc:sldMkLst>
          <pc:docMk/>
          <pc:sldMk cId="652029288" sldId="275"/>
        </pc:sldMkLst>
        <pc:graphicFrameChg chg="mod">
          <ac:chgData name="Emaus Katriina" userId="e28635f8-d800-42ff-a913-92d375f1fb60" providerId="ADAL" clId="{FE9C27BD-076C-4AFE-BD7C-4EEBDBD5D689}" dt="2019-08-30T06:57:42.682" v="20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43.550" v="21"/>
        <pc:sldMkLst>
          <pc:docMk/>
          <pc:sldMk cId="1463627730" sldId="276"/>
        </pc:sldMkLst>
        <pc:graphicFrameChg chg="mod">
          <ac:chgData name="Emaus Katriina" userId="e28635f8-d800-42ff-a913-92d375f1fb60" providerId="ADAL" clId="{FE9C27BD-076C-4AFE-BD7C-4EEBDBD5D689}" dt="2019-08-30T06:57:43.550" v="21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44.504" v="22"/>
        <pc:sldMkLst>
          <pc:docMk/>
          <pc:sldMk cId="1518221807" sldId="277"/>
        </pc:sldMkLst>
        <pc:graphicFrameChg chg="mod">
          <ac:chgData name="Emaus Katriina" userId="e28635f8-d800-42ff-a913-92d375f1fb60" providerId="ADAL" clId="{FE9C27BD-076C-4AFE-BD7C-4EEBDBD5D689}" dt="2019-08-30T06:57:44.504" v="22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45.374" v="23"/>
        <pc:sldMkLst>
          <pc:docMk/>
          <pc:sldMk cId="3122956847" sldId="278"/>
        </pc:sldMkLst>
        <pc:graphicFrameChg chg="mod">
          <ac:chgData name="Emaus Katriina" userId="e28635f8-d800-42ff-a913-92d375f1fb60" providerId="ADAL" clId="{FE9C27BD-076C-4AFE-BD7C-4EEBDBD5D689}" dt="2019-08-30T06:57:45.374" v="23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46.385" v="24"/>
        <pc:sldMkLst>
          <pc:docMk/>
          <pc:sldMk cId="62254542" sldId="279"/>
        </pc:sldMkLst>
        <pc:graphicFrameChg chg="mod">
          <ac:chgData name="Emaus Katriina" userId="e28635f8-d800-42ff-a913-92d375f1fb60" providerId="ADAL" clId="{FE9C27BD-076C-4AFE-BD7C-4EEBDBD5D689}" dt="2019-08-30T06:57:46.385" v="24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47.265" v="25"/>
        <pc:sldMkLst>
          <pc:docMk/>
          <pc:sldMk cId="1080264128" sldId="280"/>
        </pc:sldMkLst>
        <pc:graphicFrameChg chg="mod">
          <ac:chgData name="Emaus Katriina" userId="e28635f8-d800-42ff-a913-92d375f1fb60" providerId="ADAL" clId="{FE9C27BD-076C-4AFE-BD7C-4EEBDBD5D689}" dt="2019-08-30T06:57:47.265" v="25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48.185" v="26"/>
        <pc:sldMkLst>
          <pc:docMk/>
          <pc:sldMk cId="2747308166" sldId="281"/>
        </pc:sldMkLst>
        <pc:graphicFrameChg chg="mod">
          <ac:chgData name="Emaus Katriina" userId="e28635f8-d800-42ff-a913-92d375f1fb60" providerId="ADAL" clId="{FE9C27BD-076C-4AFE-BD7C-4EEBDBD5D689}" dt="2019-08-30T06:57:48.185" v="26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30.280" v="5"/>
        <pc:sldMkLst>
          <pc:docMk/>
          <pc:sldMk cId="3682767062" sldId="283"/>
        </pc:sldMkLst>
        <pc:graphicFrameChg chg="mod">
          <ac:chgData name="Emaus Katriina" userId="e28635f8-d800-42ff-a913-92d375f1fb60" providerId="ADAL" clId="{FE9C27BD-076C-4AFE-BD7C-4EEBDBD5D689}" dt="2019-08-30T06:57:30.280" v="5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E9C27BD-076C-4AFE-BD7C-4EEBDBD5D689}" dt="2019-08-30T06:57:31.258" v="6"/>
        <pc:sldMkLst>
          <pc:docMk/>
          <pc:sldMk cId="1076209344" sldId="284"/>
        </pc:sldMkLst>
        <pc:graphicFrameChg chg="mod">
          <ac:chgData name="Emaus Katriina" userId="e28635f8-d800-42ff-a913-92d375f1fb60" providerId="ADAL" clId="{FE9C27BD-076C-4AFE-BD7C-4EEBDBD5D689}" dt="2019-08-30T06:57:31.258" v="6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Export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426553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Technology Industry from Finland to Russia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*) Excl. transit trade of </a:t>
            </a:r>
            <a:r>
              <a:rPr lang="en-US" dirty="0" err="1"/>
              <a:t>passanger</a:t>
            </a:r>
            <a:r>
              <a:rPr lang="en-US" dirty="0"/>
              <a:t> cars</a:t>
            </a:r>
          </a:p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4491155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74873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Electronics and </a:t>
            </a:r>
            <a:r>
              <a:rPr lang="en-US" dirty="0" err="1"/>
              <a:t>Electrotechnical</a:t>
            </a:r>
            <a:r>
              <a:rPr lang="en-US" dirty="0"/>
              <a:t>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2063534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01524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Electronics and </a:t>
            </a:r>
            <a:r>
              <a:rPr lang="en-US" dirty="0" err="1"/>
              <a:t>Electrotechnical</a:t>
            </a:r>
            <a:r>
              <a:rPr lang="en-US" dirty="0"/>
              <a:t>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6852453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87957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Electronics and </a:t>
            </a:r>
            <a:r>
              <a:rPr lang="en-US" dirty="0" err="1"/>
              <a:t>Electrotechnical</a:t>
            </a:r>
            <a:r>
              <a:rPr lang="en-US" dirty="0"/>
              <a:t>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1849673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7143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Electronics and </a:t>
            </a:r>
            <a:r>
              <a:rPr lang="en-US" dirty="0" err="1"/>
              <a:t>Electrotechnical</a:t>
            </a:r>
            <a:r>
              <a:rPr lang="en-US" dirty="0"/>
              <a:t>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2760459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55691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Mechanical Engineering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*) Excl. transit trade of </a:t>
            </a:r>
            <a:r>
              <a:rPr lang="en-US" dirty="0" err="1"/>
              <a:t>passanger</a:t>
            </a:r>
            <a:r>
              <a:rPr lang="en-US" dirty="0"/>
              <a:t> cars</a:t>
            </a:r>
          </a:p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1732152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82778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Mechanical Engineering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*) Excl. transit trade of </a:t>
            </a:r>
            <a:r>
              <a:rPr lang="en-US" dirty="0" err="1"/>
              <a:t>passanger</a:t>
            </a:r>
            <a:r>
              <a:rPr lang="en-US" dirty="0"/>
              <a:t> cars</a:t>
            </a:r>
          </a:p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6761965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55884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Mechanical Engineering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730899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82542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Mechanical Engineering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1857469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85987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Machinery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4644275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2573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and Service Exports from Finland and EU-Countries</a:t>
            </a:r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Seasonally adjusted volume index</a:t>
            </a:r>
          </a:p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Eurostat</a:t>
            </a:r>
            <a:endParaRPr lang="fi-FI" dirty="0"/>
          </a:p>
        </p:txBody>
      </p:sp>
      <p:graphicFrame>
        <p:nvGraphicFramePr>
          <p:cNvPr id="8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885537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5569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Machinery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20501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02928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Metal Products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5504386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62773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Metal Products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9787419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2218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Metals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4806939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95684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Metals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9384874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454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Metals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0670014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26412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Metals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4583576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3081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Percentage of Goods and Service Exports of GDP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Macrobond</a:t>
            </a:r>
            <a:r>
              <a:rPr lang="en-US" dirty="0"/>
              <a:t>, Eurostat</a:t>
            </a:r>
          </a:p>
        </p:txBody>
      </p:sp>
      <p:graphicFrame>
        <p:nvGraphicFramePr>
          <p:cNvPr id="8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3185225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8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58343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Finland and Technology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325098A6-CAB4-472A-9BE9-EB1CD13E0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947569"/>
              </p:ext>
            </p:extLst>
          </p:nvPr>
        </p:nvGraphicFramePr>
        <p:xfrm>
          <a:off x="381000" y="1116926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325098A6-CAB4-472A-9BE9-EB1CD13E0A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16926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76706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Technology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66FC7457-D687-4421-993E-EACF6EE1F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077837"/>
              </p:ext>
            </p:extLst>
          </p:nvPr>
        </p:nvGraphicFramePr>
        <p:xfrm>
          <a:off x="360464" y="1116926"/>
          <a:ext cx="8388000" cy="354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66FC7457-D687-4421-993E-EACF6EE1FC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464" y="1116926"/>
                        <a:ext cx="8388000" cy="354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20934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 dirty="0"/>
              <a:t>*) 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In addition to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goods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exports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the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sector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exported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services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worth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some 13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euros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.</a:t>
            </a:r>
          </a:p>
          <a:p>
            <a:pPr defTabSz="921624"/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Source: National Board of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Customs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, </a:t>
            </a:r>
            <a:r>
              <a:rPr lang="fi-FI" dirty="0" err="1">
                <a:solidFill>
                  <a:srgbClr val="000066"/>
                </a:solidFill>
                <a:ea typeface="ＭＳ Ｐゴシック" pitchFamily="34" charset="-128"/>
              </a:rPr>
              <a:t>Statistics</a:t>
            </a:r>
            <a:r>
              <a:rPr lang="fi-FI" dirty="0">
                <a:solidFill>
                  <a:srgbClr val="000066"/>
                </a:solidFill>
                <a:ea typeface="ＭＳ Ｐゴシック" pitchFamily="34" charset="-128"/>
              </a:rPr>
              <a:t> Finland</a:t>
            </a:r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Export</a:t>
            </a:r>
            <a:r>
              <a:rPr lang="fi-FI" dirty="0"/>
              <a:t> of Technology Industry </a:t>
            </a:r>
            <a:r>
              <a:rPr lang="fi-FI" dirty="0" err="1"/>
              <a:t>Goods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Finland </a:t>
            </a:r>
            <a:r>
              <a:rPr lang="fi-FI" dirty="0" err="1"/>
              <a:t>by</a:t>
            </a:r>
            <a:r>
              <a:rPr lang="fi-FI" dirty="0"/>
              <a:t> Area in 2018</a:t>
            </a:r>
          </a:p>
          <a:p>
            <a:r>
              <a:rPr lang="fi-FI" sz="1400" b="0" dirty="0"/>
              <a:t>Total </a:t>
            </a:r>
            <a:r>
              <a:rPr lang="fi-FI" sz="1400" b="0" dirty="0" err="1"/>
              <a:t>goods</a:t>
            </a:r>
            <a:r>
              <a:rPr lang="fi-FI" sz="1400" b="0" dirty="0"/>
              <a:t> </a:t>
            </a:r>
            <a:r>
              <a:rPr lang="fi-FI" sz="1400" b="0" dirty="0" err="1"/>
              <a:t>exports</a:t>
            </a:r>
            <a:r>
              <a:rPr lang="fi-FI" sz="1400" b="0" dirty="0"/>
              <a:t> 32.5 </a:t>
            </a:r>
            <a:r>
              <a:rPr lang="fi-FI" sz="1400" b="0" dirty="0" err="1"/>
              <a:t>billion</a:t>
            </a:r>
            <a:r>
              <a:rPr lang="fi-FI" sz="1400" b="0" dirty="0"/>
              <a:t> </a:t>
            </a:r>
            <a:r>
              <a:rPr lang="fi-FI" sz="1400" b="0" dirty="0" err="1"/>
              <a:t>euros</a:t>
            </a:r>
            <a:r>
              <a:rPr lang="fi-FI" sz="1400" b="0" dirty="0"/>
              <a:t>*</a:t>
            </a:r>
            <a:endParaRPr lang="fi-FI" sz="1400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3.04 </a:t>
            </a:r>
            <a:r>
              <a:rPr lang="fi-FI" sz="1050" b="0" dirty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billion</a:t>
            </a:r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€</a:t>
            </a:r>
          </a:p>
          <a:p>
            <a:r>
              <a:rPr lang="fi-FI" sz="1050" b="0" dirty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9.4 %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17.51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53.9 %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South and Middle America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0.89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2.7 %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5.06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15.5 %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17147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  <a:endParaRPr lang="fi-FI" sz="1050" dirty="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0.48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1.5 %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Middle and Central East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0.48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1.5 %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1388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5.04 </a:t>
            </a:r>
            <a:r>
              <a:rPr lang="fi-FI" sz="1050" dirty="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 dirty="0">
                <a:solidFill>
                  <a:srgbClr val="29282E"/>
                </a:solidFill>
                <a:ea typeface="ＭＳ Ｐゴシック" pitchFamily="34" charset="-128"/>
              </a:rPr>
              <a:t>15.5 %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10/31/2019</a:t>
            </a:fld>
            <a:endParaRPr lang="fi-FI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Technology </a:t>
            </a:r>
            <a:r>
              <a:rPr lang="fi-FI" dirty="0" err="1">
                <a:solidFill>
                  <a:schemeClr val="tx2"/>
                </a:solidFill>
              </a:rPr>
              <a:t>Industries</a:t>
            </a:r>
            <a:r>
              <a:rPr lang="fi-FI" dirty="0">
                <a:solidFill>
                  <a:schemeClr val="tx2"/>
                </a:solidFill>
              </a:rPr>
              <a:t> </a:t>
            </a:r>
          </a:p>
          <a:p>
            <a:r>
              <a:rPr lang="fi-FI" dirty="0">
                <a:solidFill>
                  <a:schemeClr val="tx2"/>
                </a:solidFill>
              </a:rPr>
              <a:t>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006824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Technology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*) Excl. transit trade of </a:t>
            </a:r>
            <a:r>
              <a:rPr lang="en-US" dirty="0" err="1"/>
              <a:t>passanger</a:t>
            </a:r>
            <a:r>
              <a:rPr lang="en-US" dirty="0"/>
              <a:t> cars</a:t>
            </a:r>
          </a:p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7354343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9456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Technology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9090055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47102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Goods Export of Technology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10/31/2019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Source: Finnish Customs, </a:t>
            </a:r>
            <a:r>
              <a:rPr lang="en-US" dirty="0" err="1"/>
              <a:t>Macrobond</a:t>
            </a:r>
            <a:endParaRPr lang="en-US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1924839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7272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9" ma:contentTypeDescription="Luo uusi asiakirja." ma:contentTypeScope="" ma:versionID="f99623d2a742417cab531e4610bb3d21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8b585e86e4723be97b351f2479de5d94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BF97DC-A0E9-46EB-8C95-B8A30C44C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4f9c2-84a2-48d3-9942-8e0fea0a10bc"/>
    <ds:schemaRef ds:uri="31fc0bb4-b62d-4044-8569-b8da76fe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D29F27-9BF6-4495-812F-8AB06EA888D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1fc0bb4-b62d-4044-8569-b8da76fe5ed6"/>
    <ds:schemaRef ds:uri="a5c4f9c2-84a2-48d3-9942-8e0fea0a10b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C7CAF5-CD82-469A-9A10-7F840081C4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1357</TotalTime>
  <Words>643</Words>
  <Application>Microsoft Office PowerPoint</Application>
  <PresentationFormat>Näytössä katseltava esitys (16:9)</PresentationFormat>
  <Paragraphs>158</Paragraphs>
  <Slides>26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45</cp:revision>
  <cp:lastPrinted>2016-06-09T07:47:11Z</cp:lastPrinted>
  <dcterms:created xsi:type="dcterms:W3CDTF">2016-09-09T12:26:04Z</dcterms:created>
  <dcterms:modified xsi:type="dcterms:W3CDTF">2019-10-31T08:35:38Z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</Properties>
</file>