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1" r:id="rId5"/>
    <p:sldId id="262" r:id="rId6"/>
    <p:sldId id="281" r:id="rId7"/>
    <p:sldId id="286" r:id="rId8"/>
    <p:sldId id="280" r:id="rId9"/>
    <p:sldId id="283" r:id="rId10"/>
    <p:sldId id="266" r:id="rId11"/>
    <p:sldId id="267" r:id="rId12"/>
    <p:sldId id="268" r:id="rId13"/>
    <p:sldId id="285" r:id="rId14"/>
    <p:sldId id="270" r:id="rId15"/>
    <p:sldId id="271" r:id="rId16"/>
    <p:sldId id="272" r:id="rId17"/>
    <p:sldId id="282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869"/>
    <a:srgbClr val="000000"/>
    <a:srgbClr val="141F94"/>
    <a:srgbClr val="0ACFCF"/>
    <a:srgbClr val="FF805C"/>
    <a:srgbClr val="8A0FA6"/>
    <a:srgbClr val="333333"/>
    <a:srgbClr val="FFFF00"/>
    <a:srgbClr val="FF00B8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2886C-FFAF-4A04-A4F2-3E3849EF9F61}" v="18" dt="2019-06-17T06:08:15.08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909" autoAdjust="0"/>
  </p:normalViewPr>
  <p:slideViewPr>
    <p:cSldViewPr showGuides="1">
      <p:cViewPr varScale="1">
        <p:scale>
          <a:sx n="210" d="100"/>
          <a:sy n="210" d="100"/>
        </p:scale>
        <p:origin x="276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ina Emaus" userId="e28635f8-d800-42ff-a913-92d375f1fb60" providerId="ADAL" clId="{B412886C-FFAF-4A04-A4F2-3E3849EF9F61}"/>
    <pc:docChg chg="modSld">
      <pc:chgData name="Katriina Emaus" userId="e28635f8-d800-42ff-a913-92d375f1fb60" providerId="ADAL" clId="{B412886C-FFAF-4A04-A4F2-3E3849EF9F61}" dt="2019-06-17T06:08:15.087" v="17"/>
      <pc:docMkLst>
        <pc:docMk/>
      </pc:docMkLst>
      <pc:sldChg chg="modSp">
        <pc:chgData name="Katriina Emaus" userId="e28635f8-d800-42ff-a913-92d375f1fb60" providerId="ADAL" clId="{B412886C-FFAF-4A04-A4F2-3E3849EF9F61}" dt="2019-06-17T06:08:10.198" v="0"/>
        <pc:sldMkLst>
          <pc:docMk/>
          <pc:sldMk cId="346654530" sldId="262"/>
        </pc:sldMkLst>
        <pc:graphicFrameChg chg="mod">
          <ac:chgData name="Katriina Emaus" userId="e28635f8-d800-42ff-a913-92d375f1fb60" providerId="ADAL" clId="{B412886C-FFAF-4A04-A4F2-3E3849EF9F61}" dt="2019-06-17T06:08:10.198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1.885" v="5"/>
        <pc:sldMkLst>
          <pc:docMk/>
          <pc:sldMk cId="2510371092" sldId="266"/>
        </pc:sldMkLst>
        <pc:graphicFrameChg chg="mod">
          <ac:chgData name="Katriina Emaus" userId="e28635f8-d800-42ff-a913-92d375f1fb60" providerId="ADAL" clId="{B412886C-FFAF-4A04-A4F2-3E3849EF9F61}" dt="2019-06-17T06:08:11.885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2.161" v="6"/>
        <pc:sldMkLst>
          <pc:docMk/>
          <pc:sldMk cId="2748722860" sldId="267"/>
        </pc:sldMkLst>
        <pc:graphicFrameChg chg="mod">
          <ac:chgData name="Katriina Emaus" userId="e28635f8-d800-42ff-a913-92d375f1fb60" providerId="ADAL" clId="{B412886C-FFAF-4A04-A4F2-3E3849EF9F61}" dt="2019-06-17T06:08:12.161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2.397" v="7"/>
        <pc:sldMkLst>
          <pc:docMk/>
          <pc:sldMk cId="981324872" sldId="268"/>
        </pc:sldMkLst>
        <pc:graphicFrameChg chg="mod">
          <ac:chgData name="Katriina Emaus" userId="e28635f8-d800-42ff-a913-92d375f1fb60" providerId="ADAL" clId="{B412886C-FFAF-4A04-A4F2-3E3849EF9F61}" dt="2019-06-17T06:08:12.397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2.868" v="9"/>
        <pc:sldMkLst>
          <pc:docMk/>
          <pc:sldMk cId="24013592" sldId="270"/>
        </pc:sldMkLst>
        <pc:graphicFrameChg chg="mod">
          <ac:chgData name="Katriina Emaus" userId="e28635f8-d800-42ff-a913-92d375f1fb60" providerId="ADAL" clId="{B412886C-FFAF-4A04-A4F2-3E3849EF9F61}" dt="2019-06-17T06:08:12.868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3.260" v="10"/>
        <pc:sldMkLst>
          <pc:docMk/>
          <pc:sldMk cId="2114849149" sldId="271"/>
        </pc:sldMkLst>
        <pc:graphicFrameChg chg="mod">
          <ac:chgData name="Katriina Emaus" userId="e28635f8-d800-42ff-a913-92d375f1fb60" providerId="ADAL" clId="{B412886C-FFAF-4A04-A4F2-3E3849EF9F61}" dt="2019-06-17T06:08:13.260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3.484" v="11"/>
        <pc:sldMkLst>
          <pc:docMk/>
          <pc:sldMk cId="299574909" sldId="272"/>
        </pc:sldMkLst>
        <pc:graphicFrameChg chg="mod">
          <ac:chgData name="Katriina Emaus" userId="e28635f8-d800-42ff-a913-92d375f1fb60" providerId="ADAL" clId="{B412886C-FFAF-4A04-A4F2-3E3849EF9F61}" dt="2019-06-17T06:08:13.484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4.024" v="13"/>
        <pc:sldMkLst>
          <pc:docMk/>
          <pc:sldMk cId="4269128162" sldId="274"/>
        </pc:sldMkLst>
        <pc:graphicFrameChg chg="mod">
          <ac:chgData name="Katriina Emaus" userId="e28635f8-d800-42ff-a913-92d375f1fb60" providerId="ADAL" clId="{B412886C-FFAF-4A04-A4F2-3E3849EF9F61}" dt="2019-06-17T06:08:14.024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4.225" v="14"/>
        <pc:sldMkLst>
          <pc:docMk/>
          <pc:sldMk cId="3719809365" sldId="275"/>
        </pc:sldMkLst>
        <pc:graphicFrameChg chg="mod">
          <ac:chgData name="Katriina Emaus" userId="e28635f8-d800-42ff-a913-92d375f1fb60" providerId="ADAL" clId="{B412886C-FFAF-4A04-A4F2-3E3849EF9F61}" dt="2019-06-17T06:08:14.225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4.425" v="15"/>
        <pc:sldMkLst>
          <pc:docMk/>
          <pc:sldMk cId="2558427506" sldId="276"/>
        </pc:sldMkLst>
        <pc:graphicFrameChg chg="mod">
          <ac:chgData name="Katriina Emaus" userId="e28635f8-d800-42ff-a913-92d375f1fb60" providerId="ADAL" clId="{B412886C-FFAF-4A04-A4F2-3E3849EF9F61}" dt="2019-06-17T06:08:14.425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4.875" v="16"/>
        <pc:sldMkLst>
          <pc:docMk/>
          <pc:sldMk cId="2757751531" sldId="277"/>
        </pc:sldMkLst>
        <pc:graphicFrameChg chg="mod">
          <ac:chgData name="Katriina Emaus" userId="e28635f8-d800-42ff-a913-92d375f1fb60" providerId="ADAL" clId="{B412886C-FFAF-4A04-A4F2-3E3849EF9F61}" dt="2019-06-17T06:08:14.875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5.087" v="17"/>
        <pc:sldMkLst>
          <pc:docMk/>
          <pc:sldMk cId="3942584949" sldId="278"/>
        </pc:sldMkLst>
        <pc:graphicFrameChg chg="mod">
          <ac:chgData name="Katriina Emaus" userId="e28635f8-d800-42ff-a913-92d375f1fb60" providerId="ADAL" clId="{B412886C-FFAF-4A04-A4F2-3E3849EF9F61}" dt="2019-06-17T06:08:15.087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1.077" v="3"/>
        <pc:sldMkLst>
          <pc:docMk/>
          <pc:sldMk cId="812862547" sldId="280"/>
        </pc:sldMkLst>
        <pc:graphicFrameChg chg="mod">
          <ac:chgData name="Katriina Emaus" userId="e28635f8-d800-42ff-a913-92d375f1fb60" providerId="ADAL" clId="{B412886C-FFAF-4A04-A4F2-3E3849EF9F61}" dt="2019-06-17T06:08:11.077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0.411" v="1"/>
        <pc:sldMkLst>
          <pc:docMk/>
          <pc:sldMk cId="976388075" sldId="281"/>
        </pc:sldMkLst>
        <pc:graphicFrameChg chg="mod">
          <ac:chgData name="Katriina Emaus" userId="e28635f8-d800-42ff-a913-92d375f1fb60" providerId="ADAL" clId="{B412886C-FFAF-4A04-A4F2-3E3849EF9F61}" dt="2019-06-17T06:08:10.411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3.777" v="12"/>
        <pc:sldMkLst>
          <pc:docMk/>
          <pc:sldMk cId="661452331" sldId="282"/>
        </pc:sldMkLst>
        <pc:graphicFrameChg chg="mod">
          <ac:chgData name="Katriina Emaus" userId="e28635f8-d800-42ff-a913-92d375f1fb60" providerId="ADAL" clId="{B412886C-FFAF-4A04-A4F2-3E3849EF9F61}" dt="2019-06-17T06:08:13.777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1.636" v="4"/>
        <pc:sldMkLst>
          <pc:docMk/>
          <pc:sldMk cId="234392101" sldId="283"/>
        </pc:sldMkLst>
        <pc:graphicFrameChg chg="mod">
          <ac:chgData name="Katriina Emaus" userId="e28635f8-d800-42ff-a913-92d375f1fb60" providerId="ADAL" clId="{B412886C-FFAF-4A04-A4F2-3E3849EF9F61}" dt="2019-06-17T06:08:11.636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2.613" v="8"/>
        <pc:sldMkLst>
          <pc:docMk/>
          <pc:sldMk cId="536686186" sldId="285"/>
        </pc:sldMkLst>
        <pc:graphicFrameChg chg="mod">
          <ac:chgData name="Katriina Emaus" userId="e28635f8-d800-42ff-a913-92d375f1fb60" providerId="ADAL" clId="{B412886C-FFAF-4A04-A4F2-3E3849EF9F61}" dt="2019-06-17T06:08:12.613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Katriina Emaus" userId="e28635f8-d800-42ff-a913-92d375f1fb60" providerId="ADAL" clId="{B412886C-FFAF-4A04-A4F2-3E3849EF9F61}" dt="2019-06-17T06:08:10.722" v="2"/>
        <pc:sldMkLst>
          <pc:docMk/>
          <pc:sldMk cId="1629380301" sldId="286"/>
        </pc:sldMkLst>
        <pc:graphicFrameChg chg="mod">
          <ac:chgData name="Katriina Emaus" userId="e28635f8-d800-42ff-a913-92d375f1fb60" providerId="ADAL" clId="{B412886C-FFAF-4A04-A4F2-3E3849EF9F61}" dt="2019-06-17T06:08:10.722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Katriina Emaus" userId="e28635f8-d800-42ff-a913-92d375f1fb60" providerId="ADAL" clId="{C5183BC0-6EE3-41E2-8DCF-A378194C26E0}"/>
    <pc:docChg chg="modSld">
      <pc:chgData name="Katriina Emaus" userId="e28635f8-d800-42ff-a913-92d375f1fb60" providerId="ADAL" clId="{C5183BC0-6EE3-41E2-8DCF-A378194C26E0}" dt="2019-06-10T11:27:11.848" v="17"/>
      <pc:docMkLst>
        <pc:docMk/>
      </pc:docMkLst>
      <pc:sldChg chg="modSp">
        <pc:chgData name="Katriina Emaus" userId="e28635f8-d800-42ff-a913-92d375f1fb60" providerId="ADAL" clId="{C5183BC0-6EE3-41E2-8DCF-A378194C26E0}" dt="2019-06-10T11:27:05.847" v="0"/>
        <pc:sldMkLst>
          <pc:docMk/>
          <pc:sldMk cId="346654530" sldId="262"/>
        </pc:sldMkLst>
        <pc:graphicFrameChg chg="mod">
          <ac:chgData name="Katriina Emaus" userId="e28635f8-d800-42ff-a913-92d375f1fb60" providerId="ADAL" clId="{C5183BC0-6EE3-41E2-8DCF-A378194C26E0}" dt="2019-06-10T11:27:05.847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8.167" v="5"/>
        <pc:sldMkLst>
          <pc:docMk/>
          <pc:sldMk cId="2510371092" sldId="266"/>
        </pc:sldMkLst>
        <pc:graphicFrameChg chg="mod">
          <ac:chgData name="Katriina Emaus" userId="e28635f8-d800-42ff-a913-92d375f1fb60" providerId="ADAL" clId="{C5183BC0-6EE3-41E2-8DCF-A378194C26E0}" dt="2019-06-10T11:27:08.167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8.518" v="6"/>
        <pc:sldMkLst>
          <pc:docMk/>
          <pc:sldMk cId="2748722860" sldId="267"/>
        </pc:sldMkLst>
        <pc:graphicFrameChg chg="mod">
          <ac:chgData name="Katriina Emaus" userId="e28635f8-d800-42ff-a913-92d375f1fb60" providerId="ADAL" clId="{C5183BC0-6EE3-41E2-8DCF-A378194C26E0}" dt="2019-06-10T11:27:08.518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8.861" v="7"/>
        <pc:sldMkLst>
          <pc:docMk/>
          <pc:sldMk cId="981324872" sldId="268"/>
        </pc:sldMkLst>
        <pc:graphicFrameChg chg="mod">
          <ac:chgData name="Katriina Emaus" userId="e28635f8-d800-42ff-a913-92d375f1fb60" providerId="ADAL" clId="{C5183BC0-6EE3-41E2-8DCF-A378194C26E0}" dt="2019-06-10T11:27:08.861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9.363" v="9"/>
        <pc:sldMkLst>
          <pc:docMk/>
          <pc:sldMk cId="24013592" sldId="270"/>
        </pc:sldMkLst>
        <pc:graphicFrameChg chg="mod">
          <ac:chgData name="Katriina Emaus" userId="e28635f8-d800-42ff-a913-92d375f1fb60" providerId="ADAL" clId="{C5183BC0-6EE3-41E2-8DCF-A378194C26E0}" dt="2019-06-10T11:27:09.363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9.783" v="10"/>
        <pc:sldMkLst>
          <pc:docMk/>
          <pc:sldMk cId="2114849149" sldId="271"/>
        </pc:sldMkLst>
        <pc:graphicFrameChg chg="mod">
          <ac:chgData name="Katriina Emaus" userId="e28635f8-d800-42ff-a913-92d375f1fb60" providerId="ADAL" clId="{C5183BC0-6EE3-41E2-8DCF-A378194C26E0}" dt="2019-06-10T11:27:09.783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10.009" v="11"/>
        <pc:sldMkLst>
          <pc:docMk/>
          <pc:sldMk cId="299574909" sldId="272"/>
        </pc:sldMkLst>
        <pc:graphicFrameChg chg="mod">
          <ac:chgData name="Katriina Emaus" userId="e28635f8-d800-42ff-a913-92d375f1fb60" providerId="ADAL" clId="{C5183BC0-6EE3-41E2-8DCF-A378194C26E0}" dt="2019-06-10T11:27:10.009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10.563" v="13"/>
        <pc:sldMkLst>
          <pc:docMk/>
          <pc:sldMk cId="4269128162" sldId="274"/>
        </pc:sldMkLst>
        <pc:graphicFrameChg chg="mod">
          <ac:chgData name="Katriina Emaus" userId="e28635f8-d800-42ff-a913-92d375f1fb60" providerId="ADAL" clId="{C5183BC0-6EE3-41E2-8DCF-A378194C26E0}" dt="2019-06-10T11:27:10.56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10.912" v="14"/>
        <pc:sldMkLst>
          <pc:docMk/>
          <pc:sldMk cId="3719809365" sldId="275"/>
        </pc:sldMkLst>
        <pc:graphicFrameChg chg="mod">
          <ac:chgData name="Katriina Emaus" userId="e28635f8-d800-42ff-a913-92d375f1fb60" providerId="ADAL" clId="{C5183BC0-6EE3-41E2-8DCF-A378194C26E0}" dt="2019-06-10T11:27:10.912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11.171" v="15"/>
        <pc:sldMkLst>
          <pc:docMk/>
          <pc:sldMk cId="2558427506" sldId="276"/>
        </pc:sldMkLst>
        <pc:graphicFrameChg chg="mod">
          <ac:chgData name="Katriina Emaus" userId="e28635f8-d800-42ff-a913-92d375f1fb60" providerId="ADAL" clId="{C5183BC0-6EE3-41E2-8DCF-A378194C26E0}" dt="2019-06-10T11:27:11.171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11.566" v="16"/>
        <pc:sldMkLst>
          <pc:docMk/>
          <pc:sldMk cId="2757751531" sldId="277"/>
        </pc:sldMkLst>
        <pc:graphicFrameChg chg="mod">
          <ac:chgData name="Katriina Emaus" userId="e28635f8-d800-42ff-a913-92d375f1fb60" providerId="ADAL" clId="{C5183BC0-6EE3-41E2-8DCF-A378194C26E0}" dt="2019-06-10T11:27:11.566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11.848" v="17"/>
        <pc:sldMkLst>
          <pc:docMk/>
          <pc:sldMk cId="3942584949" sldId="278"/>
        </pc:sldMkLst>
        <pc:graphicFrameChg chg="mod">
          <ac:chgData name="Katriina Emaus" userId="e28635f8-d800-42ff-a913-92d375f1fb60" providerId="ADAL" clId="{C5183BC0-6EE3-41E2-8DCF-A378194C26E0}" dt="2019-06-10T11:27:11.848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7.230" v="3"/>
        <pc:sldMkLst>
          <pc:docMk/>
          <pc:sldMk cId="812862547" sldId="280"/>
        </pc:sldMkLst>
        <pc:graphicFrameChg chg="mod">
          <ac:chgData name="Katriina Emaus" userId="e28635f8-d800-42ff-a913-92d375f1fb60" providerId="ADAL" clId="{C5183BC0-6EE3-41E2-8DCF-A378194C26E0}" dt="2019-06-10T11:27:07.230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6.336" v="1"/>
        <pc:sldMkLst>
          <pc:docMk/>
          <pc:sldMk cId="976388075" sldId="281"/>
        </pc:sldMkLst>
        <pc:graphicFrameChg chg="mod">
          <ac:chgData name="Katriina Emaus" userId="e28635f8-d800-42ff-a913-92d375f1fb60" providerId="ADAL" clId="{C5183BC0-6EE3-41E2-8DCF-A378194C26E0}" dt="2019-06-10T11:27:06.336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10.335" v="12"/>
        <pc:sldMkLst>
          <pc:docMk/>
          <pc:sldMk cId="661452331" sldId="282"/>
        </pc:sldMkLst>
        <pc:graphicFrameChg chg="mod">
          <ac:chgData name="Katriina Emaus" userId="e28635f8-d800-42ff-a913-92d375f1fb60" providerId="ADAL" clId="{C5183BC0-6EE3-41E2-8DCF-A378194C26E0}" dt="2019-06-10T11:27:10.335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7.905" v="4"/>
        <pc:sldMkLst>
          <pc:docMk/>
          <pc:sldMk cId="234392101" sldId="283"/>
        </pc:sldMkLst>
        <pc:graphicFrameChg chg="mod">
          <ac:chgData name="Katriina Emaus" userId="e28635f8-d800-42ff-a913-92d375f1fb60" providerId="ADAL" clId="{C5183BC0-6EE3-41E2-8DCF-A378194C26E0}" dt="2019-06-10T11:27:07.905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9.111" v="8"/>
        <pc:sldMkLst>
          <pc:docMk/>
          <pc:sldMk cId="536686186" sldId="285"/>
        </pc:sldMkLst>
        <pc:graphicFrameChg chg="mod">
          <ac:chgData name="Katriina Emaus" userId="e28635f8-d800-42ff-a913-92d375f1fb60" providerId="ADAL" clId="{C5183BC0-6EE3-41E2-8DCF-A378194C26E0}" dt="2019-06-10T11:27:09.111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Katriina Emaus" userId="e28635f8-d800-42ff-a913-92d375f1fb60" providerId="ADAL" clId="{C5183BC0-6EE3-41E2-8DCF-A378194C26E0}" dt="2019-06-10T11:27:06.784" v="2"/>
        <pc:sldMkLst>
          <pc:docMk/>
          <pc:sldMk cId="1629380301" sldId="286"/>
        </pc:sldMkLst>
        <pc:graphicFrameChg chg="mod">
          <ac:chgData name="Katriina Emaus" userId="e28635f8-d800-42ff-a913-92d375f1fb60" providerId="ADAL" clId="{C5183BC0-6EE3-41E2-8DCF-A378194C26E0}" dt="2019-06-10T11:27:06.784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225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3261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1163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3" r:id="rId3"/>
    <p:sldLayoutId id="2147483692" r:id="rId4"/>
    <p:sldLayoutId id="2147483664" r:id="rId5"/>
    <p:sldLayoutId id="2147483679" r:id="rId6"/>
    <p:sldLayoutId id="2147483665" r:id="rId7"/>
    <p:sldLayoutId id="2147483681" r:id="rId8"/>
    <p:sldLayoutId id="2147483666" r:id="rId9"/>
    <p:sldLayoutId id="2147483682" r:id="rId10"/>
    <p:sldLayoutId id="2147483667" r:id="rId11"/>
    <p:sldLayoutId id="2147483683" r:id="rId12"/>
    <p:sldLayoutId id="2147483668" r:id="rId13"/>
    <p:sldLayoutId id="2147483684" r:id="rId14"/>
    <p:sldLayoutId id="2147483669" r:id="rId15"/>
    <p:sldLayoutId id="2147483685" r:id="rId16"/>
    <p:sldLayoutId id="2147483670" r:id="rId17"/>
    <p:sldLayoutId id="2147483686" r:id="rId18"/>
    <p:sldLayoutId id="2147483671" r:id="rId19"/>
    <p:sldLayoutId id="2147483687" r:id="rId20"/>
    <p:sldLayoutId id="2147483702" r:id="rId21"/>
    <p:sldLayoutId id="2147483704" r:id="rId22"/>
    <p:sldLayoutId id="2147483680" r:id="rId23"/>
    <p:sldLayoutId id="2147483674" r:id="rId24"/>
    <p:sldLayoutId id="2147483691" r:id="rId25"/>
    <p:sldLayoutId id="2147483700" r:id="rId26"/>
    <p:sldLayoutId id="2147483696" r:id="rId27"/>
    <p:sldLayoutId id="2147483673" r:id="rId28"/>
    <p:sldLayoutId id="2147483703" r:id="rId29"/>
    <p:sldLayoutId id="2147483707" r:id="rId30"/>
    <p:sldLayoutId id="2147483708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Tuotanto &amp; liikevaihto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211480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2017: rauta- ja terästuotteet sekä värimetallit ja valut 90 %, metallimalmien louhinta 10 %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7585955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tuotannon määrä Suomessa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2017: koneet 62 %, metallituotteet 24 %, kulkuneuvot 13 %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97B66AB-0A3A-45F7-8C7F-7D0E093DBD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658212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97B66AB-0A3A-45F7-8C7F-7D0E093DB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35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420110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2017: kone- ja metallituoteteollisuus 41 %, elektroniikka- ja sähköteollisuus 20 %, tietotekniikka-ala 17 %, metallien jalostus 14 %,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4097619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Kansantalouden tilinpidon tuotanto- ja tulonmuodostustilit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DEF52FF-3C7A-4D3A-A42F-AB81A336F50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0041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DEF52FF-3C7A-4D3A-A42F-AB81A336F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4523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10950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2017: elektroniikkatuotteet 66 %, sähkökoneet ja laitteet  34 %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89581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2816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2017: koneet 62 %, metallituotteet 24 %, kulkuneuvot 13 %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635624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8093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2017: rauta- ja terästuotteet sekä värimetallit ja valut 90 %, metallimalmien louhinta 10 %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260048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Kausipuhdistetut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929886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75153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Kausipuhdistetut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1967145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5849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 maailmalla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3" y="4727574"/>
            <a:ext cx="5218164" cy="165163"/>
          </a:xfrm>
        </p:spPr>
        <p:txBody>
          <a:bodyPr/>
          <a:lstStyle/>
          <a:p>
            <a:r>
              <a:rPr lang="fi-FI" dirty="0"/>
              <a:t>Kausipuhdistetut teollisuustuotannon volyymi-indeksit vuositasolla, Kiinan osalta käytetty </a:t>
            </a:r>
            <a:r>
              <a:rPr lang="fi-FI" dirty="0" err="1"/>
              <a:t>jalostusarvoindeksiä</a:t>
            </a:r>
            <a:r>
              <a:rPr lang="fi-FI"/>
              <a:t>.</a:t>
            </a:r>
            <a:endParaRPr lang="fi-FI" dirty="0"/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455151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545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Teollisuustuotanto EU-maissa, USA:ssa, Japanissa ja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5FDECD5-D941-444D-B8C2-E07D9B48DC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4174854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5FDECD5-D941-444D-B8C2-E07D9B48D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3880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Teollisuustuotanto</a:t>
            </a:r>
            <a:r>
              <a:rPr lang="en-US" dirty="0"/>
              <a:t> </a:t>
            </a:r>
            <a:r>
              <a:rPr lang="en-US" dirty="0" err="1"/>
              <a:t>maailmalla</a:t>
            </a:r>
            <a:r>
              <a:rPr lang="en-US" dirty="0"/>
              <a:t> ja </a:t>
            </a:r>
            <a:r>
              <a:rPr lang="en-US" dirty="0" err="1"/>
              <a:t>Suomessa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5B28B63-EAAF-43E5-ABB0-F2BC2A2E2C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552772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5B28B63-EAAF-43E5-ABB0-F2BC2A2E2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85934F35-2182-49DC-93B7-5594C0C0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4D08EB9B-2770-4BEB-A904-4EAA27FA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A68C3267-43BA-4C25-BE69-B66E542BD3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93803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 EU-maissa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3A3DE6F-523A-409E-817A-A4164D2CCD0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4739866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3A3DE6F-523A-409E-817A-A4164D2CC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625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Pl. tietotekniikka-ala ja suunnittelu- ja konsultointiala</a:t>
            </a:r>
          </a:p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5C0EBE92-AFAE-40A8-9E3C-F543392001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7625540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5C0EBE92-AFAE-40A8-9E3C-F54339200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60577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2017: kone- ja metallituoteteollisuus 55 %, elektroniikka- ja sähköteollisuus 27 %, metallien jalostus 19 %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A4DDF37-D261-416F-B789-60D7BE706FA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73367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3A4DDF37-D261-416F-B789-60D7BE706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37109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53363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2017: elektroniikkatuotteet 66 %, sähkökoneet ja laitteet  34 %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10898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72286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17.6.2019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2017: koneet 62 %, metallituotteet 24 %, kulkuneuvot 13 %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95700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248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7" ma:contentTypeDescription="Luo uusi asiakirja." ma:contentTypeScope="" ma:versionID="2b309c0f6b23bb09aaa65caeb3baa822">
  <xsd:schema xmlns:xsd="http://www.w3.org/2001/XMLSchema" xmlns:xs="http://www.w3.org/2001/XMLSchema" xmlns:p="http://schemas.microsoft.com/office/2006/metadata/properties" xmlns:ns2="a5c4f9c2-84a2-48d3-9942-8e0fea0a10bc" targetNamespace="http://schemas.microsoft.com/office/2006/metadata/properties" ma:root="true" ma:fieldsID="070bcf8ee6b19d5d2e81b5f3c628f5c6" ns2:_="">
    <xsd:import namespace="a5c4f9c2-84a2-48d3-9942-8e0fea0a10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6FE66-2745-4BF4-8745-23799D309A2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5c4f9c2-84a2-48d3-9942-8e0fea0a10b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B6857E-C441-46B7-91B5-9E6F8AABC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3E7C43-0FC9-4AFA-9D2D-C6D8216611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447</Words>
  <Application>Microsoft Office PowerPoint</Application>
  <PresentationFormat>Näytössä katseltava esitys (16:9)</PresentationFormat>
  <Paragraphs>124</Paragraphs>
  <Slides>19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Adobe Fan Heiti Std B</vt:lpstr>
      <vt:lpstr>Adobe Hebrew</vt:lpstr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Voit kopioida tämän ja alkaa käyttää!</cp:keywords>
  <cp:lastModifiedBy>Emaus Katriina</cp:lastModifiedBy>
  <cp:revision>117</cp:revision>
  <cp:lastPrinted>2016-06-09T07:47:11Z</cp:lastPrinted>
  <dcterms:created xsi:type="dcterms:W3CDTF">2016-08-26T12:26:33Z</dcterms:created>
  <dcterms:modified xsi:type="dcterms:W3CDTF">2019-06-17T06:08:19Z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