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3.xml" ContentType="application/vnd.openxmlformats-officedocument.presentationml.notesSl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5.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8.xml" ContentType="application/vnd.openxmlformats-officedocument.presentationml.notesSlide+xml"/>
  <Override PartName="/ppt/charts/chart4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43.xml" ContentType="application/vnd.openxmlformats-officedocument.drawingml.chart+xml"/>
  <Override PartName="/ppt/notesSlides/notesSlide11.xml" ContentType="application/vnd.openxmlformats-officedocument.presentationml.notesSlide+xml"/>
  <Override PartName="/ppt/charts/chart4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4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5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notesSlides/notesSlide15.xml" ContentType="application/vnd.openxmlformats-officedocument.presentationml.notesSlide+xml"/>
  <Override PartName="/ppt/charts/chart6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rts/chart6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65.xml" ContentType="application/vnd.openxmlformats-officedocument.drawingml.chart+xml"/>
  <Override PartName="/ppt/tags/tag1.xml" ContentType="application/vnd.openxmlformats-officedocument.presentationml.tags+xml"/>
  <Override PartName="/ppt/charts/chart66.xml" ContentType="application/vnd.openxmlformats-officedocument.drawingml.chart+xml"/>
  <Override PartName="/ppt/notesSlides/notesSlide18.xml" ContentType="application/vnd.openxmlformats-officedocument.presentationml.notesSlide+xml"/>
  <Override PartName="/ppt/charts/chart67.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8.xml" ContentType="application/vnd.openxmlformats-officedocument.drawingml.chart+xml"/>
  <Override PartName="/ppt/charts/chart69.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70.xml" ContentType="application/vnd.openxmlformats-officedocument.drawingml.chart+xml"/>
  <Override PartName="/ppt/tags/tag4.xml" ContentType="application/vnd.openxmlformats-officedocument.presentationml.tags+xml"/>
  <Override PartName="/ppt/charts/chart71.xml" ContentType="application/vnd.openxmlformats-officedocument.drawingml.chart+xml"/>
  <Override PartName="/ppt/tags/tag5.xml" ContentType="application/vnd.openxmlformats-officedocument.presentationml.tags+xml"/>
  <Override PartName="/ppt/charts/chart72.xml" ContentType="application/vnd.openxmlformats-officedocument.drawingml.chart+xml"/>
  <Override PartName="/ppt/tags/tag6.xml" ContentType="application/vnd.openxmlformats-officedocument.presentationml.tags+xml"/>
  <Override PartName="/ppt/charts/chart73.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4.xml" ContentType="application/vnd.openxmlformats-officedocument.drawingml.chart+xml"/>
  <Override PartName="/ppt/tags/tag8.xml" ContentType="application/vnd.openxmlformats-officedocument.presentationml.tags+xml"/>
  <Override PartName="/ppt/charts/chart75.xml" ContentType="application/vnd.openxmlformats-officedocument.drawingml.chart+xml"/>
  <Override PartName="/ppt/charts/chart76.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4.xml" ContentType="application/vnd.openxmlformats-officedocument.drawingml.chartshapes+xml"/>
  <Override PartName="/ppt/charts/chart7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89.xml" ContentType="application/vnd.openxmlformats-officedocument.drawingml.chart+xml"/>
  <Override PartName="/ppt/charts/chart90.xml" ContentType="application/vnd.openxmlformats-officedocument.drawingml.chart+xml"/>
  <Override PartName="/ppt/drawings/drawing5.xml" ContentType="application/vnd.openxmlformats-officedocument.drawingml.chartshapes+xml"/>
  <Override PartName="/ppt/charts/chart91.xml" ContentType="application/vnd.openxmlformats-officedocument.drawingml.chart+xml"/>
  <Override PartName="/ppt/theme/themeOverride5.xml" ContentType="application/vnd.openxmlformats-officedocument.themeOverr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heme/themeOverride6.xml" ContentType="application/vnd.openxmlformats-officedocument.themeOverride+xml"/>
  <Override PartName="/ppt/charts/chart97.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7"/>
  </p:notesMasterIdLst>
  <p:handoutMasterIdLst>
    <p:handoutMasterId r:id="rId198"/>
  </p:handoutMasterIdLst>
  <p:sldIdLst>
    <p:sldId id="257" r:id="rId10"/>
    <p:sldId id="771" r:id="rId11"/>
    <p:sldId id="772" r:id="rId12"/>
    <p:sldId id="490" r:id="rId13"/>
    <p:sldId id="258" r:id="rId14"/>
    <p:sldId id="259" r:id="rId15"/>
    <p:sldId id="747" r:id="rId16"/>
    <p:sldId id="481" r:id="rId17"/>
    <p:sldId id="385" r:id="rId18"/>
    <p:sldId id="491" r:id="rId19"/>
    <p:sldId id="492" r:id="rId20"/>
    <p:sldId id="493" r:id="rId21"/>
    <p:sldId id="494" r:id="rId22"/>
    <p:sldId id="768" r:id="rId23"/>
    <p:sldId id="264" r:id="rId24"/>
    <p:sldId id="265" r:id="rId25"/>
    <p:sldId id="737" r:id="rId26"/>
    <p:sldId id="551" r:id="rId27"/>
    <p:sldId id="269" r:id="rId28"/>
    <p:sldId id="644" r:id="rId29"/>
    <p:sldId id="740" r:id="rId30"/>
    <p:sldId id="267" r:id="rId31"/>
    <p:sldId id="268" r:id="rId32"/>
    <p:sldId id="270" r:id="rId33"/>
    <p:sldId id="271" r:id="rId34"/>
    <p:sldId id="273" r:id="rId35"/>
    <p:sldId id="499" r:id="rId36"/>
    <p:sldId id="496" r:id="rId37"/>
    <p:sldId id="497" r:id="rId38"/>
    <p:sldId id="498" r:id="rId39"/>
    <p:sldId id="278" r:id="rId40"/>
    <p:sldId id="279" r:id="rId41"/>
    <p:sldId id="280" r:id="rId42"/>
    <p:sldId id="281" r:id="rId43"/>
    <p:sldId id="282" r:id="rId44"/>
    <p:sldId id="283" r:id="rId45"/>
    <p:sldId id="284" r:id="rId46"/>
    <p:sldId id="553" r:id="rId47"/>
    <p:sldId id="286" r:id="rId48"/>
    <p:sldId id="288" r:id="rId49"/>
    <p:sldId id="748" r:id="rId50"/>
    <p:sldId id="500" r:id="rId51"/>
    <p:sldId id="501" r:id="rId52"/>
    <p:sldId id="682" r:id="rId53"/>
    <p:sldId id="294" r:id="rId54"/>
    <p:sldId id="688" r:id="rId55"/>
    <p:sldId id="741" r:id="rId56"/>
    <p:sldId id="549" r:id="rId57"/>
    <p:sldId id="760" r:id="rId58"/>
    <p:sldId id="761" r:id="rId59"/>
    <p:sldId id="759" r:id="rId60"/>
    <p:sldId id="751" r:id="rId61"/>
    <p:sldId id="752" r:id="rId62"/>
    <p:sldId id="753" r:id="rId63"/>
    <p:sldId id="754" r:id="rId64"/>
    <p:sldId id="755" r:id="rId65"/>
    <p:sldId id="756" r:id="rId66"/>
    <p:sldId id="757" r:id="rId67"/>
    <p:sldId id="758" r:id="rId68"/>
    <p:sldId id="762" r:id="rId69"/>
    <p:sldId id="763" r:id="rId70"/>
    <p:sldId id="311" r:id="rId71"/>
    <p:sldId id="312" r:id="rId72"/>
    <p:sldId id="313" r:id="rId73"/>
    <p:sldId id="314" r:id="rId74"/>
    <p:sldId id="519" r:id="rId75"/>
    <p:sldId id="722" r:id="rId76"/>
    <p:sldId id="318" r:id="rId77"/>
    <p:sldId id="320" r:id="rId78"/>
    <p:sldId id="764" r:id="rId79"/>
    <p:sldId id="765" r:id="rId80"/>
    <p:sldId id="766" r:id="rId81"/>
    <p:sldId id="767" r:id="rId82"/>
    <p:sldId id="319" r:id="rId83"/>
    <p:sldId id="645" r:id="rId84"/>
    <p:sldId id="323" r:id="rId85"/>
    <p:sldId id="677" r:id="rId86"/>
    <p:sldId id="704" r:id="rId87"/>
    <p:sldId id="527" r:id="rId88"/>
    <p:sldId id="528" r:id="rId89"/>
    <p:sldId id="529" r:id="rId90"/>
    <p:sldId id="735" r:id="rId91"/>
    <p:sldId id="531" r:id="rId92"/>
    <p:sldId id="532" r:id="rId93"/>
    <p:sldId id="706" r:id="rId94"/>
    <p:sldId id="738" r:id="rId95"/>
    <p:sldId id="707" r:id="rId96"/>
    <p:sldId id="708" r:id="rId97"/>
    <p:sldId id="742" r:id="rId98"/>
    <p:sldId id="710" r:id="rId99"/>
    <p:sldId id="743" r:id="rId100"/>
    <p:sldId id="712" r:id="rId101"/>
    <p:sldId id="713" r:id="rId102"/>
    <p:sldId id="714" r:id="rId103"/>
    <p:sldId id="715" r:id="rId104"/>
    <p:sldId id="739" r:id="rId105"/>
    <p:sldId id="717" r:id="rId106"/>
    <p:sldId id="718" r:id="rId107"/>
    <p:sldId id="719" r:id="rId108"/>
    <p:sldId id="720" r:id="rId109"/>
    <p:sldId id="744" r:id="rId110"/>
    <p:sldId id="745" r:id="rId111"/>
    <p:sldId id="525" r:id="rId112"/>
    <p:sldId id="413" r:id="rId113"/>
    <p:sldId id="414" r:id="rId114"/>
    <p:sldId id="362" r:id="rId115"/>
    <p:sldId id="442" r:id="rId116"/>
    <p:sldId id="769" r:id="rId117"/>
    <p:sldId id="770" r:id="rId118"/>
    <p:sldId id="725" r:id="rId119"/>
    <p:sldId id="416" r:id="rId120"/>
    <p:sldId id="330" r:id="rId121"/>
    <p:sldId id="641" r:id="rId122"/>
    <p:sldId id="611" r:id="rId123"/>
    <p:sldId id="331" r:id="rId124"/>
    <p:sldId id="332" r:id="rId125"/>
    <p:sldId id="333" r:id="rId126"/>
    <p:sldId id="334" r:id="rId127"/>
    <p:sldId id="726" r:id="rId128"/>
    <p:sldId id="734" r:id="rId129"/>
    <p:sldId id="675" r:id="rId130"/>
    <p:sldId id="676" r:id="rId131"/>
    <p:sldId id="650" r:id="rId132"/>
    <p:sldId id="336" r:id="rId133"/>
    <p:sldId id="418" r:id="rId134"/>
    <p:sldId id="534" r:id="rId135"/>
    <p:sldId id="419" r:id="rId136"/>
    <p:sldId id="420" r:id="rId137"/>
    <p:sldId id="421" r:id="rId138"/>
    <p:sldId id="485"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61" r:id="rId155"/>
    <p:sldId id="608" r:id="rId156"/>
    <p:sldId id="463" r:id="rId157"/>
    <p:sldId id="346" r:id="rId158"/>
    <p:sldId id="347" r:id="rId159"/>
    <p:sldId id="678" r:id="rId160"/>
    <p:sldId id="687" r:id="rId161"/>
    <p:sldId id="686" r:id="rId162"/>
    <p:sldId id="349" r:id="rId163"/>
    <p:sldId id="746" r:id="rId164"/>
    <p:sldId id="680" r:id="rId165"/>
    <p:sldId id="354" r:id="rId166"/>
    <p:sldId id="646" r:id="rId167"/>
    <p:sldId id="647" r:id="rId168"/>
    <p:sldId id="648" r:id="rId169"/>
    <p:sldId id="358" r:id="rId170"/>
    <p:sldId id="359" r:id="rId171"/>
    <p:sldId id="360" r:id="rId172"/>
    <p:sldId id="736" r:id="rId173"/>
    <p:sldId id="363" r:id="rId174"/>
    <p:sldId id="649" r:id="rId175"/>
    <p:sldId id="364" r:id="rId176"/>
    <p:sldId id="727" r:id="rId177"/>
    <p:sldId id="728" r:id="rId178"/>
    <p:sldId id="590" r:id="rId179"/>
    <p:sldId id="591" r:id="rId180"/>
    <p:sldId id="592" r:id="rId181"/>
    <p:sldId id="593" r:id="rId182"/>
    <p:sldId id="729" r:id="rId183"/>
    <p:sldId id="632" r:id="rId184"/>
    <p:sldId id="730" r:id="rId185"/>
    <p:sldId id="634" r:id="rId186"/>
    <p:sldId id="731" r:id="rId187"/>
    <p:sldId id="636" r:id="rId188"/>
    <p:sldId id="732" r:id="rId189"/>
    <p:sldId id="638" r:id="rId190"/>
    <p:sldId id="733" r:id="rId191"/>
    <p:sldId id="640" r:id="rId192"/>
    <p:sldId id="380" r:id="rId193"/>
    <p:sldId id="381" r:id="rId194"/>
    <p:sldId id="478" r:id="rId195"/>
    <p:sldId id="479" r:id="rId196"/>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howGuides="1">
      <p:cViewPr varScale="1">
        <p:scale>
          <a:sx n="91" d="100"/>
          <a:sy n="91" d="100"/>
        </p:scale>
        <p:origin x="1168" y="48"/>
      </p:cViewPr>
      <p:guideLst>
        <p:guide orient="horz" pos="1620"/>
        <p:guide pos="2880"/>
      </p:guideLst>
    </p:cSldViewPr>
  </p:slideViewPr>
  <p:outlineViewPr>
    <p:cViewPr>
      <p:scale>
        <a:sx n="33" d="100"/>
        <a:sy n="33" d="100"/>
      </p:scale>
      <p:origin x="0" y="-95838"/>
    </p:cViewPr>
  </p:outlineViewPr>
  <p:notesTextViewPr>
    <p:cViewPr>
      <p:scale>
        <a:sx n="3" d="2"/>
        <a:sy n="3" d="2"/>
      </p:scale>
      <p:origin x="0" y="0"/>
    </p:cViewPr>
  </p:notesTextViewPr>
  <p:sorterViewPr>
    <p:cViewPr varScale="1">
      <p:scale>
        <a:sx n="1" d="1"/>
        <a:sy n="1" d="1"/>
      </p:scale>
      <p:origin x="0" y="-41664"/>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slide" Target="slides/slide187.xml"/><Relationship Id="rId200"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notesMaster" Target="notesMasters/notesMaster1.xml"/><Relationship Id="rId201" Type="http://schemas.openxmlformats.org/officeDocument/2006/relationships/viewProps" Target="view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handoutMaster" Target="handoutMasters/handoutMaster1.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theme" Target="theme/theme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commentAuthors" Target="commentAuthors.xml"/><Relationship Id="rId203"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190" Type="http://schemas.openxmlformats.org/officeDocument/2006/relationships/slide" Target="slides/slide181.xml"/><Relationship Id="rId204" Type="http://schemas.microsoft.com/office/2015/10/relationships/revisionInfo" Target="revisionInfo.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8.xml"/><Relationship Id="rId1" Type="http://schemas.microsoft.com/office/2011/relationships/chartStyle" Target="style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9.xml"/><Relationship Id="rId1" Type="http://schemas.microsoft.com/office/2011/relationships/chartStyle" Target="style9.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0.xml"/><Relationship Id="rId1" Type="http://schemas.microsoft.com/office/2011/relationships/chartStyle" Target="style1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1.xml"/><Relationship Id="rId1" Type="http://schemas.microsoft.com/office/2011/relationships/chartStyle" Target="style1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2.xml"/><Relationship Id="rId1" Type="http://schemas.microsoft.com/office/2011/relationships/chartStyle" Target="style12.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7.xml"/><Relationship Id="rId1" Type="http://schemas.microsoft.com/office/2011/relationships/chartStyle" Target="style1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8.xml"/><Relationship Id="rId1" Type="http://schemas.microsoft.com/office/2011/relationships/chartStyle" Target="style18.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9.xml"/><Relationship Id="rId1" Type="http://schemas.microsoft.com/office/2011/relationships/chartStyle" Target="style1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0.xml"/><Relationship Id="rId1" Type="http://schemas.microsoft.com/office/2011/relationships/chartStyle" Target="style20.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1.xml"/><Relationship Id="rId1" Type="http://schemas.microsoft.com/office/2011/relationships/chartStyle" Target="style21.xml"/></Relationships>
</file>

<file path=ppt/charts/_rels/chart65.xml.rels><?xml version="1.0" encoding="UTF-8" standalone="yes"?>
<Relationships xmlns="http://schemas.openxmlformats.org/package/2006/relationships"><Relationship Id="rId1" Type="http://schemas.openxmlformats.org/officeDocument/2006/relationships/oleObject" Target="../embeddings/oleObject35.bin"/></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4.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4.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3.xml"/><Relationship Id="rId1" Type="http://schemas.microsoft.com/office/2011/relationships/chartStyle" Target="style23.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4.xml"/><Relationship Id="rId1" Type="http://schemas.microsoft.com/office/2011/relationships/chartStyle" Target="style2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5.xml"/><Relationship Id="rId1" Type="http://schemas.microsoft.com/office/2011/relationships/chartStyle" Target="style2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6.xml"/><Relationship Id="rId1" Type="http://schemas.microsoft.com/office/2011/relationships/chartStyle" Target="style2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27.xml"/><Relationship Id="rId1" Type="http://schemas.microsoft.com/office/2011/relationships/chartStyle" Target="style2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8.xml"/><Relationship Id="rId1" Type="http://schemas.microsoft.com/office/2011/relationships/chartStyle" Target="style28.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29.xml"/><Relationship Id="rId1" Type="http://schemas.microsoft.com/office/2011/relationships/chartStyle" Target="style29.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5.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6.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10784.26</c:v>
                </c:pt>
                <c:pt idx="2">
                  <c:v>10184.450000000001</c:v>
                </c:pt>
                <c:pt idx="3">
                  <c:v>10706.29</c:v>
                </c:pt>
                <c:pt idx="4">
                  <c:v>9113.49</c:v>
                </c:pt>
                <c:pt idx="5">
                  <c:v>6078.42</c:v>
                </c:pt>
                <c:pt idx="6">
                  <c:v>6267.37</c:v>
                </c:pt>
                <c:pt idx="7">
                  <c:v>6469.16</c:v>
                </c:pt>
                <c:pt idx="8">
                  <c:v>7516.86</c:v>
                </c:pt>
                <c:pt idx="9">
                  <c:v>6826.54</c:v>
                </c:pt>
                <c:pt idx="10">
                  <c:v>6986.26</c:v>
                </c:pt>
                <c:pt idx="11">
                  <c:v>6901.22</c:v>
                </c:pt>
                <c:pt idx="12">
                  <c:v>9036.7800000000007</c:v>
                </c:pt>
                <c:pt idx="13">
                  <c:v>8221.7199999999993</c:v>
                </c:pt>
                <c:pt idx="14">
                  <c:v>8426.01</c:v>
                </c:pt>
                <c:pt idx="15">
                  <c:v>7473.07</c:v>
                </c:pt>
                <c:pt idx="16">
                  <c:v>9301.9599999999991</c:v>
                </c:pt>
                <c:pt idx="17">
                  <c:v>8051.29</c:v>
                </c:pt>
                <c:pt idx="18">
                  <c:v>8428.4599999999991</c:v>
                </c:pt>
                <c:pt idx="19">
                  <c:v>7409.87</c:v>
                </c:pt>
                <c:pt idx="20">
                  <c:v>8702.85</c:v>
                </c:pt>
                <c:pt idx="21">
                  <c:v>6944.68</c:v>
                </c:pt>
                <c:pt idx="22">
                  <c:v>7292.12</c:v>
                </c:pt>
                <c:pt idx="23">
                  <c:v>6655.37</c:v>
                </c:pt>
                <c:pt idx="24">
                  <c:v>7490.77</c:v>
                </c:pt>
                <c:pt idx="25">
                  <c:v>7426.55</c:v>
                </c:pt>
                <c:pt idx="26">
                  <c:v>7540</c:v>
                </c:pt>
                <c:pt idx="27">
                  <c:v>8783.2199999999993</c:v>
                </c:pt>
                <c:pt idx="28">
                  <c:v>7794.72</c:v>
                </c:pt>
                <c:pt idx="29">
                  <c:v>6714.45</c:v>
                </c:pt>
                <c:pt idx="30">
                  <c:v>8566.2099999999991</c:v>
                </c:pt>
                <c:pt idx="31">
                  <c:v>7071.64</c:v>
                </c:pt>
                <c:pt idx="32">
                  <c:v>7982.58</c:v>
                </c:pt>
                <c:pt idx="33">
                  <c:v>6713</c:v>
                </c:pt>
                <c:pt idx="34">
                  <c:v>6401.91</c:v>
                </c:pt>
                <c:pt idx="35">
                  <c:v>6436.26</c:v>
                </c:pt>
                <c:pt idx="36">
                  <c:v>7921.76</c:v>
                </c:pt>
                <c:pt idx="37">
                  <c:v>7562.39</c:v>
                </c:pt>
                <c:pt idx="38">
                  <c:v>9517.9699999999993</c:v>
                </c:pt>
                <c:pt idx="39">
                  <c:v>7186.44</c:v>
                </c:pt>
                <c:pt idx="40">
                  <c:v>11069.09</c:v>
                </c:pt>
                <c:pt idx="41">
                  <c:v>8833.06</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8982.65</c:v>
                </c:pt>
                <c:pt idx="2">
                  <c:v>8155.8</c:v>
                </c:pt>
                <c:pt idx="3">
                  <c:v>9056.89</c:v>
                </c:pt>
                <c:pt idx="4">
                  <c:v>7448.58</c:v>
                </c:pt>
                <c:pt idx="5">
                  <c:v>4858.43</c:v>
                </c:pt>
                <c:pt idx="6">
                  <c:v>4864.75</c:v>
                </c:pt>
                <c:pt idx="7">
                  <c:v>5167.66</c:v>
                </c:pt>
                <c:pt idx="8">
                  <c:v>5914.88</c:v>
                </c:pt>
                <c:pt idx="9">
                  <c:v>5213.18</c:v>
                </c:pt>
                <c:pt idx="10">
                  <c:v>5598.42</c:v>
                </c:pt>
                <c:pt idx="11">
                  <c:v>5484.82</c:v>
                </c:pt>
                <c:pt idx="12">
                  <c:v>6858.52</c:v>
                </c:pt>
                <c:pt idx="13">
                  <c:v>5928.47</c:v>
                </c:pt>
                <c:pt idx="14">
                  <c:v>6679.5</c:v>
                </c:pt>
                <c:pt idx="15">
                  <c:v>5778.96</c:v>
                </c:pt>
                <c:pt idx="16">
                  <c:v>7202.24</c:v>
                </c:pt>
                <c:pt idx="17">
                  <c:v>6122.68</c:v>
                </c:pt>
                <c:pt idx="18">
                  <c:v>6620.45</c:v>
                </c:pt>
                <c:pt idx="19">
                  <c:v>6051.56</c:v>
                </c:pt>
                <c:pt idx="20">
                  <c:v>7083.78</c:v>
                </c:pt>
                <c:pt idx="21">
                  <c:v>5216.6000000000004</c:v>
                </c:pt>
                <c:pt idx="22">
                  <c:v>5559.92</c:v>
                </c:pt>
                <c:pt idx="23">
                  <c:v>5256.17</c:v>
                </c:pt>
                <c:pt idx="24">
                  <c:v>5905.55</c:v>
                </c:pt>
                <c:pt idx="25">
                  <c:v>5477.38</c:v>
                </c:pt>
                <c:pt idx="26">
                  <c:v>5666.49</c:v>
                </c:pt>
                <c:pt idx="27">
                  <c:v>6623.14</c:v>
                </c:pt>
                <c:pt idx="28">
                  <c:v>5945.46</c:v>
                </c:pt>
                <c:pt idx="29">
                  <c:v>4837.17</c:v>
                </c:pt>
                <c:pt idx="30">
                  <c:v>6445.69</c:v>
                </c:pt>
                <c:pt idx="31">
                  <c:v>5491.37</c:v>
                </c:pt>
                <c:pt idx="32">
                  <c:v>5786.02</c:v>
                </c:pt>
                <c:pt idx="33">
                  <c:v>4820.54</c:v>
                </c:pt>
                <c:pt idx="34">
                  <c:v>4624.43</c:v>
                </c:pt>
                <c:pt idx="35">
                  <c:v>4720.26</c:v>
                </c:pt>
                <c:pt idx="36">
                  <c:v>5662.63</c:v>
                </c:pt>
                <c:pt idx="37">
                  <c:v>5674.25</c:v>
                </c:pt>
                <c:pt idx="38">
                  <c:v>7522.09</c:v>
                </c:pt>
                <c:pt idx="39">
                  <c:v>5239.8100000000004</c:v>
                </c:pt>
                <c:pt idx="40">
                  <c:v>8341.59</c:v>
                </c:pt>
                <c:pt idx="41">
                  <c:v>6022.59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1779.62</c:v>
                </c:pt>
                <c:pt idx="2">
                  <c:v>2024.2</c:v>
                </c:pt>
                <c:pt idx="3">
                  <c:v>1621.31</c:v>
                </c:pt>
                <c:pt idx="4">
                  <c:v>1651.89</c:v>
                </c:pt>
                <c:pt idx="5">
                  <c:v>1200.24</c:v>
                </c:pt>
                <c:pt idx="6">
                  <c:v>1393.36</c:v>
                </c:pt>
                <c:pt idx="7">
                  <c:v>1285.07</c:v>
                </c:pt>
                <c:pt idx="8">
                  <c:v>1595.84</c:v>
                </c:pt>
                <c:pt idx="9">
                  <c:v>1607.23</c:v>
                </c:pt>
                <c:pt idx="10">
                  <c:v>1377.01</c:v>
                </c:pt>
                <c:pt idx="11">
                  <c:v>1385.74</c:v>
                </c:pt>
                <c:pt idx="12">
                  <c:v>2125.67</c:v>
                </c:pt>
                <c:pt idx="13">
                  <c:v>2222.12</c:v>
                </c:pt>
                <c:pt idx="14">
                  <c:v>1706.18</c:v>
                </c:pt>
                <c:pt idx="15">
                  <c:v>1632.57</c:v>
                </c:pt>
                <c:pt idx="16">
                  <c:v>2043.48</c:v>
                </c:pt>
                <c:pt idx="17">
                  <c:v>1832.63</c:v>
                </c:pt>
                <c:pt idx="18">
                  <c:v>1753.23</c:v>
                </c:pt>
                <c:pt idx="19">
                  <c:v>1317.65</c:v>
                </c:pt>
                <c:pt idx="20">
                  <c:v>1576.73</c:v>
                </c:pt>
                <c:pt idx="21">
                  <c:v>1654.57</c:v>
                </c:pt>
                <c:pt idx="22">
                  <c:v>1669.2</c:v>
                </c:pt>
                <c:pt idx="23">
                  <c:v>1339.99</c:v>
                </c:pt>
                <c:pt idx="24">
                  <c:v>1522.67</c:v>
                </c:pt>
                <c:pt idx="25">
                  <c:v>1874.05</c:v>
                </c:pt>
                <c:pt idx="26">
                  <c:v>1799.03</c:v>
                </c:pt>
                <c:pt idx="27">
                  <c:v>2107.36</c:v>
                </c:pt>
                <c:pt idx="28">
                  <c:v>1747.65</c:v>
                </c:pt>
                <c:pt idx="29">
                  <c:v>1773.63</c:v>
                </c:pt>
                <c:pt idx="30">
                  <c:v>2020.86</c:v>
                </c:pt>
                <c:pt idx="31">
                  <c:v>1503.67</c:v>
                </c:pt>
                <c:pt idx="32">
                  <c:v>2112.69</c:v>
                </c:pt>
                <c:pt idx="33">
                  <c:v>1777.08</c:v>
                </c:pt>
                <c:pt idx="34">
                  <c:v>1661.22</c:v>
                </c:pt>
                <c:pt idx="35">
                  <c:v>1615.08</c:v>
                </c:pt>
                <c:pt idx="36">
                  <c:v>2148.31</c:v>
                </c:pt>
                <c:pt idx="37">
                  <c:v>1750.6</c:v>
                </c:pt>
                <c:pt idx="38">
                  <c:v>1856.56</c:v>
                </c:pt>
                <c:pt idx="39">
                  <c:v>1840.74</c:v>
                </c:pt>
                <c:pt idx="40">
                  <c:v>2576.35</c:v>
                </c:pt>
                <c:pt idx="41">
                  <c:v>2603.86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3767.8</c:v>
                </c:pt>
                <c:pt idx="1">
                  <c:v>3778</c:v>
                </c:pt>
                <c:pt idx="2">
                  <c:v>4024.1</c:v>
                </c:pt>
                <c:pt idx="3">
                  <c:v>3911.6</c:v>
                </c:pt>
                <c:pt idx="4">
                  <c:v>3679.4</c:v>
                </c:pt>
                <c:pt idx="5">
                  <c:v>3225.2</c:v>
                </c:pt>
                <c:pt idx="6">
                  <c:v>3085.1</c:v>
                </c:pt>
                <c:pt idx="7">
                  <c:v>3107.4</c:v>
                </c:pt>
                <c:pt idx="8">
                  <c:v>3199.2</c:v>
                </c:pt>
                <c:pt idx="9">
                  <c:v>3298.4</c:v>
                </c:pt>
                <c:pt idx="10">
                  <c:v>3083.7</c:v>
                </c:pt>
                <c:pt idx="11">
                  <c:v>3049.3</c:v>
                </c:pt>
                <c:pt idx="12">
                  <c:v>3440.1</c:v>
                </c:pt>
                <c:pt idx="13">
                  <c:v>4112.2</c:v>
                </c:pt>
                <c:pt idx="14">
                  <c:v>4208.1000000000004</c:v>
                </c:pt>
                <c:pt idx="15">
                  <c:v>4232.3999999999996</c:v>
                </c:pt>
                <c:pt idx="16">
                  <c:v>4170.8999999999996</c:v>
                </c:pt>
                <c:pt idx="17">
                  <c:v>4113</c:v>
                </c:pt>
                <c:pt idx="18">
                  <c:v>4554.2</c:v>
                </c:pt>
                <c:pt idx="19">
                  <c:v>3921.1</c:v>
                </c:pt>
                <c:pt idx="20">
                  <c:v>3928.4</c:v>
                </c:pt>
                <c:pt idx="21">
                  <c:v>3759.1</c:v>
                </c:pt>
                <c:pt idx="22">
                  <c:v>3845.3</c:v>
                </c:pt>
                <c:pt idx="23">
                  <c:v>3760.4</c:v>
                </c:pt>
                <c:pt idx="24">
                  <c:v>3518.2</c:v>
                </c:pt>
                <c:pt idx="25">
                  <c:v>3930.9</c:v>
                </c:pt>
                <c:pt idx="26">
                  <c:v>4068.2</c:v>
                </c:pt>
                <c:pt idx="27">
                  <c:v>4663.2</c:v>
                </c:pt>
                <c:pt idx="28">
                  <c:v>4784.3999999999996</c:v>
                </c:pt>
                <c:pt idx="29">
                  <c:v>5081.1000000000004</c:v>
                </c:pt>
                <c:pt idx="30">
                  <c:v>5095.5</c:v>
                </c:pt>
                <c:pt idx="31">
                  <c:v>4920.1000000000004</c:v>
                </c:pt>
                <c:pt idx="32">
                  <c:v>5288.8</c:v>
                </c:pt>
                <c:pt idx="33">
                  <c:v>5251.7</c:v>
                </c:pt>
                <c:pt idx="34">
                  <c:v>5072.3999999999996</c:v>
                </c:pt>
                <c:pt idx="35">
                  <c:v>4893</c:v>
                </c:pt>
                <c:pt idx="36">
                  <c:v>4935.1000000000004</c:v>
                </c:pt>
                <c:pt idx="37">
                  <c:v>4935.7</c:v>
                </c:pt>
                <c:pt idx="38">
                  <c:v>5047.1000000000004</c:v>
                </c:pt>
                <c:pt idx="39">
                  <c:v>4859.2</c:v>
                </c:pt>
                <c:pt idx="40">
                  <c:v>5159.1000000000004</c:v>
                </c:pt>
                <c:pt idx="41">
                  <c:v>5685.2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18754.400000000001</c:v>
                </c:pt>
                <c:pt idx="1">
                  <c:v>18765.099999999999</c:v>
                </c:pt>
                <c:pt idx="2">
                  <c:v>18328.900000000001</c:v>
                </c:pt>
                <c:pt idx="3">
                  <c:v>19663.400000000001</c:v>
                </c:pt>
                <c:pt idx="4">
                  <c:v>18396.5</c:v>
                </c:pt>
                <c:pt idx="5">
                  <c:v>14492.2</c:v>
                </c:pt>
                <c:pt idx="6">
                  <c:v>13264.2</c:v>
                </c:pt>
                <c:pt idx="7">
                  <c:v>12894.7</c:v>
                </c:pt>
                <c:pt idx="8">
                  <c:v>12082.6</c:v>
                </c:pt>
                <c:pt idx="9">
                  <c:v>11274.4</c:v>
                </c:pt>
                <c:pt idx="10">
                  <c:v>11339.6</c:v>
                </c:pt>
                <c:pt idx="11">
                  <c:v>11221.7</c:v>
                </c:pt>
                <c:pt idx="12">
                  <c:v>11209.5</c:v>
                </c:pt>
                <c:pt idx="13">
                  <c:v>10092.9</c:v>
                </c:pt>
                <c:pt idx="14">
                  <c:v>10661.9</c:v>
                </c:pt>
                <c:pt idx="15">
                  <c:v>11040.7</c:v>
                </c:pt>
                <c:pt idx="16">
                  <c:v>11908.6</c:v>
                </c:pt>
                <c:pt idx="17">
                  <c:v>11176.6</c:v>
                </c:pt>
                <c:pt idx="18">
                  <c:v>11467.6</c:v>
                </c:pt>
                <c:pt idx="19">
                  <c:v>10867.9</c:v>
                </c:pt>
                <c:pt idx="20">
                  <c:v>11475.1</c:v>
                </c:pt>
                <c:pt idx="21">
                  <c:v>10502.6</c:v>
                </c:pt>
                <c:pt idx="22">
                  <c:v>10621.3</c:v>
                </c:pt>
                <c:pt idx="23">
                  <c:v>10312.299999999999</c:v>
                </c:pt>
                <c:pt idx="24">
                  <c:v>10211.200000000001</c:v>
                </c:pt>
                <c:pt idx="25">
                  <c:v>9974.5</c:v>
                </c:pt>
                <c:pt idx="26">
                  <c:v>10036.700000000001</c:v>
                </c:pt>
                <c:pt idx="27">
                  <c:v>11203.6</c:v>
                </c:pt>
                <c:pt idx="28">
                  <c:v>11293.6</c:v>
                </c:pt>
                <c:pt idx="29">
                  <c:v>10887</c:v>
                </c:pt>
                <c:pt idx="30">
                  <c:v>11959.1</c:v>
                </c:pt>
                <c:pt idx="31">
                  <c:v>12809.3</c:v>
                </c:pt>
                <c:pt idx="32">
                  <c:v>13683.7</c:v>
                </c:pt>
                <c:pt idx="33">
                  <c:v>13426.6</c:v>
                </c:pt>
                <c:pt idx="34">
                  <c:v>12544.8</c:v>
                </c:pt>
                <c:pt idx="35">
                  <c:v>13027.8</c:v>
                </c:pt>
                <c:pt idx="36">
                  <c:v>13284.9</c:v>
                </c:pt>
                <c:pt idx="37">
                  <c:v>13837.3</c:v>
                </c:pt>
                <c:pt idx="38">
                  <c:v>15720.1</c:v>
                </c:pt>
                <c:pt idx="39">
                  <c:v>15637.7</c:v>
                </c:pt>
                <c:pt idx="40">
                  <c:v>17849.3</c:v>
                </c:pt>
                <c:pt idx="41">
                  <c:v>17626.7</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2"/>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pt idx="41">
                  <c:v>18(4)</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26.4</c:v>
                </c:pt>
                <c:pt idx="41">
                  <c:v>24.3</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5950.94</c:v>
                </c:pt>
                <c:pt idx="2">
                  <c:v>5992.06</c:v>
                </c:pt>
                <c:pt idx="3">
                  <c:v>6225.39</c:v>
                </c:pt>
                <c:pt idx="4">
                  <c:v>6528.83</c:v>
                </c:pt>
                <c:pt idx="5">
                  <c:v>3883.06</c:v>
                </c:pt>
                <c:pt idx="6">
                  <c:v>4135.01</c:v>
                </c:pt>
                <c:pt idx="7">
                  <c:v>4133.95</c:v>
                </c:pt>
                <c:pt idx="8">
                  <c:v>4605.1000000000004</c:v>
                </c:pt>
                <c:pt idx="9">
                  <c:v>4308.13</c:v>
                </c:pt>
                <c:pt idx="10">
                  <c:v>4123.3999999999996</c:v>
                </c:pt>
                <c:pt idx="11">
                  <c:v>4219.97</c:v>
                </c:pt>
                <c:pt idx="12">
                  <c:v>5361.79</c:v>
                </c:pt>
                <c:pt idx="13">
                  <c:v>4295.68</c:v>
                </c:pt>
                <c:pt idx="14">
                  <c:v>3900.72</c:v>
                </c:pt>
                <c:pt idx="15">
                  <c:v>3973.67</c:v>
                </c:pt>
                <c:pt idx="16">
                  <c:v>5078.6899999999996</c:v>
                </c:pt>
                <c:pt idx="17">
                  <c:v>3952.57</c:v>
                </c:pt>
                <c:pt idx="18">
                  <c:v>4458.22</c:v>
                </c:pt>
                <c:pt idx="19">
                  <c:v>3978.08</c:v>
                </c:pt>
                <c:pt idx="20">
                  <c:v>4437.6099999999997</c:v>
                </c:pt>
                <c:pt idx="21">
                  <c:v>3137.36</c:v>
                </c:pt>
                <c:pt idx="22">
                  <c:v>3407.17</c:v>
                </c:pt>
                <c:pt idx="23">
                  <c:v>3072.6</c:v>
                </c:pt>
                <c:pt idx="24">
                  <c:v>3745.57</c:v>
                </c:pt>
                <c:pt idx="25">
                  <c:v>2983</c:v>
                </c:pt>
                <c:pt idx="26">
                  <c:v>3035.92</c:v>
                </c:pt>
                <c:pt idx="27">
                  <c:v>3686.79</c:v>
                </c:pt>
                <c:pt idx="28">
                  <c:v>3347.31</c:v>
                </c:pt>
                <c:pt idx="29">
                  <c:v>2726.26</c:v>
                </c:pt>
                <c:pt idx="30">
                  <c:v>2672.71</c:v>
                </c:pt>
                <c:pt idx="31">
                  <c:v>2390.17</c:v>
                </c:pt>
                <c:pt idx="32">
                  <c:v>3477.82</c:v>
                </c:pt>
                <c:pt idx="33">
                  <c:v>2796.72</c:v>
                </c:pt>
                <c:pt idx="34">
                  <c:v>2736.83</c:v>
                </c:pt>
                <c:pt idx="35">
                  <c:v>2857.04</c:v>
                </c:pt>
                <c:pt idx="36">
                  <c:v>3196.87</c:v>
                </c:pt>
                <c:pt idx="37">
                  <c:v>2946.11</c:v>
                </c:pt>
                <c:pt idx="38">
                  <c:v>3196.86</c:v>
                </c:pt>
                <c:pt idx="39">
                  <c:v>3034.75</c:v>
                </c:pt>
                <c:pt idx="40">
                  <c:v>3436.14</c:v>
                </c:pt>
                <c:pt idx="41">
                  <c:v>3332.21</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5304.02</c:v>
                </c:pt>
                <c:pt idx="2">
                  <c:v>5196.3500000000004</c:v>
                </c:pt>
                <c:pt idx="3">
                  <c:v>5474.87</c:v>
                </c:pt>
                <c:pt idx="4">
                  <c:v>5818.7</c:v>
                </c:pt>
                <c:pt idx="5">
                  <c:v>3463.87</c:v>
                </c:pt>
                <c:pt idx="6">
                  <c:v>3597.23</c:v>
                </c:pt>
                <c:pt idx="7">
                  <c:v>3573.85</c:v>
                </c:pt>
                <c:pt idx="8">
                  <c:v>3999.85</c:v>
                </c:pt>
                <c:pt idx="9">
                  <c:v>3530.27</c:v>
                </c:pt>
                <c:pt idx="10">
                  <c:v>3554.63</c:v>
                </c:pt>
                <c:pt idx="11">
                  <c:v>3504.51</c:v>
                </c:pt>
                <c:pt idx="12">
                  <c:v>4512.75</c:v>
                </c:pt>
                <c:pt idx="13">
                  <c:v>3447.74</c:v>
                </c:pt>
                <c:pt idx="14">
                  <c:v>3339.14</c:v>
                </c:pt>
                <c:pt idx="15">
                  <c:v>3222.6</c:v>
                </c:pt>
                <c:pt idx="16">
                  <c:v>4225.4799999999996</c:v>
                </c:pt>
                <c:pt idx="17">
                  <c:v>3350.8</c:v>
                </c:pt>
                <c:pt idx="18">
                  <c:v>3916.08</c:v>
                </c:pt>
                <c:pt idx="19">
                  <c:v>3612.2</c:v>
                </c:pt>
                <c:pt idx="20">
                  <c:v>3968.36</c:v>
                </c:pt>
                <c:pt idx="21">
                  <c:v>2737.37</c:v>
                </c:pt>
                <c:pt idx="22">
                  <c:v>3036.02</c:v>
                </c:pt>
                <c:pt idx="23">
                  <c:v>2753.67</c:v>
                </c:pt>
                <c:pt idx="24">
                  <c:v>3449.8</c:v>
                </c:pt>
                <c:pt idx="25">
                  <c:v>2599.77</c:v>
                </c:pt>
                <c:pt idx="26">
                  <c:v>2639.54</c:v>
                </c:pt>
                <c:pt idx="27">
                  <c:v>3293.62</c:v>
                </c:pt>
                <c:pt idx="28">
                  <c:v>2966.57</c:v>
                </c:pt>
                <c:pt idx="29">
                  <c:v>2245.9899999999998</c:v>
                </c:pt>
                <c:pt idx="30">
                  <c:v>2240.37</c:v>
                </c:pt>
                <c:pt idx="31">
                  <c:v>2030.9</c:v>
                </c:pt>
                <c:pt idx="32">
                  <c:v>2873.52</c:v>
                </c:pt>
                <c:pt idx="33">
                  <c:v>2331.29</c:v>
                </c:pt>
                <c:pt idx="34">
                  <c:v>2289.3200000000002</c:v>
                </c:pt>
                <c:pt idx="35">
                  <c:v>2334.88</c:v>
                </c:pt>
                <c:pt idx="36">
                  <c:v>2718.73</c:v>
                </c:pt>
                <c:pt idx="37">
                  <c:v>2449.85</c:v>
                </c:pt>
                <c:pt idx="38">
                  <c:v>2554.9499999999998</c:v>
                </c:pt>
                <c:pt idx="39">
                  <c:v>2264.4499999999998</c:v>
                </c:pt>
                <c:pt idx="40">
                  <c:v>2610.46</c:v>
                </c:pt>
                <c:pt idx="41">
                  <c:v>2662.09</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1">
                  <c:v>2008,I</c:v>
                </c:pt>
                <c:pt idx="5">
                  <c:v>2009,I</c:v>
                </c:pt>
                <c:pt idx="9">
                  <c:v>2010,I</c:v>
                </c:pt>
                <c:pt idx="13">
                  <c:v>2911,I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646.91999999999996</c:v>
                </c:pt>
                <c:pt idx="2">
                  <c:v>795.71</c:v>
                </c:pt>
                <c:pt idx="3">
                  <c:v>750.52</c:v>
                </c:pt>
                <c:pt idx="4">
                  <c:v>710.14</c:v>
                </c:pt>
                <c:pt idx="5">
                  <c:v>419.19</c:v>
                </c:pt>
                <c:pt idx="6">
                  <c:v>537.78</c:v>
                </c:pt>
                <c:pt idx="7">
                  <c:v>560.1</c:v>
                </c:pt>
                <c:pt idx="8">
                  <c:v>605.25</c:v>
                </c:pt>
                <c:pt idx="9">
                  <c:v>777.86</c:v>
                </c:pt>
                <c:pt idx="10">
                  <c:v>568.77</c:v>
                </c:pt>
                <c:pt idx="11">
                  <c:v>715.46</c:v>
                </c:pt>
                <c:pt idx="12">
                  <c:v>849.04</c:v>
                </c:pt>
                <c:pt idx="13">
                  <c:v>847.93</c:v>
                </c:pt>
                <c:pt idx="14">
                  <c:v>561.59</c:v>
                </c:pt>
                <c:pt idx="15">
                  <c:v>751.06</c:v>
                </c:pt>
                <c:pt idx="16">
                  <c:v>853.21</c:v>
                </c:pt>
                <c:pt idx="17">
                  <c:v>601.77</c:v>
                </c:pt>
                <c:pt idx="18">
                  <c:v>542.13</c:v>
                </c:pt>
                <c:pt idx="19">
                  <c:v>365.89</c:v>
                </c:pt>
                <c:pt idx="20">
                  <c:v>469.25</c:v>
                </c:pt>
                <c:pt idx="21">
                  <c:v>399.99</c:v>
                </c:pt>
                <c:pt idx="22">
                  <c:v>371.15</c:v>
                </c:pt>
                <c:pt idx="23">
                  <c:v>318.93</c:v>
                </c:pt>
                <c:pt idx="24">
                  <c:v>295.77</c:v>
                </c:pt>
                <c:pt idx="25">
                  <c:v>383.23</c:v>
                </c:pt>
                <c:pt idx="26">
                  <c:v>396.38</c:v>
                </c:pt>
                <c:pt idx="27">
                  <c:v>393.17</c:v>
                </c:pt>
                <c:pt idx="28">
                  <c:v>380.74</c:v>
                </c:pt>
                <c:pt idx="29">
                  <c:v>480.27</c:v>
                </c:pt>
                <c:pt idx="30">
                  <c:v>432.34</c:v>
                </c:pt>
                <c:pt idx="31">
                  <c:v>359.27</c:v>
                </c:pt>
                <c:pt idx="32">
                  <c:v>604.29999999999995</c:v>
                </c:pt>
                <c:pt idx="33">
                  <c:v>465.43</c:v>
                </c:pt>
                <c:pt idx="34">
                  <c:v>447.51</c:v>
                </c:pt>
                <c:pt idx="35">
                  <c:v>522.16</c:v>
                </c:pt>
                <c:pt idx="36">
                  <c:v>478.14</c:v>
                </c:pt>
                <c:pt idx="37">
                  <c:v>496.26</c:v>
                </c:pt>
                <c:pt idx="38">
                  <c:v>641.91</c:v>
                </c:pt>
                <c:pt idx="39">
                  <c:v>770.3</c:v>
                </c:pt>
                <c:pt idx="40">
                  <c:v>825.68</c:v>
                </c:pt>
                <c:pt idx="41">
                  <c:v>670.12</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587.1</c:v>
                </c:pt>
                <c:pt idx="1">
                  <c:v>653.5</c:v>
                </c:pt>
                <c:pt idx="2">
                  <c:v>904.5</c:v>
                </c:pt>
                <c:pt idx="3">
                  <c:v>876.3</c:v>
                </c:pt>
                <c:pt idx="4">
                  <c:v>892.8</c:v>
                </c:pt>
                <c:pt idx="5">
                  <c:v>554.70000000000005</c:v>
                </c:pt>
                <c:pt idx="6">
                  <c:v>568.20000000000005</c:v>
                </c:pt>
                <c:pt idx="7">
                  <c:v>595.4</c:v>
                </c:pt>
                <c:pt idx="8">
                  <c:v>617.9</c:v>
                </c:pt>
                <c:pt idx="9">
                  <c:v>766.7</c:v>
                </c:pt>
                <c:pt idx="10">
                  <c:v>568.5</c:v>
                </c:pt>
                <c:pt idx="11">
                  <c:v>718.1</c:v>
                </c:pt>
                <c:pt idx="12">
                  <c:v>716.1</c:v>
                </c:pt>
                <c:pt idx="13">
                  <c:v>771.1</c:v>
                </c:pt>
                <c:pt idx="14">
                  <c:v>705.2</c:v>
                </c:pt>
                <c:pt idx="15">
                  <c:v>814.9</c:v>
                </c:pt>
                <c:pt idx="16">
                  <c:v>872.1</c:v>
                </c:pt>
                <c:pt idx="17">
                  <c:v>604.5</c:v>
                </c:pt>
                <c:pt idx="18">
                  <c:v>627.29999999999995</c:v>
                </c:pt>
                <c:pt idx="19">
                  <c:v>516.1</c:v>
                </c:pt>
                <c:pt idx="20">
                  <c:v>580.1</c:v>
                </c:pt>
                <c:pt idx="21">
                  <c:v>567.6</c:v>
                </c:pt>
                <c:pt idx="22">
                  <c:v>471</c:v>
                </c:pt>
                <c:pt idx="23">
                  <c:v>404.7</c:v>
                </c:pt>
                <c:pt idx="24">
                  <c:v>386.9</c:v>
                </c:pt>
                <c:pt idx="25">
                  <c:v>470.8</c:v>
                </c:pt>
                <c:pt idx="26">
                  <c:v>509.8</c:v>
                </c:pt>
                <c:pt idx="27">
                  <c:v>561.1</c:v>
                </c:pt>
                <c:pt idx="28">
                  <c:v>542.1</c:v>
                </c:pt>
                <c:pt idx="29">
                  <c:v>721.9</c:v>
                </c:pt>
                <c:pt idx="30">
                  <c:v>628.5</c:v>
                </c:pt>
                <c:pt idx="31">
                  <c:v>551.70000000000005</c:v>
                </c:pt>
                <c:pt idx="32">
                  <c:v>807.5</c:v>
                </c:pt>
                <c:pt idx="33">
                  <c:v>705</c:v>
                </c:pt>
                <c:pt idx="34">
                  <c:v>702.2</c:v>
                </c:pt>
                <c:pt idx="35">
                  <c:v>814.5</c:v>
                </c:pt>
                <c:pt idx="36">
                  <c:v>688.9</c:v>
                </c:pt>
                <c:pt idx="37">
                  <c:v>698.3</c:v>
                </c:pt>
                <c:pt idx="38">
                  <c:v>882.3</c:v>
                </c:pt>
                <c:pt idx="39">
                  <c:v>959.2</c:v>
                </c:pt>
                <c:pt idx="40">
                  <c:v>1016.3</c:v>
                </c:pt>
                <c:pt idx="41">
                  <c:v>854.3</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7116.2</c:v>
                </c:pt>
                <c:pt idx="1">
                  <c:v>6322</c:v>
                </c:pt>
                <c:pt idx="2">
                  <c:v>6083</c:v>
                </c:pt>
                <c:pt idx="3">
                  <c:v>6456.5</c:v>
                </c:pt>
                <c:pt idx="4">
                  <c:v>6783.2</c:v>
                </c:pt>
                <c:pt idx="5">
                  <c:v>4145.8999999999996</c:v>
                </c:pt>
                <c:pt idx="6">
                  <c:v>4238.3999999999996</c:v>
                </c:pt>
                <c:pt idx="7">
                  <c:v>4154</c:v>
                </c:pt>
                <c:pt idx="8">
                  <c:v>4594.8</c:v>
                </c:pt>
                <c:pt idx="9">
                  <c:v>4072.8</c:v>
                </c:pt>
                <c:pt idx="10">
                  <c:v>4122.8999999999996</c:v>
                </c:pt>
                <c:pt idx="11">
                  <c:v>4067.6</c:v>
                </c:pt>
                <c:pt idx="12">
                  <c:v>5032.8999999999996</c:v>
                </c:pt>
                <c:pt idx="13">
                  <c:v>3886.4</c:v>
                </c:pt>
                <c:pt idx="14">
                  <c:v>3683.5</c:v>
                </c:pt>
                <c:pt idx="15">
                  <c:v>3722.2</c:v>
                </c:pt>
                <c:pt idx="16">
                  <c:v>4538.1000000000004</c:v>
                </c:pt>
                <c:pt idx="17">
                  <c:v>3714</c:v>
                </c:pt>
                <c:pt idx="18">
                  <c:v>4339.3999999999996</c:v>
                </c:pt>
                <c:pt idx="19">
                  <c:v>4060.8</c:v>
                </c:pt>
                <c:pt idx="20">
                  <c:v>4361.3</c:v>
                </c:pt>
                <c:pt idx="21">
                  <c:v>3120.5</c:v>
                </c:pt>
                <c:pt idx="22">
                  <c:v>3484.1</c:v>
                </c:pt>
                <c:pt idx="23">
                  <c:v>3160.1</c:v>
                </c:pt>
                <c:pt idx="24">
                  <c:v>3711.2</c:v>
                </c:pt>
                <c:pt idx="25">
                  <c:v>2937.8</c:v>
                </c:pt>
                <c:pt idx="26">
                  <c:v>2970.1</c:v>
                </c:pt>
                <c:pt idx="27">
                  <c:v>3530.8</c:v>
                </c:pt>
                <c:pt idx="28">
                  <c:v>3520.6</c:v>
                </c:pt>
                <c:pt idx="29">
                  <c:v>2900.3</c:v>
                </c:pt>
                <c:pt idx="30">
                  <c:v>3012.5</c:v>
                </c:pt>
                <c:pt idx="31">
                  <c:v>2864</c:v>
                </c:pt>
                <c:pt idx="32">
                  <c:v>3622.7</c:v>
                </c:pt>
                <c:pt idx="33">
                  <c:v>3179.6</c:v>
                </c:pt>
                <c:pt idx="34">
                  <c:v>3228.9</c:v>
                </c:pt>
                <c:pt idx="35">
                  <c:v>3268.3</c:v>
                </c:pt>
                <c:pt idx="36">
                  <c:v>3549</c:v>
                </c:pt>
                <c:pt idx="37">
                  <c:v>3360.9</c:v>
                </c:pt>
                <c:pt idx="38">
                  <c:v>3497.4</c:v>
                </c:pt>
                <c:pt idx="39">
                  <c:v>3154.3</c:v>
                </c:pt>
                <c:pt idx="40">
                  <c:v>3415.5</c:v>
                </c:pt>
                <c:pt idx="41">
                  <c:v>3419.3</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4221.87</c:v>
                </c:pt>
                <c:pt idx="2">
                  <c:v>3512.13</c:v>
                </c:pt>
                <c:pt idx="3">
                  <c:v>4070.88</c:v>
                </c:pt>
                <c:pt idx="4">
                  <c:v>2014.72</c:v>
                </c:pt>
                <c:pt idx="5">
                  <c:v>1693.33</c:v>
                </c:pt>
                <c:pt idx="6">
                  <c:v>1573.76</c:v>
                </c:pt>
                <c:pt idx="7">
                  <c:v>1834.82</c:v>
                </c:pt>
                <c:pt idx="8">
                  <c:v>2274.69</c:v>
                </c:pt>
                <c:pt idx="9">
                  <c:v>1983.36</c:v>
                </c:pt>
                <c:pt idx="10">
                  <c:v>2430.44</c:v>
                </c:pt>
                <c:pt idx="11">
                  <c:v>2249.5300000000002</c:v>
                </c:pt>
                <c:pt idx="12">
                  <c:v>2998.47</c:v>
                </c:pt>
                <c:pt idx="13">
                  <c:v>3103.23</c:v>
                </c:pt>
                <c:pt idx="14">
                  <c:v>3992.17</c:v>
                </c:pt>
                <c:pt idx="15">
                  <c:v>3004.65</c:v>
                </c:pt>
                <c:pt idx="16">
                  <c:v>3518.59</c:v>
                </c:pt>
                <c:pt idx="17">
                  <c:v>3324.79</c:v>
                </c:pt>
                <c:pt idx="18">
                  <c:v>3168.31</c:v>
                </c:pt>
                <c:pt idx="19">
                  <c:v>2897.89</c:v>
                </c:pt>
                <c:pt idx="20">
                  <c:v>3608.75</c:v>
                </c:pt>
                <c:pt idx="21">
                  <c:v>2907.6</c:v>
                </c:pt>
                <c:pt idx="22">
                  <c:v>3113.47</c:v>
                </c:pt>
                <c:pt idx="23">
                  <c:v>2932.94</c:v>
                </c:pt>
                <c:pt idx="24">
                  <c:v>2906.84</c:v>
                </c:pt>
                <c:pt idx="25">
                  <c:v>3559.32</c:v>
                </c:pt>
                <c:pt idx="26">
                  <c:v>3788.79</c:v>
                </c:pt>
                <c:pt idx="27">
                  <c:v>4363.1899999999996</c:v>
                </c:pt>
                <c:pt idx="28">
                  <c:v>3584.17</c:v>
                </c:pt>
                <c:pt idx="29">
                  <c:v>3223.53</c:v>
                </c:pt>
                <c:pt idx="30">
                  <c:v>5071.25</c:v>
                </c:pt>
                <c:pt idx="31">
                  <c:v>3939.8</c:v>
                </c:pt>
                <c:pt idx="32">
                  <c:v>3610.37</c:v>
                </c:pt>
                <c:pt idx="33">
                  <c:v>3219.9</c:v>
                </c:pt>
                <c:pt idx="34">
                  <c:v>2985.29</c:v>
                </c:pt>
                <c:pt idx="35">
                  <c:v>2884.34</c:v>
                </c:pt>
                <c:pt idx="36">
                  <c:v>3818.25</c:v>
                </c:pt>
                <c:pt idx="37">
                  <c:v>3843.83</c:v>
                </c:pt>
                <c:pt idx="38">
                  <c:v>5634.46</c:v>
                </c:pt>
                <c:pt idx="39">
                  <c:v>3555.54</c:v>
                </c:pt>
                <c:pt idx="40">
                  <c:v>6792.29</c:v>
                </c:pt>
                <c:pt idx="41">
                  <c:v>4230.74</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3563.85</c:v>
                </c:pt>
                <c:pt idx="2">
                  <c:v>2838.05</c:v>
                </c:pt>
                <c:pt idx="3">
                  <c:v>3495.18</c:v>
                </c:pt>
                <c:pt idx="4">
                  <c:v>1533.58</c:v>
                </c:pt>
                <c:pt idx="5">
                  <c:v>1310.5899999999999</c:v>
                </c:pt>
                <c:pt idx="6">
                  <c:v>1180.5999999999999</c:v>
                </c:pt>
                <c:pt idx="7">
                  <c:v>1521.6</c:v>
                </c:pt>
                <c:pt idx="8">
                  <c:v>1829.52</c:v>
                </c:pt>
                <c:pt idx="9">
                  <c:v>1594.4</c:v>
                </c:pt>
                <c:pt idx="10">
                  <c:v>1957.25</c:v>
                </c:pt>
                <c:pt idx="11">
                  <c:v>1910.87</c:v>
                </c:pt>
                <c:pt idx="12">
                  <c:v>2264.41</c:v>
                </c:pt>
                <c:pt idx="13">
                  <c:v>2392.0300000000002</c:v>
                </c:pt>
                <c:pt idx="14">
                  <c:v>3245.34</c:v>
                </c:pt>
                <c:pt idx="15">
                  <c:v>2479.31</c:v>
                </c:pt>
                <c:pt idx="16">
                  <c:v>2857.8</c:v>
                </c:pt>
                <c:pt idx="17">
                  <c:v>2687.12</c:v>
                </c:pt>
                <c:pt idx="18">
                  <c:v>2543.12</c:v>
                </c:pt>
                <c:pt idx="19">
                  <c:v>2347.3000000000002</c:v>
                </c:pt>
                <c:pt idx="20">
                  <c:v>3010.06</c:v>
                </c:pt>
                <c:pt idx="21">
                  <c:v>2384.09</c:v>
                </c:pt>
                <c:pt idx="22">
                  <c:v>2435.6999999999998</c:v>
                </c:pt>
                <c:pt idx="23">
                  <c:v>2422.38</c:v>
                </c:pt>
                <c:pt idx="24">
                  <c:v>2341.79</c:v>
                </c:pt>
                <c:pt idx="25">
                  <c:v>2772.92</c:v>
                </c:pt>
                <c:pt idx="26">
                  <c:v>2924.55</c:v>
                </c:pt>
                <c:pt idx="27">
                  <c:v>3248.83</c:v>
                </c:pt>
                <c:pt idx="28">
                  <c:v>2867.14</c:v>
                </c:pt>
                <c:pt idx="29">
                  <c:v>2513.59</c:v>
                </c:pt>
                <c:pt idx="30">
                  <c:v>4098.41</c:v>
                </c:pt>
                <c:pt idx="31">
                  <c:v>3391.62</c:v>
                </c:pt>
                <c:pt idx="32">
                  <c:v>2813.05</c:v>
                </c:pt>
                <c:pt idx="33">
                  <c:v>2401.04</c:v>
                </c:pt>
                <c:pt idx="34">
                  <c:v>2256.65</c:v>
                </c:pt>
                <c:pt idx="35">
                  <c:v>2253.3200000000002</c:v>
                </c:pt>
                <c:pt idx="36">
                  <c:v>2848.85</c:v>
                </c:pt>
                <c:pt idx="37">
                  <c:v>3139.83</c:v>
                </c:pt>
                <c:pt idx="38">
                  <c:v>4901.1899999999996</c:v>
                </c:pt>
                <c:pt idx="39">
                  <c:v>2909.57</c:v>
                </c:pt>
                <c:pt idx="40">
                  <c:v>5642.79</c:v>
                </c:pt>
                <c:pt idx="41">
                  <c:v>3260.47</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658.02</c:v>
                </c:pt>
                <c:pt idx="2">
                  <c:v>674.08</c:v>
                </c:pt>
                <c:pt idx="3">
                  <c:v>575.70000000000005</c:v>
                </c:pt>
                <c:pt idx="4">
                  <c:v>481.14</c:v>
                </c:pt>
                <c:pt idx="5">
                  <c:v>382.75</c:v>
                </c:pt>
                <c:pt idx="6">
                  <c:v>393.15</c:v>
                </c:pt>
                <c:pt idx="7">
                  <c:v>313.23</c:v>
                </c:pt>
                <c:pt idx="8">
                  <c:v>445.17</c:v>
                </c:pt>
                <c:pt idx="9">
                  <c:v>388.96</c:v>
                </c:pt>
                <c:pt idx="10">
                  <c:v>473.18</c:v>
                </c:pt>
                <c:pt idx="11">
                  <c:v>338.66</c:v>
                </c:pt>
                <c:pt idx="12">
                  <c:v>734.06</c:v>
                </c:pt>
                <c:pt idx="13">
                  <c:v>711.2</c:v>
                </c:pt>
                <c:pt idx="14">
                  <c:v>746.84</c:v>
                </c:pt>
                <c:pt idx="15">
                  <c:v>525.34</c:v>
                </c:pt>
                <c:pt idx="16">
                  <c:v>660.8</c:v>
                </c:pt>
                <c:pt idx="17">
                  <c:v>637.67999999999995</c:v>
                </c:pt>
                <c:pt idx="18">
                  <c:v>625.19000000000005</c:v>
                </c:pt>
                <c:pt idx="19">
                  <c:v>550.59</c:v>
                </c:pt>
                <c:pt idx="20">
                  <c:v>598.69000000000005</c:v>
                </c:pt>
                <c:pt idx="21">
                  <c:v>523.51</c:v>
                </c:pt>
                <c:pt idx="22">
                  <c:v>677.76</c:v>
                </c:pt>
                <c:pt idx="23">
                  <c:v>510.57</c:v>
                </c:pt>
                <c:pt idx="24">
                  <c:v>565.05999999999995</c:v>
                </c:pt>
                <c:pt idx="25">
                  <c:v>786.4</c:v>
                </c:pt>
                <c:pt idx="26">
                  <c:v>864.24</c:v>
                </c:pt>
                <c:pt idx="27">
                  <c:v>1114.3599999999999</c:v>
                </c:pt>
                <c:pt idx="28">
                  <c:v>717.03</c:v>
                </c:pt>
                <c:pt idx="29">
                  <c:v>709.95</c:v>
                </c:pt>
                <c:pt idx="30">
                  <c:v>972.84</c:v>
                </c:pt>
                <c:pt idx="31">
                  <c:v>548.17999999999995</c:v>
                </c:pt>
                <c:pt idx="32">
                  <c:v>797.33</c:v>
                </c:pt>
                <c:pt idx="33">
                  <c:v>818.86</c:v>
                </c:pt>
                <c:pt idx="34">
                  <c:v>728.65</c:v>
                </c:pt>
                <c:pt idx="35">
                  <c:v>631.02</c:v>
                </c:pt>
                <c:pt idx="36">
                  <c:v>969.39</c:v>
                </c:pt>
                <c:pt idx="37">
                  <c:v>704.01</c:v>
                </c:pt>
                <c:pt idx="38">
                  <c:v>733.27</c:v>
                </c:pt>
                <c:pt idx="39">
                  <c:v>645.97</c:v>
                </c:pt>
                <c:pt idx="40">
                  <c:v>1149.5</c:v>
                </c:pt>
                <c:pt idx="41">
                  <c:v>970.27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2147.5</c:v>
                </c:pt>
                <c:pt idx="1">
                  <c:v>2001.9</c:v>
                </c:pt>
                <c:pt idx="2">
                  <c:v>1885.4</c:v>
                </c:pt>
                <c:pt idx="3">
                  <c:v>1860.7</c:v>
                </c:pt>
                <c:pt idx="4">
                  <c:v>1623.2</c:v>
                </c:pt>
                <c:pt idx="5">
                  <c:v>1538</c:v>
                </c:pt>
                <c:pt idx="6">
                  <c:v>1344</c:v>
                </c:pt>
                <c:pt idx="7">
                  <c:v>1292.3</c:v>
                </c:pt>
                <c:pt idx="8">
                  <c:v>1271.2</c:v>
                </c:pt>
                <c:pt idx="9">
                  <c:v>1230.4000000000001</c:v>
                </c:pt>
                <c:pt idx="10">
                  <c:v>1327.5</c:v>
                </c:pt>
                <c:pt idx="11">
                  <c:v>1153.9000000000001</c:v>
                </c:pt>
                <c:pt idx="12">
                  <c:v>1465</c:v>
                </c:pt>
                <c:pt idx="13">
                  <c:v>1833.6</c:v>
                </c:pt>
                <c:pt idx="14">
                  <c:v>2031</c:v>
                </c:pt>
                <c:pt idx="15">
                  <c:v>1970.3</c:v>
                </c:pt>
                <c:pt idx="16">
                  <c:v>1840.3</c:v>
                </c:pt>
                <c:pt idx="17">
                  <c:v>1903.9</c:v>
                </c:pt>
                <c:pt idx="18">
                  <c:v>2178.1</c:v>
                </c:pt>
                <c:pt idx="19">
                  <c:v>1751.3</c:v>
                </c:pt>
                <c:pt idx="20">
                  <c:v>1765.3</c:v>
                </c:pt>
                <c:pt idx="21">
                  <c:v>1554.8</c:v>
                </c:pt>
                <c:pt idx="22">
                  <c:v>1671.3</c:v>
                </c:pt>
                <c:pt idx="23">
                  <c:v>1685.1</c:v>
                </c:pt>
                <c:pt idx="24">
                  <c:v>1491</c:v>
                </c:pt>
                <c:pt idx="25">
                  <c:v>1695.2</c:v>
                </c:pt>
                <c:pt idx="26">
                  <c:v>1794.1</c:v>
                </c:pt>
                <c:pt idx="27">
                  <c:v>2276</c:v>
                </c:pt>
                <c:pt idx="28">
                  <c:v>2352.9</c:v>
                </c:pt>
                <c:pt idx="29">
                  <c:v>2455.8000000000002</c:v>
                </c:pt>
                <c:pt idx="30">
                  <c:v>2588.9</c:v>
                </c:pt>
                <c:pt idx="31">
                  <c:v>2360.9</c:v>
                </c:pt>
                <c:pt idx="32">
                  <c:v>2376.6</c:v>
                </c:pt>
                <c:pt idx="33">
                  <c:v>2519.4</c:v>
                </c:pt>
                <c:pt idx="34">
                  <c:v>2421.6999999999998</c:v>
                </c:pt>
                <c:pt idx="35">
                  <c:v>2133.4</c:v>
                </c:pt>
                <c:pt idx="36">
                  <c:v>2225.6</c:v>
                </c:pt>
                <c:pt idx="37">
                  <c:v>2216.8000000000002</c:v>
                </c:pt>
                <c:pt idx="38">
                  <c:v>2214.9</c:v>
                </c:pt>
                <c:pt idx="39">
                  <c:v>2003</c:v>
                </c:pt>
                <c:pt idx="40">
                  <c:v>2223</c:v>
                </c:pt>
                <c:pt idx="41">
                  <c:v>2607.4</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General</c:formatCode>
                <c:ptCount val="42"/>
                <c:pt idx="0">
                  <c:v>11273.1</c:v>
                </c:pt>
                <c:pt idx="1">
                  <c:v>12089</c:v>
                </c:pt>
                <c:pt idx="2">
                  <c:v>11907</c:v>
                </c:pt>
                <c:pt idx="3">
                  <c:v>12898.6</c:v>
                </c:pt>
                <c:pt idx="4">
                  <c:v>11366.3</c:v>
                </c:pt>
                <c:pt idx="5">
                  <c:v>10148.6</c:v>
                </c:pt>
                <c:pt idx="6">
                  <c:v>8844.7000000000007</c:v>
                </c:pt>
                <c:pt idx="7">
                  <c:v>8574.6</c:v>
                </c:pt>
                <c:pt idx="8">
                  <c:v>7335.3</c:v>
                </c:pt>
                <c:pt idx="9">
                  <c:v>7050.9</c:v>
                </c:pt>
                <c:pt idx="10">
                  <c:v>7056.3</c:v>
                </c:pt>
                <c:pt idx="11">
                  <c:v>6985.5</c:v>
                </c:pt>
                <c:pt idx="12">
                  <c:v>6026.1</c:v>
                </c:pt>
                <c:pt idx="13">
                  <c:v>6046.9</c:v>
                </c:pt>
                <c:pt idx="14">
                  <c:v>6817.7</c:v>
                </c:pt>
                <c:pt idx="15">
                  <c:v>7174.5</c:v>
                </c:pt>
                <c:pt idx="16">
                  <c:v>7223.6</c:v>
                </c:pt>
                <c:pt idx="17">
                  <c:v>7316</c:v>
                </c:pt>
                <c:pt idx="18">
                  <c:v>6952.7</c:v>
                </c:pt>
                <c:pt idx="19">
                  <c:v>6660.8</c:v>
                </c:pt>
                <c:pt idx="20">
                  <c:v>6975.5</c:v>
                </c:pt>
                <c:pt idx="21">
                  <c:v>7233.3</c:v>
                </c:pt>
                <c:pt idx="22">
                  <c:v>6980.6</c:v>
                </c:pt>
                <c:pt idx="23">
                  <c:v>7018.2</c:v>
                </c:pt>
                <c:pt idx="24">
                  <c:v>6357.7</c:v>
                </c:pt>
                <c:pt idx="25">
                  <c:v>6900.8</c:v>
                </c:pt>
                <c:pt idx="26">
                  <c:v>6927</c:v>
                </c:pt>
                <c:pt idx="27">
                  <c:v>7536.7</c:v>
                </c:pt>
                <c:pt idx="28">
                  <c:v>7626.5</c:v>
                </c:pt>
                <c:pt idx="29">
                  <c:v>7849.1</c:v>
                </c:pt>
                <c:pt idx="30">
                  <c:v>8803.9</c:v>
                </c:pt>
                <c:pt idx="31">
                  <c:v>9809.7000000000007</c:v>
                </c:pt>
                <c:pt idx="32">
                  <c:v>9931.2999999999993</c:v>
                </c:pt>
                <c:pt idx="33">
                  <c:v>10109.1</c:v>
                </c:pt>
                <c:pt idx="34">
                  <c:v>9179.9</c:v>
                </c:pt>
                <c:pt idx="35">
                  <c:v>9569.9</c:v>
                </c:pt>
                <c:pt idx="36">
                  <c:v>9546.1</c:v>
                </c:pt>
                <c:pt idx="37">
                  <c:v>10268.799999999999</c:v>
                </c:pt>
                <c:pt idx="38">
                  <c:v>12017.1</c:v>
                </c:pt>
                <c:pt idx="39">
                  <c:v>12287.2</c:v>
                </c:pt>
                <c:pt idx="40">
                  <c:v>14250.3</c:v>
                </c:pt>
                <c:pt idx="41">
                  <c:v>14016.9</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136.76</c:v>
                </c:pt>
                <c:pt idx="2">
                  <c:v>125.84</c:v>
                </c:pt>
                <c:pt idx="3">
                  <c:v>114.93</c:v>
                </c:pt>
                <c:pt idx="4">
                  <c:v>109.33</c:v>
                </c:pt>
                <c:pt idx="5">
                  <c:v>103.72</c:v>
                </c:pt>
                <c:pt idx="6">
                  <c:v>96.19</c:v>
                </c:pt>
                <c:pt idx="7">
                  <c:v>88.65</c:v>
                </c:pt>
                <c:pt idx="8">
                  <c:v>91.64</c:v>
                </c:pt>
                <c:pt idx="9">
                  <c:v>94.64</c:v>
                </c:pt>
                <c:pt idx="10">
                  <c:v>97.37</c:v>
                </c:pt>
                <c:pt idx="11">
                  <c:v>100.1</c:v>
                </c:pt>
                <c:pt idx="12">
                  <c:v>133.94</c:v>
                </c:pt>
                <c:pt idx="13">
                  <c:v>159.82</c:v>
                </c:pt>
                <c:pt idx="14">
                  <c:v>135.35</c:v>
                </c:pt>
                <c:pt idx="15">
                  <c:v>138.6</c:v>
                </c:pt>
                <c:pt idx="16">
                  <c:v>175.21</c:v>
                </c:pt>
                <c:pt idx="17">
                  <c:v>180.74</c:v>
                </c:pt>
                <c:pt idx="18">
                  <c:v>216.03</c:v>
                </c:pt>
                <c:pt idx="19">
                  <c:v>132.72999999999999</c:v>
                </c:pt>
                <c:pt idx="20">
                  <c:v>147.69999999999999</c:v>
                </c:pt>
                <c:pt idx="21">
                  <c:v>168.65</c:v>
                </c:pt>
                <c:pt idx="22">
                  <c:v>151.19999999999999</c:v>
                </c:pt>
                <c:pt idx="23">
                  <c:v>139.33000000000001</c:v>
                </c:pt>
                <c:pt idx="24">
                  <c:v>176.52</c:v>
                </c:pt>
                <c:pt idx="25">
                  <c:v>179.81</c:v>
                </c:pt>
                <c:pt idx="26">
                  <c:v>176.88</c:v>
                </c:pt>
                <c:pt idx="27">
                  <c:v>133.41</c:v>
                </c:pt>
                <c:pt idx="28">
                  <c:v>213.36</c:v>
                </c:pt>
                <c:pt idx="29">
                  <c:v>181.25</c:v>
                </c:pt>
                <c:pt idx="30">
                  <c:v>206.57</c:v>
                </c:pt>
                <c:pt idx="31">
                  <c:v>145.46</c:v>
                </c:pt>
                <c:pt idx="32">
                  <c:v>183.33</c:v>
                </c:pt>
                <c:pt idx="33">
                  <c:v>203.6</c:v>
                </c:pt>
                <c:pt idx="34">
                  <c:v>194.72</c:v>
                </c:pt>
                <c:pt idx="35">
                  <c:v>232.99</c:v>
                </c:pt>
                <c:pt idx="36">
                  <c:v>205.86</c:v>
                </c:pt>
                <c:pt idx="37">
                  <c:v>222.11</c:v>
                </c:pt>
                <c:pt idx="38">
                  <c:v>205.27</c:v>
                </c:pt>
                <c:pt idx="39">
                  <c:v>171.67</c:v>
                </c:pt>
                <c:pt idx="40">
                  <c:v>239.49</c:v>
                </c:pt>
                <c:pt idx="41">
                  <c:v>306.64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Sheet1!$C$2:$C$46</c:f>
              <c:numCache>
                <c:formatCode>General</c:formatCode>
                <c:ptCount val="45"/>
                <c:pt idx="1">
                  <c:v>52.25</c:v>
                </c:pt>
                <c:pt idx="2">
                  <c:v>44.05</c:v>
                </c:pt>
                <c:pt idx="3">
                  <c:v>35.86</c:v>
                </c:pt>
                <c:pt idx="4">
                  <c:v>34.58</c:v>
                </c:pt>
                <c:pt idx="5">
                  <c:v>33.299999999999997</c:v>
                </c:pt>
                <c:pt idx="6">
                  <c:v>30.87</c:v>
                </c:pt>
                <c:pt idx="7">
                  <c:v>28.44</c:v>
                </c:pt>
                <c:pt idx="8">
                  <c:v>28.12</c:v>
                </c:pt>
                <c:pt idx="9">
                  <c:v>27.8</c:v>
                </c:pt>
                <c:pt idx="10">
                  <c:v>29.04</c:v>
                </c:pt>
                <c:pt idx="11">
                  <c:v>30.28</c:v>
                </c:pt>
                <c:pt idx="12">
                  <c:v>19.79</c:v>
                </c:pt>
                <c:pt idx="13">
                  <c:v>36.119999999999997</c:v>
                </c:pt>
                <c:pt idx="14">
                  <c:v>31.16</c:v>
                </c:pt>
                <c:pt idx="15">
                  <c:v>21.76</c:v>
                </c:pt>
                <c:pt idx="16">
                  <c:v>29.4</c:v>
                </c:pt>
                <c:pt idx="17">
                  <c:v>36.78</c:v>
                </c:pt>
                <c:pt idx="18">
                  <c:v>69.95</c:v>
                </c:pt>
                <c:pt idx="19">
                  <c:v>29.16</c:v>
                </c:pt>
                <c:pt idx="20">
                  <c:v>26.17</c:v>
                </c:pt>
                <c:pt idx="21">
                  <c:v>35.07</c:v>
                </c:pt>
                <c:pt idx="22">
                  <c:v>33.97</c:v>
                </c:pt>
                <c:pt idx="23">
                  <c:v>26.32</c:v>
                </c:pt>
                <c:pt idx="24">
                  <c:v>34.130000000000003</c:v>
                </c:pt>
                <c:pt idx="25">
                  <c:v>33.090000000000003</c:v>
                </c:pt>
                <c:pt idx="26">
                  <c:v>42.77</c:v>
                </c:pt>
                <c:pt idx="27">
                  <c:v>28.64</c:v>
                </c:pt>
                <c:pt idx="28">
                  <c:v>39.950000000000003</c:v>
                </c:pt>
                <c:pt idx="29">
                  <c:v>28.79</c:v>
                </c:pt>
                <c:pt idx="30">
                  <c:v>39.61</c:v>
                </c:pt>
                <c:pt idx="31">
                  <c:v>20.88</c:v>
                </c:pt>
                <c:pt idx="32">
                  <c:v>31.91</c:v>
                </c:pt>
                <c:pt idx="33">
                  <c:v>38.22</c:v>
                </c:pt>
                <c:pt idx="34">
                  <c:v>28.71</c:v>
                </c:pt>
                <c:pt idx="35">
                  <c:v>92.46</c:v>
                </c:pt>
                <c:pt idx="36">
                  <c:v>34.9</c:v>
                </c:pt>
                <c:pt idx="37">
                  <c:v>38.29</c:v>
                </c:pt>
                <c:pt idx="38">
                  <c:v>20.18</c:v>
                </c:pt>
                <c:pt idx="39">
                  <c:v>18.579999999999998</c:v>
                </c:pt>
                <c:pt idx="40">
                  <c:v>21.54</c:v>
                </c:pt>
                <c:pt idx="41">
                  <c:v>43.62</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Sheet1!$A$2:$A$46</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Sheet1!$D$2:$D$46</c:f>
              <c:numCache>
                <c:formatCode>General</c:formatCode>
                <c:ptCount val="45"/>
                <c:pt idx="1">
                  <c:v>84.51</c:v>
                </c:pt>
                <c:pt idx="2">
                  <c:v>81.790000000000006</c:v>
                </c:pt>
                <c:pt idx="3">
                  <c:v>79.069999999999993</c:v>
                </c:pt>
                <c:pt idx="4">
                  <c:v>74.739999999999995</c:v>
                </c:pt>
                <c:pt idx="5">
                  <c:v>70.42</c:v>
                </c:pt>
                <c:pt idx="6">
                  <c:v>65.31</c:v>
                </c:pt>
                <c:pt idx="7">
                  <c:v>60.21</c:v>
                </c:pt>
                <c:pt idx="8">
                  <c:v>63.52</c:v>
                </c:pt>
                <c:pt idx="9">
                  <c:v>66.84</c:v>
                </c:pt>
                <c:pt idx="10">
                  <c:v>68.33</c:v>
                </c:pt>
                <c:pt idx="11">
                  <c:v>69.819999999999993</c:v>
                </c:pt>
                <c:pt idx="12">
                  <c:v>114.15</c:v>
                </c:pt>
                <c:pt idx="13">
                  <c:v>123.71</c:v>
                </c:pt>
                <c:pt idx="14">
                  <c:v>104.2</c:v>
                </c:pt>
                <c:pt idx="15">
                  <c:v>116.84</c:v>
                </c:pt>
                <c:pt idx="16">
                  <c:v>145.81</c:v>
                </c:pt>
                <c:pt idx="17">
                  <c:v>143.96</c:v>
                </c:pt>
                <c:pt idx="18">
                  <c:v>146.08000000000001</c:v>
                </c:pt>
                <c:pt idx="19">
                  <c:v>103.57</c:v>
                </c:pt>
                <c:pt idx="20">
                  <c:v>121.54</c:v>
                </c:pt>
                <c:pt idx="21">
                  <c:v>133.58000000000001</c:v>
                </c:pt>
                <c:pt idx="22">
                  <c:v>117.23</c:v>
                </c:pt>
                <c:pt idx="23">
                  <c:v>113.01</c:v>
                </c:pt>
                <c:pt idx="24">
                  <c:v>142.38</c:v>
                </c:pt>
                <c:pt idx="25">
                  <c:v>146.72</c:v>
                </c:pt>
                <c:pt idx="26">
                  <c:v>134.11000000000001</c:v>
                </c:pt>
                <c:pt idx="27">
                  <c:v>104.78</c:v>
                </c:pt>
                <c:pt idx="28">
                  <c:v>173.41</c:v>
                </c:pt>
                <c:pt idx="29">
                  <c:v>152.46</c:v>
                </c:pt>
                <c:pt idx="30">
                  <c:v>166.96</c:v>
                </c:pt>
                <c:pt idx="31">
                  <c:v>124.58</c:v>
                </c:pt>
                <c:pt idx="32">
                  <c:v>151.41999999999999</c:v>
                </c:pt>
                <c:pt idx="33">
                  <c:v>165.38</c:v>
                </c:pt>
                <c:pt idx="34">
                  <c:v>166.01</c:v>
                </c:pt>
                <c:pt idx="35">
                  <c:v>140.53</c:v>
                </c:pt>
                <c:pt idx="36">
                  <c:v>170.96</c:v>
                </c:pt>
                <c:pt idx="37">
                  <c:v>183.82</c:v>
                </c:pt>
                <c:pt idx="38">
                  <c:v>185.09</c:v>
                </c:pt>
                <c:pt idx="39">
                  <c:v>153.09</c:v>
                </c:pt>
                <c:pt idx="40">
                  <c:v>217.95</c:v>
                </c:pt>
                <c:pt idx="41">
                  <c:v>263.02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190.9</c:v>
                </c:pt>
                <c:pt idx="1">
                  <c:v>198.7</c:v>
                </c:pt>
                <c:pt idx="2">
                  <c:v>202.1</c:v>
                </c:pt>
                <c:pt idx="3">
                  <c:v>205.5</c:v>
                </c:pt>
                <c:pt idx="4">
                  <c:v>193</c:v>
                </c:pt>
                <c:pt idx="5">
                  <c:v>180.6</c:v>
                </c:pt>
                <c:pt idx="6">
                  <c:v>180</c:v>
                </c:pt>
                <c:pt idx="7">
                  <c:v>179.5</c:v>
                </c:pt>
                <c:pt idx="8">
                  <c:v>178.7</c:v>
                </c:pt>
                <c:pt idx="9">
                  <c:v>177.8</c:v>
                </c:pt>
                <c:pt idx="10">
                  <c:v>177.6</c:v>
                </c:pt>
                <c:pt idx="11">
                  <c:v>177.3</c:v>
                </c:pt>
                <c:pt idx="12">
                  <c:v>196.9</c:v>
                </c:pt>
                <c:pt idx="13">
                  <c:v>216.6</c:v>
                </c:pt>
                <c:pt idx="14">
                  <c:v>226.3</c:v>
                </c:pt>
                <c:pt idx="15">
                  <c:v>235.6</c:v>
                </c:pt>
                <c:pt idx="16">
                  <c:v>223.6</c:v>
                </c:pt>
                <c:pt idx="17">
                  <c:v>239.8</c:v>
                </c:pt>
                <c:pt idx="18">
                  <c:v>280.60000000000002</c:v>
                </c:pt>
                <c:pt idx="19">
                  <c:v>234.6</c:v>
                </c:pt>
                <c:pt idx="20">
                  <c:v>233.3</c:v>
                </c:pt>
                <c:pt idx="21">
                  <c:v>270.3</c:v>
                </c:pt>
                <c:pt idx="22">
                  <c:v>293.8</c:v>
                </c:pt>
                <c:pt idx="23">
                  <c:v>285.39999999999998</c:v>
                </c:pt>
                <c:pt idx="24">
                  <c:v>290.5</c:v>
                </c:pt>
                <c:pt idx="25">
                  <c:v>316.5</c:v>
                </c:pt>
                <c:pt idx="26">
                  <c:v>336.9</c:v>
                </c:pt>
                <c:pt idx="27">
                  <c:v>324.3</c:v>
                </c:pt>
                <c:pt idx="28">
                  <c:v>350.7</c:v>
                </c:pt>
                <c:pt idx="29">
                  <c:v>363.4</c:v>
                </c:pt>
                <c:pt idx="30">
                  <c:v>398.6</c:v>
                </c:pt>
                <c:pt idx="31">
                  <c:v>408.7</c:v>
                </c:pt>
                <c:pt idx="32">
                  <c:v>426.2</c:v>
                </c:pt>
                <c:pt idx="33">
                  <c:v>451.8</c:v>
                </c:pt>
                <c:pt idx="34">
                  <c:v>444.5</c:v>
                </c:pt>
                <c:pt idx="35">
                  <c:v>440.2</c:v>
                </c:pt>
                <c:pt idx="36">
                  <c:v>444</c:v>
                </c:pt>
                <c:pt idx="37">
                  <c:v>454.8</c:v>
                </c:pt>
                <c:pt idx="38">
                  <c:v>461.6</c:v>
                </c:pt>
                <c:pt idx="39">
                  <c:v>467.6</c:v>
                </c:pt>
                <c:pt idx="40">
                  <c:v>526.70000000000005</c:v>
                </c:pt>
                <c:pt idx="41">
                  <c:v>594.70000000000005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Sheet1!$A$2:$A$43</c:f>
              <c:strCache>
                <c:ptCount val="42"/>
                <c:pt idx="0">
                  <c:v>2007,IV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Sheet1!$C$2:$C$43</c:f>
              <c:numCache>
                <c:formatCode>0.0</c:formatCode>
                <c:ptCount val="42"/>
                <c:pt idx="0">
                  <c:v>331.8</c:v>
                </c:pt>
                <c:pt idx="1">
                  <c:v>335.9</c:v>
                </c:pt>
                <c:pt idx="2">
                  <c:v>312.39999999999998</c:v>
                </c:pt>
                <c:pt idx="3">
                  <c:v>289</c:v>
                </c:pt>
                <c:pt idx="4">
                  <c:v>237.1</c:v>
                </c:pt>
                <c:pt idx="5">
                  <c:v>185.3</c:v>
                </c:pt>
                <c:pt idx="6">
                  <c:v>171.6</c:v>
                </c:pt>
                <c:pt idx="7">
                  <c:v>157.9</c:v>
                </c:pt>
                <c:pt idx="8">
                  <c:v>145.30000000000001</c:v>
                </c:pt>
                <c:pt idx="9">
                  <c:v>132.6</c:v>
                </c:pt>
                <c:pt idx="10">
                  <c:v>144.30000000000001</c:v>
                </c:pt>
                <c:pt idx="11">
                  <c:v>156</c:v>
                </c:pt>
                <c:pt idx="12">
                  <c:v>136.80000000000001</c:v>
                </c:pt>
                <c:pt idx="13">
                  <c:v>143.80000000000001</c:v>
                </c:pt>
                <c:pt idx="14">
                  <c:v>140.9</c:v>
                </c:pt>
                <c:pt idx="15">
                  <c:v>127.5</c:v>
                </c:pt>
                <c:pt idx="16">
                  <c:v>116.7</c:v>
                </c:pt>
                <c:pt idx="17">
                  <c:v>120.1</c:v>
                </c:pt>
                <c:pt idx="18">
                  <c:v>136</c:v>
                </c:pt>
                <c:pt idx="19">
                  <c:v>109.8</c:v>
                </c:pt>
                <c:pt idx="20">
                  <c:v>100</c:v>
                </c:pt>
                <c:pt idx="21">
                  <c:v>108.8</c:v>
                </c:pt>
                <c:pt idx="22">
                  <c:v>121.7</c:v>
                </c:pt>
                <c:pt idx="23">
                  <c:v>105.1</c:v>
                </c:pt>
                <c:pt idx="24">
                  <c:v>111.3</c:v>
                </c:pt>
                <c:pt idx="25">
                  <c:v>112.5</c:v>
                </c:pt>
                <c:pt idx="26">
                  <c:v>117.5</c:v>
                </c:pt>
                <c:pt idx="27">
                  <c:v>114.5</c:v>
                </c:pt>
                <c:pt idx="28">
                  <c:v>117.7</c:v>
                </c:pt>
                <c:pt idx="29">
                  <c:v>106.9</c:v>
                </c:pt>
                <c:pt idx="30">
                  <c:v>106.4</c:v>
                </c:pt>
                <c:pt idx="31">
                  <c:v>104.4</c:v>
                </c:pt>
                <c:pt idx="32">
                  <c:v>95</c:v>
                </c:pt>
                <c:pt idx="33">
                  <c:v>104.5</c:v>
                </c:pt>
                <c:pt idx="34">
                  <c:v>101.1</c:v>
                </c:pt>
                <c:pt idx="35">
                  <c:v>160.4</c:v>
                </c:pt>
                <c:pt idx="36">
                  <c:v>158.69999999999999</c:v>
                </c:pt>
                <c:pt idx="37">
                  <c:v>177</c:v>
                </c:pt>
                <c:pt idx="38" formatCode="General">
                  <c:v>179.2</c:v>
                </c:pt>
                <c:pt idx="39" formatCode="General">
                  <c:v>170.2</c:v>
                </c:pt>
                <c:pt idx="40" formatCode="General">
                  <c:v>155.9</c:v>
                </c:pt>
                <c:pt idx="41" formatCode="General">
                  <c:v>159.9</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43.6</c:v>
                </c:pt>
                <c:pt idx="1">
                  <c:v>12.9</c:v>
                </c:pt>
                <c:pt idx="2">
                  <c:v>13</c:v>
                </c:pt>
                <c:pt idx="3">
                  <c:v>16.100000000000001</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Sheet1!$A$2:$A$46</c:f>
              <c:strCache>
                <c:ptCount val="42"/>
                <c:pt idx="0">
                  <c:v>2004,IV</c:v>
                </c:pt>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Sheet1!$B$2:$B$46</c:f>
              <c:numCache>
                <c:formatCode>General</c:formatCode>
                <c:ptCount val="45"/>
                <c:pt idx="1">
                  <c:v>474.68</c:v>
                </c:pt>
                <c:pt idx="2">
                  <c:v>554.41</c:v>
                </c:pt>
                <c:pt idx="3">
                  <c:v>295.08999999999997</c:v>
                </c:pt>
                <c:pt idx="4">
                  <c:v>460.61</c:v>
                </c:pt>
                <c:pt idx="5">
                  <c:v>398.3</c:v>
                </c:pt>
                <c:pt idx="6">
                  <c:v>462.42</c:v>
                </c:pt>
                <c:pt idx="7">
                  <c:v>411.74</c:v>
                </c:pt>
                <c:pt idx="8">
                  <c:v>545.42999999999995</c:v>
                </c:pt>
                <c:pt idx="9">
                  <c:v>440.41</c:v>
                </c:pt>
                <c:pt idx="10">
                  <c:v>335.05</c:v>
                </c:pt>
                <c:pt idx="11">
                  <c:v>331.62</c:v>
                </c:pt>
                <c:pt idx="12">
                  <c:v>542.58000000000004</c:v>
                </c:pt>
                <c:pt idx="13">
                  <c:v>662.98</c:v>
                </c:pt>
                <c:pt idx="14">
                  <c:v>397.76</c:v>
                </c:pt>
                <c:pt idx="15">
                  <c:v>356.16</c:v>
                </c:pt>
                <c:pt idx="16">
                  <c:v>529.47</c:v>
                </c:pt>
                <c:pt idx="17">
                  <c:v>593.19000000000005</c:v>
                </c:pt>
                <c:pt idx="18">
                  <c:v>585.91</c:v>
                </c:pt>
                <c:pt idx="19">
                  <c:v>401.17</c:v>
                </c:pt>
                <c:pt idx="20">
                  <c:v>508.79</c:v>
                </c:pt>
                <c:pt idx="21">
                  <c:v>731.07</c:v>
                </c:pt>
                <c:pt idx="22">
                  <c:v>620.29</c:v>
                </c:pt>
                <c:pt idx="23">
                  <c:v>510.5</c:v>
                </c:pt>
                <c:pt idx="24">
                  <c:v>661.84</c:v>
                </c:pt>
                <c:pt idx="25">
                  <c:v>704.42</c:v>
                </c:pt>
                <c:pt idx="26">
                  <c:v>538.41</c:v>
                </c:pt>
                <c:pt idx="27">
                  <c:v>599.83000000000004</c:v>
                </c:pt>
                <c:pt idx="28">
                  <c:v>649.87</c:v>
                </c:pt>
                <c:pt idx="29">
                  <c:v>583.41</c:v>
                </c:pt>
                <c:pt idx="30">
                  <c:v>615.67999999999995</c:v>
                </c:pt>
                <c:pt idx="31">
                  <c:v>596.21</c:v>
                </c:pt>
                <c:pt idx="32">
                  <c:v>711.06</c:v>
                </c:pt>
                <c:pt idx="33">
                  <c:v>492.79</c:v>
                </c:pt>
                <c:pt idx="34">
                  <c:v>485.07</c:v>
                </c:pt>
                <c:pt idx="35">
                  <c:v>461.9</c:v>
                </c:pt>
                <c:pt idx="36">
                  <c:v>700.78</c:v>
                </c:pt>
                <c:pt idx="37">
                  <c:v>550.34</c:v>
                </c:pt>
                <c:pt idx="38">
                  <c:v>481.37</c:v>
                </c:pt>
                <c:pt idx="39">
                  <c:v>424.48</c:v>
                </c:pt>
                <c:pt idx="40">
                  <c:v>601.16999999999996</c:v>
                </c:pt>
                <c:pt idx="41">
                  <c:v>963.47</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1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Sheet1!$A$2:$A$43</c:f>
              <c:strCache>
                <c:ptCount val="42"/>
                <c:pt idx="1">
                  <c:v>2008,I</c:v>
                </c:pt>
                <c:pt idx="5">
                  <c:v>2009,I</c:v>
                </c:pt>
                <c:pt idx="9">
                  <c:v>2010,I</c:v>
                </c:pt>
                <c:pt idx="13">
                  <c:v>2011,I</c:v>
                </c:pt>
                <c:pt idx="17">
                  <c:v>2012,I</c:v>
                </c:pt>
                <c:pt idx="21">
                  <c:v>2013,I</c:v>
                </c:pt>
                <c:pt idx="25">
                  <c:v>2014,I</c:v>
                </c:pt>
                <c:pt idx="29">
                  <c:v>2015,I</c:v>
                </c:pt>
                <c:pt idx="33">
                  <c:v>2016,I</c:v>
                </c:pt>
                <c:pt idx="37">
                  <c:v>2017,I</c:v>
                </c:pt>
                <c:pt idx="41">
                  <c:v>2018,I</c:v>
                </c:pt>
              </c:strCache>
            </c:strRef>
          </c:cat>
          <c:val>
            <c:numRef>
              <c:f>Sheet1!$B$2:$B$43</c:f>
              <c:numCache>
                <c:formatCode>General</c:formatCode>
                <c:ptCount val="42"/>
                <c:pt idx="0">
                  <c:v>875.6</c:v>
                </c:pt>
                <c:pt idx="1">
                  <c:v>942.2</c:v>
                </c:pt>
                <c:pt idx="2">
                  <c:v>1058.5</c:v>
                </c:pt>
                <c:pt idx="3">
                  <c:v>988.3</c:v>
                </c:pt>
                <c:pt idx="4">
                  <c:v>980.1</c:v>
                </c:pt>
                <c:pt idx="5">
                  <c:v>964.4</c:v>
                </c:pt>
                <c:pt idx="6">
                  <c:v>1002.4</c:v>
                </c:pt>
                <c:pt idx="7">
                  <c:v>1048.3</c:v>
                </c:pt>
                <c:pt idx="8">
                  <c:v>1138.7</c:v>
                </c:pt>
                <c:pt idx="9">
                  <c:v>1141.5</c:v>
                </c:pt>
                <c:pt idx="10">
                  <c:v>1026.2</c:v>
                </c:pt>
                <c:pt idx="11">
                  <c:v>1012.6</c:v>
                </c:pt>
                <c:pt idx="12">
                  <c:v>1075.7</c:v>
                </c:pt>
                <c:pt idx="13">
                  <c:v>1306.5</c:v>
                </c:pt>
                <c:pt idx="14">
                  <c:v>1265.4000000000001</c:v>
                </c:pt>
                <c:pt idx="15">
                  <c:v>1228</c:v>
                </c:pt>
                <c:pt idx="16">
                  <c:v>1265.2</c:v>
                </c:pt>
                <c:pt idx="17">
                  <c:v>1391.3</c:v>
                </c:pt>
                <c:pt idx="18">
                  <c:v>1507.8</c:v>
                </c:pt>
                <c:pt idx="19">
                  <c:v>1455.6</c:v>
                </c:pt>
                <c:pt idx="20">
                  <c:v>1387.8</c:v>
                </c:pt>
                <c:pt idx="21">
                  <c:v>1406.4</c:v>
                </c:pt>
                <c:pt idx="22">
                  <c:v>1444.2</c:v>
                </c:pt>
                <c:pt idx="23">
                  <c:v>1414.2</c:v>
                </c:pt>
                <c:pt idx="24">
                  <c:v>1380.9</c:v>
                </c:pt>
                <c:pt idx="25">
                  <c:v>1471.8</c:v>
                </c:pt>
                <c:pt idx="26">
                  <c:v>1449.6</c:v>
                </c:pt>
                <c:pt idx="27">
                  <c:v>1523.3</c:v>
                </c:pt>
                <c:pt idx="28">
                  <c:v>1567.5</c:v>
                </c:pt>
                <c:pt idx="29">
                  <c:v>1570.6</c:v>
                </c:pt>
                <c:pt idx="30">
                  <c:v>1515.7</c:v>
                </c:pt>
                <c:pt idx="31">
                  <c:v>1630</c:v>
                </c:pt>
                <c:pt idx="32">
                  <c:v>1713.2</c:v>
                </c:pt>
                <c:pt idx="33">
                  <c:v>1608.9</c:v>
                </c:pt>
                <c:pt idx="34">
                  <c:v>1538.9</c:v>
                </c:pt>
                <c:pt idx="35">
                  <c:v>1534</c:v>
                </c:pt>
                <c:pt idx="36">
                  <c:v>1607.6</c:v>
                </c:pt>
                <c:pt idx="37">
                  <c:v>1596.3</c:v>
                </c:pt>
                <c:pt idx="38">
                  <c:v>1514.7</c:v>
                </c:pt>
                <c:pt idx="39">
                  <c:v>1455.4</c:v>
                </c:pt>
                <c:pt idx="40">
                  <c:v>1420.6</c:v>
                </c:pt>
                <c:pt idx="41">
                  <c:v>1659.3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(31.3)</c:v>
                </c:pt>
              </c:strCache>
            </c:strRef>
          </c:cat>
          <c:val>
            <c:numRef>
              <c:f>Sheet1!$B$2:$B$15</c:f>
              <c:numCache>
                <c:formatCode>#,##0</c:formatCode>
                <c:ptCount val="14"/>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pt idx="13">
                  <c:v>301982.2183535301</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 (31.3)</c:v>
                </c:pt>
              </c:strCache>
            </c:strRef>
          </c:cat>
          <c:val>
            <c:numRef>
              <c:f>Sheet1!$C$2:$C$15</c:f>
              <c:numCache>
                <c:formatCode>#,##0</c:formatCode>
                <c:ptCount val="14"/>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Taul1!$A$2:$A$16</c:f>
              <c:strCache>
                <c:ptCount val="15"/>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strCache>
            </c:strRef>
          </c:cat>
          <c:val>
            <c:numRef>
              <c:f>Taul1!$B$2:$B$16</c:f>
              <c:numCache>
                <c:formatCode>General</c:formatCode>
                <c:ptCount val="15"/>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pt idx="14">
                  <c:v>2395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Taul1!$A$2:$A$16</c:f>
              <c:strCache>
                <c:ptCount val="15"/>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pt idx="14">
                  <c:v>2018Q1</c:v>
                </c:pt>
              </c:strCache>
            </c:strRef>
          </c:cat>
          <c:val>
            <c:numRef>
              <c:f>Taul1!$C$2:$C$16</c:f>
              <c:numCache>
                <c:formatCode>#,##0</c:formatCode>
                <c:ptCount val="15"/>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pt idx="14">
                  <c:v>11000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0.00</c:formatCode>
                <c:ptCount val="6"/>
                <c:pt idx="0">
                  <c:v>24.35</c:v>
                </c:pt>
                <c:pt idx="1">
                  <c:v>5.17</c:v>
                </c:pt>
                <c:pt idx="2">
                  <c:v>5.82</c:v>
                </c:pt>
                <c:pt idx="3">
                  <c:v>1.03</c:v>
                </c:pt>
                <c:pt idx="4">
                  <c:v>9.91</c:v>
                </c:pt>
                <c:pt idx="5">
                  <c:v>2.42</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Sheet1!$C$2:$C$7</c:f>
              <c:numCache>
                <c:formatCode>0.00</c:formatCode>
                <c:ptCount val="6"/>
                <c:pt idx="0">
                  <c:v>15.18</c:v>
                </c:pt>
                <c:pt idx="1">
                  <c:v>0.72</c:v>
                </c:pt>
                <c:pt idx="2">
                  <c:v>0.77</c:v>
                </c:pt>
                <c:pt idx="3">
                  <c:v>4.92</c:v>
                </c:pt>
                <c:pt idx="4">
                  <c:v>5.79</c:v>
                </c:pt>
                <c:pt idx="5">
                  <c:v>2.98</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6350">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 asennuspalvelut</c:v>
                </c:pt>
                <c:pt idx="5">
                  <c:v>Terästuotteet, värimetallit, valut</c:v>
                </c:pt>
              </c:strCache>
            </c:strRef>
          </c:cat>
          <c:val>
            <c:numRef>
              <c:f>Sheet1!$B$2:$B$7</c:f>
              <c:numCache>
                <c:formatCode>0</c:formatCode>
                <c:ptCount val="6"/>
                <c:pt idx="0">
                  <c:v>150982</c:v>
                </c:pt>
                <c:pt idx="1">
                  <c:v>46530</c:v>
                </c:pt>
                <c:pt idx="2">
                  <c:v>34920</c:v>
                </c:pt>
                <c:pt idx="3">
                  <c:v>3654</c:v>
                </c:pt>
                <c:pt idx="4">
                  <c:v>61038</c:v>
                </c:pt>
                <c:pt idx="5">
                  <c:v>4840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Taul1!$A$2:$A$133</c:f>
              <c:numCache>
                <c:formatCode>General</c:formatCode>
                <c:ptCount val="132"/>
                <c:pt idx="0">
                  <c:v>2008</c:v>
                </c:pt>
                <c:pt idx="12">
                  <c:v>2009</c:v>
                </c:pt>
                <c:pt idx="24">
                  <c:v>2010</c:v>
                </c:pt>
                <c:pt idx="36">
                  <c:v>2011</c:v>
                </c:pt>
                <c:pt idx="48">
                  <c:v>2012</c:v>
                </c:pt>
                <c:pt idx="60">
                  <c:v>2013</c:v>
                </c:pt>
                <c:pt idx="72">
                  <c:v>2014</c:v>
                </c:pt>
                <c:pt idx="84">
                  <c:v>2015</c:v>
                </c:pt>
                <c:pt idx="96">
                  <c:v>2016</c:v>
                </c:pt>
                <c:pt idx="108">
                  <c:v>2017</c:v>
                </c:pt>
                <c:pt idx="120">
                  <c:v>2018</c:v>
                </c:pt>
              </c:numCache>
            </c:numRef>
          </c:cat>
          <c:val>
            <c:numRef>
              <c:f>Taul1!$B$2:$B$133</c:f>
              <c:numCache>
                <c:formatCode>General</c:formatCode>
                <c:ptCount val="132"/>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5460</c:v>
                </c:pt>
                <c:pt idx="111">
                  <c:v>4560</c:v>
                </c:pt>
                <c:pt idx="112">
                  <c:v>5605</c:v>
                </c:pt>
                <c:pt idx="113">
                  <c:v>5135</c:v>
                </c:pt>
                <c:pt idx="114">
                  <c:v>4740</c:v>
                </c:pt>
                <c:pt idx="115">
                  <c:v>4750</c:v>
                </c:pt>
                <c:pt idx="116">
                  <c:v>5000</c:v>
                </c:pt>
                <c:pt idx="117">
                  <c:v>5340</c:v>
                </c:pt>
                <c:pt idx="118">
                  <c:v>5280</c:v>
                </c:pt>
                <c:pt idx="119">
                  <c:v>4745</c:v>
                </c:pt>
                <c:pt idx="120">
                  <c:v>5205</c:v>
                </c:pt>
                <c:pt idx="121">
                  <c:v>4790</c:v>
                </c:pt>
                <c:pt idx="122">
                  <c:v>5400</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200" b="0" baseline="0" dirty="0" err="1">
                <a:solidFill>
                  <a:schemeClr val="tx1"/>
                </a:solidFill>
              </a:rPr>
              <a:t>Teollis</a:t>
            </a:r>
            <a:r>
              <a:rPr lang="en-GB" sz="1200" b="0" baseline="0" dirty="0">
                <a:solidFill>
                  <a:schemeClr val="tx1"/>
                </a:solidFill>
              </a:rPr>
              <a:t>- </a:t>
            </a:r>
            <a:r>
              <a:rPr lang="en-GB" sz="1200" b="0" baseline="0" dirty="0" err="1">
                <a:solidFill>
                  <a:schemeClr val="tx1"/>
                </a:solidFill>
              </a:rPr>
              <a:t>ja</a:t>
            </a:r>
            <a:r>
              <a:rPr lang="en-GB" sz="1200" b="0" baseline="0" dirty="0">
                <a:solidFill>
                  <a:schemeClr val="tx1"/>
                </a:solidFill>
              </a:rPr>
              <a:t> </a:t>
            </a:r>
            <a:r>
              <a:rPr lang="en-GB" sz="1200" b="0" baseline="0" dirty="0" err="1">
                <a:solidFill>
                  <a:schemeClr val="tx1"/>
                </a:solidFill>
              </a:rPr>
              <a:t>tekijänoikeuskorvaukset</a:t>
            </a:r>
            <a:r>
              <a:rPr lang="en-GB" sz="1200" b="0" baseline="0" dirty="0">
                <a:solidFill>
                  <a:schemeClr val="tx1"/>
                </a:solidFill>
              </a:rPr>
              <a:t> </a:t>
            </a:r>
            <a:r>
              <a:rPr lang="en-GB" sz="1200" b="0" baseline="0" dirty="0" err="1">
                <a:solidFill>
                  <a:schemeClr val="tx1"/>
                </a:solidFill>
              </a:rPr>
              <a:t>suhteessa</a:t>
            </a:r>
            <a:r>
              <a:rPr lang="en-GB" sz="1200" b="0" baseline="0" dirty="0">
                <a:solidFill>
                  <a:schemeClr val="tx1"/>
                </a:solidFill>
              </a:rPr>
              <a:t> </a:t>
            </a:r>
            <a:r>
              <a:rPr lang="en-GB" sz="1200" b="0" baseline="0" dirty="0" err="1">
                <a:solidFill>
                  <a:schemeClr val="tx1"/>
                </a:solidFill>
              </a:rPr>
              <a:t>pääkonttorimaan</a:t>
            </a:r>
            <a:r>
              <a:rPr lang="en-GB" sz="1200" b="0" baseline="0" dirty="0">
                <a:solidFill>
                  <a:schemeClr val="tx1"/>
                </a:solidFill>
              </a:rPr>
              <a:t> </a:t>
            </a:r>
            <a:r>
              <a:rPr lang="en-GB" sz="1200" b="0" baseline="0" dirty="0" err="1">
                <a:solidFill>
                  <a:schemeClr val="tx1"/>
                </a:solidFill>
              </a:rPr>
              <a:t>bkt:hen</a:t>
            </a:r>
            <a:r>
              <a:rPr lang="en-GB" sz="1200" b="0" baseline="0" dirty="0">
                <a:solidFill>
                  <a:schemeClr val="tx1"/>
                </a:solidFill>
              </a:rPr>
              <a:t>, % </a:t>
            </a:r>
          </a:p>
        </c:rich>
      </c:tx>
      <c:layout>
        <c:manualLayout>
          <c:xMode val="edge"/>
          <c:yMode val="edge"/>
          <c:x val="5.2899562356067575E-2"/>
          <c:y val="5.99957815265157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Alankomaat</c:v>
                </c:pt>
              </c:strCache>
            </c:strRef>
          </c:tx>
          <c:spPr>
            <a:ln w="50800" cap="rnd">
              <a:solidFill>
                <a:schemeClr val="accent5"/>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2.2723469999999999</c:v>
                </c:pt>
                <c:pt idx="1">
                  <c:v>2.5574050000000002</c:v>
                </c:pt>
                <c:pt idx="2">
                  <c:v>2.9790410000000001</c:v>
                </c:pt>
                <c:pt idx="3">
                  <c:v>3.0992540000000002</c:v>
                </c:pt>
                <c:pt idx="4">
                  <c:v>3.45323</c:v>
                </c:pt>
                <c:pt idx="5">
                  <c:v>3.4393060000000002</c:v>
                </c:pt>
                <c:pt idx="6">
                  <c:v>4.3462519999999998</c:v>
                </c:pt>
                <c:pt idx="7">
                  <c:v>5.0752280000000001</c:v>
                </c:pt>
                <c:pt idx="8">
                  <c:v>5.0110939999999999</c:v>
                </c:pt>
                <c:pt idx="9">
                  <c:v>5.3004220000000002</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Irlanti</c:v>
                </c:pt>
              </c:strCache>
            </c:strRef>
          </c:tx>
          <c:spPr>
            <a:ln w="50800" cap="rnd">
              <a:solidFill>
                <a:schemeClr val="tx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0.54166000000000003</c:v>
                </c:pt>
                <c:pt idx="1">
                  <c:v>0.71488700000000005</c:v>
                </c:pt>
                <c:pt idx="2">
                  <c:v>1.308006</c:v>
                </c:pt>
                <c:pt idx="3">
                  <c:v>2.0955080000000001</c:v>
                </c:pt>
                <c:pt idx="4">
                  <c:v>2.2100569999999999</c:v>
                </c:pt>
                <c:pt idx="5">
                  <c:v>2.433745</c:v>
                </c:pt>
                <c:pt idx="6">
                  <c:v>2.6945999999999999</c:v>
                </c:pt>
                <c:pt idx="7">
                  <c:v>2.796929</c:v>
                </c:pt>
                <c:pt idx="8">
                  <c:v>3.032292</c:v>
                </c:pt>
                <c:pt idx="9">
                  <c:v>3.824052</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1.6562939999999999</c:v>
                </c:pt>
                <c:pt idx="1">
                  <c:v>2.211773</c:v>
                </c:pt>
                <c:pt idx="2">
                  <c:v>2.285066</c:v>
                </c:pt>
                <c:pt idx="3">
                  <c:v>2.256176</c:v>
                </c:pt>
                <c:pt idx="4">
                  <c:v>2.5851980000000001</c:v>
                </c:pt>
                <c:pt idx="5">
                  <c:v>2.6996630000000001</c:v>
                </c:pt>
                <c:pt idx="6">
                  <c:v>2.5708150000000001</c:v>
                </c:pt>
                <c:pt idx="7">
                  <c:v>2.3887040000000002</c:v>
                </c:pt>
                <c:pt idx="8">
                  <c:v>3.1605279999999998</c:v>
                </c:pt>
                <c:pt idx="9">
                  <c:v>3.1896990000000001</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0.90923799999999999</c:v>
                </c:pt>
                <c:pt idx="1">
                  <c:v>1.0651360000000001</c:v>
                </c:pt>
                <c:pt idx="2">
                  <c:v>1.1861219999999999</c:v>
                </c:pt>
                <c:pt idx="3">
                  <c:v>1.1790970000000001</c:v>
                </c:pt>
                <c:pt idx="4">
                  <c:v>1.3870389999999999</c:v>
                </c:pt>
                <c:pt idx="5">
                  <c:v>1.353224</c:v>
                </c:pt>
                <c:pt idx="6">
                  <c:v>1.5970979999999999</c:v>
                </c:pt>
                <c:pt idx="7">
                  <c:v>1.7749969999999999</c:v>
                </c:pt>
                <c:pt idx="8">
                  <c:v>1.4854909999999999</c:v>
                </c:pt>
                <c:pt idx="9">
                  <c:v>1.394328</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0.51984699999999995</c:v>
                </c:pt>
                <c:pt idx="1">
                  <c:v>0.68331600000000003</c:v>
                </c:pt>
                <c:pt idx="2">
                  <c:v>0.93372500000000003</c:v>
                </c:pt>
                <c:pt idx="3">
                  <c:v>1.195211</c:v>
                </c:pt>
                <c:pt idx="4">
                  <c:v>1.293839</c:v>
                </c:pt>
                <c:pt idx="5">
                  <c:v>1.3076749999999999</c:v>
                </c:pt>
                <c:pt idx="6">
                  <c:v>0.96313899999999997</c:v>
                </c:pt>
                <c:pt idx="7">
                  <c:v>1.0562780000000001</c:v>
                </c:pt>
                <c:pt idx="8">
                  <c:v>1.26939</c:v>
                </c:pt>
                <c:pt idx="9">
                  <c:v>1.3555710000000001</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Taul1!$G$2:$G$11</c:f>
              <c:numCache>
                <c:formatCode>General</c:formatCode>
                <c:ptCount val="10"/>
                <c:pt idx="0">
                  <c:v>0.67405199999999998</c:v>
                </c:pt>
                <c:pt idx="1">
                  <c:v>0.80673399999999995</c:v>
                </c:pt>
                <c:pt idx="2">
                  <c:v>0.628749</c:v>
                </c:pt>
                <c:pt idx="3">
                  <c:v>0.71938100000000005</c:v>
                </c:pt>
                <c:pt idx="4">
                  <c:v>0.69173300000000004</c:v>
                </c:pt>
                <c:pt idx="5">
                  <c:v>0.67113</c:v>
                </c:pt>
                <c:pt idx="6">
                  <c:v>0.71497599999999994</c:v>
                </c:pt>
                <c:pt idx="7">
                  <c:v>0.69498000000000004</c:v>
                </c:pt>
                <c:pt idx="8">
                  <c:v>0.73080299999999998</c:v>
                </c:pt>
                <c:pt idx="9">
                  <c:v>1.2184889999999999</c:v>
                </c:pt>
              </c:numCache>
            </c:numRef>
          </c:val>
          <c:smooth val="0"/>
          <c:extLst>
            <c:ext xmlns:c16="http://schemas.microsoft.com/office/drawing/2014/chart" uri="{C3380CC4-5D6E-409C-BE32-E72D297353CC}">
              <c16:uniqueId val="{0000000F-E517-4532-9752-FD16A3A81DF9}"/>
            </c:ext>
          </c:extLst>
        </c:ser>
        <c:ser>
          <c:idx val="0"/>
          <c:order val="6"/>
          <c:tx>
            <c:strRef>
              <c:f>Taul1!$H$1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Taul1!$H$2:$H$11</c:f>
              <c:numCache>
                <c:formatCode>General</c:formatCode>
                <c:ptCount val="10"/>
                <c:pt idx="0">
                  <c:v>0.29118899999999998</c:v>
                </c:pt>
                <c:pt idx="1">
                  <c:v>0.51637</c:v>
                </c:pt>
                <c:pt idx="2">
                  <c:v>0.51492700000000002</c:v>
                </c:pt>
                <c:pt idx="3">
                  <c:v>0.481659</c:v>
                </c:pt>
                <c:pt idx="4">
                  <c:v>0.53341899999999998</c:v>
                </c:pt>
                <c:pt idx="5">
                  <c:v>0.64332</c:v>
                </c:pt>
                <c:pt idx="6">
                  <c:v>0.62240899999999999</c:v>
                </c:pt>
                <c:pt idx="7">
                  <c:v>0.70413499999999996</c:v>
                </c:pt>
                <c:pt idx="8">
                  <c:v>0.75518600000000002</c:v>
                </c:pt>
                <c:pt idx="9">
                  <c:v>0.70516299999999998</c:v>
                </c:pt>
              </c:numCache>
            </c:numRef>
          </c:val>
          <c:smooth val="0"/>
          <c:extLst>
            <c:ext xmlns:c16="http://schemas.microsoft.com/office/drawing/2014/chart" uri="{C3380CC4-5D6E-409C-BE32-E72D297353CC}">
              <c16:uniqueId val="{00000000-B5B2-4E28-8BD0-DFD51E6124B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6"/>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5"/>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r>
              <a:rPr lang="en-GB" sz="1200" b="0" baseline="0" dirty="0" err="1">
                <a:solidFill>
                  <a:schemeClr val="tx1"/>
                </a:solidFill>
                <a:latin typeface="Verdana" panose="020B0604030504040204" pitchFamily="34" charset="0"/>
              </a:rPr>
              <a:t>Teollis</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ja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tekijänoikeuskorvaukset</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suhteessa</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sijaintimaan</a:t>
            </a:r>
            <a:r>
              <a:rPr lang="en-GB" sz="1200" b="0" baseline="0" dirty="0">
                <a:solidFill>
                  <a:schemeClr val="tx1"/>
                </a:solidFill>
                <a:latin typeface="Verdana" panose="020B0604030504040204" pitchFamily="34" charset="0"/>
              </a:rPr>
              <a:t> </a:t>
            </a:r>
            <a:r>
              <a:rPr lang="en-GB" sz="1200" b="0" baseline="0" dirty="0" err="1">
                <a:solidFill>
                  <a:schemeClr val="tx1"/>
                </a:solidFill>
                <a:latin typeface="Verdana" panose="020B0604030504040204" pitchFamily="34" charset="0"/>
              </a:rPr>
              <a:t>bkt:hen</a:t>
            </a:r>
            <a:r>
              <a:rPr lang="en-GB" sz="1200" b="0" baseline="0" dirty="0">
                <a:solidFill>
                  <a:schemeClr val="tx1"/>
                </a:solidFill>
                <a:latin typeface="Verdana" panose="020B0604030504040204" pitchFamily="34" charset="0"/>
              </a:rPr>
              <a:t>, % </a:t>
            </a:r>
          </a:p>
        </c:rich>
      </c:tx>
      <c:layout>
        <c:manualLayout>
          <c:xMode val="edge"/>
          <c:yMode val="edge"/>
          <c:x val="4.3818972117702089E-2"/>
          <c:y val="4.91066324920775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Verdana" panose="020B0604030504040204" pitchFamily="34" charset="0"/>
              <a:ea typeface="+mn-ea"/>
              <a:cs typeface="+mn-cs"/>
            </a:defRPr>
          </a:pPr>
          <a:endParaRPr lang="fi-FI"/>
        </a:p>
      </c:txPr>
    </c:title>
    <c:autoTitleDeleted val="0"/>
    <c:plotArea>
      <c:layout>
        <c:manualLayout>
          <c:layoutTarget val="inner"/>
          <c:xMode val="edge"/>
          <c:yMode val="edge"/>
          <c:x val="4.3889996156836808E-2"/>
          <c:y val="3.8748508100840941E-2"/>
          <c:w val="0.77968200058988091"/>
          <c:h val="0.85021772723054978"/>
        </c:manualLayout>
      </c:layout>
      <c:lineChart>
        <c:grouping val="standard"/>
        <c:varyColors val="0"/>
        <c:ser>
          <c:idx val="1"/>
          <c:order val="0"/>
          <c:tx>
            <c:strRef>
              <c:f>Taul1!$B$1</c:f>
              <c:strCache>
                <c:ptCount val="1"/>
                <c:pt idx="0">
                  <c:v>Sveitsi</c:v>
                </c:pt>
              </c:strCache>
            </c:strRef>
          </c:tx>
          <c:spPr>
            <a:ln w="50800" cap="rnd">
              <a:solidFill>
                <a:schemeClr val="accent1"/>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Taul1!$B$2:$B$11</c:f>
              <c:numCache>
                <c:formatCode>General</c:formatCode>
                <c:ptCount val="10"/>
                <c:pt idx="0">
                  <c:v>0.90546400000000005</c:v>
                </c:pt>
                <c:pt idx="1">
                  <c:v>1.2838039999999999</c:v>
                </c:pt>
                <c:pt idx="2">
                  <c:v>1.3720239999999999</c:v>
                </c:pt>
                <c:pt idx="3">
                  <c:v>1.5245200000000001</c:v>
                </c:pt>
                <c:pt idx="4">
                  <c:v>1.665678</c:v>
                </c:pt>
                <c:pt idx="5">
                  <c:v>1.7082470000000001</c:v>
                </c:pt>
                <c:pt idx="6">
                  <c:v>1.996472</c:v>
                </c:pt>
                <c:pt idx="7">
                  <c:v>1.896552</c:v>
                </c:pt>
                <c:pt idx="8">
                  <c:v>1.8094619999999999</c:v>
                </c:pt>
                <c:pt idx="9">
                  <c:v>1.6820679999999999</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Belgia</c:v>
                </c:pt>
              </c:strCache>
            </c:strRef>
          </c:tx>
          <c:spPr>
            <a:ln w="50800" cap="rnd">
              <a:solidFill>
                <a:schemeClr val="accent6">
                  <a:lumMod val="50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Taul1!$C$2:$C$11</c:f>
              <c:numCache>
                <c:formatCode>General</c:formatCode>
                <c:ptCount val="10"/>
                <c:pt idx="0">
                  <c:v>0.39004</c:v>
                </c:pt>
                <c:pt idx="1">
                  <c:v>0.39910400000000001</c:v>
                </c:pt>
                <c:pt idx="2">
                  <c:v>0.39249499999999998</c:v>
                </c:pt>
                <c:pt idx="3">
                  <c:v>0.55024099999999998</c:v>
                </c:pt>
                <c:pt idx="4">
                  <c:v>0.56696800000000003</c:v>
                </c:pt>
                <c:pt idx="5">
                  <c:v>0.64128099999999999</c:v>
                </c:pt>
                <c:pt idx="6">
                  <c:v>0.64015699999999998</c:v>
                </c:pt>
                <c:pt idx="7">
                  <c:v>0.73265199999999997</c:v>
                </c:pt>
                <c:pt idx="8">
                  <c:v>0.64540900000000001</c:v>
                </c:pt>
                <c:pt idx="9">
                  <c:v>0.72391799999999995</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Ruotsi</c:v>
                </c:pt>
              </c:strCache>
            </c:strRef>
          </c:tx>
          <c:spPr>
            <a:ln w="50800" cap="rnd">
              <a:solidFill>
                <a:schemeClr val="accent3"/>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Taul1!$D$2:$D$11</c:f>
              <c:numCache>
                <c:formatCode>General</c:formatCode>
                <c:ptCount val="10"/>
                <c:pt idx="0">
                  <c:v>0.39810699999999999</c:v>
                </c:pt>
                <c:pt idx="1">
                  <c:v>0.43109199999999998</c:v>
                </c:pt>
                <c:pt idx="2">
                  <c:v>0.30595299999999997</c:v>
                </c:pt>
                <c:pt idx="3">
                  <c:v>0.34160200000000002</c:v>
                </c:pt>
                <c:pt idx="4">
                  <c:v>0.45549600000000001</c:v>
                </c:pt>
                <c:pt idx="5">
                  <c:v>0.48160399999999998</c:v>
                </c:pt>
                <c:pt idx="6">
                  <c:v>0.67808199999999996</c:v>
                </c:pt>
                <c:pt idx="7">
                  <c:v>0.84119699999999997</c:v>
                </c:pt>
                <c:pt idx="8">
                  <c:v>0.64915900000000004</c:v>
                </c:pt>
                <c:pt idx="9">
                  <c:v>0.65787399999999996</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Tanska</c:v>
                </c:pt>
              </c:strCache>
            </c:strRef>
          </c:tx>
          <c:spPr>
            <a:ln w="50800" cap="rnd">
              <a:solidFill>
                <a:srgbClr val="C00000"/>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Taul1!$E$2:$E$11</c:f>
              <c:numCache>
                <c:formatCode>General</c:formatCode>
                <c:ptCount val="10"/>
                <c:pt idx="0">
                  <c:v>0.33673599999999998</c:v>
                </c:pt>
                <c:pt idx="1">
                  <c:v>0.42866100000000001</c:v>
                </c:pt>
                <c:pt idx="2">
                  <c:v>0.41144799999999998</c:v>
                </c:pt>
                <c:pt idx="3">
                  <c:v>0.41064200000000001</c:v>
                </c:pt>
                <c:pt idx="4">
                  <c:v>0.42541000000000001</c:v>
                </c:pt>
                <c:pt idx="5">
                  <c:v>0.504942</c:v>
                </c:pt>
                <c:pt idx="6">
                  <c:v>0.480213</c:v>
                </c:pt>
                <c:pt idx="7">
                  <c:v>0.50839299999999998</c:v>
                </c:pt>
                <c:pt idx="8">
                  <c:v>0.53292200000000001</c:v>
                </c:pt>
                <c:pt idx="9">
                  <c:v>0.48347000000000001</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Suomi</c:v>
                </c:pt>
              </c:strCache>
            </c:strRef>
          </c:tx>
          <c:spPr>
            <a:ln w="50800" cap="rnd">
              <a:solidFill>
                <a:schemeClr val="bg2">
                  <a:lumMod val="65000"/>
                </a:schemeClr>
              </a:solidFill>
              <a:round/>
            </a:ln>
            <a:effectLst/>
          </c:spPr>
          <c:marker>
            <c:symbol val="none"/>
          </c:marker>
          <c:cat>
            <c:numRef>
              <c:f>Taul1!$A$2:$A$11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Taul1!$F$2:$F$11</c:f>
              <c:numCache>
                <c:formatCode>General</c:formatCode>
                <c:ptCount val="10"/>
                <c:pt idx="0">
                  <c:v>0.78932000000000002</c:v>
                </c:pt>
                <c:pt idx="1">
                  <c:v>0.586646</c:v>
                </c:pt>
                <c:pt idx="2">
                  <c:v>0.61090299999999997</c:v>
                </c:pt>
                <c:pt idx="3">
                  <c:v>0.57550999999999997</c:v>
                </c:pt>
                <c:pt idx="4">
                  <c:v>0.69321699999999997</c:v>
                </c:pt>
                <c:pt idx="5">
                  <c:v>0.70965599999999995</c:v>
                </c:pt>
                <c:pt idx="6">
                  <c:v>0.42779099999999998</c:v>
                </c:pt>
                <c:pt idx="7">
                  <c:v>0.35781800000000002</c:v>
                </c:pt>
                <c:pt idx="8">
                  <c:v>0.36705199999999999</c:v>
                </c:pt>
                <c:pt idx="9">
                  <c:v>0.44022499999999998</c:v>
                </c:pt>
              </c:numCache>
            </c:numRef>
          </c:val>
          <c:smooth val="0"/>
          <c:extLst>
            <c:ext xmlns:c16="http://schemas.microsoft.com/office/drawing/2014/chart" uri="{C3380CC4-5D6E-409C-BE32-E72D297353CC}">
              <c16:uniqueId val="{0000000E-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5"/>
          <c:min val="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2017</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3834797013010283"/>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64690840265622"/>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4.4107521776323169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fi-FI">
                        <a:solidFill>
                          <a:schemeClr val="accent1"/>
                        </a:solidFill>
                      </a:rPr>
                      <a:pPr/>
                      <a:t>[LUOKAN NIMI]</a:t>
                    </a:fld>
                    <a:r>
                      <a:rPr lang="fi-FI" baseline="0" dirty="0">
                        <a:solidFill>
                          <a:schemeClr val="accent1"/>
                        </a:solidFill>
                      </a:rPr>
                      <a:t>, </a:t>
                    </a:r>
                    <a:fld id="{989582FA-4386-41F1-B100-C5FFF55AE594}"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en-US">
                        <a:solidFill>
                          <a:schemeClr val="accent1"/>
                        </a:solidFill>
                      </a:rPr>
                      <a:pPr/>
                      <a:t>[LUOKAN NIMI]</a:t>
                    </a:fld>
                    <a:r>
                      <a:rPr lang="en-US" baseline="0" dirty="0">
                        <a:solidFill>
                          <a:schemeClr val="accent1"/>
                        </a:solidFill>
                      </a:rPr>
                      <a:t>, </a:t>
                    </a:r>
                    <a:fld id="{A2F5BE64-087A-4BFC-849B-E96EAEDA183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9758625864483201"/>
                  <c:y val="3.9290283871789941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7.9971570202346409E-2"/>
                  <c:y val="-5.1164279781275454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Autot ja autonosat</c:v>
                </c:pt>
                <c:pt idx="6">
                  <c:v>Värimetallit</c:v>
                </c:pt>
                <c:pt idx="7">
                  <c:v>Koneteollisuuden palvelut</c:v>
                </c:pt>
                <c:pt idx="8">
                  <c:v>Tietoliikennelaitteet</c:v>
                </c:pt>
                <c:pt idx="9">
                  <c:v>Laivat, veneet ja muut ajoneuvot</c:v>
                </c:pt>
                <c:pt idx="10">
                  <c:v>Lääkintäkojeet ja laitteet</c:v>
                </c:pt>
                <c:pt idx="11">
                  <c:v>Metallituotteet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7.8</c:v>
                </c:pt>
                <c:pt idx="1">
                  <c:v>5.0999999999999996</c:v>
                </c:pt>
                <c:pt idx="2">
                  <c:v>4.2</c:v>
                </c:pt>
                <c:pt idx="3">
                  <c:v>4.0999999999999996</c:v>
                </c:pt>
                <c:pt idx="4">
                  <c:v>3.8</c:v>
                </c:pt>
                <c:pt idx="5">
                  <c:v>3.5</c:v>
                </c:pt>
                <c:pt idx="6">
                  <c:v>3.4</c:v>
                </c:pt>
                <c:pt idx="7">
                  <c:v>2.8</c:v>
                </c:pt>
                <c:pt idx="8">
                  <c:v>2.7</c:v>
                </c:pt>
                <c:pt idx="9">
                  <c:v>1.9</c:v>
                </c:pt>
                <c:pt idx="10">
                  <c:v>1.6</c:v>
                </c:pt>
                <c:pt idx="11">
                  <c:v>1.3</c:v>
                </c:pt>
                <c:pt idx="12">
                  <c:v>0.6</c:v>
                </c:pt>
                <c:pt idx="13">
                  <c:v>0.4</c:v>
                </c:pt>
                <c:pt idx="14">
                  <c:v>0.4</c:v>
                </c:pt>
                <c:pt idx="15">
                  <c:v>7.1</c:v>
                </c:pt>
                <c:pt idx="16">
                  <c:v>2.8</c:v>
                </c:pt>
                <c:pt idx="17">
                  <c:v>2</c:v>
                </c:pt>
                <c:pt idx="18">
                  <c:v>1</c:v>
                </c:pt>
                <c:pt idx="19">
                  <c:v>4.5</c:v>
                </c:pt>
                <c:pt idx="20">
                  <c:v>3.5</c:v>
                </c:pt>
                <c:pt idx="21">
                  <c:v>2.6</c:v>
                </c:pt>
                <c:pt idx="22">
                  <c:v>1.5</c:v>
                </c:pt>
                <c:pt idx="23">
                  <c:v>0.9</c:v>
                </c:pt>
                <c:pt idx="24">
                  <c:v>16.100000000000001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0">
                  <c:v>48.3</c:v>
                </c:pt>
                <c:pt idx="1">
                  <c:v>54.8</c:v>
                </c:pt>
                <c:pt idx="2">
                  <c:v>54.8</c:v>
                </c:pt>
                <c:pt idx="3">
                  <c:v>54.4</c:v>
                </c:pt>
                <c:pt idx="4">
                  <c:v>56.2</c:v>
                </c:pt>
                <c:pt idx="5">
                  <c:v>57.5</c:v>
                </c:pt>
                <c:pt idx="6">
                  <c:v>58.1</c:v>
                </c:pt>
                <c:pt idx="7">
                  <c:v>56.9</c:v>
                </c:pt>
                <c:pt idx="8">
                  <c:v>55.8</c:v>
                </c:pt>
                <c:pt idx="9">
                  <c:v>53.8</c:v>
                </c:pt>
                <c:pt idx="10">
                  <c:v>52.9</c:v>
                </c:pt>
                <c:pt idx="11">
                  <c:v>52.5</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50.4</c:v>
                </c:pt>
                <c:pt idx="1">
                  <c:v>56.5</c:v>
                </c:pt>
                <c:pt idx="2">
                  <c:v>56.7</c:v>
                </c:pt>
                <c:pt idx="3">
                  <c:v>56.4</c:v>
                </c:pt>
                <c:pt idx="4">
                  <c:v>58</c:v>
                </c:pt>
                <c:pt idx="5">
                  <c:v>55.8</c:v>
                </c:pt>
                <c:pt idx="6">
                  <c:v>55.2</c:v>
                </c:pt>
                <c:pt idx="7">
                  <c:v>54.8</c:v>
                </c:pt>
                <c:pt idx="8">
                  <c:v>53.6</c:v>
                </c:pt>
                <c:pt idx="9">
                  <c:v>52.8</c:v>
                </c:pt>
                <c:pt idx="10">
                  <c:v>52.1</c:v>
                </c:pt>
                <c:pt idx="11">
                  <c:v>51.3</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Taul1!$D$2:$D$13</c:f>
              <c:numCache>
                <c:formatCode>General</c:formatCode>
                <c:ptCount val="12"/>
                <c:pt idx="0">
                  <c:v>50.1</c:v>
                </c:pt>
                <c:pt idx="1">
                  <c:v>52.7</c:v>
                </c:pt>
                <c:pt idx="2">
                  <c:v>50.9</c:v>
                </c:pt>
                <c:pt idx="3">
                  <c:v>50.4</c:v>
                </c:pt>
                <c:pt idx="4">
                  <c:v>51.3</c:v>
                </c:pt>
                <c:pt idx="5">
                  <c:v>52</c:v>
                </c:pt>
                <c:pt idx="6">
                  <c:v>51</c:v>
                </c:pt>
                <c:pt idx="7">
                  <c:v>49.7</c:v>
                </c:pt>
                <c:pt idx="8">
                  <c:v>49.5</c:v>
                </c:pt>
                <c:pt idx="9">
                  <c:v>49</c:v>
                </c:pt>
                <c:pt idx="10">
                  <c:v>48.6</c:v>
                </c:pt>
                <c:pt idx="11">
                  <c:v>48.3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Taul1!$E$2:$E$13</c:f>
              <c:numCache>
                <c:formatCode>General</c:formatCode>
                <c:ptCount val="12"/>
                <c:pt idx="0">
                  <c:v>43.6</c:v>
                </c:pt>
                <c:pt idx="1">
                  <c:v>47.6</c:v>
                </c:pt>
                <c:pt idx="2">
                  <c:v>47.4</c:v>
                </c:pt>
                <c:pt idx="3">
                  <c:v>44.8</c:v>
                </c:pt>
                <c:pt idx="4">
                  <c:v>44.3</c:v>
                </c:pt>
                <c:pt idx="5">
                  <c:v>44.6</c:v>
                </c:pt>
                <c:pt idx="6">
                  <c:v>44.2</c:v>
                </c:pt>
                <c:pt idx="7">
                  <c:v>43.9</c:v>
                </c:pt>
                <c:pt idx="8">
                  <c:v>44.2</c:v>
                </c:pt>
                <c:pt idx="9">
                  <c:v>43.8</c:v>
                </c:pt>
                <c:pt idx="10">
                  <c:v>43.5</c:v>
                </c:pt>
                <c:pt idx="11">
                  <c:v>43.2</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Taul1!$B$2:$B$13</c:f>
              <c:numCache>
                <c:formatCode>0</c:formatCode>
                <c:ptCount val="12"/>
                <c:pt idx="0">
                  <c:v>3.8315358227004617</c:v>
                </c:pt>
                <c:pt idx="1">
                  <c:v>3.3096937861312563</c:v>
                </c:pt>
                <c:pt idx="2">
                  <c:v>13.176022132238474</c:v>
                </c:pt>
                <c:pt idx="3">
                  <c:v>6.2518069854849534</c:v>
                </c:pt>
                <c:pt idx="4">
                  <c:v>4.9713066750311663</c:v>
                </c:pt>
                <c:pt idx="5">
                  <c:v>3.9733076582736704</c:v>
                </c:pt>
                <c:pt idx="6">
                  <c:v>12.543243463539197</c:v>
                </c:pt>
                <c:pt idx="7">
                  <c:v>15.299220414269183</c:v>
                </c:pt>
                <c:pt idx="8">
                  <c:v>6.8901407281422422</c:v>
                </c:pt>
                <c:pt idx="9">
                  <c:v>15.339431784983931</c:v>
                </c:pt>
                <c:pt idx="10">
                  <c:v>6.066149676300542</c:v>
                </c:pt>
                <c:pt idx="11">
                  <c:v>18.738180136188252</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Taul1!$C$2:$C$13</c:f>
              <c:numCache>
                <c:formatCode>0</c:formatCode>
                <c:ptCount val="12"/>
                <c:pt idx="0">
                  <c:v>5.6913454704865387</c:v>
                </c:pt>
                <c:pt idx="1">
                  <c:v>6.0298134927745348</c:v>
                </c:pt>
                <c:pt idx="2">
                  <c:v>5.5942074798183281</c:v>
                </c:pt>
                <c:pt idx="3">
                  <c:v>9.2022026525151563</c:v>
                </c:pt>
                <c:pt idx="4">
                  <c:v>9.1485281283959736</c:v>
                </c:pt>
                <c:pt idx="5">
                  <c:v>9.0669872697289033</c:v>
                </c:pt>
                <c:pt idx="6">
                  <c:v>9.2253390327628129</c:v>
                </c:pt>
                <c:pt idx="7">
                  <c:v>8.501600584526626</c:v>
                </c:pt>
                <c:pt idx="8">
                  <c:v>15.465348849148999</c:v>
                </c:pt>
                <c:pt idx="9">
                  <c:v>11.361013730645633</c:v>
                </c:pt>
                <c:pt idx="10">
                  <c:v>18.115296683783004</c:v>
                </c:pt>
                <c:pt idx="11">
                  <c:v>17.601131193901391</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Taul1!$D$2:$D$13</c:f>
              <c:numCache>
                <c:formatCode>0</c:formatCode>
                <c:ptCount val="12"/>
                <c:pt idx="0">
                  <c:v>10.34835718417934</c:v>
                </c:pt>
                <c:pt idx="1">
                  <c:v>12.943516571259718</c:v>
                </c:pt>
                <c:pt idx="2">
                  <c:v>9.9010017721575352</c:v>
                </c:pt>
                <c:pt idx="3">
                  <c:v>19.016743150757566</c:v>
                </c:pt>
                <c:pt idx="4">
                  <c:v>20.38820954919197</c:v>
                </c:pt>
                <c:pt idx="5">
                  <c:v>23.427601610892125</c:v>
                </c:pt>
                <c:pt idx="6">
                  <c:v>17.177192304968472</c:v>
                </c:pt>
                <c:pt idx="7">
                  <c:v>14.849910698487069</c:v>
                </c:pt>
                <c:pt idx="8">
                  <c:v>26.322924279018149</c:v>
                </c:pt>
                <c:pt idx="9">
                  <c:v>22.35770279481936</c:v>
                </c:pt>
                <c:pt idx="10">
                  <c:v>29.553287470278601</c:v>
                </c:pt>
                <c:pt idx="11">
                  <c:v>35.039858190909463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rgbClr val="000000"/>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Ranska</c:v>
                </c:pt>
                <c:pt idx="1">
                  <c:v>Saksa</c:v>
                </c:pt>
                <c:pt idx="2">
                  <c:v>USA**</c:v>
                </c:pt>
                <c:pt idx="3">
                  <c:v>Puola</c:v>
                </c:pt>
                <c:pt idx="4">
                  <c:v>Tsekki</c:v>
                </c:pt>
                <c:pt idx="5">
                  <c:v>Suomi</c:v>
                </c:pt>
                <c:pt idx="6">
                  <c:v>Ruotsi</c:v>
                </c:pt>
                <c:pt idx="7">
                  <c:v>UK</c:v>
                </c:pt>
                <c:pt idx="8">
                  <c:v>Tanska</c:v>
                </c:pt>
                <c:pt idx="9">
                  <c:v>Itävalta</c:v>
                </c:pt>
                <c:pt idx="10">
                  <c:v>Italia</c:v>
                </c:pt>
                <c:pt idx="11">
                  <c:v>Viro</c:v>
                </c:pt>
              </c:strCache>
            </c:strRef>
          </c:cat>
          <c:val>
            <c:numRef>
              <c:f>Taul1!$E$2:$E$13</c:f>
              <c:numCache>
                <c:formatCode>0</c:formatCode>
                <c:ptCount val="12"/>
                <c:pt idx="0">
                  <c:v>80.128761522633653</c:v>
                </c:pt>
                <c:pt idx="1">
                  <c:v>77.716976149834494</c:v>
                </c:pt>
                <c:pt idx="2">
                  <c:v>71.328768615785663</c:v>
                </c:pt>
                <c:pt idx="3">
                  <c:v>65.529247211242321</c:v>
                </c:pt>
                <c:pt idx="4">
                  <c:v>65.491955647380877</c:v>
                </c:pt>
                <c:pt idx="5">
                  <c:v>63.532103461105294</c:v>
                </c:pt>
                <c:pt idx="6">
                  <c:v>61.054225198729519</c:v>
                </c:pt>
                <c:pt idx="7">
                  <c:v>61.349268302717121</c:v>
                </c:pt>
                <c:pt idx="8">
                  <c:v>51.32158614369061</c:v>
                </c:pt>
                <c:pt idx="9">
                  <c:v>50.941851689551079</c:v>
                </c:pt>
                <c:pt idx="10">
                  <c:v>46.265266169637854</c:v>
                </c:pt>
                <c:pt idx="11">
                  <c:v>28.620830479000897</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rgbClr val="000000"/>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rgbClr val="000000"/>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pt idx="39">
                  <c:v>0.83740000000000003</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pt idx="39">
                  <c:v>0.1084</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pt idx="39">
                  <c:v>4.1399999999999999E-2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pt idx="39">
                  <c:v>1.29E-2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122.8798994</c:v>
                </c:pt>
                <c:pt idx="1">
                  <c:v>118.6748149</c:v>
                </c:pt>
                <c:pt idx="2">
                  <c:v>122.19083670000001</c:v>
                </c:pt>
                <c:pt idx="3">
                  <c:v>118.77292919999999</c:v>
                </c:pt>
                <c:pt idx="4">
                  <c:v>105.3643526</c:v>
                </c:pt>
                <c:pt idx="5">
                  <c:v>105.6820506</c:v>
                </c:pt>
                <c:pt idx="6">
                  <c:v>106.8680263</c:v>
                </c:pt>
                <c:pt idx="7">
                  <c:v>104.6284677</c:v>
                </c:pt>
                <c:pt idx="8">
                  <c:v>100.789384</c:v>
                </c:pt>
                <c:pt idx="9">
                  <c:v>104.5897751</c:v>
                </c:pt>
                <c:pt idx="10">
                  <c:v>105.7230619</c:v>
                </c:pt>
                <c:pt idx="11">
                  <c:v>104.6579131</c:v>
                </c:pt>
                <c:pt idx="12">
                  <c:v>102.5478698</c:v>
                </c:pt>
                <c:pt idx="13">
                  <c:v>99.978097500000004</c:v>
                </c:pt>
                <c:pt idx="14">
                  <c:v>104.53515849999999</c:v>
                </c:pt>
                <c:pt idx="15">
                  <c:v>103.5188155</c:v>
                </c:pt>
                <c:pt idx="16">
                  <c:v>102.1341528</c:v>
                </c:pt>
                <c:pt idx="17">
                  <c:v>100.4374633</c:v>
                </c:pt>
                <c:pt idx="18">
                  <c:v>102.0873027</c:v>
                </c:pt>
                <c:pt idx="19">
                  <c:v>100.3096242</c:v>
                </c:pt>
                <c:pt idx="20">
                  <c:v>99.029138149999994</c:v>
                </c:pt>
                <c:pt idx="21">
                  <c:v>96.581617539999996</c:v>
                </c:pt>
                <c:pt idx="22">
                  <c:v>99.071294870000003</c:v>
                </c:pt>
                <c:pt idx="23">
                  <c:v>97.75896075</c:v>
                </c:pt>
                <c:pt idx="24">
                  <c:v>97.87174186</c:v>
                </c:pt>
                <c:pt idx="25">
                  <c:v>95.516999580000004</c:v>
                </c:pt>
                <c:pt idx="26">
                  <c:v>97.386869669999996</c:v>
                </c:pt>
                <c:pt idx="27">
                  <c:v>96.545215810000002</c:v>
                </c:pt>
                <c:pt idx="28">
                  <c:v>95.266629420000001</c:v>
                </c:pt>
                <c:pt idx="29">
                  <c:v>93.835731249999995</c:v>
                </c:pt>
                <c:pt idx="30">
                  <c:v>96.246012010000001</c:v>
                </c:pt>
                <c:pt idx="31">
                  <c:v>95.13870652</c:v>
                </c:pt>
                <c:pt idx="32">
                  <c:v>94.423578710000001</c:v>
                </c:pt>
                <c:pt idx="33">
                  <c:v>93.998714899999996</c:v>
                </c:pt>
                <c:pt idx="34">
                  <c:v>98.373124739999994</c:v>
                </c:pt>
                <c:pt idx="35">
                  <c:v>96.643609440000006</c:v>
                </c:pt>
                <c:pt idx="36">
                  <c:v>95.699650790000007</c:v>
                </c:pt>
                <c:pt idx="37">
                  <c:v>98.131163569999998</c:v>
                </c:pt>
                <c:pt idx="38">
                  <c:v>101.04623549999999</c:v>
                </c:pt>
                <c:pt idx="39">
                  <c:v>100.0574941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103.11499999999999</c:v>
                </c:pt>
                <c:pt idx="1">
                  <c:v>101.6343</c:v>
                </c:pt>
                <c:pt idx="2">
                  <c:v>100.88</c:v>
                </c:pt>
                <c:pt idx="3">
                  <c:v>94.370720000000006</c:v>
                </c:pt>
                <c:pt idx="4">
                  <c:v>80.681659999999994</c:v>
                </c:pt>
                <c:pt idx="5">
                  <c:v>79.005449999999996</c:v>
                </c:pt>
                <c:pt idx="6">
                  <c:v>79.647999999999996</c:v>
                </c:pt>
                <c:pt idx="7">
                  <c:v>79.592119999999994</c:v>
                </c:pt>
                <c:pt idx="8">
                  <c:v>79.620059999999995</c:v>
                </c:pt>
                <c:pt idx="9">
                  <c:v>83.363600000000005</c:v>
                </c:pt>
                <c:pt idx="10">
                  <c:v>84.173770000000005</c:v>
                </c:pt>
                <c:pt idx="11">
                  <c:v>85.430930000000004</c:v>
                </c:pt>
                <c:pt idx="12">
                  <c:v>86.241100000000003</c:v>
                </c:pt>
                <c:pt idx="13">
                  <c:v>85.570610000000002</c:v>
                </c:pt>
                <c:pt idx="14">
                  <c:v>85.570610000000002</c:v>
                </c:pt>
                <c:pt idx="15">
                  <c:v>86.045540000000003</c:v>
                </c:pt>
                <c:pt idx="16">
                  <c:v>85.738230000000001</c:v>
                </c:pt>
                <c:pt idx="17">
                  <c:v>85.822040000000001</c:v>
                </c:pt>
                <c:pt idx="18">
                  <c:v>84.285510000000002</c:v>
                </c:pt>
                <c:pt idx="19">
                  <c:v>83.475350000000006</c:v>
                </c:pt>
                <c:pt idx="20">
                  <c:v>82.274060000000006</c:v>
                </c:pt>
                <c:pt idx="21">
                  <c:v>81.156589999999994</c:v>
                </c:pt>
                <c:pt idx="22">
                  <c:v>81.491829999999993</c:v>
                </c:pt>
                <c:pt idx="23">
                  <c:v>81.240399999999994</c:v>
                </c:pt>
                <c:pt idx="24">
                  <c:v>81.044839999999994</c:v>
                </c:pt>
                <c:pt idx="25">
                  <c:v>80.067049999999995</c:v>
                </c:pt>
                <c:pt idx="26">
                  <c:v>79.787679999999995</c:v>
                </c:pt>
                <c:pt idx="27">
                  <c:v>79.927359999999993</c:v>
                </c:pt>
                <c:pt idx="28">
                  <c:v>79.480369999999994</c:v>
                </c:pt>
                <c:pt idx="29">
                  <c:v>78.809889999999996</c:v>
                </c:pt>
                <c:pt idx="30">
                  <c:v>79.005449999999996</c:v>
                </c:pt>
                <c:pt idx="31">
                  <c:v>79.647999999999996</c:v>
                </c:pt>
                <c:pt idx="32">
                  <c:v>79.312749999999994</c:v>
                </c:pt>
                <c:pt idx="33">
                  <c:v>80.569909999999993</c:v>
                </c:pt>
                <c:pt idx="34">
                  <c:v>81.547700000000006</c:v>
                </c:pt>
                <c:pt idx="35">
                  <c:v>81.994690000000006</c:v>
                </c:pt>
                <c:pt idx="36">
                  <c:v>82.525490000000005</c:v>
                </c:pt>
                <c:pt idx="37">
                  <c:v>84.285510000000002</c:v>
                </c:pt>
                <c:pt idx="38">
                  <c:v>84.872190000000003</c:v>
                </c:pt>
                <c:pt idx="39">
                  <c:v>85.542670000000001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84.03</c:v>
                </c:pt>
                <c:pt idx="37">
                  <c:v>83.57</c:v>
                </c:pt>
                <c:pt idx="38">
                  <c:v>80.930000000000007</c:v>
                </c:pt>
                <c:pt idx="39">
                  <c:v>83.03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288661</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30.6</c:v>
                </c:pt>
                <c:pt idx="1">
                  <c:v>11.9</c:v>
                </c:pt>
                <c:pt idx="2">
                  <c:v>11.5</c:v>
                </c:pt>
                <c:pt idx="3">
                  <c:v>5.5</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75.562939999999998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Teollisuuden 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tavaravienti</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101.8657</c:v>
                </c:pt>
                <c:pt idx="1">
                  <c:v>100.8205</c:v>
                </c:pt>
                <c:pt idx="2">
                  <c:v>100.3698</c:v>
                </c:pt>
                <c:pt idx="3">
                  <c:v>96.944029999999998</c:v>
                </c:pt>
                <c:pt idx="4">
                  <c:v>92.030079999999998</c:v>
                </c:pt>
                <c:pt idx="5">
                  <c:v>94.36</c:v>
                </c:pt>
                <c:pt idx="6">
                  <c:v>96.730530000000002</c:v>
                </c:pt>
                <c:pt idx="7">
                  <c:v>98.997330000000005</c:v>
                </c:pt>
                <c:pt idx="8">
                  <c:v>104.2069</c:v>
                </c:pt>
                <c:pt idx="9">
                  <c:v>106.12949999999999</c:v>
                </c:pt>
                <c:pt idx="10">
                  <c:v>107.70529999999999</c:v>
                </c:pt>
                <c:pt idx="11">
                  <c:v>109.0758</c:v>
                </c:pt>
                <c:pt idx="12">
                  <c:v>110.81059999999999</c:v>
                </c:pt>
                <c:pt idx="13">
                  <c:v>111.1836</c:v>
                </c:pt>
                <c:pt idx="14">
                  <c:v>111.6952</c:v>
                </c:pt>
                <c:pt idx="15">
                  <c:v>111.24769999999999</c:v>
                </c:pt>
                <c:pt idx="16">
                  <c:v>110.7923</c:v>
                </c:pt>
                <c:pt idx="17">
                  <c:v>111.2847</c:v>
                </c:pt>
                <c:pt idx="18">
                  <c:v>112.0665</c:v>
                </c:pt>
                <c:pt idx="19">
                  <c:v>110.7919</c:v>
                </c:pt>
                <c:pt idx="20">
                  <c:v>111.43640000000001</c:v>
                </c:pt>
                <c:pt idx="21">
                  <c:v>111.7696</c:v>
                </c:pt>
                <c:pt idx="22">
                  <c:v>111.68729999999999</c:v>
                </c:pt>
                <c:pt idx="23">
                  <c:v>113.20820000000001</c:v>
                </c:pt>
                <c:pt idx="24">
                  <c:v>115.28270000000001</c:v>
                </c:pt>
                <c:pt idx="25">
                  <c:v>115.5515</c:v>
                </c:pt>
                <c:pt idx="26">
                  <c:v>115.61320000000001</c:v>
                </c:pt>
                <c:pt idx="27">
                  <c:v>115.605</c:v>
                </c:pt>
                <c:pt idx="28">
                  <c:v>118.6003</c:v>
                </c:pt>
                <c:pt idx="29">
                  <c:v>118.9401</c:v>
                </c:pt>
                <c:pt idx="30">
                  <c:v>119.61660000000001</c:v>
                </c:pt>
                <c:pt idx="31">
                  <c:v>119.8801</c:v>
                </c:pt>
                <c:pt idx="32">
                  <c:v>120.1382</c:v>
                </c:pt>
                <c:pt idx="33">
                  <c:v>119.768</c:v>
                </c:pt>
                <c:pt idx="34">
                  <c:v>120.7002</c:v>
                </c:pt>
                <c:pt idx="35">
                  <c:v>121.5164</c:v>
                </c:pt>
                <c:pt idx="36">
                  <c:v>121.2898</c:v>
                </c:pt>
                <c:pt idx="37">
                  <c:v>122.11799999999999</c:v>
                </c:pt>
                <c:pt idx="38">
                  <c:v>123.468</c:v>
                </c:pt>
                <c:pt idx="39">
                  <c:v>125.6431</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100.4893</c:v>
                </c:pt>
                <c:pt idx="1">
                  <c:v>100.1378</c:v>
                </c:pt>
                <c:pt idx="2">
                  <c:v>102.5269</c:v>
                </c:pt>
                <c:pt idx="3">
                  <c:v>96.84599</c:v>
                </c:pt>
                <c:pt idx="4">
                  <c:v>87.661569999999998</c:v>
                </c:pt>
                <c:pt idx="5">
                  <c:v>90.12379</c:v>
                </c:pt>
                <c:pt idx="6">
                  <c:v>92.588350000000005</c:v>
                </c:pt>
                <c:pt idx="7">
                  <c:v>93.842690000000005</c:v>
                </c:pt>
                <c:pt idx="8">
                  <c:v>104.92359999999999</c:v>
                </c:pt>
                <c:pt idx="9">
                  <c:v>108.4712</c:v>
                </c:pt>
                <c:pt idx="10">
                  <c:v>109.861</c:v>
                </c:pt>
                <c:pt idx="11">
                  <c:v>116.5896</c:v>
                </c:pt>
                <c:pt idx="12">
                  <c:v>118.3434</c:v>
                </c:pt>
                <c:pt idx="13">
                  <c:v>113.63420000000001</c:v>
                </c:pt>
                <c:pt idx="14">
                  <c:v>113.4888</c:v>
                </c:pt>
                <c:pt idx="15">
                  <c:v>110.1814</c:v>
                </c:pt>
                <c:pt idx="16">
                  <c:v>109.2379</c:v>
                </c:pt>
                <c:pt idx="17">
                  <c:v>109.93210000000001</c:v>
                </c:pt>
                <c:pt idx="18">
                  <c:v>111.65860000000001</c:v>
                </c:pt>
                <c:pt idx="19">
                  <c:v>107.5176</c:v>
                </c:pt>
                <c:pt idx="20">
                  <c:v>113.7895</c:v>
                </c:pt>
                <c:pt idx="21">
                  <c:v>109.0853</c:v>
                </c:pt>
                <c:pt idx="22">
                  <c:v>111.2479</c:v>
                </c:pt>
                <c:pt idx="23">
                  <c:v>112.4896</c:v>
                </c:pt>
                <c:pt idx="24">
                  <c:v>110.28870000000001</c:v>
                </c:pt>
                <c:pt idx="25">
                  <c:v>113.5873</c:v>
                </c:pt>
                <c:pt idx="26">
                  <c:v>109.5419</c:v>
                </c:pt>
                <c:pt idx="27">
                  <c:v>116.5836</c:v>
                </c:pt>
                <c:pt idx="28">
                  <c:v>104.0979</c:v>
                </c:pt>
                <c:pt idx="29">
                  <c:v>112.1202</c:v>
                </c:pt>
                <c:pt idx="30">
                  <c:v>112.4836</c:v>
                </c:pt>
                <c:pt idx="31">
                  <c:v>114.6225</c:v>
                </c:pt>
                <c:pt idx="32">
                  <c:v>113.6675</c:v>
                </c:pt>
                <c:pt idx="33">
                  <c:v>111.9862</c:v>
                </c:pt>
                <c:pt idx="34">
                  <c:v>116.6336</c:v>
                </c:pt>
                <c:pt idx="35">
                  <c:v>115.05549999999999</c:v>
                </c:pt>
                <c:pt idx="36">
                  <c:v>116.30759999999999</c:v>
                </c:pt>
                <c:pt idx="37">
                  <c:v>116.7107</c:v>
                </c:pt>
                <c:pt idx="38">
                  <c:v>118.1658</c:v>
                </c:pt>
                <c:pt idx="39">
                  <c:v>119.2936</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102.5562</c:v>
                </c:pt>
                <c:pt idx="1">
                  <c:v>100.84569999999999</c:v>
                </c:pt>
                <c:pt idx="2">
                  <c:v>100.3685</c:v>
                </c:pt>
                <c:pt idx="3">
                  <c:v>96.229560000000006</c:v>
                </c:pt>
                <c:pt idx="4">
                  <c:v>84.5608</c:v>
                </c:pt>
                <c:pt idx="5">
                  <c:v>88.296030000000002</c:v>
                </c:pt>
                <c:pt idx="6">
                  <c:v>91.118859999999998</c:v>
                </c:pt>
                <c:pt idx="7">
                  <c:v>92.683179999999993</c:v>
                </c:pt>
                <c:pt idx="8">
                  <c:v>101.351</c:v>
                </c:pt>
                <c:pt idx="9">
                  <c:v>103.30970000000001</c:v>
                </c:pt>
                <c:pt idx="10">
                  <c:v>103.9131</c:v>
                </c:pt>
                <c:pt idx="11">
                  <c:v>105.48099999999999</c:v>
                </c:pt>
                <c:pt idx="12">
                  <c:v>108.3018</c:v>
                </c:pt>
                <c:pt idx="13">
                  <c:v>108.3584</c:v>
                </c:pt>
                <c:pt idx="14">
                  <c:v>108.79040000000001</c:v>
                </c:pt>
                <c:pt idx="15">
                  <c:v>106.8545</c:v>
                </c:pt>
                <c:pt idx="16">
                  <c:v>105.446</c:v>
                </c:pt>
                <c:pt idx="17">
                  <c:v>106.66970000000001</c:v>
                </c:pt>
                <c:pt idx="18">
                  <c:v>106.616</c:v>
                </c:pt>
                <c:pt idx="19">
                  <c:v>103.3454</c:v>
                </c:pt>
                <c:pt idx="20">
                  <c:v>104.5638</c:v>
                </c:pt>
                <c:pt idx="21">
                  <c:v>104.3411</c:v>
                </c:pt>
                <c:pt idx="22">
                  <c:v>104.0681</c:v>
                </c:pt>
                <c:pt idx="23">
                  <c:v>106.3531</c:v>
                </c:pt>
                <c:pt idx="24">
                  <c:v>109.7517</c:v>
                </c:pt>
                <c:pt idx="25">
                  <c:v>108.83710000000001</c:v>
                </c:pt>
                <c:pt idx="26">
                  <c:v>109.2765</c:v>
                </c:pt>
                <c:pt idx="27">
                  <c:v>110.0698</c:v>
                </c:pt>
                <c:pt idx="28">
                  <c:v>109.9684</c:v>
                </c:pt>
                <c:pt idx="29">
                  <c:v>110.3528</c:v>
                </c:pt>
                <c:pt idx="30">
                  <c:v>111.4075</c:v>
                </c:pt>
                <c:pt idx="31">
                  <c:v>111.3789</c:v>
                </c:pt>
                <c:pt idx="32">
                  <c:v>113.70269999999999</c:v>
                </c:pt>
                <c:pt idx="33">
                  <c:v>112.9692</c:v>
                </c:pt>
                <c:pt idx="34">
                  <c:v>113.7944</c:v>
                </c:pt>
                <c:pt idx="35">
                  <c:v>113.9204</c:v>
                </c:pt>
                <c:pt idx="36">
                  <c:v>114.782</c:v>
                </c:pt>
                <c:pt idx="37">
                  <c:v>115.3061</c:v>
                </c:pt>
                <c:pt idx="38">
                  <c:v>117.6764</c:v>
                </c:pt>
                <c:pt idx="39">
                  <c:v>119.1742</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102.7338</c:v>
                </c:pt>
                <c:pt idx="1">
                  <c:v>101.6103</c:v>
                </c:pt>
                <c:pt idx="2">
                  <c:v>97.7911</c:v>
                </c:pt>
                <c:pt idx="3">
                  <c:v>97.864829999999998</c:v>
                </c:pt>
                <c:pt idx="4">
                  <c:v>86.075509999999994</c:v>
                </c:pt>
                <c:pt idx="5">
                  <c:v>88.157589999999999</c:v>
                </c:pt>
                <c:pt idx="6">
                  <c:v>87.848370000000003</c:v>
                </c:pt>
                <c:pt idx="7">
                  <c:v>90.196479999999994</c:v>
                </c:pt>
                <c:pt idx="8">
                  <c:v>94.087739999999997</c:v>
                </c:pt>
                <c:pt idx="9">
                  <c:v>96.313140000000004</c:v>
                </c:pt>
                <c:pt idx="10">
                  <c:v>99.126199999999997</c:v>
                </c:pt>
                <c:pt idx="11">
                  <c:v>100.86409999999999</c:v>
                </c:pt>
                <c:pt idx="12">
                  <c:v>99.602069999999998</c:v>
                </c:pt>
                <c:pt idx="13">
                  <c:v>96.414599999999993</c:v>
                </c:pt>
                <c:pt idx="14">
                  <c:v>94.760890000000003</c:v>
                </c:pt>
                <c:pt idx="15">
                  <c:v>93.168000000000006</c:v>
                </c:pt>
                <c:pt idx="16">
                  <c:v>87.653350000000003</c:v>
                </c:pt>
                <c:pt idx="17">
                  <c:v>84.520989999999998</c:v>
                </c:pt>
                <c:pt idx="18">
                  <c:v>85.527600000000007</c:v>
                </c:pt>
                <c:pt idx="19">
                  <c:v>86.092619999999997</c:v>
                </c:pt>
                <c:pt idx="20">
                  <c:v>87.781319999999994</c:v>
                </c:pt>
                <c:pt idx="21">
                  <c:v>89.677670000000006</c:v>
                </c:pt>
                <c:pt idx="22">
                  <c:v>94.010249999999999</c:v>
                </c:pt>
                <c:pt idx="23">
                  <c:v>93.005759999999995</c:v>
                </c:pt>
                <c:pt idx="24">
                  <c:v>92.036190000000005</c:v>
                </c:pt>
                <c:pt idx="25">
                  <c:v>93.866020000000006</c:v>
                </c:pt>
                <c:pt idx="26">
                  <c:v>94.378110000000007</c:v>
                </c:pt>
                <c:pt idx="27">
                  <c:v>93.218810000000005</c:v>
                </c:pt>
                <c:pt idx="28">
                  <c:v>92.576089999999994</c:v>
                </c:pt>
                <c:pt idx="29">
                  <c:v>94.576880000000003</c:v>
                </c:pt>
                <c:pt idx="30">
                  <c:v>92.075620000000001</c:v>
                </c:pt>
                <c:pt idx="31">
                  <c:v>95.378910000000005</c:v>
                </c:pt>
                <c:pt idx="32">
                  <c:v>92.762479999999996</c:v>
                </c:pt>
                <c:pt idx="33">
                  <c:v>96.440650000000005</c:v>
                </c:pt>
                <c:pt idx="34">
                  <c:v>98.508039999999994</c:v>
                </c:pt>
                <c:pt idx="35">
                  <c:v>98.557270000000003</c:v>
                </c:pt>
                <c:pt idx="36">
                  <c:v>102.29349999999999</c:v>
                </c:pt>
                <c:pt idx="37">
                  <c:v>99.792029999999997</c:v>
                </c:pt>
                <c:pt idx="38">
                  <c:v>98.641149999999996</c:v>
                </c:pt>
                <c:pt idx="39">
                  <c:v>99.426270000000002</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30"/>
          <c:min val="8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fi-FI">
                        <a:solidFill>
                          <a:schemeClr val="accent1"/>
                        </a:solidFill>
                      </a:rPr>
                      <a:pPr/>
                      <a:t>[LUOKAN NIMI]</a:t>
                    </a:fld>
                    <a:r>
                      <a:rPr lang="fi-FI" dirty="0">
                        <a:solidFill>
                          <a:schemeClr val="accent1"/>
                        </a:solidFill>
                      </a:rPr>
                      <a:t>, </a:t>
                    </a:r>
                    <a:fld id="{D4D1B192-4D72-47FC-8D47-54A58A22BECF}" type="VALUE">
                      <a:rPr lang="fi-FI">
                        <a:solidFill>
                          <a:schemeClr val="accent1"/>
                        </a:solidFill>
                      </a:rPr>
                      <a:pPr/>
                      <a:t>[ARVO]</a:t>
                    </a:fld>
                    <a:endParaRPr lang="fi-FI"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6.6795291857544653E-2"/>
                  <c:y val="5.0890005862156015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481041194814974"/>
                      <c:h val="8.4041354008834029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Autot ja autonosat</c:v>
                </c:pt>
                <c:pt idx="4">
                  <c:v>Värimetallit</c:v>
                </c:pt>
                <c:pt idx="5">
                  <c:v>Tietoliikennelaitteet</c:v>
                </c:pt>
                <c:pt idx="6">
                  <c:v>Laivat, veneet ja muut ajoneuvot</c:v>
                </c:pt>
                <c:pt idx="7">
                  <c:v>Lääkintäkojeet ja laitteet</c:v>
                </c:pt>
                <c:pt idx="8">
                  <c:v>Metallituotteet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7.8</c:v>
                </c:pt>
                <c:pt idx="1">
                  <c:v>4.2</c:v>
                </c:pt>
                <c:pt idx="2">
                  <c:v>3.8</c:v>
                </c:pt>
                <c:pt idx="3">
                  <c:v>3.5</c:v>
                </c:pt>
                <c:pt idx="4">
                  <c:v>3.4</c:v>
                </c:pt>
                <c:pt idx="5">
                  <c:v>2.7</c:v>
                </c:pt>
                <c:pt idx="6">
                  <c:v>1.9</c:v>
                </c:pt>
                <c:pt idx="7">
                  <c:v>1.6</c:v>
                </c:pt>
                <c:pt idx="8">
                  <c:v>1.3</c:v>
                </c:pt>
                <c:pt idx="9" formatCode="General">
                  <c:v>0.4</c:v>
                </c:pt>
                <c:pt idx="10">
                  <c:v>7.1</c:v>
                </c:pt>
                <c:pt idx="11">
                  <c:v>2.8</c:v>
                </c:pt>
                <c:pt idx="12">
                  <c:v>2</c:v>
                </c:pt>
                <c:pt idx="13">
                  <c:v>4.5</c:v>
                </c:pt>
                <c:pt idx="14">
                  <c:v>3.5</c:v>
                </c:pt>
                <c:pt idx="15">
                  <c:v>2.6</c:v>
                </c:pt>
                <c:pt idx="16">
                  <c:v>0.9</c:v>
                </c:pt>
                <c:pt idx="17">
                  <c:v>5.5</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8159939939403148"/>
          <c:h val="0.86779757619835696"/>
        </c:manualLayout>
      </c:layout>
      <c:lineChart>
        <c:grouping val="standard"/>
        <c:varyColors val="0"/>
        <c:ser>
          <c:idx val="0"/>
          <c:order val="0"/>
          <c:tx>
            <c:strRef>
              <c:f>Taul1!$B$1</c:f>
              <c:strCache>
                <c:ptCount val="1"/>
                <c:pt idx="0">
                  <c:v>EU-maat</c:v>
                </c:pt>
              </c:strCache>
            </c:strRef>
          </c:tx>
          <c:spPr>
            <a:ln w="38100">
              <a:solidFill>
                <a:schemeClr val="tx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100.5746</c:v>
                </c:pt>
                <c:pt idx="1">
                  <c:v>100.4958</c:v>
                </c:pt>
                <c:pt idx="2">
                  <c:v>100.0988</c:v>
                </c:pt>
                <c:pt idx="3">
                  <c:v>98.830770000000001</c:v>
                </c:pt>
                <c:pt idx="4">
                  <c:v>97.655259999999998</c:v>
                </c:pt>
                <c:pt idx="5">
                  <c:v>98.240170000000006</c:v>
                </c:pt>
                <c:pt idx="6">
                  <c:v>99.039360000000002</c:v>
                </c:pt>
                <c:pt idx="7">
                  <c:v>99.930139999999994</c:v>
                </c:pt>
                <c:pt idx="8">
                  <c:v>100.733</c:v>
                </c:pt>
                <c:pt idx="9">
                  <c:v>101.4422</c:v>
                </c:pt>
                <c:pt idx="10">
                  <c:v>101.9641</c:v>
                </c:pt>
                <c:pt idx="11">
                  <c:v>102.3531</c:v>
                </c:pt>
                <c:pt idx="12">
                  <c:v>102.6798</c:v>
                </c:pt>
                <c:pt idx="13">
                  <c:v>103.14490000000001</c:v>
                </c:pt>
                <c:pt idx="14">
                  <c:v>103.4539</c:v>
                </c:pt>
                <c:pt idx="15">
                  <c:v>103.51049999999999</c:v>
                </c:pt>
                <c:pt idx="16">
                  <c:v>103.827</c:v>
                </c:pt>
                <c:pt idx="17">
                  <c:v>104.17829999999999</c:v>
                </c:pt>
                <c:pt idx="18">
                  <c:v>104.37520000000001</c:v>
                </c:pt>
                <c:pt idx="19">
                  <c:v>104.34780000000001</c:v>
                </c:pt>
                <c:pt idx="20">
                  <c:v>104.8223</c:v>
                </c:pt>
                <c:pt idx="21">
                  <c:v>105.0046</c:v>
                </c:pt>
                <c:pt idx="22">
                  <c:v>105.15219999999999</c:v>
                </c:pt>
                <c:pt idx="23">
                  <c:v>105.4335</c:v>
                </c:pt>
                <c:pt idx="24">
                  <c:v>105.5484</c:v>
                </c:pt>
                <c:pt idx="25">
                  <c:v>105.64190000000001</c:v>
                </c:pt>
                <c:pt idx="26">
                  <c:v>105.78360000000001</c:v>
                </c:pt>
                <c:pt idx="27">
                  <c:v>106.02070000000001</c:v>
                </c:pt>
                <c:pt idx="28">
                  <c:v>107.0322</c:v>
                </c:pt>
                <c:pt idx="29">
                  <c:v>107.03789999999999</c:v>
                </c:pt>
                <c:pt idx="30">
                  <c:v>107.1285</c:v>
                </c:pt>
                <c:pt idx="31">
                  <c:v>107.3655</c:v>
                </c:pt>
                <c:pt idx="32">
                  <c:v>107.53700000000001</c:v>
                </c:pt>
                <c:pt idx="33">
                  <c:v>107.62260000000001</c:v>
                </c:pt>
                <c:pt idx="34">
                  <c:v>108.0219</c:v>
                </c:pt>
                <c:pt idx="35">
                  <c:v>108.5457</c:v>
                </c:pt>
                <c:pt idx="36">
                  <c:v>108.5643</c:v>
                </c:pt>
                <c:pt idx="37">
                  <c:v>108.8835</c:v>
                </c:pt>
                <c:pt idx="38">
                  <c:v>109.21040000000001</c:v>
                </c:pt>
                <c:pt idx="39">
                  <c:v>109.8596</c:v>
                </c:pt>
              </c:numCache>
            </c:numRef>
          </c:val>
          <c:smooth val="0"/>
          <c:extLst>
            <c:ext xmlns:c16="http://schemas.microsoft.com/office/drawing/2014/chart" uri="{C3380CC4-5D6E-409C-BE32-E72D297353CC}">
              <c16:uniqueId val="{0000000A-6472-4554-AA4A-BD192B6CD6AA}"/>
            </c:ext>
          </c:extLst>
        </c:ser>
        <c:ser>
          <c:idx val="1"/>
          <c:order val="1"/>
          <c:tx>
            <c:strRef>
              <c:f>Taul1!$C$1</c:f>
              <c:strCache>
                <c:ptCount val="1"/>
                <c:pt idx="0">
                  <c:v>Ruotsi</c:v>
                </c:pt>
              </c:strCache>
            </c:strRef>
          </c:tx>
          <c:spPr>
            <a:ln w="38100">
              <a:solidFill>
                <a:srgbClr val="C00000"/>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100.91840000000001</c:v>
                </c:pt>
                <c:pt idx="1">
                  <c:v>99.947550000000007</c:v>
                </c:pt>
                <c:pt idx="2">
                  <c:v>101.346</c:v>
                </c:pt>
                <c:pt idx="3">
                  <c:v>97.78801</c:v>
                </c:pt>
                <c:pt idx="4">
                  <c:v>96.34281</c:v>
                </c:pt>
                <c:pt idx="5">
                  <c:v>97.6935</c:v>
                </c:pt>
                <c:pt idx="6">
                  <c:v>97.170810000000003</c:v>
                </c:pt>
                <c:pt idx="7">
                  <c:v>98.240620000000007</c:v>
                </c:pt>
                <c:pt idx="8">
                  <c:v>99.61748</c:v>
                </c:pt>
                <c:pt idx="9">
                  <c:v>100.8732</c:v>
                </c:pt>
                <c:pt idx="10">
                  <c:v>100.7428</c:v>
                </c:pt>
                <c:pt idx="11">
                  <c:v>102.5052</c:v>
                </c:pt>
                <c:pt idx="12">
                  <c:v>101.6494</c:v>
                </c:pt>
                <c:pt idx="13">
                  <c:v>101.3849</c:v>
                </c:pt>
                <c:pt idx="14">
                  <c:v>102.6842</c:v>
                </c:pt>
                <c:pt idx="15">
                  <c:v>100.98269999999999</c:v>
                </c:pt>
                <c:pt idx="16">
                  <c:v>100.5475</c:v>
                </c:pt>
                <c:pt idx="17">
                  <c:v>101.7559</c:v>
                </c:pt>
                <c:pt idx="18">
                  <c:v>101.54349999999999</c:v>
                </c:pt>
                <c:pt idx="19">
                  <c:v>100.1778</c:v>
                </c:pt>
                <c:pt idx="20">
                  <c:v>102.6914</c:v>
                </c:pt>
                <c:pt idx="21">
                  <c:v>100.7923</c:v>
                </c:pt>
                <c:pt idx="22">
                  <c:v>101.8612</c:v>
                </c:pt>
                <c:pt idx="23">
                  <c:v>101.9816</c:v>
                </c:pt>
                <c:pt idx="24">
                  <c:v>102.26309999999999</c:v>
                </c:pt>
                <c:pt idx="25">
                  <c:v>103.0256</c:v>
                </c:pt>
                <c:pt idx="26">
                  <c:v>101.7501</c:v>
                </c:pt>
                <c:pt idx="27">
                  <c:v>103.8323</c:v>
                </c:pt>
                <c:pt idx="28">
                  <c:v>104.7518</c:v>
                </c:pt>
                <c:pt idx="29">
                  <c:v>106.0633</c:v>
                </c:pt>
                <c:pt idx="30">
                  <c:v>106.3693</c:v>
                </c:pt>
                <c:pt idx="31">
                  <c:v>107.4571</c:v>
                </c:pt>
                <c:pt idx="32">
                  <c:v>106.7628</c:v>
                </c:pt>
                <c:pt idx="33">
                  <c:v>106.0737</c:v>
                </c:pt>
                <c:pt idx="34">
                  <c:v>107.7135</c:v>
                </c:pt>
                <c:pt idx="35">
                  <c:v>108.0444</c:v>
                </c:pt>
                <c:pt idx="36">
                  <c:v>107.5265</c:v>
                </c:pt>
                <c:pt idx="37">
                  <c:v>108.1123</c:v>
                </c:pt>
                <c:pt idx="38">
                  <c:v>108.23390000000001</c:v>
                </c:pt>
                <c:pt idx="39">
                  <c:v>108.047</c:v>
                </c:pt>
              </c:numCache>
            </c:numRef>
          </c:val>
          <c:smooth val="0"/>
          <c:extLst>
            <c:ext xmlns:c16="http://schemas.microsoft.com/office/drawing/2014/chart" uri="{C3380CC4-5D6E-409C-BE32-E72D297353CC}">
              <c16:uniqueId val="{0000000B-6472-4554-AA4A-BD192B6CD6AA}"/>
            </c:ext>
          </c:extLst>
        </c:ser>
        <c:ser>
          <c:idx val="2"/>
          <c:order val="2"/>
          <c:tx>
            <c:strRef>
              <c:f>Taul1!$D$1</c:f>
              <c:strCache>
                <c:ptCount val="1"/>
                <c:pt idx="0">
                  <c:v>Saksa</c:v>
                </c:pt>
              </c:strCache>
            </c:strRef>
          </c:tx>
          <c:spPr>
            <a:ln w="38100"/>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100.2443</c:v>
                </c:pt>
                <c:pt idx="1">
                  <c:v>100.34099999999999</c:v>
                </c:pt>
                <c:pt idx="2">
                  <c:v>100.346</c:v>
                </c:pt>
                <c:pt idx="3">
                  <c:v>99.068640000000002</c:v>
                </c:pt>
                <c:pt idx="4">
                  <c:v>95.753190000000004</c:v>
                </c:pt>
                <c:pt idx="5">
                  <c:v>97.211299999999994</c:v>
                </c:pt>
                <c:pt idx="6">
                  <c:v>97.924859999999995</c:v>
                </c:pt>
                <c:pt idx="7">
                  <c:v>99.184100000000001</c:v>
                </c:pt>
                <c:pt idx="8">
                  <c:v>99.105069999999998</c:v>
                </c:pt>
                <c:pt idx="9">
                  <c:v>100.10720000000001</c:v>
                </c:pt>
                <c:pt idx="10">
                  <c:v>100.54470000000001</c:v>
                </c:pt>
                <c:pt idx="11">
                  <c:v>100.53530000000001</c:v>
                </c:pt>
                <c:pt idx="12">
                  <c:v>101.7948</c:v>
                </c:pt>
                <c:pt idx="13">
                  <c:v>101.95189999999999</c:v>
                </c:pt>
                <c:pt idx="14">
                  <c:v>102.1674</c:v>
                </c:pt>
                <c:pt idx="15">
                  <c:v>102.0192</c:v>
                </c:pt>
                <c:pt idx="16">
                  <c:v>102.26139999999999</c:v>
                </c:pt>
                <c:pt idx="17">
                  <c:v>102.7221</c:v>
                </c:pt>
                <c:pt idx="18">
                  <c:v>102.6584</c:v>
                </c:pt>
                <c:pt idx="19">
                  <c:v>102.04179999999999</c:v>
                </c:pt>
                <c:pt idx="20">
                  <c:v>102.9794</c:v>
                </c:pt>
                <c:pt idx="21">
                  <c:v>103.2062</c:v>
                </c:pt>
                <c:pt idx="22">
                  <c:v>103.027</c:v>
                </c:pt>
                <c:pt idx="23">
                  <c:v>103.3873</c:v>
                </c:pt>
                <c:pt idx="24">
                  <c:v>103.75709999999999</c:v>
                </c:pt>
                <c:pt idx="25">
                  <c:v>103.8156</c:v>
                </c:pt>
                <c:pt idx="26">
                  <c:v>103.98260000000001</c:v>
                </c:pt>
                <c:pt idx="27">
                  <c:v>104.5395</c:v>
                </c:pt>
                <c:pt idx="28">
                  <c:v>104.4526</c:v>
                </c:pt>
                <c:pt idx="29">
                  <c:v>104.6795</c:v>
                </c:pt>
                <c:pt idx="30">
                  <c:v>105.2213</c:v>
                </c:pt>
                <c:pt idx="31">
                  <c:v>105.57550000000001</c:v>
                </c:pt>
                <c:pt idx="32">
                  <c:v>105.9666</c:v>
                </c:pt>
                <c:pt idx="33">
                  <c:v>106.23260000000001</c:v>
                </c:pt>
                <c:pt idx="34">
                  <c:v>106.2923</c:v>
                </c:pt>
                <c:pt idx="35">
                  <c:v>106.5565</c:v>
                </c:pt>
                <c:pt idx="36">
                  <c:v>107.09990000000001</c:v>
                </c:pt>
                <c:pt idx="37">
                  <c:v>107.0489</c:v>
                </c:pt>
                <c:pt idx="38">
                  <c:v>107.2042</c:v>
                </c:pt>
                <c:pt idx="39">
                  <c:v>107.7559</c:v>
                </c:pt>
              </c:numCache>
            </c:numRef>
          </c:val>
          <c:smooth val="0"/>
          <c:extLst>
            <c:ext xmlns:c16="http://schemas.microsoft.com/office/drawing/2014/chart" uri="{C3380CC4-5D6E-409C-BE32-E72D297353CC}">
              <c16:uniqueId val="{0000000C-6472-4554-AA4A-BD192B6CD6AA}"/>
            </c:ext>
          </c:extLst>
        </c:ser>
        <c:ser>
          <c:idx val="3"/>
          <c:order val="3"/>
          <c:tx>
            <c:strRef>
              <c:f>Taul1!$E$1</c:f>
              <c:strCache>
                <c:ptCount val="1"/>
                <c:pt idx="0">
                  <c:v>Suomi</c:v>
                </c:pt>
              </c:strCache>
            </c:strRef>
          </c:tx>
          <c:spPr>
            <a:ln w="38100">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101.7135</c:v>
                </c:pt>
                <c:pt idx="1">
                  <c:v>100.4888</c:v>
                </c:pt>
                <c:pt idx="2">
                  <c:v>99.701660000000004</c:v>
                </c:pt>
                <c:pt idx="3">
                  <c:v>98.09599</c:v>
                </c:pt>
                <c:pt idx="4">
                  <c:v>94.941550000000007</c:v>
                </c:pt>
                <c:pt idx="5">
                  <c:v>94.596199999999996</c:v>
                </c:pt>
                <c:pt idx="6">
                  <c:v>95.596350000000001</c:v>
                </c:pt>
                <c:pt idx="7">
                  <c:v>96.290199999999999</c:v>
                </c:pt>
                <c:pt idx="8">
                  <c:v>95.713279999999997</c:v>
                </c:pt>
                <c:pt idx="9">
                  <c:v>98.727279999999993</c:v>
                </c:pt>
                <c:pt idx="10">
                  <c:v>99.163529999999994</c:v>
                </c:pt>
                <c:pt idx="11">
                  <c:v>100.2664</c:v>
                </c:pt>
                <c:pt idx="12">
                  <c:v>100.88160000000001</c:v>
                </c:pt>
                <c:pt idx="13">
                  <c:v>99.199629999999999</c:v>
                </c:pt>
                <c:pt idx="14">
                  <c:v>100.3083</c:v>
                </c:pt>
                <c:pt idx="15">
                  <c:v>99.780510000000007</c:v>
                </c:pt>
                <c:pt idx="16">
                  <c:v>99.477310000000003</c:v>
                </c:pt>
                <c:pt idx="17">
                  <c:v>98.760419999999996</c:v>
                </c:pt>
                <c:pt idx="18">
                  <c:v>97.971500000000006</c:v>
                </c:pt>
                <c:pt idx="19">
                  <c:v>97.774760000000001</c:v>
                </c:pt>
                <c:pt idx="20">
                  <c:v>98.170169999999999</c:v>
                </c:pt>
                <c:pt idx="21">
                  <c:v>98.547389999999993</c:v>
                </c:pt>
                <c:pt idx="22">
                  <c:v>100.15949999999999</c:v>
                </c:pt>
                <c:pt idx="23">
                  <c:v>99.39949</c:v>
                </c:pt>
                <c:pt idx="24">
                  <c:v>99.438900000000004</c:v>
                </c:pt>
                <c:pt idx="25">
                  <c:v>99.2654</c:v>
                </c:pt>
                <c:pt idx="26">
                  <c:v>99.039360000000002</c:v>
                </c:pt>
                <c:pt idx="27">
                  <c:v>98.742440000000002</c:v>
                </c:pt>
                <c:pt idx="28">
                  <c:v>98.671019999999999</c:v>
                </c:pt>
                <c:pt idx="29">
                  <c:v>99.7928</c:v>
                </c:pt>
                <c:pt idx="30">
                  <c:v>98.808700000000002</c:v>
                </c:pt>
                <c:pt idx="31">
                  <c:v>100.0214</c:v>
                </c:pt>
                <c:pt idx="32">
                  <c:v>100.4312</c:v>
                </c:pt>
                <c:pt idx="33">
                  <c:v>100.55329999999999</c:v>
                </c:pt>
                <c:pt idx="34">
                  <c:v>101.1678</c:v>
                </c:pt>
                <c:pt idx="35">
                  <c:v>103.3432</c:v>
                </c:pt>
                <c:pt idx="36">
                  <c:v>102.8593</c:v>
                </c:pt>
                <c:pt idx="37">
                  <c:v>103.5244</c:v>
                </c:pt>
                <c:pt idx="38">
                  <c:v>103.2186</c:v>
                </c:pt>
                <c:pt idx="39">
                  <c:v>103.5909</c:v>
                </c:pt>
              </c:numCache>
            </c:numRef>
          </c:val>
          <c:smooth val="0"/>
          <c:extLst>
            <c:ext xmlns:c16="http://schemas.microsoft.com/office/drawing/2014/chart" uri="{C3380CC4-5D6E-409C-BE32-E72D297353CC}">
              <c16:uniqueId val="{0000000D-6472-4554-AA4A-BD192B6CD6AA}"/>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2"/>
          <c:min val="94"/>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2"/>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8052</c:v>
                </c:pt>
                <c:pt idx="1">
                  <c:v>8383</c:v>
                </c:pt>
                <c:pt idx="2">
                  <c:v>9979</c:v>
                </c:pt>
                <c:pt idx="3">
                  <c:v>10594</c:v>
                </c:pt>
                <c:pt idx="4">
                  <c:v>8937</c:v>
                </c:pt>
                <c:pt idx="5">
                  <c:v>8431</c:v>
                </c:pt>
                <c:pt idx="6">
                  <c:v>8623</c:v>
                </c:pt>
                <c:pt idx="7">
                  <c:v>8195</c:v>
                </c:pt>
                <c:pt idx="8">
                  <c:v>7721</c:v>
                </c:pt>
                <c:pt idx="9">
                  <c:v>8079</c:v>
                </c:pt>
                <c:pt idx="10">
                  <c:v>8328</c:v>
                </c:pt>
                <c:pt idx="11">
                  <c:v>8193</c:v>
                </c:pt>
                <c:pt idx="12">
                  <c:v>8784</c:v>
                </c:pt>
                <c:pt idx="13">
                  <c:v>8504</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5154</c:v>
                </c:pt>
                <c:pt idx="1">
                  <c:v>5361</c:v>
                </c:pt>
                <c:pt idx="2">
                  <c:v>6161</c:v>
                </c:pt>
                <c:pt idx="3">
                  <c:v>7463</c:v>
                </c:pt>
                <c:pt idx="4">
                  <c:v>6490</c:v>
                </c:pt>
                <c:pt idx="5">
                  <c:v>6374</c:v>
                </c:pt>
                <c:pt idx="6">
                  <c:v>6438</c:v>
                </c:pt>
                <c:pt idx="7">
                  <c:v>5745</c:v>
                </c:pt>
                <c:pt idx="8">
                  <c:v>5182</c:v>
                </c:pt>
                <c:pt idx="9">
                  <c:v>5748</c:v>
                </c:pt>
                <c:pt idx="10">
                  <c:v>5527</c:v>
                </c:pt>
                <c:pt idx="11">
                  <c:v>5158</c:v>
                </c:pt>
                <c:pt idx="12">
                  <c:v>5444</c:v>
                </c:pt>
                <c:pt idx="13">
                  <c:v>5836</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Taul1!$B$2:$B$8</c:f>
              <c:numCache>
                <c:formatCode>General</c:formatCode>
                <c:ptCount val="7"/>
                <c:pt idx="0">
                  <c:v>12.917</c:v>
                </c:pt>
                <c:pt idx="1">
                  <c:v>12.484999999999999</c:v>
                </c:pt>
                <c:pt idx="2">
                  <c:v>12.426</c:v>
                </c:pt>
                <c:pt idx="3">
                  <c:v>12.510999999999999</c:v>
                </c:pt>
                <c:pt idx="4">
                  <c:v>13.747714</c:v>
                </c:pt>
                <c:pt idx="5">
                  <c:v>14.183875</c:v>
                </c:pt>
                <c:pt idx="6">
                  <c:v>15.5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Taul1!$A$2:$A$8</c:f>
              <c:numCache>
                <c:formatCode>General</c:formatCode>
                <c:ptCount val="7"/>
                <c:pt idx="0">
                  <c:v>2011</c:v>
                </c:pt>
                <c:pt idx="1">
                  <c:v>2012</c:v>
                </c:pt>
                <c:pt idx="2">
                  <c:v>2013</c:v>
                </c:pt>
                <c:pt idx="3">
                  <c:v>2014</c:v>
                </c:pt>
                <c:pt idx="4">
                  <c:v>2015</c:v>
                </c:pt>
                <c:pt idx="5">
                  <c:v>2016</c:v>
                </c:pt>
                <c:pt idx="6">
                  <c:v>2017</c:v>
                </c:pt>
              </c:numCache>
            </c:numRef>
          </c:cat>
          <c:val>
            <c:numRef>
              <c:f>Taul1!$C$2:$C$8</c:f>
              <c:numCache>
                <c:formatCode>General</c:formatCode>
                <c:ptCount val="7"/>
                <c:pt idx="0">
                  <c:v>8.5210000000000008</c:v>
                </c:pt>
                <c:pt idx="1">
                  <c:v>9.8350000000000009</c:v>
                </c:pt>
                <c:pt idx="2">
                  <c:v>9.77</c:v>
                </c:pt>
                <c:pt idx="3">
                  <c:v>8.6240000000000006</c:v>
                </c:pt>
                <c:pt idx="4">
                  <c:v>9.4160000000000004</c:v>
                </c:pt>
                <c:pt idx="5">
                  <c:v>9.6929999999999996</c:v>
                </c:pt>
                <c:pt idx="6">
                  <c:v>10.635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6"/>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bkt:hen</a:t>
            </a:r>
            <a:r>
              <a:rPr lang="en-GB" sz="1200" b="0" dirty="0">
                <a:solidFill>
                  <a:srgbClr val="002060"/>
                </a:solidFill>
              </a:rPr>
              <a:t>,</a:t>
            </a:r>
            <a:r>
              <a:rPr lang="en-GB" sz="1200" b="0" baseline="0" dirty="0">
                <a:solidFill>
                  <a:srgbClr val="002060"/>
                </a:solidFill>
              </a:rPr>
              <a:t> </a:t>
            </a:r>
            <a:r>
              <a:rPr lang="en-GB" sz="1200" b="0" dirty="0">
                <a:solidFill>
                  <a:srgbClr val="002060"/>
                </a:solidFill>
              </a:rPr>
              <a:t>% </a:t>
            </a:r>
          </a:p>
        </c:rich>
      </c:tx>
      <c:layout>
        <c:manualLayout>
          <c:xMode val="edge"/>
          <c:yMode val="edge"/>
          <c:x val="5.2899562356067575E-2"/>
          <c:y val="8.17741275344862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1"/>
          <c:order val="0"/>
          <c:tx>
            <c:strRef>
              <c:f>Taul1!$B$1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16.489999999999998</c:v>
                </c:pt>
                <c:pt idx="1">
                  <c:v>16.78</c:v>
                </c:pt>
                <c:pt idx="2">
                  <c:v>17.100000000000001</c:v>
                </c:pt>
                <c:pt idx="3">
                  <c:v>16.84</c:v>
                </c:pt>
                <c:pt idx="4">
                  <c:v>15.36</c:v>
                </c:pt>
                <c:pt idx="5">
                  <c:v>15.49</c:v>
                </c:pt>
                <c:pt idx="6">
                  <c:v>16.260000000000002</c:v>
                </c:pt>
                <c:pt idx="7">
                  <c:v>16.809999999999999</c:v>
                </c:pt>
                <c:pt idx="8">
                  <c:v>16.64</c:v>
                </c:pt>
                <c:pt idx="9">
                  <c:v>16.93</c:v>
                </c:pt>
                <c:pt idx="10">
                  <c:v>16.75</c:v>
                </c:pt>
                <c:pt idx="11">
                  <c:v>17.03</c:v>
                </c:pt>
              </c:numCache>
            </c:numRef>
          </c:val>
          <c:smooth val="0"/>
          <c:extLst>
            <c:ext xmlns:c16="http://schemas.microsoft.com/office/drawing/2014/chart" uri="{C3380CC4-5D6E-409C-BE32-E72D297353CC}">
              <c16:uniqueId val="{0000000A-E517-4532-9752-FD16A3A81DF9}"/>
            </c:ext>
          </c:extLst>
        </c:ser>
        <c:ser>
          <c:idx val="2"/>
          <c:order val="1"/>
          <c:tx>
            <c:strRef>
              <c:f>Taul1!$C$1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15.17</c:v>
                </c:pt>
                <c:pt idx="1">
                  <c:v>15.79</c:v>
                </c:pt>
                <c:pt idx="2">
                  <c:v>16.53</c:v>
                </c:pt>
                <c:pt idx="3">
                  <c:v>17</c:v>
                </c:pt>
                <c:pt idx="4">
                  <c:v>15.03</c:v>
                </c:pt>
                <c:pt idx="5">
                  <c:v>14.73</c:v>
                </c:pt>
                <c:pt idx="6">
                  <c:v>15.42</c:v>
                </c:pt>
                <c:pt idx="7">
                  <c:v>15.65</c:v>
                </c:pt>
                <c:pt idx="8">
                  <c:v>15.43</c:v>
                </c:pt>
                <c:pt idx="9">
                  <c:v>16.21</c:v>
                </c:pt>
                <c:pt idx="10">
                  <c:v>16.41</c:v>
                </c:pt>
                <c:pt idx="11">
                  <c:v>16.66</c:v>
                </c:pt>
              </c:numCache>
            </c:numRef>
          </c:val>
          <c:smooth val="0"/>
          <c:extLst>
            <c:ext xmlns:c16="http://schemas.microsoft.com/office/drawing/2014/chart" uri="{C3380CC4-5D6E-409C-BE32-E72D297353CC}">
              <c16:uniqueId val="{0000000B-E517-4532-9752-FD16A3A81DF9}"/>
            </c:ext>
          </c:extLst>
        </c:ser>
        <c:ser>
          <c:idx val="3"/>
          <c:order val="2"/>
          <c:tx>
            <c:strRef>
              <c:f>Taul1!$D$1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13.87</c:v>
                </c:pt>
                <c:pt idx="1">
                  <c:v>13.9</c:v>
                </c:pt>
                <c:pt idx="2">
                  <c:v>14.52</c:v>
                </c:pt>
                <c:pt idx="3">
                  <c:v>15.09</c:v>
                </c:pt>
                <c:pt idx="4">
                  <c:v>14.01</c:v>
                </c:pt>
                <c:pt idx="5">
                  <c:v>13.37</c:v>
                </c:pt>
                <c:pt idx="6">
                  <c:v>14.24</c:v>
                </c:pt>
                <c:pt idx="7">
                  <c:v>14.25</c:v>
                </c:pt>
                <c:pt idx="8">
                  <c:v>14.14</c:v>
                </c:pt>
                <c:pt idx="9">
                  <c:v>14.79</c:v>
                </c:pt>
                <c:pt idx="10">
                  <c:v>15.04</c:v>
                </c:pt>
                <c:pt idx="11">
                  <c:v>15.43</c:v>
                </c:pt>
              </c:numCache>
            </c:numRef>
          </c:val>
          <c:smooth val="0"/>
          <c:extLst>
            <c:ext xmlns:c16="http://schemas.microsoft.com/office/drawing/2014/chart" uri="{C3380CC4-5D6E-409C-BE32-E72D297353CC}">
              <c16:uniqueId val="{0000000C-E517-4532-9752-FD16A3A81DF9}"/>
            </c:ext>
          </c:extLst>
        </c:ser>
        <c:ser>
          <c:idx val="4"/>
          <c:order val="3"/>
          <c:tx>
            <c:strRef>
              <c:f>Taul1!$E$1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14.71</c:v>
                </c:pt>
                <c:pt idx="1">
                  <c:v>14.44</c:v>
                </c:pt>
                <c:pt idx="2">
                  <c:v>14.67</c:v>
                </c:pt>
                <c:pt idx="3">
                  <c:v>14.71</c:v>
                </c:pt>
                <c:pt idx="4">
                  <c:v>13.8</c:v>
                </c:pt>
                <c:pt idx="5">
                  <c:v>13.05</c:v>
                </c:pt>
                <c:pt idx="6">
                  <c:v>14.15</c:v>
                </c:pt>
                <c:pt idx="7">
                  <c:v>14.44</c:v>
                </c:pt>
                <c:pt idx="8">
                  <c:v>14.73</c:v>
                </c:pt>
                <c:pt idx="9">
                  <c:v>14.6</c:v>
                </c:pt>
                <c:pt idx="10">
                  <c:v>14.55</c:v>
                </c:pt>
                <c:pt idx="11">
                  <c:v>15.05</c:v>
                </c:pt>
              </c:numCache>
            </c:numRef>
          </c:val>
          <c:smooth val="0"/>
          <c:extLst>
            <c:ext xmlns:c16="http://schemas.microsoft.com/office/drawing/2014/chart" uri="{C3380CC4-5D6E-409C-BE32-E72D297353CC}">
              <c16:uniqueId val="{0000000D-E517-4532-9752-FD16A3A81DF9}"/>
            </c:ext>
          </c:extLst>
        </c:ser>
        <c:ser>
          <c:idx val="5"/>
          <c:order val="4"/>
          <c:tx>
            <c:strRef>
              <c:f>Taul1!$F$1</c:f>
              <c:strCache>
                <c:ptCount val="1"/>
                <c:pt idx="0">
                  <c:v>Euromaat</c:v>
                </c:pt>
              </c:strCache>
            </c:strRef>
          </c:tx>
          <c:spPr>
            <a:ln w="63500" cap="rnd">
              <a:solidFill>
                <a:schemeClr val="bg2">
                  <a:lumMod val="65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12.21</c:v>
                </c:pt>
                <c:pt idx="1">
                  <c:v>12.61</c:v>
                </c:pt>
                <c:pt idx="2">
                  <c:v>12.93</c:v>
                </c:pt>
                <c:pt idx="3">
                  <c:v>12.96</c:v>
                </c:pt>
                <c:pt idx="4">
                  <c:v>11.47</c:v>
                </c:pt>
                <c:pt idx="5">
                  <c:v>11.5</c:v>
                </c:pt>
                <c:pt idx="6">
                  <c:v>12</c:v>
                </c:pt>
                <c:pt idx="7">
                  <c:v>11.9</c:v>
                </c:pt>
                <c:pt idx="8">
                  <c:v>11.63</c:v>
                </c:pt>
                <c:pt idx="9">
                  <c:v>11.88</c:v>
                </c:pt>
                <c:pt idx="10">
                  <c:v>12.14</c:v>
                </c:pt>
                <c:pt idx="11">
                  <c:v>12.67</c:v>
                </c:pt>
              </c:numCache>
            </c:numRef>
          </c:val>
          <c:smooth val="0"/>
          <c:extLst>
            <c:ext xmlns:c16="http://schemas.microsoft.com/office/drawing/2014/chart" uri="{C3380CC4-5D6E-409C-BE32-E72D297353CC}">
              <c16:uniqueId val="{0000000E-E517-4532-9752-FD16A3A81DF9}"/>
            </c:ext>
          </c:extLst>
        </c:ser>
        <c:ser>
          <c:idx val="6"/>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12.28</c:v>
                </c:pt>
                <c:pt idx="1">
                  <c:v>12.26</c:v>
                </c:pt>
                <c:pt idx="2">
                  <c:v>13.6</c:v>
                </c:pt>
                <c:pt idx="3">
                  <c:v>14.38</c:v>
                </c:pt>
                <c:pt idx="4">
                  <c:v>12.94</c:v>
                </c:pt>
                <c:pt idx="5">
                  <c:v>11.76</c:v>
                </c:pt>
                <c:pt idx="6">
                  <c:v>11.88</c:v>
                </c:pt>
                <c:pt idx="7">
                  <c:v>11.77</c:v>
                </c:pt>
                <c:pt idx="8">
                  <c:v>10.84</c:v>
                </c:pt>
                <c:pt idx="9">
                  <c:v>10.46</c:v>
                </c:pt>
                <c:pt idx="10">
                  <c:v>10.82</c:v>
                </c:pt>
                <c:pt idx="11">
                  <c:v>11.26</c:v>
                </c:pt>
              </c:numCache>
            </c:numRef>
          </c:val>
          <c:smooth val="0"/>
          <c:extLst>
            <c:ext xmlns:c16="http://schemas.microsoft.com/office/drawing/2014/chart" uri="{C3380CC4-5D6E-409C-BE32-E72D297353CC}">
              <c16:uniqueId val="{0000000F-E517-4532-9752-FD16A3A81DF9}"/>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20"/>
          <c:min val="1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0.49687999999999999</c:v>
                </c:pt>
                <c:pt idx="10">
                  <c:v>0.46434999999999998</c:v>
                </c:pt>
                <c:pt idx="11">
                  <c:v>0.84263999999999994</c:v>
                </c:pt>
                <c:pt idx="12">
                  <c:v>0.59265999999999996</c:v>
                </c:pt>
                <c:pt idx="13">
                  <c:v>0.66479999999999995</c:v>
                </c:pt>
                <c:pt idx="14">
                  <c:v>0.74408399999999997</c:v>
                </c:pt>
                <c:pt idx="15">
                  <c:v>0.74812500000000004</c:v>
                </c:pt>
                <c:pt idx="16">
                  <c:v>0.76311700000000005</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0.81723400000000002</c:v>
                </c:pt>
                <c:pt idx="10">
                  <c:v>0.77607199999999998</c:v>
                </c:pt>
                <c:pt idx="11">
                  <c:v>0.74627299999999996</c:v>
                </c:pt>
                <c:pt idx="12">
                  <c:v>0.75480599999999998</c:v>
                </c:pt>
                <c:pt idx="13">
                  <c:v>0.76545799999999997</c:v>
                </c:pt>
                <c:pt idx="14">
                  <c:v>0.75328600000000001</c:v>
                </c:pt>
                <c:pt idx="15">
                  <c:v>0.70543299999999998</c:v>
                </c:pt>
                <c:pt idx="16">
                  <c:v>0.77607599999999999</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Taul1!$D$2:$D$18</c:f>
              <c:numCache>
                <c:formatCode>General</c:formatCode>
                <c:ptCount val="17"/>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0.71064700000000003</c:v>
                </c:pt>
                <c:pt idx="10">
                  <c:v>0.58736200000000005</c:v>
                </c:pt>
                <c:pt idx="11">
                  <c:v>0.457619</c:v>
                </c:pt>
                <c:pt idx="12">
                  <c:v>0.44191599999999998</c:v>
                </c:pt>
                <c:pt idx="13">
                  <c:v>0.44583299999999998</c:v>
                </c:pt>
                <c:pt idx="14">
                  <c:v>1.2497549999999999</c:v>
                </c:pt>
                <c:pt idx="15">
                  <c:v>1.1762030000000001</c:v>
                </c:pt>
                <c:pt idx="16">
                  <c:v>1.27033</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Taul1!$E$2:$E$18</c:f>
              <c:numCache>
                <c:formatCode>General</c:formatCode>
                <c:ptCount val="17"/>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0.89429099999999995</c:v>
                </c:pt>
                <c:pt idx="10">
                  <c:v>0.82269099999999995</c:v>
                </c:pt>
                <c:pt idx="11">
                  <c:v>0.87582700000000002</c:v>
                </c:pt>
                <c:pt idx="12">
                  <c:v>0.94112600000000002</c:v>
                </c:pt>
                <c:pt idx="13">
                  <c:v>0.92991999999999997</c:v>
                </c:pt>
                <c:pt idx="14">
                  <c:v>0.89028700000000005</c:v>
                </c:pt>
                <c:pt idx="15">
                  <c:v>1.2066479999999999</c:v>
                </c:pt>
                <c:pt idx="16">
                  <c:v>1.5984769999999999</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7000000000000002"/>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Taul1!$B$2:$B$9</c:f>
              <c:numCache>
                <c:formatCode>General</c:formatCode>
                <c:ptCount val="8"/>
                <c:pt idx="0">
                  <c:v>0.18554999999999999</c:v>
                </c:pt>
                <c:pt idx="1">
                  <c:v>0.17242099999999999</c:v>
                </c:pt>
                <c:pt idx="2">
                  <c:v>0.52161599999999997</c:v>
                </c:pt>
                <c:pt idx="3">
                  <c:v>0.31292399999999998</c:v>
                </c:pt>
                <c:pt idx="4">
                  <c:v>0.35733599999999999</c:v>
                </c:pt>
                <c:pt idx="5">
                  <c:v>0.45519100000000001</c:v>
                </c:pt>
                <c:pt idx="6">
                  <c:v>0.48973299999999997</c:v>
                </c:pt>
                <c:pt idx="7">
                  <c:v>0.54928100000000002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Taul1!$C$2:$C$9</c:f>
              <c:numCache>
                <c:formatCode>General</c:formatCode>
                <c:ptCount val="8"/>
                <c:pt idx="0">
                  <c:v>0.63020200000000004</c:v>
                </c:pt>
                <c:pt idx="1">
                  <c:v>0.618977</c:v>
                </c:pt>
                <c:pt idx="2">
                  <c:v>0.61277400000000004</c:v>
                </c:pt>
                <c:pt idx="3">
                  <c:v>0.621367</c:v>
                </c:pt>
                <c:pt idx="4">
                  <c:v>0.63795400000000002</c:v>
                </c:pt>
                <c:pt idx="5">
                  <c:v>0.60056699999999996</c:v>
                </c:pt>
                <c:pt idx="6">
                  <c:v>0.57773200000000002</c:v>
                </c:pt>
                <c:pt idx="7">
                  <c:v>0.65442599999999995</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Taul1!$D$2:$D$9</c:f>
              <c:numCache>
                <c:formatCode>General</c:formatCode>
                <c:ptCount val="8"/>
                <c:pt idx="0">
                  <c:v>0.22862399999999999</c:v>
                </c:pt>
                <c:pt idx="1">
                  <c:v>0.213836</c:v>
                </c:pt>
                <c:pt idx="2">
                  <c:v>0.13354199999999999</c:v>
                </c:pt>
                <c:pt idx="3">
                  <c:v>0.14599400000000001</c:v>
                </c:pt>
                <c:pt idx="4">
                  <c:v>0.16575000000000001</c:v>
                </c:pt>
                <c:pt idx="5">
                  <c:v>1.0080480000000001</c:v>
                </c:pt>
                <c:pt idx="6">
                  <c:v>1.0084139999999999</c:v>
                </c:pt>
                <c:pt idx="7">
                  <c:v>1.1042700000000001</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Taul1!$A$2:$A$9</c:f>
              <c:numCache>
                <c:formatCode>General</c:formatCode>
                <c:ptCount val="8"/>
                <c:pt idx="0">
                  <c:v>2009</c:v>
                </c:pt>
                <c:pt idx="1">
                  <c:v>2010</c:v>
                </c:pt>
                <c:pt idx="2">
                  <c:v>2011</c:v>
                </c:pt>
                <c:pt idx="3">
                  <c:v>2012</c:v>
                </c:pt>
                <c:pt idx="4">
                  <c:v>2013</c:v>
                </c:pt>
                <c:pt idx="5">
                  <c:v>2014</c:v>
                </c:pt>
                <c:pt idx="6">
                  <c:v>2015</c:v>
                </c:pt>
                <c:pt idx="7">
                  <c:v>2016</c:v>
                </c:pt>
              </c:numCache>
            </c:numRef>
          </c:cat>
          <c:val>
            <c:numRef>
              <c:f>Taul1!$E$2:$E$9</c:f>
              <c:numCache>
                <c:formatCode>General</c:formatCode>
                <c:ptCount val="8"/>
                <c:pt idx="0">
                  <c:v>0.209704</c:v>
                </c:pt>
                <c:pt idx="1">
                  <c:v>0.126416</c:v>
                </c:pt>
                <c:pt idx="2">
                  <c:v>0.13631599999999999</c:v>
                </c:pt>
                <c:pt idx="3">
                  <c:v>0.22511800000000001</c:v>
                </c:pt>
                <c:pt idx="4">
                  <c:v>0.213726</c:v>
                </c:pt>
                <c:pt idx="5">
                  <c:v>0.25606099999999998</c:v>
                </c:pt>
                <c:pt idx="6">
                  <c:v>0.60578900000000002</c:v>
                </c:pt>
                <c:pt idx="7">
                  <c:v>1.0158240000000001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2015</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cat>
          <c:val>
            <c:numRef>
              <c:f>Taul1!$B$2:$B$17</c:f>
              <c:numCache>
                <c:formatCode>General</c:formatCode>
                <c:ptCount val="16"/>
                <c:pt idx="0">
                  <c:v>0.39</c:v>
                </c:pt>
                <c:pt idx="1">
                  <c:v>0.35</c:v>
                </c:pt>
                <c:pt idx="2">
                  <c:v>0.28000000000000003</c:v>
                </c:pt>
                <c:pt idx="3">
                  <c:v>0.24</c:v>
                </c:pt>
                <c:pt idx="4">
                  <c:v>0.24</c:v>
                </c:pt>
                <c:pt idx="5">
                  <c:v>0.19</c:v>
                </c:pt>
                <c:pt idx="6">
                  <c:v>0.14000000000000001</c:v>
                </c:pt>
                <c:pt idx="7">
                  <c:v>0.14000000000000001</c:v>
                </c:pt>
                <c:pt idx="8">
                  <c:v>0.13</c:v>
                </c:pt>
                <c:pt idx="9">
                  <c:v>0.12</c:v>
                </c:pt>
                <c:pt idx="10">
                  <c:v>0.12</c:v>
                </c:pt>
                <c:pt idx="11">
                  <c:v>0.11</c:v>
                </c:pt>
                <c:pt idx="12">
                  <c:v>0.08</c:v>
                </c:pt>
                <c:pt idx="13">
                  <c:v>7.0000000000000007E-2</c:v>
                </c:pt>
                <c:pt idx="14">
                  <c:v>6.9999999999999993E-2</c:v>
                </c:pt>
                <c:pt idx="15">
                  <c:v>0.06</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Norja</c:v>
                </c:pt>
                <c:pt idx="6">
                  <c:v>Japani</c:v>
                </c:pt>
                <c:pt idx="7">
                  <c:v>Tanska</c:v>
                </c:pt>
                <c:pt idx="8">
                  <c:v>Ruotsi</c:v>
                </c:pt>
                <c:pt idx="9">
                  <c:v>Kiina</c:v>
                </c:pt>
                <c:pt idx="10">
                  <c:v>Espanja</c:v>
                </c:pt>
                <c:pt idx="11">
                  <c:v>Brasilia</c:v>
                </c:pt>
                <c:pt idx="12">
                  <c:v>Italia</c:v>
                </c:pt>
                <c:pt idx="13">
                  <c:v>Saksa</c:v>
                </c:pt>
                <c:pt idx="14">
                  <c:v>Suomi</c:v>
                </c:pt>
                <c:pt idx="15">
                  <c:v>Viro</c:v>
                </c:pt>
              </c:strCache>
            </c:strRef>
          </c:xVal>
          <c:yVal>
            <c:numRef>
              <c:f>Taul1!$C$2:$C$17</c:f>
              <c:numCache>
                <c:formatCode>General</c:formatCode>
                <c:ptCount val="16"/>
                <c:pt idx="0">
                  <c:v>0.24</c:v>
                </c:pt>
                <c:pt idx="1">
                  <c:v>0.30000000000000004</c:v>
                </c:pt>
                <c:pt idx="2">
                  <c:v>0.17</c:v>
                </c:pt>
                <c:pt idx="3">
                  <c:v>0.22999999999999998</c:v>
                </c:pt>
                <c:pt idx="4">
                  <c:v>0.13</c:v>
                </c:pt>
                <c:pt idx="5">
                  <c:v>0.11</c:v>
                </c:pt>
                <c:pt idx="6">
                  <c:v>0.15</c:v>
                </c:pt>
                <c:pt idx="7">
                  <c:v>0.09</c:v>
                </c:pt>
                <c:pt idx="8">
                  <c:v>0.11</c:v>
                </c:pt>
                <c:pt idx="9">
                  <c:v>0.1</c:v>
                </c:pt>
                <c:pt idx="10">
                  <c:v>0.12</c:v>
                </c:pt>
                <c:pt idx="11">
                  <c:v>0.04</c:v>
                </c:pt>
                <c:pt idx="12">
                  <c:v>7.0000000000000007E-2</c:v>
                </c:pt>
                <c:pt idx="13">
                  <c:v>0.08</c:v>
                </c:pt>
                <c:pt idx="14">
                  <c:v>0.09</c:v>
                </c:pt>
                <c:pt idx="15">
                  <c:v>0.04</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2009-2017</c:v>
                </c:pt>
              </c:strCache>
            </c:strRef>
          </c:tx>
          <c:spPr>
            <a:ln>
              <a:solidFill>
                <a:schemeClr val="tx1"/>
              </a:solidFill>
            </a:ln>
          </c:spPr>
          <c:marker>
            <c:symbol val="none"/>
          </c:marker>
          <c:val>
            <c:numRef>
              <c:f>Taul1!$B$2:$B$11</c:f>
              <c:numCache>
                <c:formatCode>General</c:formatCode>
                <c:ptCount val="10"/>
                <c:pt idx="0">
                  <c:v>193.71100000000001</c:v>
                </c:pt>
                <c:pt idx="1">
                  <c:v>170.26755349999999</c:v>
                </c:pt>
                <c:pt idx="2">
                  <c:v>202.92570889999999</c:v>
                </c:pt>
                <c:pt idx="3">
                  <c:v>222.6471487</c:v>
                </c:pt>
                <c:pt idx="4">
                  <c:v>232.7611982</c:v>
                </c:pt>
                <c:pt idx="5">
                  <c:v>239.58523460000001</c:v>
                </c:pt>
                <c:pt idx="6">
                  <c:v>237.9022354</c:v>
                </c:pt>
                <c:pt idx="7">
                  <c:v>246.87733270000001</c:v>
                </c:pt>
                <c:pt idx="8">
                  <c:v>255.76869239999999</c:v>
                </c:pt>
                <c:pt idx="9">
                  <c:v>262.73562700000002</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2009-2017</c:v>
                </c:pt>
              </c:strCache>
            </c:strRef>
          </c:tx>
          <c:spPr>
            <a:ln>
              <a:solidFill>
                <a:schemeClr val="accent3">
                  <a:lumMod val="50000"/>
                </a:schemeClr>
              </a:solidFill>
            </a:ln>
          </c:spPr>
          <c:marker>
            <c:symbol val="none"/>
          </c:marker>
          <c:val>
            <c:numRef>
              <c:f>Taul1!$C$2:$C$11</c:f>
              <c:numCache>
                <c:formatCode>General</c:formatCode>
                <c:ptCount val="10"/>
                <c:pt idx="0">
                  <c:v>193.71100000000001</c:v>
                </c:pt>
                <c:pt idx="1">
                  <c:v>186.03890290000001</c:v>
                </c:pt>
                <c:pt idx="2">
                  <c:v>195.09630279999999</c:v>
                </c:pt>
                <c:pt idx="3">
                  <c:v>204.40172630000001</c:v>
                </c:pt>
                <c:pt idx="4">
                  <c:v>208.57124569999999</c:v>
                </c:pt>
                <c:pt idx="5">
                  <c:v>213.7116868</c:v>
                </c:pt>
                <c:pt idx="6">
                  <c:v>221.7444769</c:v>
                </c:pt>
                <c:pt idx="7">
                  <c:v>230.1515709</c:v>
                </c:pt>
                <c:pt idx="8">
                  <c:v>237.743514</c:v>
                </c:pt>
                <c:pt idx="9">
                  <c:v>246.7646177</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2009-2017</c:v>
                </c:pt>
              </c:strCache>
            </c:strRef>
          </c:tx>
          <c:spPr>
            <a:ln>
              <a:solidFill>
                <a:srgbClr val="FF0000"/>
              </a:solidFill>
            </a:ln>
          </c:spPr>
          <c:marker>
            <c:symbol val="none"/>
          </c:marker>
          <c:val>
            <c:numRef>
              <c:f>Taul1!$D$2:$D$11</c:f>
              <c:numCache>
                <c:formatCode>General</c:formatCode>
                <c:ptCount val="10"/>
                <c:pt idx="0">
                  <c:v>193.71100000000001</c:v>
                </c:pt>
                <c:pt idx="1">
                  <c:v>182.5077</c:v>
                </c:pt>
                <c:pt idx="2">
                  <c:v>190.09719999999999</c:v>
                </c:pt>
                <c:pt idx="3">
                  <c:v>195.6249</c:v>
                </c:pt>
                <c:pt idx="4">
                  <c:v>199.51390000000001</c:v>
                </c:pt>
                <c:pt idx="5">
                  <c:v>201.20060000000001</c:v>
                </c:pt>
                <c:pt idx="6">
                  <c:v>208.12700000000001</c:v>
                </c:pt>
                <c:pt idx="7">
                  <c:v>219.28980000000001</c:v>
                </c:pt>
                <c:pt idx="8">
                  <c:v>220.9324</c:v>
                </c:pt>
                <c:pt idx="9">
                  <c:v>227.0899</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Taul1!$E$2:$E$11</c:f>
              <c:numCache>
                <c:formatCode>General</c:formatCode>
                <c:ptCount val="10"/>
                <c:pt idx="0">
                  <c:v>193.71100000000001</c:v>
                </c:pt>
                <c:pt idx="1">
                  <c:v>181.029</c:v>
                </c:pt>
                <c:pt idx="2">
                  <c:v>187.1</c:v>
                </c:pt>
                <c:pt idx="3">
                  <c:v>196.869</c:v>
                </c:pt>
                <c:pt idx="4">
                  <c:v>199.79300000000001</c:v>
                </c:pt>
                <c:pt idx="5">
                  <c:v>203.33799999999999</c:v>
                </c:pt>
                <c:pt idx="6">
                  <c:v>205.47399999999999</c:v>
                </c:pt>
                <c:pt idx="7">
                  <c:v>209.60400000000001</c:v>
                </c:pt>
                <c:pt idx="8">
                  <c:v>215.773</c:v>
                </c:pt>
                <c:pt idx="9">
                  <c:v>224.27799999999999</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7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100.4624</c:v>
                </c:pt>
                <c:pt idx="1">
                  <c:v>100.0483</c:v>
                </c:pt>
                <c:pt idx="2">
                  <c:v>99.813649999999996</c:v>
                </c:pt>
                <c:pt idx="3">
                  <c:v>99.675619999999995</c:v>
                </c:pt>
                <c:pt idx="4">
                  <c:v>98.598939999999999</c:v>
                </c:pt>
                <c:pt idx="5">
                  <c:v>98.833600000000004</c:v>
                </c:pt>
                <c:pt idx="6">
                  <c:v>99.164879999999997</c:v>
                </c:pt>
                <c:pt idx="7">
                  <c:v>99.151079999999993</c:v>
                </c:pt>
                <c:pt idx="8">
                  <c:v>99.565190000000001</c:v>
                </c:pt>
                <c:pt idx="9">
                  <c:v>99.993099999999998</c:v>
                </c:pt>
                <c:pt idx="10">
                  <c:v>100.75230000000001</c:v>
                </c:pt>
                <c:pt idx="11">
                  <c:v>101.09739999999999</c:v>
                </c:pt>
                <c:pt idx="12">
                  <c:v>102.4639</c:v>
                </c:pt>
                <c:pt idx="13">
                  <c:v>102.9057</c:v>
                </c:pt>
                <c:pt idx="14">
                  <c:v>103.12649999999999</c:v>
                </c:pt>
                <c:pt idx="15">
                  <c:v>103.18170000000001</c:v>
                </c:pt>
                <c:pt idx="16">
                  <c:v>102.22929999999999</c:v>
                </c:pt>
                <c:pt idx="17">
                  <c:v>100.9179</c:v>
                </c:pt>
                <c:pt idx="18">
                  <c:v>99.551379999999995</c:v>
                </c:pt>
                <c:pt idx="19">
                  <c:v>99.026849999999996</c:v>
                </c:pt>
                <c:pt idx="20">
                  <c:v>98.198629999999994</c:v>
                </c:pt>
                <c:pt idx="21">
                  <c:v>98.281450000000007</c:v>
                </c:pt>
                <c:pt idx="22">
                  <c:v>98.488510000000005</c:v>
                </c:pt>
                <c:pt idx="23">
                  <c:v>98.930220000000006</c:v>
                </c:pt>
                <c:pt idx="24">
                  <c:v>99.468559999999997</c:v>
                </c:pt>
                <c:pt idx="25">
                  <c:v>100.24160000000001</c:v>
                </c:pt>
                <c:pt idx="26">
                  <c:v>100.8903</c:v>
                </c:pt>
                <c:pt idx="27">
                  <c:v>101.49769999999999</c:v>
                </c:pt>
                <c:pt idx="28">
                  <c:v>102.00839999999999</c:v>
                </c:pt>
                <c:pt idx="29">
                  <c:v>102.27070000000001</c:v>
                </c:pt>
                <c:pt idx="30">
                  <c:v>102.61579999999999</c:v>
                </c:pt>
                <c:pt idx="31">
                  <c:v>102.7676</c:v>
                </c:pt>
                <c:pt idx="32">
                  <c:v>102.94710000000001</c:v>
                </c:pt>
                <c:pt idx="33">
                  <c:v>102.72620000000001</c:v>
                </c:pt>
                <c:pt idx="34">
                  <c:v>102.67100000000001</c:v>
                </c:pt>
                <c:pt idx="35">
                  <c:v>102.6434</c:v>
                </c:pt>
                <c:pt idx="36">
                  <c:v>102.8366</c:v>
                </c:pt>
                <c:pt idx="37">
                  <c:v>103.25069999999999</c:v>
                </c:pt>
                <c:pt idx="38">
                  <c:v>103.4854</c:v>
                </c:pt>
                <c:pt idx="39">
                  <c:v>103.6234</c:v>
                </c:pt>
                <c:pt idx="40">
                  <c:v>103.5958</c:v>
                </c:pt>
                <c:pt idx="41">
                  <c:v>103.7891</c:v>
                </c:pt>
                <c:pt idx="42">
                  <c:v>103.7753</c:v>
                </c:pt>
                <c:pt idx="43">
                  <c:v>103.8443</c:v>
                </c:pt>
                <c:pt idx="44">
                  <c:v>103.9547</c:v>
                </c:pt>
                <c:pt idx="45">
                  <c:v>104.0652</c:v>
                </c:pt>
                <c:pt idx="46">
                  <c:v>104.03749999999999</c:v>
                </c:pt>
                <c:pt idx="47">
                  <c:v>104.2032</c:v>
                </c:pt>
                <c:pt idx="48">
                  <c:v>104.53449999999999</c:v>
                </c:pt>
                <c:pt idx="49">
                  <c:v>104.8105</c:v>
                </c:pt>
                <c:pt idx="50">
                  <c:v>104.92100000000001</c:v>
                </c:pt>
                <c:pt idx="51">
                  <c:v>105.0038</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100.3801</c:v>
                </c:pt>
                <c:pt idx="1">
                  <c:v>100.17019999999999</c:v>
                </c:pt>
                <c:pt idx="2">
                  <c:v>99.737639999999999</c:v>
                </c:pt>
                <c:pt idx="3">
                  <c:v>99.712000000000003</c:v>
                </c:pt>
                <c:pt idx="4">
                  <c:v>99.700789999999998</c:v>
                </c:pt>
                <c:pt idx="5">
                  <c:v>99.96996</c:v>
                </c:pt>
                <c:pt idx="6">
                  <c:v>100.20869999999999</c:v>
                </c:pt>
                <c:pt idx="7">
                  <c:v>100.5307</c:v>
                </c:pt>
                <c:pt idx="8">
                  <c:v>101.9551</c:v>
                </c:pt>
                <c:pt idx="9">
                  <c:v>102.2034</c:v>
                </c:pt>
                <c:pt idx="10">
                  <c:v>102.7722</c:v>
                </c:pt>
                <c:pt idx="11">
                  <c:v>103.1808</c:v>
                </c:pt>
                <c:pt idx="12">
                  <c:v>103.30419999999999</c:v>
                </c:pt>
                <c:pt idx="13">
                  <c:v>103.47239999999999</c:v>
                </c:pt>
                <c:pt idx="14">
                  <c:v>103.5958</c:v>
                </c:pt>
                <c:pt idx="15">
                  <c:v>102.6537</c:v>
                </c:pt>
                <c:pt idx="16">
                  <c:v>102.65049999999999</c:v>
                </c:pt>
                <c:pt idx="17">
                  <c:v>100.026</c:v>
                </c:pt>
                <c:pt idx="18">
                  <c:v>97.649959999999993</c:v>
                </c:pt>
                <c:pt idx="19">
                  <c:v>97.587469999999996</c:v>
                </c:pt>
                <c:pt idx="20">
                  <c:v>97.58587</c:v>
                </c:pt>
                <c:pt idx="21">
                  <c:v>97.899900000000002</c:v>
                </c:pt>
                <c:pt idx="22">
                  <c:v>98.173879999999997</c:v>
                </c:pt>
                <c:pt idx="23">
                  <c:v>98.537580000000005</c:v>
                </c:pt>
                <c:pt idx="24">
                  <c:v>98.894869999999997</c:v>
                </c:pt>
                <c:pt idx="25">
                  <c:v>99.303439999999995</c:v>
                </c:pt>
                <c:pt idx="26">
                  <c:v>99.699179999999998</c:v>
                </c:pt>
                <c:pt idx="27">
                  <c:v>100.0549</c:v>
                </c:pt>
                <c:pt idx="28">
                  <c:v>100.3913</c:v>
                </c:pt>
                <c:pt idx="29">
                  <c:v>100.4106</c:v>
                </c:pt>
                <c:pt idx="30">
                  <c:v>100.4747</c:v>
                </c:pt>
                <c:pt idx="31">
                  <c:v>100.5163</c:v>
                </c:pt>
                <c:pt idx="32">
                  <c:v>100.38330000000001</c:v>
                </c:pt>
                <c:pt idx="33">
                  <c:v>100.2231</c:v>
                </c:pt>
                <c:pt idx="34">
                  <c:v>100.1206</c:v>
                </c:pt>
                <c:pt idx="35">
                  <c:v>100.0741</c:v>
                </c:pt>
                <c:pt idx="36">
                  <c:v>100.2119</c:v>
                </c:pt>
                <c:pt idx="37">
                  <c:v>100.0437</c:v>
                </c:pt>
                <c:pt idx="38">
                  <c:v>99.981170000000006</c:v>
                </c:pt>
                <c:pt idx="39">
                  <c:v>100.1863</c:v>
                </c:pt>
                <c:pt idx="40">
                  <c:v>100.0885</c:v>
                </c:pt>
                <c:pt idx="41">
                  <c:v>100.5227</c:v>
                </c:pt>
                <c:pt idx="42">
                  <c:v>100.7294</c:v>
                </c:pt>
                <c:pt idx="43">
                  <c:v>100.8207</c:v>
                </c:pt>
                <c:pt idx="44">
                  <c:v>100.9986</c:v>
                </c:pt>
                <c:pt idx="45">
                  <c:v>101.1219</c:v>
                </c:pt>
                <c:pt idx="46">
                  <c:v>101.4007</c:v>
                </c:pt>
                <c:pt idx="47">
                  <c:v>101.5658</c:v>
                </c:pt>
                <c:pt idx="48">
                  <c:v>102.1057</c:v>
                </c:pt>
                <c:pt idx="49">
                  <c:v>102.6216</c:v>
                </c:pt>
                <c:pt idx="50">
                  <c:v>103.15519999999999</c:v>
                </c:pt>
                <c:pt idx="51">
                  <c:v>103.7928</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100.6474</c:v>
                </c:pt>
                <c:pt idx="1">
                  <c:v>100.29430000000001</c:v>
                </c:pt>
                <c:pt idx="2">
                  <c:v>99.705709999999996</c:v>
                </c:pt>
                <c:pt idx="3">
                  <c:v>99.352559999999997</c:v>
                </c:pt>
                <c:pt idx="4">
                  <c:v>99.941140000000004</c:v>
                </c:pt>
                <c:pt idx="5">
                  <c:v>99.470280000000002</c:v>
                </c:pt>
                <c:pt idx="6">
                  <c:v>99.117130000000003</c:v>
                </c:pt>
                <c:pt idx="7">
                  <c:v>98.999409999999997</c:v>
                </c:pt>
                <c:pt idx="8">
                  <c:v>99.117130000000003</c:v>
                </c:pt>
                <c:pt idx="9">
                  <c:v>99.352559999999997</c:v>
                </c:pt>
                <c:pt idx="10">
                  <c:v>99.470280000000002</c:v>
                </c:pt>
                <c:pt idx="11">
                  <c:v>99.352559999999997</c:v>
                </c:pt>
                <c:pt idx="12">
                  <c:v>99.823430000000002</c:v>
                </c:pt>
                <c:pt idx="13">
                  <c:v>99.705709999999996</c:v>
                </c:pt>
                <c:pt idx="14">
                  <c:v>99.941140000000004</c:v>
                </c:pt>
                <c:pt idx="15">
                  <c:v>99.470280000000002</c:v>
                </c:pt>
                <c:pt idx="16">
                  <c:v>98.763980000000004</c:v>
                </c:pt>
                <c:pt idx="17">
                  <c:v>97.351380000000006</c:v>
                </c:pt>
                <c:pt idx="18">
                  <c:v>96.0565</c:v>
                </c:pt>
                <c:pt idx="19">
                  <c:v>95.232489999999999</c:v>
                </c:pt>
                <c:pt idx="20">
                  <c:v>94.761619999999994</c:v>
                </c:pt>
                <c:pt idx="21">
                  <c:v>94.290760000000006</c:v>
                </c:pt>
                <c:pt idx="22">
                  <c:v>93.702179999999998</c:v>
                </c:pt>
                <c:pt idx="23">
                  <c:v>93.349029999999999</c:v>
                </c:pt>
                <c:pt idx="24">
                  <c:v>93.113600000000005</c:v>
                </c:pt>
                <c:pt idx="25">
                  <c:v>93.113600000000005</c:v>
                </c:pt>
                <c:pt idx="26">
                  <c:v>93.231309999999993</c:v>
                </c:pt>
                <c:pt idx="27">
                  <c:v>93.231309999999993</c:v>
                </c:pt>
                <c:pt idx="28">
                  <c:v>92.878159999999994</c:v>
                </c:pt>
                <c:pt idx="29">
                  <c:v>92.525009999999995</c:v>
                </c:pt>
                <c:pt idx="30">
                  <c:v>91.936430000000001</c:v>
                </c:pt>
                <c:pt idx="31">
                  <c:v>91.46557</c:v>
                </c:pt>
                <c:pt idx="32">
                  <c:v>90.876990000000006</c:v>
                </c:pt>
                <c:pt idx="33">
                  <c:v>90.641549999999995</c:v>
                </c:pt>
                <c:pt idx="34">
                  <c:v>90.523840000000007</c:v>
                </c:pt>
                <c:pt idx="35">
                  <c:v>90.288399999999996</c:v>
                </c:pt>
                <c:pt idx="36">
                  <c:v>89.93526</c:v>
                </c:pt>
                <c:pt idx="37">
                  <c:v>89.93526</c:v>
                </c:pt>
                <c:pt idx="38">
                  <c:v>89.93526</c:v>
                </c:pt>
                <c:pt idx="39">
                  <c:v>90.052970000000002</c:v>
                </c:pt>
                <c:pt idx="40">
                  <c:v>90.170689999999993</c:v>
                </c:pt>
                <c:pt idx="41">
                  <c:v>90.170689999999993</c:v>
                </c:pt>
                <c:pt idx="42">
                  <c:v>90.170689999999993</c:v>
                </c:pt>
                <c:pt idx="43">
                  <c:v>90.170689999999993</c:v>
                </c:pt>
                <c:pt idx="44">
                  <c:v>90.288399999999996</c:v>
                </c:pt>
                <c:pt idx="45">
                  <c:v>90.170689999999993</c:v>
                </c:pt>
                <c:pt idx="46">
                  <c:v>90.288399999999996</c:v>
                </c:pt>
                <c:pt idx="47">
                  <c:v>90.876990000000006</c:v>
                </c:pt>
                <c:pt idx="48">
                  <c:v>91.11242</c:v>
                </c:pt>
                <c:pt idx="49">
                  <c:v>91.347849999999994</c:v>
                </c:pt>
                <c:pt idx="50">
                  <c:v>91.347849999999994</c:v>
                </c:pt>
                <c:pt idx="51">
                  <c:v>91.230140000000006</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100.5184</c:v>
                </c:pt>
                <c:pt idx="1">
                  <c:v>100.2119</c:v>
                </c:pt>
                <c:pt idx="2">
                  <c:v>99.713440000000006</c:v>
                </c:pt>
                <c:pt idx="3">
                  <c:v>99.556240000000003</c:v>
                </c:pt>
                <c:pt idx="4">
                  <c:v>99.220669999999998</c:v>
                </c:pt>
                <c:pt idx="5">
                  <c:v>99.348330000000004</c:v>
                </c:pt>
                <c:pt idx="6">
                  <c:v>99.436139999999995</c:v>
                </c:pt>
                <c:pt idx="7">
                  <c:v>99.315049999999999</c:v>
                </c:pt>
                <c:pt idx="8">
                  <c:v>99.345410000000001</c:v>
                </c:pt>
                <c:pt idx="9">
                  <c:v>99.403199999999998</c:v>
                </c:pt>
                <c:pt idx="10">
                  <c:v>99.653369999999995</c:v>
                </c:pt>
                <c:pt idx="11">
                  <c:v>99.660799999999995</c:v>
                </c:pt>
                <c:pt idx="12">
                  <c:v>100.7312</c:v>
                </c:pt>
                <c:pt idx="13">
                  <c:v>100.4952</c:v>
                </c:pt>
                <c:pt idx="14">
                  <c:v>99.921310000000005</c:v>
                </c:pt>
                <c:pt idx="15">
                  <c:v>98.519930000000002</c:v>
                </c:pt>
                <c:pt idx="16">
                  <c:v>96.812089999999998</c:v>
                </c:pt>
                <c:pt idx="17">
                  <c:v>94.841120000000004</c:v>
                </c:pt>
                <c:pt idx="18">
                  <c:v>93.308120000000002</c:v>
                </c:pt>
                <c:pt idx="19">
                  <c:v>92.263490000000004</c:v>
                </c:pt>
                <c:pt idx="20">
                  <c:v>91.456819999999993</c:v>
                </c:pt>
                <c:pt idx="21">
                  <c:v>91.300520000000006</c:v>
                </c:pt>
                <c:pt idx="22">
                  <c:v>91.006339999999994</c:v>
                </c:pt>
                <c:pt idx="23">
                  <c:v>90.923419999999993</c:v>
                </c:pt>
                <c:pt idx="24">
                  <c:v>90.877989999999997</c:v>
                </c:pt>
                <c:pt idx="25">
                  <c:v>91.076459999999997</c:v>
                </c:pt>
                <c:pt idx="26">
                  <c:v>91.166679999999999</c:v>
                </c:pt>
                <c:pt idx="27">
                  <c:v>91.005139999999997</c:v>
                </c:pt>
                <c:pt idx="28">
                  <c:v>90.742819999999995</c:v>
                </c:pt>
                <c:pt idx="29">
                  <c:v>90.287319999999994</c:v>
                </c:pt>
                <c:pt idx="30">
                  <c:v>90.039599999999993</c:v>
                </c:pt>
                <c:pt idx="31">
                  <c:v>89.656750000000002</c:v>
                </c:pt>
                <c:pt idx="32">
                  <c:v>89.357029999999995</c:v>
                </c:pt>
                <c:pt idx="33">
                  <c:v>88.920590000000004</c:v>
                </c:pt>
                <c:pt idx="34">
                  <c:v>88.717140000000001</c:v>
                </c:pt>
                <c:pt idx="35">
                  <c:v>88.547269999999997</c:v>
                </c:pt>
                <c:pt idx="36">
                  <c:v>88.46002</c:v>
                </c:pt>
                <c:pt idx="37">
                  <c:v>88.542500000000004</c:v>
                </c:pt>
                <c:pt idx="38">
                  <c:v>88.518500000000003</c:v>
                </c:pt>
                <c:pt idx="39">
                  <c:v>88.663719999999998</c:v>
                </c:pt>
                <c:pt idx="40">
                  <c:v>88.520349999999993</c:v>
                </c:pt>
                <c:pt idx="41">
                  <c:v>88.77167</c:v>
                </c:pt>
                <c:pt idx="42">
                  <c:v>88.871849999999995</c:v>
                </c:pt>
                <c:pt idx="43">
                  <c:v>88.991650000000007</c:v>
                </c:pt>
                <c:pt idx="44">
                  <c:v>89.183459999999997</c:v>
                </c:pt>
                <c:pt idx="45">
                  <c:v>89.276859999999999</c:v>
                </c:pt>
                <c:pt idx="46">
                  <c:v>89.411990000000003</c:v>
                </c:pt>
                <c:pt idx="47">
                  <c:v>89.604569999999995</c:v>
                </c:pt>
                <c:pt idx="48">
                  <c:v>89.921639999999996</c:v>
                </c:pt>
                <c:pt idx="49">
                  <c:v>90.198729999999998</c:v>
                </c:pt>
                <c:pt idx="50">
                  <c:v>90.535889999999995</c:v>
                </c:pt>
                <c:pt idx="51">
                  <c:v>90.662390000000002</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100.8146</c:v>
                </c:pt>
                <c:pt idx="1">
                  <c:v>100.026</c:v>
                </c:pt>
                <c:pt idx="2">
                  <c:v>99.594570000000004</c:v>
                </c:pt>
                <c:pt idx="3">
                  <c:v>99.564809999999994</c:v>
                </c:pt>
                <c:pt idx="4">
                  <c:v>98.09187</c:v>
                </c:pt>
                <c:pt idx="5">
                  <c:v>99.014319999999998</c:v>
                </c:pt>
                <c:pt idx="6">
                  <c:v>99.832620000000006</c:v>
                </c:pt>
                <c:pt idx="7">
                  <c:v>99.460669999999993</c:v>
                </c:pt>
                <c:pt idx="8">
                  <c:v>101.4692</c:v>
                </c:pt>
                <c:pt idx="9">
                  <c:v>101.4097</c:v>
                </c:pt>
                <c:pt idx="10">
                  <c:v>102.04949999999999</c:v>
                </c:pt>
                <c:pt idx="11">
                  <c:v>101.4841</c:v>
                </c:pt>
                <c:pt idx="12">
                  <c:v>102.6297</c:v>
                </c:pt>
                <c:pt idx="13">
                  <c:v>102.6446</c:v>
                </c:pt>
                <c:pt idx="14">
                  <c:v>101.5882</c:v>
                </c:pt>
                <c:pt idx="15">
                  <c:v>99.282129999999995</c:v>
                </c:pt>
                <c:pt idx="16">
                  <c:v>95.785749999999993</c:v>
                </c:pt>
                <c:pt idx="17">
                  <c:v>92.334019999999995</c:v>
                </c:pt>
                <c:pt idx="18">
                  <c:v>89.298869999999994</c:v>
                </c:pt>
                <c:pt idx="19">
                  <c:v>89.789850000000001</c:v>
                </c:pt>
                <c:pt idx="20">
                  <c:v>89.655940000000001</c:v>
                </c:pt>
                <c:pt idx="21">
                  <c:v>89.700580000000002</c:v>
                </c:pt>
                <c:pt idx="22">
                  <c:v>90.251069999999999</c:v>
                </c:pt>
                <c:pt idx="23">
                  <c:v>91.322299999999998</c:v>
                </c:pt>
                <c:pt idx="24">
                  <c:v>91.485960000000006</c:v>
                </c:pt>
                <c:pt idx="25">
                  <c:v>91.694249999999997</c:v>
                </c:pt>
                <c:pt idx="26">
                  <c:v>91.649619999999999</c:v>
                </c:pt>
                <c:pt idx="27">
                  <c:v>90.355220000000003</c:v>
                </c:pt>
                <c:pt idx="28">
                  <c:v>90.370090000000005</c:v>
                </c:pt>
                <c:pt idx="29">
                  <c:v>90.191559999999996</c:v>
                </c:pt>
                <c:pt idx="30">
                  <c:v>89.789850000000001</c:v>
                </c:pt>
                <c:pt idx="31">
                  <c:v>88.614469999999997</c:v>
                </c:pt>
                <c:pt idx="32">
                  <c:v>88.778130000000004</c:v>
                </c:pt>
                <c:pt idx="33">
                  <c:v>87.558120000000002</c:v>
                </c:pt>
                <c:pt idx="34">
                  <c:v>87.483729999999994</c:v>
                </c:pt>
                <c:pt idx="35">
                  <c:v>87.171289999999999</c:v>
                </c:pt>
                <c:pt idx="36">
                  <c:v>86.546400000000006</c:v>
                </c:pt>
                <c:pt idx="37">
                  <c:v>86.888599999999997</c:v>
                </c:pt>
                <c:pt idx="38">
                  <c:v>87.424210000000002</c:v>
                </c:pt>
                <c:pt idx="39">
                  <c:v>86.62079</c:v>
                </c:pt>
                <c:pt idx="40">
                  <c:v>83.883210000000005</c:v>
                </c:pt>
                <c:pt idx="41">
                  <c:v>82.856610000000003</c:v>
                </c:pt>
                <c:pt idx="42">
                  <c:v>82.395390000000006</c:v>
                </c:pt>
                <c:pt idx="43">
                  <c:v>82.975639999999999</c:v>
                </c:pt>
                <c:pt idx="44">
                  <c:v>83.094660000000005</c:v>
                </c:pt>
                <c:pt idx="45">
                  <c:v>82.811980000000005</c:v>
                </c:pt>
                <c:pt idx="46">
                  <c:v>81.443179999999998</c:v>
                </c:pt>
                <c:pt idx="47">
                  <c:v>82.365629999999996</c:v>
                </c:pt>
                <c:pt idx="48">
                  <c:v>83.421980000000005</c:v>
                </c:pt>
                <c:pt idx="49">
                  <c:v>83.972480000000004</c:v>
                </c:pt>
                <c:pt idx="50">
                  <c:v>84.002229999999997</c:v>
                </c:pt>
                <c:pt idx="51">
                  <c:v>83.808819999999997</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100.1414</c:v>
                </c:pt>
                <c:pt idx="1">
                  <c:v>100.4243</c:v>
                </c:pt>
                <c:pt idx="2">
                  <c:v>99.858559999999997</c:v>
                </c:pt>
                <c:pt idx="3">
                  <c:v>99.575670000000002</c:v>
                </c:pt>
                <c:pt idx="4">
                  <c:v>99.292789999999997</c:v>
                </c:pt>
                <c:pt idx="5">
                  <c:v>99.292789999999997</c:v>
                </c:pt>
                <c:pt idx="6">
                  <c:v>99.292789999999997</c:v>
                </c:pt>
                <c:pt idx="7">
                  <c:v>100.7072</c:v>
                </c:pt>
                <c:pt idx="8">
                  <c:v>102.1216</c:v>
                </c:pt>
                <c:pt idx="9">
                  <c:v>102.6874</c:v>
                </c:pt>
                <c:pt idx="10">
                  <c:v>101.83880000000001</c:v>
                </c:pt>
                <c:pt idx="11">
                  <c:v>102.6874</c:v>
                </c:pt>
                <c:pt idx="12">
                  <c:v>103.5361</c:v>
                </c:pt>
                <c:pt idx="13">
                  <c:v>103.5361</c:v>
                </c:pt>
                <c:pt idx="14">
                  <c:v>103.5361</c:v>
                </c:pt>
                <c:pt idx="15">
                  <c:v>100.9901</c:v>
                </c:pt>
                <c:pt idx="16">
                  <c:v>95.615279999999998</c:v>
                </c:pt>
                <c:pt idx="17">
                  <c:v>90.806219999999996</c:v>
                </c:pt>
                <c:pt idx="18">
                  <c:v>87.694479999999999</c:v>
                </c:pt>
                <c:pt idx="19">
                  <c:v>84.865629999999996</c:v>
                </c:pt>
                <c:pt idx="20">
                  <c:v>82.319659999999999</c:v>
                </c:pt>
                <c:pt idx="21">
                  <c:v>82.036779999999993</c:v>
                </c:pt>
                <c:pt idx="22">
                  <c:v>81.753889999999998</c:v>
                </c:pt>
                <c:pt idx="23">
                  <c:v>81.188119999999998</c:v>
                </c:pt>
                <c:pt idx="24">
                  <c:v>81.471000000000004</c:v>
                </c:pt>
                <c:pt idx="25">
                  <c:v>82.036779999999993</c:v>
                </c:pt>
                <c:pt idx="26">
                  <c:v>81.753889999999998</c:v>
                </c:pt>
                <c:pt idx="27">
                  <c:v>81.471000000000004</c:v>
                </c:pt>
                <c:pt idx="28">
                  <c:v>80.905230000000003</c:v>
                </c:pt>
                <c:pt idx="29">
                  <c:v>80.339460000000003</c:v>
                </c:pt>
                <c:pt idx="30">
                  <c:v>80.056579999999997</c:v>
                </c:pt>
                <c:pt idx="31">
                  <c:v>79.490809999999996</c:v>
                </c:pt>
                <c:pt idx="32">
                  <c:v>78.925039999999996</c:v>
                </c:pt>
                <c:pt idx="33">
                  <c:v>78.642150000000001</c:v>
                </c:pt>
                <c:pt idx="34">
                  <c:v>78.642150000000001</c:v>
                </c:pt>
                <c:pt idx="35">
                  <c:v>78.642150000000001</c:v>
                </c:pt>
                <c:pt idx="36">
                  <c:v>78.642150000000001</c:v>
                </c:pt>
                <c:pt idx="37">
                  <c:v>79.207920000000001</c:v>
                </c:pt>
                <c:pt idx="38">
                  <c:v>79.207920000000001</c:v>
                </c:pt>
                <c:pt idx="39">
                  <c:v>79.490809999999996</c:v>
                </c:pt>
                <c:pt idx="40">
                  <c:v>80.056579999999997</c:v>
                </c:pt>
                <c:pt idx="41">
                  <c:v>80.056579999999997</c:v>
                </c:pt>
                <c:pt idx="42">
                  <c:v>80.339460000000003</c:v>
                </c:pt>
                <c:pt idx="43">
                  <c:v>80.622349999999997</c:v>
                </c:pt>
                <c:pt idx="44">
                  <c:v>81.188119999999998</c:v>
                </c:pt>
                <c:pt idx="45">
                  <c:v>81.471000000000004</c:v>
                </c:pt>
                <c:pt idx="46">
                  <c:v>82.036779999999993</c:v>
                </c:pt>
                <c:pt idx="47">
                  <c:v>82.319659999999999</c:v>
                </c:pt>
                <c:pt idx="48">
                  <c:v>82.602549999999994</c:v>
                </c:pt>
                <c:pt idx="49">
                  <c:v>82.885429999999999</c:v>
                </c:pt>
                <c:pt idx="50">
                  <c:v>83.168319999999994</c:v>
                </c:pt>
                <c:pt idx="51">
                  <c:v>83.734089999999995</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99.062489999999997</c:v>
                </c:pt>
                <c:pt idx="1">
                  <c:v>100.92659999999999</c:v>
                </c:pt>
                <c:pt idx="2">
                  <c:v>100.0204</c:v>
                </c:pt>
                <c:pt idx="3">
                  <c:v>100.0046</c:v>
                </c:pt>
                <c:pt idx="4">
                  <c:v>101.8381</c:v>
                </c:pt>
                <c:pt idx="5">
                  <c:v>101.4341</c:v>
                </c:pt>
                <c:pt idx="6">
                  <c:v>100.85550000000001</c:v>
                </c:pt>
                <c:pt idx="7">
                  <c:v>101.3325</c:v>
                </c:pt>
                <c:pt idx="8">
                  <c:v>100.28959999999999</c:v>
                </c:pt>
                <c:pt idx="9">
                  <c:v>99.988140000000001</c:v>
                </c:pt>
                <c:pt idx="10">
                  <c:v>100.02979999999999</c:v>
                </c:pt>
                <c:pt idx="11">
                  <c:v>99.195300000000003</c:v>
                </c:pt>
                <c:pt idx="12">
                  <c:v>99.314340000000001</c:v>
                </c:pt>
                <c:pt idx="13">
                  <c:v>98.020759999999996</c:v>
                </c:pt>
                <c:pt idx="14">
                  <c:v>96.632720000000006</c:v>
                </c:pt>
                <c:pt idx="15">
                  <c:v>97.622690000000006</c:v>
                </c:pt>
                <c:pt idx="16">
                  <c:v>97.936520000000002</c:v>
                </c:pt>
                <c:pt idx="17">
                  <c:v>96.953760000000003</c:v>
                </c:pt>
                <c:pt idx="18">
                  <c:v>97.420060000000007</c:v>
                </c:pt>
                <c:pt idx="19">
                  <c:v>96.110730000000004</c:v>
                </c:pt>
                <c:pt idx="20">
                  <c:v>96.603070000000002</c:v>
                </c:pt>
                <c:pt idx="21">
                  <c:v>98.052019999999999</c:v>
                </c:pt>
                <c:pt idx="22">
                  <c:v>99.466440000000006</c:v>
                </c:pt>
                <c:pt idx="23">
                  <c:v>98.023120000000006</c:v>
                </c:pt>
                <c:pt idx="24">
                  <c:v>97.871279999999999</c:v>
                </c:pt>
                <c:pt idx="25">
                  <c:v>98.24691</c:v>
                </c:pt>
                <c:pt idx="26">
                  <c:v>98.489909999999995</c:v>
                </c:pt>
                <c:pt idx="27">
                  <c:v>98.09</c:v>
                </c:pt>
                <c:pt idx="28">
                  <c:v>97.224969999999999</c:v>
                </c:pt>
                <c:pt idx="29">
                  <c:v>95.994470000000007</c:v>
                </c:pt>
                <c:pt idx="30">
                  <c:v>96.376159999999999</c:v>
                </c:pt>
                <c:pt idx="31">
                  <c:v>95.272369999999995</c:v>
                </c:pt>
                <c:pt idx="32">
                  <c:v>97.476600000000005</c:v>
                </c:pt>
                <c:pt idx="33">
                  <c:v>97.875590000000003</c:v>
                </c:pt>
                <c:pt idx="34">
                  <c:v>97.588930000000005</c:v>
                </c:pt>
                <c:pt idx="35">
                  <c:v>98.946889999999996</c:v>
                </c:pt>
                <c:pt idx="36">
                  <c:v>103.48860000000001</c:v>
                </c:pt>
                <c:pt idx="37">
                  <c:v>103.0956</c:v>
                </c:pt>
                <c:pt idx="38">
                  <c:v>101.8874</c:v>
                </c:pt>
                <c:pt idx="39">
                  <c:v>102.51479999999999</c:v>
                </c:pt>
                <c:pt idx="40">
                  <c:v>102.086</c:v>
                </c:pt>
                <c:pt idx="41">
                  <c:v>100.43600000000001</c:v>
                </c:pt>
                <c:pt idx="42">
                  <c:v>102.44759999999999</c:v>
                </c:pt>
                <c:pt idx="43">
                  <c:v>101.43640000000001</c:v>
                </c:pt>
                <c:pt idx="44">
                  <c:v>101.7745</c:v>
                </c:pt>
                <c:pt idx="45">
                  <c:v>102.35590000000001</c:v>
                </c:pt>
                <c:pt idx="46">
                  <c:v>103.95269999999999</c:v>
                </c:pt>
                <c:pt idx="47">
                  <c:v>103.2668</c:v>
                </c:pt>
                <c:pt idx="48">
                  <c:v>105.1259</c:v>
                </c:pt>
                <c:pt idx="49">
                  <c:v>106.2436</c:v>
                </c:pt>
                <c:pt idx="50">
                  <c:v>105.6138</c:v>
                </c:pt>
                <c:pt idx="51">
                  <c:v>106.31100000000001</c:v>
                </c:pt>
                <c:pt idx="52">
                  <c:v>105.6233</c:v>
                </c:pt>
                <c:pt idx="53">
                  <c:v>105.83159999999999</c:v>
                </c:pt>
                <c:pt idx="54">
                  <c:v>105.91800000000001</c:v>
                </c:pt>
                <c:pt idx="55">
                  <c:v>105.8737</c:v>
                </c:pt>
                <c:pt idx="56">
                  <c:v>106.4765</c:v>
                </c:pt>
                <c:pt idx="57">
                  <c:v>106.4109</c:v>
                </c:pt>
                <c:pt idx="58">
                  <c:v>106.70489999999999</c:v>
                </c:pt>
                <c:pt idx="59">
                  <c:v>107.6641</c:v>
                </c:pt>
                <c:pt idx="60">
                  <c:v>109.87050000000001</c:v>
                </c:pt>
                <c:pt idx="61">
                  <c:v>108.79649999999999</c:v>
                </c:pt>
                <c:pt idx="62">
                  <c:v>108.9457</c:v>
                </c:pt>
                <c:pt idx="63">
                  <c:v>108.5719</c:v>
                </c:pt>
                <c:pt idx="64">
                  <c:v>108.31440000000001</c:v>
                </c:pt>
                <c:pt idx="65">
                  <c:v>107.83839999999999</c:v>
                </c:pt>
                <c:pt idx="66">
                  <c:v>107.4192</c:v>
                </c:pt>
                <c:pt idx="67">
                  <c:v>106.2178</c:v>
                </c:pt>
                <c:pt idx="68">
                  <c:v>104.461</c:v>
                </c:pt>
                <c:pt idx="69">
                  <c:v>104.2291</c:v>
                </c:pt>
                <c:pt idx="70">
                  <c:v>103.62439999999999</c:v>
                </c:pt>
                <c:pt idx="71">
                  <c:v>103.2966</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98.54495</c:v>
                </c:pt>
                <c:pt idx="21">
                  <c:v>100.023</c:v>
                </c:pt>
                <c:pt idx="22">
                  <c:v>101.4659</c:v>
                </c:pt>
                <c:pt idx="23">
                  <c:v>99.993539999999996</c:v>
                </c:pt>
                <c:pt idx="24">
                  <c:v>99.838650000000001</c:v>
                </c:pt>
                <c:pt idx="25">
                  <c:v>100.2218</c:v>
                </c:pt>
                <c:pt idx="26">
                  <c:v>100.4697</c:v>
                </c:pt>
                <c:pt idx="27">
                  <c:v>100.06180000000001</c:v>
                </c:pt>
                <c:pt idx="28">
                  <c:v>99.179339999999996</c:v>
                </c:pt>
                <c:pt idx="29">
                  <c:v>97.924109999999999</c:v>
                </c:pt>
                <c:pt idx="30">
                  <c:v>98.313469999999995</c:v>
                </c:pt>
                <c:pt idx="31">
                  <c:v>97.1875</c:v>
                </c:pt>
                <c:pt idx="32">
                  <c:v>99.436030000000002</c:v>
                </c:pt>
                <c:pt idx="33">
                  <c:v>99.843040000000002</c:v>
                </c:pt>
                <c:pt idx="34">
                  <c:v>99.550619999999995</c:v>
                </c:pt>
                <c:pt idx="35">
                  <c:v>100.9359</c:v>
                </c:pt>
                <c:pt idx="36">
                  <c:v>105.5689</c:v>
                </c:pt>
                <c:pt idx="37">
                  <c:v>105.1679</c:v>
                </c:pt>
                <c:pt idx="38">
                  <c:v>103.9355</c:v>
                </c:pt>
                <c:pt idx="39">
                  <c:v>104.57550000000001</c:v>
                </c:pt>
                <c:pt idx="40">
                  <c:v>104.13809999999999</c:v>
                </c:pt>
                <c:pt idx="41">
                  <c:v>102.455</c:v>
                </c:pt>
                <c:pt idx="42">
                  <c:v>104.50700000000001</c:v>
                </c:pt>
                <c:pt idx="43">
                  <c:v>103.4755</c:v>
                </c:pt>
                <c:pt idx="44">
                  <c:v>103.82040000000001</c:v>
                </c:pt>
                <c:pt idx="45">
                  <c:v>104.4134</c:v>
                </c:pt>
                <c:pt idx="46">
                  <c:v>106.0424</c:v>
                </c:pt>
                <c:pt idx="47">
                  <c:v>105.34269999999999</c:v>
                </c:pt>
                <c:pt idx="48">
                  <c:v>107.23909999999999</c:v>
                </c:pt>
                <c:pt idx="49">
                  <c:v>108.3792</c:v>
                </c:pt>
                <c:pt idx="50">
                  <c:v>107.7368</c:v>
                </c:pt>
                <c:pt idx="51">
                  <c:v>108.44799999999999</c:v>
                </c:pt>
                <c:pt idx="52">
                  <c:v>107.7465</c:v>
                </c:pt>
                <c:pt idx="53">
                  <c:v>107.959</c:v>
                </c:pt>
                <c:pt idx="54">
                  <c:v>108.0471</c:v>
                </c:pt>
                <c:pt idx="55">
                  <c:v>108.00190000000001</c:v>
                </c:pt>
                <c:pt idx="56">
                  <c:v>108.6168</c:v>
                </c:pt>
                <c:pt idx="57">
                  <c:v>108.54989999999999</c:v>
                </c:pt>
                <c:pt idx="58">
                  <c:v>108.84990000000001</c:v>
                </c:pt>
                <c:pt idx="59">
                  <c:v>109.8283</c:v>
                </c:pt>
                <c:pt idx="60">
                  <c:v>112.07899999999999</c:v>
                </c:pt>
                <c:pt idx="61">
                  <c:v>110.98350000000001</c:v>
                </c:pt>
                <c:pt idx="62">
                  <c:v>111.1356</c:v>
                </c:pt>
                <c:pt idx="63">
                  <c:v>110.7544</c:v>
                </c:pt>
                <c:pt idx="64">
                  <c:v>110.49169999999999</c:v>
                </c:pt>
                <c:pt idx="65">
                  <c:v>110.0061</c:v>
                </c:pt>
                <c:pt idx="66">
                  <c:v>109.57850000000001</c:v>
                </c:pt>
                <c:pt idx="67">
                  <c:v>108.35299999999999</c:v>
                </c:pt>
                <c:pt idx="68">
                  <c:v>106.5608</c:v>
                </c:pt>
                <c:pt idx="69">
                  <c:v>106.32429999999999</c:v>
                </c:pt>
                <c:pt idx="70">
                  <c:v>105.7075</c:v>
                </c:pt>
                <c:pt idx="71">
                  <c:v>105.373</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99.498459999999994</c:v>
                </c:pt>
                <c:pt idx="33">
                  <c:v>99.905730000000005</c:v>
                </c:pt>
                <c:pt idx="34">
                  <c:v>99.613119999999995</c:v>
                </c:pt>
                <c:pt idx="35">
                  <c:v>100.99930000000001</c:v>
                </c:pt>
                <c:pt idx="36">
                  <c:v>105.63509999999999</c:v>
                </c:pt>
                <c:pt idx="37">
                  <c:v>105.23399999999999</c:v>
                </c:pt>
                <c:pt idx="38">
                  <c:v>104.0008</c:v>
                </c:pt>
                <c:pt idx="39">
                  <c:v>104.6412</c:v>
                </c:pt>
                <c:pt idx="40">
                  <c:v>104.20350000000001</c:v>
                </c:pt>
                <c:pt idx="41">
                  <c:v>102.5193</c:v>
                </c:pt>
                <c:pt idx="42">
                  <c:v>104.57259999999999</c:v>
                </c:pt>
                <c:pt idx="43">
                  <c:v>103.54040000000001</c:v>
                </c:pt>
                <c:pt idx="44">
                  <c:v>103.88549999999999</c:v>
                </c:pt>
                <c:pt idx="45">
                  <c:v>104.4789</c:v>
                </c:pt>
                <c:pt idx="46">
                  <c:v>106.10890000000001</c:v>
                </c:pt>
                <c:pt idx="47">
                  <c:v>105.4088</c:v>
                </c:pt>
                <c:pt idx="48">
                  <c:v>107.3064</c:v>
                </c:pt>
                <c:pt idx="49">
                  <c:v>108.4473</c:v>
                </c:pt>
                <c:pt idx="50">
                  <c:v>107.8044</c:v>
                </c:pt>
                <c:pt idx="51">
                  <c:v>108.51609999999999</c:v>
                </c:pt>
                <c:pt idx="52">
                  <c:v>107.8142</c:v>
                </c:pt>
                <c:pt idx="53">
                  <c:v>108.02679999999999</c:v>
                </c:pt>
                <c:pt idx="54">
                  <c:v>108.11499999999999</c:v>
                </c:pt>
                <c:pt idx="55">
                  <c:v>108.0697</c:v>
                </c:pt>
                <c:pt idx="56">
                  <c:v>108.685</c:v>
                </c:pt>
                <c:pt idx="57">
                  <c:v>108.6181</c:v>
                </c:pt>
                <c:pt idx="58">
                  <c:v>108.9182</c:v>
                </c:pt>
                <c:pt idx="59">
                  <c:v>109.8972</c:v>
                </c:pt>
                <c:pt idx="60">
                  <c:v>112.1494</c:v>
                </c:pt>
                <c:pt idx="61">
                  <c:v>111.0532</c:v>
                </c:pt>
                <c:pt idx="62">
                  <c:v>111.2054</c:v>
                </c:pt>
                <c:pt idx="63">
                  <c:v>110.82389999999999</c:v>
                </c:pt>
                <c:pt idx="64">
                  <c:v>110.56100000000001</c:v>
                </c:pt>
                <c:pt idx="65">
                  <c:v>110.0752</c:v>
                </c:pt>
                <c:pt idx="66">
                  <c:v>109.6473</c:v>
                </c:pt>
                <c:pt idx="67">
                  <c:v>108.42100000000001</c:v>
                </c:pt>
                <c:pt idx="68">
                  <c:v>106.6277</c:v>
                </c:pt>
                <c:pt idx="69">
                  <c:v>106.39109999999999</c:v>
                </c:pt>
                <c:pt idx="70">
                  <c:v>105.77379999999999</c:v>
                </c:pt>
                <c:pt idx="71">
                  <c:v>105.4392</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Taul1!$A$2:$A$45</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2018(1-2)</c:v>
                </c:pt>
              </c:strCache>
            </c:strRef>
          </c:cat>
          <c:val>
            <c:numRef>
              <c:f>Taul1!$B$2:$B$45</c:f>
              <c:numCache>
                <c:formatCode>General</c:formatCode>
                <c:ptCount val="44"/>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5.8</c:v>
                </c:pt>
                <c:pt idx="43">
                  <c:v>4.9000000000000004</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101.39</c:v>
                </c:pt>
                <c:pt idx="1">
                  <c:v>96.99</c:v>
                </c:pt>
                <c:pt idx="2">
                  <c:v>101.19</c:v>
                </c:pt>
                <c:pt idx="3">
                  <c:v>100.43</c:v>
                </c:pt>
                <c:pt idx="4">
                  <c:v>105.82</c:v>
                </c:pt>
                <c:pt idx="5">
                  <c:v>107.2</c:v>
                </c:pt>
                <c:pt idx="6">
                  <c:v>109</c:v>
                </c:pt>
                <c:pt idx="7">
                  <c:v>109.7</c:v>
                </c:pt>
                <c:pt idx="8">
                  <c:v>116.12</c:v>
                </c:pt>
                <c:pt idx="9">
                  <c:v>118.96</c:v>
                </c:pt>
                <c:pt idx="10">
                  <c:v>120.31</c:v>
                </c:pt>
                <c:pt idx="11">
                  <c:v>118.55</c:v>
                </c:pt>
                <c:pt idx="12">
                  <c:v>119.6</c:v>
                </c:pt>
                <c:pt idx="13">
                  <c:v>118.4</c:v>
                </c:pt>
                <c:pt idx="14">
                  <c:v>117.47</c:v>
                </c:pt>
                <c:pt idx="15">
                  <c:v>106.86</c:v>
                </c:pt>
                <c:pt idx="16">
                  <c:v>86.37</c:v>
                </c:pt>
                <c:pt idx="17">
                  <c:v>86.89</c:v>
                </c:pt>
                <c:pt idx="18">
                  <c:v>87.66</c:v>
                </c:pt>
                <c:pt idx="19">
                  <c:v>85.88</c:v>
                </c:pt>
                <c:pt idx="20">
                  <c:v>85.81</c:v>
                </c:pt>
                <c:pt idx="21">
                  <c:v>92.54</c:v>
                </c:pt>
                <c:pt idx="22">
                  <c:v>91.65</c:v>
                </c:pt>
                <c:pt idx="23">
                  <c:v>95.77</c:v>
                </c:pt>
                <c:pt idx="24">
                  <c:v>93.97</c:v>
                </c:pt>
                <c:pt idx="25">
                  <c:v>92.62</c:v>
                </c:pt>
                <c:pt idx="26">
                  <c:v>91.87</c:v>
                </c:pt>
                <c:pt idx="27">
                  <c:v>89.77</c:v>
                </c:pt>
                <c:pt idx="28">
                  <c:v>85.74</c:v>
                </c:pt>
                <c:pt idx="29">
                  <c:v>83.48</c:v>
                </c:pt>
                <c:pt idx="30">
                  <c:v>81.87</c:v>
                </c:pt>
                <c:pt idx="31">
                  <c:v>81.69</c:v>
                </c:pt>
                <c:pt idx="32">
                  <c:v>82.07</c:v>
                </c:pt>
                <c:pt idx="33">
                  <c:v>84.54</c:v>
                </c:pt>
                <c:pt idx="34">
                  <c:v>86.51</c:v>
                </c:pt>
                <c:pt idx="35">
                  <c:v>86.23</c:v>
                </c:pt>
                <c:pt idx="36">
                  <c:v>83.45</c:v>
                </c:pt>
                <c:pt idx="37">
                  <c:v>85.04</c:v>
                </c:pt>
                <c:pt idx="38">
                  <c:v>86.94</c:v>
                </c:pt>
                <c:pt idx="39">
                  <c:v>86.97</c:v>
                </c:pt>
                <c:pt idx="40">
                  <c:v>87.6</c:v>
                </c:pt>
                <c:pt idx="41">
                  <c:v>89.1</c:v>
                </c:pt>
                <c:pt idx="42">
                  <c:v>88.89</c:v>
                </c:pt>
                <c:pt idx="43">
                  <c:v>89.58</c:v>
                </c:pt>
                <c:pt idx="44">
                  <c:v>86.7</c:v>
                </c:pt>
                <c:pt idx="45">
                  <c:v>89.76</c:v>
                </c:pt>
                <c:pt idx="46">
                  <c:v>91.24</c:v>
                </c:pt>
                <c:pt idx="47">
                  <c:v>91.39</c:v>
                </c:pt>
                <c:pt idx="48">
                  <c:v>96.48</c:v>
                </c:pt>
                <c:pt idx="49">
                  <c:v>94.58</c:v>
                </c:pt>
                <c:pt idx="50">
                  <c:v>94.42</c:v>
                </c:pt>
                <c:pt idx="51">
                  <c:v>96.63</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102.51</c:v>
                </c:pt>
                <c:pt idx="1">
                  <c:v>98.24</c:v>
                </c:pt>
                <c:pt idx="2">
                  <c:v>102.5</c:v>
                </c:pt>
                <c:pt idx="3">
                  <c:v>96.9</c:v>
                </c:pt>
                <c:pt idx="4">
                  <c:v>102.87</c:v>
                </c:pt>
                <c:pt idx="5">
                  <c:v>106.96</c:v>
                </c:pt>
                <c:pt idx="6">
                  <c:v>107.03</c:v>
                </c:pt>
                <c:pt idx="7">
                  <c:v>110.05</c:v>
                </c:pt>
                <c:pt idx="8">
                  <c:v>113.95</c:v>
                </c:pt>
                <c:pt idx="9">
                  <c:v>115.52</c:v>
                </c:pt>
                <c:pt idx="10">
                  <c:v>120.04</c:v>
                </c:pt>
                <c:pt idx="11">
                  <c:v>113.73</c:v>
                </c:pt>
                <c:pt idx="12">
                  <c:v>115.87</c:v>
                </c:pt>
                <c:pt idx="13">
                  <c:v>116.46</c:v>
                </c:pt>
                <c:pt idx="14">
                  <c:v>111.86</c:v>
                </c:pt>
                <c:pt idx="15">
                  <c:v>107.2</c:v>
                </c:pt>
                <c:pt idx="16">
                  <c:v>96.25</c:v>
                </c:pt>
                <c:pt idx="17">
                  <c:v>98.41</c:v>
                </c:pt>
                <c:pt idx="18">
                  <c:v>96.59</c:v>
                </c:pt>
                <c:pt idx="19">
                  <c:v>97.26</c:v>
                </c:pt>
                <c:pt idx="20">
                  <c:v>99.13</c:v>
                </c:pt>
                <c:pt idx="21">
                  <c:v>104.8</c:v>
                </c:pt>
                <c:pt idx="22">
                  <c:v>108.35</c:v>
                </c:pt>
                <c:pt idx="23">
                  <c:v>109.5</c:v>
                </c:pt>
                <c:pt idx="24">
                  <c:v>106.93</c:v>
                </c:pt>
                <c:pt idx="25">
                  <c:v>105.32</c:v>
                </c:pt>
                <c:pt idx="26">
                  <c:v>103.84</c:v>
                </c:pt>
                <c:pt idx="27">
                  <c:v>101.94</c:v>
                </c:pt>
                <c:pt idx="28">
                  <c:v>96.12</c:v>
                </c:pt>
                <c:pt idx="29">
                  <c:v>93.53</c:v>
                </c:pt>
                <c:pt idx="30">
                  <c:v>95.64</c:v>
                </c:pt>
                <c:pt idx="31">
                  <c:v>96.85</c:v>
                </c:pt>
                <c:pt idx="32">
                  <c:v>97.38</c:v>
                </c:pt>
                <c:pt idx="33">
                  <c:v>100.95</c:v>
                </c:pt>
                <c:pt idx="34">
                  <c:v>106.11</c:v>
                </c:pt>
                <c:pt idx="35">
                  <c:v>105.23</c:v>
                </c:pt>
                <c:pt idx="36">
                  <c:v>103.81</c:v>
                </c:pt>
                <c:pt idx="37">
                  <c:v>107.15</c:v>
                </c:pt>
                <c:pt idx="38">
                  <c:v>108.64</c:v>
                </c:pt>
                <c:pt idx="39">
                  <c:v>107.72</c:v>
                </c:pt>
                <c:pt idx="40">
                  <c:v>110.13</c:v>
                </c:pt>
                <c:pt idx="41">
                  <c:v>113.64</c:v>
                </c:pt>
                <c:pt idx="42">
                  <c:v>111.66</c:v>
                </c:pt>
                <c:pt idx="43">
                  <c:v>114.96</c:v>
                </c:pt>
                <c:pt idx="44">
                  <c:v>110.24</c:v>
                </c:pt>
                <c:pt idx="45">
                  <c:v>115</c:v>
                </c:pt>
                <c:pt idx="46">
                  <c:v>117.54</c:v>
                </c:pt>
                <c:pt idx="47">
                  <c:v>118.19</c:v>
                </c:pt>
                <c:pt idx="48">
                  <c:v>123.52</c:v>
                </c:pt>
                <c:pt idx="49">
                  <c:v>120.72</c:v>
                </c:pt>
                <c:pt idx="50">
                  <c:v>119.78</c:v>
                </c:pt>
                <c:pt idx="51">
                  <c:v>122.21</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112.85</c:v>
                </c:pt>
                <c:pt idx="14">
                  <c:v>115.17</c:v>
                </c:pt>
                <c:pt idx="15">
                  <c:v>116.97</c:v>
                </c:pt>
                <c:pt idx="16">
                  <c:v>119.16</c:v>
                </c:pt>
                <c:pt idx="17">
                  <c:v>123.29</c:v>
                </c:pt>
                <c:pt idx="18">
                  <c:v>123.54</c:v>
                </c:pt>
                <c:pt idx="19">
                  <c:v>119.42</c:v>
                </c:pt>
                <c:pt idx="20">
                  <c:v>120.84</c:v>
                </c:pt>
                <c:pt idx="21">
                  <c:v>118.65</c:v>
                </c:pt>
                <c:pt idx="22">
                  <c:v>120.06</c:v>
                </c:pt>
                <c:pt idx="23">
                  <c:v>120.71</c:v>
                </c:pt>
                <c:pt idx="24">
                  <c:v>123.16</c:v>
                </c:pt>
                <c:pt idx="25">
                  <c:v>121.1</c:v>
                </c:pt>
                <c:pt idx="26">
                  <c:v>122.51</c:v>
                </c:pt>
                <c:pt idx="27">
                  <c:v>125.35</c:v>
                </c:pt>
                <c:pt idx="28">
                  <c:v>127.67</c:v>
                </c:pt>
                <c:pt idx="29">
                  <c:v>127.28</c:v>
                </c:pt>
                <c:pt idx="30">
                  <c:v>129.21</c:v>
                </c:pt>
                <c:pt idx="31">
                  <c:v>131.27000000000001</c:v>
                </c:pt>
                <c:pt idx="32">
                  <c:v>127.67</c:v>
                </c:pt>
                <c:pt idx="33">
                  <c:v>132.94999999999999</c:v>
                </c:pt>
                <c:pt idx="34">
                  <c:v>129.6</c:v>
                </c:pt>
                <c:pt idx="35">
                  <c:v>130.24</c:v>
                </c:pt>
                <c:pt idx="36">
                  <c:v>132.56</c:v>
                </c:pt>
                <c:pt idx="37">
                  <c:v>134.36000000000001</c:v>
                </c:pt>
                <c:pt idx="38">
                  <c:v>130.88999999999999</c:v>
                </c:pt>
                <c:pt idx="39">
                  <c:v>131.66</c:v>
                </c:pt>
                <c:pt idx="40">
                  <c:v>135.78</c:v>
                </c:pt>
                <c:pt idx="41">
                  <c:v>135.27000000000001</c:v>
                </c:pt>
                <c:pt idx="42">
                  <c:v>134.24</c:v>
                </c:pt>
                <c:pt idx="43">
                  <c:v>135.38999999999999</c:v>
                </c:pt>
                <c:pt idx="44">
                  <c:v>135.65</c:v>
                </c:pt>
                <c:pt idx="45">
                  <c:v>134.11000000000001</c:v>
                </c:pt>
                <c:pt idx="46">
                  <c:v>139</c:v>
                </c:pt>
                <c:pt idx="47">
                  <c:v>135.52000000000001</c:v>
                </c:pt>
                <c:pt idx="48">
                  <c:v>132.9</c:v>
                </c:pt>
                <c:pt idx="49">
                  <c:v>134.19999999999999</c:v>
                </c:pt>
                <c:pt idx="50">
                  <c:v>131.9</c:v>
                </c:pt>
                <c:pt idx="51">
                  <c:v>133.6</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98.691230000000004</c:v>
                </c:pt>
                <c:pt idx="1">
                  <c:v>100.6544</c:v>
                </c:pt>
                <c:pt idx="2">
                  <c:v>98.133790000000005</c:v>
                </c:pt>
                <c:pt idx="3">
                  <c:v>102.5206</c:v>
                </c:pt>
                <c:pt idx="4">
                  <c:v>102.1086</c:v>
                </c:pt>
                <c:pt idx="5">
                  <c:v>99.709159999999997</c:v>
                </c:pt>
                <c:pt idx="6">
                  <c:v>101.4057</c:v>
                </c:pt>
                <c:pt idx="7">
                  <c:v>99.781869999999998</c:v>
                </c:pt>
                <c:pt idx="8">
                  <c:v>101.1876</c:v>
                </c:pt>
                <c:pt idx="9">
                  <c:v>101.1391</c:v>
                </c:pt>
                <c:pt idx="10">
                  <c:v>101.67230000000001</c:v>
                </c:pt>
                <c:pt idx="11">
                  <c:v>103.6597</c:v>
                </c:pt>
                <c:pt idx="12">
                  <c:v>103.95059999999999</c:v>
                </c:pt>
                <c:pt idx="13">
                  <c:v>104.19289999999999</c:v>
                </c:pt>
                <c:pt idx="14">
                  <c:v>104.3141</c:v>
                </c:pt>
                <c:pt idx="15">
                  <c:v>100.6302</c:v>
                </c:pt>
                <c:pt idx="16">
                  <c:v>97.721760000000003</c:v>
                </c:pt>
                <c:pt idx="17">
                  <c:v>93.189530000000005</c:v>
                </c:pt>
                <c:pt idx="18">
                  <c:v>90.765870000000007</c:v>
                </c:pt>
                <c:pt idx="19">
                  <c:v>89.626760000000004</c:v>
                </c:pt>
                <c:pt idx="20">
                  <c:v>88.899659999999997</c:v>
                </c:pt>
                <c:pt idx="21">
                  <c:v>89.287450000000007</c:v>
                </c:pt>
                <c:pt idx="22">
                  <c:v>87.493939999999995</c:v>
                </c:pt>
                <c:pt idx="23">
                  <c:v>87.978669999999994</c:v>
                </c:pt>
                <c:pt idx="24">
                  <c:v>88.245270000000005</c:v>
                </c:pt>
                <c:pt idx="25">
                  <c:v>88.269509999999997</c:v>
                </c:pt>
                <c:pt idx="26">
                  <c:v>90.959770000000006</c:v>
                </c:pt>
                <c:pt idx="27">
                  <c:v>90.063019999999995</c:v>
                </c:pt>
                <c:pt idx="28">
                  <c:v>90.208430000000007</c:v>
                </c:pt>
                <c:pt idx="29">
                  <c:v>90.668930000000003</c:v>
                </c:pt>
                <c:pt idx="30">
                  <c:v>88.56035</c:v>
                </c:pt>
                <c:pt idx="31">
                  <c:v>86.936499999999995</c:v>
                </c:pt>
                <c:pt idx="32">
                  <c:v>87.203100000000006</c:v>
                </c:pt>
                <c:pt idx="33">
                  <c:v>86.718369999999993</c:v>
                </c:pt>
                <c:pt idx="34">
                  <c:v>84.100819999999999</c:v>
                </c:pt>
                <c:pt idx="35">
                  <c:v>84.682500000000005</c:v>
                </c:pt>
                <c:pt idx="36">
                  <c:v>84.294719999999998</c:v>
                </c:pt>
                <c:pt idx="37">
                  <c:v>83.737279999999998</c:v>
                </c:pt>
                <c:pt idx="38">
                  <c:v>82.137659999999997</c:v>
                </c:pt>
                <c:pt idx="39">
                  <c:v>82.937470000000005</c:v>
                </c:pt>
                <c:pt idx="40">
                  <c:v>83.470669999999998</c:v>
                </c:pt>
                <c:pt idx="41">
                  <c:v>81.652929999999998</c:v>
                </c:pt>
                <c:pt idx="42">
                  <c:v>81.507509999999996</c:v>
                </c:pt>
                <c:pt idx="43">
                  <c:v>81.337860000000006</c:v>
                </c:pt>
                <c:pt idx="44">
                  <c:v>80.853129999999993</c:v>
                </c:pt>
                <c:pt idx="45">
                  <c:v>80.998549999999994</c:v>
                </c:pt>
                <c:pt idx="46">
                  <c:v>80.562290000000004</c:v>
                </c:pt>
                <c:pt idx="47">
                  <c:v>80.707710000000006</c:v>
                </c:pt>
                <c:pt idx="48">
                  <c:v>79.059619999999995</c:v>
                </c:pt>
                <c:pt idx="49">
                  <c:v>79.932140000000004</c:v>
                </c:pt>
                <c:pt idx="50">
                  <c:v>81.725639999999999</c:v>
                </c:pt>
                <c:pt idx="51">
                  <c:v>81.507509999999996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5"/>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95.42</c:v>
                </c:pt>
                <c:pt idx="1">
                  <c:v>100.87</c:v>
                </c:pt>
                <c:pt idx="2">
                  <c:v>98.5</c:v>
                </c:pt>
                <c:pt idx="3">
                  <c:v>105.21</c:v>
                </c:pt>
                <c:pt idx="4">
                  <c:v>101.11</c:v>
                </c:pt>
                <c:pt idx="5">
                  <c:v>99.93</c:v>
                </c:pt>
                <c:pt idx="6">
                  <c:v>102.65</c:v>
                </c:pt>
                <c:pt idx="7">
                  <c:v>100.08</c:v>
                </c:pt>
                <c:pt idx="8">
                  <c:v>100.91</c:v>
                </c:pt>
                <c:pt idx="9">
                  <c:v>101.41</c:v>
                </c:pt>
                <c:pt idx="10">
                  <c:v>101.41</c:v>
                </c:pt>
                <c:pt idx="11">
                  <c:v>107.21</c:v>
                </c:pt>
                <c:pt idx="12">
                  <c:v>99.53</c:v>
                </c:pt>
                <c:pt idx="13">
                  <c:v>97.38</c:v>
                </c:pt>
                <c:pt idx="14">
                  <c:v>102.31</c:v>
                </c:pt>
                <c:pt idx="15">
                  <c:v>100.07</c:v>
                </c:pt>
                <c:pt idx="16">
                  <c:v>104.57</c:v>
                </c:pt>
                <c:pt idx="17">
                  <c:v>109.3</c:v>
                </c:pt>
                <c:pt idx="18">
                  <c:v>116.22</c:v>
                </c:pt>
                <c:pt idx="19">
                  <c:v>114.61</c:v>
                </c:pt>
                <c:pt idx="20">
                  <c:v>120.56</c:v>
                </c:pt>
                <c:pt idx="21">
                  <c:v>114.97</c:v>
                </c:pt>
                <c:pt idx="22">
                  <c:v>112.55</c:v>
                </c:pt>
                <c:pt idx="23">
                  <c:v>112.84</c:v>
                </c:pt>
                <c:pt idx="24">
                  <c:v>117.9</c:v>
                </c:pt>
                <c:pt idx="25">
                  <c:v>117.42</c:v>
                </c:pt>
                <c:pt idx="26">
                  <c:v>121.55</c:v>
                </c:pt>
                <c:pt idx="27">
                  <c:v>124.14</c:v>
                </c:pt>
                <c:pt idx="28">
                  <c:v>135.41999999999999</c:v>
                </c:pt>
                <c:pt idx="29">
                  <c:v>138.57</c:v>
                </c:pt>
                <c:pt idx="30">
                  <c:v>137.26</c:v>
                </c:pt>
                <c:pt idx="31">
                  <c:v>132.96</c:v>
                </c:pt>
                <c:pt idx="32">
                  <c:v>130.47999999999999</c:v>
                </c:pt>
                <c:pt idx="33">
                  <c:v>130.6</c:v>
                </c:pt>
                <c:pt idx="34">
                  <c:v>120.65</c:v>
                </c:pt>
                <c:pt idx="35">
                  <c:v>124.11</c:v>
                </c:pt>
                <c:pt idx="36">
                  <c:v>130.82</c:v>
                </c:pt>
                <c:pt idx="37">
                  <c:v>126.55</c:v>
                </c:pt>
                <c:pt idx="38">
                  <c:v>122.47</c:v>
                </c:pt>
                <c:pt idx="39">
                  <c:v>125.37</c:v>
                </c:pt>
                <c:pt idx="40" formatCode="General">
                  <c:v>127.42</c:v>
                </c:pt>
                <c:pt idx="41" formatCode="General">
                  <c:v>123.67</c:v>
                </c:pt>
                <c:pt idx="42" formatCode="General">
                  <c:v>125.1</c:v>
                </c:pt>
                <c:pt idx="43" formatCode="General">
                  <c:v>122.44</c:v>
                </c:pt>
                <c:pt idx="44" formatCode="General">
                  <c:v>130.32</c:v>
                </c:pt>
                <c:pt idx="45" formatCode="General">
                  <c:v>122.33</c:v>
                </c:pt>
                <c:pt idx="46" formatCode="General">
                  <c:v>123.96</c:v>
                </c:pt>
                <c:pt idx="47" formatCode="General">
                  <c:v>120.68</c:v>
                </c:pt>
                <c:pt idx="48" formatCode="General">
                  <c:v>113.96</c:v>
                </c:pt>
                <c:pt idx="49" formatCode="General">
                  <c:v>118.35</c:v>
                </c:pt>
                <c:pt idx="50" formatCode="General">
                  <c:v>119.3</c:v>
                </c:pt>
                <c:pt idx="51" formatCode="General">
                  <c:v>119.76</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96.24</c:v>
                </c:pt>
                <c:pt idx="1">
                  <c:v>101.5</c:v>
                </c:pt>
                <c:pt idx="2">
                  <c:v>98.59</c:v>
                </c:pt>
                <c:pt idx="3">
                  <c:v>103.59</c:v>
                </c:pt>
                <c:pt idx="4">
                  <c:v>104.94</c:v>
                </c:pt>
                <c:pt idx="5">
                  <c:v>103.34</c:v>
                </c:pt>
                <c:pt idx="6">
                  <c:v>104.73</c:v>
                </c:pt>
                <c:pt idx="7">
                  <c:v>104.29</c:v>
                </c:pt>
                <c:pt idx="8">
                  <c:v>103.9</c:v>
                </c:pt>
                <c:pt idx="9">
                  <c:v>103.02</c:v>
                </c:pt>
                <c:pt idx="10">
                  <c:v>99.59</c:v>
                </c:pt>
                <c:pt idx="11">
                  <c:v>108.91</c:v>
                </c:pt>
                <c:pt idx="12">
                  <c:v>98.49</c:v>
                </c:pt>
                <c:pt idx="13">
                  <c:v>92.67</c:v>
                </c:pt>
                <c:pt idx="14">
                  <c:v>100.96</c:v>
                </c:pt>
                <c:pt idx="15">
                  <c:v>95.06</c:v>
                </c:pt>
                <c:pt idx="16">
                  <c:v>98.01</c:v>
                </c:pt>
                <c:pt idx="17">
                  <c:v>100.27</c:v>
                </c:pt>
                <c:pt idx="18">
                  <c:v>106.12</c:v>
                </c:pt>
                <c:pt idx="19">
                  <c:v>103.34</c:v>
                </c:pt>
                <c:pt idx="20">
                  <c:v>111.92</c:v>
                </c:pt>
                <c:pt idx="21">
                  <c:v>111.35</c:v>
                </c:pt>
                <c:pt idx="22">
                  <c:v>114.61</c:v>
                </c:pt>
                <c:pt idx="23">
                  <c:v>119.75</c:v>
                </c:pt>
                <c:pt idx="24">
                  <c:v>128.13999999999999</c:v>
                </c:pt>
                <c:pt idx="25">
                  <c:v>119.31</c:v>
                </c:pt>
                <c:pt idx="26">
                  <c:v>121.72</c:v>
                </c:pt>
                <c:pt idx="27">
                  <c:v>122.93</c:v>
                </c:pt>
                <c:pt idx="28">
                  <c:v>133.01</c:v>
                </c:pt>
                <c:pt idx="29">
                  <c:v>138.03</c:v>
                </c:pt>
                <c:pt idx="30">
                  <c:v>144.58000000000001</c:v>
                </c:pt>
                <c:pt idx="31">
                  <c:v>134.29</c:v>
                </c:pt>
                <c:pt idx="32">
                  <c:v>141.88999999999999</c:v>
                </c:pt>
                <c:pt idx="33">
                  <c:v>132.72999999999999</c:v>
                </c:pt>
                <c:pt idx="34">
                  <c:v>126.7</c:v>
                </c:pt>
                <c:pt idx="35">
                  <c:v>126.77</c:v>
                </c:pt>
                <c:pt idx="36">
                  <c:v>128.87</c:v>
                </c:pt>
                <c:pt idx="37">
                  <c:v>126.81</c:v>
                </c:pt>
                <c:pt idx="38">
                  <c:v>115.37</c:v>
                </c:pt>
                <c:pt idx="39">
                  <c:v>124.31</c:v>
                </c:pt>
                <c:pt idx="40" formatCode="General">
                  <c:v>117.39</c:v>
                </c:pt>
                <c:pt idx="41" formatCode="General">
                  <c:v>118.5</c:v>
                </c:pt>
                <c:pt idx="42" formatCode="General">
                  <c:v>118.7</c:v>
                </c:pt>
                <c:pt idx="43" formatCode="General">
                  <c:v>117.65</c:v>
                </c:pt>
                <c:pt idx="44" formatCode="General">
                  <c:v>121.67</c:v>
                </c:pt>
                <c:pt idx="45" formatCode="General">
                  <c:v>113.43</c:v>
                </c:pt>
                <c:pt idx="46" formatCode="General">
                  <c:v>116.64</c:v>
                </c:pt>
                <c:pt idx="47" formatCode="General">
                  <c:v>111.01</c:v>
                </c:pt>
                <c:pt idx="48" formatCode="General">
                  <c:v>108.46</c:v>
                </c:pt>
                <c:pt idx="49" formatCode="General">
                  <c:v>110.24</c:v>
                </c:pt>
                <c:pt idx="50" formatCode="General">
                  <c:v>110.79</c:v>
                </c:pt>
                <c:pt idx="51" formatCode="General">
                  <c:v>109.6</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rgbClr val="FF00B8"/>
              </a:solidFill>
              <a:ln>
                <a:noFill/>
              </a:ln>
              <a:effectLst/>
            </c:spPr>
            <c:extLst>
              <c:ext xmlns:c16="http://schemas.microsoft.com/office/drawing/2014/chart" uri="{C3380CC4-5D6E-409C-BE32-E72D297353CC}">
                <c16:uniqueId val="{00000001-89B5-440A-9068-9F45F0B0EA02}"/>
              </c:ext>
            </c:extLst>
          </c:dPt>
          <c:dPt>
            <c:idx val="1"/>
            <c:invertIfNegative val="0"/>
            <c:bubble3D val="0"/>
            <c:spPr>
              <a:solidFill>
                <a:srgbClr val="00B0F0"/>
              </a:solidFill>
              <a:ln>
                <a:noFill/>
              </a:ln>
              <a:effectLst/>
            </c:spPr>
            <c:extLst>
              <c:ext xmlns:c16="http://schemas.microsoft.com/office/drawing/2014/chart" uri="{C3380CC4-5D6E-409C-BE32-E72D297353CC}">
                <c16:uniqueId val="{00000000-FF93-433A-9EA3-FA01B7F71343}"/>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Taul1!$A$2:$A$34</c:f>
              <c:strCache>
                <c:ptCount val="33"/>
                <c:pt idx="0">
                  <c:v>Ranska</c:v>
                </c:pt>
                <c:pt idx="1">
                  <c:v>Suomi</c:v>
                </c:pt>
                <c:pt idx="2">
                  <c:v>Norja</c:v>
                </c:pt>
                <c:pt idx="3">
                  <c:v>Tanska</c:v>
                </c:pt>
                <c:pt idx="4">
                  <c:v>Italia</c:v>
                </c:pt>
                <c:pt idx="5">
                  <c:v>Irlanti</c:v>
                </c:pt>
                <c:pt idx="6">
                  <c:v>Belgia</c:v>
                </c:pt>
                <c:pt idx="7">
                  <c:v>Ruotsi</c:v>
                </c:pt>
                <c:pt idx="8">
                  <c:v>Euroalue</c:v>
                </c:pt>
                <c:pt idx="9">
                  <c:v>Espanja</c:v>
                </c:pt>
                <c:pt idx="10">
                  <c:v>Slovakia</c:v>
                </c:pt>
                <c:pt idx="11">
                  <c:v>Kroatia</c:v>
                </c:pt>
                <c:pt idx="12">
                  <c:v>EU28</c:v>
                </c:pt>
                <c:pt idx="13">
                  <c:v>Tsekki</c:v>
                </c:pt>
                <c:pt idx="14">
                  <c:v>Liettua</c:v>
                </c:pt>
                <c:pt idx="15">
                  <c:v>Unkari</c:v>
                </c:pt>
                <c:pt idx="16">
                  <c:v>Itävalta</c:v>
                </c:pt>
                <c:pt idx="17">
                  <c:v>Malta</c:v>
                </c:pt>
                <c:pt idx="18">
                  <c:v>Portugali</c:v>
                </c:pt>
                <c:pt idx="19">
                  <c:v>Slovenia</c:v>
                </c:pt>
                <c:pt idx="20">
                  <c:v>Viro</c:v>
                </c:pt>
                <c:pt idx="21">
                  <c:v>Latvia</c:v>
                </c:pt>
                <c:pt idx="22">
                  <c:v>Hollanti</c:v>
                </c:pt>
                <c:pt idx="23">
                  <c:v>Bulgaria</c:v>
                </c:pt>
                <c:pt idx="24">
                  <c:v>Saksa</c:v>
                </c:pt>
                <c:pt idx="25">
                  <c:v>Puola</c:v>
                </c:pt>
                <c:pt idx="26">
                  <c:v>Kypros</c:v>
                </c:pt>
                <c:pt idx="27">
                  <c:v>Kreikka</c:v>
                </c:pt>
                <c:pt idx="28">
                  <c:v>Luxemburg</c:v>
                </c:pt>
                <c:pt idx="29">
                  <c:v>Romania</c:v>
                </c:pt>
                <c:pt idx="30">
                  <c:v>UK</c:v>
                </c:pt>
                <c:pt idx="31">
                  <c:v>Sveitsi</c:v>
                </c:pt>
                <c:pt idx="32">
                  <c:v>Islanti</c:v>
                </c:pt>
              </c:strCache>
            </c:strRef>
          </c:cat>
          <c:val>
            <c:numRef>
              <c:f>Taul1!$B$2:$B$34</c:f>
              <c:numCache>
                <c:formatCode>General</c:formatCode>
                <c:ptCount val="33"/>
                <c:pt idx="0">
                  <c:v>37.6</c:v>
                </c:pt>
                <c:pt idx="1">
                  <c:v>37.9</c:v>
                </c:pt>
                <c:pt idx="2">
                  <c:v>38</c:v>
                </c:pt>
                <c:pt idx="3">
                  <c:v>38.1</c:v>
                </c:pt>
                <c:pt idx="4">
                  <c:v>38.200000000000003</c:v>
                </c:pt>
                <c:pt idx="5">
                  <c:v>38.5</c:v>
                </c:pt>
                <c:pt idx="6">
                  <c:v>38.6</c:v>
                </c:pt>
                <c:pt idx="7">
                  <c:v>38.700000000000003</c:v>
                </c:pt>
                <c:pt idx="8">
                  <c:v>39.1</c:v>
                </c:pt>
                <c:pt idx="9">
                  <c:v>39.1</c:v>
                </c:pt>
                <c:pt idx="10">
                  <c:v>39.299999999999997</c:v>
                </c:pt>
                <c:pt idx="11">
                  <c:v>39.4</c:v>
                </c:pt>
                <c:pt idx="12">
                  <c:v>39.6</c:v>
                </c:pt>
                <c:pt idx="13">
                  <c:v>39.6</c:v>
                </c:pt>
                <c:pt idx="14">
                  <c:v>39.6</c:v>
                </c:pt>
                <c:pt idx="15">
                  <c:v>39.6</c:v>
                </c:pt>
                <c:pt idx="16">
                  <c:v>39.6</c:v>
                </c:pt>
                <c:pt idx="17">
                  <c:v>39.700000000000003</c:v>
                </c:pt>
                <c:pt idx="18">
                  <c:v>39.700000000000003</c:v>
                </c:pt>
                <c:pt idx="19">
                  <c:v>39.9</c:v>
                </c:pt>
                <c:pt idx="20">
                  <c:v>40</c:v>
                </c:pt>
                <c:pt idx="21">
                  <c:v>40.1</c:v>
                </c:pt>
                <c:pt idx="22">
                  <c:v>40.200000000000003</c:v>
                </c:pt>
                <c:pt idx="23">
                  <c:v>40.299999999999997</c:v>
                </c:pt>
                <c:pt idx="24">
                  <c:v>40.299999999999997</c:v>
                </c:pt>
                <c:pt idx="25">
                  <c:v>40.299999999999997</c:v>
                </c:pt>
                <c:pt idx="26">
                  <c:v>40.4</c:v>
                </c:pt>
                <c:pt idx="27">
                  <c:v>40.5</c:v>
                </c:pt>
                <c:pt idx="28">
                  <c:v>40.799999999999997</c:v>
                </c:pt>
                <c:pt idx="29">
                  <c:v>40.799999999999997</c:v>
                </c:pt>
                <c:pt idx="30">
                  <c:v>40.9</c:v>
                </c:pt>
                <c:pt idx="31">
                  <c:v>42.8</c:v>
                </c:pt>
                <c:pt idx="32">
                  <c:v>43.1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70" y="2643444"/>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-17 %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51</a:t>
            </a:fld>
            <a:endParaRPr lang="fi-FI" dirty="0"/>
          </a:p>
        </p:txBody>
      </p:sp>
    </p:spTree>
    <p:extLst>
      <p:ext uri="{BB962C8B-B14F-4D97-AF65-F5344CB8AC3E}">
        <p14:creationId xmlns:p14="http://schemas.microsoft.com/office/powerpoint/2010/main" val="98994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97</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390247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101</a:t>
            </a:fld>
            <a:endParaRPr lang="fi-FI" dirty="0"/>
          </a:p>
        </p:txBody>
      </p:sp>
    </p:spTree>
    <p:extLst>
      <p:ext uri="{BB962C8B-B14F-4D97-AF65-F5344CB8AC3E}">
        <p14:creationId xmlns:p14="http://schemas.microsoft.com/office/powerpoint/2010/main" val="90187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102</a:t>
            </a:fld>
            <a:endParaRPr lang="fi-FI" dirty="0"/>
          </a:p>
        </p:txBody>
      </p:sp>
    </p:spTree>
    <p:extLst>
      <p:ext uri="{BB962C8B-B14F-4D97-AF65-F5344CB8AC3E}">
        <p14:creationId xmlns:p14="http://schemas.microsoft.com/office/powerpoint/2010/main" val="239539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119</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120</a:t>
            </a:fld>
            <a:endParaRPr lang="fi-FI" dirty="0"/>
          </a:p>
        </p:txBody>
      </p:sp>
    </p:spTree>
    <p:extLst>
      <p:ext uri="{BB962C8B-B14F-4D97-AF65-F5344CB8AC3E}">
        <p14:creationId xmlns:p14="http://schemas.microsoft.com/office/powerpoint/2010/main" val="206608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127</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130</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59</a:t>
            </a:fld>
            <a:endParaRPr lang="fi-FI" dirty="0"/>
          </a:p>
        </p:txBody>
      </p:sp>
    </p:spTree>
    <p:extLst>
      <p:ext uri="{BB962C8B-B14F-4D97-AF65-F5344CB8AC3E}">
        <p14:creationId xmlns:p14="http://schemas.microsoft.com/office/powerpoint/2010/main" val="136052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72</a:t>
            </a:fld>
            <a:endParaRPr lang="fi-FI" dirty="0"/>
          </a:p>
        </p:txBody>
      </p:sp>
    </p:spTree>
    <p:extLst>
      <p:ext uri="{BB962C8B-B14F-4D97-AF65-F5344CB8AC3E}">
        <p14:creationId xmlns:p14="http://schemas.microsoft.com/office/powerpoint/2010/main" val="221810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73</a:t>
            </a:fld>
            <a:endParaRPr lang="fi-FI" dirty="0"/>
          </a:p>
        </p:txBody>
      </p:sp>
    </p:spTree>
    <p:extLst>
      <p:ext uri="{BB962C8B-B14F-4D97-AF65-F5344CB8AC3E}">
        <p14:creationId xmlns:p14="http://schemas.microsoft.com/office/powerpoint/2010/main" val="407750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87</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88</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93</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3334134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16.5.2018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16.5.2018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16.5.2018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16.5.2018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16.5.2018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16.5.2018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16.5.2018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16.5.2018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16.5.2018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16.5.2018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16.5.2018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16.5.2018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16.5.2018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16.5.2018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16.5.2018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16.5.2018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16.5.2018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16.5.2018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16.5.2018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13.xml"/><Relationship Id="rId1" Type="http://schemas.openxmlformats.org/officeDocument/2006/relationships/vmlDrawing" Target="../drawings/vmlDrawing32.vml"/><Relationship Id="rId4" Type="http://schemas.openxmlformats.org/officeDocument/2006/relationships/image" Target="../media/image48.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2.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0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4.xml"/></Relationships>
</file>

<file path=ppt/slides/_rels/slide12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55.xml"/></Relationships>
</file>

<file path=ppt/slides/_rels/slide12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5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4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55.xml"/></Relationships>
</file>

<file path=ppt/slides/_rels/slide14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2.emf"/></Relationships>
</file>

<file path=ppt/slides/_rels/slide15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55.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0.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5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73.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7.emf"/></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8.e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9.emf"/></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6.xml"/><Relationship Id="rId1" Type="http://schemas.openxmlformats.org/officeDocument/2006/relationships/vmlDrawing" Target="../drawings/vmlDrawing53.vml"/><Relationship Id="rId4" Type="http://schemas.openxmlformats.org/officeDocument/2006/relationships/image" Target="../media/image70.emf"/></Relationships>
</file>

<file path=ppt/slides/_rels/slide184.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6.xml"/></Relationships>
</file>

<file path=ppt/slides/_rels/slide185.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38.xml"/></Relationships>
</file>

<file path=ppt/slides/_rels/slide18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6.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4.emf"/></Relationships>
</file>

<file path=ppt/slides/_rels/slide7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6.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6.xml"/><Relationship Id="rId1" Type="http://schemas.openxmlformats.org/officeDocument/2006/relationships/vmlDrawing" Target="../drawings/vmlDrawing31.vml"/><Relationship Id="rId4" Type="http://schemas.openxmlformats.org/officeDocument/2006/relationships/image" Target="../media/image47.emf"/></Relationships>
</file>

<file path=ppt/slides/_rels/slide8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Toukokuu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81 % Suomen tavara- ja palveluviennin tuloista</a:t>
            </a:r>
          </a:p>
          <a:p>
            <a:pPr>
              <a:lnSpc>
                <a:spcPct val="100000"/>
              </a:lnSpc>
              <a:spcBef>
                <a:spcPts val="0"/>
              </a:spcBef>
            </a:pPr>
            <a:r>
              <a:rPr lang="fi-FI" sz="1400" b="0" dirty="0"/>
              <a:t>Tavara- ja palveluvienti: miljardia euroa ja osuus Suomen 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ovat alustavia.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2818241077"/>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208912" cy="1583026"/>
          </a:xfrm>
        </p:spPr>
        <p:txBody>
          <a:bodyPr>
            <a:normAutofit/>
          </a:bodyPr>
          <a:lstStyle/>
          <a:p>
            <a:pPr>
              <a:lnSpc>
                <a:spcPct val="100000"/>
              </a:lnSpc>
            </a:pPr>
            <a:r>
              <a:rPr lang="fi-FI" sz="3200" dirty="0"/>
              <a:t>Paradoksin johtopäätös</a:t>
            </a:r>
          </a:p>
          <a:p>
            <a:pPr>
              <a:lnSpc>
                <a:spcPct val="100000"/>
              </a:lnSpc>
            </a:pPr>
            <a:endParaRPr lang="fi-FI" sz="2800" dirty="0"/>
          </a:p>
          <a:p>
            <a:pPr marL="468000" indent="-457200">
              <a:lnSpc>
                <a:spcPct val="100000"/>
              </a:lnSpc>
              <a:buFontTx/>
              <a:buChar char="-"/>
            </a:pPr>
            <a:r>
              <a:rPr lang="fi-FI" sz="2000" dirty="0"/>
              <a:t>Suomen etu on varmistaa sekä suuryritysten että pk-yritysten toimintaedellytykset. </a:t>
            </a:r>
          </a:p>
          <a:p>
            <a:pPr marL="468000" indent="-457200">
              <a:lnSpc>
                <a:spcPct val="100000"/>
              </a:lnSpc>
              <a:buFontTx/>
              <a:buChar char="-"/>
            </a:pPr>
            <a:endParaRPr lang="fi-FI" sz="2000" dirty="0"/>
          </a:p>
          <a:p>
            <a:pPr marL="468000" indent="-457200">
              <a:lnSpc>
                <a:spcPct val="100000"/>
              </a:lnSpc>
              <a:buFontTx/>
              <a:buChar char="-"/>
            </a:pPr>
            <a:r>
              <a:rPr lang="fi-FI" sz="2000" dirty="0"/>
              <a:t>Yritysten investoinnit Suomessa ovat riittämättömät palauttamaan menetettyä takamatkaa.</a:t>
            </a:r>
          </a:p>
          <a:p>
            <a:pPr>
              <a:lnSpc>
                <a:spcPct val="100000"/>
              </a:lnSpc>
            </a:pPr>
            <a:endParaRPr lang="fi-FI" sz="2000" dirty="0"/>
          </a:p>
          <a:p>
            <a:pPr marL="468000" indent="-457200">
              <a:lnSpc>
                <a:spcPct val="100000"/>
              </a:lnSpc>
              <a:buFontTx/>
              <a:buChar char="-"/>
            </a:pPr>
            <a:r>
              <a:rPr lang="fi-FI" sz="2000" dirty="0">
                <a:solidFill>
                  <a:srgbClr val="C00000"/>
                </a:solidFill>
              </a:rPr>
              <a:t>Nykyisellä talous- ja veropolitiikalla ei palauteta menetettyä takamatkaa suhteessa muihin euromaihin.</a:t>
            </a:r>
          </a:p>
          <a:p>
            <a:pPr marL="468000" indent="-457200">
              <a:lnSpc>
                <a:spcPct val="100000"/>
              </a:lnSpc>
              <a:buFontTx/>
              <a:buChar char="-"/>
            </a:pPr>
            <a:endParaRPr lang="fi-FI" sz="20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15491538"/>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539552" y="411510"/>
            <a:ext cx="8352928" cy="1583026"/>
          </a:xfrm>
        </p:spPr>
        <p:txBody>
          <a:bodyPr>
            <a:normAutofit/>
          </a:bodyPr>
          <a:lstStyle/>
          <a:p>
            <a:pPr>
              <a:lnSpc>
                <a:spcPct val="100000"/>
              </a:lnSpc>
            </a:pPr>
            <a:r>
              <a:rPr lang="fi-FI" sz="3200" dirty="0"/>
              <a:t>Investointeja Suomeen edistävät</a:t>
            </a:r>
          </a:p>
          <a:p>
            <a:pPr>
              <a:lnSpc>
                <a:spcPct val="100000"/>
              </a:lnSpc>
            </a:pPr>
            <a:endParaRPr lang="fi-FI" sz="28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 kustannuskilpailukyvyn paraneminen varmistetaan</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4638866"/>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79441321"/>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50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1305626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53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tuottavuuskehityksessä Suomella on takamatkaa 25 % verrattuna EU-keskiarvoon ja 20 % verrattuna Ruotsiin ja Saksaan </a:t>
            </a:r>
            <a:endParaRPr lang="fi-FI" spc="-90" dirty="0"/>
          </a:p>
          <a:p>
            <a:pPr>
              <a:lnSpc>
                <a:spcPct val="100000"/>
              </a:lnSpc>
              <a:spcBef>
                <a:spcPts val="0"/>
              </a:spcBef>
            </a:pPr>
            <a:r>
              <a:rPr lang="fi-FI" sz="1200" b="0" dirty="0"/>
              <a:t>Teollisuuden arvonlisäys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94447"/>
          <a:ext cx="8391525" cy="30505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707654"/>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3640791540"/>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Eurostat: </a:t>
            </a:r>
            <a:r>
              <a:rPr lang="fi-FI" dirty="0" err="1"/>
              <a:t>Quarterly</a:t>
            </a:r>
            <a:r>
              <a:rPr lang="fi-FI" dirty="0"/>
              <a:t> National </a:t>
            </a:r>
            <a:r>
              <a:rPr lang="fi-FI" dirty="0" err="1"/>
              <a:t>Accounts</a:t>
            </a:r>
            <a:r>
              <a:rPr lang="fi-FI" dirty="0"/>
              <a:t>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Kansantalouden tuottavuuskehityksessä Suomella on takamatkaa 6 % verrattuna EU-keskiarvoon ja   4 % verrattuna Ruotsiin ja Saksaan </a:t>
            </a:r>
            <a:endParaRPr lang="fi-FI" spc="-90" dirty="0"/>
          </a:p>
          <a:p>
            <a:pPr>
              <a:lnSpc>
                <a:spcPct val="100000"/>
              </a:lnSpc>
              <a:spcBef>
                <a:spcPts val="0"/>
              </a:spcBef>
            </a:pPr>
            <a:r>
              <a:rPr lang="fi-FI" sz="1200" b="0" dirty="0"/>
              <a:t>Bruttokansantuote kiintein hinnoin / tehdyt työtunnit  </a:t>
            </a:r>
            <a:endParaRPr lang="fi-FI" dirty="0"/>
          </a:p>
        </p:txBody>
      </p:sp>
      <p:graphicFrame>
        <p:nvGraphicFramePr>
          <p:cNvPr id="9" name="Sisällön paikkamerkki 4"/>
          <p:cNvGraphicFramePr>
            <a:graphicFrameLocks noGrp="1"/>
          </p:cNvGraphicFramePr>
          <p:nvPr>
            <p:ph sz="quarter" idx="17"/>
            <p:extLst/>
          </p:nvPr>
        </p:nvGraphicFramePr>
        <p:xfrm>
          <a:off x="381000" y="1563638"/>
          <a:ext cx="8391525" cy="3081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635646"/>
            <a:ext cx="889987" cy="253916"/>
          </a:xfrm>
          <a:prstGeom prst="rect">
            <a:avLst/>
          </a:prstGeom>
        </p:spPr>
        <p:txBody>
          <a:bodyPr wrap="none">
            <a:spAutoFit/>
          </a:bodyPr>
          <a:lstStyle/>
          <a:p>
            <a:r>
              <a:rPr lang="fi-FI" sz="1050" dirty="0">
                <a:solidFill>
                  <a:schemeClr val="tx2"/>
                </a:solidFill>
              </a:rPr>
              <a:t>2008=100</a:t>
            </a:r>
          </a:p>
        </p:txBody>
      </p:sp>
    </p:spTree>
    <p:extLst>
      <p:ext uri="{BB962C8B-B14F-4D97-AF65-F5344CB8AC3E}">
        <p14:creationId xmlns:p14="http://schemas.microsoft.com/office/powerpoint/2010/main" val="14214338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ovat alustavia.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02003005"/>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(tammikuu 2018)</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eivät ennakoi vahvaa kasvua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10131881"/>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4267092481"/>
              </p:ext>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91 % Suomen tavaraviennin tuloista</a:t>
            </a:r>
          </a:p>
          <a:p>
            <a:pPr>
              <a:lnSpc>
                <a:spcPct val="100000"/>
              </a:lnSpc>
              <a:spcBef>
                <a:spcPts val="0"/>
              </a:spcBef>
            </a:pPr>
            <a:r>
              <a:rPr lang="fi-FI" sz="1400" b="0" dirty="0"/>
              <a:t>Tavaravienti: miljardia euroa ja osuus Suomen tavaraviennistä 2017</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12</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16.5.2018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3140776957"/>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suhteessa bkt:hen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8852197"/>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491118386"/>
              </p:ext>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2018.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345629843"/>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243923081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on jarruttanut myös aiempaa heikompi kannattavuus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4117961632"/>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54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2017)</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027985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130</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16.5.2018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2017 ovat alustavia.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3630249365"/>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142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16.5.2018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on hidastumassa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589155748"/>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64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208646662"/>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 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useita kilpailijamaita heikommin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3188807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960"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saavuttanut vuoden 2008 tason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939296519"/>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957"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5943074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66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loka-joulukuu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vaikka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22869331"/>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1773401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loka-joulukuu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803077999"/>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myös Suomessa, mutta takamatkaa muihin euromaihin on 8 %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37478847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13"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Lähde: Eurostat, Labour </a:t>
            </a:r>
            <a:r>
              <a:rPr lang="fi-FI" dirty="0" err="1"/>
              <a:t>Force</a:t>
            </a:r>
            <a:r>
              <a:rPr lang="fi-FI" dirty="0"/>
              <a:t> </a:t>
            </a:r>
            <a:r>
              <a:rPr lang="fi-FI" dirty="0" err="1"/>
              <a:t>Survey</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lyhyimpiä </a:t>
            </a:r>
            <a:endParaRPr lang="fi-FI" spc="-90" dirty="0"/>
          </a:p>
          <a:p>
            <a:pPr>
              <a:lnSpc>
                <a:spcPct val="100000"/>
              </a:lnSpc>
              <a:spcBef>
                <a:spcPts val="0"/>
              </a:spcBef>
            </a:pPr>
            <a:r>
              <a:rPr lang="fi-FI" sz="1200" b="0" dirty="0"/>
              <a:t>Kokoaikatyössä olevien palkansaajien keskimääräinen toteutunut viikkotyöaika 2016</a:t>
            </a:r>
            <a:endParaRPr lang="fi-FI" dirty="0"/>
          </a:p>
        </p:txBody>
      </p:sp>
      <p:graphicFrame>
        <p:nvGraphicFramePr>
          <p:cNvPr id="9" name="Sisällön paikkamerkki 7"/>
          <p:cNvGraphicFramePr>
            <a:graphicFrameLocks noGrp="1"/>
          </p:cNvGraphicFramePr>
          <p:nvPr>
            <p:ph sz="quarter" idx="17"/>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827584" y="1190200"/>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1079434545"/>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5337410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606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72176252"/>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933247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708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3334349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35 %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3827143643"/>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133191"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742636802"/>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264857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37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0947068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39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972830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42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600768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810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75009847"/>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137710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666"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420322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9133"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65195448"/>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5349729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714"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2127480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015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28022372"/>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94351183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76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juurikaan</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36870035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288"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79979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118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26433850"/>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93571437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810"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64336459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220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01969791"/>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213667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85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37664600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636"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76BFED1-0E4A-4353-ADA0-30F5305B5B52}"/>
              </a:ext>
            </a:extLst>
          </p:cNvPr>
          <p:cNvSpPr>
            <a:spLocks noGrp="1"/>
          </p:cNvSpPr>
          <p:nvPr>
            <p:ph type="body" sz="quarter" idx="15"/>
          </p:nvPr>
        </p:nvSpPr>
        <p:spPr>
          <a:xfrm>
            <a:off x="1043608" y="1563638"/>
            <a:ext cx="7418103" cy="1165268"/>
          </a:xfrm>
        </p:spPr>
        <p:txBody>
          <a:bodyPr>
            <a:noAutofit/>
          </a:bodyPr>
          <a:lstStyle/>
          <a:p>
            <a:pPr>
              <a:lnSpc>
                <a:spcPct val="100000"/>
              </a:lnSpc>
            </a:pPr>
            <a:r>
              <a:rPr lang="fi-FI" sz="3200" dirty="0"/>
              <a:t>Pitkäkestoinen, yritysten kasvua tukeva talous- ja veropolitiikka on hukassa Suomessa</a:t>
            </a:r>
          </a:p>
          <a:p>
            <a:r>
              <a:rPr lang="fi-FI" sz="3200" dirty="0"/>
              <a:t> </a:t>
            </a:r>
          </a:p>
        </p:txBody>
      </p:sp>
      <p:sp>
        <p:nvSpPr>
          <p:cNvPr id="3" name="Dian numeron paikkamerkki 2">
            <a:extLst>
              <a:ext uri="{FF2B5EF4-FFF2-40B4-BE49-F238E27FC236}">
                <a16:creationId xmlns:a16="http://schemas.microsoft.com/office/drawing/2014/main" id="{EB4B7C3F-5691-4133-ADCC-E68F4DC7A1D0}"/>
              </a:ext>
            </a:extLst>
          </p:cNvPr>
          <p:cNvSpPr>
            <a:spLocks noGrp="1"/>
          </p:cNvSpPr>
          <p:nvPr>
            <p:ph type="sldNum" sz="quarter" idx="12"/>
          </p:nvPr>
        </p:nvSpPr>
        <p:spPr/>
        <p:txBody>
          <a:bodyPr/>
          <a:lstStyle/>
          <a:p>
            <a:fld id="{6FCB6B90-8271-4E8F-82C1-E646FBB48A2E}" type="slidenum">
              <a:rPr lang="fi-FI" smtClean="0">
                <a:solidFill>
                  <a:srgbClr val="FFFFFF"/>
                </a:solidFill>
              </a:rPr>
              <a:pPr/>
              <a:t>2</a:t>
            </a:fld>
            <a:endParaRPr lang="fi-FI" dirty="0">
              <a:solidFill>
                <a:srgbClr val="FFFFFF"/>
              </a:solidFill>
            </a:endParaRPr>
          </a:p>
        </p:txBody>
      </p:sp>
      <p:sp>
        <p:nvSpPr>
          <p:cNvPr id="4" name="Päivämäärän paikkamerkki 3">
            <a:extLst>
              <a:ext uri="{FF2B5EF4-FFF2-40B4-BE49-F238E27FC236}">
                <a16:creationId xmlns:a16="http://schemas.microsoft.com/office/drawing/2014/main" id="{2257004A-9E48-41B0-91DD-621E87AD7C1E}"/>
              </a:ext>
            </a:extLst>
          </p:cNvPr>
          <p:cNvSpPr>
            <a:spLocks noGrp="1"/>
          </p:cNvSpPr>
          <p:nvPr>
            <p:ph type="dt" sz="half" idx="10"/>
          </p:nvPr>
        </p:nvSpPr>
        <p:spPr/>
        <p:txBody>
          <a:bodyPr/>
          <a:lstStyle/>
          <a:p>
            <a:fld id="{F553C366-6A2C-43B9-A437-B827E0484441}" type="datetime1">
              <a:rPr lang="fi-FI" smtClean="0">
                <a:solidFill>
                  <a:srgbClr val="FFFFFF"/>
                </a:solidFill>
              </a:rPr>
              <a:pPr/>
              <a:t>16.5.2018</a:t>
            </a:fld>
            <a:endParaRPr lang="fi-FI" dirty="0">
              <a:solidFill>
                <a:srgbClr val="FFFFFF"/>
              </a:solidFill>
            </a:endParaRPr>
          </a:p>
        </p:txBody>
      </p:sp>
      <p:sp>
        <p:nvSpPr>
          <p:cNvPr id="5" name="Alatunnisteen paikkamerkki 4">
            <a:extLst>
              <a:ext uri="{FF2B5EF4-FFF2-40B4-BE49-F238E27FC236}">
                <a16:creationId xmlns:a16="http://schemas.microsoft.com/office/drawing/2014/main" id="{1AA51C70-9788-4E8C-A004-F61AF70BA513}"/>
              </a:ext>
            </a:extLst>
          </p:cNvPr>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52553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7428225"/>
              </p:ext>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ext uri="{D42A27DB-BD31-4B8C-83A1-F6EECF244321}">
                <p14:modId xmlns:p14="http://schemas.microsoft.com/office/powerpoint/2010/main" val="2578569131"/>
              </p:ext>
            </p:extLst>
          </p:nvPr>
        </p:nvGraphicFramePr>
        <p:xfrm>
          <a:off x="878344" y="4360208"/>
          <a:ext cx="6026494" cy="280504"/>
        </p:xfrm>
        <a:graphic>
          <a:graphicData uri="http://schemas.openxmlformats.org/drawingml/2006/table">
            <a:tbl>
              <a:tblPr firstRow="1" bandRow="1">
                <a:tableStyleId>{073A0DAA-6AF3-43AB-8588-CEC1D06C72B9}</a:tableStyleId>
              </a:tblPr>
              <a:tblGrid>
                <a:gridCol w="602879">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1">
                  <a:extLst>
                    <a:ext uri="{9D8B030D-6E8A-4147-A177-3AD203B41FA5}">
                      <a16:colId xmlns:a16="http://schemas.microsoft.com/office/drawing/2014/main" val="3646309867"/>
                    </a:ext>
                  </a:extLst>
                </a:gridCol>
                <a:gridCol w="602111">
                  <a:extLst>
                    <a:ext uri="{9D8B030D-6E8A-4147-A177-3AD203B41FA5}">
                      <a16:colId xmlns:a16="http://schemas.microsoft.com/office/drawing/2014/main" val="2487516520"/>
                    </a:ext>
                  </a:extLst>
                </a:gridCol>
                <a:gridCol w="602111">
                  <a:extLst>
                    <a:ext uri="{9D8B030D-6E8A-4147-A177-3AD203B41FA5}">
                      <a16:colId xmlns:a16="http://schemas.microsoft.com/office/drawing/2014/main" val="3067801971"/>
                    </a:ext>
                  </a:extLst>
                </a:gridCol>
                <a:gridCol w="602111">
                  <a:extLst>
                    <a:ext uri="{9D8B030D-6E8A-4147-A177-3AD203B41FA5}">
                      <a16:colId xmlns:a16="http://schemas.microsoft.com/office/drawing/2014/main" val="1478731465"/>
                    </a:ext>
                  </a:extLst>
                </a:gridCol>
                <a:gridCol w="602111">
                  <a:extLst>
                    <a:ext uri="{9D8B030D-6E8A-4147-A177-3AD203B41FA5}">
                      <a16:colId xmlns:a16="http://schemas.microsoft.com/office/drawing/2014/main" val="2677636684"/>
                    </a:ext>
                  </a:extLst>
                </a:gridCol>
                <a:gridCol w="602111">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8980676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huhtikuu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Talouskasvu Euroalueella on nyt hidastumassa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a:extLst>
              <a:ext uri="{FF2B5EF4-FFF2-40B4-BE49-F238E27FC236}">
                <a16:creationId xmlns:a16="http://schemas.microsoft.com/office/drawing/2014/main" id="{4C85F76B-0FA5-49E8-9C6A-3186489F8189}"/>
              </a:ext>
            </a:extLst>
          </p:cNvPr>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87933233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takamatkaa muihin EU-maihin on 15 %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a:extLst>
              <a:ext uri="{FF2B5EF4-FFF2-40B4-BE49-F238E27FC236}">
                <a16:creationId xmlns:a16="http://schemas.microsoft.com/office/drawing/2014/main" id="{24232A72-9960-4768-A4E0-FFD8424A3698}"/>
              </a:ext>
            </a:extLst>
          </p:cNvPr>
          <p:cNvGraphicFramePr>
            <a:graphicFrameLocks noGrp="1" noChangeAspect="1"/>
          </p:cNvGraphicFramePr>
          <p:nvPr>
            <p:ph sz="quarter" idx="17"/>
            <p:extLst>
              <p:ext uri="{D42A27DB-BD31-4B8C-83A1-F6EECF244321}">
                <p14:modId xmlns:p14="http://schemas.microsoft.com/office/powerpoint/2010/main" val="16317311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662"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D82AA378-FAB1-4CE2-AEEF-19F9A8C5211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lähes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BAE50302-16A8-4552-8C52-216306A9325B}"/>
              </a:ext>
            </a:extLst>
          </p:cNvPr>
          <p:cNvGraphicFramePr>
            <a:graphicFrameLocks noGrp="1" noChangeAspect="1"/>
          </p:cNvGraphicFramePr>
          <p:nvPr>
            <p:ph sz="quarter" idx="17"/>
            <p:extLst>
              <p:ext uri="{D42A27DB-BD31-4B8C-83A1-F6EECF244321}">
                <p14:modId xmlns:p14="http://schemas.microsoft.com/office/powerpoint/2010/main" val="421296258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686"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33C38B9F-8E17-4DA8-B1A4-91FF6B80A2A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81257110"/>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710"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22045748"/>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73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3055532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75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huhtikuu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kasvu on hidastunut  </a:t>
            </a:r>
          </a:p>
          <a:p>
            <a:pPr>
              <a:lnSpc>
                <a:spcPct val="100000"/>
              </a:lnSpc>
              <a:spcBef>
                <a:spcPts val="0"/>
              </a:spcBef>
            </a:pPr>
            <a:r>
              <a:rPr lang="fi-FI" sz="1200" b="0" dirty="0"/>
              <a:t>Teollisuuden ostopäällikköindeksi, 50 = ei muutosta edelliskuukaudesta </a:t>
            </a:r>
            <a:endParaRPr lang="fi-FI" dirty="0"/>
          </a:p>
        </p:txBody>
      </p:sp>
      <p:pic>
        <p:nvPicPr>
          <p:cNvPr id="11" name="Sisällön paikkamerkki 10">
            <a:extLst>
              <a:ext uri="{FF2B5EF4-FFF2-40B4-BE49-F238E27FC236}">
                <a16:creationId xmlns:a16="http://schemas.microsoft.com/office/drawing/2014/main" id="{6DE7FBF0-034E-4357-8177-9027AE0DB4EF}"/>
              </a:ext>
            </a:extLst>
          </p:cNvPr>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huhtikuu 2018.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4C09481A-1F39-4C33-A551-D61718C2DC7A}"/>
              </a:ext>
            </a:extLst>
          </p:cNvPr>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huhtikuu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9A9868B8-82DF-487C-B62A-11E4937B63EC}"/>
              </a:ext>
            </a:extLst>
          </p:cNvPr>
          <p:cNvPicPr>
            <a:picLocks noGrp="1" noChangeAspect="1"/>
          </p:cNvPicPr>
          <p:nvPr>
            <p:ph sz="quarter" idx="17"/>
          </p:nvPr>
        </p:nvPicPr>
        <p:blipFill>
          <a:blip r:embed="rId2"/>
          <a:stretch>
            <a:fillRect/>
          </a:stretch>
        </p:blipFill>
        <p:spPr>
          <a:xfrm>
            <a:off x="230333" y="1275729"/>
            <a:ext cx="8488931" cy="3369295"/>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1999" y="282150"/>
            <a:ext cx="8272862" cy="648000"/>
          </a:xfrm>
        </p:spPr>
        <p:txBody>
          <a:bodyPr/>
          <a:lstStyle/>
          <a:p>
            <a:r>
              <a:rPr lang="fi-FI" dirty="0"/>
              <a:t>Talous- ja veropolitiikan tavoitteeksi tulisi asettaa kolmen prosentin vuotuinen BKT-kasvu 2018-2023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726" cy="165163"/>
          </a:xfrm>
        </p:spPr>
        <p:txBody>
          <a:bodyPr/>
          <a:lstStyle/>
          <a:p>
            <a:r>
              <a:rPr lang="fi-FI" dirty="0"/>
              <a:t>*) IMF:n ennuste euroalueelle huhtikuussa 2018: 2,4 % vuonna 2018, 2,0 % vuonna 2019, 1,7 % vuonna 2020, 1,5 % vuonna 2021, 1,5 % vuonna 2022, 1,4 % vuonna 2023</a:t>
            </a:r>
          </a:p>
          <a:p>
            <a:r>
              <a:rPr lang="fi-FI" dirty="0"/>
              <a:t>Lähde: IMF, </a:t>
            </a:r>
            <a:r>
              <a:rPr lang="fi-FI" dirty="0" err="1"/>
              <a:t>Macrobond</a:t>
            </a:r>
            <a:r>
              <a:rPr lang="fi-FI" dirty="0"/>
              <a:t>, Teknologiateollisuus ry</a:t>
            </a:r>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nvPr>
        </p:nvGraphicFramePr>
        <p:xfrm>
          <a:off x="383718" y="1131591"/>
          <a:ext cx="8386088" cy="3513434"/>
        </p:xfrm>
        <a:graphic>
          <a:graphicData uri="http://schemas.openxmlformats.org/presentationml/2006/ole">
            <mc:AlternateContent xmlns:mc="http://schemas.openxmlformats.org/markup-compatibility/2006">
              <mc:Choice xmlns:v="urn:schemas-microsoft-com:vml" Requires="v">
                <p:oleObj spid="_x0000_s137219" name="Macrobond document" r:id="rId3" imgW="13193184" imgH="5572640" progId="Mbnd.mbnd">
                  <p:embed/>
                </p:oleObj>
              </mc:Choice>
              <mc:Fallback>
                <p:oleObj name="Macrobond document" r:id="rId3" imgW="13193184" imgH="5572640" progId="Mbnd.mbnd">
                  <p:embed/>
                  <p:pic>
                    <p:nvPicPr>
                      <p:cNvPr id="12" name="Sisällön paikkamerkki 11">
                        <a:extLst>
                          <a:ext uri="{FF2B5EF4-FFF2-40B4-BE49-F238E27FC236}">
                            <a16:creationId xmlns:a16="http://schemas.microsoft.com/office/drawing/2014/main" id="{6603C3D0-5089-4EA4-A14A-D9873C6D1DB6}"/>
                          </a:ext>
                        </a:extLst>
                      </p:cNvPr>
                      <p:cNvPicPr/>
                      <p:nvPr/>
                    </p:nvPicPr>
                    <p:blipFill>
                      <a:blip r:embed="rId4"/>
                      <a:stretch>
                        <a:fillRect/>
                      </a:stretch>
                    </p:blipFill>
                    <p:spPr>
                      <a:xfrm>
                        <a:off x="383718" y="1131591"/>
                        <a:ext cx="8386088" cy="3513434"/>
                      </a:xfrm>
                      <a:prstGeom prst="rect">
                        <a:avLst/>
                      </a:prstGeom>
                    </p:spPr>
                  </p:pic>
                </p:oleObj>
              </mc:Fallback>
            </mc:AlternateContent>
          </a:graphicData>
        </a:graphic>
      </p:graphicFrame>
    </p:spTree>
    <p:extLst>
      <p:ext uri="{BB962C8B-B14F-4D97-AF65-F5344CB8AC3E}">
        <p14:creationId xmlns:p14="http://schemas.microsoft.com/office/powerpoint/2010/main" val="69305043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huhtikuu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F4DFD654-2337-4043-A4A0-2BC6F2F94171}"/>
              </a:ext>
            </a:extLst>
          </p:cNvPr>
          <p:cNvPicPr>
            <a:picLocks noGrp="1" noChangeAspect="1"/>
          </p:cNvPicPr>
          <p:nvPr>
            <p:ph sz="quarter" idx="17"/>
          </p:nvPr>
        </p:nvPicPr>
        <p:blipFill>
          <a:blip r:embed="rId2"/>
          <a:stretch>
            <a:fillRect/>
          </a:stretch>
        </p:blipFill>
        <p:spPr>
          <a:xfrm>
            <a:off x="359935" y="1103313"/>
            <a:ext cx="8359329"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2710657346"/>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78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on kasvanut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5" name="Sisällön paikkamerkki 14">
            <a:extLst>
              <a:ext uri="{FF2B5EF4-FFF2-40B4-BE49-F238E27FC236}">
                <a16:creationId xmlns:a16="http://schemas.microsoft.com/office/drawing/2014/main" id="{493DABAE-2388-4A98-A1EA-9027493903C7}"/>
              </a:ext>
            </a:extLst>
          </p:cNvPr>
          <p:cNvGraphicFramePr>
            <a:graphicFrameLocks noGrp="1" noChangeAspect="1"/>
          </p:cNvGraphicFramePr>
          <p:nvPr>
            <p:ph sz="quarter" idx="17"/>
            <p:extLst>
              <p:ext uri="{D42A27DB-BD31-4B8C-83A1-F6EECF244321}">
                <p14:modId xmlns:p14="http://schemas.microsoft.com/office/powerpoint/2010/main" val="530016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809"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4591B53-FB3E-4958-AC36-535954195B80}"/>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kasvanut vahvasti </a:t>
            </a:r>
          </a:p>
          <a:p>
            <a:pPr>
              <a:lnSpc>
                <a:spcPct val="100000"/>
              </a:lnSpc>
              <a:spcBef>
                <a:spcPts val="0"/>
              </a:spcBef>
            </a:pPr>
            <a:r>
              <a:rPr lang="fi-FI" sz="1200" b="0" dirty="0"/>
              <a:t>Viennin määrän kehitys </a:t>
            </a:r>
            <a:endParaRPr lang="fi-FI" dirty="0"/>
          </a:p>
        </p:txBody>
      </p:sp>
      <p:graphicFrame>
        <p:nvGraphicFramePr>
          <p:cNvPr id="11" name="Sisällön paikkamerkki 10">
            <a:extLst>
              <a:ext uri="{FF2B5EF4-FFF2-40B4-BE49-F238E27FC236}">
                <a16:creationId xmlns:a16="http://schemas.microsoft.com/office/drawing/2014/main" id="{1BC4FF3C-05BF-4AEE-A37E-EDFE6C39B483}"/>
              </a:ext>
            </a:extLst>
          </p:cNvPr>
          <p:cNvGraphicFramePr>
            <a:graphicFrameLocks noGrp="1" noChangeAspect="1"/>
          </p:cNvGraphicFramePr>
          <p:nvPr>
            <p:ph sz="quarter" idx="17"/>
            <p:extLst>
              <p:ext uri="{D42A27DB-BD31-4B8C-83A1-F6EECF244321}">
                <p14:modId xmlns:p14="http://schemas.microsoft.com/office/powerpoint/2010/main" val="36836624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28"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DD7507CC-16D8-4BEF-9CB7-81E8C7F7DA21}"/>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8230763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85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1811240924"/>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87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202939433"/>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89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päässeet kasvuun myös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2" name="Sisällön paikkamerkki 11">
            <a:extLst>
              <a:ext uri="{FF2B5EF4-FFF2-40B4-BE49-F238E27FC236}">
                <a16:creationId xmlns:a16="http://schemas.microsoft.com/office/drawing/2014/main" id="{C1862FB0-9C48-4CDB-AB90-385233F9A692}"/>
              </a:ext>
            </a:extLst>
          </p:cNvPr>
          <p:cNvGraphicFramePr>
            <a:graphicFrameLocks noGrp="1" noChangeAspect="1"/>
          </p:cNvGraphicFramePr>
          <p:nvPr>
            <p:ph sz="quarter" idx="17"/>
            <p:extLst>
              <p:ext uri="{D42A27DB-BD31-4B8C-83A1-F6EECF244321}">
                <p14:modId xmlns:p14="http://schemas.microsoft.com/office/powerpoint/2010/main" val="3323965915"/>
              </p:ext>
            </p:extLst>
          </p:nvPr>
        </p:nvGraphicFramePr>
        <p:xfrm>
          <a:off x="383718" y="1405331"/>
          <a:ext cx="8386088" cy="3239693"/>
        </p:xfrm>
        <a:graphic>
          <a:graphicData uri="http://schemas.openxmlformats.org/presentationml/2006/ole">
            <mc:AlternateContent xmlns:mc="http://schemas.openxmlformats.org/markup-compatibility/2006">
              <mc:Choice xmlns:v="urn:schemas-microsoft-com:vml" Requires="v">
                <p:oleObj spid="_x0000_s14924"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B1617E4-04EB-4F91-B18F-0F237EB24D6A}"/>
                          </a:ext>
                        </a:extLst>
                      </p:cNvPr>
                      <p:cNvPicPr/>
                      <p:nvPr/>
                    </p:nvPicPr>
                    <p:blipFill>
                      <a:blip r:embed="rId4"/>
                      <a:stretch>
                        <a:fillRect/>
                      </a:stretch>
                    </p:blipFill>
                    <p:spPr>
                      <a:xfrm>
                        <a:off x="383718" y="1405331"/>
                        <a:ext cx="8386088" cy="3239693"/>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vain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9073505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30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noin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8166164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295931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96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vahvistuminen on heikentänyt hintakilpailukykyä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392225486"/>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35174" name="Macrobond document" r:id="rId3" imgW="13336115" imgH="5572640" progId="Mbnd.mbnd">
                  <p:embed/>
                </p:oleObj>
              </mc:Choice>
              <mc:Fallback>
                <p:oleObj name="Macrobond document" r:id="rId3" imgW="13336115" imgH="5572640" progId="Mbnd.mbnd">
                  <p:embed/>
                  <p:pic>
                    <p:nvPicPr>
                      <p:cNvPr id="9" name="Sisällön paikkamerkki 8"/>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138075083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March</a:t>
            </a:r>
            <a:r>
              <a:rPr lang="fi-FI" dirty="0"/>
              <a:t> 2018</a:t>
            </a:r>
          </a:p>
          <a:p>
            <a:r>
              <a:rPr lang="fi-FI" dirty="0"/>
              <a:t>Bkt-ennusteiden keskiarvot koottu maaliskuussa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+2,8 %</a:t>
            </a:r>
          </a:p>
          <a:p>
            <a:pPr defTabSz="812394"/>
            <a:r>
              <a:rPr lang="fi-FI" sz="900" b="0" dirty="0">
                <a:solidFill>
                  <a:schemeClr val="accent2"/>
                </a:solidFill>
                <a:latin typeface="Verdana"/>
                <a:ea typeface="ＭＳ Ｐゴシック" pitchFamily="34" charset="-128"/>
              </a:rPr>
              <a:t>Kanada	+2,1 %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+2,7 %</a:t>
            </a:r>
          </a:p>
          <a:p>
            <a:pPr defTabSz="812394"/>
            <a:r>
              <a:rPr lang="fi-FI" sz="900" b="0" dirty="0">
                <a:solidFill>
                  <a:schemeClr val="accent2"/>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+2,7 %</a:t>
            </a:r>
          </a:p>
          <a:p>
            <a:pPr defTabSz="812394"/>
            <a:r>
              <a:rPr lang="fi-FI" sz="900" b="0" dirty="0">
                <a:solidFill>
                  <a:srgbClr val="FF00B8"/>
                </a:solidFill>
                <a:latin typeface="Verdana"/>
                <a:ea typeface="ＭＳ Ｐゴシック" pitchFamily="34" charset="-128"/>
              </a:rPr>
              <a:t>Venezuela 	-10,0 %</a:t>
            </a:r>
          </a:p>
          <a:p>
            <a:pPr defTabSz="812394"/>
            <a:r>
              <a:rPr lang="fi-FI" sz="900" b="0" dirty="0">
                <a:solidFill>
                  <a:schemeClr val="accent3">
                    <a:lumMod val="50000"/>
                  </a:schemeClr>
                </a:solidFill>
                <a:latin typeface="Verdana"/>
                <a:ea typeface="ＭＳ Ｐゴシック" pitchFamily="34" charset="-128"/>
              </a:rPr>
              <a:t>Kolumbia 	+2,6 %</a:t>
            </a:r>
          </a:p>
          <a:p>
            <a:pPr defTabSz="812394"/>
            <a:r>
              <a:rPr lang="fi-FI" sz="900" b="0" dirty="0">
                <a:solidFill>
                  <a:schemeClr val="accent3">
                    <a:lumMod val="50000"/>
                  </a:schemeClr>
                </a:solidFill>
                <a:latin typeface="Verdana"/>
                <a:ea typeface="ＭＳ Ｐゴシック" pitchFamily="34" charset="-128"/>
              </a:rPr>
              <a:t>Chile 	+3,4 %</a:t>
            </a:r>
          </a:p>
          <a:p>
            <a:pPr defTabSz="812394"/>
            <a:r>
              <a:rPr lang="fi-FI" sz="900" b="0" dirty="0">
                <a:solidFill>
                  <a:srgbClr val="85E869">
                    <a:lumMod val="50000"/>
                  </a:srgbClr>
                </a:solidFill>
                <a:latin typeface="Verdana"/>
                <a:ea typeface="ＭＳ Ｐゴシック" pitchFamily="34" charset="-128"/>
              </a:rPr>
              <a:t>Peru 	+3,6 %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+2,1 %</a:t>
            </a:r>
          </a:p>
          <a:p>
            <a:pPr defTabSz="812394"/>
            <a:r>
              <a:rPr lang="fi-FI" sz="900" b="0" dirty="0">
                <a:solidFill>
                  <a:schemeClr val="accent2"/>
                </a:solidFill>
                <a:latin typeface="Verdana"/>
                <a:ea typeface="ＭＳ Ｐゴシック" pitchFamily="34" charset="-128"/>
              </a:rPr>
              <a:t>Saksa	+2,4 %</a:t>
            </a:r>
          </a:p>
          <a:p>
            <a:pPr defTabSz="812394"/>
            <a:r>
              <a:rPr lang="fi-FI" sz="900" b="0" dirty="0">
                <a:solidFill>
                  <a:schemeClr val="accent2"/>
                </a:solidFill>
                <a:latin typeface="Verdana"/>
                <a:ea typeface="ＭＳ Ｐゴシック" pitchFamily="34" charset="-128"/>
              </a:rPr>
              <a:t>Iso-Britannia	+1,6 %</a:t>
            </a:r>
          </a:p>
          <a:p>
            <a:pPr defTabSz="812394"/>
            <a:r>
              <a:rPr lang="fi-FI" sz="900" b="0" dirty="0">
                <a:solidFill>
                  <a:schemeClr val="accent2"/>
                </a:solidFill>
                <a:latin typeface="Verdana"/>
                <a:ea typeface="ＭＳ Ｐゴシック" pitchFamily="34" charset="-128"/>
              </a:rPr>
              <a:t>Ranska	+2,1 %</a:t>
            </a:r>
          </a:p>
          <a:p>
            <a:pPr defTabSz="812394"/>
            <a:r>
              <a:rPr lang="fi-FI" sz="900" b="0" dirty="0">
                <a:solidFill>
                  <a:srgbClr val="FF00B8"/>
                </a:solidFill>
                <a:latin typeface="Verdana"/>
                <a:ea typeface="ＭＳ Ｐゴシック" pitchFamily="34" charset="-128"/>
              </a:rPr>
              <a:t>Italia	+1,5 %</a:t>
            </a:r>
          </a:p>
          <a:p>
            <a:pPr defTabSz="812394"/>
            <a:r>
              <a:rPr lang="fi-FI" sz="900" b="0" dirty="0">
                <a:solidFill>
                  <a:srgbClr val="85E869">
                    <a:lumMod val="50000"/>
                  </a:srgbClr>
                </a:solidFill>
                <a:latin typeface="Verdana"/>
                <a:ea typeface="ＭＳ Ｐゴシック" pitchFamily="34" charset="-128"/>
              </a:rPr>
              <a:t>Espanja	+2,7 %</a:t>
            </a:r>
          </a:p>
          <a:p>
            <a:pPr defTabSz="812394"/>
            <a:r>
              <a:rPr lang="fi-FI" sz="900" b="0" dirty="0">
                <a:solidFill>
                  <a:schemeClr val="accent3">
                    <a:lumMod val="50000"/>
                  </a:schemeClr>
                </a:solidFill>
                <a:latin typeface="Verdana"/>
                <a:ea typeface="ＭＳ Ｐゴシック" pitchFamily="34" charset="-128"/>
              </a:rPr>
              <a:t>Alankomaat	+2,8 %</a:t>
            </a:r>
          </a:p>
          <a:p>
            <a:pPr defTabSz="812394"/>
            <a:r>
              <a:rPr lang="fi-FI" sz="900" b="0" dirty="0">
                <a:solidFill>
                  <a:schemeClr val="accent2"/>
                </a:solidFill>
                <a:latin typeface="Verdana"/>
                <a:ea typeface="ＭＳ Ｐゴシック" pitchFamily="34" charset="-128"/>
              </a:rPr>
              <a:t>Sveitsi	+2,1 %</a:t>
            </a:r>
          </a:p>
          <a:p>
            <a:pPr defTabSz="812394"/>
            <a:r>
              <a:rPr lang="fi-FI" sz="900" b="0" dirty="0">
                <a:solidFill>
                  <a:srgbClr val="85E869">
                    <a:lumMod val="50000"/>
                  </a:srgbClr>
                </a:solidFill>
                <a:latin typeface="Verdana"/>
                <a:ea typeface="ＭＳ Ｐゴシック" pitchFamily="34" charset="-128"/>
              </a:rPr>
              <a:t>Ruotsi	+2,7 %</a:t>
            </a:r>
          </a:p>
          <a:p>
            <a:pPr defTabSz="812394"/>
            <a:r>
              <a:rPr lang="fi-FI" sz="900" b="0" dirty="0">
                <a:solidFill>
                  <a:schemeClr val="accent2"/>
                </a:solidFill>
                <a:latin typeface="Verdana"/>
                <a:ea typeface="ＭＳ Ｐゴシック" pitchFamily="34" charset="-128"/>
              </a:rPr>
              <a:t>Belgia	+1,8 %</a:t>
            </a:r>
          </a:p>
          <a:p>
            <a:pPr defTabSz="812394"/>
            <a:r>
              <a:rPr lang="fi-FI" sz="900" b="0" dirty="0">
                <a:solidFill>
                  <a:schemeClr val="accent2"/>
                </a:solidFill>
                <a:latin typeface="Verdana"/>
                <a:ea typeface="ＭＳ Ｐゴシック" pitchFamily="34" charset="-128"/>
              </a:rPr>
              <a:t>Norja	+2,1 %</a:t>
            </a:r>
          </a:p>
          <a:p>
            <a:pPr defTabSz="812394"/>
            <a:r>
              <a:rPr lang="fi-FI" sz="900" b="0" dirty="0">
                <a:solidFill>
                  <a:schemeClr val="accent3">
                    <a:lumMod val="50000"/>
                  </a:schemeClr>
                </a:solidFill>
                <a:latin typeface="Verdana"/>
                <a:ea typeface="ＭＳ Ｐゴシック" pitchFamily="34" charset="-128"/>
              </a:rPr>
              <a:t>Itävalta	+2,7 %</a:t>
            </a:r>
          </a:p>
          <a:p>
            <a:pPr defTabSz="812394"/>
            <a:r>
              <a:rPr lang="fi-FI" sz="900" b="0" dirty="0">
                <a:solidFill>
                  <a:schemeClr val="accent2"/>
                </a:solidFill>
                <a:latin typeface="Verdana"/>
                <a:ea typeface="ＭＳ Ｐゴシック" pitchFamily="34" charset="-128"/>
              </a:rPr>
              <a:t>Tanska	+1,9 %</a:t>
            </a:r>
          </a:p>
          <a:p>
            <a:pPr defTabSz="812394"/>
            <a:r>
              <a:rPr lang="fi-FI" sz="900" b="0" dirty="0">
                <a:solidFill>
                  <a:schemeClr val="accent2"/>
                </a:solidFill>
                <a:latin typeface="Verdana"/>
                <a:ea typeface="ＭＳ Ｐゴシック" pitchFamily="34" charset="-128"/>
              </a:rPr>
              <a:t>Kreikka	+1,9 %</a:t>
            </a:r>
          </a:p>
          <a:p>
            <a:pPr defTabSz="812394"/>
            <a:r>
              <a:rPr lang="fi-FI" sz="900" dirty="0">
                <a:solidFill>
                  <a:srgbClr val="0070C0"/>
                </a:solidFill>
                <a:latin typeface="Verdana"/>
                <a:ea typeface="ＭＳ Ｐゴシック" pitchFamily="34" charset="-128"/>
              </a:rPr>
              <a:t>Suomi	+2,5 %</a:t>
            </a:r>
          </a:p>
          <a:p>
            <a:pPr defTabSz="812394"/>
            <a:r>
              <a:rPr lang="fi-FI" sz="900" b="0" dirty="0">
                <a:solidFill>
                  <a:schemeClr val="accent2"/>
                </a:solidFill>
                <a:latin typeface="Verdana"/>
                <a:ea typeface="ＭＳ Ｐゴシック" pitchFamily="34" charset="-128"/>
              </a:rPr>
              <a:t>Portugali	+2,3 %</a:t>
            </a:r>
          </a:p>
          <a:p>
            <a:pPr defTabSz="812394"/>
            <a:r>
              <a:rPr lang="fi-FI" sz="900" b="0" dirty="0">
                <a:solidFill>
                  <a:srgbClr val="85E869">
                    <a:lumMod val="50000"/>
                  </a:srgbClr>
                </a:solidFill>
                <a:latin typeface="Verdana"/>
                <a:ea typeface="ＭＳ Ｐゴシック" pitchFamily="34" charset="-128"/>
              </a:rPr>
              <a:t>Irlanti	+4,4 %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+3,3 %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+6,5 %</a:t>
            </a:r>
          </a:p>
          <a:p>
            <a:pPr defTabSz="812394"/>
            <a:r>
              <a:rPr lang="fi-FI" sz="900" b="0" dirty="0">
                <a:solidFill>
                  <a:srgbClr val="FF00B8"/>
                </a:solidFill>
                <a:latin typeface="Verdana"/>
                <a:ea typeface="ＭＳ Ｐゴシック" pitchFamily="34" charset="-128"/>
              </a:rPr>
              <a:t>Japani	+1,4 %</a:t>
            </a:r>
          </a:p>
          <a:p>
            <a:pPr defTabSz="812394"/>
            <a:r>
              <a:rPr lang="fi-FI" sz="900" b="0" dirty="0">
                <a:solidFill>
                  <a:schemeClr val="accent3">
                    <a:lumMod val="50000"/>
                  </a:schemeClr>
                </a:solidFill>
                <a:latin typeface="Verdana"/>
                <a:ea typeface="ＭＳ Ｐゴシック" pitchFamily="34" charset="-128"/>
              </a:rPr>
              <a:t>Intia	+7,4 %</a:t>
            </a:r>
          </a:p>
          <a:p>
            <a:pPr defTabSz="812394"/>
            <a:r>
              <a:rPr lang="fi-FI" sz="900" b="0" dirty="0">
                <a:solidFill>
                  <a:schemeClr val="accent3">
                    <a:lumMod val="50000"/>
                  </a:schemeClr>
                </a:solidFill>
                <a:latin typeface="Verdana"/>
                <a:ea typeface="ＭＳ Ｐゴシック" pitchFamily="34" charset="-128"/>
              </a:rPr>
              <a:t>Australia	+2,7 %</a:t>
            </a:r>
          </a:p>
          <a:p>
            <a:pPr defTabSz="812394"/>
            <a:r>
              <a:rPr lang="fi-FI" sz="900" b="0" dirty="0">
                <a:solidFill>
                  <a:schemeClr val="accent3">
                    <a:lumMod val="50000"/>
                  </a:schemeClr>
                </a:solidFill>
                <a:latin typeface="Verdana"/>
                <a:ea typeface="ＭＳ Ｐゴシック" pitchFamily="34" charset="-128"/>
              </a:rPr>
              <a:t>Etelä-Korea	+3,0 %</a:t>
            </a:r>
          </a:p>
          <a:p>
            <a:pPr defTabSz="812394"/>
            <a:r>
              <a:rPr lang="fi-FI" sz="900" b="0" dirty="0">
                <a:solidFill>
                  <a:srgbClr val="85E869">
                    <a:lumMod val="50000"/>
                  </a:srgbClr>
                </a:solidFill>
                <a:latin typeface="Verdana"/>
                <a:ea typeface="ＭＳ Ｐゴシック" pitchFamily="34" charset="-128"/>
              </a:rPr>
              <a:t>Indonesia	+5,3 %</a:t>
            </a:r>
          </a:p>
          <a:p>
            <a:pPr defTabSz="812394"/>
            <a:r>
              <a:rPr lang="fi-FI" sz="900" b="0" dirty="0">
                <a:solidFill>
                  <a:srgbClr val="85E869">
                    <a:lumMod val="50000"/>
                  </a:srgbClr>
                </a:solidFill>
                <a:latin typeface="Verdana"/>
                <a:ea typeface="ＭＳ Ｐゴシック" pitchFamily="34" charset="-128"/>
              </a:rPr>
              <a:t>Taiwan	+2,7 %</a:t>
            </a:r>
          </a:p>
          <a:p>
            <a:pPr defTabSz="812394"/>
            <a:r>
              <a:rPr lang="fi-FI" sz="900" b="0" dirty="0">
                <a:solidFill>
                  <a:srgbClr val="85E869">
                    <a:lumMod val="50000"/>
                  </a:srgbClr>
                </a:solidFill>
                <a:latin typeface="Verdana"/>
                <a:ea typeface="ＭＳ Ｐゴシック" pitchFamily="34" charset="-128"/>
              </a:rPr>
              <a:t>Thaimaa	+3,9 %</a:t>
            </a:r>
          </a:p>
          <a:p>
            <a:pPr defTabSz="812394"/>
            <a:r>
              <a:rPr lang="fi-FI" sz="900" b="0" dirty="0">
                <a:solidFill>
                  <a:srgbClr val="85E869">
                    <a:lumMod val="50000"/>
                  </a:srgbClr>
                </a:solidFill>
                <a:latin typeface="Verdana"/>
                <a:ea typeface="ＭＳ Ｐゴシック" pitchFamily="34" charset="-128"/>
              </a:rPr>
              <a:t>Malesia	+5,4 %</a:t>
            </a:r>
          </a:p>
          <a:p>
            <a:pPr defTabSz="812394"/>
            <a:r>
              <a:rPr lang="fi-FI" sz="900" b="0" dirty="0">
                <a:solidFill>
                  <a:srgbClr val="85E869">
                    <a:lumMod val="50000"/>
                  </a:srgbClr>
                </a:solidFill>
                <a:latin typeface="Verdana"/>
                <a:ea typeface="ＭＳ Ｐゴシック" pitchFamily="34" charset="-128"/>
              </a:rPr>
              <a:t>Singapore	+3,2 %</a:t>
            </a:r>
          </a:p>
          <a:p>
            <a:pPr defTabSz="812394"/>
            <a:r>
              <a:rPr lang="fi-FI" sz="900" b="0" dirty="0">
                <a:solidFill>
                  <a:srgbClr val="85E869">
                    <a:lumMod val="50000"/>
                  </a:srgbClr>
                </a:solidFill>
                <a:latin typeface="Verdana"/>
                <a:ea typeface="ＭＳ Ｐゴシック" pitchFamily="34" charset="-128"/>
              </a:rPr>
              <a:t>Uusi Seelanti	+2,9 %</a:t>
            </a:r>
          </a:p>
          <a:p>
            <a:pPr defTabSz="812394"/>
            <a:r>
              <a:rPr lang="fi-FI" sz="900" b="0" dirty="0">
                <a:solidFill>
                  <a:srgbClr val="85E869">
                    <a:lumMod val="50000"/>
                  </a:srgbClr>
                </a:solidFill>
                <a:latin typeface="Verdana"/>
                <a:ea typeface="ＭＳ Ｐゴシック" pitchFamily="34" charset="-128"/>
              </a:rPr>
              <a:t>Filippiinit	+6,5 %</a:t>
            </a:r>
          </a:p>
          <a:p>
            <a:pPr defTabSz="812394"/>
            <a:r>
              <a:rPr lang="fi-FI" sz="900" b="0" dirty="0">
                <a:solidFill>
                  <a:srgbClr val="85E869">
                    <a:lumMod val="50000"/>
                  </a:srgbClr>
                </a:solidFill>
                <a:latin typeface="Verdana"/>
                <a:ea typeface="ＭＳ Ｐゴシック" pitchFamily="34" charset="-128"/>
              </a:rPr>
              <a:t>Vietnam	+6,6 %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+1,7 %</a:t>
            </a:r>
          </a:p>
          <a:p>
            <a:pPr defTabSz="812394"/>
            <a:r>
              <a:rPr lang="fi-FI" sz="900" b="0" dirty="0">
                <a:solidFill>
                  <a:schemeClr val="accent2"/>
                </a:solidFill>
                <a:latin typeface="Verdana"/>
                <a:ea typeface="ＭＳ Ｐゴシック" pitchFamily="34" charset="-128"/>
              </a:rPr>
              <a:t>Nigeria	+2,3 %</a:t>
            </a:r>
          </a:p>
          <a:p>
            <a:pPr defTabSz="812394"/>
            <a:r>
              <a:rPr lang="fi-FI" sz="900" b="0" dirty="0">
                <a:solidFill>
                  <a:srgbClr val="85E869">
                    <a:lumMod val="50000"/>
                  </a:srgbClr>
                </a:solidFill>
                <a:latin typeface="Verdana"/>
                <a:ea typeface="ＭＳ Ｐゴシック" pitchFamily="34" charset="-128"/>
              </a:rPr>
              <a:t>Egypti	+4,7 %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+3,2 %</a:t>
            </a:r>
          </a:p>
          <a:p>
            <a:pPr defTabSz="812394"/>
            <a:r>
              <a:rPr lang="fi-FI" sz="900" b="0" dirty="0">
                <a:solidFill>
                  <a:schemeClr val="accent2"/>
                </a:solidFill>
                <a:latin typeface="Verdana"/>
                <a:ea typeface="ＭＳ Ｐゴシック" pitchFamily="34" charset="-128"/>
              </a:rPr>
              <a:t>Venäjä  	+1,9 %</a:t>
            </a:r>
          </a:p>
          <a:p>
            <a:pPr defTabSz="812394"/>
            <a:r>
              <a:rPr lang="fi-FI" sz="900" b="0" dirty="0">
                <a:solidFill>
                  <a:srgbClr val="85E869">
                    <a:lumMod val="50000"/>
                  </a:srgbClr>
                </a:solidFill>
                <a:latin typeface="Verdana"/>
                <a:ea typeface="ＭＳ Ｐゴシック" pitchFamily="34" charset="-128"/>
              </a:rPr>
              <a:t>Turkki	+4,1 %</a:t>
            </a:r>
          </a:p>
          <a:p>
            <a:pPr defTabSz="812394"/>
            <a:r>
              <a:rPr lang="fi-FI" sz="900" b="0" dirty="0">
                <a:solidFill>
                  <a:srgbClr val="85E869">
                    <a:lumMod val="50000"/>
                  </a:srgbClr>
                </a:solidFill>
                <a:latin typeface="Verdana"/>
                <a:ea typeface="ＭＳ Ｐゴシック" pitchFamily="34" charset="-128"/>
              </a:rPr>
              <a:t>Puola  	+4,0 %</a:t>
            </a:r>
          </a:p>
          <a:p>
            <a:pPr defTabSz="812394"/>
            <a:r>
              <a:rPr lang="fi-FI" sz="900" b="0" dirty="0">
                <a:solidFill>
                  <a:srgbClr val="85E869">
                    <a:lumMod val="50000"/>
                  </a:srgbClr>
                </a:solidFill>
                <a:latin typeface="Verdana"/>
                <a:ea typeface="ＭＳ Ｐゴシック" pitchFamily="34" charset="-128"/>
              </a:rPr>
              <a:t>Tšekki 	+3,5 %</a:t>
            </a:r>
          </a:p>
          <a:p>
            <a:pPr defTabSz="812394"/>
            <a:r>
              <a:rPr lang="fi-FI" sz="900" b="0" dirty="0">
                <a:solidFill>
                  <a:srgbClr val="85E869">
                    <a:lumMod val="50000"/>
                  </a:srgbClr>
                </a:solidFill>
                <a:latin typeface="Verdana"/>
                <a:ea typeface="ＭＳ Ｐゴシック" pitchFamily="34" charset="-128"/>
              </a:rPr>
              <a:t>Romania  	+4,7 %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+3,7 %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+4,1 %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+3,9 %</a:t>
            </a:r>
          </a:p>
          <a:p>
            <a:pPr defTabSz="812394"/>
            <a:r>
              <a:rPr lang="fi-FI" sz="900" b="0" dirty="0">
                <a:solidFill>
                  <a:srgbClr val="85E869">
                    <a:lumMod val="50000"/>
                  </a:srgbClr>
                </a:solidFill>
                <a:latin typeface="Verdana"/>
                <a:ea typeface="ＭＳ Ｐゴシック" pitchFamily="34" charset="-128"/>
              </a:rPr>
              <a:t>Viro 	+3,5 %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9 %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26555404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978"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Teknologiateollisuuden ja koko teollisuuden liikevaihto Suomessa kasvoivat vuonna 2017   </a:t>
            </a:r>
            <a:r>
              <a:rPr lang="fi-FI" sz="1400" b="0" dirty="0"/>
              <a:t>Kasvusta puolet oli tuottajahintojen nousua, puolet volyymikasvua</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2127047366"/>
              </p:ext>
            </p:extLst>
          </p:nvPr>
        </p:nvGraphicFramePr>
        <p:xfrm>
          <a:off x="383718" y="1347613"/>
          <a:ext cx="8386088" cy="3297411"/>
        </p:xfrm>
        <a:graphic>
          <a:graphicData uri="http://schemas.openxmlformats.org/presentationml/2006/ole">
            <mc:AlternateContent xmlns:mc="http://schemas.openxmlformats.org/markup-compatibility/2006">
              <mc:Choice xmlns:v="urn:schemas-microsoft-com:vml" Requires="v">
                <p:oleObj spid="_x0000_s134167" name="Macrobond document" r:id="rId3" imgW="13193184" imgH="5572640" progId="Mbnd.mbnd">
                  <p:embed/>
                </p:oleObj>
              </mc:Choice>
              <mc:Fallback>
                <p:oleObj name="Macrobond document" r:id="rId3" imgW="13193184" imgH="5572640" progId="Mbnd.mbnd">
                  <p:embed/>
                  <p:pic>
                    <p:nvPicPr>
                      <p:cNvPr id="15" name="Sisällön paikkamerkki 14">
                        <a:extLst>
                          <a:ext uri="{FF2B5EF4-FFF2-40B4-BE49-F238E27FC236}">
                            <a16:creationId xmlns:a16="http://schemas.microsoft.com/office/drawing/2014/main" id="{C9B9F3D3-B3FB-4922-A846-4CD36D9D0FDB}"/>
                          </a:ext>
                        </a:extLst>
                      </p:cNvPr>
                      <p:cNvPicPr/>
                      <p:nvPr/>
                    </p:nvPicPr>
                    <p:blipFill>
                      <a:blip r:embed="rId4"/>
                      <a:stretch>
                        <a:fillRect/>
                      </a:stretch>
                    </p:blipFill>
                    <p:spPr>
                      <a:xfrm>
                        <a:off x="383718" y="1347613"/>
                        <a:ext cx="8386088" cy="3297411"/>
                      </a:xfrm>
                      <a:prstGeom prst="rect">
                        <a:avLst/>
                      </a:prstGeom>
                    </p:spPr>
                  </p:pic>
                </p:oleObj>
              </mc:Fallback>
            </mc:AlternateContent>
          </a:graphicData>
        </a:graphic>
      </p:graphicFrame>
    </p:spTree>
    <p:extLst>
      <p:ext uri="{BB962C8B-B14F-4D97-AF65-F5344CB8AC3E}">
        <p14:creationId xmlns:p14="http://schemas.microsoft.com/office/powerpoint/2010/main" val="373631779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2017: kone- ja metallituoteteollisuus 40 %, elektroniikka- ja sähköteollisuus 20 %, tietotekniikka-ala 17 %, metallien jalostus 15 %,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163352194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300"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uudet tilaukset Suomessa pysyneet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574214">
                  <a:extLst>
                    <a:ext uri="{9D8B030D-6E8A-4147-A177-3AD203B41FA5}">
                      <a16:colId xmlns:a16="http://schemas.microsoft.com/office/drawing/2014/main" val="20000"/>
                    </a:ext>
                  </a:extLst>
                </a:gridCol>
                <a:gridCol w="580819">
                  <a:extLst>
                    <a:ext uri="{9D8B030D-6E8A-4147-A177-3AD203B41FA5}">
                      <a16:colId xmlns:a16="http://schemas.microsoft.com/office/drawing/2014/main" val="20001"/>
                    </a:ext>
                  </a:extLst>
                </a:gridCol>
                <a:gridCol w="573479">
                  <a:extLst>
                    <a:ext uri="{9D8B030D-6E8A-4147-A177-3AD203B41FA5}">
                      <a16:colId xmlns:a16="http://schemas.microsoft.com/office/drawing/2014/main" val="20002"/>
                    </a:ext>
                  </a:extLst>
                </a:gridCol>
                <a:gridCol w="573479">
                  <a:extLst>
                    <a:ext uri="{9D8B030D-6E8A-4147-A177-3AD203B41FA5}">
                      <a16:colId xmlns:a16="http://schemas.microsoft.com/office/drawing/2014/main" val="20003"/>
                    </a:ext>
                  </a:extLst>
                </a:gridCol>
                <a:gridCol w="573479">
                  <a:extLst>
                    <a:ext uri="{9D8B030D-6E8A-4147-A177-3AD203B41FA5}">
                      <a16:colId xmlns:a16="http://schemas.microsoft.com/office/drawing/2014/main" val="20004"/>
                    </a:ext>
                  </a:extLst>
                </a:gridCol>
                <a:gridCol w="573479">
                  <a:extLst>
                    <a:ext uri="{9D8B030D-6E8A-4147-A177-3AD203B41FA5}">
                      <a16:colId xmlns:a16="http://schemas.microsoft.com/office/drawing/2014/main" val="20005"/>
                    </a:ext>
                  </a:extLst>
                </a:gridCol>
                <a:gridCol w="573479">
                  <a:extLst>
                    <a:ext uri="{9D8B030D-6E8A-4147-A177-3AD203B41FA5}">
                      <a16:colId xmlns:a16="http://schemas.microsoft.com/office/drawing/2014/main" val="20006"/>
                    </a:ext>
                  </a:extLst>
                </a:gridCol>
                <a:gridCol w="573479">
                  <a:extLst>
                    <a:ext uri="{9D8B030D-6E8A-4147-A177-3AD203B41FA5}">
                      <a16:colId xmlns:a16="http://schemas.microsoft.com/office/drawing/2014/main" val="20007"/>
                    </a:ext>
                  </a:extLst>
                </a:gridCol>
                <a:gridCol w="572010">
                  <a:extLst>
                    <a:ext uri="{9D8B030D-6E8A-4147-A177-3AD203B41FA5}">
                      <a16:colId xmlns:a16="http://schemas.microsoft.com/office/drawing/2014/main" val="20008"/>
                    </a:ext>
                  </a:extLst>
                </a:gridCol>
                <a:gridCol w="572010">
                  <a:extLst>
                    <a:ext uri="{9D8B030D-6E8A-4147-A177-3AD203B41FA5}">
                      <a16:colId xmlns:a16="http://schemas.microsoft.com/office/drawing/2014/main" val="3822871466"/>
                    </a:ext>
                  </a:extLst>
                </a:gridCol>
                <a:gridCol w="572010">
                  <a:extLst>
                    <a:ext uri="{9D8B030D-6E8A-4147-A177-3AD203B41FA5}">
                      <a16:colId xmlns:a16="http://schemas.microsoft.com/office/drawing/2014/main" val="72745560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7789509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pysynyt korkealla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1" y="3653915"/>
          <a:ext cx="6609646" cy="252180"/>
        </p:xfrm>
        <a:graphic>
          <a:graphicData uri="http://schemas.openxmlformats.org/drawingml/2006/table">
            <a:tbl>
              <a:tblPr firstRow="1" bandRow="1">
                <a:tableStyleId>{073A0DAA-6AF3-43AB-8588-CEC1D06C72B9}</a:tableStyleId>
              </a:tblPr>
              <a:tblGrid>
                <a:gridCol w="614155">
                  <a:extLst>
                    <a:ext uri="{9D8B030D-6E8A-4147-A177-3AD203B41FA5}">
                      <a16:colId xmlns:a16="http://schemas.microsoft.com/office/drawing/2014/main" val="20004"/>
                    </a:ext>
                  </a:extLst>
                </a:gridCol>
                <a:gridCol w="621965">
                  <a:extLst>
                    <a:ext uri="{9D8B030D-6E8A-4147-A177-3AD203B41FA5}">
                      <a16:colId xmlns:a16="http://schemas.microsoft.com/office/drawing/2014/main" val="20005"/>
                    </a:ext>
                  </a:extLst>
                </a:gridCol>
                <a:gridCol w="550840">
                  <a:extLst>
                    <a:ext uri="{9D8B030D-6E8A-4147-A177-3AD203B41FA5}">
                      <a16:colId xmlns:a16="http://schemas.microsoft.com/office/drawing/2014/main" val="20006"/>
                    </a:ext>
                  </a:extLst>
                </a:gridCol>
                <a:gridCol w="610621">
                  <a:extLst>
                    <a:ext uri="{9D8B030D-6E8A-4147-A177-3AD203B41FA5}">
                      <a16:colId xmlns:a16="http://schemas.microsoft.com/office/drawing/2014/main" val="20007"/>
                    </a:ext>
                  </a:extLst>
                </a:gridCol>
                <a:gridCol w="648010">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48010">
                  <a:extLst>
                    <a:ext uri="{9D8B030D-6E8A-4147-A177-3AD203B41FA5}">
                      <a16:colId xmlns:a16="http://schemas.microsoft.com/office/drawing/2014/main" val="2608077099"/>
                    </a:ext>
                  </a:extLst>
                </a:gridCol>
                <a:gridCol w="529622">
                  <a:extLst>
                    <a:ext uri="{9D8B030D-6E8A-4147-A177-3AD203B41FA5}">
                      <a16:colId xmlns:a16="http://schemas.microsoft.com/office/drawing/2014/main" val="3221604342"/>
                    </a:ext>
                  </a:extLst>
                </a:gridCol>
                <a:gridCol w="571995">
                  <a:extLst>
                    <a:ext uri="{9D8B030D-6E8A-4147-A177-3AD203B41FA5}">
                      <a16:colId xmlns:a16="http://schemas.microsoft.com/office/drawing/2014/main" val="4272239868"/>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516030"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44758755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r>
              <a:rPr lang="fi-FI" sz="2000" b="0" dirty="0"/>
              <a:t>- </a:t>
            </a:r>
            <a:r>
              <a:rPr lang="fi-FI" sz="1600" b="0" dirty="0"/>
              <a:t>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huhtikuu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3598797742"/>
                    </a:ext>
                  </a:extLst>
                </a:gridCol>
                <a:gridCol w="571959">
                  <a:extLst>
                    <a:ext uri="{9D8B030D-6E8A-4147-A177-3AD203B41FA5}">
                      <a16:colId xmlns:a16="http://schemas.microsoft.com/office/drawing/2014/main" val="3137109403"/>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31052" y="113996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741312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9732">
                  <a:extLst>
                    <a:ext uri="{9D8B030D-6E8A-4147-A177-3AD203B41FA5}">
                      <a16:colId xmlns:a16="http://schemas.microsoft.com/office/drawing/2014/main" val="20003"/>
                    </a:ext>
                  </a:extLst>
                </a:gridCol>
                <a:gridCol w="609731">
                  <a:extLst>
                    <a:ext uri="{9D8B030D-6E8A-4147-A177-3AD203B41FA5}">
                      <a16:colId xmlns:a16="http://schemas.microsoft.com/office/drawing/2014/main" val="20004"/>
                    </a:ext>
                  </a:extLst>
                </a:gridCol>
                <a:gridCol w="643828">
                  <a:extLst>
                    <a:ext uri="{9D8B030D-6E8A-4147-A177-3AD203B41FA5}">
                      <a16:colId xmlns:a16="http://schemas.microsoft.com/office/drawing/2014/main" val="20005"/>
                    </a:ext>
                  </a:extLst>
                </a:gridCol>
                <a:gridCol w="646478">
                  <a:extLst>
                    <a:ext uri="{9D8B030D-6E8A-4147-A177-3AD203B41FA5}">
                      <a16:colId xmlns:a16="http://schemas.microsoft.com/office/drawing/2014/main" val="20006"/>
                    </a:ext>
                  </a:extLst>
                </a:gridCol>
                <a:gridCol w="564699">
                  <a:extLst>
                    <a:ext uri="{9D8B030D-6E8A-4147-A177-3AD203B41FA5}">
                      <a16:colId xmlns:a16="http://schemas.microsoft.com/office/drawing/2014/main" val="20007"/>
                    </a:ext>
                  </a:extLst>
                </a:gridCol>
                <a:gridCol w="589967">
                  <a:extLst>
                    <a:ext uri="{9D8B030D-6E8A-4147-A177-3AD203B41FA5}">
                      <a16:colId xmlns:a16="http://schemas.microsoft.com/office/drawing/2014/main" val="20008"/>
                    </a:ext>
                  </a:extLst>
                </a:gridCol>
                <a:gridCol w="654363">
                  <a:extLst>
                    <a:ext uri="{9D8B030D-6E8A-4147-A177-3AD203B41FA5}">
                      <a16:colId xmlns:a16="http://schemas.microsoft.com/office/drawing/2014/main" val="20009"/>
                    </a:ext>
                  </a:extLst>
                </a:gridCol>
                <a:gridCol w="654363">
                  <a:extLst>
                    <a:ext uri="{9D8B030D-6E8A-4147-A177-3AD203B41FA5}">
                      <a16:colId xmlns:a16="http://schemas.microsoft.com/office/drawing/2014/main" val="20010"/>
                    </a:ext>
                  </a:extLst>
                </a:gridCol>
                <a:gridCol w="588927">
                  <a:extLst>
                    <a:ext uri="{9D8B030D-6E8A-4147-A177-3AD203B41FA5}">
                      <a16:colId xmlns:a16="http://schemas.microsoft.com/office/drawing/2014/main" val="20011"/>
                    </a:ext>
                  </a:extLst>
                </a:gridCol>
                <a:gridCol w="588927">
                  <a:extLst>
                    <a:ext uri="{9D8B030D-6E8A-4147-A177-3AD203B41FA5}">
                      <a16:colId xmlns:a16="http://schemas.microsoft.com/office/drawing/2014/main" val="1616241093"/>
                    </a:ext>
                  </a:extLst>
                </a:gridCol>
                <a:gridCol w="523490">
                  <a:extLst>
                    <a:ext uri="{9D8B030D-6E8A-4147-A177-3AD203B41FA5}">
                      <a16:colId xmlns:a16="http://schemas.microsoft.com/office/drawing/2014/main" val="82870707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047680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1310758030"/>
                    </a:ext>
                  </a:extLst>
                </a:gridCol>
                <a:gridCol w="571959">
                  <a:extLst>
                    <a:ext uri="{9D8B030D-6E8A-4147-A177-3AD203B41FA5}">
                      <a16:colId xmlns:a16="http://schemas.microsoft.com/office/drawing/2014/main" val="281500877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62784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674505" cy="295015"/>
        </p:xfrm>
        <a:graphic>
          <a:graphicData uri="http://schemas.openxmlformats.org/drawingml/2006/table">
            <a:tbl>
              <a:tblPr firstRow="1" bandRow="1">
                <a:tableStyleId>{073A0DAA-6AF3-43AB-8588-CEC1D06C72B9}</a:tableStyleId>
              </a:tblPr>
              <a:tblGrid>
                <a:gridCol w="604052">
                  <a:extLst>
                    <a:ext uri="{9D8B030D-6E8A-4147-A177-3AD203B41FA5}">
                      <a16:colId xmlns:a16="http://schemas.microsoft.com/office/drawing/2014/main" val="4228025223"/>
                    </a:ext>
                  </a:extLst>
                </a:gridCol>
                <a:gridCol w="604051">
                  <a:extLst>
                    <a:ext uri="{9D8B030D-6E8A-4147-A177-3AD203B41FA5}">
                      <a16:colId xmlns:a16="http://schemas.microsoft.com/office/drawing/2014/main" val="3765177212"/>
                    </a:ext>
                  </a:extLst>
                </a:gridCol>
                <a:gridCol w="668776">
                  <a:extLst>
                    <a:ext uri="{9D8B030D-6E8A-4147-A177-3AD203B41FA5}">
                      <a16:colId xmlns:a16="http://schemas.microsoft.com/office/drawing/2014/main" val="1631859761"/>
                    </a:ext>
                  </a:extLst>
                </a:gridCol>
                <a:gridCol w="547354">
                  <a:extLst>
                    <a:ext uri="{9D8B030D-6E8A-4147-A177-3AD203B41FA5}">
                      <a16:colId xmlns:a16="http://schemas.microsoft.com/office/drawing/2014/main" val="1571681010"/>
                    </a:ext>
                  </a:extLst>
                </a:gridCol>
                <a:gridCol w="621413">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1">
                  <a:extLst>
                    <a:ext uri="{9D8B030D-6E8A-4147-A177-3AD203B41FA5}">
                      <a16:colId xmlns:a16="http://schemas.microsoft.com/office/drawing/2014/main" val="1145011917"/>
                    </a:ext>
                  </a:extLst>
                </a:gridCol>
                <a:gridCol w="583209">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48011">
                  <a:extLst>
                    <a:ext uri="{9D8B030D-6E8A-4147-A177-3AD203B41FA5}">
                      <a16:colId xmlns:a16="http://schemas.microsoft.com/office/drawing/2014/main" val="4212475879"/>
                    </a:ext>
                  </a:extLst>
                </a:gridCol>
                <a:gridCol w="583210">
                  <a:extLst>
                    <a:ext uri="{9D8B030D-6E8A-4147-A177-3AD203B41FA5}">
                      <a16:colId xmlns:a16="http://schemas.microsoft.com/office/drawing/2014/main" val="2631491985"/>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49057210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2" cy="280504"/>
        </p:xfrm>
        <a:graphic>
          <a:graphicData uri="http://schemas.openxmlformats.org/drawingml/2006/table">
            <a:tbl>
              <a:tblPr firstRow="1" bandRow="1">
                <a:tableStyleId>{073A0DAA-6AF3-43AB-8588-CEC1D06C72B9}</a:tableStyleId>
              </a:tblPr>
              <a:tblGrid>
                <a:gridCol w="577117">
                  <a:extLst>
                    <a:ext uri="{9D8B030D-6E8A-4147-A177-3AD203B41FA5}">
                      <a16:colId xmlns:a16="http://schemas.microsoft.com/office/drawing/2014/main" val="20003"/>
                    </a:ext>
                  </a:extLst>
                </a:gridCol>
                <a:gridCol w="577117">
                  <a:extLst>
                    <a:ext uri="{9D8B030D-6E8A-4147-A177-3AD203B41FA5}">
                      <a16:colId xmlns:a16="http://schemas.microsoft.com/office/drawing/2014/main" val="20004"/>
                    </a:ext>
                  </a:extLst>
                </a:gridCol>
                <a:gridCol w="577117">
                  <a:extLst>
                    <a:ext uri="{9D8B030D-6E8A-4147-A177-3AD203B41FA5}">
                      <a16:colId xmlns:a16="http://schemas.microsoft.com/office/drawing/2014/main" val="20005"/>
                    </a:ext>
                  </a:extLst>
                </a:gridCol>
                <a:gridCol w="577117">
                  <a:extLst>
                    <a:ext uri="{9D8B030D-6E8A-4147-A177-3AD203B41FA5}">
                      <a16:colId xmlns:a16="http://schemas.microsoft.com/office/drawing/2014/main" val="20006"/>
                    </a:ext>
                  </a:extLst>
                </a:gridCol>
                <a:gridCol w="577117">
                  <a:extLst>
                    <a:ext uri="{9D8B030D-6E8A-4147-A177-3AD203B41FA5}">
                      <a16:colId xmlns:a16="http://schemas.microsoft.com/office/drawing/2014/main" val="20007"/>
                    </a:ext>
                  </a:extLst>
                </a:gridCol>
                <a:gridCol w="575637">
                  <a:extLst>
                    <a:ext uri="{9D8B030D-6E8A-4147-A177-3AD203B41FA5}">
                      <a16:colId xmlns:a16="http://schemas.microsoft.com/office/drawing/2014/main" val="20008"/>
                    </a:ext>
                  </a:extLst>
                </a:gridCol>
                <a:gridCol w="577854">
                  <a:extLst>
                    <a:ext uri="{9D8B030D-6E8A-4147-A177-3AD203B41FA5}">
                      <a16:colId xmlns:a16="http://schemas.microsoft.com/office/drawing/2014/main" val="20009"/>
                    </a:ext>
                  </a:extLst>
                </a:gridCol>
                <a:gridCol w="577854">
                  <a:extLst>
                    <a:ext uri="{9D8B030D-6E8A-4147-A177-3AD203B41FA5}">
                      <a16:colId xmlns:a16="http://schemas.microsoft.com/office/drawing/2014/main" val="20010"/>
                    </a:ext>
                  </a:extLst>
                </a:gridCol>
                <a:gridCol w="577854">
                  <a:extLst>
                    <a:ext uri="{9D8B030D-6E8A-4147-A177-3AD203B41FA5}">
                      <a16:colId xmlns:a16="http://schemas.microsoft.com/office/drawing/2014/main" val="20011"/>
                    </a:ext>
                  </a:extLst>
                </a:gridCol>
                <a:gridCol w="577854">
                  <a:extLst>
                    <a:ext uri="{9D8B030D-6E8A-4147-A177-3AD203B41FA5}">
                      <a16:colId xmlns:a16="http://schemas.microsoft.com/office/drawing/2014/main" val="1103030781"/>
                    </a:ext>
                  </a:extLst>
                </a:gridCol>
                <a:gridCol w="577854">
                  <a:extLst>
                    <a:ext uri="{9D8B030D-6E8A-4147-A177-3AD203B41FA5}">
                      <a16:colId xmlns:a16="http://schemas.microsoft.com/office/drawing/2014/main" val="67356147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84813338"/>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674499" cy="252180"/>
        </p:xfrm>
        <a:graphic>
          <a:graphicData uri="http://schemas.openxmlformats.org/drawingml/2006/table">
            <a:tbl>
              <a:tblPr firstRow="1" bandRow="1">
                <a:tableStyleId>{073A0DAA-6AF3-43AB-8588-CEC1D06C72B9}</a:tableStyleId>
              </a:tblPr>
              <a:tblGrid>
                <a:gridCol w="606626">
                  <a:extLst>
                    <a:ext uri="{9D8B030D-6E8A-4147-A177-3AD203B41FA5}">
                      <a16:colId xmlns:a16="http://schemas.microsoft.com/office/drawing/2014/main" val="20003"/>
                    </a:ext>
                  </a:extLst>
                </a:gridCol>
                <a:gridCol w="648692">
                  <a:extLst>
                    <a:ext uri="{9D8B030D-6E8A-4147-A177-3AD203B41FA5}">
                      <a16:colId xmlns:a16="http://schemas.microsoft.com/office/drawing/2014/main" val="20004"/>
                    </a:ext>
                  </a:extLst>
                </a:gridCol>
                <a:gridCol w="598755">
                  <a:extLst>
                    <a:ext uri="{9D8B030D-6E8A-4147-A177-3AD203B41FA5}">
                      <a16:colId xmlns:a16="http://schemas.microsoft.com/office/drawing/2014/main" val="20005"/>
                    </a:ext>
                  </a:extLst>
                </a:gridCol>
                <a:gridCol w="618025">
                  <a:extLst>
                    <a:ext uri="{9D8B030D-6E8A-4147-A177-3AD203B41FA5}">
                      <a16:colId xmlns:a16="http://schemas.microsoft.com/office/drawing/2014/main" val="20006"/>
                    </a:ext>
                  </a:extLst>
                </a:gridCol>
                <a:gridCol w="572413">
                  <a:extLst>
                    <a:ext uri="{9D8B030D-6E8A-4147-A177-3AD203B41FA5}">
                      <a16:colId xmlns:a16="http://schemas.microsoft.com/office/drawing/2014/main" val="20007"/>
                    </a:ext>
                  </a:extLst>
                </a:gridCol>
                <a:gridCol w="644030">
                  <a:extLst>
                    <a:ext uri="{9D8B030D-6E8A-4147-A177-3AD203B41FA5}">
                      <a16:colId xmlns:a16="http://schemas.microsoft.com/office/drawing/2014/main" val="20008"/>
                    </a:ext>
                  </a:extLst>
                </a:gridCol>
                <a:gridCol w="571783">
                  <a:extLst>
                    <a:ext uri="{9D8B030D-6E8A-4147-A177-3AD203B41FA5}">
                      <a16:colId xmlns:a16="http://schemas.microsoft.com/office/drawing/2014/main" val="20009"/>
                    </a:ext>
                  </a:extLst>
                </a:gridCol>
                <a:gridCol w="657729">
                  <a:extLst>
                    <a:ext uri="{9D8B030D-6E8A-4147-A177-3AD203B41FA5}">
                      <a16:colId xmlns:a16="http://schemas.microsoft.com/office/drawing/2014/main" val="20010"/>
                    </a:ext>
                  </a:extLst>
                </a:gridCol>
                <a:gridCol w="585482">
                  <a:extLst>
                    <a:ext uri="{9D8B030D-6E8A-4147-A177-3AD203B41FA5}">
                      <a16:colId xmlns:a16="http://schemas.microsoft.com/office/drawing/2014/main" val="20011"/>
                    </a:ext>
                  </a:extLst>
                </a:gridCol>
                <a:gridCol w="587757">
                  <a:extLst>
                    <a:ext uri="{9D8B030D-6E8A-4147-A177-3AD203B41FA5}">
                      <a16:colId xmlns:a16="http://schemas.microsoft.com/office/drawing/2014/main" val="498062259"/>
                    </a:ext>
                  </a:extLst>
                </a:gridCol>
                <a:gridCol w="583207">
                  <a:extLst>
                    <a:ext uri="{9D8B030D-6E8A-4147-A177-3AD203B41FA5}">
                      <a16:colId xmlns:a16="http://schemas.microsoft.com/office/drawing/2014/main" val="21027407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86428"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031524939"/>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tammi-maaliskuu 2018.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3" cy="280504"/>
        </p:xfrm>
        <a:graphic>
          <a:graphicData uri="http://schemas.openxmlformats.org/drawingml/2006/table">
            <a:tbl>
              <a:tblPr firstRow="1" bandRow="1">
                <a:tableStyleId>{073A0DAA-6AF3-43AB-8588-CEC1D06C72B9}</a:tableStyleId>
              </a:tblPr>
              <a:tblGrid>
                <a:gridCol w="571227">
                  <a:extLst>
                    <a:ext uri="{9D8B030D-6E8A-4147-A177-3AD203B41FA5}">
                      <a16:colId xmlns:a16="http://schemas.microsoft.com/office/drawing/2014/main" val="20003"/>
                    </a:ext>
                  </a:extLst>
                </a:gridCol>
                <a:gridCol w="571227">
                  <a:extLst>
                    <a:ext uri="{9D8B030D-6E8A-4147-A177-3AD203B41FA5}">
                      <a16:colId xmlns:a16="http://schemas.microsoft.com/office/drawing/2014/main" val="20004"/>
                    </a:ext>
                  </a:extLst>
                </a:gridCol>
                <a:gridCol w="571227">
                  <a:extLst>
                    <a:ext uri="{9D8B030D-6E8A-4147-A177-3AD203B41FA5}">
                      <a16:colId xmlns:a16="http://schemas.microsoft.com/office/drawing/2014/main" val="20005"/>
                    </a:ext>
                  </a:extLst>
                </a:gridCol>
                <a:gridCol w="571227">
                  <a:extLst>
                    <a:ext uri="{9D8B030D-6E8A-4147-A177-3AD203B41FA5}">
                      <a16:colId xmlns:a16="http://schemas.microsoft.com/office/drawing/2014/main" val="20006"/>
                    </a:ext>
                  </a:extLst>
                </a:gridCol>
                <a:gridCol w="571227">
                  <a:extLst>
                    <a:ext uri="{9D8B030D-6E8A-4147-A177-3AD203B41FA5}">
                      <a16:colId xmlns:a16="http://schemas.microsoft.com/office/drawing/2014/main" val="20007"/>
                    </a:ext>
                  </a:extLst>
                </a:gridCol>
                <a:gridCol w="569763">
                  <a:extLst>
                    <a:ext uri="{9D8B030D-6E8A-4147-A177-3AD203B41FA5}">
                      <a16:colId xmlns:a16="http://schemas.microsoft.com/office/drawing/2014/main" val="20008"/>
                    </a:ext>
                  </a:extLst>
                </a:gridCol>
                <a:gridCol w="571959">
                  <a:extLst>
                    <a:ext uri="{9D8B030D-6E8A-4147-A177-3AD203B41FA5}">
                      <a16:colId xmlns:a16="http://schemas.microsoft.com/office/drawing/2014/main" val="20009"/>
                    </a:ext>
                  </a:extLst>
                </a:gridCol>
                <a:gridCol w="571959">
                  <a:extLst>
                    <a:ext uri="{9D8B030D-6E8A-4147-A177-3AD203B41FA5}">
                      <a16:colId xmlns:a16="http://schemas.microsoft.com/office/drawing/2014/main" val="20010"/>
                    </a:ext>
                  </a:extLst>
                </a:gridCol>
                <a:gridCol w="571959">
                  <a:extLst>
                    <a:ext uri="{9D8B030D-6E8A-4147-A177-3AD203B41FA5}">
                      <a16:colId xmlns:a16="http://schemas.microsoft.com/office/drawing/2014/main" val="20011"/>
                    </a:ext>
                  </a:extLst>
                </a:gridCol>
                <a:gridCol w="571959">
                  <a:extLst>
                    <a:ext uri="{9D8B030D-6E8A-4147-A177-3AD203B41FA5}">
                      <a16:colId xmlns:a16="http://schemas.microsoft.com/office/drawing/2014/main" val="2873830935"/>
                    </a:ext>
                  </a:extLst>
                </a:gridCol>
                <a:gridCol w="571959">
                  <a:extLst>
                    <a:ext uri="{9D8B030D-6E8A-4147-A177-3AD203B41FA5}">
                      <a16:colId xmlns:a16="http://schemas.microsoft.com/office/drawing/2014/main" val="177990426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I,2018 / IV,2017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37139509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31.3.2018.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674504" cy="252180"/>
        </p:xfrm>
        <a:graphic>
          <a:graphicData uri="http://schemas.openxmlformats.org/drawingml/2006/table">
            <a:tbl>
              <a:tblPr firstRow="1" bandRow="1">
                <a:tableStyleId>{073A0DAA-6AF3-43AB-8588-CEC1D06C72B9}</a:tableStyleId>
              </a:tblPr>
              <a:tblGrid>
                <a:gridCol w="603967">
                  <a:extLst>
                    <a:ext uri="{9D8B030D-6E8A-4147-A177-3AD203B41FA5}">
                      <a16:colId xmlns:a16="http://schemas.microsoft.com/office/drawing/2014/main" val="20003"/>
                    </a:ext>
                  </a:extLst>
                </a:gridCol>
                <a:gridCol w="645845">
                  <a:extLst>
                    <a:ext uri="{9D8B030D-6E8A-4147-A177-3AD203B41FA5}">
                      <a16:colId xmlns:a16="http://schemas.microsoft.com/office/drawing/2014/main" val="20004"/>
                    </a:ext>
                  </a:extLst>
                </a:gridCol>
                <a:gridCol w="592781">
                  <a:extLst>
                    <a:ext uri="{9D8B030D-6E8A-4147-A177-3AD203B41FA5}">
                      <a16:colId xmlns:a16="http://schemas.microsoft.com/office/drawing/2014/main" val="20005"/>
                    </a:ext>
                  </a:extLst>
                </a:gridCol>
                <a:gridCol w="620812">
                  <a:extLst>
                    <a:ext uri="{9D8B030D-6E8A-4147-A177-3AD203B41FA5}">
                      <a16:colId xmlns:a16="http://schemas.microsoft.com/office/drawing/2014/main" val="20006"/>
                    </a:ext>
                  </a:extLst>
                </a:gridCol>
                <a:gridCol w="582429">
                  <a:extLst>
                    <a:ext uri="{9D8B030D-6E8A-4147-A177-3AD203B41FA5}">
                      <a16:colId xmlns:a16="http://schemas.microsoft.com/office/drawing/2014/main" val="20007"/>
                    </a:ext>
                  </a:extLst>
                </a:gridCol>
                <a:gridCol w="647822">
                  <a:extLst>
                    <a:ext uri="{9D8B030D-6E8A-4147-A177-3AD203B41FA5}">
                      <a16:colId xmlns:a16="http://schemas.microsoft.com/office/drawing/2014/main" val="20008"/>
                    </a:ext>
                  </a:extLst>
                </a:gridCol>
                <a:gridCol w="595376">
                  <a:extLst>
                    <a:ext uri="{9D8B030D-6E8A-4147-A177-3AD203B41FA5}">
                      <a16:colId xmlns:a16="http://schemas.microsoft.com/office/drawing/2014/main" val="20009"/>
                    </a:ext>
                  </a:extLst>
                </a:gridCol>
                <a:gridCol w="559439">
                  <a:extLst>
                    <a:ext uri="{9D8B030D-6E8A-4147-A177-3AD203B41FA5}">
                      <a16:colId xmlns:a16="http://schemas.microsoft.com/office/drawing/2014/main" val="20010"/>
                    </a:ext>
                  </a:extLst>
                </a:gridCol>
                <a:gridCol w="659613">
                  <a:extLst>
                    <a:ext uri="{9D8B030D-6E8A-4147-A177-3AD203B41FA5}">
                      <a16:colId xmlns:a16="http://schemas.microsoft.com/office/drawing/2014/main" val="20011"/>
                    </a:ext>
                  </a:extLst>
                </a:gridCol>
                <a:gridCol w="583209">
                  <a:extLst>
                    <a:ext uri="{9D8B030D-6E8A-4147-A177-3AD203B41FA5}">
                      <a16:colId xmlns:a16="http://schemas.microsoft.com/office/drawing/2014/main" val="2914086870"/>
                    </a:ext>
                  </a:extLst>
                </a:gridCol>
                <a:gridCol w="583211">
                  <a:extLst>
                    <a:ext uri="{9D8B030D-6E8A-4147-A177-3AD203B41FA5}">
                      <a16:colId xmlns:a16="http://schemas.microsoft.com/office/drawing/2014/main" val="1858174444"/>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31.3.2018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5912434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tammi-maaliskuussa 5 500:lla </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30355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Suomessa tammi-maaliskuussa 11 000 ihmistä, 42 500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09613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kesän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607754"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73,5 miljardia euroa vuonna 2017. Kasvua edellisvuotisesta oli koko vuoden ajalta noin 9 prosenttia. Tammi-helmikuussa 2018 liikevaihto oli 5 prosenttia suurempi kuin vuosi sitten.         </a:t>
            </a:r>
          </a:p>
          <a:p>
            <a:pPr marL="285750" indent="-285750">
              <a:lnSpc>
                <a:spcPct val="90000"/>
              </a:lnSpc>
              <a:buFont typeface="Arial" panose="020B0604020202020204" pitchFamily="34" charset="0"/>
              <a:buChar char="•"/>
            </a:pPr>
            <a:r>
              <a:rPr lang="fi-FI" sz="1200" dirty="0"/>
              <a:t>Alan yritykset Suomessa saivat uusia tilauksia tammi-maaliskuussa euromääräisesti 20  prosenttia vähemmän kuin loka-joulukuussa, mutta 17 prosenttia enemmän kuin vastaavalla ajanjaksolla vuonna 2017. Muutokset vuosineljännesten välillä ovat olleet viime aikoina suuria erityisesti laivatilausten sekä uusien pitkäkestoisten palvelusopimusten takia.      </a:t>
            </a:r>
          </a:p>
          <a:p>
            <a:pPr marL="285750" indent="-285750">
              <a:lnSpc>
                <a:spcPct val="90000"/>
              </a:lnSpc>
              <a:buFont typeface="Arial" panose="020B0604020202020204" pitchFamily="34" charset="0"/>
              <a:buChar char="•"/>
            </a:pPr>
            <a:r>
              <a:rPr lang="fi-FI" sz="1200" dirty="0"/>
              <a:t>Tilauskannan arvo oli maaliskuun lopussa prosentin verran suurempi kuin joulukuun lopussa ja 24 prosenttia suurempi kuin vuoden 2017 maaliskuussa.  </a:t>
            </a:r>
          </a:p>
          <a:p>
            <a:pPr marL="285750" indent="-285750">
              <a:lnSpc>
                <a:spcPct val="90000"/>
              </a:lnSpc>
              <a:buFont typeface="Arial" panose="020B0604020202020204" pitchFamily="34" charset="0"/>
              <a:buChar char="•"/>
            </a:pPr>
            <a:r>
              <a:rPr lang="fi-FI" sz="1200" dirty="0"/>
              <a:t>Teknologiateollisuuden liikevaihto on keväällä ja kesällä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tammi-maaliskuussa vajaat kaksi prosenttia verrattuna vuoden 2017 keskiarvoon. Henkilöstöä oli maaliskuun lopussa noin 302 000 eli 5 500 enemmän kuin viime vuonna.    </a:t>
            </a:r>
          </a:p>
          <a:p>
            <a:pPr marL="285750" indent="-285750">
              <a:lnSpc>
                <a:spcPct val="90000"/>
              </a:lnSpc>
              <a:buFont typeface="Arial" panose="020B0604020202020204" pitchFamily="34" charset="0"/>
              <a:buChar char="•"/>
            </a:pPr>
            <a:r>
              <a:rPr lang="fi-FI" sz="1200" dirty="0"/>
              <a:t>Alan yritysten henkilöstörekrytoinnit olivat korkealla tasolla myös tammi-maaliskuussa. Rekrytointeja oli kaikkiaan 11 000, kun viime vuonna niitä oli yhteensä 42 500. Pk-yritysten osuus rekrytoinneista oli 62 prosenttia.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tuotteita ja palveluja käytetään paljon välituotteina* eri toimialoilla</a:t>
            </a:r>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954478734"/>
              </p:ext>
            </p:extLst>
          </p:nvPr>
        </p:nvGraphicFramePr>
        <p:xfrm>
          <a:off x="381000" y="1146128"/>
          <a:ext cx="8391525" cy="349889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340531"/>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2014</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031074000"/>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8208060" cy="648000"/>
          </a:xfrm>
        </p:spPr>
        <p:txBody>
          <a:bodyPr/>
          <a:lstStyle/>
          <a:p>
            <a:r>
              <a:rPr lang="fi-FI" dirty="0"/>
              <a:t>Suomen viennin arvo ponnahti tammi-maaliskuussa 2017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7114076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93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viennissä on 2008 jälkeen 35 prosentin takamatka verrattuna muihin euromaihin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5662219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046"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5566695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43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Sekä tavaravienti että palveluvienti Suomesta kasvoivat 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817676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486"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51 %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7" name="Kuva 6">
            <a:extLst>
              <a:ext uri="{FF2B5EF4-FFF2-40B4-BE49-F238E27FC236}">
                <a16:creationId xmlns:a16="http://schemas.microsoft.com/office/drawing/2014/main" id="{7E5104D0-90C8-43A6-A0F2-B1172D8209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203598"/>
            <a:ext cx="4075093" cy="3240360"/>
          </a:xfrm>
          <a:prstGeom prst="rect">
            <a:avLst/>
          </a:prstGeom>
        </p:spPr>
      </p:pic>
    </p:spTree>
    <p:extLst>
      <p:ext uri="{BB962C8B-B14F-4D97-AF65-F5344CB8AC3E}">
        <p14:creationId xmlns:p14="http://schemas.microsoft.com/office/powerpoint/2010/main" val="3488531187"/>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maaliskuu 2018</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ei ole kasvanut 2017 kevään jälkeen  </a:t>
            </a:r>
            <a:endParaRPr lang="fi-FI" dirty="0"/>
          </a:p>
        </p:txBody>
      </p:sp>
      <p:graphicFrame>
        <p:nvGraphicFramePr>
          <p:cNvPr id="9" name="Sisällön paikkamerkki 4"/>
          <p:cNvGraphicFramePr>
            <a:graphicFrameLocks noGrp="1"/>
          </p:cNvGraphicFramePr>
          <p:nvPr>
            <p:ph sz="quarter" idx="17"/>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3" cy="280504"/>
        </p:xfrm>
        <a:graphic>
          <a:graphicData uri="http://schemas.openxmlformats.org/drawingml/2006/table">
            <a:tbl>
              <a:tblPr firstRow="1" bandRow="1">
                <a:tableStyleId>{073A0DAA-6AF3-43AB-8588-CEC1D06C72B9}</a:tableStyleId>
              </a:tblPr>
              <a:tblGrid>
                <a:gridCol w="683833">
                  <a:extLst>
                    <a:ext uri="{9D8B030D-6E8A-4147-A177-3AD203B41FA5}">
                      <a16:colId xmlns:a16="http://schemas.microsoft.com/office/drawing/2014/main" val="1803676972"/>
                    </a:ext>
                  </a:extLst>
                </a:gridCol>
                <a:gridCol w="691699">
                  <a:extLst>
                    <a:ext uri="{9D8B030D-6E8A-4147-A177-3AD203B41FA5}">
                      <a16:colId xmlns:a16="http://schemas.microsoft.com/office/drawing/2014/main" val="2105154684"/>
                    </a:ext>
                  </a:extLst>
                </a:gridCol>
                <a:gridCol w="682959">
                  <a:extLst>
                    <a:ext uri="{9D8B030D-6E8A-4147-A177-3AD203B41FA5}">
                      <a16:colId xmlns:a16="http://schemas.microsoft.com/office/drawing/2014/main" val="3646309867"/>
                    </a:ext>
                  </a:extLst>
                </a:gridCol>
                <a:gridCol w="682959">
                  <a:extLst>
                    <a:ext uri="{9D8B030D-6E8A-4147-A177-3AD203B41FA5}">
                      <a16:colId xmlns:a16="http://schemas.microsoft.com/office/drawing/2014/main" val="2487516520"/>
                    </a:ext>
                  </a:extLst>
                </a:gridCol>
                <a:gridCol w="682959">
                  <a:extLst>
                    <a:ext uri="{9D8B030D-6E8A-4147-A177-3AD203B41FA5}">
                      <a16:colId xmlns:a16="http://schemas.microsoft.com/office/drawing/2014/main" val="3067801971"/>
                    </a:ext>
                  </a:extLst>
                </a:gridCol>
                <a:gridCol w="682959">
                  <a:extLst>
                    <a:ext uri="{9D8B030D-6E8A-4147-A177-3AD203B41FA5}">
                      <a16:colId xmlns:a16="http://schemas.microsoft.com/office/drawing/2014/main" val="1478731465"/>
                    </a:ext>
                  </a:extLst>
                </a:gridCol>
                <a:gridCol w="682959">
                  <a:extLst>
                    <a:ext uri="{9D8B030D-6E8A-4147-A177-3AD203B41FA5}">
                      <a16:colId xmlns:a16="http://schemas.microsoft.com/office/drawing/2014/main" val="2677636684"/>
                    </a:ext>
                  </a:extLst>
                </a:gridCol>
                <a:gridCol w="682959">
                  <a:extLst>
                    <a:ext uri="{9D8B030D-6E8A-4147-A177-3AD203B41FA5}">
                      <a16:colId xmlns:a16="http://schemas.microsoft.com/office/drawing/2014/main" val="1419263424"/>
                    </a:ext>
                  </a:extLst>
                </a:gridCol>
                <a:gridCol w="681209">
                  <a:extLst>
                    <a:ext uri="{9D8B030D-6E8A-4147-A177-3AD203B41FA5}">
                      <a16:colId xmlns:a16="http://schemas.microsoft.com/office/drawing/2014/main" val="1103362267"/>
                    </a:ext>
                  </a:extLst>
                </a:gridCol>
                <a:gridCol w="681209">
                  <a:extLst>
                    <a:ext uri="{9D8B030D-6E8A-4147-A177-3AD203B41FA5}">
                      <a16:colId xmlns:a16="http://schemas.microsoft.com/office/drawing/2014/main" val="2747218352"/>
                    </a:ext>
                  </a:extLst>
                </a:gridCol>
                <a:gridCol w="681209">
                  <a:extLst>
                    <a:ext uri="{9D8B030D-6E8A-4147-A177-3AD203B41FA5}">
                      <a16:colId xmlns:a16="http://schemas.microsoft.com/office/drawing/2014/main" val="196539893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82104356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5CE76C4-C04E-4A8D-B86D-2C9586362561}"/>
              </a:ext>
            </a:extLst>
          </p:cNvPr>
          <p:cNvSpPr>
            <a:spLocks noGrp="1"/>
          </p:cNvSpPr>
          <p:nvPr>
            <p:ph type="body" sz="quarter" idx="15"/>
          </p:nvPr>
        </p:nvSpPr>
        <p:spPr/>
        <p:txBody>
          <a:bodyPr/>
          <a:lstStyle/>
          <a:p>
            <a:r>
              <a:rPr lang="fi-FI" dirty="0"/>
              <a:t>Palvelujen vienti Suomesta on kasvanut heikosti </a:t>
            </a:r>
          </a:p>
        </p:txBody>
      </p:sp>
      <p:sp>
        <p:nvSpPr>
          <p:cNvPr id="3" name="Dian numeron paikkamerkki 2">
            <a:extLst>
              <a:ext uri="{FF2B5EF4-FFF2-40B4-BE49-F238E27FC236}">
                <a16:creationId xmlns:a16="http://schemas.microsoft.com/office/drawing/2014/main" id="{ED9F0304-02BC-4145-B900-76BE5089BE01}"/>
              </a:ext>
            </a:extLst>
          </p:cNvPr>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a:extLst>
              <a:ext uri="{FF2B5EF4-FFF2-40B4-BE49-F238E27FC236}">
                <a16:creationId xmlns:a16="http://schemas.microsoft.com/office/drawing/2014/main" id="{345D28E8-119E-4499-B0D1-4FB2A9CA6F35}"/>
              </a:ext>
            </a:extLst>
          </p:cNvPr>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a:extLst>
              <a:ext uri="{FF2B5EF4-FFF2-40B4-BE49-F238E27FC236}">
                <a16:creationId xmlns:a16="http://schemas.microsoft.com/office/drawing/2014/main" id="{76FCC140-BE4F-4CBB-95C1-AE99985C3FA5}"/>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308BB84D-D5AA-4226-B946-137C74FE3D52}"/>
              </a:ext>
            </a:extLst>
          </p:cNvPr>
          <p:cNvSpPr>
            <a:spLocks noGrp="1"/>
          </p:cNvSpPr>
          <p:nvPr>
            <p:ph type="body" sz="quarter" idx="18"/>
          </p:nvPr>
        </p:nvSpPr>
        <p:spPr/>
        <p:txBody>
          <a:bodyPr/>
          <a:lstStyle/>
          <a:p>
            <a:r>
              <a:rPr lang="fi-FI" dirty="0"/>
              <a:t>Lähde: Eurostat</a:t>
            </a:r>
          </a:p>
        </p:txBody>
      </p:sp>
      <p:pic>
        <p:nvPicPr>
          <p:cNvPr id="14" name="Sisällön paikkamerkki 13">
            <a:extLst>
              <a:ext uri="{FF2B5EF4-FFF2-40B4-BE49-F238E27FC236}">
                <a16:creationId xmlns:a16="http://schemas.microsoft.com/office/drawing/2014/main" id="{D11B8DA8-8984-4AAA-AACC-F2A6AC90A9BD}"/>
              </a:ext>
            </a:extLst>
          </p:cNvPr>
          <p:cNvPicPr>
            <a:picLocks noGrp="1" noChangeAspect="1"/>
          </p:cNvPicPr>
          <p:nvPr>
            <p:ph sz="quarter" idx="17"/>
          </p:nvPr>
        </p:nvPicPr>
        <p:blipFill>
          <a:blip r:embed="rId2"/>
          <a:stretch>
            <a:fillRect/>
          </a:stretch>
        </p:blipFill>
        <p:spPr>
          <a:xfrm>
            <a:off x="395536" y="771550"/>
            <a:ext cx="8280920" cy="3956024"/>
          </a:xfrm>
          <a:prstGeom prst="rect">
            <a:avLst/>
          </a:prstGeom>
        </p:spPr>
      </p:pic>
      <p:sp>
        <p:nvSpPr>
          <p:cNvPr id="6" name="Ellipsi 5">
            <a:extLst>
              <a:ext uri="{FF2B5EF4-FFF2-40B4-BE49-F238E27FC236}">
                <a16:creationId xmlns:a16="http://schemas.microsoft.com/office/drawing/2014/main" id="{739C114F-F83B-465E-B3C9-824B28521D68}"/>
              </a:ext>
            </a:extLst>
          </p:cNvPr>
          <p:cNvSpPr/>
          <p:nvPr/>
        </p:nvSpPr>
        <p:spPr bwMode="auto">
          <a:xfrm>
            <a:off x="7956376" y="2139702"/>
            <a:ext cx="360040" cy="360040"/>
          </a:xfrm>
          <a:prstGeom prst="ellipse">
            <a:avLst/>
          </a:prstGeom>
          <a:noFill/>
          <a:ln w="28575">
            <a:solidFill>
              <a:schemeClr val="accent5"/>
            </a:solidFill>
          </a:ln>
        </p:spPr>
        <p:txBody>
          <a:bodyPr vert="horz" wrap="square" lIns="91440" tIns="45720" rIns="91440" bIns="45720" numCol="1" rtlCol="0" anchor="t" anchorCtr="0" compatLnSpc="1">
            <a:prstTxWarp prst="textNoShape">
              <a:avLst/>
            </a:prstTxWarp>
          </a:bodyPr>
          <a:lstStyle/>
          <a:p>
            <a:pPr algn="ctr"/>
            <a:endParaRPr lang="fi-FI"/>
          </a:p>
        </p:txBody>
      </p:sp>
    </p:spTree>
    <p:extLst>
      <p:ext uri="{BB962C8B-B14F-4D97-AF65-F5344CB8AC3E}">
        <p14:creationId xmlns:p14="http://schemas.microsoft.com/office/powerpoint/2010/main" val="1843723799"/>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r>
              <a:rPr lang="fi-FI" dirty="0"/>
              <a:t>Rojaltitulojen kotiuttamisessa Suomi ei erottaudu edukseen kilpailijamaista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507952"/>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Suomessa on vähän ulkomaisomisteisia yrityksiä                    </a:t>
            </a:r>
            <a:r>
              <a:rPr lang="fi-FI" sz="1800" b="0" dirty="0"/>
              <a:t>Ulkomaisomisteisten yritysten maksamat rojaltit kotimaahansa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 / </a:t>
            </a:r>
            <a:r>
              <a:rPr lang="fi-FI" dirty="0" err="1"/>
              <a:t>Balance</a:t>
            </a:r>
            <a:r>
              <a:rPr lang="fi-FI" dirty="0"/>
              <a:t> of </a:t>
            </a:r>
            <a:r>
              <a:rPr lang="fi-FI" dirty="0" err="1"/>
              <a:t>payments</a:t>
            </a:r>
            <a:endParaRPr lang="fi-FI" dirty="0"/>
          </a:p>
        </p:txBody>
      </p:sp>
      <p:graphicFrame>
        <p:nvGraphicFramePr>
          <p:cNvPr id="9" name="Sisällön paikkamerkki 7"/>
          <p:cNvGraphicFramePr>
            <a:graphicFrameLocks noGrp="1"/>
          </p:cNvGraphicFramePr>
          <p:nvPr>
            <p:ph sz="quarter" idx="17"/>
            <p:extLst/>
          </p:nvPr>
        </p:nvGraphicFramePr>
        <p:xfrm>
          <a:off x="381000" y="1146129"/>
          <a:ext cx="8391525" cy="3498896"/>
        </p:xfrm>
        <a:graphic>
          <a:graphicData uri="http://schemas.openxmlformats.org/drawingml/2006/chart">
            <c:chart xmlns:c="http://schemas.openxmlformats.org/drawingml/2006/chart" xmlns:r="http://schemas.openxmlformats.org/officeDocument/2006/relationships" r:id="rId3"/>
          </a:graphicData>
        </a:graphic>
      </p:graphicFrame>
      <p:sp>
        <p:nvSpPr>
          <p:cNvPr id="2" name="Suorakulmio 1">
            <a:extLst>
              <a:ext uri="{FF2B5EF4-FFF2-40B4-BE49-F238E27FC236}">
                <a16:creationId xmlns:a16="http://schemas.microsoft.com/office/drawing/2014/main" id="{A257F8C9-356B-49BF-9690-B84A6DB4298C}"/>
              </a:ext>
            </a:extLst>
          </p:cNvPr>
          <p:cNvSpPr/>
          <p:nvPr/>
        </p:nvSpPr>
        <p:spPr>
          <a:xfrm>
            <a:off x="5215847" y="1714883"/>
            <a:ext cx="2207079" cy="276999"/>
          </a:xfrm>
          <a:prstGeom prst="rect">
            <a:avLst/>
          </a:prstGeom>
        </p:spPr>
        <p:txBody>
          <a:bodyPr wrap="none">
            <a:spAutoFit/>
          </a:bodyPr>
          <a:lstStyle/>
          <a:p>
            <a:r>
              <a:rPr lang="fi-FI" sz="1200" dirty="0"/>
              <a:t>Alankomaat 6,4% v. 2017</a:t>
            </a:r>
          </a:p>
        </p:txBody>
      </p:sp>
      <p:sp>
        <p:nvSpPr>
          <p:cNvPr id="7" name="Suorakulmio 6">
            <a:extLst>
              <a:ext uri="{FF2B5EF4-FFF2-40B4-BE49-F238E27FC236}">
                <a16:creationId xmlns:a16="http://schemas.microsoft.com/office/drawing/2014/main" id="{4A8DFB1F-1813-4A71-8715-F48E73F88516}"/>
              </a:ext>
            </a:extLst>
          </p:cNvPr>
          <p:cNvSpPr/>
          <p:nvPr/>
        </p:nvSpPr>
        <p:spPr>
          <a:xfrm>
            <a:off x="5724128" y="1502644"/>
            <a:ext cx="1698798" cy="276999"/>
          </a:xfrm>
          <a:prstGeom prst="rect">
            <a:avLst/>
          </a:prstGeom>
        </p:spPr>
        <p:txBody>
          <a:bodyPr wrap="none">
            <a:spAutoFit/>
          </a:bodyPr>
          <a:lstStyle/>
          <a:p>
            <a:r>
              <a:rPr lang="fi-FI" sz="1200" dirty="0"/>
              <a:t>Irlanti 24% v. 2017</a:t>
            </a:r>
          </a:p>
        </p:txBody>
      </p:sp>
    </p:spTree>
    <p:extLst>
      <p:ext uri="{BB962C8B-B14F-4D97-AF65-F5344CB8AC3E}">
        <p14:creationId xmlns:p14="http://schemas.microsoft.com/office/powerpoint/2010/main" val="166346337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95243673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45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18012958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999"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41303991"/>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98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(December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edellyttää vahvaa talouskasvua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9262273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416611032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00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604096"/>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 Tiedot vuodelta 2014</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2015</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rgbClr val="000000"/>
                </a:solidFill>
                <a:ea typeface="Arial Unicode MS"/>
                <a:cs typeface="Arial Unicode MS"/>
              </a:rPr>
              <a:t>Osuus maan koko tavaraviennin arvosta, %</a:t>
            </a:r>
          </a:p>
        </p:txBody>
      </p:sp>
    </p:spTree>
    <p:extLst>
      <p:ext uri="{BB962C8B-B14F-4D97-AF65-F5344CB8AC3E}">
        <p14:creationId xmlns:p14="http://schemas.microsoft.com/office/powerpoint/2010/main" val="386326215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Pk-yritysten osuus tavaraviennissä on kasvamassa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68863075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4218599602"/>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3462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84917713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60798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alustavien tietojen mukaan noin 13 miljardia euroa.</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2017 </a:t>
            </a:r>
          </a:p>
          <a:p>
            <a:pPr>
              <a:lnSpc>
                <a:spcPct val="100000"/>
              </a:lnSpc>
              <a:spcBef>
                <a:spcPts val="0"/>
              </a:spcBef>
            </a:pPr>
            <a:r>
              <a:rPr lang="fi-FI" sz="1400" b="0" dirty="0"/>
              <a:t>Tavaravienti yhteensä 30,6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2,79 mrd. €</a:t>
            </a:r>
          </a:p>
          <a:p>
            <a:r>
              <a:rPr lang="fi-FI" sz="1050" b="0" dirty="0">
                <a:solidFill>
                  <a:schemeClr val="tx2"/>
                </a:solidFill>
                <a:latin typeface="+mj-lt"/>
                <a:ea typeface="ＭＳ Ｐゴシック" pitchFamily="34" charset="-128"/>
              </a:rPr>
              <a:t>9,1 %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16,44 mrd. €</a:t>
            </a:r>
          </a:p>
          <a:p>
            <a:r>
              <a:rPr lang="fi-FI" sz="1050" dirty="0">
                <a:solidFill>
                  <a:schemeClr val="tx2"/>
                </a:solidFill>
                <a:ea typeface="ＭＳ Ｐゴシック" pitchFamily="34" charset="-128"/>
              </a:rPr>
              <a:t>53,7 %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0,84 mrd. €</a:t>
            </a:r>
          </a:p>
          <a:p>
            <a:r>
              <a:rPr lang="fi-FI" sz="1050" dirty="0">
                <a:solidFill>
                  <a:schemeClr val="tx2"/>
                </a:solidFill>
                <a:ea typeface="ＭＳ Ｐゴシック" pitchFamily="34" charset="-128"/>
              </a:rPr>
              <a:t>2,8 %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5,11 mrd. €</a:t>
            </a:r>
          </a:p>
          <a:p>
            <a:r>
              <a:rPr lang="fi-FI" sz="1050" dirty="0">
                <a:solidFill>
                  <a:schemeClr val="tx2"/>
                </a:solidFill>
                <a:ea typeface="ＭＳ Ｐゴシック" pitchFamily="34" charset="-128"/>
              </a:rPr>
              <a:t>16,6 %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0,43 mrd. €</a:t>
            </a:r>
          </a:p>
          <a:p>
            <a:r>
              <a:rPr lang="fi-FI" sz="1050" dirty="0">
                <a:solidFill>
                  <a:schemeClr val="tx2"/>
                </a:solidFill>
                <a:ea typeface="ＭＳ Ｐゴシック" pitchFamily="34" charset="-128"/>
              </a:rPr>
              <a:t>1,4 %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0,51 mrd. €</a:t>
            </a:r>
          </a:p>
          <a:p>
            <a:r>
              <a:rPr lang="fi-FI" sz="1050" dirty="0">
                <a:solidFill>
                  <a:schemeClr val="tx2"/>
                </a:solidFill>
                <a:ea typeface="ＭＳ Ｐゴシック" pitchFamily="34" charset="-128"/>
              </a:rPr>
              <a:t>1,7 %</a:t>
            </a:r>
          </a:p>
        </p:txBody>
      </p:sp>
      <p:sp>
        <p:nvSpPr>
          <p:cNvPr id="27" name="Suorakulmio 26"/>
          <p:cNvSpPr/>
          <p:nvPr/>
        </p:nvSpPr>
        <p:spPr>
          <a:xfrm>
            <a:off x="6738009" y="2309328"/>
            <a:ext cx="107404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4,51 mrd. €</a:t>
            </a:r>
          </a:p>
          <a:p>
            <a:r>
              <a:rPr lang="fi-FI" sz="1050" dirty="0">
                <a:solidFill>
                  <a:schemeClr val="tx2"/>
                </a:solidFill>
                <a:ea typeface="ＭＳ Ｐゴシック" pitchFamily="34" charset="-128"/>
              </a:rPr>
              <a:t>14,7 %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liikevaihtoindeksin sekä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038255664"/>
              </p:ext>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257473576"/>
              </p:ext>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-93 350</a:t>
            </a:r>
            <a:endParaRPr lang="fi-FI" dirty="0"/>
          </a:p>
        </p:txBody>
      </p:sp>
    </p:spTree>
    <p:extLst>
      <p:ext uri="{BB962C8B-B14F-4D97-AF65-F5344CB8AC3E}">
        <p14:creationId xmlns:p14="http://schemas.microsoft.com/office/powerpoint/2010/main" val="300763690"/>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301047040"/>
              </p:ext>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16.5.2018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66627" y="3637238"/>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rgbClr val="C00000"/>
          </a:solidFill>
        </p:spPr>
        <p:txBody>
          <a:bodyPr wrap="square">
            <a:spAutoFit/>
          </a:bodyPr>
          <a:lstStyle/>
          <a:p>
            <a:r>
              <a:rPr lang="fi-FI" sz="1400" dirty="0">
                <a:solidFill>
                  <a:schemeClr val="tx2"/>
                </a:solidFill>
              </a:rPr>
              <a:t>-14 mrd. €</a:t>
            </a:r>
            <a:endParaRPr lang="fi-FI" dirty="0"/>
          </a:p>
        </p:txBody>
      </p: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39360"/>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894195"/>
            <a:ext cx="1199946" cy="307777"/>
          </a:xfrm>
          <a:prstGeom prst="rect">
            <a:avLst/>
          </a:prstGeom>
          <a:solidFill>
            <a:srgbClr val="C00000"/>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53767" y="2287122"/>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338180" y="1909601"/>
            <a:ext cx="1152128" cy="307777"/>
          </a:xfrm>
          <a:prstGeom prst="rect">
            <a:avLst/>
          </a:prstGeom>
          <a:solidFill>
            <a:schemeClr val="accent1"/>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499221" y="1569810"/>
            <a:ext cx="1068025" cy="307777"/>
          </a:xfrm>
          <a:prstGeom prst="rect">
            <a:avLst/>
          </a:prstGeom>
          <a:solidFill>
            <a:schemeClr val="accent1"/>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6228184" y="1877587"/>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0935652"/>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16.5.2018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16.5.2018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8869</TotalTime>
  <Words>7396</Words>
  <Application>Microsoft Office PowerPoint</Application>
  <PresentationFormat>Näytössä katseltava esitys (16:9)</PresentationFormat>
  <Paragraphs>1880</Paragraphs>
  <Slides>187</Slides>
  <Notes>18</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187</vt:i4>
      </vt:variant>
    </vt:vector>
  </HeadingPairs>
  <TitlesOfParts>
    <vt:vector size="207"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731</cp:revision>
  <cp:lastPrinted>2018-03-14T12:16:35Z</cp:lastPrinted>
  <dcterms:created xsi:type="dcterms:W3CDTF">2016-09-05T10:47:53Z</dcterms:created>
  <dcterms:modified xsi:type="dcterms:W3CDTF">2018-05-16T07:17:53Z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