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8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9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0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1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2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3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14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15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16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17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18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19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20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theme/theme21.xml" ContentType="application/vnd.openxmlformats-officedocument.theme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theme/theme22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23.xml" ContentType="application/vnd.openxmlformats-officedocument.theme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24.xml" ContentType="application/vnd.openxmlformats-officedocument.theme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25.xml" ContentType="application/vnd.openxmlformats-officedocument.theme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26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theme/theme27.xml" ContentType="application/vnd.openxmlformats-officedocument.theme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theme/theme28.xml" ContentType="application/vnd.openxmlformats-officedocument.theme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theme/theme29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theme/theme30.xml" ContentType="application/vnd.openxmlformats-officedocument.theme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theme/theme31.xml" ContentType="application/vnd.openxmlformats-officedocument.theme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theme/theme32.xml" ContentType="application/vnd.openxmlformats-officedocument.theme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theme/theme33.xml" ContentType="application/vnd.openxmlformats-officedocument.theme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theme/theme34.xml" ContentType="application/vnd.openxmlformats-officedocument.theme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theme/theme35.xml" ContentType="application/vnd.openxmlformats-officedocument.theme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theme/theme36.xml" ContentType="application/vnd.openxmlformats-officedocument.theme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37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theme/theme38.xml" ContentType="application/vnd.openxmlformats-officedocument.theme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theme/theme39.xml" ContentType="application/vnd.openxmlformats-officedocument.theme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theme/theme40.xml" ContentType="application/vnd.openxmlformats-officedocument.theme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theme/theme41.xml" ContentType="application/vnd.openxmlformats-officedocument.theme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theme/theme42.xml" ContentType="application/vnd.openxmlformats-officedocument.theme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theme/theme43.xml" ContentType="application/vnd.openxmlformats-officedocument.theme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theme/theme44.xml" ContentType="application/vnd.openxmlformats-officedocument.theme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theme/theme45.xml" ContentType="application/vnd.openxmlformats-officedocument.theme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theme/theme46.xml" ContentType="application/vnd.openxmlformats-officedocument.theme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theme/theme47.xml" ContentType="application/vnd.openxmlformats-officedocument.theme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theme/theme48.xml" ContentType="application/vnd.openxmlformats-officedocument.theme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theme/theme49.xml" ContentType="application/vnd.openxmlformats-officedocument.theme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theme/theme50.xml" ContentType="application/vnd.openxmlformats-officedocument.theme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2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3.xml" ContentType="application/vnd.openxmlformats-officedocument.themeOverride+xml"/>
  <Override PartName="/ppt/charts/chart2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26.xml" ContentType="application/vnd.openxmlformats-officedocument.drawingml.chart+xml"/>
  <Override PartName="/ppt/notesSlides/notesSlide8.xml" ContentType="application/vnd.openxmlformats-officedocument.presentationml.notesSlide+xml"/>
  <Override PartName="/ppt/charts/chart2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8.xml" ContentType="application/vnd.openxmlformats-officedocument.drawingml.chart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11.xml" ContentType="application/vnd.openxmlformats-officedocument.presentationml.notesSlide+xml"/>
  <Override PartName="/ppt/charts/chart31.xml" ContentType="application/vnd.openxmlformats-officedocument.drawingml.chart+xml"/>
  <Override PartName="/ppt/notesSlides/notesSlide12.xml" ContentType="application/vnd.openxmlformats-officedocument.presentationml.notesSlide+xml"/>
  <Override PartName="/ppt/charts/chart32.xml" ContentType="application/vnd.openxmlformats-officedocument.drawingml.chart+xml"/>
  <Override PartName="/ppt/notesSlides/notesSlide13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3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38.xml" ContentType="application/vnd.openxmlformats-officedocument.drawingml.chart+xml"/>
  <Override PartName="/ppt/notesSlides/notesSlide14.xml" ContentType="application/vnd.openxmlformats-officedocument.presentationml.notesSlide+xml"/>
  <Override PartName="/ppt/charts/chart39.xml" ContentType="application/vnd.openxmlformats-officedocument.drawingml.chart+xml"/>
  <Override PartName="/ppt/notesSlides/notesSlide15.xml" ContentType="application/vnd.openxmlformats-officedocument.presentationml.notesSl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notesSlides/notesSlide16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4.xml" ContentType="application/vnd.openxmlformats-officedocument.themeOverride+xml"/>
  <Override PartName="/ppt/charts/chart44.xml" ContentType="application/vnd.openxmlformats-officedocument.drawingml.chart+xml"/>
  <Override PartName="/ppt/notesSlides/notesSlide17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18.xml" ContentType="application/vnd.openxmlformats-officedocument.presentationml.notesSlide+xml"/>
  <Override PartName="/ppt/charts/chart47.xml" ContentType="application/vnd.openxmlformats-officedocument.drawingml.chart+xml"/>
  <Override PartName="/ppt/notesSlides/notesSlide19.xml" ContentType="application/vnd.openxmlformats-officedocument.presentationml.notesSl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5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5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5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5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charts/chart58.xml" ContentType="application/vnd.openxmlformats-officedocument.drawingml.chart+xml"/>
  <Override PartName="/ppt/notesSlides/notesSlide22.xml" ContentType="application/vnd.openxmlformats-officedocument.presentationml.notesSlide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theme/themeOverride5.xml" ContentType="application/vnd.openxmlformats-officedocument.themeOverride+xml"/>
  <Override PartName="/ppt/charts/chart61.xml" ContentType="application/vnd.openxmlformats-officedocument.drawingml.chart+xml"/>
  <Override PartName="/ppt/theme/themeOverride6.xml" ContentType="application/vnd.openxmlformats-officedocument.themeOverride+xml"/>
  <Override PartName="/ppt/charts/chart62.xml" ContentType="application/vnd.openxmlformats-officedocument.drawingml.chart+xml"/>
  <Override PartName="/ppt/theme/themeOverride7.xml" ContentType="application/vnd.openxmlformats-officedocument.themeOverride+xml"/>
  <Override PartName="/ppt/charts/chart63.xml" ContentType="application/vnd.openxmlformats-officedocument.drawingml.chart+xml"/>
  <Override PartName="/ppt/theme/themeOverride8.xml" ContentType="application/vnd.openxmlformats-officedocument.themeOverride+xml"/>
  <Override PartName="/ppt/charts/chart64.xml" ContentType="application/vnd.openxmlformats-officedocument.drawingml.chart+xml"/>
  <Override PartName="/ppt/theme/themeOverride9.xml" ContentType="application/vnd.openxmlformats-officedocument.themeOverride+xml"/>
  <Override PartName="/ppt/charts/chart65.xml" ContentType="application/vnd.openxmlformats-officedocument.drawingml.chart+xml"/>
  <Override PartName="/ppt/theme/themeOverride10.xml" ContentType="application/vnd.openxmlformats-officedocument.themeOverride+xml"/>
  <Override PartName="/ppt/charts/chart66.xml" ContentType="application/vnd.openxmlformats-officedocument.drawingml.chart+xml"/>
  <Override PartName="/ppt/theme/themeOverride11.xml" ContentType="application/vnd.openxmlformats-officedocument.themeOverride+xml"/>
  <Override PartName="/ppt/charts/chart67.xml" ContentType="application/vnd.openxmlformats-officedocument.drawingml.chart+xml"/>
  <Override PartName="/ppt/theme/themeOverride12.xml" ContentType="application/vnd.openxmlformats-officedocument.themeOverride+xml"/>
  <Override PartName="/ppt/charts/chart68.xml" ContentType="application/vnd.openxmlformats-officedocument.drawingml.chart+xml"/>
  <Override PartName="/ppt/theme/themeOverride13.xml" ContentType="application/vnd.openxmlformats-officedocument.themeOverride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theme/themeOverride14.xml" ContentType="application/vnd.openxmlformats-officedocument.themeOverride+xml"/>
  <Override PartName="/ppt/charts/chart71.xml" ContentType="application/vnd.openxmlformats-officedocument.drawingml.chart+xml"/>
  <Override PartName="/ppt/theme/themeOverride15.xml" ContentType="application/vnd.openxmlformats-officedocument.themeOverride+xml"/>
  <Override PartName="/ppt/charts/chart72.xml" ContentType="application/vnd.openxmlformats-officedocument.drawingml.chart+xml"/>
  <Override PartName="/ppt/theme/themeOverride16.xml" ContentType="application/vnd.openxmlformats-officedocument.themeOverride+xml"/>
  <Override PartName="/ppt/charts/chart73.xml" ContentType="application/vnd.openxmlformats-officedocument.drawingml.chart+xml"/>
  <Override PartName="/ppt/theme/themeOverride17.xml" ContentType="application/vnd.openxmlformats-officedocument.themeOverride+xml"/>
  <Override PartName="/ppt/charts/chart74.xml" ContentType="application/vnd.openxmlformats-officedocument.drawingml.chart+xml"/>
  <Override PartName="/ppt/theme/themeOverride18.xml" ContentType="application/vnd.openxmlformats-officedocument.themeOverride+xml"/>
  <Override PartName="/ppt/charts/chart75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57" r:id="rId2"/>
    <p:sldMasterId id="2147484075" r:id="rId3"/>
    <p:sldMasterId id="2147484093" r:id="rId4"/>
    <p:sldMasterId id="2147484111" r:id="rId5"/>
    <p:sldMasterId id="2147484129" r:id="rId6"/>
    <p:sldMasterId id="2147484148" r:id="rId7"/>
    <p:sldMasterId id="2147484166" r:id="rId8"/>
    <p:sldMasterId id="2147484184" r:id="rId9"/>
    <p:sldMasterId id="2147484202" r:id="rId10"/>
    <p:sldMasterId id="2147484222" r:id="rId11"/>
    <p:sldMasterId id="2147484242" r:id="rId12"/>
    <p:sldMasterId id="2147484260" r:id="rId13"/>
    <p:sldMasterId id="2147484280" r:id="rId14"/>
    <p:sldMasterId id="2147484299" r:id="rId15"/>
    <p:sldMasterId id="2147484318" r:id="rId16"/>
    <p:sldMasterId id="2147484337" r:id="rId17"/>
    <p:sldMasterId id="2147484356" r:id="rId18"/>
    <p:sldMasterId id="2147484375" r:id="rId19"/>
    <p:sldMasterId id="2147484394" r:id="rId20"/>
    <p:sldMasterId id="2147484413" r:id="rId21"/>
    <p:sldMasterId id="2147484433" r:id="rId22"/>
    <p:sldMasterId id="2147484453" r:id="rId23"/>
    <p:sldMasterId id="2147484472" r:id="rId24"/>
    <p:sldMasterId id="2147484491" r:id="rId25"/>
    <p:sldMasterId id="2147484509" r:id="rId26"/>
    <p:sldMasterId id="2147484528" r:id="rId27"/>
    <p:sldMasterId id="2147484547" r:id="rId28"/>
    <p:sldMasterId id="2147484568" r:id="rId29"/>
    <p:sldMasterId id="2147484586" r:id="rId30"/>
    <p:sldMasterId id="2147484604" r:id="rId31"/>
    <p:sldMasterId id="2147484624" r:id="rId32"/>
    <p:sldMasterId id="2147484642" r:id="rId33"/>
    <p:sldMasterId id="2147484662" r:id="rId34"/>
    <p:sldMasterId id="2147484681" r:id="rId35"/>
    <p:sldMasterId id="2147484688" r:id="rId36"/>
    <p:sldMasterId id="2147484707" r:id="rId37"/>
    <p:sldMasterId id="2147484725" r:id="rId38"/>
    <p:sldMasterId id="2147484745" r:id="rId39"/>
    <p:sldMasterId id="2147484763" r:id="rId40"/>
    <p:sldMasterId id="2147484783" r:id="rId41"/>
    <p:sldMasterId id="2147484802" r:id="rId42"/>
    <p:sldMasterId id="2147484821" r:id="rId43"/>
    <p:sldMasterId id="2147484840" r:id="rId44"/>
    <p:sldMasterId id="2147484860" r:id="rId45"/>
    <p:sldMasterId id="2147484879" r:id="rId46"/>
    <p:sldMasterId id="2147484898" r:id="rId47"/>
    <p:sldMasterId id="2147484917" r:id="rId48"/>
    <p:sldMasterId id="2147484936" r:id="rId49"/>
    <p:sldMasterId id="2147484955" r:id="rId50"/>
    <p:sldMasterId id="2147484974" r:id="rId51"/>
  </p:sldMasterIdLst>
  <p:notesMasterIdLst>
    <p:notesMasterId r:id="rId174"/>
  </p:notesMasterIdLst>
  <p:handoutMasterIdLst>
    <p:handoutMasterId r:id="rId175"/>
  </p:handoutMasterIdLst>
  <p:sldIdLst>
    <p:sldId id="257" r:id="rId52"/>
    <p:sldId id="502" r:id="rId53"/>
    <p:sldId id="361" r:id="rId54"/>
    <p:sldId id="689" r:id="rId55"/>
    <p:sldId id="667" r:id="rId56"/>
    <p:sldId id="668" r:id="rId57"/>
    <p:sldId id="645" r:id="rId58"/>
    <p:sldId id="704" r:id="rId59"/>
    <p:sldId id="261" r:id="rId60"/>
    <p:sldId id="622" r:id="rId61"/>
    <p:sldId id="541" r:id="rId62"/>
    <p:sldId id="467" r:id="rId63"/>
    <p:sldId id="606" r:id="rId64"/>
    <p:sldId id="263" r:id="rId65"/>
    <p:sldId id="362" r:id="rId66"/>
    <p:sldId id="540" r:id="rId67"/>
    <p:sldId id="539" r:id="rId68"/>
    <p:sldId id="456" r:id="rId69"/>
    <p:sldId id="607" r:id="rId70"/>
    <p:sldId id="608" r:id="rId71"/>
    <p:sldId id="610" r:id="rId72"/>
    <p:sldId id="611" r:id="rId73"/>
    <p:sldId id="548" r:id="rId74"/>
    <p:sldId id="482" r:id="rId75"/>
    <p:sldId id="458" r:id="rId76"/>
    <p:sldId id="488" r:id="rId77"/>
    <p:sldId id="609" r:id="rId78"/>
    <p:sldId id="549" r:id="rId79"/>
    <p:sldId id="460" r:id="rId80"/>
    <p:sldId id="388" r:id="rId81"/>
    <p:sldId id="268" r:id="rId82"/>
    <p:sldId id="364" r:id="rId83"/>
    <p:sldId id="490" r:id="rId84"/>
    <p:sldId id="605" r:id="rId85"/>
    <p:sldId id="365" r:id="rId86"/>
    <p:sldId id="552" r:id="rId87"/>
    <p:sldId id="366" r:id="rId88"/>
    <p:sldId id="277" r:id="rId89"/>
    <p:sldId id="599" r:id="rId90"/>
    <p:sldId id="669" r:id="rId91"/>
    <p:sldId id="670" r:id="rId92"/>
    <p:sldId id="671" r:id="rId93"/>
    <p:sldId id="672" r:id="rId94"/>
    <p:sldId id="673" r:id="rId95"/>
    <p:sldId id="677" r:id="rId96"/>
    <p:sldId id="678" r:id="rId97"/>
    <p:sldId id="679" r:id="rId98"/>
    <p:sldId id="680" r:id="rId99"/>
    <p:sldId id="681" r:id="rId100"/>
    <p:sldId id="682" r:id="rId101"/>
    <p:sldId id="683" r:id="rId102"/>
    <p:sldId id="684" r:id="rId103"/>
    <p:sldId id="674" r:id="rId104"/>
    <p:sldId id="675" r:id="rId105"/>
    <p:sldId id="676" r:id="rId106"/>
    <p:sldId id="498" r:id="rId107"/>
    <p:sldId id="499" r:id="rId108"/>
    <p:sldId id="523" r:id="rId109"/>
    <p:sldId id="620" r:id="rId110"/>
    <p:sldId id="398" r:id="rId111"/>
    <p:sldId id="392" r:id="rId112"/>
    <p:sldId id="393" r:id="rId113"/>
    <p:sldId id="394" r:id="rId114"/>
    <p:sldId id="664" r:id="rId115"/>
    <p:sldId id="685" r:id="rId116"/>
    <p:sldId id="374" r:id="rId117"/>
    <p:sldId id="304" r:id="rId118"/>
    <p:sldId id="686" r:id="rId119"/>
    <p:sldId id="687" r:id="rId120"/>
    <p:sldId id="691" r:id="rId121"/>
    <p:sldId id="692" r:id="rId122"/>
    <p:sldId id="693" r:id="rId123"/>
    <p:sldId id="694" r:id="rId124"/>
    <p:sldId id="379" r:id="rId125"/>
    <p:sldId id="317" r:id="rId126"/>
    <p:sldId id="471" r:id="rId127"/>
    <p:sldId id="528" r:id="rId128"/>
    <p:sldId id="396" r:id="rId129"/>
    <p:sldId id="538" r:id="rId130"/>
    <p:sldId id="376" r:id="rId131"/>
    <p:sldId id="397" r:id="rId132"/>
    <p:sldId id="604" r:id="rId133"/>
    <p:sldId id="310" r:id="rId134"/>
    <p:sldId id="311" r:id="rId135"/>
    <p:sldId id="378" r:id="rId136"/>
    <p:sldId id="455" r:id="rId137"/>
    <p:sldId id="402" r:id="rId138"/>
    <p:sldId id="319" r:id="rId139"/>
    <p:sldId id="494" r:id="rId140"/>
    <p:sldId id="400" r:id="rId141"/>
    <p:sldId id="690" r:id="rId142"/>
    <p:sldId id="475" r:id="rId143"/>
    <p:sldId id="500" r:id="rId144"/>
    <p:sldId id="431" r:id="rId145"/>
    <p:sldId id="432" r:id="rId146"/>
    <p:sldId id="433" r:id="rId147"/>
    <p:sldId id="496" r:id="rId148"/>
    <p:sldId id="495" r:id="rId149"/>
    <p:sldId id="702" r:id="rId150"/>
    <p:sldId id="703" r:id="rId151"/>
    <p:sldId id="479" r:id="rId152"/>
    <p:sldId id="480" r:id="rId153"/>
    <p:sldId id="497" r:id="rId154"/>
    <p:sldId id="695" r:id="rId155"/>
    <p:sldId id="696" r:id="rId156"/>
    <p:sldId id="650" r:id="rId157"/>
    <p:sldId id="651" r:id="rId158"/>
    <p:sldId id="652" r:id="rId159"/>
    <p:sldId id="653" r:id="rId160"/>
    <p:sldId id="697" r:id="rId161"/>
    <p:sldId id="655" r:id="rId162"/>
    <p:sldId id="698" r:id="rId163"/>
    <p:sldId id="657" r:id="rId164"/>
    <p:sldId id="699" r:id="rId165"/>
    <p:sldId id="659" r:id="rId166"/>
    <p:sldId id="700" r:id="rId167"/>
    <p:sldId id="661" r:id="rId168"/>
    <p:sldId id="701" r:id="rId169"/>
    <p:sldId id="663" r:id="rId170"/>
    <p:sldId id="404" r:id="rId171"/>
    <p:sldId id="405" r:id="rId172"/>
    <p:sldId id="595" r:id="rId173"/>
  </p:sldIdLst>
  <p:sldSz cx="10369550" cy="6911975"/>
  <p:notesSz cx="9926638" cy="6797675"/>
  <p:defaultTextStyle>
    <a:defPPr>
      <a:defRPr lang="fi-FI"/>
    </a:defPPr>
    <a:lvl1pPr marL="0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1D3"/>
    <a:srgbClr val="0EC501"/>
    <a:srgbClr val="FF4770"/>
    <a:srgbClr val="9F01FF"/>
    <a:srgbClr val="F0F0F0"/>
    <a:srgbClr val="2F20EC"/>
    <a:srgbClr val="FCEE21"/>
    <a:srgbClr val="C11A4D"/>
    <a:srgbClr val="30BEFE"/>
    <a:srgbClr val="D4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4580" autoAdjust="0"/>
    <p:restoredTop sz="86410" autoAdjust="0"/>
  </p:normalViewPr>
  <p:slideViewPr>
    <p:cSldViewPr showGuides="1">
      <p:cViewPr varScale="1">
        <p:scale>
          <a:sx n="67" d="100"/>
          <a:sy n="67" d="100"/>
        </p:scale>
        <p:origin x="1051" y="53"/>
      </p:cViewPr>
      <p:guideLst>
        <p:guide orient="horz" pos="2177"/>
        <p:guide pos="3266"/>
      </p:guideLst>
    </p:cSldViewPr>
  </p:slideViewPr>
  <p:outlineViewPr>
    <p:cViewPr>
      <p:scale>
        <a:sx n="33" d="100"/>
        <a:sy n="33" d="100"/>
      </p:scale>
      <p:origin x="0" y="-122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538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6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2.xml"/><Relationship Id="rId68" Type="http://schemas.openxmlformats.org/officeDocument/2006/relationships/slide" Target="slides/slide17.xml"/><Relationship Id="rId84" Type="http://schemas.openxmlformats.org/officeDocument/2006/relationships/slide" Target="slides/slide33.xml"/><Relationship Id="rId89" Type="http://schemas.openxmlformats.org/officeDocument/2006/relationships/slide" Target="slides/slide38.xml"/><Relationship Id="rId112" Type="http://schemas.openxmlformats.org/officeDocument/2006/relationships/slide" Target="slides/slide61.xml"/><Relationship Id="rId133" Type="http://schemas.openxmlformats.org/officeDocument/2006/relationships/slide" Target="slides/slide82.xml"/><Relationship Id="rId138" Type="http://schemas.openxmlformats.org/officeDocument/2006/relationships/slide" Target="slides/slide87.xml"/><Relationship Id="rId154" Type="http://schemas.openxmlformats.org/officeDocument/2006/relationships/slide" Target="slides/slide103.xml"/><Relationship Id="rId159" Type="http://schemas.openxmlformats.org/officeDocument/2006/relationships/slide" Target="slides/slide108.xml"/><Relationship Id="rId175" Type="http://schemas.openxmlformats.org/officeDocument/2006/relationships/handoutMaster" Target="handoutMasters/handoutMaster1.xml"/><Relationship Id="rId170" Type="http://schemas.openxmlformats.org/officeDocument/2006/relationships/slide" Target="slides/slide119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2.xml"/><Relationship Id="rId58" Type="http://schemas.openxmlformats.org/officeDocument/2006/relationships/slide" Target="slides/slide7.xml"/><Relationship Id="rId74" Type="http://schemas.openxmlformats.org/officeDocument/2006/relationships/slide" Target="slides/slide23.xml"/><Relationship Id="rId79" Type="http://schemas.openxmlformats.org/officeDocument/2006/relationships/slide" Target="slides/slide28.xml"/><Relationship Id="rId102" Type="http://schemas.openxmlformats.org/officeDocument/2006/relationships/slide" Target="slides/slide51.xml"/><Relationship Id="rId123" Type="http://schemas.openxmlformats.org/officeDocument/2006/relationships/slide" Target="slides/slide72.xml"/><Relationship Id="rId128" Type="http://schemas.openxmlformats.org/officeDocument/2006/relationships/slide" Target="slides/slide77.xml"/><Relationship Id="rId144" Type="http://schemas.openxmlformats.org/officeDocument/2006/relationships/slide" Target="slides/slide93.xml"/><Relationship Id="rId149" Type="http://schemas.openxmlformats.org/officeDocument/2006/relationships/slide" Target="slides/slide9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39.xml"/><Relationship Id="rId95" Type="http://schemas.openxmlformats.org/officeDocument/2006/relationships/slide" Target="slides/slide44.xml"/><Relationship Id="rId160" Type="http://schemas.openxmlformats.org/officeDocument/2006/relationships/slide" Target="slides/slide109.xml"/><Relationship Id="rId165" Type="http://schemas.openxmlformats.org/officeDocument/2006/relationships/slide" Target="slides/slide1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" Target="slides/slide13.xml"/><Relationship Id="rId69" Type="http://schemas.openxmlformats.org/officeDocument/2006/relationships/slide" Target="slides/slide18.xml"/><Relationship Id="rId113" Type="http://schemas.openxmlformats.org/officeDocument/2006/relationships/slide" Target="slides/slide62.xml"/><Relationship Id="rId118" Type="http://schemas.openxmlformats.org/officeDocument/2006/relationships/slide" Target="slides/slide67.xml"/><Relationship Id="rId134" Type="http://schemas.openxmlformats.org/officeDocument/2006/relationships/slide" Target="slides/slide83.xml"/><Relationship Id="rId139" Type="http://schemas.openxmlformats.org/officeDocument/2006/relationships/slide" Target="slides/slide88.xml"/><Relationship Id="rId80" Type="http://schemas.openxmlformats.org/officeDocument/2006/relationships/slide" Target="slides/slide29.xml"/><Relationship Id="rId85" Type="http://schemas.openxmlformats.org/officeDocument/2006/relationships/slide" Target="slides/slide34.xml"/><Relationship Id="rId150" Type="http://schemas.openxmlformats.org/officeDocument/2006/relationships/slide" Target="slides/slide99.xml"/><Relationship Id="rId155" Type="http://schemas.openxmlformats.org/officeDocument/2006/relationships/slide" Target="slides/slide104.xml"/><Relationship Id="rId171" Type="http://schemas.openxmlformats.org/officeDocument/2006/relationships/slide" Target="slides/slide120.xml"/><Relationship Id="rId176" Type="http://schemas.openxmlformats.org/officeDocument/2006/relationships/presProps" Target="presProp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8.xml"/><Relationship Id="rId103" Type="http://schemas.openxmlformats.org/officeDocument/2006/relationships/slide" Target="slides/slide52.xml"/><Relationship Id="rId108" Type="http://schemas.openxmlformats.org/officeDocument/2006/relationships/slide" Target="slides/slide57.xml"/><Relationship Id="rId124" Type="http://schemas.openxmlformats.org/officeDocument/2006/relationships/slide" Target="slides/slide73.xml"/><Relationship Id="rId129" Type="http://schemas.openxmlformats.org/officeDocument/2006/relationships/slide" Target="slides/slide78.xml"/><Relationship Id="rId54" Type="http://schemas.openxmlformats.org/officeDocument/2006/relationships/slide" Target="slides/slide3.xml"/><Relationship Id="rId70" Type="http://schemas.openxmlformats.org/officeDocument/2006/relationships/slide" Target="slides/slide19.xml"/><Relationship Id="rId75" Type="http://schemas.openxmlformats.org/officeDocument/2006/relationships/slide" Target="slides/slide24.xml"/><Relationship Id="rId91" Type="http://schemas.openxmlformats.org/officeDocument/2006/relationships/slide" Target="slides/slide40.xml"/><Relationship Id="rId96" Type="http://schemas.openxmlformats.org/officeDocument/2006/relationships/slide" Target="slides/slide45.xml"/><Relationship Id="rId140" Type="http://schemas.openxmlformats.org/officeDocument/2006/relationships/slide" Target="slides/slide89.xml"/><Relationship Id="rId145" Type="http://schemas.openxmlformats.org/officeDocument/2006/relationships/slide" Target="slides/slide94.xml"/><Relationship Id="rId161" Type="http://schemas.openxmlformats.org/officeDocument/2006/relationships/slide" Target="slides/slide110.xml"/><Relationship Id="rId166" Type="http://schemas.openxmlformats.org/officeDocument/2006/relationships/slide" Target="slides/slide1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63.xml"/><Relationship Id="rId119" Type="http://schemas.openxmlformats.org/officeDocument/2006/relationships/slide" Target="slides/slide68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1.xml"/><Relationship Id="rId60" Type="http://schemas.openxmlformats.org/officeDocument/2006/relationships/slide" Target="slides/slide9.xml"/><Relationship Id="rId65" Type="http://schemas.openxmlformats.org/officeDocument/2006/relationships/slide" Target="slides/slide14.xml"/><Relationship Id="rId73" Type="http://schemas.openxmlformats.org/officeDocument/2006/relationships/slide" Target="slides/slide22.xml"/><Relationship Id="rId78" Type="http://schemas.openxmlformats.org/officeDocument/2006/relationships/slide" Target="slides/slide27.xml"/><Relationship Id="rId81" Type="http://schemas.openxmlformats.org/officeDocument/2006/relationships/slide" Target="slides/slide30.xml"/><Relationship Id="rId86" Type="http://schemas.openxmlformats.org/officeDocument/2006/relationships/slide" Target="slides/slide35.xml"/><Relationship Id="rId94" Type="http://schemas.openxmlformats.org/officeDocument/2006/relationships/slide" Target="slides/slide43.xml"/><Relationship Id="rId99" Type="http://schemas.openxmlformats.org/officeDocument/2006/relationships/slide" Target="slides/slide48.xml"/><Relationship Id="rId101" Type="http://schemas.openxmlformats.org/officeDocument/2006/relationships/slide" Target="slides/slide50.xml"/><Relationship Id="rId122" Type="http://schemas.openxmlformats.org/officeDocument/2006/relationships/slide" Target="slides/slide71.xml"/><Relationship Id="rId130" Type="http://schemas.openxmlformats.org/officeDocument/2006/relationships/slide" Target="slides/slide79.xml"/><Relationship Id="rId135" Type="http://schemas.openxmlformats.org/officeDocument/2006/relationships/slide" Target="slides/slide84.xml"/><Relationship Id="rId143" Type="http://schemas.openxmlformats.org/officeDocument/2006/relationships/slide" Target="slides/slide92.xml"/><Relationship Id="rId148" Type="http://schemas.openxmlformats.org/officeDocument/2006/relationships/slide" Target="slides/slide97.xml"/><Relationship Id="rId151" Type="http://schemas.openxmlformats.org/officeDocument/2006/relationships/slide" Target="slides/slide100.xml"/><Relationship Id="rId156" Type="http://schemas.openxmlformats.org/officeDocument/2006/relationships/slide" Target="slides/slide105.xml"/><Relationship Id="rId164" Type="http://schemas.openxmlformats.org/officeDocument/2006/relationships/slide" Target="slides/slide113.xml"/><Relationship Id="rId169" Type="http://schemas.openxmlformats.org/officeDocument/2006/relationships/slide" Target="slides/slide118.xml"/><Relationship Id="rId177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72" Type="http://schemas.openxmlformats.org/officeDocument/2006/relationships/slide" Target="slides/slide121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58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4.xml"/><Relationship Id="rId76" Type="http://schemas.openxmlformats.org/officeDocument/2006/relationships/slide" Target="slides/slide25.xml"/><Relationship Id="rId97" Type="http://schemas.openxmlformats.org/officeDocument/2006/relationships/slide" Target="slides/slide46.xml"/><Relationship Id="rId104" Type="http://schemas.openxmlformats.org/officeDocument/2006/relationships/slide" Target="slides/slide53.xml"/><Relationship Id="rId120" Type="http://schemas.openxmlformats.org/officeDocument/2006/relationships/slide" Target="slides/slide69.xml"/><Relationship Id="rId125" Type="http://schemas.openxmlformats.org/officeDocument/2006/relationships/slide" Target="slides/slide74.xml"/><Relationship Id="rId141" Type="http://schemas.openxmlformats.org/officeDocument/2006/relationships/slide" Target="slides/slide90.xml"/><Relationship Id="rId146" Type="http://schemas.openxmlformats.org/officeDocument/2006/relationships/slide" Target="slides/slide95.xml"/><Relationship Id="rId167" Type="http://schemas.openxmlformats.org/officeDocument/2006/relationships/slide" Target="slides/slide11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0.xml"/><Relationship Id="rId92" Type="http://schemas.openxmlformats.org/officeDocument/2006/relationships/slide" Target="slides/slide41.xml"/><Relationship Id="rId162" Type="http://schemas.openxmlformats.org/officeDocument/2006/relationships/slide" Target="slides/slide11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5.xml"/><Relationship Id="rId87" Type="http://schemas.openxmlformats.org/officeDocument/2006/relationships/slide" Target="slides/slide36.xml"/><Relationship Id="rId110" Type="http://schemas.openxmlformats.org/officeDocument/2006/relationships/slide" Target="slides/slide59.xml"/><Relationship Id="rId115" Type="http://schemas.openxmlformats.org/officeDocument/2006/relationships/slide" Target="slides/slide64.xml"/><Relationship Id="rId131" Type="http://schemas.openxmlformats.org/officeDocument/2006/relationships/slide" Target="slides/slide80.xml"/><Relationship Id="rId136" Type="http://schemas.openxmlformats.org/officeDocument/2006/relationships/slide" Target="slides/slide85.xml"/><Relationship Id="rId157" Type="http://schemas.openxmlformats.org/officeDocument/2006/relationships/slide" Target="slides/slide106.xml"/><Relationship Id="rId178" Type="http://schemas.openxmlformats.org/officeDocument/2006/relationships/theme" Target="theme/theme1.xml"/><Relationship Id="rId61" Type="http://schemas.openxmlformats.org/officeDocument/2006/relationships/slide" Target="slides/slide10.xml"/><Relationship Id="rId82" Type="http://schemas.openxmlformats.org/officeDocument/2006/relationships/slide" Target="slides/slide31.xml"/><Relationship Id="rId152" Type="http://schemas.openxmlformats.org/officeDocument/2006/relationships/slide" Target="slides/slide101.xml"/><Relationship Id="rId173" Type="http://schemas.openxmlformats.org/officeDocument/2006/relationships/slide" Target="slides/slide12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5.xml"/><Relationship Id="rId77" Type="http://schemas.openxmlformats.org/officeDocument/2006/relationships/slide" Target="slides/slide26.xml"/><Relationship Id="rId100" Type="http://schemas.openxmlformats.org/officeDocument/2006/relationships/slide" Target="slides/slide49.xml"/><Relationship Id="rId105" Type="http://schemas.openxmlformats.org/officeDocument/2006/relationships/slide" Target="slides/slide54.xml"/><Relationship Id="rId126" Type="http://schemas.openxmlformats.org/officeDocument/2006/relationships/slide" Target="slides/slide75.xml"/><Relationship Id="rId147" Type="http://schemas.openxmlformats.org/officeDocument/2006/relationships/slide" Target="slides/slide96.xml"/><Relationship Id="rId168" Type="http://schemas.openxmlformats.org/officeDocument/2006/relationships/slide" Target="slides/slide117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21.xml"/><Relationship Id="rId93" Type="http://schemas.openxmlformats.org/officeDocument/2006/relationships/slide" Target="slides/slide42.xml"/><Relationship Id="rId98" Type="http://schemas.openxmlformats.org/officeDocument/2006/relationships/slide" Target="slides/slide47.xml"/><Relationship Id="rId121" Type="http://schemas.openxmlformats.org/officeDocument/2006/relationships/slide" Target="slides/slide70.xml"/><Relationship Id="rId142" Type="http://schemas.openxmlformats.org/officeDocument/2006/relationships/slide" Target="slides/slide91.xml"/><Relationship Id="rId163" Type="http://schemas.openxmlformats.org/officeDocument/2006/relationships/slide" Target="slides/slide112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16.xml"/><Relationship Id="rId116" Type="http://schemas.openxmlformats.org/officeDocument/2006/relationships/slide" Target="slides/slide65.xml"/><Relationship Id="rId137" Type="http://schemas.openxmlformats.org/officeDocument/2006/relationships/slide" Target="slides/slide86.xml"/><Relationship Id="rId158" Type="http://schemas.openxmlformats.org/officeDocument/2006/relationships/slide" Target="slides/slide10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11.xml"/><Relationship Id="rId83" Type="http://schemas.openxmlformats.org/officeDocument/2006/relationships/slide" Target="slides/slide32.xml"/><Relationship Id="rId88" Type="http://schemas.openxmlformats.org/officeDocument/2006/relationships/slide" Target="slides/slide37.xml"/><Relationship Id="rId111" Type="http://schemas.openxmlformats.org/officeDocument/2006/relationships/slide" Target="slides/slide60.xml"/><Relationship Id="rId132" Type="http://schemas.openxmlformats.org/officeDocument/2006/relationships/slide" Target="slides/slide81.xml"/><Relationship Id="rId153" Type="http://schemas.openxmlformats.org/officeDocument/2006/relationships/slide" Target="slides/slide102.xml"/><Relationship Id="rId174" Type="http://schemas.openxmlformats.org/officeDocument/2006/relationships/notesMaster" Target="notesMasters/notesMaster1.xml"/><Relationship Id="rId179" Type="http://schemas.openxmlformats.org/officeDocument/2006/relationships/tableStyles" Target="tableStyles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" Target="slides/slide6.xml"/><Relationship Id="rId106" Type="http://schemas.openxmlformats.org/officeDocument/2006/relationships/slide" Target="slides/slide55.xml"/><Relationship Id="rId12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4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5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6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7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8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4.xlsx"/><Relationship Id="rId1" Type="http://schemas.openxmlformats.org/officeDocument/2006/relationships/themeOverride" Target="../theme/themeOverride9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10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11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7.xlsx"/><Relationship Id="rId1" Type="http://schemas.openxmlformats.org/officeDocument/2006/relationships/themeOverride" Target="../theme/themeOverride12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8.xlsx"/><Relationship Id="rId1" Type="http://schemas.openxmlformats.org/officeDocument/2006/relationships/themeOverride" Target="../theme/themeOverride13.xm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0.xlsx"/><Relationship Id="rId1" Type="http://schemas.openxmlformats.org/officeDocument/2006/relationships/themeOverride" Target="../theme/themeOverride14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.xlsx"/><Relationship Id="rId1" Type="http://schemas.openxmlformats.org/officeDocument/2006/relationships/themeOverride" Target="../theme/themeOverride15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2.xlsx"/><Relationship Id="rId1" Type="http://schemas.openxmlformats.org/officeDocument/2006/relationships/themeOverride" Target="../theme/themeOverride16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3.xlsx"/><Relationship Id="rId1" Type="http://schemas.openxmlformats.org/officeDocument/2006/relationships/themeOverride" Target="../theme/themeOverride17.xm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4.xlsx"/><Relationship Id="rId1" Type="http://schemas.openxmlformats.org/officeDocument/2006/relationships/themeOverride" Target="../theme/themeOverride18.xm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5.xlsx"/><Relationship Id="rId1" Type="http://schemas.openxmlformats.org/officeDocument/2006/relationships/themeOverride" Target="../theme/themeOverride19.xml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rgbClr val="2F20E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3"/>
            <c:bubble3D val="0"/>
            <c:explosion val="4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EAB05B2-F99F-4FF2-80A8-6F209CF4756B}" type="CATEGORYNAME">
                      <a:rPr lang="en-US"/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[LUOKAN NIMI]</a:t>
                    </a:fld>
                    <a:r>
                      <a:rPr lang="en-US" baseline="0" dirty="0"/>
                      <a:t>
</a:t>
                    </a:r>
                    <a:fld id="{72F29EC9-BB89-437A-8B11-E97A16939106}" type="VALUE">
                      <a:rPr lang="en-US" baseline="0" smtClean="0"/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[ARVO]</a:t>
                    </a:fld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mrd</a:t>
                    </a:r>
                    <a:r>
                      <a:rPr lang="en-US" baseline="0" dirty="0" smtClean="0"/>
                      <a:t>.€</a:t>
                    </a:r>
                    <a:r>
                      <a:rPr lang="en-US" baseline="0" dirty="0"/>
                      <a:t>
</a:t>
                    </a:r>
                    <a:fld id="{2F8208CA-F327-4012-9833-FF5136133297}" type="PERCENTAGE">
                      <a:rPr lang="en-US" baseline="0"/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[PROSENTTI]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BFE3C5-7E49-43FD-A289-AA54F8EAFFA9}" type="CATEGORYNAME">
                      <a:rPr lang="en-US"/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[LUOKAN NIMI]</a:t>
                    </a:fld>
                    <a:r>
                      <a:rPr lang="en-US" baseline="0" dirty="0"/>
                      <a:t>
</a:t>
                    </a:r>
                    <a:fld id="{D22FB38F-D053-4987-B9E3-E34DFBF28DBD}" type="VALUE">
                      <a:rPr lang="en-US" baseline="0" smtClean="0"/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[ARVO]</a:t>
                    </a:fld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mrd</a:t>
                    </a:r>
                    <a:r>
                      <a:rPr lang="en-US" baseline="0" dirty="0" smtClean="0"/>
                      <a:t>.€</a:t>
                    </a:r>
                    <a:r>
                      <a:rPr lang="en-US" baseline="0" dirty="0"/>
                      <a:t>
</a:t>
                    </a:r>
                    <a:fld id="{3A5D80B5-274E-4DDE-B870-B9A735F2B95D}" type="PERCENTAGE">
                      <a:rPr lang="en-US" baseline="0"/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[PROSENTTI]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8ED565-539F-423F-8435-EE6A7BCD0983}" type="CATEGORYNAME">
                      <a:rPr lang="en-US"/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[LUOKAN NIMI]</a:t>
                    </a:fld>
                    <a:r>
                      <a:rPr lang="en-US" baseline="0" dirty="0"/>
                      <a:t>
</a:t>
                    </a:r>
                    <a:fld id="{DE4971F3-97B3-4827-8C09-C73D27416722}" type="VALUE">
                      <a:rPr lang="en-US" baseline="0" smtClean="0"/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[ARVO]</a:t>
                    </a:fld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mrd</a:t>
                    </a:r>
                    <a:r>
                      <a:rPr lang="en-US" baseline="0" dirty="0" smtClean="0"/>
                      <a:t>.€</a:t>
                    </a:r>
                    <a:r>
                      <a:rPr lang="en-US" baseline="0" dirty="0"/>
                      <a:t>
</a:t>
                    </a:r>
                    <a:fld id="{932EA66D-72DF-4B7A-960D-BC9D650C134A}" type="PERCENTAGE">
                      <a:rPr lang="en-US" baseline="0"/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[PROSENTTI]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32F855-88D9-4187-AB46-3FFD5CEAB88A}" type="CATEGORYNAME">
                      <a:rPr lang="fi-FI"/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[LUOKAN NIMI]</a:t>
                    </a:fld>
                    <a:r>
                      <a:rPr lang="fi-FI" baseline="0" dirty="0"/>
                      <a:t>
</a:t>
                    </a:r>
                    <a:fld id="{8075301A-A27B-49BD-9FB7-092FB4E0F148}" type="VALUE">
                      <a:rPr lang="fi-FI" baseline="0" smtClean="0"/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[ARVO]</a:t>
                    </a:fld>
                    <a:r>
                      <a:rPr lang="fi-FI" baseline="0" dirty="0" smtClean="0"/>
                      <a:t> mrd.€</a:t>
                    </a:r>
                    <a:r>
                      <a:rPr lang="fi-FI" baseline="0" dirty="0"/>
                      <a:t>
</a:t>
                    </a:r>
                    <a:fld id="{17227AA2-9DEB-4333-BDAB-A4948AB71EE2}" type="PERCENTAGE">
                      <a:rPr lang="fi-FI" baseline="0"/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[PROSENTTI]</a:t>
                    </a:fld>
                    <a:endParaRPr lang="fi-FI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Teknologiateollisuus</c:v>
                </c:pt>
                <c:pt idx="1">
                  <c:v>Metsäteollisuus</c:v>
                </c:pt>
                <c:pt idx="2">
                  <c:v>Kemianteollisuus</c:v>
                </c:pt>
                <c:pt idx="3">
                  <c:v>Muut toimialat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38</c:v>
                </c:pt>
                <c:pt idx="1">
                  <c:v>12.21</c:v>
                </c:pt>
                <c:pt idx="2">
                  <c:v>10.94</c:v>
                </c:pt>
                <c:pt idx="3">
                  <c:v>15.43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91561181434593E-2"/>
          <c:y val="5.8105374605724278E-2"/>
          <c:w val="0.72821810648490037"/>
          <c:h val="0.85647805874270322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Sheet1!$A$2:$A$48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2905.6</c:v>
                </c:pt>
                <c:pt idx="1">
                  <c:v>3136.3</c:v>
                </c:pt>
                <c:pt idx="2">
                  <c:v>3042.6</c:v>
                </c:pt>
                <c:pt idx="3">
                  <c:v>2996.3</c:v>
                </c:pt>
                <c:pt idx="4">
                  <c:v>3328</c:v>
                </c:pt>
                <c:pt idx="5">
                  <c:v>3231.6</c:v>
                </c:pt>
                <c:pt idx="6">
                  <c:v>3683.1</c:v>
                </c:pt>
                <c:pt idx="7">
                  <c:v>3555</c:v>
                </c:pt>
                <c:pt idx="8">
                  <c:v>3384.3</c:v>
                </c:pt>
                <c:pt idx="9">
                  <c:v>3704.9</c:v>
                </c:pt>
                <c:pt idx="10">
                  <c:v>3976</c:v>
                </c:pt>
                <c:pt idx="11">
                  <c:v>4083.7</c:v>
                </c:pt>
                <c:pt idx="12">
                  <c:v>3792.5</c:v>
                </c:pt>
                <c:pt idx="13">
                  <c:v>3797.8</c:v>
                </c:pt>
                <c:pt idx="14">
                  <c:v>4039.6</c:v>
                </c:pt>
                <c:pt idx="15">
                  <c:v>3930.7</c:v>
                </c:pt>
                <c:pt idx="16">
                  <c:v>3692.6</c:v>
                </c:pt>
                <c:pt idx="17">
                  <c:v>3231.2</c:v>
                </c:pt>
                <c:pt idx="18">
                  <c:v>3086.5</c:v>
                </c:pt>
                <c:pt idx="19">
                  <c:v>3104.8</c:v>
                </c:pt>
                <c:pt idx="20">
                  <c:v>3190.4</c:v>
                </c:pt>
                <c:pt idx="21">
                  <c:v>3291.4</c:v>
                </c:pt>
                <c:pt idx="22">
                  <c:v>3083.2</c:v>
                </c:pt>
                <c:pt idx="23">
                  <c:v>3049.2</c:v>
                </c:pt>
                <c:pt idx="24">
                  <c:v>3441.1</c:v>
                </c:pt>
                <c:pt idx="25">
                  <c:v>4108.3</c:v>
                </c:pt>
                <c:pt idx="26">
                  <c:v>4211.3</c:v>
                </c:pt>
                <c:pt idx="27">
                  <c:v>4240.5</c:v>
                </c:pt>
                <c:pt idx="28">
                  <c:v>4172.2</c:v>
                </c:pt>
                <c:pt idx="29">
                  <c:v>4106.3999999999996</c:v>
                </c:pt>
                <c:pt idx="30">
                  <c:v>4554.6000000000004</c:v>
                </c:pt>
                <c:pt idx="31">
                  <c:v>3906.3</c:v>
                </c:pt>
                <c:pt idx="32">
                  <c:v>3918.6</c:v>
                </c:pt>
                <c:pt idx="33">
                  <c:v>3757.5</c:v>
                </c:pt>
                <c:pt idx="34">
                  <c:v>3846.3</c:v>
                </c:pt>
                <c:pt idx="35">
                  <c:v>3760.2</c:v>
                </c:pt>
                <c:pt idx="36">
                  <c:v>3518.7</c:v>
                </c:pt>
                <c:pt idx="37">
                  <c:v>3933.4</c:v>
                </c:pt>
                <c:pt idx="38">
                  <c:v>4080.5</c:v>
                </c:pt>
                <c:pt idx="39">
                  <c:v>4675.6000000000004</c:v>
                </c:pt>
                <c:pt idx="40">
                  <c:v>4800.7</c:v>
                </c:pt>
                <c:pt idx="41">
                  <c:v>5103.2</c:v>
                </c:pt>
                <c:pt idx="42">
                  <c:v>5130.8</c:v>
                </c:pt>
                <c:pt idx="43">
                  <c:v>4945.3</c:v>
                </c:pt>
                <c:pt idx="44">
                  <c:v>5314.8</c:v>
                </c:pt>
                <c:pt idx="45">
                  <c:v>5290.7</c:v>
                </c:pt>
                <c:pt idx="46">
                  <c:v>5087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9874.5</c:v>
                </c:pt>
                <c:pt idx="1">
                  <c:v>10794</c:v>
                </c:pt>
                <c:pt idx="2">
                  <c:v>11992</c:v>
                </c:pt>
                <c:pt idx="3">
                  <c:v>13570</c:v>
                </c:pt>
                <c:pt idx="4">
                  <c:v>13385</c:v>
                </c:pt>
                <c:pt idx="5">
                  <c:v>15100</c:v>
                </c:pt>
                <c:pt idx="6">
                  <c:v>14484</c:v>
                </c:pt>
                <c:pt idx="7">
                  <c:v>15298</c:v>
                </c:pt>
                <c:pt idx="8">
                  <c:v>16082</c:v>
                </c:pt>
                <c:pt idx="9">
                  <c:v>15791</c:v>
                </c:pt>
                <c:pt idx="10">
                  <c:v>17352</c:v>
                </c:pt>
                <c:pt idx="11">
                  <c:v>17712</c:v>
                </c:pt>
                <c:pt idx="12">
                  <c:v>18761</c:v>
                </c:pt>
                <c:pt idx="13">
                  <c:v>18734</c:v>
                </c:pt>
                <c:pt idx="14">
                  <c:v>18303</c:v>
                </c:pt>
                <c:pt idx="15">
                  <c:v>19629</c:v>
                </c:pt>
                <c:pt idx="16">
                  <c:v>18376</c:v>
                </c:pt>
                <c:pt idx="17">
                  <c:v>14460</c:v>
                </c:pt>
                <c:pt idx="18">
                  <c:v>13241</c:v>
                </c:pt>
                <c:pt idx="19">
                  <c:v>12874</c:v>
                </c:pt>
                <c:pt idx="20">
                  <c:v>12071</c:v>
                </c:pt>
                <c:pt idx="21">
                  <c:v>11273</c:v>
                </c:pt>
                <c:pt idx="22">
                  <c:v>11336</c:v>
                </c:pt>
                <c:pt idx="23">
                  <c:v>11213</c:v>
                </c:pt>
                <c:pt idx="24">
                  <c:v>11215</c:v>
                </c:pt>
                <c:pt idx="25">
                  <c:v>10084</c:v>
                </c:pt>
                <c:pt idx="26">
                  <c:v>10647</c:v>
                </c:pt>
                <c:pt idx="27">
                  <c:v>11020</c:v>
                </c:pt>
                <c:pt idx="28">
                  <c:v>11919</c:v>
                </c:pt>
                <c:pt idx="29">
                  <c:v>11171</c:v>
                </c:pt>
                <c:pt idx="30">
                  <c:v>11488</c:v>
                </c:pt>
                <c:pt idx="31">
                  <c:v>10885</c:v>
                </c:pt>
                <c:pt idx="32">
                  <c:v>11501</c:v>
                </c:pt>
                <c:pt idx="33">
                  <c:v>10513</c:v>
                </c:pt>
                <c:pt idx="34">
                  <c:v>10630</c:v>
                </c:pt>
                <c:pt idx="35">
                  <c:v>10312</c:v>
                </c:pt>
                <c:pt idx="36">
                  <c:v>10226</c:v>
                </c:pt>
                <c:pt idx="37">
                  <c:v>9965</c:v>
                </c:pt>
                <c:pt idx="38">
                  <c:v>10024</c:v>
                </c:pt>
                <c:pt idx="39">
                  <c:v>11200</c:v>
                </c:pt>
                <c:pt idx="40">
                  <c:v>11298</c:v>
                </c:pt>
                <c:pt idx="41">
                  <c:v>10887</c:v>
                </c:pt>
                <c:pt idx="42">
                  <c:v>11972</c:v>
                </c:pt>
                <c:pt idx="43">
                  <c:v>12815</c:v>
                </c:pt>
                <c:pt idx="44">
                  <c:v>13703</c:v>
                </c:pt>
                <c:pt idx="45">
                  <c:v>13438</c:v>
                </c:pt>
                <c:pt idx="46">
                  <c:v>12617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004512"/>
        <c:axId val="472004904"/>
      </c:areaChart>
      <c:catAx>
        <c:axId val="47200451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2004904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72004904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2004512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66954070041273261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400" b="1" dirty="0" err="1" smtClean="0">
                <a:solidFill>
                  <a:srgbClr val="002060"/>
                </a:solidFill>
              </a:rPr>
              <a:t>Saldoluku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endParaRPr lang="en-US" sz="14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88842042485218176"/>
          <c:y val="0.1550641184933460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Taul1!$A$2:$A$49</c:f>
              <c:strCache>
                <c:ptCount val="48"/>
                <c:pt idx="0">
                  <c:v>05(1)</c:v>
                </c:pt>
                <c:pt idx="1">
                  <c:v>05(4)</c:v>
                </c:pt>
                <c:pt idx="2">
                  <c:v>05(7)</c:v>
                </c:pt>
                <c:pt idx="3">
                  <c:v>05(10)</c:v>
                </c:pt>
                <c:pt idx="4">
                  <c:v>06(1)</c:v>
                </c:pt>
                <c:pt idx="5">
                  <c:v>06(4)</c:v>
                </c:pt>
                <c:pt idx="6">
                  <c:v>06(7)</c:v>
                </c:pt>
                <c:pt idx="7">
                  <c:v>06(10)</c:v>
                </c:pt>
                <c:pt idx="8">
                  <c:v>07(1)</c:v>
                </c:pt>
                <c:pt idx="9">
                  <c:v>07(4)</c:v>
                </c:pt>
                <c:pt idx="10">
                  <c:v>07(7)</c:v>
                </c:pt>
                <c:pt idx="11">
                  <c:v>07(10)</c:v>
                </c:pt>
                <c:pt idx="12">
                  <c:v>08(1)</c:v>
                </c:pt>
                <c:pt idx="13">
                  <c:v>08(4)</c:v>
                </c:pt>
                <c:pt idx="14">
                  <c:v>08(7)</c:v>
                </c:pt>
                <c:pt idx="15">
                  <c:v>08(10)</c:v>
                </c:pt>
                <c:pt idx="16">
                  <c:v>09(1)</c:v>
                </c:pt>
                <c:pt idx="17">
                  <c:v>09(4)</c:v>
                </c:pt>
                <c:pt idx="18">
                  <c:v>09(7)</c:v>
                </c:pt>
                <c:pt idx="19">
                  <c:v>09(10)</c:v>
                </c:pt>
                <c:pt idx="20">
                  <c:v>10(1)</c:v>
                </c:pt>
                <c:pt idx="21">
                  <c:v>10(4)</c:v>
                </c:pt>
                <c:pt idx="22">
                  <c:v>10(7)</c:v>
                </c:pt>
                <c:pt idx="23">
                  <c:v>10(10)</c:v>
                </c:pt>
                <c:pt idx="24">
                  <c:v>11(1)</c:v>
                </c:pt>
                <c:pt idx="25">
                  <c:v>11(4)</c:v>
                </c:pt>
                <c:pt idx="26">
                  <c:v>11(7)</c:v>
                </c:pt>
                <c:pt idx="27">
                  <c:v>11(10)</c:v>
                </c:pt>
                <c:pt idx="28">
                  <c:v>12(1)</c:v>
                </c:pt>
                <c:pt idx="29">
                  <c:v>12(4)</c:v>
                </c:pt>
                <c:pt idx="30">
                  <c:v>12(7)</c:v>
                </c:pt>
                <c:pt idx="31">
                  <c:v>12(10)</c:v>
                </c:pt>
                <c:pt idx="32">
                  <c:v>13(1)</c:v>
                </c:pt>
                <c:pt idx="33">
                  <c:v>13(4)</c:v>
                </c:pt>
                <c:pt idx="34">
                  <c:v>13(7)</c:v>
                </c:pt>
                <c:pt idx="35">
                  <c:v>13(10)</c:v>
                </c:pt>
                <c:pt idx="36">
                  <c:v>14(1)</c:v>
                </c:pt>
                <c:pt idx="37">
                  <c:v>14(4)</c:v>
                </c:pt>
                <c:pt idx="38">
                  <c:v>14(7)</c:v>
                </c:pt>
                <c:pt idx="39">
                  <c:v>14(10)</c:v>
                </c:pt>
                <c:pt idx="40">
                  <c:v>15(1)</c:v>
                </c:pt>
                <c:pt idx="41">
                  <c:v>15(4)</c:v>
                </c:pt>
                <c:pt idx="42">
                  <c:v>15(7)</c:v>
                </c:pt>
                <c:pt idx="43">
                  <c:v>15(10)</c:v>
                </c:pt>
                <c:pt idx="44">
                  <c:v>16(1)</c:v>
                </c:pt>
                <c:pt idx="45">
                  <c:v>16(4)</c:v>
                </c:pt>
                <c:pt idx="46">
                  <c:v>16(7)</c:v>
                </c:pt>
                <c:pt idx="47">
                  <c:v>16(10)</c:v>
                </c:pt>
              </c:strCache>
            </c:strRef>
          </c:cat>
          <c:val>
            <c:numRef>
              <c:f>Taul1!$B$2:$B$49</c:f>
              <c:numCache>
                <c:formatCode>General</c:formatCode>
                <c:ptCount val="48"/>
                <c:pt idx="0">
                  <c:v>13</c:v>
                </c:pt>
                <c:pt idx="1">
                  <c:v>14</c:v>
                </c:pt>
                <c:pt idx="2">
                  <c:v>9</c:v>
                </c:pt>
                <c:pt idx="3">
                  <c:v>5</c:v>
                </c:pt>
                <c:pt idx="4">
                  <c:v>15</c:v>
                </c:pt>
                <c:pt idx="5">
                  <c:v>24</c:v>
                </c:pt>
                <c:pt idx="6">
                  <c:v>18</c:v>
                </c:pt>
                <c:pt idx="7">
                  <c:v>16</c:v>
                </c:pt>
                <c:pt idx="8">
                  <c:v>11</c:v>
                </c:pt>
                <c:pt idx="9">
                  <c:v>12</c:v>
                </c:pt>
                <c:pt idx="10">
                  <c:v>8</c:v>
                </c:pt>
                <c:pt idx="11">
                  <c:v>3</c:v>
                </c:pt>
                <c:pt idx="12">
                  <c:v>-2</c:v>
                </c:pt>
                <c:pt idx="13">
                  <c:v>1</c:v>
                </c:pt>
                <c:pt idx="14">
                  <c:v>-14</c:v>
                </c:pt>
                <c:pt idx="15">
                  <c:v>-28</c:v>
                </c:pt>
                <c:pt idx="16">
                  <c:v>-56</c:v>
                </c:pt>
                <c:pt idx="17">
                  <c:v>-36</c:v>
                </c:pt>
                <c:pt idx="18">
                  <c:v>-21</c:v>
                </c:pt>
                <c:pt idx="19">
                  <c:v>2</c:v>
                </c:pt>
                <c:pt idx="20">
                  <c:v>10</c:v>
                </c:pt>
                <c:pt idx="21">
                  <c:v>33</c:v>
                </c:pt>
                <c:pt idx="22">
                  <c:v>27</c:v>
                </c:pt>
                <c:pt idx="23">
                  <c:v>19</c:v>
                </c:pt>
                <c:pt idx="24">
                  <c:v>26</c:v>
                </c:pt>
                <c:pt idx="25">
                  <c:v>30</c:v>
                </c:pt>
                <c:pt idx="26">
                  <c:v>18</c:v>
                </c:pt>
                <c:pt idx="27">
                  <c:v>-5</c:v>
                </c:pt>
                <c:pt idx="28">
                  <c:v>-5</c:v>
                </c:pt>
                <c:pt idx="29">
                  <c:v>8</c:v>
                </c:pt>
                <c:pt idx="30">
                  <c:v>-4</c:v>
                </c:pt>
                <c:pt idx="31">
                  <c:v>-24</c:v>
                </c:pt>
                <c:pt idx="32">
                  <c:v>-11</c:v>
                </c:pt>
                <c:pt idx="33">
                  <c:v>-2</c:v>
                </c:pt>
                <c:pt idx="34">
                  <c:v>-11</c:v>
                </c:pt>
                <c:pt idx="35">
                  <c:v>-13</c:v>
                </c:pt>
                <c:pt idx="36">
                  <c:v>5</c:v>
                </c:pt>
                <c:pt idx="37">
                  <c:v>15</c:v>
                </c:pt>
                <c:pt idx="38">
                  <c:v>3</c:v>
                </c:pt>
                <c:pt idx="39">
                  <c:v>-12</c:v>
                </c:pt>
                <c:pt idx="40">
                  <c:v>-4</c:v>
                </c:pt>
                <c:pt idx="41">
                  <c:v>10</c:v>
                </c:pt>
                <c:pt idx="42">
                  <c:v>1</c:v>
                </c:pt>
                <c:pt idx="43">
                  <c:v>-3</c:v>
                </c:pt>
                <c:pt idx="44">
                  <c:v>1</c:v>
                </c:pt>
                <c:pt idx="45">
                  <c:v>18</c:v>
                </c:pt>
                <c:pt idx="46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2006080"/>
        <c:axId val="472006472"/>
      </c:lineChart>
      <c:catAx>
        <c:axId val="472006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7200647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72006472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fi-FI"/>
          </a:p>
        </c:txPr>
        <c:crossAx val="472006080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087352"/>
        <c:axId val="474087744"/>
      </c:lineChart>
      <c:catAx>
        <c:axId val="474087352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74087744"/>
        <c:crosses val="autoZero"/>
        <c:auto val="1"/>
        <c:lblAlgn val="ctr"/>
        <c:lblOffset val="100"/>
        <c:noMultiLvlLbl val="0"/>
      </c:catAx>
      <c:valAx>
        <c:axId val="474087744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4087352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66091469056442E-2"/>
          <c:y val="7.874015748031496E-2"/>
          <c:w val="0.74819231281341936"/>
          <c:h val="0.8414957512733709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4718</c:v>
                </c:pt>
                <c:pt idx="2">
                  <c:v>4627.8</c:v>
                </c:pt>
                <c:pt idx="3">
                  <c:v>5396.9</c:v>
                </c:pt>
                <c:pt idx="4">
                  <c:v>4888.8999999999996</c:v>
                </c:pt>
                <c:pt idx="5">
                  <c:v>5185.3</c:v>
                </c:pt>
                <c:pt idx="6">
                  <c:v>5596.7</c:v>
                </c:pt>
                <c:pt idx="7">
                  <c:v>5696.8</c:v>
                </c:pt>
                <c:pt idx="8">
                  <c:v>5769.7</c:v>
                </c:pt>
                <c:pt idx="9">
                  <c:v>5576.6</c:v>
                </c:pt>
                <c:pt idx="10">
                  <c:v>5912.8</c:v>
                </c:pt>
                <c:pt idx="11">
                  <c:v>6100.5</c:v>
                </c:pt>
                <c:pt idx="12">
                  <c:v>6839.6</c:v>
                </c:pt>
                <c:pt idx="13">
                  <c:v>6261.7</c:v>
                </c:pt>
                <c:pt idx="14">
                  <c:v>6333.3</c:v>
                </c:pt>
                <c:pt idx="15">
                  <c:v>6565</c:v>
                </c:pt>
                <c:pt idx="16">
                  <c:v>6869.9</c:v>
                </c:pt>
                <c:pt idx="17">
                  <c:v>4085.3</c:v>
                </c:pt>
                <c:pt idx="18">
                  <c:v>4368.3</c:v>
                </c:pt>
                <c:pt idx="19">
                  <c:v>4371.5</c:v>
                </c:pt>
                <c:pt idx="20">
                  <c:v>4866.1000000000004</c:v>
                </c:pt>
                <c:pt idx="21">
                  <c:v>4593.8</c:v>
                </c:pt>
                <c:pt idx="22">
                  <c:v>4362.3999999999996</c:v>
                </c:pt>
                <c:pt idx="23">
                  <c:v>4490.7</c:v>
                </c:pt>
                <c:pt idx="24">
                  <c:v>5694</c:v>
                </c:pt>
                <c:pt idx="25">
                  <c:v>4594.7</c:v>
                </c:pt>
                <c:pt idx="26">
                  <c:v>4131.3999999999996</c:v>
                </c:pt>
                <c:pt idx="27">
                  <c:v>4243.7</c:v>
                </c:pt>
                <c:pt idx="28">
                  <c:v>5402.9</c:v>
                </c:pt>
                <c:pt idx="29">
                  <c:v>4192.7</c:v>
                </c:pt>
                <c:pt idx="30">
                  <c:v>4702.3</c:v>
                </c:pt>
                <c:pt idx="31">
                  <c:v>4172.8</c:v>
                </c:pt>
                <c:pt idx="32">
                  <c:v>4666.8</c:v>
                </c:pt>
                <c:pt idx="33">
                  <c:v>3312.8</c:v>
                </c:pt>
                <c:pt idx="34">
                  <c:v>3585.3</c:v>
                </c:pt>
                <c:pt idx="35">
                  <c:v>3230.1</c:v>
                </c:pt>
                <c:pt idx="36">
                  <c:v>3919.4</c:v>
                </c:pt>
                <c:pt idx="37">
                  <c:v>3150.3</c:v>
                </c:pt>
                <c:pt idx="38">
                  <c:v>3207.5</c:v>
                </c:pt>
                <c:pt idx="39">
                  <c:v>3877.9</c:v>
                </c:pt>
                <c:pt idx="40">
                  <c:v>3525.4</c:v>
                </c:pt>
                <c:pt idx="41">
                  <c:v>2904.7</c:v>
                </c:pt>
                <c:pt idx="42">
                  <c:v>2840.1</c:v>
                </c:pt>
                <c:pt idx="43">
                  <c:v>2534.5</c:v>
                </c:pt>
                <c:pt idx="44">
                  <c:v>3703.8</c:v>
                </c:pt>
                <c:pt idx="45">
                  <c:v>2974.4</c:v>
                </c:pt>
                <c:pt idx="46">
                  <c:v>2908.8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4227.1000000000004</c:v>
                </c:pt>
                <c:pt idx="2">
                  <c:v>4269.3999999999996</c:v>
                </c:pt>
                <c:pt idx="3">
                  <c:v>4952.5</c:v>
                </c:pt>
                <c:pt idx="4">
                  <c:v>4506.8</c:v>
                </c:pt>
                <c:pt idx="5">
                  <c:v>4822.3</c:v>
                </c:pt>
                <c:pt idx="6">
                  <c:v>4926.3999999999996</c:v>
                </c:pt>
                <c:pt idx="7">
                  <c:v>5070.3</c:v>
                </c:pt>
                <c:pt idx="8">
                  <c:v>5345.1</c:v>
                </c:pt>
                <c:pt idx="9">
                  <c:v>4957.6000000000004</c:v>
                </c:pt>
                <c:pt idx="10">
                  <c:v>5144</c:v>
                </c:pt>
                <c:pt idx="11">
                  <c:v>5458.8</c:v>
                </c:pt>
                <c:pt idx="12">
                  <c:v>6159.2</c:v>
                </c:pt>
                <c:pt idx="13">
                  <c:v>5468.1</c:v>
                </c:pt>
                <c:pt idx="14">
                  <c:v>5357.1</c:v>
                </c:pt>
                <c:pt idx="15">
                  <c:v>5644.2</c:v>
                </c:pt>
                <c:pt idx="16">
                  <c:v>5998.7</c:v>
                </c:pt>
                <c:pt idx="17">
                  <c:v>3571</c:v>
                </c:pt>
                <c:pt idx="18">
                  <c:v>3708.5</c:v>
                </c:pt>
                <c:pt idx="19">
                  <c:v>3684.4</c:v>
                </c:pt>
                <c:pt idx="20">
                  <c:v>4123.6000000000004</c:v>
                </c:pt>
                <c:pt idx="21">
                  <c:v>3639.5</c:v>
                </c:pt>
                <c:pt idx="22">
                  <c:v>3664.6</c:v>
                </c:pt>
                <c:pt idx="23">
                  <c:v>3612.9</c:v>
                </c:pt>
                <c:pt idx="24">
                  <c:v>4652.3</c:v>
                </c:pt>
                <c:pt idx="25">
                  <c:v>3554.4</c:v>
                </c:pt>
                <c:pt idx="26">
                  <c:v>3442.4</c:v>
                </c:pt>
                <c:pt idx="27">
                  <c:v>3322.3</c:v>
                </c:pt>
                <c:pt idx="28">
                  <c:v>4356.2</c:v>
                </c:pt>
                <c:pt idx="29">
                  <c:v>3454.5</c:v>
                </c:pt>
                <c:pt idx="30">
                  <c:v>4037.2</c:v>
                </c:pt>
                <c:pt idx="31">
                  <c:v>3723.9</c:v>
                </c:pt>
                <c:pt idx="32">
                  <c:v>4091.1</c:v>
                </c:pt>
                <c:pt idx="33">
                  <c:v>2822.1</c:v>
                </c:pt>
                <c:pt idx="34">
                  <c:v>3129.9</c:v>
                </c:pt>
                <c:pt idx="35">
                  <c:v>2838.9</c:v>
                </c:pt>
                <c:pt idx="36">
                  <c:v>3556.5</c:v>
                </c:pt>
                <c:pt idx="37">
                  <c:v>2680.2</c:v>
                </c:pt>
                <c:pt idx="38">
                  <c:v>2721.2</c:v>
                </c:pt>
                <c:pt idx="39">
                  <c:v>3395.5</c:v>
                </c:pt>
                <c:pt idx="40">
                  <c:v>3058.3</c:v>
                </c:pt>
                <c:pt idx="41">
                  <c:v>2315.5</c:v>
                </c:pt>
                <c:pt idx="42">
                  <c:v>2309.6999999999998</c:v>
                </c:pt>
                <c:pt idx="43">
                  <c:v>2093.6999999999998</c:v>
                </c:pt>
                <c:pt idx="44">
                  <c:v>2962.4</c:v>
                </c:pt>
                <c:pt idx="45">
                  <c:v>2403.4</c:v>
                </c:pt>
                <c:pt idx="46">
                  <c:v>2360.1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490.9</c:v>
                </c:pt>
                <c:pt idx="2">
                  <c:v>358.4</c:v>
                </c:pt>
                <c:pt idx="3">
                  <c:v>444.4</c:v>
                </c:pt>
                <c:pt idx="4">
                  <c:v>382.1</c:v>
                </c:pt>
                <c:pt idx="5">
                  <c:v>363</c:v>
                </c:pt>
                <c:pt idx="6">
                  <c:v>670.3</c:v>
                </c:pt>
                <c:pt idx="7">
                  <c:v>626.5</c:v>
                </c:pt>
                <c:pt idx="8">
                  <c:v>424.6</c:v>
                </c:pt>
                <c:pt idx="9">
                  <c:v>619</c:v>
                </c:pt>
                <c:pt idx="10">
                  <c:v>768.8</c:v>
                </c:pt>
                <c:pt idx="11">
                  <c:v>641.70000000000005</c:v>
                </c:pt>
                <c:pt idx="12">
                  <c:v>680.4</c:v>
                </c:pt>
                <c:pt idx="13">
                  <c:v>793.7</c:v>
                </c:pt>
                <c:pt idx="14">
                  <c:v>976.2</c:v>
                </c:pt>
                <c:pt idx="15">
                  <c:v>920.7</c:v>
                </c:pt>
                <c:pt idx="16">
                  <c:v>871.2</c:v>
                </c:pt>
                <c:pt idx="17">
                  <c:v>514.29999999999995</c:v>
                </c:pt>
                <c:pt idx="18">
                  <c:v>659.8</c:v>
                </c:pt>
                <c:pt idx="19">
                  <c:v>687.1</c:v>
                </c:pt>
                <c:pt idx="20">
                  <c:v>742.5</c:v>
                </c:pt>
                <c:pt idx="21">
                  <c:v>954.3</c:v>
                </c:pt>
                <c:pt idx="22">
                  <c:v>697.8</c:v>
                </c:pt>
                <c:pt idx="23">
                  <c:v>877.7</c:v>
                </c:pt>
                <c:pt idx="24">
                  <c:v>1041.5999999999999</c:v>
                </c:pt>
                <c:pt idx="25">
                  <c:v>1040.3</c:v>
                </c:pt>
                <c:pt idx="26">
                  <c:v>689</c:v>
                </c:pt>
                <c:pt idx="27">
                  <c:v>921.4</c:v>
                </c:pt>
                <c:pt idx="28">
                  <c:v>1046.7</c:v>
                </c:pt>
                <c:pt idx="29">
                  <c:v>738.3</c:v>
                </c:pt>
                <c:pt idx="30">
                  <c:v>665.1</c:v>
                </c:pt>
                <c:pt idx="31">
                  <c:v>448.9</c:v>
                </c:pt>
                <c:pt idx="32">
                  <c:v>575.70000000000005</c:v>
                </c:pt>
                <c:pt idx="33">
                  <c:v>490.7</c:v>
                </c:pt>
                <c:pt idx="34">
                  <c:v>455.3</c:v>
                </c:pt>
                <c:pt idx="35">
                  <c:v>391.3</c:v>
                </c:pt>
                <c:pt idx="36">
                  <c:v>362.9</c:v>
                </c:pt>
                <c:pt idx="37">
                  <c:v>470.2</c:v>
                </c:pt>
                <c:pt idx="38">
                  <c:v>486.3</c:v>
                </c:pt>
                <c:pt idx="39">
                  <c:v>482.3</c:v>
                </c:pt>
                <c:pt idx="40">
                  <c:v>467.1</c:v>
                </c:pt>
                <c:pt idx="41">
                  <c:v>589.20000000000005</c:v>
                </c:pt>
                <c:pt idx="42">
                  <c:v>530.4</c:v>
                </c:pt>
                <c:pt idx="43">
                  <c:v>440.8</c:v>
                </c:pt>
                <c:pt idx="44">
                  <c:v>741.4</c:v>
                </c:pt>
                <c:pt idx="45">
                  <c:v>571</c:v>
                </c:pt>
                <c:pt idx="46">
                  <c:v>548.70000000000005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4088528"/>
        <c:axId val="474088920"/>
      </c:lineChart>
      <c:catAx>
        <c:axId val="47408852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408892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74088920"/>
        <c:scaling>
          <c:orientation val="minMax"/>
          <c:max val="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4088528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1634772062363"/>
          <c:y val="0.14890804920168826"/>
          <c:w val="0.15824433859200832"/>
          <c:h val="0.68190347940474183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5.7395143487858721E-2"/>
          <c:w val="0.74090407938257996"/>
          <c:h val="0.90730793778214713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560.79999999999995</c:v>
                </c:pt>
                <c:pt idx="1">
                  <c:v>660.6</c:v>
                </c:pt>
                <c:pt idx="2">
                  <c:v>578</c:v>
                </c:pt>
                <c:pt idx="3">
                  <c:v>582.1</c:v>
                </c:pt>
                <c:pt idx="4">
                  <c:v>687.4</c:v>
                </c:pt>
                <c:pt idx="5">
                  <c:v>527.29999999999995</c:v>
                </c:pt>
                <c:pt idx="6">
                  <c:v>527.29999999999995</c:v>
                </c:pt>
                <c:pt idx="7">
                  <c:v>541.79999999999995</c:v>
                </c:pt>
                <c:pt idx="8">
                  <c:v>386.1</c:v>
                </c:pt>
                <c:pt idx="9">
                  <c:v>482.3</c:v>
                </c:pt>
                <c:pt idx="10">
                  <c:v>628.20000000000005</c:v>
                </c:pt>
                <c:pt idx="11">
                  <c:v>579.20000000000005</c:v>
                </c:pt>
                <c:pt idx="12">
                  <c:v>595</c:v>
                </c:pt>
                <c:pt idx="13">
                  <c:v>662.3</c:v>
                </c:pt>
                <c:pt idx="14">
                  <c:v>916.6</c:v>
                </c:pt>
                <c:pt idx="15">
                  <c:v>888</c:v>
                </c:pt>
                <c:pt idx="16">
                  <c:v>904.7</c:v>
                </c:pt>
                <c:pt idx="17">
                  <c:v>562.1</c:v>
                </c:pt>
                <c:pt idx="18">
                  <c:v>575.79999999999995</c:v>
                </c:pt>
                <c:pt idx="19">
                  <c:v>603.4</c:v>
                </c:pt>
                <c:pt idx="20">
                  <c:v>626.1</c:v>
                </c:pt>
                <c:pt idx="21">
                  <c:v>777</c:v>
                </c:pt>
                <c:pt idx="22">
                  <c:v>576.1</c:v>
                </c:pt>
                <c:pt idx="23">
                  <c:v>727.7</c:v>
                </c:pt>
                <c:pt idx="24">
                  <c:v>725.6</c:v>
                </c:pt>
                <c:pt idx="25">
                  <c:v>781.5</c:v>
                </c:pt>
                <c:pt idx="26">
                  <c:v>714.6</c:v>
                </c:pt>
                <c:pt idx="27">
                  <c:v>825.8</c:v>
                </c:pt>
                <c:pt idx="28">
                  <c:v>883.7</c:v>
                </c:pt>
                <c:pt idx="29">
                  <c:v>612.6</c:v>
                </c:pt>
                <c:pt idx="30">
                  <c:v>635.6</c:v>
                </c:pt>
                <c:pt idx="31">
                  <c:v>523</c:v>
                </c:pt>
                <c:pt idx="32">
                  <c:v>587.9</c:v>
                </c:pt>
                <c:pt idx="33">
                  <c:v>575.20000000000005</c:v>
                </c:pt>
                <c:pt idx="34">
                  <c:v>477.3</c:v>
                </c:pt>
                <c:pt idx="35">
                  <c:v>410.1</c:v>
                </c:pt>
                <c:pt idx="36">
                  <c:v>392.1</c:v>
                </c:pt>
                <c:pt idx="37">
                  <c:v>477.1</c:v>
                </c:pt>
                <c:pt idx="38">
                  <c:v>516.6</c:v>
                </c:pt>
                <c:pt idx="39">
                  <c:v>568.6</c:v>
                </c:pt>
                <c:pt idx="40">
                  <c:v>549.4</c:v>
                </c:pt>
                <c:pt idx="41">
                  <c:v>731.6</c:v>
                </c:pt>
                <c:pt idx="42">
                  <c:v>636.9</c:v>
                </c:pt>
                <c:pt idx="43">
                  <c:v>559.1</c:v>
                </c:pt>
                <c:pt idx="44">
                  <c:v>818.3</c:v>
                </c:pt>
                <c:pt idx="45">
                  <c:v>714.4</c:v>
                </c:pt>
                <c:pt idx="46">
                  <c:v>712.5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4987.8999999999996</c:v>
                </c:pt>
                <c:pt idx="1">
                  <c:v>5531.6</c:v>
                </c:pt>
                <c:pt idx="2">
                  <c:v>5581.4</c:v>
                </c:pt>
                <c:pt idx="3">
                  <c:v>6429.8</c:v>
                </c:pt>
                <c:pt idx="4">
                  <c:v>5317.4</c:v>
                </c:pt>
                <c:pt idx="5">
                  <c:v>5604.6</c:v>
                </c:pt>
                <c:pt idx="6">
                  <c:v>5726.2</c:v>
                </c:pt>
                <c:pt idx="7">
                  <c:v>5999.9</c:v>
                </c:pt>
                <c:pt idx="8">
                  <c:v>6364.1</c:v>
                </c:pt>
                <c:pt idx="9">
                  <c:v>5828.2</c:v>
                </c:pt>
                <c:pt idx="10">
                  <c:v>6037.5</c:v>
                </c:pt>
                <c:pt idx="11">
                  <c:v>6391.3</c:v>
                </c:pt>
                <c:pt idx="12">
                  <c:v>7202.3</c:v>
                </c:pt>
                <c:pt idx="13">
                  <c:v>6398.5</c:v>
                </c:pt>
                <c:pt idx="14">
                  <c:v>6156.7</c:v>
                </c:pt>
                <c:pt idx="15">
                  <c:v>6534.7</c:v>
                </c:pt>
                <c:pt idx="16">
                  <c:v>6865.3</c:v>
                </c:pt>
                <c:pt idx="17">
                  <c:v>4196.1000000000004</c:v>
                </c:pt>
                <c:pt idx="18">
                  <c:v>4289.7</c:v>
                </c:pt>
                <c:pt idx="19">
                  <c:v>4204.3</c:v>
                </c:pt>
                <c:pt idx="20">
                  <c:v>4650.3999999999996</c:v>
                </c:pt>
                <c:pt idx="21">
                  <c:v>4122.1000000000004</c:v>
                </c:pt>
                <c:pt idx="22">
                  <c:v>4172.8</c:v>
                </c:pt>
                <c:pt idx="23">
                  <c:v>4116.8999999999996</c:v>
                </c:pt>
                <c:pt idx="24">
                  <c:v>5093.8</c:v>
                </c:pt>
                <c:pt idx="25">
                  <c:v>3933.4</c:v>
                </c:pt>
                <c:pt idx="26">
                  <c:v>3728.1</c:v>
                </c:pt>
                <c:pt idx="27">
                  <c:v>3767.3</c:v>
                </c:pt>
                <c:pt idx="28">
                  <c:v>4593.1000000000004</c:v>
                </c:pt>
                <c:pt idx="29">
                  <c:v>3759</c:v>
                </c:pt>
                <c:pt idx="30">
                  <c:v>4392</c:v>
                </c:pt>
                <c:pt idx="31">
                  <c:v>4110</c:v>
                </c:pt>
                <c:pt idx="32">
                  <c:v>4414.1000000000004</c:v>
                </c:pt>
                <c:pt idx="33">
                  <c:v>3158.3</c:v>
                </c:pt>
                <c:pt idx="34">
                  <c:v>3526.3</c:v>
                </c:pt>
                <c:pt idx="35">
                  <c:v>3198.3</c:v>
                </c:pt>
                <c:pt idx="36">
                  <c:v>3756.1</c:v>
                </c:pt>
                <c:pt idx="37">
                  <c:v>2973.3</c:v>
                </c:pt>
                <c:pt idx="38">
                  <c:v>3006</c:v>
                </c:pt>
                <c:pt idx="39">
                  <c:v>3573.6</c:v>
                </c:pt>
                <c:pt idx="40">
                  <c:v>3563.2</c:v>
                </c:pt>
                <c:pt idx="41">
                  <c:v>2935.4</c:v>
                </c:pt>
                <c:pt idx="42">
                  <c:v>3049</c:v>
                </c:pt>
                <c:pt idx="43">
                  <c:v>2898.7</c:v>
                </c:pt>
                <c:pt idx="44">
                  <c:v>3666.5</c:v>
                </c:pt>
                <c:pt idx="45">
                  <c:v>3218.1</c:v>
                </c:pt>
                <c:pt idx="46">
                  <c:v>3270.6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090488"/>
        <c:axId val="474090880"/>
      </c:areaChart>
      <c:catAx>
        <c:axId val="4740904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40908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74090880"/>
        <c:scaling>
          <c:orientation val="minMax"/>
          <c:max val="8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4090488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22967906356293097"/>
          <c:w val="0.16648291069459759"/>
          <c:h val="0.72438007146082473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959552"/>
        <c:axId val="474959944"/>
      </c:lineChart>
      <c:catAx>
        <c:axId val="474959552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74959944"/>
        <c:crosses val="autoZero"/>
        <c:auto val="1"/>
        <c:lblAlgn val="ctr"/>
        <c:lblOffset val="100"/>
        <c:noMultiLvlLbl val="0"/>
      </c:catAx>
      <c:valAx>
        <c:axId val="474959944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4959552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7297875993577E-2"/>
          <c:y val="8.7128712871287123E-2"/>
          <c:w val="0.73975040231220102"/>
          <c:h val="0.791999509517155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727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1961.4</c:v>
                </c:pt>
                <c:pt idx="2">
                  <c:v>2982.2</c:v>
                </c:pt>
                <c:pt idx="3">
                  <c:v>2003.1</c:v>
                </c:pt>
                <c:pt idx="4">
                  <c:v>3211.1</c:v>
                </c:pt>
                <c:pt idx="5">
                  <c:v>3327.1</c:v>
                </c:pt>
                <c:pt idx="6">
                  <c:v>2374.8000000000002</c:v>
                </c:pt>
                <c:pt idx="7">
                  <c:v>2363.1</c:v>
                </c:pt>
                <c:pt idx="8">
                  <c:v>2979.2</c:v>
                </c:pt>
                <c:pt idx="9">
                  <c:v>3064.8</c:v>
                </c:pt>
                <c:pt idx="10">
                  <c:v>4272.7</c:v>
                </c:pt>
                <c:pt idx="11">
                  <c:v>2925.8</c:v>
                </c:pt>
                <c:pt idx="12">
                  <c:v>3425.7</c:v>
                </c:pt>
                <c:pt idx="13">
                  <c:v>3976.2</c:v>
                </c:pt>
                <c:pt idx="14">
                  <c:v>3321.1</c:v>
                </c:pt>
                <c:pt idx="15">
                  <c:v>3855.3</c:v>
                </c:pt>
                <c:pt idx="16">
                  <c:v>1913.2</c:v>
                </c:pt>
                <c:pt idx="17">
                  <c:v>1606.7</c:v>
                </c:pt>
                <c:pt idx="18">
                  <c:v>1496.8</c:v>
                </c:pt>
                <c:pt idx="19">
                  <c:v>1732.3</c:v>
                </c:pt>
                <c:pt idx="20">
                  <c:v>2158.9</c:v>
                </c:pt>
                <c:pt idx="21">
                  <c:v>1876</c:v>
                </c:pt>
                <c:pt idx="22">
                  <c:v>2300.1999999999998</c:v>
                </c:pt>
                <c:pt idx="23">
                  <c:v>2118.1</c:v>
                </c:pt>
                <c:pt idx="24">
                  <c:v>2845.3</c:v>
                </c:pt>
                <c:pt idx="25">
                  <c:v>2945.4</c:v>
                </c:pt>
                <c:pt idx="26">
                  <c:v>3773</c:v>
                </c:pt>
                <c:pt idx="27">
                  <c:v>2837.1</c:v>
                </c:pt>
                <c:pt idx="28">
                  <c:v>3353.1</c:v>
                </c:pt>
                <c:pt idx="29">
                  <c:v>3153.9</c:v>
                </c:pt>
                <c:pt idx="30">
                  <c:v>2995.8</c:v>
                </c:pt>
                <c:pt idx="31">
                  <c:v>2741.8</c:v>
                </c:pt>
                <c:pt idx="32">
                  <c:v>3438.9</c:v>
                </c:pt>
                <c:pt idx="33">
                  <c:v>2750.6</c:v>
                </c:pt>
                <c:pt idx="34">
                  <c:v>2952.9</c:v>
                </c:pt>
                <c:pt idx="35">
                  <c:v>2777.5</c:v>
                </c:pt>
                <c:pt idx="36">
                  <c:v>2749.6</c:v>
                </c:pt>
                <c:pt idx="37">
                  <c:v>3372.3</c:v>
                </c:pt>
                <c:pt idx="38">
                  <c:v>3622.7</c:v>
                </c:pt>
                <c:pt idx="39">
                  <c:v>4217.6000000000004</c:v>
                </c:pt>
                <c:pt idx="40">
                  <c:v>3394.7</c:v>
                </c:pt>
                <c:pt idx="41">
                  <c:v>3070.4</c:v>
                </c:pt>
                <c:pt idx="42">
                  <c:v>4927.3999999999996</c:v>
                </c:pt>
                <c:pt idx="43">
                  <c:v>3782.3</c:v>
                </c:pt>
                <c:pt idx="44">
                  <c:v>3424.3</c:v>
                </c:pt>
                <c:pt idx="45">
                  <c:v>3071.5</c:v>
                </c:pt>
                <c:pt idx="46">
                  <c:v>2934.4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1370.3</c:v>
                </c:pt>
                <c:pt idx="2">
                  <c:v>2379.4</c:v>
                </c:pt>
                <c:pt idx="3">
                  <c:v>1526.9</c:v>
                </c:pt>
                <c:pt idx="4">
                  <c:v>2338.1</c:v>
                </c:pt>
                <c:pt idx="5">
                  <c:v>2695.5</c:v>
                </c:pt>
                <c:pt idx="6">
                  <c:v>1734.4</c:v>
                </c:pt>
                <c:pt idx="7">
                  <c:v>1789.9</c:v>
                </c:pt>
                <c:pt idx="8">
                  <c:v>2344.8000000000002</c:v>
                </c:pt>
                <c:pt idx="9">
                  <c:v>2433.6</c:v>
                </c:pt>
                <c:pt idx="10">
                  <c:v>3620.6</c:v>
                </c:pt>
                <c:pt idx="11">
                  <c:v>2304.3000000000002</c:v>
                </c:pt>
                <c:pt idx="12">
                  <c:v>2722.1</c:v>
                </c:pt>
                <c:pt idx="13">
                  <c:v>3308.2</c:v>
                </c:pt>
                <c:pt idx="14">
                  <c:v>2636.9</c:v>
                </c:pt>
                <c:pt idx="15">
                  <c:v>3270.8</c:v>
                </c:pt>
                <c:pt idx="16">
                  <c:v>1424.8</c:v>
                </c:pt>
                <c:pt idx="17">
                  <c:v>1218.2</c:v>
                </c:pt>
                <c:pt idx="18">
                  <c:v>1097.7</c:v>
                </c:pt>
                <c:pt idx="19">
                  <c:v>1414.4</c:v>
                </c:pt>
                <c:pt idx="20">
                  <c:v>1707.2</c:v>
                </c:pt>
                <c:pt idx="21">
                  <c:v>1481.3</c:v>
                </c:pt>
                <c:pt idx="22">
                  <c:v>1819.9</c:v>
                </c:pt>
                <c:pt idx="23">
                  <c:v>1774.3</c:v>
                </c:pt>
                <c:pt idx="24">
                  <c:v>2103.6999999999998</c:v>
                </c:pt>
                <c:pt idx="25">
                  <c:v>2223.8000000000002</c:v>
                </c:pt>
                <c:pt idx="26">
                  <c:v>3015</c:v>
                </c:pt>
                <c:pt idx="27">
                  <c:v>2303.8000000000002</c:v>
                </c:pt>
                <c:pt idx="28">
                  <c:v>2683.8</c:v>
                </c:pt>
                <c:pt idx="29">
                  <c:v>2507</c:v>
                </c:pt>
                <c:pt idx="30">
                  <c:v>2361.3000000000002</c:v>
                </c:pt>
                <c:pt idx="31">
                  <c:v>2183</c:v>
                </c:pt>
                <c:pt idx="32">
                  <c:v>2831.4</c:v>
                </c:pt>
                <c:pt idx="33">
                  <c:v>2219.1</c:v>
                </c:pt>
                <c:pt idx="34">
                  <c:v>2264.9</c:v>
                </c:pt>
                <c:pt idx="35">
                  <c:v>2259.3000000000002</c:v>
                </c:pt>
                <c:pt idx="36">
                  <c:v>2176</c:v>
                </c:pt>
                <c:pt idx="37">
                  <c:v>2575.8000000000002</c:v>
                </c:pt>
                <c:pt idx="38">
                  <c:v>2745.4</c:v>
                </c:pt>
                <c:pt idx="39">
                  <c:v>3086.3</c:v>
                </c:pt>
                <c:pt idx="40">
                  <c:v>2667</c:v>
                </c:pt>
                <c:pt idx="41">
                  <c:v>2350.8000000000002</c:v>
                </c:pt>
                <c:pt idx="42">
                  <c:v>3939.9</c:v>
                </c:pt>
                <c:pt idx="43">
                  <c:v>3225.9</c:v>
                </c:pt>
                <c:pt idx="44">
                  <c:v>2616.4</c:v>
                </c:pt>
                <c:pt idx="45">
                  <c:v>2240.9</c:v>
                </c:pt>
                <c:pt idx="46">
                  <c:v>2193.3000000000002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591</c:v>
                </c:pt>
                <c:pt idx="2">
                  <c:v>602.9</c:v>
                </c:pt>
                <c:pt idx="3">
                  <c:v>476.3</c:v>
                </c:pt>
                <c:pt idx="4">
                  <c:v>873</c:v>
                </c:pt>
                <c:pt idx="5">
                  <c:v>631.5</c:v>
                </c:pt>
                <c:pt idx="6">
                  <c:v>640.4</c:v>
                </c:pt>
                <c:pt idx="7">
                  <c:v>573.1</c:v>
                </c:pt>
                <c:pt idx="8">
                  <c:v>634.5</c:v>
                </c:pt>
                <c:pt idx="9">
                  <c:v>631.29999999999995</c:v>
                </c:pt>
                <c:pt idx="10">
                  <c:v>652.1</c:v>
                </c:pt>
                <c:pt idx="11">
                  <c:v>621.5</c:v>
                </c:pt>
                <c:pt idx="12">
                  <c:v>703.6</c:v>
                </c:pt>
                <c:pt idx="13">
                  <c:v>668</c:v>
                </c:pt>
                <c:pt idx="14">
                  <c:v>684.3</c:v>
                </c:pt>
                <c:pt idx="15">
                  <c:v>584.4</c:v>
                </c:pt>
                <c:pt idx="16">
                  <c:v>488.5</c:v>
                </c:pt>
                <c:pt idx="17">
                  <c:v>388.6</c:v>
                </c:pt>
                <c:pt idx="18">
                  <c:v>399.1</c:v>
                </c:pt>
                <c:pt idx="19">
                  <c:v>317.8</c:v>
                </c:pt>
                <c:pt idx="20">
                  <c:v>451.7</c:v>
                </c:pt>
                <c:pt idx="21">
                  <c:v>394.8</c:v>
                </c:pt>
                <c:pt idx="22">
                  <c:v>480.4</c:v>
                </c:pt>
                <c:pt idx="23">
                  <c:v>343.8</c:v>
                </c:pt>
                <c:pt idx="24">
                  <c:v>741.5</c:v>
                </c:pt>
                <c:pt idx="25">
                  <c:v>721.6</c:v>
                </c:pt>
                <c:pt idx="26">
                  <c:v>758</c:v>
                </c:pt>
                <c:pt idx="27">
                  <c:v>533.29999999999995</c:v>
                </c:pt>
                <c:pt idx="28">
                  <c:v>669.3</c:v>
                </c:pt>
                <c:pt idx="29">
                  <c:v>646.9</c:v>
                </c:pt>
                <c:pt idx="30">
                  <c:v>634.4</c:v>
                </c:pt>
                <c:pt idx="31">
                  <c:v>558.79999999999995</c:v>
                </c:pt>
                <c:pt idx="32">
                  <c:v>607.5</c:v>
                </c:pt>
                <c:pt idx="33">
                  <c:v>531.5</c:v>
                </c:pt>
                <c:pt idx="34">
                  <c:v>688</c:v>
                </c:pt>
                <c:pt idx="35">
                  <c:v>518.29999999999995</c:v>
                </c:pt>
                <c:pt idx="36">
                  <c:v>573.6</c:v>
                </c:pt>
                <c:pt idx="37">
                  <c:v>796.4</c:v>
                </c:pt>
                <c:pt idx="38">
                  <c:v>877.3</c:v>
                </c:pt>
                <c:pt idx="39">
                  <c:v>1131.3</c:v>
                </c:pt>
                <c:pt idx="40">
                  <c:v>727.7</c:v>
                </c:pt>
                <c:pt idx="41">
                  <c:v>719.6</c:v>
                </c:pt>
                <c:pt idx="42">
                  <c:v>987.4</c:v>
                </c:pt>
                <c:pt idx="43">
                  <c:v>556.4</c:v>
                </c:pt>
                <c:pt idx="44">
                  <c:v>807.9</c:v>
                </c:pt>
                <c:pt idx="45">
                  <c:v>830.6</c:v>
                </c:pt>
                <c:pt idx="46">
                  <c:v>741.1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4960728"/>
        <c:axId val="474961120"/>
      </c:lineChart>
      <c:catAx>
        <c:axId val="47496072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496112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74961120"/>
        <c:scaling>
          <c:orientation val="minMax"/>
          <c:max val="5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4960728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296721239727567"/>
          <c:y val="0.26947676867499193"/>
          <c:w val="0.1608491312413099"/>
          <c:h val="0.60180248262570901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6.2780269058295965E-2"/>
          <c:w val="0.75649703451753214"/>
          <c:h val="0.90408781319917431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Sheet1!$A$2:$A$48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1309.4000000000001</c:v>
                </c:pt>
                <c:pt idx="1">
                  <c:v>1418.1</c:v>
                </c:pt>
                <c:pt idx="2">
                  <c:v>1406.8</c:v>
                </c:pt>
                <c:pt idx="3">
                  <c:v>1356.1</c:v>
                </c:pt>
                <c:pt idx="4">
                  <c:v>1581.1</c:v>
                </c:pt>
                <c:pt idx="5">
                  <c:v>1643.5</c:v>
                </c:pt>
                <c:pt idx="6">
                  <c:v>2086.9</c:v>
                </c:pt>
                <c:pt idx="7">
                  <c:v>1936.2</c:v>
                </c:pt>
                <c:pt idx="8">
                  <c:v>1914.5</c:v>
                </c:pt>
                <c:pt idx="9">
                  <c:v>2132.3000000000002</c:v>
                </c:pt>
                <c:pt idx="10">
                  <c:v>2258.4</c:v>
                </c:pt>
                <c:pt idx="11">
                  <c:v>2467</c:v>
                </c:pt>
                <c:pt idx="12">
                  <c:v>2177.1999999999998</c:v>
                </c:pt>
                <c:pt idx="13">
                  <c:v>2029.4</c:v>
                </c:pt>
                <c:pt idx="14">
                  <c:v>1911.8</c:v>
                </c:pt>
                <c:pt idx="15">
                  <c:v>1886</c:v>
                </c:pt>
                <c:pt idx="16">
                  <c:v>1645.4</c:v>
                </c:pt>
                <c:pt idx="17">
                  <c:v>1559</c:v>
                </c:pt>
                <c:pt idx="18">
                  <c:v>1363.1</c:v>
                </c:pt>
                <c:pt idx="19">
                  <c:v>1310.4000000000001</c:v>
                </c:pt>
                <c:pt idx="20">
                  <c:v>1289.0999999999999</c:v>
                </c:pt>
                <c:pt idx="21">
                  <c:v>1247.7</c:v>
                </c:pt>
                <c:pt idx="22">
                  <c:v>1346.4</c:v>
                </c:pt>
                <c:pt idx="23">
                  <c:v>1170.7</c:v>
                </c:pt>
                <c:pt idx="24">
                  <c:v>1482.6</c:v>
                </c:pt>
                <c:pt idx="25">
                  <c:v>1856.3</c:v>
                </c:pt>
                <c:pt idx="26">
                  <c:v>2056.4</c:v>
                </c:pt>
                <c:pt idx="27">
                  <c:v>1994.8</c:v>
                </c:pt>
                <c:pt idx="28">
                  <c:v>1861.5</c:v>
                </c:pt>
                <c:pt idx="29">
                  <c:v>1925.8</c:v>
                </c:pt>
                <c:pt idx="30">
                  <c:v>2204.1999999999998</c:v>
                </c:pt>
                <c:pt idx="31">
                  <c:v>1771</c:v>
                </c:pt>
                <c:pt idx="32">
                  <c:v>1784.8</c:v>
                </c:pt>
                <c:pt idx="33">
                  <c:v>1575.3</c:v>
                </c:pt>
                <c:pt idx="34">
                  <c:v>1693.2</c:v>
                </c:pt>
                <c:pt idx="35">
                  <c:v>1707</c:v>
                </c:pt>
                <c:pt idx="36">
                  <c:v>1510.3</c:v>
                </c:pt>
                <c:pt idx="37">
                  <c:v>1716</c:v>
                </c:pt>
                <c:pt idx="38">
                  <c:v>1818.2</c:v>
                </c:pt>
                <c:pt idx="39">
                  <c:v>2307.4</c:v>
                </c:pt>
                <c:pt idx="40">
                  <c:v>2384.8000000000002</c:v>
                </c:pt>
                <c:pt idx="41">
                  <c:v>2488.3000000000002</c:v>
                </c:pt>
                <c:pt idx="42">
                  <c:v>2623.8</c:v>
                </c:pt>
                <c:pt idx="43">
                  <c:v>2392.5</c:v>
                </c:pt>
                <c:pt idx="44">
                  <c:v>2406.9</c:v>
                </c:pt>
                <c:pt idx="45">
                  <c:v>2551.3000000000002</c:v>
                </c:pt>
                <c:pt idx="46">
                  <c:v>2422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4614.3999999999996</c:v>
                </c:pt>
                <c:pt idx="1">
                  <c:v>4986.5</c:v>
                </c:pt>
                <c:pt idx="2">
                  <c:v>6104.5</c:v>
                </c:pt>
                <c:pt idx="3">
                  <c:v>6805</c:v>
                </c:pt>
                <c:pt idx="4">
                  <c:v>7693.7</c:v>
                </c:pt>
                <c:pt idx="5">
                  <c:v>9084</c:v>
                </c:pt>
                <c:pt idx="6">
                  <c:v>8363.1</c:v>
                </c:pt>
                <c:pt idx="7">
                  <c:v>8921.4</c:v>
                </c:pt>
                <c:pt idx="8">
                  <c:v>9355.2000000000007</c:v>
                </c:pt>
                <c:pt idx="9">
                  <c:v>9614.5</c:v>
                </c:pt>
                <c:pt idx="10">
                  <c:v>10953.8</c:v>
                </c:pt>
                <c:pt idx="11">
                  <c:v>10956.9</c:v>
                </c:pt>
                <c:pt idx="12">
                  <c:v>11185.2</c:v>
                </c:pt>
                <c:pt idx="13">
                  <c:v>11991.1</c:v>
                </c:pt>
                <c:pt idx="14">
                  <c:v>11805.2</c:v>
                </c:pt>
                <c:pt idx="15">
                  <c:v>12790.7</c:v>
                </c:pt>
                <c:pt idx="16">
                  <c:v>11274.9</c:v>
                </c:pt>
                <c:pt idx="17">
                  <c:v>10068.799999999999</c:v>
                </c:pt>
                <c:pt idx="18">
                  <c:v>8775.5</c:v>
                </c:pt>
                <c:pt idx="19">
                  <c:v>8508.6</c:v>
                </c:pt>
                <c:pt idx="20">
                  <c:v>7272.7</c:v>
                </c:pt>
                <c:pt idx="21">
                  <c:v>6991.2</c:v>
                </c:pt>
                <c:pt idx="22">
                  <c:v>6996.8</c:v>
                </c:pt>
                <c:pt idx="23">
                  <c:v>6926.9</c:v>
                </c:pt>
                <c:pt idx="24">
                  <c:v>5966.9</c:v>
                </c:pt>
                <c:pt idx="25">
                  <c:v>5985.8</c:v>
                </c:pt>
                <c:pt idx="26">
                  <c:v>6748.2</c:v>
                </c:pt>
                <c:pt idx="27">
                  <c:v>7101.3</c:v>
                </c:pt>
                <c:pt idx="28">
                  <c:v>7153.9</c:v>
                </c:pt>
                <c:pt idx="29">
                  <c:v>7244.8</c:v>
                </c:pt>
                <c:pt idx="30">
                  <c:v>6885.4</c:v>
                </c:pt>
                <c:pt idx="31">
                  <c:v>6594.9</c:v>
                </c:pt>
                <c:pt idx="32">
                  <c:v>6911.7</c:v>
                </c:pt>
                <c:pt idx="33">
                  <c:v>7168.1</c:v>
                </c:pt>
                <c:pt idx="34">
                  <c:v>6916.2</c:v>
                </c:pt>
                <c:pt idx="35">
                  <c:v>6954.5</c:v>
                </c:pt>
                <c:pt idx="36">
                  <c:v>6301.2</c:v>
                </c:pt>
                <c:pt idx="37">
                  <c:v>6838.2</c:v>
                </c:pt>
                <c:pt idx="38">
                  <c:v>6862.2</c:v>
                </c:pt>
                <c:pt idx="39">
                  <c:v>7475.5</c:v>
                </c:pt>
                <c:pt idx="40">
                  <c:v>7564.7</c:v>
                </c:pt>
                <c:pt idx="41">
                  <c:v>7787.2</c:v>
                </c:pt>
                <c:pt idx="42">
                  <c:v>8746.5</c:v>
                </c:pt>
                <c:pt idx="43">
                  <c:v>9753</c:v>
                </c:pt>
                <c:pt idx="44">
                  <c:v>9873.5</c:v>
                </c:pt>
                <c:pt idx="45">
                  <c:v>10051.299999999999</c:v>
                </c:pt>
                <c:pt idx="46">
                  <c:v>9177.2000000000007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Sheet1!$A$2:$A$48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Sheet1!$F$2:$F$48</c:f>
              <c:numCache>
                <c:formatCode>General</c:formatCode>
                <c:ptCount val="4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123008"/>
        <c:axId val="475123400"/>
      </c:areaChart>
      <c:catAx>
        <c:axId val="475123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512340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75123400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5123008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5334054763145972"/>
          <c:y val="0.12553233043671738"/>
          <c:w val="0.14665945236854025"/>
          <c:h val="0.7171015710948219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124184"/>
        <c:axId val="475124576"/>
      </c:lineChart>
      <c:catAx>
        <c:axId val="475124184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75124576"/>
        <c:crosses val="autoZero"/>
        <c:auto val="1"/>
        <c:lblAlgn val="ctr"/>
        <c:lblOffset val="100"/>
        <c:noMultiLvlLbl val="0"/>
      </c:catAx>
      <c:valAx>
        <c:axId val="475124576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5124184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0696676921622E-2"/>
          <c:y val="8.7128712871287123E-2"/>
          <c:w val="0.72822008136330296"/>
          <c:h val="0.77203360603073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144.6</c:v>
                </c:pt>
                <c:pt idx="2">
                  <c:v>142.1</c:v>
                </c:pt>
                <c:pt idx="3">
                  <c:v>139.6</c:v>
                </c:pt>
                <c:pt idx="4">
                  <c:v>150</c:v>
                </c:pt>
                <c:pt idx="5">
                  <c:v>160.4</c:v>
                </c:pt>
                <c:pt idx="6">
                  <c:v>150.9</c:v>
                </c:pt>
                <c:pt idx="7">
                  <c:v>141.5</c:v>
                </c:pt>
                <c:pt idx="8">
                  <c:v>152.80000000000001</c:v>
                </c:pt>
                <c:pt idx="9">
                  <c:v>164.1</c:v>
                </c:pt>
                <c:pt idx="10">
                  <c:v>158.6</c:v>
                </c:pt>
                <c:pt idx="11">
                  <c:v>153.19999999999999</c:v>
                </c:pt>
                <c:pt idx="12">
                  <c:v>162.4</c:v>
                </c:pt>
                <c:pt idx="13">
                  <c:v>171.6</c:v>
                </c:pt>
                <c:pt idx="14">
                  <c:v>160.6</c:v>
                </c:pt>
                <c:pt idx="15">
                  <c:v>149.6</c:v>
                </c:pt>
                <c:pt idx="16">
                  <c:v>142</c:v>
                </c:pt>
                <c:pt idx="17">
                  <c:v>134.4</c:v>
                </c:pt>
                <c:pt idx="18">
                  <c:v>124.7</c:v>
                </c:pt>
                <c:pt idx="19">
                  <c:v>114.9</c:v>
                </c:pt>
                <c:pt idx="20">
                  <c:v>119.7</c:v>
                </c:pt>
                <c:pt idx="21">
                  <c:v>124.4</c:v>
                </c:pt>
                <c:pt idx="22">
                  <c:v>127.7</c:v>
                </c:pt>
                <c:pt idx="23">
                  <c:v>131</c:v>
                </c:pt>
                <c:pt idx="24">
                  <c:v>189.4</c:v>
                </c:pt>
                <c:pt idx="25">
                  <c:v>217.4</c:v>
                </c:pt>
                <c:pt idx="26">
                  <c:v>183.8</c:v>
                </c:pt>
                <c:pt idx="27">
                  <c:v>195.1</c:v>
                </c:pt>
                <c:pt idx="28">
                  <c:v>245.3</c:v>
                </c:pt>
                <c:pt idx="29">
                  <c:v>248.7</c:v>
                </c:pt>
                <c:pt idx="30">
                  <c:v>279.60000000000002</c:v>
                </c:pt>
                <c:pt idx="31">
                  <c:v>181.2</c:v>
                </c:pt>
                <c:pt idx="32">
                  <c:v>205.9</c:v>
                </c:pt>
                <c:pt idx="33">
                  <c:v>231.5</c:v>
                </c:pt>
                <c:pt idx="34">
                  <c:v>205.8</c:v>
                </c:pt>
                <c:pt idx="35">
                  <c:v>193.1</c:v>
                </c:pt>
                <c:pt idx="36">
                  <c:v>244.1</c:v>
                </c:pt>
                <c:pt idx="37">
                  <c:v>249.8</c:v>
                </c:pt>
                <c:pt idx="38">
                  <c:v>238.7</c:v>
                </c:pt>
                <c:pt idx="39">
                  <c:v>182.5</c:v>
                </c:pt>
                <c:pt idx="40">
                  <c:v>295.89999999999998</c:v>
                </c:pt>
                <c:pt idx="41">
                  <c:v>254.9</c:v>
                </c:pt>
                <c:pt idx="42">
                  <c:v>285.8</c:v>
                </c:pt>
                <c:pt idx="43">
                  <c:v>206.1</c:v>
                </c:pt>
                <c:pt idx="44">
                  <c:v>255.9</c:v>
                </c:pt>
                <c:pt idx="45">
                  <c:v>282.3</c:v>
                </c:pt>
                <c:pt idx="46">
                  <c:v>275.5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33.700000000000003</c:v>
                </c:pt>
                <c:pt idx="2">
                  <c:v>38.700000000000003</c:v>
                </c:pt>
                <c:pt idx="3">
                  <c:v>43.6</c:v>
                </c:pt>
                <c:pt idx="4">
                  <c:v>49.1</c:v>
                </c:pt>
                <c:pt idx="5">
                  <c:v>54.5</c:v>
                </c:pt>
                <c:pt idx="6">
                  <c:v>45.7</c:v>
                </c:pt>
                <c:pt idx="7">
                  <c:v>36.799999999999997</c:v>
                </c:pt>
                <c:pt idx="8">
                  <c:v>37.5</c:v>
                </c:pt>
                <c:pt idx="9">
                  <c:v>38.1</c:v>
                </c:pt>
                <c:pt idx="10">
                  <c:v>40.6</c:v>
                </c:pt>
                <c:pt idx="11">
                  <c:v>43.2</c:v>
                </c:pt>
                <c:pt idx="12">
                  <c:v>43.4</c:v>
                </c:pt>
                <c:pt idx="13">
                  <c:v>43.6</c:v>
                </c:pt>
                <c:pt idx="14">
                  <c:v>36.799999999999997</c:v>
                </c:pt>
                <c:pt idx="15">
                  <c:v>29.9</c:v>
                </c:pt>
                <c:pt idx="16">
                  <c:v>28.9</c:v>
                </c:pt>
                <c:pt idx="17">
                  <c:v>27.8</c:v>
                </c:pt>
                <c:pt idx="18">
                  <c:v>25.8</c:v>
                </c:pt>
                <c:pt idx="19">
                  <c:v>23.7</c:v>
                </c:pt>
                <c:pt idx="20">
                  <c:v>23.5</c:v>
                </c:pt>
                <c:pt idx="21">
                  <c:v>23.2</c:v>
                </c:pt>
                <c:pt idx="22">
                  <c:v>24.2</c:v>
                </c:pt>
                <c:pt idx="23">
                  <c:v>25.3</c:v>
                </c:pt>
                <c:pt idx="24">
                  <c:v>16.5</c:v>
                </c:pt>
                <c:pt idx="25">
                  <c:v>30.1</c:v>
                </c:pt>
                <c:pt idx="26">
                  <c:v>26</c:v>
                </c:pt>
                <c:pt idx="27">
                  <c:v>18.2</c:v>
                </c:pt>
                <c:pt idx="28">
                  <c:v>24.5</c:v>
                </c:pt>
                <c:pt idx="29">
                  <c:v>30.7</c:v>
                </c:pt>
                <c:pt idx="30">
                  <c:v>58.4</c:v>
                </c:pt>
                <c:pt idx="31">
                  <c:v>24.3</c:v>
                </c:pt>
                <c:pt idx="32">
                  <c:v>21.8</c:v>
                </c:pt>
                <c:pt idx="33">
                  <c:v>29.3</c:v>
                </c:pt>
                <c:pt idx="34">
                  <c:v>28.4</c:v>
                </c:pt>
                <c:pt idx="35">
                  <c:v>22</c:v>
                </c:pt>
                <c:pt idx="36">
                  <c:v>28.5</c:v>
                </c:pt>
                <c:pt idx="37">
                  <c:v>27.6</c:v>
                </c:pt>
                <c:pt idx="38">
                  <c:v>35.700000000000003</c:v>
                </c:pt>
                <c:pt idx="39">
                  <c:v>23.9</c:v>
                </c:pt>
                <c:pt idx="40">
                  <c:v>33.299999999999997</c:v>
                </c:pt>
                <c:pt idx="41">
                  <c:v>24</c:v>
                </c:pt>
                <c:pt idx="42">
                  <c:v>33.1</c:v>
                </c:pt>
                <c:pt idx="43">
                  <c:v>17.399999999999999</c:v>
                </c:pt>
                <c:pt idx="44">
                  <c:v>26.6</c:v>
                </c:pt>
                <c:pt idx="45">
                  <c:v>31.9</c:v>
                </c:pt>
                <c:pt idx="46">
                  <c:v>25.7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110.9</c:v>
                </c:pt>
                <c:pt idx="2">
                  <c:v>103.5</c:v>
                </c:pt>
                <c:pt idx="3">
                  <c:v>96</c:v>
                </c:pt>
                <c:pt idx="4">
                  <c:v>100.9</c:v>
                </c:pt>
                <c:pt idx="5">
                  <c:v>105.9</c:v>
                </c:pt>
                <c:pt idx="6">
                  <c:v>105.3</c:v>
                </c:pt>
                <c:pt idx="7">
                  <c:v>104.6</c:v>
                </c:pt>
                <c:pt idx="8">
                  <c:v>115.3</c:v>
                </c:pt>
                <c:pt idx="9">
                  <c:v>126</c:v>
                </c:pt>
                <c:pt idx="10">
                  <c:v>118</c:v>
                </c:pt>
                <c:pt idx="11">
                  <c:v>110</c:v>
                </c:pt>
                <c:pt idx="12">
                  <c:v>119</c:v>
                </c:pt>
                <c:pt idx="13">
                  <c:v>128</c:v>
                </c:pt>
                <c:pt idx="14">
                  <c:v>123.8</c:v>
                </c:pt>
                <c:pt idx="15">
                  <c:v>119.7</c:v>
                </c:pt>
                <c:pt idx="16">
                  <c:v>113.2</c:v>
                </c:pt>
                <c:pt idx="17">
                  <c:v>106.6</c:v>
                </c:pt>
                <c:pt idx="18">
                  <c:v>98.9</c:v>
                </c:pt>
                <c:pt idx="19">
                  <c:v>91.2</c:v>
                </c:pt>
                <c:pt idx="20">
                  <c:v>96.2</c:v>
                </c:pt>
                <c:pt idx="21">
                  <c:v>101.2</c:v>
                </c:pt>
                <c:pt idx="22">
                  <c:v>103.5</c:v>
                </c:pt>
                <c:pt idx="23">
                  <c:v>105.7</c:v>
                </c:pt>
                <c:pt idx="24">
                  <c:v>172.8</c:v>
                </c:pt>
                <c:pt idx="25">
                  <c:v>187.3</c:v>
                </c:pt>
                <c:pt idx="26">
                  <c:v>157.80000000000001</c:v>
                </c:pt>
                <c:pt idx="27">
                  <c:v>176.9</c:v>
                </c:pt>
                <c:pt idx="28">
                  <c:v>220.8</c:v>
                </c:pt>
                <c:pt idx="29">
                  <c:v>218</c:v>
                </c:pt>
                <c:pt idx="30">
                  <c:v>221.2</c:v>
                </c:pt>
                <c:pt idx="31">
                  <c:v>156.80000000000001</c:v>
                </c:pt>
                <c:pt idx="32">
                  <c:v>184</c:v>
                </c:pt>
                <c:pt idx="33">
                  <c:v>202.3</c:v>
                </c:pt>
                <c:pt idx="34">
                  <c:v>177.5</c:v>
                </c:pt>
                <c:pt idx="35">
                  <c:v>171.1</c:v>
                </c:pt>
                <c:pt idx="36">
                  <c:v>215.6</c:v>
                </c:pt>
                <c:pt idx="37">
                  <c:v>222.2</c:v>
                </c:pt>
                <c:pt idx="38">
                  <c:v>203</c:v>
                </c:pt>
                <c:pt idx="39">
                  <c:v>158.6</c:v>
                </c:pt>
                <c:pt idx="40">
                  <c:v>262.60000000000002</c:v>
                </c:pt>
                <c:pt idx="41">
                  <c:v>230.8</c:v>
                </c:pt>
                <c:pt idx="42">
                  <c:v>252.8</c:v>
                </c:pt>
                <c:pt idx="43">
                  <c:v>188.6</c:v>
                </c:pt>
                <c:pt idx="44">
                  <c:v>229.3</c:v>
                </c:pt>
                <c:pt idx="45">
                  <c:v>250.4</c:v>
                </c:pt>
                <c:pt idx="46">
                  <c:v>249.8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125360"/>
        <c:axId val="475125752"/>
      </c:lineChart>
      <c:catAx>
        <c:axId val="47512536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512575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75125752"/>
        <c:scaling>
          <c:orientation val="minMax"/>
          <c:max val="3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5125360"/>
        <c:crosses val="autoZero"/>
        <c:crossBetween val="midCat"/>
        <c:majorUnit val="5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3844393596"/>
          <c:y val="0.23459971914020986"/>
          <c:w val="0.16760738971325739"/>
          <c:h val="0.63927545627616122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328033950426202E-2"/>
          <c:y val="3.8924230512077253E-2"/>
          <c:w val="0.71579377100593577"/>
          <c:h val="0.83742813430070639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Teknologia-, metsä- ja kemianteollisuuden palveluvienti Suomesta (ml. peliteollisuus)</c:v>
                </c:pt>
              </c:strCache>
            </c:strRef>
          </c:tx>
          <c:marker>
            <c:symbol val="none"/>
          </c:marker>
          <c:cat>
            <c:numRef>
              <c:f>Taul1!$A$2:$A$6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Taul1!$B$2:$B$6</c:f>
              <c:numCache>
                <c:formatCode>General</c:formatCode>
                <c:ptCount val="5"/>
                <c:pt idx="0">
                  <c:v>12.891</c:v>
                </c:pt>
                <c:pt idx="1">
                  <c:v>12.340999999999999</c:v>
                </c:pt>
                <c:pt idx="2">
                  <c:v>12.834</c:v>
                </c:pt>
                <c:pt idx="3">
                  <c:v>12.632999999999999</c:v>
                </c:pt>
                <c:pt idx="4">
                  <c:v>12.676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Muiden toimialojen palveluvienti Suomesta </c:v>
                </c:pt>
              </c:strCache>
            </c:strRef>
          </c:tx>
          <c:marker>
            <c:symbol val="none"/>
          </c:marker>
          <c:cat>
            <c:numRef>
              <c:f>Taul1!$A$2:$A$6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Taul1!$C$2:$C$6</c:f>
              <c:numCache>
                <c:formatCode>General</c:formatCode>
                <c:ptCount val="5"/>
                <c:pt idx="0">
                  <c:v>8.5470000000000006</c:v>
                </c:pt>
                <c:pt idx="1">
                  <c:v>9.9789999999999992</c:v>
                </c:pt>
                <c:pt idx="2">
                  <c:v>9.3620000000000001</c:v>
                </c:pt>
                <c:pt idx="3">
                  <c:v>8.5020000000000007</c:v>
                </c:pt>
                <c:pt idx="4">
                  <c:v>9.8369999999999997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9667808"/>
        <c:axId val="459668200"/>
      </c:lineChart>
      <c:catAx>
        <c:axId val="459667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59668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9668200"/>
        <c:scaling>
          <c:orientation val="minMax"/>
          <c:max val="15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59667808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770658010009065"/>
          <c:y val="9.389418710757913E-2"/>
          <c:w val="0.21485621614561912"/>
          <c:h val="0.72093804242011117"/>
        </c:manualLayout>
      </c:layout>
      <c:overlay val="0"/>
      <c:txPr>
        <a:bodyPr/>
        <a:lstStyle/>
        <a:p>
          <a:pPr>
            <a:defRPr sz="1200" b="1" baseline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99082447770842E-2"/>
          <c:y val="6.2780156016536651E-2"/>
          <c:w val="0.76854750172588249"/>
          <c:h val="0.9047051314957237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Sheet1!$A$2:$A$48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171.7</c:v>
                </c:pt>
                <c:pt idx="1">
                  <c:v>193.8</c:v>
                </c:pt>
                <c:pt idx="2">
                  <c:v>194.1</c:v>
                </c:pt>
                <c:pt idx="3">
                  <c:v>194.4</c:v>
                </c:pt>
                <c:pt idx="4">
                  <c:v>195.8</c:v>
                </c:pt>
                <c:pt idx="5">
                  <c:v>197.2</c:v>
                </c:pt>
                <c:pt idx="6">
                  <c:v>205.2</c:v>
                </c:pt>
                <c:pt idx="7">
                  <c:v>213.2</c:v>
                </c:pt>
                <c:pt idx="8">
                  <c:v>219.9</c:v>
                </c:pt>
                <c:pt idx="9">
                  <c:v>226.6</c:v>
                </c:pt>
                <c:pt idx="10">
                  <c:v>225.7</c:v>
                </c:pt>
                <c:pt idx="11">
                  <c:v>224.8</c:v>
                </c:pt>
                <c:pt idx="12">
                  <c:v>234.4</c:v>
                </c:pt>
                <c:pt idx="13">
                  <c:v>244</c:v>
                </c:pt>
                <c:pt idx="14">
                  <c:v>248.2</c:v>
                </c:pt>
                <c:pt idx="15">
                  <c:v>252.4</c:v>
                </c:pt>
                <c:pt idx="16">
                  <c:v>237.1</c:v>
                </c:pt>
                <c:pt idx="17">
                  <c:v>221.7</c:v>
                </c:pt>
                <c:pt idx="18">
                  <c:v>221.1</c:v>
                </c:pt>
                <c:pt idx="19">
                  <c:v>220.5</c:v>
                </c:pt>
                <c:pt idx="20">
                  <c:v>219.4</c:v>
                </c:pt>
                <c:pt idx="21">
                  <c:v>218.4</c:v>
                </c:pt>
                <c:pt idx="22">
                  <c:v>218.1</c:v>
                </c:pt>
                <c:pt idx="23">
                  <c:v>217.7</c:v>
                </c:pt>
                <c:pt idx="24">
                  <c:v>241.9</c:v>
                </c:pt>
                <c:pt idx="25">
                  <c:v>266.10000000000002</c:v>
                </c:pt>
                <c:pt idx="26">
                  <c:v>277.89999999999998</c:v>
                </c:pt>
                <c:pt idx="27">
                  <c:v>289.3</c:v>
                </c:pt>
                <c:pt idx="28">
                  <c:v>274.60000000000002</c:v>
                </c:pt>
                <c:pt idx="29">
                  <c:v>294.5</c:v>
                </c:pt>
                <c:pt idx="30">
                  <c:v>344.6</c:v>
                </c:pt>
                <c:pt idx="31">
                  <c:v>288.10000000000002</c:v>
                </c:pt>
                <c:pt idx="32">
                  <c:v>286.60000000000002</c:v>
                </c:pt>
                <c:pt idx="33">
                  <c:v>331.9</c:v>
                </c:pt>
                <c:pt idx="34">
                  <c:v>360.8</c:v>
                </c:pt>
                <c:pt idx="35">
                  <c:v>350.5</c:v>
                </c:pt>
                <c:pt idx="36">
                  <c:v>356.7</c:v>
                </c:pt>
                <c:pt idx="37">
                  <c:v>388.7</c:v>
                </c:pt>
                <c:pt idx="38">
                  <c:v>413.7</c:v>
                </c:pt>
                <c:pt idx="39">
                  <c:v>398.3</c:v>
                </c:pt>
                <c:pt idx="40">
                  <c:v>430.7</c:v>
                </c:pt>
                <c:pt idx="41">
                  <c:v>446.3</c:v>
                </c:pt>
                <c:pt idx="42">
                  <c:v>489.6</c:v>
                </c:pt>
                <c:pt idx="43">
                  <c:v>501.9</c:v>
                </c:pt>
                <c:pt idx="44">
                  <c:v>523.4</c:v>
                </c:pt>
                <c:pt idx="45">
                  <c:v>554.79999999999995</c:v>
                </c:pt>
                <c:pt idx="46">
                  <c:v>550.6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196.2</c:v>
                </c:pt>
                <c:pt idx="1">
                  <c:v>200.3</c:v>
                </c:pt>
                <c:pt idx="2">
                  <c:v>230</c:v>
                </c:pt>
                <c:pt idx="3">
                  <c:v>259.7</c:v>
                </c:pt>
                <c:pt idx="4">
                  <c:v>297.8</c:v>
                </c:pt>
                <c:pt idx="5">
                  <c:v>335.8</c:v>
                </c:pt>
                <c:pt idx="6">
                  <c:v>318.5</c:v>
                </c:pt>
                <c:pt idx="7">
                  <c:v>301.2</c:v>
                </c:pt>
                <c:pt idx="8">
                  <c:v>286.8</c:v>
                </c:pt>
                <c:pt idx="9">
                  <c:v>272.5</c:v>
                </c:pt>
                <c:pt idx="10">
                  <c:v>284.39999999999998</c:v>
                </c:pt>
                <c:pt idx="11">
                  <c:v>296.3</c:v>
                </c:pt>
                <c:pt idx="12">
                  <c:v>300</c:v>
                </c:pt>
                <c:pt idx="13">
                  <c:v>303.7</c:v>
                </c:pt>
                <c:pt idx="14">
                  <c:v>282.5</c:v>
                </c:pt>
                <c:pt idx="15">
                  <c:v>261.3</c:v>
                </c:pt>
                <c:pt idx="16">
                  <c:v>214.4</c:v>
                </c:pt>
                <c:pt idx="17">
                  <c:v>167.6</c:v>
                </c:pt>
                <c:pt idx="18">
                  <c:v>155.19999999999999</c:v>
                </c:pt>
                <c:pt idx="19">
                  <c:v>142.80000000000001</c:v>
                </c:pt>
                <c:pt idx="20">
                  <c:v>131.4</c:v>
                </c:pt>
                <c:pt idx="21">
                  <c:v>119.9</c:v>
                </c:pt>
                <c:pt idx="22">
                  <c:v>130.5</c:v>
                </c:pt>
                <c:pt idx="23">
                  <c:v>141.1</c:v>
                </c:pt>
                <c:pt idx="24">
                  <c:v>123.7</c:v>
                </c:pt>
                <c:pt idx="25">
                  <c:v>130.1</c:v>
                </c:pt>
                <c:pt idx="26">
                  <c:v>127.5</c:v>
                </c:pt>
                <c:pt idx="27">
                  <c:v>115.3</c:v>
                </c:pt>
                <c:pt idx="28">
                  <c:v>105.5</c:v>
                </c:pt>
                <c:pt idx="29">
                  <c:v>108.6</c:v>
                </c:pt>
                <c:pt idx="30">
                  <c:v>123</c:v>
                </c:pt>
                <c:pt idx="31">
                  <c:v>99.3</c:v>
                </c:pt>
                <c:pt idx="32">
                  <c:v>90.4</c:v>
                </c:pt>
                <c:pt idx="33">
                  <c:v>98.4</c:v>
                </c:pt>
                <c:pt idx="34">
                  <c:v>110</c:v>
                </c:pt>
                <c:pt idx="35">
                  <c:v>95</c:v>
                </c:pt>
                <c:pt idx="36">
                  <c:v>100.6</c:v>
                </c:pt>
                <c:pt idx="37">
                  <c:v>101.7</c:v>
                </c:pt>
                <c:pt idx="38">
                  <c:v>106.2</c:v>
                </c:pt>
                <c:pt idx="39">
                  <c:v>103.5</c:v>
                </c:pt>
                <c:pt idx="40">
                  <c:v>106.4</c:v>
                </c:pt>
                <c:pt idx="41">
                  <c:v>96.7</c:v>
                </c:pt>
                <c:pt idx="42">
                  <c:v>96.2</c:v>
                </c:pt>
                <c:pt idx="43">
                  <c:v>94.4</c:v>
                </c:pt>
                <c:pt idx="44">
                  <c:v>85.9</c:v>
                </c:pt>
                <c:pt idx="45">
                  <c:v>94.5</c:v>
                </c:pt>
                <c:pt idx="46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640696"/>
        <c:axId val="475641088"/>
      </c:areaChart>
      <c:catAx>
        <c:axId val="47564069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564108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75641088"/>
        <c:scaling>
          <c:orientation val="minMax"/>
          <c:max val="7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5640696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213219062163559"/>
          <c:y val="0.14073256501452916"/>
          <c:w val="0.14786780937836436"/>
          <c:h val="0.75447848585126165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641872"/>
        <c:axId val="475642264"/>
      </c:lineChart>
      <c:catAx>
        <c:axId val="475641872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75642264"/>
        <c:crosses val="autoZero"/>
        <c:auto val="1"/>
        <c:lblAlgn val="ctr"/>
        <c:lblOffset val="100"/>
        <c:noMultiLvlLbl val="0"/>
      </c:catAx>
      <c:valAx>
        <c:axId val="475642264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5641872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178184051295E-2"/>
          <c:y val="7.4803149606299218E-2"/>
          <c:w val="0.75765837916521972"/>
          <c:h val="0.895562113849627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0">
                  <c:v>276.10000000000002</c:v>
                </c:pt>
                <c:pt idx="11">
                  <c:v>232.8</c:v>
                </c:pt>
                <c:pt idx="12">
                  <c:v>376.3</c:v>
                </c:pt>
                <c:pt idx="13">
                  <c:v>425.1</c:v>
                </c:pt>
                <c:pt idx="14">
                  <c:v>498.2</c:v>
                </c:pt>
                <c:pt idx="15">
                  <c:v>269</c:v>
                </c:pt>
                <c:pt idx="16">
                  <c:v>412.9</c:v>
                </c:pt>
                <c:pt idx="17">
                  <c:v>356</c:v>
                </c:pt>
                <c:pt idx="18">
                  <c:v>412.3</c:v>
                </c:pt>
                <c:pt idx="19">
                  <c:v>364.7</c:v>
                </c:pt>
                <c:pt idx="20">
                  <c:v>482.9</c:v>
                </c:pt>
                <c:pt idx="21">
                  <c:v>395.5</c:v>
                </c:pt>
                <c:pt idx="22">
                  <c:v>305.2</c:v>
                </c:pt>
                <c:pt idx="23">
                  <c:v>295.3</c:v>
                </c:pt>
                <c:pt idx="24">
                  <c:v>482.1</c:v>
                </c:pt>
                <c:pt idx="25">
                  <c:v>580.4</c:v>
                </c:pt>
                <c:pt idx="26">
                  <c:v>360.7</c:v>
                </c:pt>
                <c:pt idx="27">
                  <c:v>322.2</c:v>
                </c:pt>
                <c:pt idx="28">
                  <c:v>481.8</c:v>
                </c:pt>
                <c:pt idx="29">
                  <c:v>519.6</c:v>
                </c:pt>
                <c:pt idx="30">
                  <c:v>530.20000000000005</c:v>
                </c:pt>
                <c:pt idx="31">
                  <c:v>363.2</c:v>
                </c:pt>
                <c:pt idx="32">
                  <c:v>460.4</c:v>
                </c:pt>
                <c:pt idx="33">
                  <c:v>640.79999999999995</c:v>
                </c:pt>
                <c:pt idx="34">
                  <c:v>545</c:v>
                </c:pt>
                <c:pt idx="35">
                  <c:v>452</c:v>
                </c:pt>
                <c:pt idx="36">
                  <c:v>589.9</c:v>
                </c:pt>
                <c:pt idx="37">
                  <c:v>622.70000000000005</c:v>
                </c:pt>
                <c:pt idx="38">
                  <c:v>477.9</c:v>
                </c:pt>
                <c:pt idx="39">
                  <c:v>526.79999999999995</c:v>
                </c:pt>
                <c:pt idx="40">
                  <c:v>576.70000000000005</c:v>
                </c:pt>
                <c:pt idx="41">
                  <c:v>511.7</c:v>
                </c:pt>
                <c:pt idx="42">
                  <c:v>546.1</c:v>
                </c:pt>
                <c:pt idx="43">
                  <c:v>522.20000000000005</c:v>
                </c:pt>
                <c:pt idx="44">
                  <c:v>626.79999999999995</c:v>
                </c:pt>
                <c:pt idx="45">
                  <c:v>435.6</c:v>
                </c:pt>
                <c:pt idx="46">
                  <c:v>432.6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643048"/>
        <c:axId val="475643440"/>
      </c:lineChart>
      <c:catAx>
        <c:axId val="475643048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564344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75643440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5643048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51751412700767E-2"/>
          <c:y val="6.8897637795275593E-2"/>
          <c:w val="0.83962515318894193"/>
          <c:h val="0.8803922211294228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Sheet1!$A$2:$A$40</c:f>
              <c:strCache>
                <c:ptCount val="38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  <c:pt idx="37">
                  <c:v>2016,I</c:v>
                </c:pt>
              </c:strCache>
            </c:strRef>
          </c:cat>
          <c:val>
            <c:numRef>
              <c:f>Sheet1!$C$2:$C$40</c:f>
              <c:numCache>
                <c:formatCode>General</c:formatCode>
                <c:ptCount val="39"/>
                <c:pt idx="0">
                  <c:v>939.6</c:v>
                </c:pt>
                <c:pt idx="1">
                  <c:v>939.6</c:v>
                </c:pt>
                <c:pt idx="2">
                  <c:v>939.6</c:v>
                </c:pt>
                <c:pt idx="3">
                  <c:v>880.5</c:v>
                </c:pt>
                <c:pt idx="4">
                  <c:v>859.8</c:v>
                </c:pt>
                <c:pt idx="5">
                  <c:v>902.5</c:v>
                </c:pt>
                <c:pt idx="6">
                  <c:v>1021.5</c:v>
                </c:pt>
                <c:pt idx="7">
                  <c:v>946.9</c:v>
                </c:pt>
                <c:pt idx="8">
                  <c:v>927.1</c:v>
                </c:pt>
                <c:pt idx="9">
                  <c:v>915.9</c:v>
                </c:pt>
                <c:pt idx="10">
                  <c:v>947.6</c:v>
                </c:pt>
                <c:pt idx="11">
                  <c:v>988.7</c:v>
                </c:pt>
                <c:pt idx="12">
                  <c:v>1071.8</c:v>
                </c:pt>
                <c:pt idx="13">
                  <c:v>1088.3</c:v>
                </c:pt>
                <c:pt idx="14">
                  <c:v>978.2</c:v>
                </c:pt>
                <c:pt idx="15">
                  <c:v>960.9</c:v>
                </c:pt>
                <c:pt idx="16">
                  <c:v>1021.2</c:v>
                </c:pt>
                <c:pt idx="17">
                  <c:v>1239.3</c:v>
                </c:pt>
                <c:pt idx="18">
                  <c:v>1206</c:v>
                </c:pt>
                <c:pt idx="19">
                  <c:v>1166.9000000000001</c:v>
                </c:pt>
                <c:pt idx="20">
                  <c:v>1219.3</c:v>
                </c:pt>
                <c:pt idx="21">
                  <c:v>1332.2</c:v>
                </c:pt>
                <c:pt idx="22">
                  <c:v>1457.4</c:v>
                </c:pt>
                <c:pt idx="23">
                  <c:v>1404.8</c:v>
                </c:pt>
                <c:pt idx="24">
                  <c:v>1343.9</c:v>
                </c:pt>
                <c:pt idx="25">
                  <c:v>1363.6</c:v>
                </c:pt>
                <c:pt idx="26">
                  <c:v>1392.3</c:v>
                </c:pt>
                <c:pt idx="27">
                  <c:v>1356.7</c:v>
                </c:pt>
                <c:pt idx="28">
                  <c:v>1328.2</c:v>
                </c:pt>
                <c:pt idx="29">
                  <c:v>1403.3</c:v>
                </c:pt>
                <c:pt idx="30">
                  <c:v>1381</c:v>
                </c:pt>
                <c:pt idx="31">
                  <c:v>1448.9</c:v>
                </c:pt>
                <c:pt idx="32">
                  <c:v>1499.4</c:v>
                </c:pt>
                <c:pt idx="33">
                  <c:v>1504.9</c:v>
                </c:pt>
                <c:pt idx="34">
                  <c:v>1460.8</c:v>
                </c:pt>
                <c:pt idx="35">
                  <c:v>1560.9</c:v>
                </c:pt>
                <c:pt idx="36">
                  <c:v>1643.2</c:v>
                </c:pt>
                <c:pt idx="37">
                  <c:v>1544.1</c:v>
                </c:pt>
                <c:pt idx="38">
                  <c:v>1478.1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434760"/>
        <c:axId val="476435152"/>
      </c:areaChart>
      <c:catAx>
        <c:axId val="47643476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6435152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476435152"/>
        <c:scaling>
          <c:orientation val="minMax"/>
          <c:max val="18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6434760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 (30.6)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283900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287400</c:v>
                </c:pt>
                <c:pt idx="10">
                  <c:v>288500</c:v>
                </c:pt>
                <c:pt idx="11">
                  <c:v>285851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 (30.6)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  <c:pt idx="10">
                  <c:v>251806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76435936"/>
        <c:axId val="476436328"/>
      </c:barChart>
      <c:catAx>
        <c:axId val="47643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6436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6436328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6435936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Taul1!$A$2:$A$9</c:f>
              <c:strCache>
                <c:ptCount val="8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  <c:pt idx="4">
                  <c:v>2015 Q3</c:v>
                </c:pt>
                <c:pt idx="5">
                  <c:v>2015 Q4</c:v>
                </c:pt>
                <c:pt idx="6">
                  <c:v>2016 Q1</c:v>
                </c:pt>
                <c:pt idx="7">
                  <c:v>2016 Q2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-1698</c:v>
                </c:pt>
                <c:pt idx="1">
                  <c:v>-2747</c:v>
                </c:pt>
                <c:pt idx="2">
                  <c:v>403</c:v>
                </c:pt>
                <c:pt idx="3">
                  <c:v>1431</c:v>
                </c:pt>
                <c:pt idx="4">
                  <c:v>-1024</c:v>
                </c:pt>
                <c:pt idx="5">
                  <c:v>-3448</c:v>
                </c:pt>
                <c:pt idx="6">
                  <c:v>-971</c:v>
                </c:pt>
                <c:pt idx="7">
                  <c:v>787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Taul1!$A$2:$A$9</c:f>
              <c:strCache>
                <c:ptCount val="8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  <c:pt idx="4">
                  <c:v>2015 Q3</c:v>
                </c:pt>
                <c:pt idx="5">
                  <c:v>2015 Q4</c:v>
                </c:pt>
                <c:pt idx="6">
                  <c:v>2016 Q1</c:v>
                </c:pt>
                <c:pt idx="7">
                  <c:v>2016 Q2</c:v>
                </c:pt>
              </c:strCache>
            </c:strRef>
          </c:cat>
          <c:val>
            <c:numRef>
              <c:f>Taul1!$C$2:$C$9</c:f>
              <c:numCache>
                <c:formatCode>#,##0</c:formatCode>
                <c:ptCount val="8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476437112"/>
        <c:axId val="476437504"/>
      </c:barChart>
      <c:catAx>
        <c:axId val="47643711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6437504"/>
        <c:crosses val="autoZero"/>
        <c:auto val="1"/>
        <c:lblAlgn val="ctr"/>
        <c:lblOffset val="0"/>
        <c:noMultiLvlLbl val="0"/>
      </c:catAx>
      <c:valAx>
        <c:axId val="47643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643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8367593712212817E-2"/>
          <c:w val="0.58501475999102881"/>
          <c:h val="0.80079711317826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22404067142959E-3"/>
                  <c:y val="-2.85724634795546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23.75</c:v>
                </c:pt>
                <c:pt idx="1">
                  <c:v>4.3499999999999996</c:v>
                </c:pt>
                <c:pt idx="2">
                  <c:v>4.8899999999999997</c:v>
                </c:pt>
                <c:pt idx="3">
                  <c:v>1.28</c:v>
                </c:pt>
                <c:pt idx="4">
                  <c:v>11.13</c:v>
                </c:pt>
                <c:pt idx="5">
                  <c:v>2.1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Tuodaan ulkomailta Suomeen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17.2</c:v>
                </c:pt>
                <c:pt idx="1">
                  <c:v>1.1399999999999999</c:v>
                </c:pt>
                <c:pt idx="2">
                  <c:v>1.22</c:v>
                </c:pt>
                <c:pt idx="3">
                  <c:v>5.56</c:v>
                </c:pt>
                <c:pt idx="4">
                  <c:v>5.86</c:v>
                </c:pt>
                <c:pt idx="5">
                  <c:v>3.42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76144016"/>
        <c:axId val="476144408"/>
      </c:barChart>
      <c:catAx>
        <c:axId val="4761440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6144408"/>
        <c:crosses val="autoZero"/>
        <c:auto val="1"/>
        <c:lblAlgn val="ctr"/>
        <c:lblOffset val="100"/>
        <c:noMultiLvlLbl val="0"/>
      </c:catAx>
      <c:valAx>
        <c:axId val="476144408"/>
        <c:scaling>
          <c:orientation val="minMax"/>
          <c:max val="30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0.00" sourceLinked="1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6144016"/>
        <c:crosses val="autoZero"/>
        <c:crossBetween val="between"/>
        <c:majorUnit val="5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206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3530834340991538E-2"/>
          <c:w val="0.58460835763390007"/>
          <c:h val="0.84674632720486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3260849045178074E-3"/>
                  <c:y val="2.7319777130851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
palvelut yhteensä</c:v>
                </c:pt>
                <c:pt idx="1">
                  <c:v>Teollisuuden, yhteiskunnan ja
rakentamisen asiantuntijapalvelut</c:v>
                </c:pt>
                <c:pt idx="2">
                  <c:v>Tietotekniikkapalvelut, ohjelmistot</c:v>
                </c:pt>
                <c:pt idx="3">
                  <c:v>Tietoliikennelaitteet, sähkökoneet,
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150900</c:v>
                </c:pt>
                <c:pt idx="1">
                  <c:v>39200</c:v>
                </c:pt>
                <c:pt idx="2">
                  <c:v>34200</c:v>
                </c:pt>
                <c:pt idx="3">
                  <c:v>4500</c:v>
                </c:pt>
                <c:pt idx="4">
                  <c:v>68800</c:v>
                </c:pt>
                <c:pt idx="5">
                  <c:v>4200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76145192"/>
        <c:axId val="476145584"/>
      </c:barChart>
      <c:catAx>
        <c:axId val="4761451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6145584"/>
        <c:crosses val="autoZero"/>
        <c:auto val="1"/>
        <c:lblAlgn val="ctr"/>
        <c:lblOffset val="100"/>
        <c:noMultiLvlLbl val="0"/>
      </c:catAx>
      <c:valAx>
        <c:axId val="4761455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6145192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44352244495914E-2"/>
          <c:y val="4.6908039361746694E-2"/>
          <c:w val="0.64907365403570305"/>
          <c:h val="0.925028410567466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Teollisuuden tuotantokyky (tuotanto, jos kapasiteetti täyskäytössä), vas. ast.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Sheet1!$A$2:$A$37</c:f>
              <c:strCache>
                <c:ptCount val="33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  <c:pt idx="32">
                  <c:v>2016,I</c:v>
                </c:pt>
              </c:strCache>
            </c:str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122.8732024</c:v>
                </c:pt>
                <c:pt idx="1">
                  <c:v>118.70010480000001</c:v>
                </c:pt>
                <c:pt idx="2">
                  <c:v>122.2171756</c:v>
                </c:pt>
                <c:pt idx="3">
                  <c:v>118.7250367</c:v>
                </c:pt>
                <c:pt idx="4">
                  <c:v>105.3790231</c:v>
                </c:pt>
                <c:pt idx="5">
                  <c:v>105.7337433</c:v>
                </c:pt>
                <c:pt idx="6">
                  <c:v>106.92029909999999</c:v>
                </c:pt>
                <c:pt idx="7">
                  <c:v>104.6416323</c:v>
                </c:pt>
                <c:pt idx="8">
                  <c:v>100.7685836</c:v>
                </c:pt>
                <c:pt idx="9">
                  <c:v>104.5715883</c:v>
                </c:pt>
                <c:pt idx="10">
                  <c:v>105.7747746</c:v>
                </c:pt>
                <c:pt idx="11">
                  <c:v>104.6748655</c:v>
                </c:pt>
                <c:pt idx="12">
                  <c:v>102.56465660000001</c:v>
                </c:pt>
                <c:pt idx="13">
                  <c:v>99.994130389999995</c:v>
                </c:pt>
                <c:pt idx="14">
                  <c:v>104.5524142</c:v>
                </c:pt>
                <c:pt idx="15">
                  <c:v>103.5027042</c:v>
                </c:pt>
                <c:pt idx="16">
                  <c:v>102.1505136</c:v>
                </c:pt>
                <c:pt idx="17">
                  <c:v>100.45372089999999</c:v>
                </c:pt>
                <c:pt idx="18">
                  <c:v>102.10411569999999</c:v>
                </c:pt>
                <c:pt idx="19">
                  <c:v>100.3259032</c:v>
                </c:pt>
                <c:pt idx="20">
                  <c:v>99.04406401</c:v>
                </c:pt>
                <c:pt idx="21">
                  <c:v>96.595150579999995</c:v>
                </c:pt>
                <c:pt idx="22">
                  <c:v>99.121039760000002</c:v>
                </c:pt>
                <c:pt idx="23">
                  <c:v>97.806777999999994</c:v>
                </c:pt>
                <c:pt idx="24">
                  <c:v>97.885682340000002</c:v>
                </c:pt>
                <c:pt idx="25">
                  <c:v>95.530207529999998</c:v>
                </c:pt>
                <c:pt idx="26">
                  <c:v>97.469834390000003</c:v>
                </c:pt>
                <c:pt idx="27">
                  <c:v>96.523625179999996</c:v>
                </c:pt>
                <c:pt idx="28">
                  <c:v>95.144713859999996</c:v>
                </c:pt>
                <c:pt idx="29">
                  <c:v>94.015121239999999</c:v>
                </c:pt>
                <c:pt idx="30">
                  <c:v>96.646160300000005</c:v>
                </c:pt>
                <c:pt idx="31">
                  <c:v>95.147844320000004</c:v>
                </c:pt>
                <c:pt idx="32">
                  <c:v>94.226399270000002</c:v>
                </c:pt>
                <c:pt idx="33">
                  <c:v>94.359751239999994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Teollisuuden tuotanto (2008=100), vas. ast.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Sheet1!$A$2:$A$37</c:f>
              <c:strCache>
                <c:ptCount val="33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  <c:pt idx="32">
                  <c:v>2016,I</c:v>
                </c:pt>
              </c:strCache>
            </c:str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103.1095</c:v>
                </c:pt>
                <c:pt idx="1">
                  <c:v>101.6561</c:v>
                </c:pt>
                <c:pt idx="2">
                  <c:v>100.9014</c:v>
                </c:pt>
                <c:pt idx="3">
                  <c:v>94.333029999999994</c:v>
                </c:pt>
                <c:pt idx="4">
                  <c:v>80.693169999999995</c:v>
                </c:pt>
                <c:pt idx="5">
                  <c:v>79.044089999999997</c:v>
                </c:pt>
                <c:pt idx="6">
                  <c:v>79.686949999999996</c:v>
                </c:pt>
                <c:pt idx="7">
                  <c:v>79.603099999999998</c:v>
                </c:pt>
                <c:pt idx="8">
                  <c:v>79.603099999999998</c:v>
                </c:pt>
                <c:pt idx="9">
                  <c:v>83.348470000000006</c:v>
                </c:pt>
                <c:pt idx="10">
                  <c:v>84.214939999999999</c:v>
                </c:pt>
                <c:pt idx="11">
                  <c:v>85.444760000000002</c:v>
                </c:pt>
                <c:pt idx="12">
                  <c:v>86.255330000000001</c:v>
                </c:pt>
                <c:pt idx="13">
                  <c:v>85.584519999999998</c:v>
                </c:pt>
                <c:pt idx="14">
                  <c:v>85.584519999999998</c:v>
                </c:pt>
                <c:pt idx="15">
                  <c:v>86.031720000000007</c:v>
                </c:pt>
                <c:pt idx="16">
                  <c:v>85.752219999999994</c:v>
                </c:pt>
                <c:pt idx="17">
                  <c:v>85.836070000000007</c:v>
                </c:pt>
                <c:pt idx="18">
                  <c:v>84.298789999999997</c:v>
                </c:pt>
                <c:pt idx="19">
                  <c:v>83.488230000000001</c:v>
                </c:pt>
                <c:pt idx="20">
                  <c:v>82.286349999999999</c:v>
                </c:pt>
                <c:pt idx="21">
                  <c:v>81.168329999999997</c:v>
                </c:pt>
                <c:pt idx="22">
                  <c:v>81.531689999999998</c:v>
                </c:pt>
                <c:pt idx="23">
                  <c:v>81.28013</c:v>
                </c:pt>
                <c:pt idx="24">
                  <c:v>81.056529999999995</c:v>
                </c:pt>
                <c:pt idx="25">
                  <c:v>80.07826</c:v>
                </c:pt>
                <c:pt idx="26">
                  <c:v>79.854659999999996</c:v>
                </c:pt>
                <c:pt idx="27">
                  <c:v>79.910560000000004</c:v>
                </c:pt>
                <c:pt idx="28">
                  <c:v>79.379499999999993</c:v>
                </c:pt>
                <c:pt idx="29">
                  <c:v>78.960239999999999</c:v>
                </c:pt>
                <c:pt idx="30">
                  <c:v>79.323599999999999</c:v>
                </c:pt>
                <c:pt idx="31">
                  <c:v>79.659000000000006</c:v>
                </c:pt>
                <c:pt idx="32">
                  <c:v>79.099990000000005</c:v>
                </c:pt>
                <c:pt idx="33">
                  <c:v>80.832930000000005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146760"/>
        <c:axId val="476147152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Teollisuuden kapasiteetin käyttöaste, %, oik. ast.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Sheet1!$A$2:$A$37</c:f>
              <c:strCache>
                <c:ptCount val="33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  <c:pt idx="32">
                  <c:v>2016,I</c:v>
                </c:pt>
              </c:strCache>
            </c:strRef>
          </c:cat>
          <c:val>
            <c:numRef>
              <c:f>Sheet1!$D$2:$D$37</c:f>
              <c:numCache>
                <c:formatCode>General</c:formatCode>
                <c:ptCount val="36"/>
                <c:pt idx="0">
                  <c:v>80.83</c:v>
                </c:pt>
                <c:pt idx="1">
                  <c:v>83.23</c:v>
                </c:pt>
                <c:pt idx="2">
                  <c:v>78.900000000000006</c:v>
                </c:pt>
                <c:pt idx="3">
                  <c:v>73.599999999999994</c:v>
                </c:pt>
                <c:pt idx="4">
                  <c:v>69.400000000000006</c:v>
                </c:pt>
                <c:pt idx="5">
                  <c:v>66.23</c:v>
                </c:pt>
                <c:pt idx="6">
                  <c:v>65.83</c:v>
                </c:pt>
                <c:pt idx="7">
                  <c:v>68.53</c:v>
                </c:pt>
                <c:pt idx="8">
                  <c:v>73.400000000000006</c:v>
                </c:pt>
                <c:pt idx="9">
                  <c:v>74.47</c:v>
                </c:pt>
                <c:pt idx="10">
                  <c:v>74.37</c:v>
                </c:pt>
                <c:pt idx="11">
                  <c:v>77.5</c:v>
                </c:pt>
                <c:pt idx="12">
                  <c:v>81.099999999999994</c:v>
                </c:pt>
                <c:pt idx="13">
                  <c:v>83.17</c:v>
                </c:pt>
                <c:pt idx="14">
                  <c:v>77.8</c:v>
                </c:pt>
                <c:pt idx="15">
                  <c:v>79.7</c:v>
                </c:pt>
                <c:pt idx="16">
                  <c:v>80.87</c:v>
                </c:pt>
                <c:pt idx="17">
                  <c:v>82.97</c:v>
                </c:pt>
                <c:pt idx="18">
                  <c:v>78.900000000000006</c:v>
                </c:pt>
                <c:pt idx="19">
                  <c:v>79.83</c:v>
                </c:pt>
                <c:pt idx="20">
                  <c:v>79.63</c:v>
                </c:pt>
                <c:pt idx="21">
                  <c:v>81</c:v>
                </c:pt>
                <c:pt idx="22">
                  <c:v>78.430000000000007</c:v>
                </c:pt>
                <c:pt idx="23">
                  <c:v>79.67</c:v>
                </c:pt>
                <c:pt idx="24">
                  <c:v>79.23</c:v>
                </c:pt>
                <c:pt idx="25">
                  <c:v>80.7</c:v>
                </c:pt>
                <c:pt idx="26">
                  <c:v>77.930000000000007</c:v>
                </c:pt>
                <c:pt idx="27">
                  <c:v>79.2</c:v>
                </c:pt>
                <c:pt idx="28">
                  <c:v>80.13</c:v>
                </c:pt>
                <c:pt idx="29">
                  <c:v>80.930000000000007</c:v>
                </c:pt>
                <c:pt idx="30">
                  <c:v>78.17</c:v>
                </c:pt>
                <c:pt idx="31">
                  <c:v>80.569999999999993</c:v>
                </c:pt>
                <c:pt idx="32">
                  <c:v>80.87</c:v>
                </c:pt>
                <c:pt idx="33">
                  <c:v>83.27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147936"/>
        <c:axId val="476147544"/>
      </c:lineChart>
      <c:catAx>
        <c:axId val="476146760"/>
        <c:scaling>
          <c:orientation val="minMax"/>
        </c:scaling>
        <c:delete val="0"/>
        <c:axPos val="b"/>
        <c:majorGridlines>
          <c:spPr>
            <a:ln w="3175" cmpd="sng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3319">
            <a:solidFill>
              <a:schemeClr val="tx1"/>
            </a:solidFill>
            <a:prstDash val="solid"/>
          </a:ln>
        </c:spPr>
        <c:crossAx val="476147152"/>
        <c:crossesAt val="10"/>
        <c:auto val="1"/>
        <c:lblAlgn val="ctr"/>
        <c:lblOffset val="100"/>
        <c:tickLblSkip val="1"/>
        <c:tickMarkSkip val="4"/>
        <c:noMultiLvlLbl val="0"/>
      </c:catAx>
      <c:valAx>
        <c:axId val="476147152"/>
        <c:scaling>
          <c:orientation val="minMax"/>
          <c:max val="125"/>
          <c:min val="70"/>
        </c:scaling>
        <c:delete val="0"/>
        <c:axPos val="l"/>
        <c:majorGridlines>
          <c:spPr>
            <a:ln w="3175" cmpd="sng">
              <a:noFill/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3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6146760"/>
        <c:crosses val="autoZero"/>
        <c:crossBetween val="between"/>
        <c:majorUnit val="5"/>
      </c:valAx>
      <c:valAx>
        <c:axId val="476147544"/>
        <c:scaling>
          <c:orientation val="minMax"/>
          <c:max val="100"/>
          <c:min val="5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>
                <a:latin typeface="Arial" panose="020B0604020202020204" pitchFamily="34" charset="0"/>
              </a:defRPr>
            </a:pPr>
            <a:endParaRPr lang="fi-FI"/>
          </a:p>
        </c:txPr>
        <c:crossAx val="476147936"/>
        <c:crosses val="max"/>
        <c:crossBetween val="between"/>
      </c:valAx>
      <c:catAx>
        <c:axId val="476147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147544"/>
        <c:crosses val="autoZero"/>
        <c:auto val="1"/>
        <c:lblAlgn val="ctr"/>
        <c:lblOffset val="100"/>
        <c:noMultiLvlLbl val="0"/>
      </c:catAx>
      <c:spPr>
        <a:noFill/>
        <a:ln w="132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373884227616163"/>
          <c:y val="0.14571121689257768"/>
          <c:w val="0.22626115772383834"/>
          <c:h val="0.83303304958426616"/>
        </c:manualLayout>
      </c:layout>
      <c:overlay val="0"/>
      <c:spPr>
        <a:solidFill>
          <a:schemeClr val="bg1"/>
        </a:solidFill>
        <a:ln w="2655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89611652948449E-2"/>
          <c:y val="3.1747870267673152E-2"/>
          <c:w val="0.91449014413971497"/>
          <c:h val="0.80993469861373435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Teollisuus*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Taul1!$A$2:$A$117</c:f>
              <c:numCache>
                <c:formatCode>General</c:formatCode>
                <c:ptCount val="116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  <c:pt idx="115">
                  <c:v>2015</c:v>
                </c:pt>
              </c:numCache>
            </c:numRef>
          </c:cat>
          <c:val>
            <c:numRef>
              <c:f>Taul1!$B$2:$B$117</c:f>
              <c:numCache>
                <c:formatCode>0.0\ %</c:formatCode>
                <c:ptCount val="116"/>
                <c:pt idx="0">
                  <c:v>0.16663504489377826</c:v>
                </c:pt>
                <c:pt idx="1">
                  <c:v>0.15668540862129912</c:v>
                </c:pt>
                <c:pt idx="2">
                  <c:v>0.15737956872657702</c:v>
                </c:pt>
                <c:pt idx="3">
                  <c:v>0.15964146407013824</c:v>
                </c:pt>
                <c:pt idx="4">
                  <c:v>0.16363575542675027</c:v>
                </c:pt>
                <c:pt idx="5">
                  <c:v>0.17099420224293357</c:v>
                </c:pt>
                <c:pt idx="6">
                  <c:v>0.18246886420762254</c:v>
                </c:pt>
                <c:pt idx="7">
                  <c:v>0.18503546607313462</c:v>
                </c:pt>
                <c:pt idx="8">
                  <c:v>0.17462210032926329</c:v>
                </c:pt>
                <c:pt idx="9">
                  <c:v>0.18420469950851637</c:v>
                </c:pt>
                <c:pt idx="10">
                  <c:v>0.19040914915122045</c:v>
                </c:pt>
                <c:pt idx="11">
                  <c:v>0.18935595429556515</c:v>
                </c:pt>
                <c:pt idx="12">
                  <c:v>0.18897962544767352</c:v>
                </c:pt>
                <c:pt idx="13">
                  <c:v>0.18998468783905381</c:v>
                </c:pt>
                <c:pt idx="14">
                  <c:v>0.18175919081370184</c:v>
                </c:pt>
                <c:pt idx="15">
                  <c:v>0.21228686987781195</c:v>
                </c:pt>
                <c:pt idx="16">
                  <c:v>0.25021782933659475</c:v>
                </c:pt>
                <c:pt idx="17">
                  <c:v>0.18562690472857279</c:v>
                </c:pt>
                <c:pt idx="18">
                  <c:v>0.14639312901448168</c:v>
                </c:pt>
                <c:pt idx="19">
                  <c:v>0.1648362268774802</c:v>
                </c:pt>
                <c:pt idx="20">
                  <c:v>0.196070275974151</c:v>
                </c:pt>
                <c:pt idx="21">
                  <c:v>0.19450574192640299</c:v>
                </c:pt>
                <c:pt idx="22">
                  <c:v>0.21216486231772139</c:v>
                </c:pt>
                <c:pt idx="23">
                  <c:v>0.22187892432630049</c:v>
                </c:pt>
                <c:pt idx="24">
                  <c:v>0.21184728993837346</c:v>
                </c:pt>
                <c:pt idx="25">
                  <c:v>0.21384707805043549</c:v>
                </c:pt>
                <c:pt idx="26">
                  <c:v>0.2207995703133776</c:v>
                </c:pt>
                <c:pt idx="27">
                  <c:v>0.22789122105034529</c:v>
                </c:pt>
                <c:pt idx="28">
                  <c:v>0.22987785487892703</c:v>
                </c:pt>
                <c:pt idx="29">
                  <c:v>0.23222888439706474</c:v>
                </c:pt>
                <c:pt idx="30">
                  <c:v>0.22386727454461258</c:v>
                </c:pt>
                <c:pt idx="31">
                  <c:v>0.2192006276838703</c:v>
                </c:pt>
                <c:pt idx="32">
                  <c:v>0.21399177448494544</c:v>
                </c:pt>
                <c:pt idx="33">
                  <c:v>0.22802303120874842</c:v>
                </c:pt>
                <c:pt idx="34">
                  <c:v>0.23529029008727631</c:v>
                </c:pt>
                <c:pt idx="35">
                  <c:v>0.23057423058001733</c:v>
                </c:pt>
                <c:pt idx="36">
                  <c:v>0.23531360723280639</c:v>
                </c:pt>
                <c:pt idx="37">
                  <c:v>0.25115623708649792</c:v>
                </c:pt>
                <c:pt idx="38">
                  <c:v>0.23159033068448032</c:v>
                </c:pt>
                <c:pt idx="39">
                  <c:v>0.23307994399895446</c:v>
                </c:pt>
                <c:pt idx="40">
                  <c:v>0.22863343621687096</c:v>
                </c:pt>
                <c:pt idx="41">
                  <c:v>0.22373589367306743</c:v>
                </c:pt>
                <c:pt idx="42">
                  <c:v>0.23207916434541268</c:v>
                </c:pt>
                <c:pt idx="43">
                  <c:v>0.23535776845319487</c:v>
                </c:pt>
                <c:pt idx="44">
                  <c:v>0.20933597428060877</c:v>
                </c:pt>
                <c:pt idx="45">
                  <c:v>0.22442365422779392</c:v>
                </c:pt>
                <c:pt idx="46">
                  <c:v>0.2576340702685076</c:v>
                </c:pt>
                <c:pt idx="47">
                  <c:v>0.26675354789886696</c:v>
                </c:pt>
                <c:pt idx="48">
                  <c:v>0.29735723408122472</c:v>
                </c:pt>
                <c:pt idx="49">
                  <c:v>0.30382903475896195</c:v>
                </c:pt>
                <c:pt idx="50">
                  <c:v>0.30107267019555917</c:v>
                </c:pt>
                <c:pt idx="51">
                  <c:v>0.31771900299385286</c:v>
                </c:pt>
                <c:pt idx="52">
                  <c:v>0.25986659235995674</c:v>
                </c:pt>
                <c:pt idx="53">
                  <c:v>0.27916381486828418</c:v>
                </c:pt>
                <c:pt idx="54">
                  <c:v>0.29941987512942425</c:v>
                </c:pt>
                <c:pt idx="55">
                  <c:v>0.29794920099813266</c:v>
                </c:pt>
                <c:pt idx="56">
                  <c:v>0.29138052439711998</c:v>
                </c:pt>
                <c:pt idx="57">
                  <c:v>0.29457437176646217</c:v>
                </c:pt>
                <c:pt idx="58">
                  <c:v>0.28888354067664518</c:v>
                </c:pt>
                <c:pt idx="59">
                  <c:v>0.29442653577315442</c:v>
                </c:pt>
                <c:pt idx="60">
                  <c:v>0.28589041095890411</c:v>
                </c:pt>
                <c:pt idx="61">
                  <c:v>0.2839983098931611</c:v>
                </c:pt>
                <c:pt idx="62">
                  <c:v>0.27852254086769612</c:v>
                </c:pt>
                <c:pt idx="63">
                  <c:v>0.27381810691111341</c:v>
                </c:pt>
                <c:pt idx="64">
                  <c:v>0.26856935432642132</c:v>
                </c:pt>
                <c:pt idx="65">
                  <c:v>0.26368816582707078</c:v>
                </c:pt>
                <c:pt idx="66">
                  <c:v>0.26453656840397172</c:v>
                </c:pt>
                <c:pt idx="67">
                  <c:v>0.26336096027436412</c:v>
                </c:pt>
                <c:pt idx="68">
                  <c:v>0.27185929648241208</c:v>
                </c:pt>
                <c:pt idx="69">
                  <c:v>0.29177588466579291</c:v>
                </c:pt>
                <c:pt idx="70">
                  <c:v>0.30006329422075079</c:v>
                </c:pt>
                <c:pt idx="71">
                  <c:v>0.28878993654681062</c:v>
                </c:pt>
                <c:pt idx="72">
                  <c:v>0.29595872742906276</c:v>
                </c:pt>
                <c:pt idx="73">
                  <c:v>0.3018385868117055</c:v>
                </c:pt>
                <c:pt idx="74">
                  <c:v>0.32201565557729939</c:v>
                </c:pt>
                <c:pt idx="75">
                  <c:v>0.25407600460633978</c:v>
                </c:pt>
                <c:pt idx="76">
                  <c:v>0.25371777040761739</c:v>
                </c:pt>
                <c:pt idx="77">
                  <c:v>0.2491369957589506</c:v>
                </c:pt>
                <c:pt idx="78">
                  <c:v>0.25799812072128508</c:v>
                </c:pt>
                <c:pt idx="79">
                  <c:v>0.26807333102732617</c:v>
                </c:pt>
                <c:pt idx="80">
                  <c:v>0.27055033378723969</c:v>
                </c:pt>
                <c:pt idx="81">
                  <c:v>0.26224147074421073</c:v>
                </c:pt>
                <c:pt idx="82">
                  <c:v>0.25457409108806928</c:v>
                </c:pt>
                <c:pt idx="83">
                  <c:v>0.24985323470705648</c:v>
                </c:pt>
                <c:pt idx="84">
                  <c:v>0.2520565906062977</c:v>
                </c:pt>
                <c:pt idx="85">
                  <c:v>0.246241626421561</c:v>
                </c:pt>
                <c:pt idx="86">
                  <c:v>0.2362144698152249</c:v>
                </c:pt>
                <c:pt idx="87">
                  <c:v>0.24164936621263525</c:v>
                </c:pt>
                <c:pt idx="88">
                  <c:v>0.2411030003186985</c:v>
                </c:pt>
                <c:pt idx="89">
                  <c:v>0.23746063497641479</c:v>
                </c:pt>
                <c:pt idx="90">
                  <c:v>0.224</c:v>
                </c:pt>
                <c:pt idx="91">
                  <c:v>0.19700000000000001</c:v>
                </c:pt>
                <c:pt idx="92">
                  <c:v>0.20699999999999999</c:v>
                </c:pt>
                <c:pt idx="93">
                  <c:v>0.22700000000000001</c:v>
                </c:pt>
                <c:pt idx="94">
                  <c:v>0.24</c:v>
                </c:pt>
                <c:pt idx="95">
                  <c:v>0.254</c:v>
                </c:pt>
                <c:pt idx="96">
                  <c:v>0.245</c:v>
                </c:pt>
                <c:pt idx="97">
                  <c:v>0.25</c:v>
                </c:pt>
                <c:pt idx="98">
                  <c:v>0.26400000000000001</c:v>
                </c:pt>
                <c:pt idx="99">
                  <c:v>0.26200000000000001</c:v>
                </c:pt>
                <c:pt idx="100">
                  <c:v>0.27600000000000002</c:v>
                </c:pt>
                <c:pt idx="101">
                  <c:v>0.26900000000000002</c:v>
                </c:pt>
                <c:pt idx="102">
                  <c:v>0.26100000000000001</c:v>
                </c:pt>
                <c:pt idx="103">
                  <c:v>0.252</c:v>
                </c:pt>
                <c:pt idx="104">
                  <c:v>0.246</c:v>
                </c:pt>
                <c:pt idx="105">
                  <c:v>0.24299999999999999</c:v>
                </c:pt>
                <c:pt idx="106">
                  <c:v>0.251</c:v>
                </c:pt>
                <c:pt idx="107">
                  <c:v>0.253</c:v>
                </c:pt>
                <c:pt idx="108">
                  <c:v>0.23699999999999999</c:v>
                </c:pt>
                <c:pt idx="109">
                  <c:v>0.191</c:v>
                </c:pt>
                <c:pt idx="110">
                  <c:v>0.19500000000000001</c:v>
                </c:pt>
                <c:pt idx="111">
                  <c:v>0.189</c:v>
                </c:pt>
                <c:pt idx="112">
                  <c:v>0.16900000000000001</c:v>
                </c:pt>
                <c:pt idx="113">
                  <c:v>0.16900000000000001</c:v>
                </c:pt>
                <c:pt idx="114">
                  <c:v>0.16900000000000001</c:v>
                </c:pt>
                <c:pt idx="115">
                  <c:v>0.17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Teollisuus + teknologiateollisuuden palvelualat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numRef>
              <c:f>Taul1!$A$2:$A$117</c:f>
              <c:numCache>
                <c:formatCode>General</c:formatCode>
                <c:ptCount val="116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  <c:pt idx="115">
                  <c:v>2015</c:v>
                </c:pt>
              </c:numCache>
            </c:numRef>
          </c:cat>
          <c:val>
            <c:numRef>
              <c:f>Taul1!$C$2:$C$117</c:f>
              <c:numCache>
                <c:formatCode>General</c:formatCode>
                <c:ptCount val="116"/>
                <c:pt idx="75" formatCode="0.0\ %">
                  <c:v>0.26444026910721863</c:v>
                </c:pt>
                <c:pt idx="76" formatCode="0.0\ %">
                  <c:v>0.26404193858992192</c:v>
                </c:pt>
                <c:pt idx="77" formatCode="0.0\ %">
                  <c:v>0.25929578853930368</c:v>
                </c:pt>
                <c:pt idx="78" formatCode="0.0\ %">
                  <c:v>0.26846838784733096</c:v>
                </c:pt>
                <c:pt idx="79" formatCode="0.0\ %">
                  <c:v>0.27883469772089625</c:v>
                </c:pt>
                <c:pt idx="80" formatCode="0.0\ %">
                  <c:v>0.28293865621574943</c:v>
                </c:pt>
                <c:pt idx="81" formatCode="0.0\ %">
                  <c:v>0.27482175475811677</c:v>
                </c:pt>
                <c:pt idx="82" formatCode="0.0\ %">
                  <c:v>0.26819792623703897</c:v>
                </c:pt>
                <c:pt idx="83" formatCode="0.0\ %">
                  <c:v>0.26356698367969944</c:v>
                </c:pt>
                <c:pt idx="84" formatCode="0.0\ %">
                  <c:v>0.26675407617315539</c:v>
                </c:pt>
                <c:pt idx="85" formatCode="0.0\ %">
                  <c:v>0.2612361738588565</c:v>
                </c:pt>
                <c:pt idx="86" formatCode="0.0\ %">
                  <c:v>0.25296765528006682</c:v>
                </c:pt>
                <c:pt idx="87" formatCode="0.0\ %">
                  <c:v>0.25955744594663022</c:v>
                </c:pt>
                <c:pt idx="88" formatCode="0.0\ %">
                  <c:v>0.2601642056060583</c:v>
                </c:pt>
                <c:pt idx="89" formatCode="0.0\ %">
                  <c:v>0.25757227621068568</c:v>
                </c:pt>
                <c:pt idx="90" formatCode="0.0\ %">
                  <c:v>0.245</c:v>
                </c:pt>
                <c:pt idx="91" formatCode="0.0\ %">
                  <c:v>0.216</c:v>
                </c:pt>
                <c:pt idx="92" formatCode="0.0\ %">
                  <c:v>0.22600000000000001</c:v>
                </c:pt>
                <c:pt idx="93" formatCode="0.0\ %">
                  <c:v>0.246</c:v>
                </c:pt>
                <c:pt idx="94" formatCode="0.0\ %">
                  <c:v>0.26100000000000001</c:v>
                </c:pt>
                <c:pt idx="95" formatCode="0.0\ %">
                  <c:v>0.27600000000000002</c:v>
                </c:pt>
                <c:pt idx="96" formatCode="0.0\ %">
                  <c:v>0.26800000000000002</c:v>
                </c:pt>
                <c:pt idx="97" formatCode="0.0\ %">
                  <c:v>0.27400000000000002</c:v>
                </c:pt>
                <c:pt idx="98" formatCode="0.0\ %">
                  <c:v>0.28999999999999998</c:v>
                </c:pt>
                <c:pt idx="99" formatCode="0.0\ %">
                  <c:v>0.29099999999999998</c:v>
                </c:pt>
                <c:pt idx="100" formatCode="0.0\ %">
                  <c:v>0.30599999999999999</c:v>
                </c:pt>
                <c:pt idx="101" formatCode="0.0\ %">
                  <c:v>0.30199999999999999</c:v>
                </c:pt>
                <c:pt idx="102" formatCode="0.0\ %">
                  <c:v>0.29299999999999998</c:v>
                </c:pt>
                <c:pt idx="103" formatCode="0.0\ %">
                  <c:v>0.28499999999999998</c:v>
                </c:pt>
                <c:pt idx="104" formatCode="0.0\ %">
                  <c:v>0.28199999999999997</c:v>
                </c:pt>
                <c:pt idx="105" formatCode="0.0\ %">
                  <c:v>0.28000000000000003</c:v>
                </c:pt>
                <c:pt idx="106" formatCode="0.0\ %">
                  <c:v>0.28799999999999998</c:v>
                </c:pt>
                <c:pt idx="107" formatCode="0.0\ %">
                  <c:v>0.29299999999999998</c:v>
                </c:pt>
                <c:pt idx="108" formatCode="0.0\ %">
                  <c:v>0.27700000000000002</c:v>
                </c:pt>
                <c:pt idx="109" formatCode="0.0\ %">
                  <c:v>0.23100000000000001</c:v>
                </c:pt>
                <c:pt idx="110" formatCode="0.0\ %">
                  <c:v>0.23400000000000001</c:v>
                </c:pt>
                <c:pt idx="111" formatCode="0.0\ %">
                  <c:v>0.22900000000000001</c:v>
                </c:pt>
                <c:pt idx="112" formatCode="0.0\ %">
                  <c:v>0.21199999999999999</c:v>
                </c:pt>
                <c:pt idx="113" formatCode="0.0\ %">
                  <c:v>0.214</c:v>
                </c:pt>
                <c:pt idx="114" formatCode="0.0\ %">
                  <c:v>0.217</c:v>
                </c:pt>
                <c:pt idx="115" formatCode="0.0\ %">
                  <c:v>0.221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6148720"/>
        <c:axId val="476149112"/>
      </c:lineChart>
      <c:catAx>
        <c:axId val="476148720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76149112"/>
        <c:crosses val="autoZero"/>
        <c:auto val="1"/>
        <c:lblAlgn val="ctr"/>
        <c:lblOffset val="100"/>
        <c:tickMarkSkip val="10"/>
        <c:noMultiLvlLbl val="0"/>
      </c:catAx>
      <c:valAx>
        <c:axId val="476149112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476148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471215448503073"/>
          <c:y val="0.93902530243593463"/>
          <c:w val="0.83450280886664763"/>
          <c:h val="4.1531154072682951E-2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202134197163196"/>
          <c:y val="1.2896136540384399E-2"/>
          <c:w val="0.44699297474773864"/>
          <c:h val="0.93562694422841908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dPt>
            <c:idx val="13"/>
            <c:bubble3D val="0"/>
          </c:dPt>
          <c:dLbls>
            <c:dLbl>
              <c:idx val="0"/>
              <c:layout>
                <c:manualLayout>
                  <c:x val="2.5014658403225098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748414528862016E-2"/>
                  <c:y val="4.6848093267414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318783986969573"/>
                      <c:h val="9.066483932340850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9.2159267801356585E-3"/>
                  <c:y val="4.1336552883013002E-2"/>
                </c:manualLayout>
              </c:layout>
              <c:tx>
                <c:rich>
                  <a:bodyPr/>
                  <a:lstStyle/>
                  <a:p>
                    <a:fld id="{D58879DA-EAF0-4311-8711-637C9FDF2200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dirty="0">
                        <a:solidFill>
                          <a:schemeClr val="accent1"/>
                        </a:solidFill>
                      </a:rPr>
                      <a:t>, </a:t>
                    </a:r>
                    <a:fld id="{590318F8-1074-4B75-B633-27361B1C648B}" type="VALUE">
                      <a:rPr lang="en-US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81723562833755"/>
                      <c:h val="9.066483932340850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7.8993658115448645E-3"/>
                  <c:y val="-8.267310576602701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165609685908911E-3"/>
                  <c:y val="-3.306924230641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3698097434634302E-2"/>
                  <c:y val="-6.613848461282079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345557653759812"/>
                      <c:h val="9.0664839323408505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3.9496829057723837E-3"/>
                  <c:y val="-1.3778850961004332E-2"/>
                </c:manualLayout>
              </c:layout>
              <c:tx>
                <c:rich>
                  <a:bodyPr/>
                  <a:lstStyle/>
                  <a:p>
                    <a:fld id="{4C4FECE7-07F7-47D1-BB5A-FC25D27DB245}" type="CATEGORYNAME">
                      <a:rPr lang="en-US" b="1" i="0" baseline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="1" i="0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D4D1B192-4D72-47FC-8D47-54A58A22BECF}" type="VALUE">
                      <a:rPr lang="en-US" b="1" i="0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="1" i="0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05437085801628"/>
                      <c:h val="0.1302101415814909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5.3978999712222579E-2"/>
                  <c:y val="-1.377885096100433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8.5576981289492132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28259493959573"/>
                      <c:h val="9.0664839323408505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0.16193699913666776"/>
                  <c:y val="6.496456990889900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3727414241084505E-2"/>
                  <c:y val="2.755770192200765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8431853560271126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7396194869268632E-2"/>
                  <c:y val="4.40923230752136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6330701040725895E-3"/>
                  <c:y val="4.52833799716698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82134744520823"/>
                      <c:h val="9.0664839323408505E-2"/>
                    </c:manualLayout>
                  </c15:layout>
                </c:ext>
              </c:extLst>
            </c:dLbl>
            <c:dLbl>
              <c:idx val="14"/>
              <c:layout>
                <c:manualLayout>
                  <c:x val="-1.5188241265291814E-2"/>
                  <c:y val="3.85807826908121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209254822345128"/>
                      <c:h val="9.0664839323408505E-2"/>
                    </c:manualLayout>
                  </c15:layout>
                </c:ext>
              </c:extLst>
            </c:dLbl>
            <c:dLbl>
              <c:idx val="15"/>
              <c:layout>
                <c:manualLayout>
                  <c:x val="7.8993658115447674E-3"/>
                  <c:y val="1.92903913454060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aseline="0">
                      <a:solidFill>
                        <a:schemeClr val="accent1"/>
                      </a:solidFill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96082660954246"/>
                      <c:h val="9.0664839323408505E-2"/>
                    </c:manualLayout>
                  </c15:layout>
                </c:ext>
              </c:extLst>
            </c:dLbl>
            <c:dLbl>
              <c:idx val="16"/>
              <c:layout>
                <c:manualLayout>
                  <c:x val="-3.2914024214769862E-2"/>
                  <c:y val="2.75577019220086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3.1597463246179056E-2"/>
                  <c:y val="2.75577019220086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7.8994176446537633E-3"/>
                  <c:y val="8.267310576602598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44907293374567"/>
                      <c:h val="9.0664839323408505E-2"/>
                    </c:manualLayout>
                  </c15:layout>
                </c:ext>
              </c:extLst>
            </c:dLbl>
            <c:dLbl>
              <c:idx val="19"/>
              <c:layout>
                <c:manualLayout>
                  <c:x val="1.1696970375512199E-2"/>
                  <c:y val="-1.10230807688034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aseline="0">
                      <a:solidFill>
                        <a:schemeClr val="accent1"/>
                      </a:solidFill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645935081726297"/>
                      <c:h val="8.4161221669814462E-2"/>
                    </c:manualLayout>
                  </c15:layout>
                </c:ext>
              </c:extLst>
            </c:dLbl>
            <c:dLbl>
              <c:idx val="20"/>
              <c:layout>
                <c:manualLayout>
                  <c:x val="-2.5814857939961501E-2"/>
                  <c:y val="-4.40922145803244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aseline="0">
                      <a:solidFill>
                        <a:schemeClr val="accent1"/>
                      </a:solidFill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384833051775885"/>
                      <c:h val="8.4354125583268519E-2"/>
                    </c:manualLayout>
                  </c15:layout>
                </c:ext>
              </c:extLst>
            </c:dLbl>
            <c:dLbl>
              <c:idx val="21"/>
              <c:layout>
                <c:manualLayout>
                  <c:x val="-3.2914076047878854E-2"/>
                  <c:y val="-9.09404163426286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aseline="0">
                      <a:solidFill>
                        <a:schemeClr val="accent1"/>
                      </a:solidFill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92479389082537"/>
                      <c:h val="9.0664839323408505E-2"/>
                    </c:manualLayout>
                  </c15:layout>
                </c:ext>
              </c:extLst>
            </c:dLbl>
            <c:dLbl>
              <c:idx val="22"/>
              <c:layout>
                <c:manualLayout>
                  <c:x val="8.5576462958401652E-3"/>
                  <c:y val="-0.146055820186645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aseline="0">
                      <a:solidFill>
                        <a:schemeClr val="accent1"/>
                      </a:solidFill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85764637877313"/>
                      <c:h val="0.13186360369681147"/>
                    </c:manualLayout>
                  </c15:layout>
                </c:ext>
              </c:extLst>
            </c:dLbl>
            <c:dLbl>
              <c:idx val="23"/>
              <c:layout>
                <c:manualLayout>
                  <c:x val="2.6331219371815893E-3"/>
                  <c:y val="-8.81846461504277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1.9748414528861918E-2"/>
                  <c:y val="1.1023080768803466E-2"/>
                </c:manualLayout>
              </c:layout>
              <c:tx>
                <c:rich>
                  <a:bodyPr/>
                  <a:lstStyle/>
                  <a:p>
                    <a:fld id="{354645EA-1241-4171-B47A-D3F89FEA2A3D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F7BE62E6-1055-41BA-86FD-174F15538FD1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aseline="0"/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Taul1!$A$2:$A$26</c:f>
              <c:strCache>
                <c:ptCount val="25"/>
                <c:pt idx="0">
                  <c:v>Koneet ja laitteet</c:v>
                </c:pt>
                <c:pt idx="1">
                  <c:v>Paperi, kartonki, pahvi</c:v>
                </c:pt>
                <c:pt idx="2">
                  <c:v>Elektroniikkateollisuuden palvelut</c:v>
                </c:pt>
                <c:pt idx="3">
                  <c:v>Kemikaalit ja kemialliset tuotteet</c:v>
                </c:pt>
                <c:pt idx="4">
                  <c:v>Terästuotteet</c:v>
                </c:pt>
                <c:pt idx="5">
                  <c:v>Sähkökoneet ja -laitteet</c:v>
                </c:pt>
                <c:pt idx="6">
                  <c:v>Pelit ja ohjelmistot</c:v>
                </c:pt>
                <c:pt idx="7">
                  <c:v>Dieselpolttoaineet</c:v>
                </c:pt>
                <c:pt idx="8">
                  <c:v>Tietoliikennelaitteet</c:v>
                </c:pt>
                <c:pt idx="9">
                  <c:v>Värimetallit</c:v>
                </c:pt>
                <c:pt idx="10">
                  <c:v>Sahatavara</c:v>
                </c:pt>
                <c:pt idx="11">
                  <c:v>Autot</c:v>
                </c:pt>
                <c:pt idx="12">
                  <c:v>Selluloosa</c:v>
                </c:pt>
                <c:pt idx="13">
                  <c:v>Kumi- ja muovituotteet</c:v>
                </c:pt>
                <c:pt idx="14">
                  <c:v>Laivat, veneet ja muut ajoneuvot</c:v>
                </c:pt>
                <c:pt idx="15">
                  <c:v>Koneteollisuuden palvelut</c:v>
                </c:pt>
                <c:pt idx="16">
                  <c:v>Metallituotteet</c:v>
                </c:pt>
                <c:pt idx="17">
                  <c:v>Lääkkeet</c:v>
                </c:pt>
                <c:pt idx="18">
                  <c:v>Lääkintäkojeet ja laitteet</c:v>
                </c:pt>
                <c:pt idx="19">
                  <c:v>Metallien jalostuksen palvelut</c:v>
                </c:pt>
                <c:pt idx="20">
                  <c:v>Kemianteollisuuden palvelut</c:v>
                </c:pt>
                <c:pt idx="21">
                  <c:v>Metsäteollisuuden palvelut</c:v>
                </c:pt>
                <c:pt idx="22">
                  <c:v>Suunnittelu- ja konsultointipalvelut</c:v>
                </c:pt>
                <c:pt idx="23">
                  <c:v>Muut tavaratuotteet</c:v>
                </c:pt>
                <c:pt idx="24">
                  <c:v>Matkailutulot ym. palvelut</c:v>
                </c:pt>
              </c:strCache>
            </c:strRef>
          </c:cat>
          <c:val>
            <c:numRef>
              <c:f>Taul1!$B$2:$B$26</c:f>
              <c:numCache>
                <c:formatCode>#,##0.0</c:formatCode>
                <c:ptCount val="25"/>
                <c:pt idx="0">
                  <c:v>7.3</c:v>
                </c:pt>
                <c:pt idx="1">
                  <c:v>7</c:v>
                </c:pt>
                <c:pt idx="2">
                  <c:v>5</c:v>
                </c:pt>
                <c:pt idx="3">
                  <c:v>4.4000000000000004</c:v>
                </c:pt>
                <c:pt idx="4">
                  <c:v>3.9</c:v>
                </c:pt>
                <c:pt idx="5">
                  <c:v>3.7</c:v>
                </c:pt>
                <c:pt idx="6">
                  <c:v>3.5</c:v>
                </c:pt>
                <c:pt idx="7">
                  <c:v>3.4</c:v>
                </c:pt>
                <c:pt idx="8">
                  <c:v>2.8</c:v>
                </c:pt>
                <c:pt idx="9">
                  <c:v>2.6</c:v>
                </c:pt>
                <c:pt idx="10">
                  <c:v>2.5</c:v>
                </c:pt>
                <c:pt idx="11">
                  <c:v>2.2000000000000002</c:v>
                </c:pt>
                <c:pt idx="12">
                  <c:v>1.8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1.3</c:v>
                </c:pt>
                <c:pt idx="17">
                  <c:v>0.9</c:v>
                </c:pt>
                <c:pt idx="18">
                  <c:v>0.9</c:v>
                </c:pt>
                <c:pt idx="19">
                  <c:v>0.9</c:v>
                </c:pt>
                <c:pt idx="20">
                  <c:v>0.8</c:v>
                </c:pt>
                <c:pt idx="21">
                  <c:v>0.4</c:v>
                </c:pt>
                <c:pt idx="22">
                  <c:v>0.3</c:v>
                </c:pt>
                <c:pt idx="23">
                  <c:v>6.6</c:v>
                </c:pt>
                <c:pt idx="24">
                  <c:v>10.199999999999999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fi-FI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7817080198308544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 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numRef>
              <c:f>Taul1!$A$2:$A$17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Taul1!$B$2:$B$17</c:f>
              <c:numCache>
                <c:formatCode>General</c:formatCode>
                <c:ptCount val="16"/>
                <c:pt idx="0">
                  <c:v>440200</c:v>
                </c:pt>
                <c:pt idx="1">
                  <c:v>444000</c:v>
                </c:pt>
                <c:pt idx="2">
                  <c:v>434700</c:v>
                </c:pt>
                <c:pt idx="3">
                  <c:v>422700</c:v>
                </c:pt>
                <c:pt idx="4">
                  <c:v>411800</c:v>
                </c:pt>
                <c:pt idx="5">
                  <c:v>412600</c:v>
                </c:pt>
                <c:pt idx="6">
                  <c:v>415700</c:v>
                </c:pt>
                <c:pt idx="7">
                  <c:v>420500</c:v>
                </c:pt>
                <c:pt idx="8">
                  <c:v>426100</c:v>
                </c:pt>
                <c:pt idx="9">
                  <c:v>383000</c:v>
                </c:pt>
                <c:pt idx="10">
                  <c:v>364800</c:v>
                </c:pt>
                <c:pt idx="11">
                  <c:v>368800</c:v>
                </c:pt>
                <c:pt idx="12">
                  <c:v>367600</c:v>
                </c:pt>
                <c:pt idx="13">
                  <c:v>353500</c:v>
                </c:pt>
                <c:pt idx="14">
                  <c:v>343600</c:v>
                </c:pt>
                <c:pt idx="15">
                  <c:v>339300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Julkinen sektori 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Taul1!$A$2:$A$17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Taul1!$C$2:$C$17</c:f>
              <c:numCache>
                <c:formatCode>General</c:formatCode>
                <c:ptCount val="16"/>
                <c:pt idx="0">
                  <c:v>583200</c:v>
                </c:pt>
                <c:pt idx="1">
                  <c:v>591700</c:v>
                </c:pt>
                <c:pt idx="2">
                  <c:v>605400</c:v>
                </c:pt>
                <c:pt idx="3">
                  <c:v>610700</c:v>
                </c:pt>
                <c:pt idx="4">
                  <c:v>613800</c:v>
                </c:pt>
                <c:pt idx="5">
                  <c:v>613800</c:v>
                </c:pt>
                <c:pt idx="6">
                  <c:v>617200</c:v>
                </c:pt>
                <c:pt idx="7">
                  <c:v>616400</c:v>
                </c:pt>
                <c:pt idx="8">
                  <c:v>622300</c:v>
                </c:pt>
                <c:pt idx="9">
                  <c:v>624900</c:v>
                </c:pt>
                <c:pt idx="10">
                  <c:v>624200</c:v>
                </c:pt>
                <c:pt idx="11">
                  <c:v>628800</c:v>
                </c:pt>
                <c:pt idx="12">
                  <c:v>629800</c:v>
                </c:pt>
                <c:pt idx="13">
                  <c:v>632800</c:v>
                </c:pt>
                <c:pt idx="14">
                  <c:v>626000</c:v>
                </c:pt>
                <c:pt idx="15">
                  <c:v>619500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6149896"/>
        <c:axId val="476150288"/>
      </c:lineChart>
      <c:catAx>
        <c:axId val="476149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76150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6150288"/>
        <c:scaling>
          <c:orientation val="minMax"/>
          <c:max val="650000"/>
          <c:min val="30000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76149896"/>
        <c:crosses val="autoZero"/>
        <c:crossBetween val="between"/>
        <c:majorUnit val="5000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4.9402541558609937E-2"/>
          <c:y val="0.92196083736955559"/>
          <c:w val="0.93402327759436299"/>
          <c:h val="6.4369943447790665E-2"/>
        </c:manualLayout>
      </c:layout>
      <c:overlay val="0"/>
      <c:txPr>
        <a:bodyPr/>
        <a:lstStyle/>
        <a:p>
          <a:pPr>
            <a:defRPr sz="16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8469156018789668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Yrityksiä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Taul1!$B$2:$B$15</c:f>
              <c:numCache>
                <c:formatCode>General</c:formatCode>
                <c:ptCount val="14"/>
                <c:pt idx="0">
                  <c:v>6349</c:v>
                </c:pt>
                <c:pt idx="1">
                  <c:v>6323</c:v>
                </c:pt>
                <c:pt idx="2">
                  <c:v>6107</c:v>
                </c:pt>
                <c:pt idx="3">
                  <c:v>6197</c:v>
                </c:pt>
                <c:pt idx="4">
                  <c:v>6163</c:v>
                </c:pt>
                <c:pt idx="5">
                  <c:v>6319</c:v>
                </c:pt>
                <c:pt idx="6">
                  <c:v>6457</c:v>
                </c:pt>
                <c:pt idx="7">
                  <c:v>6348</c:v>
                </c:pt>
                <c:pt idx="8">
                  <c:v>6005</c:v>
                </c:pt>
                <c:pt idx="9">
                  <c:v>5806</c:v>
                </c:pt>
                <c:pt idx="10">
                  <c:v>5908</c:v>
                </c:pt>
                <c:pt idx="11">
                  <c:v>5702</c:v>
                </c:pt>
                <c:pt idx="12">
                  <c:v>5732</c:v>
                </c:pt>
                <c:pt idx="13">
                  <c:v>5523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6151072"/>
        <c:axId val="476151464"/>
      </c:lineChart>
      <c:catAx>
        <c:axId val="47615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76151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6151464"/>
        <c:scaling>
          <c:orientation val="minMax"/>
          <c:max val="6600"/>
          <c:min val="520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76151072"/>
        <c:crosses val="autoZero"/>
        <c:crossBetween val="between"/>
        <c:majorUnit val="20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18435930557127E-2"/>
          <c:y val="6.8019383284816631E-2"/>
          <c:w val="0.70233431813338731"/>
          <c:h val="0.8516311679654641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Taul1!$B$2:$B$17</c:f>
              <c:numCache>
                <c:formatCode>#,##0.0</c:formatCode>
                <c:ptCount val="16"/>
                <c:pt idx="0">
                  <c:v>100</c:v>
                </c:pt>
                <c:pt idx="1">
                  <c:v>103.1</c:v>
                </c:pt>
                <c:pt idx="2">
                  <c:v>109.3</c:v>
                </c:pt>
                <c:pt idx="3">
                  <c:v>116.2</c:v>
                </c:pt>
                <c:pt idx="4">
                  <c:v>124.1</c:v>
                </c:pt>
                <c:pt idx="5">
                  <c:v>129.6</c:v>
                </c:pt>
                <c:pt idx="6">
                  <c:v>142.69999999999999</c:v>
                </c:pt>
                <c:pt idx="7">
                  <c:v>155.30000000000001</c:v>
                </c:pt>
                <c:pt idx="8">
                  <c:v>151.1</c:v>
                </c:pt>
                <c:pt idx="9">
                  <c:v>133.1</c:v>
                </c:pt>
                <c:pt idx="10">
                  <c:v>147.5</c:v>
                </c:pt>
                <c:pt idx="11">
                  <c:v>145.1</c:v>
                </c:pt>
                <c:pt idx="12">
                  <c:v>129.9</c:v>
                </c:pt>
                <c:pt idx="13">
                  <c:v>137.69999999999999</c:v>
                </c:pt>
                <c:pt idx="14">
                  <c:v>140.5</c:v>
                </c:pt>
                <c:pt idx="15">
                  <c:v>137.9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 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Taul1!$C$2:$C$17</c:f>
              <c:numCache>
                <c:formatCode>#,##0.0</c:formatCode>
                <c:ptCount val="16"/>
                <c:pt idx="0">
                  <c:v>100</c:v>
                </c:pt>
                <c:pt idx="1">
                  <c:v>99.32</c:v>
                </c:pt>
                <c:pt idx="2">
                  <c:v>103.56</c:v>
                </c:pt>
                <c:pt idx="3">
                  <c:v>112.67</c:v>
                </c:pt>
                <c:pt idx="4">
                  <c:v>119.68</c:v>
                </c:pt>
                <c:pt idx="5">
                  <c:v>127.52</c:v>
                </c:pt>
                <c:pt idx="6">
                  <c:v>138.38999999999999</c:v>
                </c:pt>
                <c:pt idx="7">
                  <c:v>153.88</c:v>
                </c:pt>
                <c:pt idx="8" formatCode="0.00">
                  <c:v>147.72999999999999</c:v>
                </c:pt>
                <c:pt idx="9" formatCode="0.00">
                  <c:v>127.65</c:v>
                </c:pt>
                <c:pt idx="10" formatCode="0.00">
                  <c:v>138.56</c:v>
                </c:pt>
                <c:pt idx="11" formatCode="0.00">
                  <c:v>134.21</c:v>
                </c:pt>
                <c:pt idx="12" formatCode="0.00">
                  <c:v>120.09</c:v>
                </c:pt>
                <c:pt idx="13" formatCode="0.00">
                  <c:v>126.54</c:v>
                </c:pt>
                <c:pt idx="14" formatCode="0.00">
                  <c:v>131.51</c:v>
                </c:pt>
                <c:pt idx="15" formatCode="0.00">
                  <c:v>134.61000000000001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Kansantalous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Taul1!$D$2:$D$17</c:f>
              <c:numCache>
                <c:formatCode>#,##0.0</c:formatCode>
                <c:ptCount val="16"/>
                <c:pt idx="0">
                  <c:v>100</c:v>
                </c:pt>
                <c:pt idx="1">
                  <c:v>102.4</c:v>
                </c:pt>
                <c:pt idx="2">
                  <c:v>103.2</c:v>
                </c:pt>
                <c:pt idx="3">
                  <c:v>104.8</c:v>
                </c:pt>
                <c:pt idx="4">
                  <c:v>108</c:v>
                </c:pt>
                <c:pt idx="5">
                  <c:v>109.8</c:v>
                </c:pt>
                <c:pt idx="6">
                  <c:v>112.3</c:v>
                </c:pt>
                <c:pt idx="7">
                  <c:v>116.5</c:v>
                </c:pt>
                <c:pt idx="8" formatCode="0.00">
                  <c:v>115.4</c:v>
                </c:pt>
                <c:pt idx="9" formatCode="0.00">
                  <c:v>109.4</c:v>
                </c:pt>
                <c:pt idx="10" formatCode="0.00">
                  <c:v>113</c:v>
                </c:pt>
                <c:pt idx="11" formatCode="0.00">
                  <c:v>114.1</c:v>
                </c:pt>
                <c:pt idx="12" formatCode="0.00">
                  <c:v>111.7</c:v>
                </c:pt>
                <c:pt idx="13" formatCode="0.00">
                  <c:v>112.3</c:v>
                </c:pt>
                <c:pt idx="14" formatCode="0.00">
                  <c:v>112.2</c:v>
                </c:pt>
                <c:pt idx="15" formatCode="0.00">
                  <c:v>112.5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7360488"/>
        <c:axId val="477360880"/>
      </c:lineChart>
      <c:catAx>
        <c:axId val="477360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baseline="0"/>
            </a:pPr>
            <a:endParaRPr lang="fi-FI"/>
          </a:p>
        </c:txPr>
        <c:crossAx val="477360880"/>
        <c:crosses val="autoZero"/>
        <c:auto val="1"/>
        <c:lblAlgn val="ctr"/>
        <c:lblOffset val="100"/>
        <c:noMultiLvlLbl val="0"/>
      </c:catAx>
      <c:valAx>
        <c:axId val="477360880"/>
        <c:scaling>
          <c:orientation val="minMax"/>
          <c:max val="160"/>
          <c:min val="95"/>
        </c:scaling>
        <c:delete val="0"/>
        <c:axPos val="l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 b="0" dirty="0" smtClean="0"/>
                  <a:t>2000 </a:t>
                </a:r>
                <a:r>
                  <a:rPr lang="fi-FI" b="0" dirty="0"/>
                  <a:t>= 100</a:t>
                </a:r>
              </a:p>
            </c:rich>
          </c:tx>
          <c:layout>
            <c:manualLayout>
              <c:xMode val="edge"/>
              <c:yMode val="edge"/>
              <c:x val="5.2652719480040272E-2"/>
              <c:y val="0"/>
            </c:manualLayout>
          </c:layout>
          <c:overlay val="0"/>
          <c:spPr>
            <a:solidFill>
              <a:schemeClr val="bg1"/>
            </a:solidFill>
          </c:spPr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77360488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75316791596480548"/>
          <c:y val="0.11864872681668931"/>
          <c:w val="0.24285405104118651"/>
          <c:h val="0.791838356637153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>
          <a:solidFill>
            <a:srgbClr val="002060"/>
          </a:solidFill>
        </a:defRPr>
      </a:pPr>
      <a:endParaRPr lang="fi-FI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772669548031628E-2"/>
          <c:y val="7.1164891243184508E-2"/>
          <c:w val="0.68226118639493138"/>
          <c:h val="0.8544261889516270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Taul1!$B$2:$B$17</c:f>
              <c:numCache>
                <c:formatCode>#,##0.0</c:formatCode>
                <c:ptCount val="16"/>
                <c:pt idx="0">
                  <c:v>100</c:v>
                </c:pt>
                <c:pt idx="1">
                  <c:v>98.73</c:v>
                </c:pt>
                <c:pt idx="2">
                  <c:v>100.33</c:v>
                </c:pt>
                <c:pt idx="3">
                  <c:v>114.49</c:v>
                </c:pt>
                <c:pt idx="4">
                  <c:v>149.11000000000001</c:v>
                </c:pt>
                <c:pt idx="5">
                  <c:v>147.86000000000001</c:v>
                </c:pt>
                <c:pt idx="6">
                  <c:v>191.1</c:v>
                </c:pt>
                <c:pt idx="7">
                  <c:v>169.89</c:v>
                </c:pt>
                <c:pt idx="8">
                  <c:v>98.36</c:v>
                </c:pt>
                <c:pt idx="9">
                  <c:v>72.7</c:v>
                </c:pt>
                <c:pt idx="10">
                  <c:v>121.08</c:v>
                </c:pt>
                <c:pt idx="11">
                  <c:v>100.08</c:v>
                </c:pt>
                <c:pt idx="12">
                  <c:v>118.7</c:v>
                </c:pt>
                <c:pt idx="13">
                  <c:v>136.84</c:v>
                </c:pt>
                <c:pt idx="14">
                  <c:v>139.62</c:v>
                </c:pt>
                <c:pt idx="15">
                  <c:v>164.01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ln w="508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Taul1!$A$2:$A$17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Taul1!$C$2:$C$17</c:f>
              <c:numCache>
                <c:formatCode>#,##0.0</c:formatCode>
                <c:ptCount val="16"/>
                <c:pt idx="0">
                  <c:v>100</c:v>
                </c:pt>
                <c:pt idx="1">
                  <c:v>106.56</c:v>
                </c:pt>
                <c:pt idx="2">
                  <c:v>102.95</c:v>
                </c:pt>
                <c:pt idx="3">
                  <c:v>106.87</c:v>
                </c:pt>
                <c:pt idx="4">
                  <c:v>109.6</c:v>
                </c:pt>
                <c:pt idx="5">
                  <c:v>112.27</c:v>
                </c:pt>
                <c:pt idx="6">
                  <c:v>103.47</c:v>
                </c:pt>
                <c:pt idx="7">
                  <c:v>123.56</c:v>
                </c:pt>
                <c:pt idx="8">
                  <c:v>116.29</c:v>
                </c:pt>
                <c:pt idx="9">
                  <c:v>113.37</c:v>
                </c:pt>
                <c:pt idx="10">
                  <c:v>116.36</c:v>
                </c:pt>
                <c:pt idx="11">
                  <c:v>127.03</c:v>
                </c:pt>
                <c:pt idx="12">
                  <c:v>137.88</c:v>
                </c:pt>
                <c:pt idx="13">
                  <c:v>138.44999999999999</c:v>
                </c:pt>
                <c:pt idx="14">
                  <c:v>151.1</c:v>
                </c:pt>
                <c:pt idx="15">
                  <c:v>159.9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Taul1!$D$2:$D$17</c:f>
              <c:numCache>
                <c:formatCode>#,##0.0</c:formatCode>
                <c:ptCount val="16"/>
                <c:pt idx="0">
                  <c:v>100</c:v>
                </c:pt>
                <c:pt idx="1">
                  <c:v>98.55</c:v>
                </c:pt>
                <c:pt idx="2">
                  <c:v>116.11</c:v>
                </c:pt>
                <c:pt idx="3">
                  <c:v>135.44</c:v>
                </c:pt>
                <c:pt idx="4">
                  <c:v>142.6</c:v>
                </c:pt>
                <c:pt idx="5">
                  <c:v>159.38999999999999</c:v>
                </c:pt>
                <c:pt idx="6">
                  <c:v>186.13</c:v>
                </c:pt>
                <c:pt idx="7">
                  <c:v>219.39</c:v>
                </c:pt>
                <c:pt idx="8">
                  <c:v>236.95</c:v>
                </c:pt>
                <c:pt idx="9">
                  <c:v>190.2</c:v>
                </c:pt>
                <c:pt idx="10">
                  <c:v>209.78</c:v>
                </c:pt>
                <c:pt idx="11">
                  <c:v>181.66</c:v>
                </c:pt>
                <c:pt idx="12">
                  <c:v>110.84</c:v>
                </c:pt>
                <c:pt idx="13">
                  <c:v>155.75</c:v>
                </c:pt>
                <c:pt idx="14">
                  <c:v>174.22</c:v>
                </c:pt>
                <c:pt idx="15">
                  <c:v>176.95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Taul1!$E$2:$E$17</c:f>
              <c:numCache>
                <c:formatCode>#,##0.0</c:formatCode>
                <c:ptCount val="16"/>
                <c:pt idx="0">
                  <c:v>100</c:v>
                </c:pt>
                <c:pt idx="1">
                  <c:v>103.9</c:v>
                </c:pt>
                <c:pt idx="2">
                  <c:v>101.67</c:v>
                </c:pt>
                <c:pt idx="3">
                  <c:v>104.82</c:v>
                </c:pt>
                <c:pt idx="4">
                  <c:v>108.43</c:v>
                </c:pt>
                <c:pt idx="5">
                  <c:v>114.17</c:v>
                </c:pt>
                <c:pt idx="6">
                  <c:v>120.45</c:v>
                </c:pt>
                <c:pt idx="7">
                  <c:v>130.44999999999999</c:v>
                </c:pt>
                <c:pt idx="8">
                  <c:v>127.43</c:v>
                </c:pt>
                <c:pt idx="9">
                  <c:v>115.64</c:v>
                </c:pt>
                <c:pt idx="10">
                  <c:v>123.25</c:v>
                </c:pt>
                <c:pt idx="11">
                  <c:v>130.96</c:v>
                </c:pt>
                <c:pt idx="12">
                  <c:v>123.16</c:v>
                </c:pt>
                <c:pt idx="13">
                  <c:v>115.6</c:v>
                </c:pt>
                <c:pt idx="14">
                  <c:v>114.4</c:v>
                </c:pt>
                <c:pt idx="15">
                  <c:v>114.59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ln w="508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Taul1!$A$2:$A$17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Taul1!$F$2:$F$17</c:f>
              <c:numCache>
                <c:formatCode>#,##0.0</c:formatCode>
                <c:ptCount val="16"/>
                <c:pt idx="0">
                  <c:v>100</c:v>
                </c:pt>
                <c:pt idx="1">
                  <c:v>99.76</c:v>
                </c:pt>
                <c:pt idx="2">
                  <c:v>91.5</c:v>
                </c:pt>
                <c:pt idx="3">
                  <c:v>89.28</c:v>
                </c:pt>
                <c:pt idx="4">
                  <c:v>89.65</c:v>
                </c:pt>
                <c:pt idx="5">
                  <c:v>88</c:v>
                </c:pt>
                <c:pt idx="6">
                  <c:v>89.7</c:v>
                </c:pt>
                <c:pt idx="7">
                  <c:v>96.38</c:v>
                </c:pt>
                <c:pt idx="8">
                  <c:v>82.68</c:v>
                </c:pt>
                <c:pt idx="9">
                  <c:v>77.84</c:v>
                </c:pt>
                <c:pt idx="10">
                  <c:v>77.25</c:v>
                </c:pt>
                <c:pt idx="11">
                  <c:v>76.36</c:v>
                </c:pt>
                <c:pt idx="12">
                  <c:v>78.87</c:v>
                </c:pt>
                <c:pt idx="13">
                  <c:v>78.349999999999994</c:v>
                </c:pt>
                <c:pt idx="14">
                  <c:v>77.95</c:v>
                </c:pt>
                <c:pt idx="15">
                  <c:v>78.92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7361664"/>
        <c:axId val="477362056"/>
      </c:lineChart>
      <c:catAx>
        <c:axId val="47736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baseline="0">
                <a:solidFill>
                  <a:srgbClr val="002060"/>
                </a:solidFill>
              </a:defRPr>
            </a:pPr>
            <a:endParaRPr lang="fi-FI"/>
          </a:p>
        </c:txPr>
        <c:crossAx val="477362056"/>
        <c:crosses val="autoZero"/>
        <c:auto val="1"/>
        <c:lblAlgn val="ctr"/>
        <c:lblOffset val="100"/>
        <c:noMultiLvlLbl val="0"/>
      </c:catAx>
      <c:valAx>
        <c:axId val="477362056"/>
        <c:scaling>
          <c:orientation val="minMax"/>
          <c:max val="240"/>
          <c:min val="70"/>
        </c:scaling>
        <c:delete val="0"/>
        <c:axPos val="l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chemeClr val="accent2"/>
                    </a:solidFill>
                  </a:defRPr>
                </a:pPr>
                <a:r>
                  <a:rPr lang="fi-FI" sz="1400" b="0" baseline="0" dirty="0" smtClean="0">
                    <a:solidFill>
                      <a:schemeClr val="accent2"/>
                    </a:solidFill>
                  </a:rPr>
                  <a:t>2000 = 100</a:t>
                </a:r>
                <a:endParaRPr lang="fi-FI" sz="1400" b="0" baseline="0" dirty="0">
                  <a:solidFill>
                    <a:schemeClr val="accent2"/>
                  </a:solidFill>
                </a:endParaRPr>
              </a:p>
            </c:rich>
          </c:tx>
          <c:layout>
            <c:manualLayout>
              <c:xMode val="edge"/>
              <c:yMode val="edge"/>
              <c:x val="5.3564470081704632E-2"/>
              <c:y val="0"/>
            </c:manualLayout>
          </c:layout>
          <c:overlay val="0"/>
          <c:spPr>
            <a:solidFill>
              <a:schemeClr val="bg1"/>
            </a:solidFill>
          </c:spPr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2060"/>
                </a:solidFill>
              </a:defRPr>
            </a:pPr>
            <a:endParaRPr lang="fi-FI"/>
          </a:p>
        </c:txPr>
        <c:crossAx val="47736166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7478289449320437"/>
          <c:y val="3.1902271151327322E-2"/>
          <c:w val="0.22521710550679555"/>
          <c:h val="0.89754662012986497"/>
        </c:manualLayout>
      </c:layout>
      <c:overlay val="0"/>
      <c:txPr>
        <a:bodyPr/>
        <a:lstStyle/>
        <a:p>
          <a:pPr>
            <a:defRPr sz="11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dirty="0" err="1" smtClean="0">
                <a:solidFill>
                  <a:srgbClr val="002060"/>
                </a:solidFill>
              </a:rPr>
              <a:t>Yritysten</a:t>
            </a:r>
            <a:r>
              <a:rPr lang="en-GB" sz="1400" b="0" dirty="0" smtClean="0">
                <a:solidFill>
                  <a:srgbClr val="002060"/>
                </a:solidFill>
              </a:rPr>
              <a:t> </a:t>
            </a:r>
            <a:r>
              <a:rPr lang="en-GB" sz="1400" b="0" dirty="0" err="1" smtClean="0">
                <a:solidFill>
                  <a:srgbClr val="002060"/>
                </a:solidFill>
              </a:rPr>
              <a:t>kiinteät</a:t>
            </a:r>
            <a:r>
              <a:rPr lang="en-GB" sz="1400" b="0" dirty="0" smtClean="0">
                <a:solidFill>
                  <a:srgbClr val="002060"/>
                </a:solidFill>
              </a:rPr>
              <a:t> </a:t>
            </a:r>
            <a:r>
              <a:rPr lang="en-GB" sz="1400" b="0" dirty="0" err="1" smtClean="0">
                <a:solidFill>
                  <a:srgbClr val="002060"/>
                </a:solidFill>
              </a:rPr>
              <a:t>investoinnit</a:t>
            </a:r>
            <a:r>
              <a:rPr lang="en-GB" sz="1400" b="0" dirty="0" smtClean="0">
                <a:solidFill>
                  <a:srgbClr val="002060"/>
                </a:solidFill>
              </a:rPr>
              <a:t>, </a:t>
            </a:r>
            <a:r>
              <a:rPr lang="en-GB" sz="1400" b="0" dirty="0" err="1" smtClean="0">
                <a:solidFill>
                  <a:srgbClr val="002060"/>
                </a:solidFill>
              </a:rPr>
              <a:t>indeksi</a:t>
            </a:r>
            <a:r>
              <a:rPr lang="en-GB" sz="1400" b="0" dirty="0" smtClean="0">
                <a:solidFill>
                  <a:srgbClr val="002060"/>
                </a:solidFill>
              </a:rPr>
              <a:t> 2005=100</a:t>
            </a:r>
            <a:endParaRPr lang="en-GB" sz="1400" b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4.5332442365519567E-2"/>
          <c:y val="2.799145445140165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997432328977588E-2"/>
          <c:y val="6.4156413602612594E-2"/>
          <c:w val="0.77514168229806557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Ruotsi </c:v>
                </c:pt>
              </c:strCache>
            </c:strRef>
          </c:tx>
          <c:spPr>
            <a:ln w="635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Taul1!$B$2:$B$14</c:f>
              <c:numCache>
                <c:formatCode>General</c:formatCode>
                <c:ptCount val="13"/>
                <c:pt idx="0">
                  <c:v>100</c:v>
                </c:pt>
                <c:pt idx="1">
                  <c:v>109.5</c:v>
                </c:pt>
                <c:pt idx="2">
                  <c:v>120.669</c:v>
                </c:pt>
                <c:pt idx="3">
                  <c:v>125.49576</c:v>
                </c:pt>
                <c:pt idx="4">
                  <c:v>106.42</c:v>
                </c:pt>
                <c:pt idx="5">
                  <c:v>110.039</c:v>
                </c:pt>
                <c:pt idx="6">
                  <c:v>117.962</c:v>
                </c:pt>
                <c:pt idx="7">
                  <c:v>121.38200000000001</c:v>
                </c:pt>
                <c:pt idx="8">
                  <c:v>122.35299999999999</c:v>
                </c:pt>
                <c:pt idx="9">
                  <c:v>130.06200000000001</c:v>
                </c:pt>
                <c:pt idx="10">
                  <c:v>137.60499999999999</c:v>
                </c:pt>
                <c:pt idx="11">
                  <c:v>144.07300000000001</c:v>
                </c:pt>
                <c:pt idx="12">
                  <c:v>149.83600000000001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Alankomaat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Taul1!$C$2:$C$14</c:f>
              <c:numCache>
                <c:formatCode>General</c:formatCode>
                <c:ptCount val="13"/>
                <c:pt idx="0">
                  <c:v>100</c:v>
                </c:pt>
                <c:pt idx="1">
                  <c:v>107.1</c:v>
                </c:pt>
                <c:pt idx="2">
                  <c:v>116.63200000000001</c:v>
                </c:pt>
                <c:pt idx="3">
                  <c:v>123.63</c:v>
                </c:pt>
                <c:pt idx="4">
                  <c:v>110.154</c:v>
                </c:pt>
                <c:pt idx="5">
                  <c:v>106.85</c:v>
                </c:pt>
                <c:pt idx="6">
                  <c:v>120.633</c:v>
                </c:pt>
                <c:pt idx="7">
                  <c:v>115.928</c:v>
                </c:pt>
                <c:pt idx="8">
                  <c:v>112.45</c:v>
                </c:pt>
                <c:pt idx="9">
                  <c:v>117.398</c:v>
                </c:pt>
                <c:pt idx="10">
                  <c:v>127.495</c:v>
                </c:pt>
                <c:pt idx="11">
                  <c:v>134.124</c:v>
                </c:pt>
                <c:pt idx="12">
                  <c:v>141.63499999999999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USA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Taul1!$D$2:$D$14</c:f>
              <c:numCache>
                <c:formatCode>General</c:formatCode>
                <c:ptCount val="13"/>
                <c:pt idx="0">
                  <c:v>100</c:v>
                </c:pt>
                <c:pt idx="1">
                  <c:v>107.1</c:v>
                </c:pt>
                <c:pt idx="2">
                  <c:v>113.41889999999999</c:v>
                </c:pt>
                <c:pt idx="3">
                  <c:v>112.625</c:v>
                </c:pt>
                <c:pt idx="4">
                  <c:v>95.055999999999997</c:v>
                </c:pt>
                <c:pt idx="5">
                  <c:v>97.432000000000002</c:v>
                </c:pt>
                <c:pt idx="6">
                  <c:v>104.934</c:v>
                </c:pt>
                <c:pt idx="7">
                  <c:v>114.378</c:v>
                </c:pt>
                <c:pt idx="8">
                  <c:v>117.81</c:v>
                </c:pt>
                <c:pt idx="9">
                  <c:v>125.114</c:v>
                </c:pt>
                <c:pt idx="10">
                  <c:v>128.61699999999999</c:v>
                </c:pt>
                <c:pt idx="11">
                  <c:v>128.488</c:v>
                </c:pt>
                <c:pt idx="12">
                  <c:v>133.756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Saksa 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Taul1!$E$2:$E$14</c:f>
              <c:numCache>
                <c:formatCode>General</c:formatCode>
                <c:ptCount val="13"/>
                <c:pt idx="0">
                  <c:v>100</c:v>
                </c:pt>
                <c:pt idx="1">
                  <c:v>108.5</c:v>
                </c:pt>
                <c:pt idx="2">
                  <c:v>116.96299999999999</c:v>
                </c:pt>
                <c:pt idx="3">
                  <c:v>119.419</c:v>
                </c:pt>
                <c:pt idx="4">
                  <c:v>100.90900000000001</c:v>
                </c:pt>
                <c:pt idx="5">
                  <c:v>107.16500000000001</c:v>
                </c:pt>
                <c:pt idx="6">
                  <c:v>114.988</c:v>
                </c:pt>
                <c:pt idx="7">
                  <c:v>113.378</c:v>
                </c:pt>
                <c:pt idx="8">
                  <c:v>111.45099999999999</c:v>
                </c:pt>
                <c:pt idx="9">
                  <c:v>116.46599999999999</c:v>
                </c:pt>
                <c:pt idx="10">
                  <c:v>118.679</c:v>
                </c:pt>
                <c:pt idx="11">
                  <c:v>121.646</c:v>
                </c:pt>
                <c:pt idx="12">
                  <c:v>125.417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Sveitsi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Taul1!$F$2:$F$14</c:f>
              <c:numCache>
                <c:formatCode>General</c:formatCode>
                <c:ptCount val="13"/>
                <c:pt idx="0">
                  <c:v>100</c:v>
                </c:pt>
                <c:pt idx="1">
                  <c:v>107.1</c:v>
                </c:pt>
                <c:pt idx="2">
                  <c:v>114.91800000000001</c:v>
                </c:pt>
                <c:pt idx="3">
                  <c:v>115.49299999999999</c:v>
                </c:pt>
                <c:pt idx="4">
                  <c:v>103.251</c:v>
                </c:pt>
                <c:pt idx="5">
                  <c:v>107.27800000000001</c:v>
                </c:pt>
                <c:pt idx="6">
                  <c:v>112.85599999999999</c:v>
                </c:pt>
                <c:pt idx="7">
                  <c:v>117.25700000000001</c:v>
                </c:pt>
                <c:pt idx="8">
                  <c:v>119.01600000000001</c:v>
                </c:pt>
                <c:pt idx="9">
                  <c:v>121.754</c:v>
                </c:pt>
                <c:pt idx="10">
                  <c:v>122.60599999999999</c:v>
                </c:pt>
                <c:pt idx="11">
                  <c:v>123.955</c:v>
                </c:pt>
                <c:pt idx="12">
                  <c:v>126.18600000000001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Suomi </c:v>
                </c:pt>
              </c:strCache>
            </c:strRef>
          </c:tx>
          <c:spPr>
            <a:ln w="63500" cap="rnd">
              <a:solidFill>
                <a:srgbClr val="30BEFE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Taul1!$G$2:$G$14</c:f>
              <c:numCache>
                <c:formatCode>General</c:formatCode>
                <c:ptCount val="13"/>
                <c:pt idx="0">
                  <c:v>100</c:v>
                </c:pt>
                <c:pt idx="1">
                  <c:v>102.2</c:v>
                </c:pt>
                <c:pt idx="2">
                  <c:v>119.16500000000001</c:v>
                </c:pt>
                <c:pt idx="3">
                  <c:v>125.004</c:v>
                </c:pt>
                <c:pt idx="4">
                  <c:v>105.503</c:v>
                </c:pt>
                <c:pt idx="5">
                  <c:v>98.962000000000003</c:v>
                </c:pt>
                <c:pt idx="6">
                  <c:v>102.03</c:v>
                </c:pt>
                <c:pt idx="7">
                  <c:v>98.867000000000004</c:v>
                </c:pt>
                <c:pt idx="8">
                  <c:v>91.65</c:v>
                </c:pt>
                <c:pt idx="9">
                  <c:v>90.459000000000003</c:v>
                </c:pt>
                <c:pt idx="10">
                  <c:v>90.096999999999994</c:v>
                </c:pt>
                <c:pt idx="11">
                  <c:v>93.251000000000005</c:v>
                </c:pt>
                <c:pt idx="12">
                  <c:v>96.421000000000006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7362840"/>
        <c:axId val="477363232"/>
      </c:lineChart>
      <c:catAx>
        <c:axId val="47736284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477363232"/>
        <c:crosses val="autoZero"/>
        <c:auto val="1"/>
        <c:lblAlgn val="ctr"/>
        <c:lblOffset val="100"/>
        <c:noMultiLvlLbl val="0"/>
      </c:catAx>
      <c:valAx>
        <c:axId val="477363232"/>
        <c:scaling>
          <c:orientation val="minMax"/>
          <c:min val="85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477362840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investoinnit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Taul1!$B$2:$B$12</c:f>
              <c:numCache>
                <c:formatCode>General</c:formatCode>
                <c:ptCount val="11"/>
                <c:pt idx="0">
                  <c:v>23.401</c:v>
                </c:pt>
                <c:pt idx="1">
                  <c:v>23.988</c:v>
                </c:pt>
                <c:pt idx="2">
                  <c:v>27.751999999999999</c:v>
                </c:pt>
                <c:pt idx="3">
                  <c:v>29.318000000000001</c:v>
                </c:pt>
                <c:pt idx="4">
                  <c:v>24.523</c:v>
                </c:pt>
                <c:pt idx="5">
                  <c:v>23.488</c:v>
                </c:pt>
                <c:pt idx="6">
                  <c:v>24.405999999999999</c:v>
                </c:pt>
                <c:pt idx="7">
                  <c:v>23.652999999999999</c:v>
                </c:pt>
                <c:pt idx="8">
                  <c:v>21.882000000000001</c:v>
                </c:pt>
                <c:pt idx="9">
                  <c:v>21.248999999999999</c:v>
                </c:pt>
                <c:pt idx="10">
                  <c:v>22.44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408328"/>
        <c:axId val="464408720"/>
      </c:lineChart>
      <c:catAx>
        <c:axId val="464408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300" b="1" i="0" u="none" strike="noStrike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464408720"/>
        <c:crosses val="autoZero"/>
        <c:auto val="1"/>
        <c:lblAlgn val="ctr"/>
        <c:lblOffset val="100"/>
        <c:tickLblSkip val="1"/>
        <c:noMultiLvlLbl val="0"/>
      </c:catAx>
      <c:valAx>
        <c:axId val="464408720"/>
        <c:scaling>
          <c:orientation val="minMax"/>
          <c:max val="32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4408328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investoinnit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Taul1!$B$2:$B$12</c:f>
              <c:numCache>
                <c:formatCode>General</c:formatCode>
                <c:ptCount val="11"/>
                <c:pt idx="0">
                  <c:v>15.552</c:v>
                </c:pt>
                <c:pt idx="1">
                  <c:v>16.047999999999998</c:v>
                </c:pt>
                <c:pt idx="2">
                  <c:v>19.326000000000001</c:v>
                </c:pt>
                <c:pt idx="3">
                  <c:v>20.507000000000001</c:v>
                </c:pt>
                <c:pt idx="4">
                  <c:v>16.399999999999999</c:v>
                </c:pt>
                <c:pt idx="5">
                  <c:v>15.401999999999999</c:v>
                </c:pt>
                <c:pt idx="6">
                  <c:v>16.707000000000001</c:v>
                </c:pt>
                <c:pt idx="7">
                  <c:v>16.503</c:v>
                </c:pt>
                <c:pt idx="8">
                  <c:v>15.007</c:v>
                </c:pt>
                <c:pt idx="9">
                  <c:v>14.545</c:v>
                </c:pt>
                <c:pt idx="10">
                  <c:v>15.997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T&amp;K-investoinnit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Taul1!$C$2:$C$12</c:f>
              <c:numCache>
                <c:formatCode>General</c:formatCode>
                <c:ptCount val="11"/>
                <c:pt idx="0">
                  <c:v>7.8490000000000002</c:v>
                </c:pt>
                <c:pt idx="1">
                  <c:v>7.94</c:v>
                </c:pt>
                <c:pt idx="2">
                  <c:v>8.4260000000000002</c:v>
                </c:pt>
                <c:pt idx="3">
                  <c:v>8.8109999999999999</c:v>
                </c:pt>
                <c:pt idx="4">
                  <c:v>8.1229999999999993</c:v>
                </c:pt>
                <c:pt idx="5">
                  <c:v>8.0860000000000003</c:v>
                </c:pt>
                <c:pt idx="6">
                  <c:v>7.6989999999999998</c:v>
                </c:pt>
                <c:pt idx="7">
                  <c:v>7.15</c:v>
                </c:pt>
                <c:pt idx="8">
                  <c:v>6.875</c:v>
                </c:pt>
                <c:pt idx="9">
                  <c:v>6.7039999999999997</c:v>
                </c:pt>
                <c:pt idx="10">
                  <c:v>6.4429999999999996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409504"/>
        <c:axId val="464409896"/>
      </c:lineChart>
      <c:catAx>
        <c:axId val="464409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300" b="1" i="0" u="none" strike="noStrike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464409896"/>
        <c:crosses val="autoZero"/>
        <c:auto val="1"/>
        <c:lblAlgn val="ctr"/>
        <c:lblOffset val="100"/>
        <c:tickLblSkip val="1"/>
        <c:noMultiLvlLbl val="0"/>
      </c:catAx>
      <c:valAx>
        <c:axId val="464409896"/>
        <c:scaling>
          <c:orientation val="minMax"/>
          <c:max val="22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4409504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ja T&amp;K -investoinnit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Taul1!$B$2:$B$12</c:f>
              <c:numCache>
                <c:formatCode>General</c:formatCode>
                <c:ptCount val="11"/>
                <c:pt idx="0">
                  <c:v>19.841000000000001</c:v>
                </c:pt>
                <c:pt idx="1">
                  <c:v>20.794</c:v>
                </c:pt>
                <c:pt idx="2">
                  <c:v>24.821000000000002</c:v>
                </c:pt>
                <c:pt idx="3">
                  <c:v>27.286000000000001</c:v>
                </c:pt>
                <c:pt idx="4">
                  <c:v>22.923999999999999</c:v>
                </c:pt>
                <c:pt idx="5">
                  <c:v>21.672000000000001</c:v>
                </c:pt>
                <c:pt idx="6">
                  <c:v>23.038</c:v>
                </c:pt>
                <c:pt idx="7">
                  <c:v>23.100999999999999</c:v>
                </c:pt>
                <c:pt idx="8">
                  <c:v>21.651</c:v>
                </c:pt>
                <c:pt idx="9">
                  <c:v>21.16</c:v>
                </c:pt>
                <c:pt idx="10">
                  <c:v>22.44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Kiinteän pääoman kuluminen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Taul1!$C$2:$C$12</c:f>
              <c:numCache>
                <c:formatCode>General</c:formatCode>
                <c:ptCount val="11"/>
                <c:pt idx="0">
                  <c:v>17.393000000000001</c:v>
                </c:pt>
                <c:pt idx="1">
                  <c:v>18.140999999999998</c:v>
                </c:pt>
                <c:pt idx="2">
                  <c:v>19.234000000000002</c:v>
                </c:pt>
                <c:pt idx="3">
                  <c:v>20.651</c:v>
                </c:pt>
                <c:pt idx="4">
                  <c:v>21.209</c:v>
                </c:pt>
                <c:pt idx="5">
                  <c:v>21.15</c:v>
                </c:pt>
                <c:pt idx="6">
                  <c:v>21.651</c:v>
                </c:pt>
                <c:pt idx="7">
                  <c:v>22.446999999999999</c:v>
                </c:pt>
                <c:pt idx="8">
                  <c:v>22.7</c:v>
                </c:pt>
                <c:pt idx="9">
                  <c:v>22.785</c:v>
                </c:pt>
                <c:pt idx="10">
                  <c:v>22.896000000000001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410680"/>
        <c:axId val="464411072"/>
      </c:lineChart>
      <c:catAx>
        <c:axId val="464410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300" b="1" i="0" u="none" strike="noStrike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464411072"/>
        <c:crosses val="autoZero"/>
        <c:auto val="1"/>
        <c:lblAlgn val="ctr"/>
        <c:lblOffset val="100"/>
        <c:noMultiLvlLbl val="0"/>
      </c:catAx>
      <c:valAx>
        <c:axId val="464411072"/>
        <c:scaling>
          <c:orientation val="minMax"/>
          <c:max val="28"/>
          <c:min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441068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4522019337891E-2"/>
          <c:y val="7.6035483085939534E-2"/>
          <c:w val="0.87671290829405835"/>
          <c:h val="0.76695732307892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2016e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0">
                  <c:v>8725</c:v>
                </c:pt>
                <c:pt idx="1">
                  <c:v>8957</c:v>
                </c:pt>
                <c:pt idx="2">
                  <c:v>10090</c:v>
                </c:pt>
                <c:pt idx="3">
                  <c:v>10000</c:v>
                </c:pt>
                <c:pt idx="4">
                  <c:v>8583</c:v>
                </c:pt>
                <c:pt idx="5">
                  <c:v>7856</c:v>
                </c:pt>
                <c:pt idx="6">
                  <c:v>7624</c:v>
                </c:pt>
                <c:pt idx="7">
                  <c:v>7056</c:v>
                </c:pt>
                <c:pt idx="8">
                  <c:v>6409</c:v>
                </c:pt>
                <c:pt idx="9">
                  <c:v>6313</c:v>
                </c:pt>
                <c:pt idx="10">
                  <c:v>6809</c:v>
                </c:pt>
                <c:pt idx="11">
                  <c:v>7118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Teknologiateollisuus, ml. tietotekniikka-ala sekä suunnittelu ja konsultointi 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Taul1!$A$2:$A$13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2016e</c:v>
                </c:pt>
              </c:strCache>
            </c:strRef>
          </c:cat>
          <c:val>
            <c:numRef>
              <c:f>Taul1!$C$2:$C$13</c:f>
              <c:numCache>
                <c:formatCode>General</c:formatCode>
                <c:ptCount val="12"/>
                <c:pt idx="0">
                  <c:v>6400</c:v>
                </c:pt>
                <c:pt idx="1">
                  <c:v>6531</c:v>
                </c:pt>
                <c:pt idx="2">
                  <c:v>7294</c:v>
                </c:pt>
                <c:pt idx="3">
                  <c:v>8411</c:v>
                </c:pt>
                <c:pt idx="4">
                  <c:v>7150</c:v>
                </c:pt>
                <c:pt idx="5">
                  <c:v>6944</c:v>
                </c:pt>
                <c:pt idx="6">
                  <c:v>6846</c:v>
                </c:pt>
                <c:pt idx="7">
                  <c:v>5944</c:v>
                </c:pt>
                <c:pt idx="8">
                  <c:v>5261</c:v>
                </c:pt>
                <c:pt idx="9">
                  <c:v>5784</c:v>
                </c:pt>
                <c:pt idx="10">
                  <c:v>5471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4412248"/>
        <c:axId val="464412640"/>
      </c:barChart>
      <c:catAx>
        <c:axId val="464412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64412640"/>
        <c:crosses val="autoZero"/>
        <c:auto val="1"/>
        <c:lblAlgn val="ctr"/>
        <c:lblOffset val="100"/>
        <c:noMultiLvlLbl val="0"/>
      </c:catAx>
      <c:valAx>
        <c:axId val="464412640"/>
        <c:scaling>
          <c:orientation val="minMax"/>
          <c:max val="11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64412248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7.0849466275910739E-2"/>
          <c:y val="0.93841851773414064"/>
          <c:w val="0.86844099457043999"/>
          <c:h val="4.634597891900899E-2"/>
        </c:manualLayout>
      </c:layout>
      <c:overlay val="0"/>
      <c:txPr>
        <a:bodyPr/>
        <a:lstStyle/>
        <a:p>
          <a:pPr>
            <a:defRPr sz="1400" b="1" i="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0412080452805E-2"/>
          <c:y val="3.0256176909409457E-2"/>
          <c:w val="0.89551768011976851"/>
          <c:h val="0.6676479146159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Suorat sijoitukset sisään, vuosivirta keskimäärin 2003-2012, % bkt:sta</c:v>
                </c:pt>
              </c:strCache>
            </c:strRef>
          </c:tx>
          <c:spPr>
            <a:solidFill>
              <a:srgbClr val="0070C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Irlanti</c:v>
                </c:pt>
                <c:pt idx="1">
                  <c:v>Viro</c:v>
                </c:pt>
                <c:pt idx="2">
                  <c:v>Puola</c:v>
                </c:pt>
                <c:pt idx="3">
                  <c:v>Belgia</c:v>
                </c:pt>
                <c:pt idx="4">
                  <c:v>Itävalta</c:v>
                </c:pt>
                <c:pt idx="5">
                  <c:v>Ruotsi</c:v>
                </c:pt>
                <c:pt idx="6">
                  <c:v>Norja</c:v>
                </c:pt>
                <c:pt idx="7">
                  <c:v>Alankomaat</c:v>
                </c:pt>
                <c:pt idx="8">
                  <c:v>Saksa</c:v>
                </c:pt>
                <c:pt idx="9">
                  <c:v>Suomi</c:v>
                </c:pt>
                <c:pt idx="10">
                  <c:v>Italia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5.4</c:v>
                </c:pt>
                <c:pt idx="1">
                  <c:v>9.5</c:v>
                </c:pt>
                <c:pt idx="2">
                  <c:v>3.6</c:v>
                </c:pt>
                <c:pt idx="3">
                  <c:v>15.1</c:v>
                </c:pt>
                <c:pt idx="4">
                  <c:v>2.6</c:v>
                </c:pt>
                <c:pt idx="5">
                  <c:v>3.7</c:v>
                </c:pt>
                <c:pt idx="6">
                  <c:v>2.7</c:v>
                </c:pt>
                <c:pt idx="7">
                  <c:v>4</c:v>
                </c:pt>
                <c:pt idx="8">
                  <c:v>1.2</c:v>
                </c:pt>
                <c:pt idx="9">
                  <c:v>2</c:v>
                </c:pt>
                <c:pt idx="10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Ulkomaisomisteisten tytäryhtiöiden vuosittaiset investoinnit aineelliseen kiinteään pääomaan keskimäärin 2003-2012, % bkt:sta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Irlanti</c:v>
                </c:pt>
                <c:pt idx="1">
                  <c:v>Viro</c:v>
                </c:pt>
                <c:pt idx="2">
                  <c:v>Puola</c:v>
                </c:pt>
                <c:pt idx="3">
                  <c:v>Belgia</c:v>
                </c:pt>
                <c:pt idx="4">
                  <c:v>Itävalta</c:v>
                </c:pt>
                <c:pt idx="5">
                  <c:v>Ruotsi</c:v>
                </c:pt>
                <c:pt idx="6">
                  <c:v>Norja</c:v>
                </c:pt>
                <c:pt idx="7">
                  <c:v>Alankomaat</c:v>
                </c:pt>
                <c:pt idx="8">
                  <c:v>Saksa</c:v>
                </c:pt>
                <c:pt idx="9">
                  <c:v>Suomi</c:v>
                </c:pt>
                <c:pt idx="10">
                  <c:v>Italia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3.4</c:v>
                </c:pt>
                <c:pt idx="1">
                  <c:v>3.3</c:v>
                </c:pt>
                <c:pt idx="2">
                  <c:v>2.8</c:v>
                </c:pt>
                <c:pt idx="3">
                  <c:v>2.7</c:v>
                </c:pt>
                <c:pt idx="4">
                  <c:v>2.2999999999999998</c:v>
                </c:pt>
                <c:pt idx="5">
                  <c:v>2.2000000000000002</c:v>
                </c:pt>
                <c:pt idx="6">
                  <c:v>2.1</c:v>
                </c:pt>
                <c:pt idx="7">
                  <c:v>1.4</c:v>
                </c:pt>
                <c:pt idx="8">
                  <c:v>1.4</c:v>
                </c:pt>
                <c:pt idx="9">
                  <c:v>1</c:v>
                </c:pt>
                <c:pt idx="10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4413424"/>
        <c:axId val="464413816"/>
      </c:barChart>
      <c:catAx>
        <c:axId val="46441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64413816"/>
        <c:crosses val="autoZero"/>
        <c:auto val="1"/>
        <c:lblAlgn val="ctr"/>
        <c:lblOffset val="100"/>
        <c:noMultiLvlLbl val="0"/>
      </c:catAx>
      <c:valAx>
        <c:axId val="464413816"/>
        <c:scaling>
          <c:orientation val="minMax"/>
          <c:max val="17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64413424"/>
        <c:crosses val="autoZero"/>
        <c:crossBetween val="between"/>
        <c:majorUnit val="1"/>
        <c:minorUnit val="0.5"/>
      </c:valAx>
    </c:plotArea>
    <c:legend>
      <c:legendPos val="b"/>
      <c:layout>
        <c:manualLayout>
          <c:xMode val="edge"/>
          <c:yMode val="edge"/>
          <c:x val="6.7384027806294058E-2"/>
          <c:y val="0.855650201688684"/>
          <c:w val="0.93213063345803626"/>
          <c:h val="0.13877761709789907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3.0936287702781007E-2"/>
          <c:w val="0.87725631768953072"/>
          <c:h val="0.8187361571788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Teollisuusyritysten arvonlisäys/työntekijä</c:v>
                </c:pt>
              </c:strCache>
            </c:strRef>
          </c:tx>
          <c:spPr>
            <a:solidFill>
              <a:srgbClr val="0070C0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11"/>
                <c:pt idx="0">
                  <c:v>86369.505839999998</c:v>
                </c:pt>
                <c:pt idx="1">
                  <c:v>92574.599260000003</c:v>
                </c:pt>
                <c:pt idx="2">
                  <c:v>100311.5113</c:v>
                </c:pt>
                <c:pt idx="3">
                  <c:v>96091.844060000003</c:v>
                </c:pt>
                <c:pt idx="4">
                  <c:v>80210.442190000002</c:v>
                </c:pt>
                <c:pt idx="5">
                  <c:v>88943.977589999995</c:v>
                </c:pt>
                <c:pt idx="6">
                  <c:v>89387.755099999995</c:v>
                </c:pt>
                <c:pt idx="7">
                  <c:v>80623.253209999995</c:v>
                </c:pt>
                <c:pt idx="8">
                  <c:v>85561.683600000004</c:v>
                </c:pt>
                <c:pt idx="9">
                  <c:v>88512.22421</c:v>
                </c:pt>
                <c:pt idx="10">
                  <c:v>91848.384170000005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Palveluyritysten arvonlisäys/työntekijä</c:v>
                </c:pt>
              </c:strCache>
            </c:strRef>
          </c:tx>
          <c:spPr>
            <a:solidFill>
              <a:srgbClr val="00B05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Sheet1!$C$2:$C$12</c:f>
              <c:numCache>
                <c:formatCode>#,##0</c:formatCode>
                <c:ptCount val="11"/>
                <c:pt idx="0">
                  <c:v>53912.151559999998</c:v>
                </c:pt>
                <c:pt idx="1">
                  <c:v>53714.083839999999</c:v>
                </c:pt>
                <c:pt idx="2">
                  <c:v>56865.128960000002</c:v>
                </c:pt>
                <c:pt idx="3">
                  <c:v>58852.692770000001</c:v>
                </c:pt>
                <c:pt idx="4">
                  <c:v>56913.222679999999</c:v>
                </c:pt>
                <c:pt idx="5">
                  <c:v>58795.8174</c:v>
                </c:pt>
                <c:pt idx="6">
                  <c:v>61413.808270000001</c:v>
                </c:pt>
                <c:pt idx="7">
                  <c:v>62557.062879999998</c:v>
                </c:pt>
                <c:pt idx="8">
                  <c:v>62606.731910000002</c:v>
                </c:pt>
                <c:pt idx="9">
                  <c:v>62562.433299999997</c:v>
                </c:pt>
                <c:pt idx="10">
                  <c:v>64310.05111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69010256"/>
        <c:axId val="269009864"/>
      </c:barChart>
      <c:catAx>
        <c:axId val="26901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69009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9009864"/>
        <c:scaling>
          <c:orientation val="minMax"/>
          <c:max val="110000"/>
          <c:min val="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69010256"/>
        <c:crosses val="autoZero"/>
        <c:crossBetween val="between"/>
        <c:majorUnit val="10000"/>
        <c:minorUnit val="5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0412080452805E-2"/>
          <c:y val="3.0256176909409457E-2"/>
          <c:w val="0.89551768011976851"/>
          <c:h val="0.72601585804359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6">
                <a:alpha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Italia</c:v>
                </c:pt>
                <c:pt idx="1">
                  <c:v>Saksa</c:v>
                </c:pt>
                <c:pt idx="2">
                  <c:v>Suomi</c:v>
                </c:pt>
                <c:pt idx="3">
                  <c:v>Norja</c:v>
                </c:pt>
                <c:pt idx="4">
                  <c:v>Puola</c:v>
                </c:pt>
                <c:pt idx="5">
                  <c:v>Itävalta</c:v>
                </c:pt>
                <c:pt idx="6">
                  <c:v>Alankomaat</c:v>
                </c:pt>
                <c:pt idx="7">
                  <c:v>Ruotsi</c:v>
                </c:pt>
                <c:pt idx="8">
                  <c:v>Viro</c:v>
                </c:pt>
                <c:pt idx="9">
                  <c:v>Belgia</c:v>
                </c:pt>
                <c:pt idx="10">
                  <c:v>Irlanti</c:v>
                </c:pt>
              </c:strCache>
            </c:strRef>
          </c:cat>
          <c:val>
            <c:numRef>
              <c:f>Taul1!$B$2:$B$12</c:f>
              <c:numCache>
                <c:formatCode>0%</c:formatCode>
                <c:ptCount val="11"/>
                <c:pt idx="0">
                  <c:v>0.11</c:v>
                </c:pt>
                <c:pt idx="1">
                  <c:v>0.17</c:v>
                </c:pt>
                <c:pt idx="2">
                  <c:v>0.19</c:v>
                </c:pt>
                <c:pt idx="3">
                  <c:v>0.24</c:v>
                </c:pt>
                <c:pt idx="4">
                  <c:v>0.28000000000000003</c:v>
                </c:pt>
                <c:pt idx="5">
                  <c:v>0.28999999999999998</c:v>
                </c:pt>
                <c:pt idx="6">
                  <c:v>0.3</c:v>
                </c:pt>
                <c:pt idx="7">
                  <c:v>0.35</c:v>
                </c:pt>
                <c:pt idx="8">
                  <c:v>0.36</c:v>
                </c:pt>
                <c:pt idx="9">
                  <c:v>0.37</c:v>
                </c:pt>
                <c:pt idx="10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Kauppa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Italia</c:v>
                </c:pt>
                <c:pt idx="1">
                  <c:v>Saksa</c:v>
                </c:pt>
                <c:pt idx="2">
                  <c:v>Suomi</c:v>
                </c:pt>
                <c:pt idx="3">
                  <c:v>Norja</c:v>
                </c:pt>
                <c:pt idx="4">
                  <c:v>Puola</c:v>
                </c:pt>
                <c:pt idx="5">
                  <c:v>Itävalta</c:v>
                </c:pt>
                <c:pt idx="6">
                  <c:v>Alankomaat</c:v>
                </c:pt>
                <c:pt idx="7">
                  <c:v>Ruotsi</c:v>
                </c:pt>
                <c:pt idx="8">
                  <c:v>Viro</c:v>
                </c:pt>
                <c:pt idx="9">
                  <c:v>Belgia</c:v>
                </c:pt>
                <c:pt idx="10">
                  <c:v>Irlanti</c:v>
                </c:pt>
              </c:strCache>
            </c:strRef>
          </c:cat>
          <c:val>
            <c:numRef>
              <c:f>Taul1!$C$2:$C$12</c:f>
              <c:numCache>
                <c:formatCode>0%</c:formatCode>
                <c:ptCount val="11"/>
                <c:pt idx="0">
                  <c:v>0.08</c:v>
                </c:pt>
                <c:pt idx="1">
                  <c:v>0.08</c:v>
                </c:pt>
                <c:pt idx="2">
                  <c:v>0.16</c:v>
                </c:pt>
                <c:pt idx="3">
                  <c:v>0.21</c:v>
                </c:pt>
                <c:pt idx="4">
                  <c:v>0.14000000000000001</c:v>
                </c:pt>
                <c:pt idx="5">
                  <c:v>0.28999999999999998</c:v>
                </c:pt>
                <c:pt idx="6">
                  <c:v>0.17</c:v>
                </c:pt>
                <c:pt idx="7">
                  <c:v>0.23</c:v>
                </c:pt>
                <c:pt idx="8">
                  <c:v>0.21</c:v>
                </c:pt>
                <c:pt idx="9">
                  <c:v>0.14000000000000001</c:v>
                </c:pt>
                <c:pt idx="10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4414600"/>
        <c:axId val="464414992"/>
      </c:barChart>
      <c:catAx>
        <c:axId val="464414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64414992"/>
        <c:crosses val="autoZero"/>
        <c:auto val="1"/>
        <c:lblAlgn val="ctr"/>
        <c:lblOffset val="100"/>
        <c:noMultiLvlLbl val="0"/>
      </c:catAx>
      <c:valAx>
        <c:axId val="464414992"/>
        <c:scaling>
          <c:orientation val="minMax"/>
          <c:max val="0.5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0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64414600"/>
        <c:crosses val="autoZero"/>
        <c:crossBetween val="between"/>
        <c:majorUnit val="0.1"/>
        <c:minorUnit val="1.0000000000000002E-2"/>
      </c:valAx>
    </c:plotArea>
    <c:legend>
      <c:legendPos val="b"/>
      <c:layout>
        <c:manualLayout>
          <c:xMode val="edge"/>
          <c:yMode val="edge"/>
          <c:x val="6.7384027806294058E-2"/>
          <c:y val="0.89734160011730491"/>
          <c:w val="0.93213063345803626"/>
          <c:h val="9.7086199387651034E-2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595563805785396E-2"/>
          <c:y val="4.5754898761248747E-2"/>
          <c:w val="0.70815729459172416"/>
          <c:h val="0.9140017334678487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Kaikki yritykset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0.0\ %</c:formatCode>
                <c:ptCount val="15"/>
                <c:pt idx="0">
                  <c:v>4.7100999999999997E-2</c:v>
                </c:pt>
                <c:pt idx="1">
                  <c:v>6.1315999999999996E-2</c:v>
                </c:pt>
                <c:pt idx="2">
                  <c:v>4.7685999999999999E-2</c:v>
                </c:pt>
                <c:pt idx="3">
                  <c:v>4.6924E-2</c:v>
                </c:pt>
                <c:pt idx="4">
                  <c:v>5.0133999999999998E-2</c:v>
                </c:pt>
                <c:pt idx="5">
                  <c:v>4.8894E-2</c:v>
                </c:pt>
                <c:pt idx="6">
                  <c:v>6.1671150000000001E-2</c:v>
                </c:pt>
                <c:pt idx="7">
                  <c:v>6.6664440000000005E-2</c:v>
                </c:pt>
                <c:pt idx="8">
                  <c:v>3.3349660000000003E-2</c:v>
                </c:pt>
                <c:pt idx="9">
                  <c:v>1.8056849999999999E-2</c:v>
                </c:pt>
                <c:pt idx="10">
                  <c:v>3.8843759999999998E-2</c:v>
                </c:pt>
                <c:pt idx="11">
                  <c:v>3.8096290000000005E-2</c:v>
                </c:pt>
                <c:pt idx="12">
                  <c:v>2.5175860000000001E-2</c:v>
                </c:pt>
                <c:pt idx="13">
                  <c:v>1.9E-2</c:v>
                </c:pt>
                <c:pt idx="14">
                  <c:v>2.7E-2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0.0\ %</c:formatCode>
                <c:ptCount val="15"/>
                <c:pt idx="0">
                  <c:v>7.9232999999999998E-2</c:v>
                </c:pt>
                <c:pt idx="1">
                  <c:v>8.8247999999999993E-2</c:v>
                </c:pt>
                <c:pt idx="2">
                  <c:v>6.5589000000000008E-2</c:v>
                </c:pt>
                <c:pt idx="3">
                  <c:v>6.9463999999999998E-2</c:v>
                </c:pt>
                <c:pt idx="4">
                  <c:v>6.5909999999999996E-2</c:v>
                </c:pt>
                <c:pt idx="5">
                  <c:v>6.7253999999999994E-2</c:v>
                </c:pt>
                <c:pt idx="6">
                  <c:v>0.118836</c:v>
                </c:pt>
                <c:pt idx="7">
                  <c:v>0.12026999999999999</c:v>
                </c:pt>
                <c:pt idx="8">
                  <c:v>6.3288999999999998E-2</c:v>
                </c:pt>
                <c:pt idx="9">
                  <c:v>3.5260000000000001E-3</c:v>
                </c:pt>
                <c:pt idx="10">
                  <c:v>3.1972E-2</c:v>
                </c:pt>
                <c:pt idx="11">
                  <c:v>4.6131999999999999E-2</c:v>
                </c:pt>
                <c:pt idx="12">
                  <c:v>-4.4529999999999995E-3</c:v>
                </c:pt>
                <c:pt idx="13">
                  <c:v>-1E-3</c:v>
                </c:pt>
                <c:pt idx="14">
                  <c:v>1.6E-2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415776"/>
        <c:axId val="507793520"/>
      </c:lineChart>
      <c:catAx>
        <c:axId val="46441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  <a:latin typeface="Arial" pitchFamily="34" charset="0"/>
              </a:defRPr>
            </a:pPr>
            <a:endParaRPr lang="fi-FI"/>
          </a:p>
        </c:txPr>
        <c:crossAx val="507793520"/>
        <c:crosses val="autoZero"/>
        <c:auto val="1"/>
        <c:lblAlgn val="ctr"/>
        <c:lblOffset val="100"/>
        <c:noMultiLvlLbl val="0"/>
      </c:catAx>
      <c:valAx>
        <c:axId val="50779352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  <a:latin typeface="Arial" pitchFamily="34" charset="0"/>
              </a:defRPr>
            </a:pPr>
            <a:endParaRPr lang="fi-FI"/>
          </a:p>
        </c:txPr>
        <c:crossAx val="46441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28994024405651"/>
          <c:y val="0.15191417892466078"/>
          <c:w val="0.21366548066359198"/>
          <c:h val="0.59175665986873127"/>
        </c:manualLayout>
      </c:layout>
      <c:overlay val="0"/>
      <c:txPr>
        <a:bodyPr/>
        <a:lstStyle/>
        <a:p>
          <a:pPr>
            <a:defRPr sz="1400" b="1" i="0" baseline="0">
              <a:latin typeface="Arial Narrow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306638719932253E-2"/>
          <c:y val="2.1684839773854631E-2"/>
          <c:w val="0.93399825653667523"/>
          <c:h val="0.82556879982788089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635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2016e</c:v>
                </c:pt>
                <c:pt idx="9">
                  <c:v>2017e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48.3</c:v>
                </c:pt>
                <c:pt idx="1">
                  <c:v>54.8</c:v>
                </c:pt>
                <c:pt idx="2">
                  <c:v>54.8</c:v>
                </c:pt>
                <c:pt idx="3">
                  <c:v>54.4</c:v>
                </c:pt>
                <c:pt idx="4">
                  <c:v>56.2</c:v>
                </c:pt>
                <c:pt idx="5">
                  <c:v>57.5</c:v>
                </c:pt>
                <c:pt idx="6">
                  <c:v>58.1</c:v>
                </c:pt>
                <c:pt idx="7">
                  <c:v>58.3</c:v>
                </c:pt>
                <c:pt idx="8">
                  <c:v>58.3</c:v>
                </c:pt>
                <c:pt idx="9">
                  <c:v>57.9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Tanska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2016e</c:v>
                </c:pt>
                <c:pt idx="9">
                  <c:v>2017e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50.5</c:v>
                </c:pt>
                <c:pt idx="1">
                  <c:v>56.8</c:v>
                </c:pt>
                <c:pt idx="2">
                  <c:v>57.1</c:v>
                </c:pt>
                <c:pt idx="3">
                  <c:v>56.8</c:v>
                </c:pt>
                <c:pt idx="4">
                  <c:v>58.3</c:v>
                </c:pt>
                <c:pt idx="5">
                  <c:v>56.5</c:v>
                </c:pt>
                <c:pt idx="6">
                  <c:v>56</c:v>
                </c:pt>
                <c:pt idx="7">
                  <c:v>55.7</c:v>
                </c:pt>
                <c:pt idx="8">
                  <c:v>55.1</c:v>
                </c:pt>
                <c:pt idx="9">
                  <c:v>54.6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2016e</c:v>
                </c:pt>
                <c:pt idx="9">
                  <c:v>2017e</c:v>
                </c:pt>
              </c:strCache>
            </c:strRef>
          </c:cat>
          <c:val>
            <c:numRef>
              <c:f>Taul1!$D$2:$D$11</c:f>
              <c:numCache>
                <c:formatCode>General</c:formatCode>
                <c:ptCount val="10"/>
                <c:pt idx="0">
                  <c:v>50.4</c:v>
                </c:pt>
                <c:pt idx="1">
                  <c:v>53.1</c:v>
                </c:pt>
                <c:pt idx="2">
                  <c:v>51.3</c:v>
                </c:pt>
                <c:pt idx="3">
                  <c:v>50.6</c:v>
                </c:pt>
                <c:pt idx="4">
                  <c:v>51.6</c:v>
                </c:pt>
                <c:pt idx="5">
                  <c:v>52.3</c:v>
                </c:pt>
                <c:pt idx="6">
                  <c:v>51.6</c:v>
                </c:pt>
                <c:pt idx="7">
                  <c:v>50.4</c:v>
                </c:pt>
                <c:pt idx="8">
                  <c:v>50.2</c:v>
                </c:pt>
                <c:pt idx="9">
                  <c:v>49.9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Saksa</c:v>
                </c:pt>
              </c:strCache>
            </c:strRef>
          </c:tx>
          <c:spPr>
            <a:ln w="635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2016e</c:v>
                </c:pt>
                <c:pt idx="9">
                  <c:v>2017e</c:v>
                </c:pt>
              </c:strCache>
            </c:strRef>
          </c:cat>
          <c:val>
            <c:numRef>
              <c:f>Taul1!$E$2:$E$11</c:f>
              <c:numCache>
                <c:formatCode>General</c:formatCode>
                <c:ptCount val="10"/>
                <c:pt idx="0">
                  <c:v>43.6</c:v>
                </c:pt>
                <c:pt idx="1">
                  <c:v>47.6</c:v>
                </c:pt>
                <c:pt idx="2">
                  <c:v>47.4</c:v>
                </c:pt>
                <c:pt idx="3">
                  <c:v>44.8</c:v>
                </c:pt>
                <c:pt idx="4">
                  <c:v>44.4</c:v>
                </c:pt>
                <c:pt idx="5">
                  <c:v>44.5</c:v>
                </c:pt>
                <c:pt idx="6">
                  <c:v>44.2</c:v>
                </c:pt>
                <c:pt idx="7">
                  <c:v>44</c:v>
                </c:pt>
                <c:pt idx="8">
                  <c:v>44.3</c:v>
                </c:pt>
                <c:pt idx="9">
                  <c:v>44.4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7794304"/>
        <c:axId val="507794696"/>
      </c:lineChart>
      <c:catAx>
        <c:axId val="50779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507794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7794696"/>
        <c:scaling>
          <c:orientation val="minMax"/>
          <c:max val="60"/>
          <c:min val="42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507794304"/>
        <c:crosses val="autoZero"/>
        <c:crossBetween val="between"/>
        <c:maj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9871538770407835"/>
          <c:y val="0.92720155751256084"/>
          <c:w val="0.49251563385462754"/>
          <c:h val="6.4902871614458318E-2"/>
        </c:manualLayout>
      </c:layout>
      <c:overlay val="0"/>
      <c:txPr>
        <a:bodyPr/>
        <a:lstStyle/>
        <a:p>
          <a:pPr>
            <a:defRPr sz="16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354199168137723E-2"/>
          <c:y val="3.5889751226935981E-2"/>
          <c:w val="0.83427209420406134"/>
          <c:h val="0.863443964779927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0-9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Saksa</c:v>
                </c:pt>
                <c:pt idx="1">
                  <c:v>USA</c:v>
                </c:pt>
                <c:pt idx="2">
                  <c:v>Suomi</c:v>
                </c:pt>
                <c:pt idx="3">
                  <c:v>Puola</c:v>
                </c:pt>
                <c:pt idx="4">
                  <c:v>Ruotsi</c:v>
                </c:pt>
                <c:pt idx="5">
                  <c:v>Iso-
Britannia</c:v>
                </c:pt>
                <c:pt idx="6">
                  <c:v>Tšekki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Taul1!$B$2:$B$13</c:f>
              <c:numCache>
                <c:formatCode>0</c:formatCode>
                <c:ptCount val="12"/>
                <c:pt idx="0">
                  <c:v>4</c:v>
                </c:pt>
                <c:pt idx="1">
                  <c:v>13</c:v>
                </c:pt>
                <c:pt idx="2">
                  <c:v>3</c:v>
                </c:pt>
                <c:pt idx="3">
                  <c:v>6</c:v>
                </c:pt>
                <c:pt idx="4">
                  <c:v>11</c:v>
                </c:pt>
                <c:pt idx="5">
                  <c:v>14</c:v>
                </c:pt>
                <c:pt idx="6">
                  <c:v>5</c:v>
                </c:pt>
                <c:pt idx="7">
                  <c:v>20</c:v>
                </c:pt>
                <c:pt idx="8">
                  <c:v>7</c:v>
                </c:pt>
                <c:pt idx="9">
                  <c:v>15</c:v>
                </c:pt>
                <c:pt idx="10">
                  <c:v>6</c:v>
                </c:pt>
                <c:pt idx="11">
                  <c:v>23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10-49</c:v>
                </c:pt>
              </c:strCache>
            </c:strRef>
          </c:tx>
          <c:spPr>
            <a:solidFill>
              <a:schemeClr val="accent2">
                <a:lumMod val="25000"/>
                <a:lumOff val="75000"/>
              </a:scheme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Saksa</c:v>
                </c:pt>
                <c:pt idx="1">
                  <c:v>USA</c:v>
                </c:pt>
                <c:pt idx="2">
                  <c:v>Suomi</c:v>
                </c:pt>
                <c:pt idx="3">
                  <c:v>Puola</c:v>
                </c:pt>
                <c:pt idx="4">
                  <c:v>Ruotsi</c:v>
                </c:pt>
                <c:pt idx="5">
                  <c:v>Iso-
Britannia</c:v>
                </c:pt>
                <c:pt idx="6">
                  <c:v>Tšekki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Taul1!$C$2:$C$13</c:f>
              <c:numCache>
                <c:formatCode>0</c:formatCode>
                <c:ptCount val="12"/>
                <c:pt idx="0">
                  <c:v>7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15</c:v>
                </c:pt>
                <c:pt idx="9">
                  <c:v>11</c:v>
                </c:pt>
                <c:pt idx="10">
                  <c:v>19</c:v>
                </c:pt>
                <c:pt idx="11">
                  <c:v>17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50-249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Saksa</c:v>
                </c:pt>
                <c:pt idx="1">
                  <c:v>USA</c:v>
                </c:pt>
                <c:pt idx="2">
                  <c:v>Suomi</c:v>
                </c:pt>
                <c:pt idx="3">
                  <c:v>Puola</c:v>
                </c:pt>
                <c:pt idx="4">
                  <c:v>Ruotsi</c:v>
                </c:pt>
                <c:pt idx="5">
                  <c:v>Iso-
Britannia</c:v>
                </c:pt>
                <c:pt idx="6">
                  <c:v>Tšekki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Taul1!$D$2:$D$13</c:f>
              <c:numCache>
                <c:formatCode>0</c:formatCode>
                <c:ptCount val="12"/>
                <c:pt idx="0">
                  <c:v>14</c:v>
                </c:pt>
                <c:pt idx="1">
                  <c:v>9</c:v>
                </c:pt>
                <c:pt idx="2">
                  <c:v>20</c:v>
                </c:pt>
                <c:pt idx="3">
                  <c:v>20</c:v>
                </c:pt>
                <c:pt idx="4">
                  <c:v>16</c:v>
                </c:pt>
                <c:pt idx="5">
                  <c:v>14</c:v>
                </c:pt>
                <c:pt idx="6">
                  <c:v>22</c:v>
                </c:pt>
                <c:pt idx="7">
                  <c:v>15</c:v>
                </c:pt>
                <c:pt idx="8">
                  <c:v>24</c:v>
                </c:pt>
                <c:pt idx="9">
                  <c:v>24</c:v>
                </c:pt>
                <c:pt idx="10">
                  <c:v>29</c:v>
                </c:pt>
                <c:pt idx="11">
                  <c:v>33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250+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Saksa</c:v>
                </c:pt>
                <c:pt idx="1">
                  <c:v>USA</c:v>
                </c:pt>
                <c:pt idx="2">
                  <c:v>Suomi</c:v>
                </c:pt>
                <c:pt idx="3">
                  <c:v>Puola</c:v>
                </c:pt>
                <c:pt idx="4">
                  <c:v>Ruotsi</c:v>
                </c:pt>
                <c:pt idx="5">
                  <c:v>Iso-
Britannia</c:v>
                </c:pt>
                <c:pt idx="6">
                  <c:v>Tšekki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Taul1!$E$2:$E$13</c:f>
              <c:numCache>
                <c:formatCode>0</c:formatCode>
                <c:ptCount val="12"/>
                <c:pt idx="0">
                  <c:v>75</c:v>
                </c:pt>
                <c:pt idx="1">
                  <c:v>72</c:v>
                </c:pt>
                <c:pt idx="2">
                  <c:v>69</c:v>
                </c:pt>
                <c:pt idx="3">
                  <c:v>65</c:v>
                </c:pt>
                <c:pt idx="4">
                  <c:v>64</c:v>
                </c:pt>
                <c:pt idx="5">
                  <c:v>64</c:v>
                </c:pt>
                <c:pt idx="6">
                  <c:v>63</c:v>
                </c:pt>
                <c:pt idx="7">
                  <c:v>55</c:v>
                </c:pt>
                <c:pt idx="8">
                  <c:v>54</c:v>
                </c:pt>
                <c:pt idx="9">
                  <c:v>50</c:v>
                </c:pt>
                <c:pt idx="10">
                  <c:v>46</c:v>
                </c:pt>
                <c:pt idx="1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07795088"/>
        <c:axId val="507795480"/>
      </c:barChart>
      <c:catAx>
        <c:axId val="50779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1"/>
          <a:lstStyle/>
          <a:p>
            <a:pPr>
              <a:defRPr sz="1100" b="1" i="0" baseline="0"/>
            </a:pPr>
            <a:endParaRPr lang="fi-FI"/>
          </a:p>
        </c:txPr>
        <c:crossAx val="507795480"/>
        <c:crosses val="autoZero"/>
        <c:auto val="1"/>
        <c:lblAlgn val="ctr"/>
        <c:lblOffset val="100"/>
        <c:noMultiLvlLbl val="0"/>
      </c:catAx>
      <c:valAx>
        <c:axId val="507795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fi-FI"/>
          </a:p>
        </c:txPr>
        <c:crossAx val="50779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497593991171976"/>
          <c:y val="0.37971420283107871"/>
          <c:w val="8.8791917356649847E-2"/>
          <c:h val="0.24057468041469818"/>
        </c:manualLayout>
      </c:layout>
      <c:overlay val="0"/>
      <c:txPr>
        <a:bodyPr/>
        <a:lstStyle/>
        <a:p>
          <a:pPr>
            <a:defRPr sz="1400" b="0" i="0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393208514680174E-2"/>
          <c:y val="3.5328973864015109E-2"/>
          <c:w val="0.67799105330634002"/>
          <c:h val="0.8744629384613830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Suuri yritys</c:v>
                </c:pt>
              </c:strCache>
            </c:strRef>
          </c:tx>
          <c:spPr>
            <a:ln>
              <a:solidFill>
                <a:srgbClr val="FF4770"/>
              </a:solidFill>
            </a:ln>
          </c:spPr>
          <c:marker>
            <c:symbol val="none"/>
          </c:marker>
          <c:cat>
            <c:numRef>
              <c:f>Taul1!$A$2:$A$49</c:f>
              <c:numCache>
                <c:formatCode>General</c:formatCode>
                <c:ptCount val="48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</c:numCache>
            </c:numRef>
          </c:cat>
          <c:val>
            <c:numRef>
              <c:f>Taul1!$B$2:$B$49</c:f>
              <c:numCache>
                <c:formatCode>General</c:formatCode>
                <c:ptCount val="48"/>
                <c:pt idx="0">
                  <c:v>0.86250000000000004</c:v>
                </c:pt>
                <c:pt idx="1">
                  <c:v>0.84299999999999997</c:v>
                </c:pt>
                <c:pt idx="2">
                  <c:v>0.85120000000000007</c:v>
                </c:pt>
                <c:pt idx="3">
                  <c:v>0.87599999999999989</c:v>
                </c:pt>
                <c:pt idx="4">
                  <c:v>0.87970000000000004</c:v>
                </c:pt>
                <c:pt idx="5">
                  <c:v>0.88319999999999999</c:v>
                </c:pt>
                <c:pt idx="6">
                  <c:v>0.88340000000000007</c:v>
                </c:pt>
                <c:pt idx="7">
                  <c:v>0.86909999999999998</c:v>
                </c:pt>
                <c:pt idx="8">
                  <c:v>0.87239999999999995</c:v>
                </c:pt>
                <c:pt idx="9">
                  <c:v>0.87599999999999989</c:v>
                </c:pt>
                <c:pt idx="10">
                  <c:v>0.86900000000000011</c:v>
                </c:pt>
                <c:pt idx="11">
                  <c:v>0.86250000000000004</c:v>
                </c:pt>
                <c:pt idx="12">
                  <c:v>0.90170000000000006</c:v>
                </c:pt>
                <c:pt idx="13">
                  <c:v>0.90249999999999997</c:v>
                </c:pt>
                <c:pt idx="14">
                  <c:v>0.90049999999999997</c:v>
                </c:pt>
                <c:pt idx="15">
                  <c:v>0.89439999999999997</c:v>
                </c:pt>
                <c:pt idx="16">
                  <c:v>0.87419999999999998</c:v>
                </c:pt>
                <c:pt idx="17">
                  <c:v>0.87</c:v>
                </c:pt>
                <c:pt idx="18">
                  <c:v>0.86959999999999993</c:v>
                </c:pt>
                <c:pt idx="19">
                  <c:v>0.87890000000000001</c:v>
                </c:pt>
                <c:pt idx="20">
                  <c:v>0.86080000000000001</c:v>
                </c:pt>
                <c:pt idx="21">
                  <c:v>0.85589999999999999</c:v>
                </c:pt>
                <c:pt idx="22">
                  <c:v>0.86849999999999994</c:v>
                </c:pt>
                <c:pt idx="23">
                  <c:v>0.87139999999999995</c:v>
                </c:pt>
                <c:pt idx="24">
                  <c:v>0.84959999999999991</c:v>
                </c:pt>
                <c:pt idx="25">
                  <c:v>0.86459999999999992</c:v>
                </c:pt>
                <c:pt idx="26">
                  <c:v>0.8640000000000001</c:v>
                </c:pt>
                <c:pt idx="27">
                  <c:v>0.86099999999999999</c:v>
                </c:pt>
                <c:pt idx="28">
                  <c:v>0.87</c:v>
                </c:pt>
                <c:pt idx="29">
                  <c:v>0.86699999999999999</c:v>
                </c:pt>
                <c:pt idx="30">
                  <c:v>0.86799999999999999</c:v>
                </c:pt>
                <c:pt idx="31">
                  <c:v>0.86099999999999999</c:v>
                </c:pt>
                <c:pt idx="32">
                  <c:v>0.871</c:v>
                </c:pt>
                <c:pt idx="33">
                  <c:v>0.86499999999999999</c:v>
                </c:pt>
                <c:pt idx="34">
                  <c:v>0.86299999999999999</c:v>
                </c:pt>
                <c:pt idx="35">
                  <c:v>0.86</c:v>
                </c:pt>
                <c:pt idx="36">
                  <c:v>0.85970000000000002</c:v>
                </c:pt>
                <c:pt idx="37">
                  <c:v>0.86499999999999999</c:v>
                </c:pt>
                <c:pt idx="38">
                  <c:v>0.86199999999999999</c:v>
                </c:pt>
                <c:pt idx="39">
                  <c:v>0.85499999999999998</c:v>
                </c:pt>
                <c:pt idx="40">
                  <c:v>0.85209999999999997</c:v>
                </c:pt>
                <c:pt idx="41">
                  <c:v>0.85440000000000005</c:v>
                </c:pt>
                <c:pt idx="42">
                  <c:v>0.85880000000000001</c:v>
                </c:pt>
                <c:pt idx="43">
                  <c:v>0.84699999999999998</c:v>
                </c:pt>
                <c:pt idx="44">
                  <c:v>0.84299999999999997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Keskisuuri yritys</c:v>
                </c:pt>
              </c:strCache>
            </c:strRef>
          </c:tx>
          <c:marker>
            <c:symbol val="none"/>
          </c:marker>
          <c:cat>
            <c:numRef>
              <c:f>Taul1!$A$2:$A$49</c:f>
              <c:numCache>
                <c:formatCode>General</c:formatCode>
                <c:ptCount val="48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</c:numCache>
            </c:numRef>
          </c:cat>
          <c:val>
            <c:numRef>
              <c:f>Taul1!$C$2:$C$49</c:f>
              <c:numCache>
                <c:formatCode>General</c:formatCode>
                <c:ptCount val="48"/>
                <c:pt idx="0">
                  <c:v>7.3800000000000004E-2</c:v>
                </c:pt>
                <c:pt idx="1">
                  <c:v>8.2500000000000004E-2</c:v>
                </c:pt>
                <c:pt idx="2">
                  <c:v>7.6700000000000004E-2</c:v>
                </c:pt>
                <c:pt idx="3">
                  <c:v>7.6399999999999996E-2</c:v>
                </c:pt>
                <c:pt idx="4">
                  <c:v>7.5700000000000003E-2</c:v>
                </c:pt>
                <c:pt idx="5">
                  <c:v>7.3800000000000004E-2</c:v>
                </c:pt>
                <c:pt idx="6">
                  <c:v>7.4499999999999997E-2</c:v>
                </c:pt>
                <c:pt idx="7">
                  <c:v>8.0299999999999996E-2</c:v>
                </c:pt>
                <c:pt idx="8">
                  <c:v>7.980000000000001E-2</c:v>
                </c:pt>
                <c:pt idx="9">
                  <c:v>7.5300000000000006E-2</c:v>
                </c:pt>
                <c:pt idx="10">
                  <c:v>8.1699999999999995E-2</c:v>
                </c:pt>
                <c:pt idx="11">
                  <c:v>8.3900000000000002E-2</c:v>
                </c:pt>
                <c:pt idx="12">
                  <c:v>6.3E-2</c:v>
                </c:pt>
                <c:pt idx="13">
                  <c:v>6.1200000000000004E-2</c:v>
                </c:pt>
                <c:pt idx="14">
                  <c:v>6.3600000000000004E-2</c:v>
                </c:pt>
                <c:pt idx="15">
                  <c:v>6.6299999999999998E-2</c:v>
                </c:pt>
                <c:pt idx="16">
                  <c:v>8.3800000000000013E-2</c:v>
                </c:pt>
                <c:pt idx="17">
                  <c:v>8.4900000000000003E-2</c:v>
                </c:pt>
                <c:pt idx="18">
                  <c:v>8.3299999999999999E-2</c:v>
                </c:pt>
                <c:pt idx="19">
                  <c:v>7.9199999999999993E-2</c:v>
                </c:pt>
                <c:pt idx="20">
                  <c:v>9.1199999999999989E-2</c:v>
                </c:pt>
                <c:pt idx="21">
                  <c:v>9.9199999999999997E-2</c:v>
                </c:pt>
                <c:pt idx="22">
                  <c:v>8.5299999999999987E-2</c:v>
                </c:pt>
                <c:pt idx="23">
                  <c:v>7.85E-2</c:v>
                </c:pt>
                <c:pt idx="24">
                  <c:v>8.6999999999999994E-2</c:v>
                </c:pt>
                <c:pt idx="25">
                  <c:v>8.5800000000000001E-2</c:v>
                </c:pt>
                <c:pt idx="26">
                  <c:v>8.8800000000000004E-2</c:v>
                </c:pt>
                <c:pt idx="27">
                  <c:v>8.6300000000000002E-2</c:v>
                </c:pt>
                <c:pt idx="28">
                  <c:v>8.5900000000000004E-2</c:v>
                </c:pt>
                <c:pt idx="29">
                  <c:v>8.72E-2</c:v>
                </c:pt>
                <c:pt idx="30">
                  <c:v>8.7899999999999992E-2</c:v>
                </c:pt>
                <c:pt idx="31">
                  <c:v>9.1899999999999996E-2</c:v>
                </c:pt>
                <c:pt idx="32">
                  <c:v>8.48E-2</c:v>
                </c:pt>
                <c:pt idx="33">
                  <c:v>8.900000000000001E-2</c:v>
                </c:pt>
                <c:pt idx="34">
                  <c:v>8.9200000000000002E-2</c:v>
                </c:pt>
                <c:pt idx="35">
                  <c:v>9.2799999999999994E-2</c:v>
                </c:pt>
                <c:pt idx="36">
                  <c:v>8.929999999999999E-2</c:v>
                </c:pt>
                <c:pt idx="37">
                  <c:v>8.6400000000000005E-2</c:v>
                </c:pt>
                <c:pt idx="38">
                  <c:v>8.8400000000000006E-2</c:v>
                </c:pt>
                <c:pt idx="39">
                  <c:v>9.2100000000000001E-2</c:v>
                </c:pt>
                <c:pt idx="40">
                  <c:v>9.1800000000000007E-2</c:v>
                </c:pt>
                <c:pt idx="41">
                  <c:v>8.9099999999999999E-2</c:v>
                </c:pt>
                <c:pt idx="42">
                  <c:v>8.6699999999999999E-2</c:v>
                </c:pt>
                <c:pt idx="43">
                  <c:v>9.64E-2</c:v>
                </c:pt>
                <c:pt idx="44">
                  <c:v>9.7100000000000006E-2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Pieni yritys</c:v>
                </c:pt>
              </c:strCache>
            </c:strRef>
          </c:tx>
          <c:marker>
            <c:symbol val="none"/>
          </c:marker>
          <c:cat>
            <c:numRef>
              <c:f>Taul1!$A$2:$A$49</c:f>
              <c:numCache>
                <c:formatCode>General</c:formatCode>
                <c:ptCount val="48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</c:numCache>
            </c:numRef>
          </c:cat>
          <c:val>
            <c:numRef>
              <c:f>Taul1!$D$2:$D$49</c:f>
              <c:numCache>
                <c:formatCode>General</c:formatCode>
                <c:ptCount val="48"/>
                <c:pt idx="0">
                  <c:v>3.2799999999999996E-2</c:v>
                </c:pt>
                <c:pt idx="1">
                  <c:v>3.7900000000000003E-2</c:v>
                </c:pt>
                <c:pt idx="2">
                  <c:v>3.44E-2</c:v>
                </c:pt>
                <c:pt idx="3">
                  <c:v>3.4799999999999998E-2</c:v>
                </c:pt>
                <c:pt idx="4">
                  <c:v>3.2400000000000005E-2</c:v>
                </c:pt>
                <c:pt idx="5">
                  <c:v>3.0899999999999997E-2</c:v>
                </c:pt>
                <c:pt idx="6">
                  <c:v>0.03</c:v>
                </c:pt>
                <c:pt idx="7">
                  <c:v>3.7200000000000004E-2</c:v>
                </c:pt>
                <c:pt idx="8">
                  <c:v>3.5799999999999998E-2</c:v>
                </c:pt>
                <c:pt idx="9">
                  <c:v>3.7400000000000003E-2</c:v>
                </c:pt>
                <c:pt idx="10">
                  <c:v>3.7499999999999999E-2</c:v>
                </c:pt>
                <c:pt idx="11">
                  <c:v>4.1900000000000007E-2</c:v>
                </c:pt>
                <c:pt idx="12">
                  <c:v>2.98E-2</c:v>
                </c:pt>
                <c:pt idx="13">
                  <c:v>3.0699999999999998E-2</c:v>
                </c:pt>
                <c:pt idx="14">
                  <c:v>3.0099999999999998E-2</c:v>
                </c:pt>
                <c:pt idx="15">
                  <c:v>3.2599999999999997E-2</c:v>
                </c:pt>
                <c:pt idx="16">
                  <c:v>3.3599999999999998E-2</c:v>
                </c:pt>
                <c:pt idx="17">
                  <c:v>3.4700000000000002E-2</c:v>
                </c:pt>
                <c:pt idx="18">
                  <c:v>3.7499999999999999E-2</c:v>
                </c:pt>
                <c:pt idx="19">
                  <c:v>3.2500000000000001E-2</c:v>
                </c:pt>
                <c:pt idx="20">
                  <c:v>3.7999999999999999E-2</c:v>
                </c:pt>
                <c:pt idx="21">
                  <c:v>3.3599999999999998E-2</c:v>
                </c:pt>
                <c:pt idx="22">
                  <c:v>3.49E-2</c:v>
                </c:pt>
                <c:pt idx="23">
                  <c:v>3.8900000000000004E-2</c:v>
                </c:pt>
                <c:pt idx="24">
                  <c:v>4.6600000000000003E-2</c:v>
                </c:pt>
                <c:pt idx="25">
                  <c:v>3.85E-2</c:v>
                </c:pt>
                <c:pt idx="26">
                  <c:v>3.6699999999999997E-2</c:v>
                </c:pt>
                <c:pt idx="27">
                  <c:v>4.0399999999999998E-2</c:v>
                </c:pt>
                <c:pt idx="28">
                  <c:v>3.3500000000000002E-2</c:v>
                </c:pt>
                <c:pt idx="29">
                  <c:v>3.56E-2</c:v>
                </c:pt>
                <c:pt idx="30">
                  <c:v>3.4200000000000001E-2</c:v>
                </c:pt>
                <c:pt idx="31">
                  <c:v>3.5499999999999997E-2</c:v>
                </c:pt>
                <c:pt idx="32">
                  <c:v>3.2300000000000002E-2</c:v>
                </c:pt>
                <c:pt idx="33">
                  <c:v>3.4099999999999998E-2</c:v>
                </c:pt>
                <c:pt idx="34">
                  <c:v>3.5699999999999996E-2</c:v>
                </c:pt>
                <c:pt idx="35">
                  <c:v>3.5799999999999998E-2</c:v>
                </c:pt>
                <c:pt idx="36">
                  <c:v>3.5799999999999998E-2</c:v>
                </c:pt>
                <c:pt idx="37">
                  <c:v>3.5000000000000003E-2</c:v>
                </c:pt>
                <c:pt idx="38">
                  <c:v>3.5200000000000002E-2</c:v>
                </c:pt>
                <c:pt idx="39">
                  <c:v>3.61E-2</c:v>
                </c:pt>
                <c:pt idx="40">
                  <c:v>4.0599999999999997E-2</c:v>
                </c:pt>
                <c:pt idx="41">
                  <c:v>4.2099999999999999E-2</c:v>
                </c:pt>
                <c:pt idx="42">
                  <c:v>3.8399999999999997E-2</c:v>
                </c:pt>
                <c:pt idx="43">
                  <c:v>4.2099999999999999E-2</c:v>
                </c:pt>
                <c:pt idx="44">
                  <c:v>4.2299999999999997E-2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Mikroyritys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Taul1!$A$2:$A$49</c:f>
              <c:numCache>
                <c:formatCode>General</c:formatCode>
                <c:ptCount val="48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</c:numCache>
            </c:numRef>
          </c:cat>
          <c:val>
            <c:numRef>
              <c:f>Taul1!$E$2:$E$49</c:f>
              <c:numCache>
                <c:formatCode>General</c:formatCode>
                <c:ptCount val="48"/>
                <c:pt idx="0">
                  <c:v>3.0899999999999997E-2</c:v>
                </c:pt>
                <c:pt idx="1">
                  <c:v>3.6699999999999997E-2</c:v>
                </c:pt>
                <c:pt idx="2">
                  <c:v>3.7699999999999997E-2</c:v>
                </c:pt>
                <c:pt idx="3">
                  <c:v>1.2800000000000001E-2</c:v>
                </c:pt>
                <c:pt idx="4">
                  <c:v>1.21E-2</c:v>
                </c:pt>
                <c:pt idx="5">
                  <c:v>1.2E-2</c:v>
                </c:pt>
                <c:pt idx="6">
                  <c:v>1.2E-2</c:v>
                </c:pt>
                <c:pt idx="7">
                  <c:v>1.34E-2</c:v>
                </c:pt>
                <c:pt idx="8">
                  <c:v>1.1899999999999999E-2</c:v>
                </c:pt>
                <c:pt idx="9">
                  <c:v>1.1299999999999999E-2</c:v>
                </c:pt>
                <c:pt idx="10">
                  <c:v>1.18E-2</c:v>
                </c:pt>
                <c:pt idx="11">
                  <c:v>1.1599999999999999E-2</c:v>
                </c:pt>
                <c:pt idx="12">
                  <c:v>5.5000000000000005E-3</c:v>
                </c:pt>
                <c:pt idx="13">
                  <c:v>5.6000000000000008E-3</c:v>
                </c:pt>
                <c:pt idx="14">
                  <c:v>5.7999999999999996E-3</c:v>
                </c:pt>
                <c:pt idx="15">
                  <c:v>6.7000000000000002E-3</c:v>
                </c:pt>
                <c:pt idx="16">
                  <c:v>8.3999999999999995E-3</c:v>
                </c:pt>
                <c:pt idx="17">
                  <c:v>1.04E-2</c:v>
                </c:pt>
                <c:pt idx="18">
                  <c:v>9.5999999999999992E-3</c:v>
                </c:pt>
                <c:pt idx="19">
                  <c:v>9.3999999999999986E-3</c:v>
                </c:pt>
                <c:pt idx="20">
                  <c:v>1.01E-2</c:v>
                </c:pt>
                <c:pt idx="21">
                  <c:v>1.1299999999999999E-2</c:v>
                </c:pt>
                <c:pt idx="22">
                  <c:v>1.1299999999999999E-2</c:v>
                </c:pt>
                <c:pt idx="23">
                  <c:v>1.1299999999999999E-2</c:v>
                </c:pt>
                <c:pt idx="24">
                  <c:v>1.6799999999999999E-2</c:v>
                </c:pt>
                <c:pt idx="25">
                  <c:v>1.11E-2</c:v>
                </c:pt>
                <c:pt idx="26">
                  <c:v>1.0500000000000001E-2</c:v>
                </c:pt>
                <c:pt idx="27">
                  <c:v>1.18E-2</c:v>
                </c:pt>
                <c:pt idx="28">
                  <c:v>1.01E-2</c:v>
                </c:pt>
                <c:pt idx="29">
                  <c:v>1.0800000000000001E-2</c:v>
                </c:pt>
                <c:pt idx="30">
                  <c:v>1.01E-2</c:v>
                </c:pt>
                <c:pt idx="31">
                  <c:v>1.1899999999999999E-2</c:v>
                </c:pt>
                <c:pt idx="32">
                  <c:v>1.23E-2</c:v>
                </c:pt>
                <c:pt idx="33">
                  <c:v>1.1699999999999999E-2</c:v>
                </c:pt>
                <c:pt idx="34">
                  <c:v>1.123E-2</c:v>
                </c:pt>
                <c:pt idx="35">
                  <c:v>1.1399999999999999E-2</c:v>
                </c:pt>
                <c:pt idx="36">
                  <c:v>1.5100000000000001E-2</c:v>
                </c:pt>
                <c:pt idx="37">
                  <c:v>1.35E-2</c:v>
                </c:pt>
                <c:pt idx="38">
                  <c:v>1.4800000000000001E-2</c:v>
                </c:pt>
                <c:pt idx="39">
                  <c:v>1.6899999999999998E-2</c:v>
                </c:pt>
                <c:pt idx="40">
                  <c:v>1.55E-2</c:v>
                </c:pt>
                <c:pt idx="41">
                  <c:v>1.44E-2</c:v>
                </c:pt>
                <c:pt idx="42">
                  <c:v>1.61E-2</c:v>
                </c:pt>
                <c:pt idx="43">
                  <c:v>1.44E-2</c:v>
                </c:pt>
                <c:pt idx="44">
                  <c:v>1.7600000000000001E-2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8119072"/>
        <c:axId val="508119464"/>
      </c:lineChart>
      <c:catAx>
        <c:axId val="50811907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txPr>
          <a:bodyPr rot="60000" anchor="t" anchorCtr="0"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50811946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508119464"/>
        <c:scaling>
          <c:orientation val="minMax"/>
          <c:max val="1"/>
          <c:min val="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5081190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99644043168345E-2"/>
          <c:y val="2.8281583771735234E-2"/>
          <c:w val="0.88612145577931145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Viennin osuus liikevaihdosta, %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Taul1!$B$2:$B$1221</c:f>
              <c:numCache>
                <c:formatCode>General</c:formatCode>
                <c:ptCount val="1220"/>
                <c:pt idx="2" formatCode="#,##0.0">
                  <c:v>27</c:v>
                </c:pt>
                <c:pt idx="3" formatCode="#,##0.0">
                  <c:v>90</c:v>
                </c:pt>
                <c:pt idx="4" formatCode="#,##0.0">
                  <c:v>10</c:v>
                </c:pt>
                <c:pt idx="5" formatCode="#,##0.0">
                  <c:v>100</c:v>
                </c:pt>
                <c:pt idx="6" formatCode="#,##0.0">
                  <c:v>0</c:v>
                </c:pt>
                <c:pt idx="7" formatCode="#,##0.0">
                  <c:v>1.2</c:v>
                </c:pt>
                <c:pt idx="8" formatCode="#,##0.0">
                  <c:v>0</c:v>
                </c:pt>
                <c:pt idx="9" formatCode="#,##0.0">
                  <c:v>0</c:v>
                </c:pt>
                <c:pt idx="10" formatCode="#,##0.0">
                  <c:v>0.9</c:v>
                </c:pt>
                <c:pt idx="11" formatCode="#,##0.0">
                  <c:v>0</c:v>
                </c:pt>
                <c:pt idx="12" formatCode="#,##0.0">
                  <c:v>0</c:v>
                </c:pt>
                <c:pt idx="13" formatCode="#,##0.0">
                  <c:v>7</c:v>
                </c:pt>
                <c:pt idx="14" formatCode="#,##0.0">
                  <c:v>4</c:v>
                </c:pt>
                <c:pt idx="15" formatCode="#,##0.0">
                  <c:v>1</c:v>
                </c:pt>
                <c:pt idx="16" formatCode="#,##0.0">
                  <c:v>0</c:v>
                </c:pt>
                <c:pt idx="17" formatCode="#,##0.0">
                  <c:v>20</c:v>
                </c:pt>
                <c:pt idx="18" formatCode="#,##0.0">
                  <c:v>0</c:v>
                </c:pt>
                <c:pt idx="19" formatCode="#,##0.0">
                  <c:v>75</c:v>
                </c:pt>
                <c:pt idx="20" formatCode="#,##0.0">
                  <c:v>19</c:v>
                </c:pt>
                <c:pt idx="21" formatCode="#,##0.0">
                  <c:v>37</c:v>
                </c:pt>
                <c:pt idx="22" formatCode="#,##0.0">
                  <c:v>5.6</c:v>
                </c:pt>
                <c:pt idx="23" formatCode="#,##0.0">
                  <c:v>0</c:v>
                </c:pt>
                <c:pt idx="24" formatCode="#,##0.0">
                  <c:v>70</c:v>
                </c:pt>
                <c:pt idx="25" formatCode="#,##0.0">
                  <c:v>20</c:v>
                </c:pt>
                <c:pt idx="26" formatCode="#,##0.0">
                  <c:v>93</c:v>
                </c:pt>
                <c:pt idx="27" formatCode="#,##0.0">
                  <c:v>25</c:v>
                </c:pt>
                <c:pt idx="28" formatCode="#,##0.0">
                  <c:v>40</c:v>
                </c:pt>
                <c:pt idx="29" formatCode="#,##0.0">
                  <c:v>65.5</c:v>
                </c:pt>
                <c:pt idx="30" formatCode="#,##0.0">
                  <c:v>2.6</c:v>
                </c:pt>
                <c:pt idx="31" formatCode="#,##0.0">
                  <c:v>2.2000000000000002</c:v>
                </c:pt>
                <c:pt idx="32" formatCode="#,##0.0">
                  <c:v>58</c:v>
                </c:pt>
                <c:pt idx="33" formatCode="#,##0.0">
                  <c:v>35</c:v>
                </c:pt>
                <c:pt idx="34" formatCode="#,##0.0">
                  <c:v>100</c:v>
                </c:pt>
                <c:pt idx="35" formatCode="#,##0.0">
                  <c:v>14</c:v>
                </c:pt>
                <c:pt idx="36" formatCode="#,##0.0">
                  <c:v>97</c:v>
                </c:pt>
                <c:pt idx="37" formatCode="#,##0.0">
                  <c:v>83</c:v>
                </c:pt>
                <c:pt idx="38" formatCode="#,##0.0">
                  <c:v>96</c:v>
                </c:pt>
                <c:pt idx="39" formatCode="#,##0.0">
                  <c:v>0</c:v>
                </c:pt>
                <c:pt idx="40" formatCode="#,##0.0">
                  <c:v>93</c:v>
                </c:pt>
                <c:pt idx="41" formatCode="#,##0.0">
                  <c:v>3</c:v>
                </c:pt>
                <c:pt idx="42" formatCode="#,##0.0">
                  <c:v>0</c:v>
                </c:pt>
                <c:pt idx="43" formatCode="#,##0.0">
                  <c:v>5</c:v>
                </c:pt>
                <c:pt idx="44" formatCode="#,##0.0">
                  <c:v>12</c:v>
                </c:pt>
                <c:pt idx="45" formatCode="#,##0.0">
                  <c:v>0</c:v>
                </c:pt>
                <c:pt idx="46" formatCode="#,##0.0">
                  <c:v>10</c:v>
                </c:pt>
                <c:pt idx="47" formatCode="#,##0.0">
                  <c:v>85</c:v>
                </c:pt>
                <c:pt idx="48" formatCode="#,##0.0">
                  <c:v>8</c:v>
                </c:pt>
                <c:pt idx="49" formatCode="#,##0.0">
                  <c:v>35</c:v>
                </c:pt>
                <c:pt idx="50" formatCode="#,##0.0">
                  <c:v>39.299999999999997</c:v>
                </c:pt>
                <c:pt idx="51" formatCode="#,##0.0">
                  <c:v>0</c:v>
                </c:pt>
                <c:pt idx="52" formatCode="#,##0.0">
                  <c:v>20</c:v>
                </c:pt>
                <c:pt idx="53" formatCode="#,##0.0">
                  <c:v>50</c:v>
                </c:pt>
                <c:pt idx="54" formatCode="#,##0.0">
                  <c:v>14</c:v>
                </c:pt>
                <c:pt idx="55" formatCode="#,##0.0">
                  <c:v>33</c:v>
                </c:pt>
                <c:pt idx="56" formatCode="#,##0.0">
                  <c:v>70</c:v>
                </c:pt>
                <c:pt idx="57" formatCode="#,##0.0">
                  <c:v>30</c:v>
                </c:pt>
                <c:pt idx="58" formatCode="#,##0.0">
                  <c:v>58.7</c:v>
                </c:pt>
                <c:pt idx="59" formatCode="#,##0.0">
                  <c:v>38.799999999999997</c:v>
                </c:pt>
                <c:pt idx="60" formatCode="#,##0.0">
                  <c:v>29</c:v>
                </c:pt>
                <c:pt idx="61" formatCode="#,##0.0">
                  <c:v>0</c:v>
                </c:pt>
                <c:pt idx="62" formatCode="#,##0.0">
                  <c:v>63</c:v>
                </c:pt>
                <c:pt idx="63" formatCode="#,##0.0">
                  <c:v>10</c:v>
                </c:pt>
                <c:pt idx="64" formatCode="#,##0.0">
                  <c:v>0</c:v>
                </c:pt>
                <c:pt idx="65" formatCode="#,##0.0">
                  <c:v>0</c:v>
                </c:pt>
                <c:pt idx="66" formatCode="#,##0.0">
                  <c:v>0</c:v>
                </c:pt>
                <c:pt idx="67" formatCode="#,##0.0">
                  <c:v>18</c:v>
                </c:pt>
                <c:pt idx="68" formatCode="#,##0.0">
                  <c:v>0</c:v>
                </c:pt>
                <c:pt idx="69" formatCode="#,##0.0">
                  <c:v>50</c:v>
                </c:pt>
                <c:pt idx="70" formatCode="#,##0.0">
                  <c:v>70</c:v>
                </c:pt>
                <c:pt idx="71" formatCode="#,##0.0">
                  <c:v>13</c:v>
                </c:pt>
                <c:pt idx="72" formatCode="#,##0.0">
                  <c:v>1.3</c:v>
                </c:pt>
                <c:pt idx="73" formatCode="#,##0.0">
                  <c:v>3</c:v>
                </c:pt>
                <c:pt idx="74" formatCode="#,##0.0">
                  <c:v>0</c:v>
                </c:pt>
                <c:pt idx="75" formatCode="#,##0.0">
                  <c:v>10</c:v>
                </c:pt>
                <c:pt idx="76" formatCode="#,##0.0">
                  <c:v>15</c:v>
                </c:pt>
                <c:pt idx="77" formatCode="#,##0.0">
                  <c:v>20</c:v>
                </c:pt>
                <c:pt idx="78" formatCode="#,##0.0">
                  <c:v>95</c:v>
                </c:pt>
                <c:pt idx="79" formatCode="#,##0.0">
                  <c:v>0</c:v>
                </c:pt>
                <c:pt idx="80" formatCode="#,##0.0">
                  <c:v>0</c:v>
                </c:pt>
                <c:pt idx="81" formatCode="#,##0.0">
                  <c:v>57</c:v>
                </c:pt>
                <c:pt idx="82" formatCode="#,##0.0">
                  <c:v>37</c:v>
                </c:pt>
                <c:pt idx="83" formatCode="#,##0.0">
                  <c:v>0</c:v>
                </c:pt>
                <c:pt idx="84" formatCode="#,##0.0">
                  <c:v>43</c:v>
                </c:pt>
                <c:pt idx="85" formatCode="#,##0.0">
                  <c:v>0</c:v>
                </c:pt>
                <c:pt idx="86" formatCode="#,##0.0">
                  <c:v>22</c:v>
                </c:pt>
                <c:pt idx="87" formatCode="#,##0.0">
                  <c:v>1.5</c:v>
                </c:pt>
                <c:pt idx="88" formatCode="#,##0.0">
                  <c:v>0</c:v>
                </c:pt>
                <c:pt idx="89" formatCode="#,##0.0">
                  <c:v>6</c:v>
                </c:pt>
                <c:pt idx="90" formatCode="#,##0.0">
                  <c:v>53</c:v>
                </c:pt>
                <c:pt idx="91" formatCode="#,##0.0">
                  <c:v>55</c:v>
                </c:pt>
                <c:pt idx="92" formatCode="#,##0.0">
                  <c:v>40</c:v>
                </c:pt>
                <c:pt idx="93" formatCode="#,##0.0">
                  <c:v>15</c:v>
                </c:pt>
                <c:pt idx="94" formatCode="#,##0.0">
                  <c:v>10</c:v>
                </c:pt>
                <c:pt idx="95" formatCode="#,##0.0">
                  <c:v>73</c:v>
                </c:pt>
                <c:pt idx="96" formatCode="#,##0.0">
                  <c:v>76</c:v>
                </c:pt>
                <c:pt idx="97" formatCode="#,##0.0">
                  <c:v>65</c:v>
                </c:pt>
                <c:pt idx="98" formatCode="#,##0.0">
                  <c:v>40</c:v>
                </c:pt>
                <c:pt idx="99" formatCode="#,##0.0">
                  <c:v>0</c:v>
                </c:pt>
                <c:pt idx="100" formatCode="#,##0.0">
                  <c:v>25.4</c:v>
                </c:pt>
                <c:pt idx="101" formatCode="#,##0.0">
                  <c:v>75</c:v>
                </c:pt>
                <c:pt idx="102" formatCode="#,##0.0">
                  <c:v>65</c:v>
                </c:pt>
                <c:pt idx="103" formatCode="#,##0.0">
                  <c:v>23</c:v>
                </c:pt>
                <c:pt idx="104" formatCode="#,##0.0">
                  <c:v>15</c:v>
                </c:pt>
                <c:pt idx="105" formatCode="#,##0.0">
                  <c:v>1</c:v>
                </c:pt>
                <c:pt idx="106" formatCode="#,##0.0">
                  <c:v>1</c:v>
                </c:pt>
                <c:pt idx="107" formatCode="#,##0.0">
                  <c:v>88</c:v>
                </c:pt>
                <c:pt idx="108" formatCode="#,##0.0">
                  <c:v>16</c:v>
                </c:pt>
                <c:pt idx="109" formatCode="#,##0.0">
                  <c:v>33</c:v>
                </c:pt>
                <c:pt idx="110" formatCode="#,##0.0">
                  <c:v>68</c:v>
                </c:pt>
                <c:pt idx="111" formatCode="#,##0.0">
                  <c:v>0</c:v>
                </c:pt>
                <c:pt idx="112" formatCode="#,##0.0">
                  <c:v>0</c:v>
                </c:pt>
                <c:pt idx="113" formatCode="#,##0.0">
                  <c:v>30</c:v>
                </c:pt>
                <c:pt idx="114" formatCode="#,##0.0">
                  <c:v>50</c:v>
                </c:pt>
                <c:pt idx="115" formatCode="#,##0.0">
                  <c:v>97</c:v>
                </c:pt>
                <c:pt idx="116" formatCode="#,##0.0">
                  <c:v>32</c:v>
                </c:pt>
                <c:pt idx="117" formatCode="#,##0.0">
                  <c:v>0</c:v>
                </c:pt>
                <c:pt idx="118" formatCode="#,##0.0">
                  <c:v>6</c:v>
                </c:pt>
                <c:pt idx="119" formatCode="#,##0.0">
                  <c:v>10</c:v>
                </c:pt>
                <c:pt idx="120" formatCode="#,##0.0">
                  <c:v>78</c:v>
                </c:pt>
                <c:pt idx="121" formatCode="#,##0.0">
                  <c:v>70</c:v>
                </c:pt>
                <c:pt idx="122" formatCode="#,##0.0">
                  <c:v>8</c:v>
                </c:pt>
                <c:pt idx="123" formatCode="#,##0.0">
                  <c:v>8</c:v>
                </c:pt>
                <c:pt idx="124" formatCode="#,##0.0">
                  <c:v>11</c:v>
                </c:pt>
                <c:pt idx="125" formatCode="#,##0.0">
                  <c:v>95</c:v>
                </c:pt>
                <c:pt idx="126" formatCode="#,##0.0">
                  <c:v>0</c:v>
                </c:pt>
                <c:pt idx="127" formatCode="#,##0.0">
                  <c:v>15</c:v>
                </c:pt>
                <c:pt idx="128" formatCode="#,##0.0">
                  <c:v>0</c:v>
                </c:pt>
                <c:pt idx="129" formatCode="#,##0.0">
                  <c:v>77</c:v>
                </c:pt>
                <c:pt idx="130" formatCode="#,##0.0">
                  <c:v>30</c:v>
                </c:pt>
                <c:pt idx="131" formatCode="#,##0.0">
                  <c:v>2</c:v>
                </c:pt>
                <c:pt idx="132" formatCode="#,##0.0">
                  <c:v>0.9</c:v>
                </c:pt>
                <c:pt idx="133" formatCode="#,##0.0">
                  <c:v>85</c:v>
                </c:pt>
                <c:pt idx="134" formatCode="#,##0.0">
                  <c:v>85</c:v>
                </c:pt>
                <c:pt idx="135" formatCode="#,##0.0">
                  <c:v>4</c:v>
                </c:pt>
                <c:pt idx="136" formatCode="#,##0.0">
                  <c:v>11</c:v>
                </c:pt>
                <c:pt idx="137" formatCode="#,##0.0">
                  <c:v>1</c:v>
                </c:pt>
                <c:pt idx="138" formatCode="#,##0.0">
                  <c:v>0</c:v>
                </c:pt>
                <c:pt idx="139" formatCode="#,##0.0">
                  <c:v>51</c:v>
                </c:pt>
                <c:pt idx="140" formatCode="#,##0.0">
                  <c:v>0</c:v>
                </c:pt>
                <c:pt idx="141" formatCode="#,##0.0">
                  <c:v>27</c:v>
                </c:pt>
                <c:pt idx="142" formatCode="#,##0.0">
                  <c:v>15</c:v>
                </c:pt>
                <c:pt idx="143" formatCode="#,##0.0">
                  <c:v>25</c:v>
                </c:pt>
                <c:pt idx="144" formatCode="#,##0.0">
                  <c:v>90</c:v>
                </c:pt>
                <c:pt idx="145" formatCode="#,##0.0">
                  <c:v>44</c:v>
                </c:pt>
                <c:pt idx="146" formatCode="#,##0.0">
                  <c:v>10</c:v>
                </c:pt>
                <c:pt idx="147" formatCode="#,##0.0">
                  <c:v>47.8</c:v>
                </c:pt>
                <c:pt idx="148" formatCode="#,##0.0">
                  <c:v>2</c:v>
                </c:pt>
                <c:pt idx="149" formatCode="#,##0.0">
                  <c:v>1</c:v>
                </c:pt>
                <c:pt idx="150" formatCode="#,##0.0">
                  <c:v>97</c:v>
                </c:pt>
                <c:pt idx="151" formatCode="#,##0.0">
                  <c:v>95</c:v>
                </c:pt>
                <c:pt idx="152" formatCode="#,##0.0">
                  <c:v>90</c:v>
                </c:pt>
                <c:pt idx="153" formatCode="#,##0.0">
                  <c:v>93</c:v>
                </c:pt>
                <c:pt idx="154" formatCode="#,##0.0">
                  <c:v>23.4</c:v>
                </c:pt>
                <c:pt idx="155" formatCode="#,##0.0">
                  <c:v>9</c:v>
                </c:pt>
                <c:pt idx="156" formatCode="#,##0.0">
                  <c:v>85</c:v>
                </c:pt>
                <c:pt idx="157" formatCode="#,##0.0">
                  <c:v>2</c:v>
                </c:pt>
                <c:pt idx="158" formatCode="#,##0.0">
                  <c:v>95</c:v>
                </c:pt>
                <c:pt idx="159" formatCode="#,##0.0">
                  <c:v>85</c:v>
                </c:pt>
                <c:pt idx="160" formatCode="#,##0.0">
                  <c:v>68</c:v>
                </c:pt>
                <c:pt idx="161" formatCode="#,##0.0">
                  <c:v>6</c:v>
                </c:pt>
                <c:pt idx="162" formatCode="#,##0.0">
                  <c:v>95</c:v>
                </c:pt>
                <c:pt idx="163" formatCode="#,##0.0">
                  <c:v>36</c:v>
                </c:pt>
                <c:pt idx="164" formatCode="#,##0.0">
                  <c:v>0</c:v>
                </c:pt>
                <c:pt idx="165" formatCode="#,##0.0">
                  <c:v>40</c:v>
                </c:pt>
                <c:pt idx="166" formatCode="#,##0.0">
                  <c:v>100</c:v>
                </c:pt>
                <c:pt idx="167" formatCode="#,##0.0">
                  <c:v>30</c:v>
                </c:pt>
                <c:pt idx="168" formatCode="#,##0.0">
                  <c:v>21</c:v>
                </c:pt>
                <c:pt idx="169" formatCode="#,##0.0">
                  <c:v>22</c:v>
                </c:pt>
                <c:pt idx="170" formatCode="#,##0.0">
                  <c:v>79</c:v>
                </c:pt>
                <c:pt idx="171" formatCode="#,##0.0">
                  <c:v>44</c:v>
                </c:pt>
                <c:pt idx="172" formatCode="#,##0.0">
                  <c:v>92</c:v>
                </c:pt>
                <c:pt idx="173" formatCode="#,##0.0">
                  <c:v>50</c:v>
                </c:pt>
                <c:pt idx="174" formatCode="#,##0.0">
                  <c:v>10</c:v>
                </c:pt>
                <c:pt idx="175" formatCode="#,##0.0">
                  <c:v>49</c:v>
                </c:pt>
                <c:pt idx="176" formatCode="#,##0.0">
                  <c:v>5</c:v>
                </c:pt>
                <c:pt idx="177" formatCode="#,##0.0">
                  <c:v>1</c:v>
                </c:pt>
                <c:pt idx="178" formatCode="#,##0.0">
                  <c:v>83</c:v>
                </c:pt>
                <c:pt idx="179" formatCode="#,##0.0">
                  <c:v>5</c:v>
                </c:pt>
                <c:pt idx="180" formatCode="#,##0.0">
                  <c:v>1</c:v>
                </c:pt>
                <c:pt idx="181" formatCode="#,##0.0">
                  <c:v>75</c:v>
                </c:pt>
                <c:pt idx="182" formatCode="#,##0.0">
                  <c:v>10</c:v>
                </c:pt>
                <c:pt idx="183" formatCode="#,##0.0">
                  <c:v>90</c:v>
                </c:pt>
                <c:pt idx="184" formatCode="#,##0.0">
                  <c:v>1</c:v>
                </c:pt>
                <c:pt idx="185" formatCode="#,##0.0">
                  <c:v>1</c:v>
                </c:pt>
                <c:pt idx="186" formatCode="#,##0.0">
                  <c:v>0</c:v>
                </c:pt>
                <c:pt idx="187" formatCode="#,##0.0">
                  <c:v>0</c:v>
                </c:pt>
                <c:pt idx="188" formatCode="#,##0.0">
                  <c:v>40</c:v>
                </c:pt>
                <c:pt idx="189" formatCode="#,##0.0">
                  <c:v>87.2</c:v>
                </c:pt>
                <c:pt idx="190" formatCode="#,##0.0">
                  <c:v>10</c:v>
                </c:pt>
                <c:pt idx="191" formatCode="#,##0.0">
                  <c:v>20</c:v>
                </c:pt>
                <c:pt idx="192" formatCode="#,##0.0">
                  <c:v>5</c:v>
                </c:pt>
                <c:pt idx="193" formatCode="#,##0.0">
                  <c:v>8.5</c:v>
                </c:pt>
                <c:pt idx="194" formatCode="#,##0.0">
                  <c:v>3</c:v>
                </c:pt>
                <c:pt idx="195" formatCode="#,##0.0">
                  <c:v>27.73</c:v>
                </c:pt>
                <c:pt idx="196" formatCode="#,##0.0">
                  <c:v>2</c:v>
                </c:pt>
                <c:pt idx="197" formatCode="#,##0.0">
                  <c:v>80</c:v>
                </c:pt>
                <c:pt idx="198" formatCode="#,##0.0">
                  <c:v>1</c:v>
                </c:pt>
                <c:pt idx="199" formatCode="#,##0.0">
                  <c:v>5</c:v>
                </c:pt>
                <c:pt idx="200" formatCode="#,##0.0">
                  <c:v>50</c:v>
                </c:pt>
                <c:pt idx="201" formatCode="#,##0.0">
                  <c:v>82</c:v>
                </c:pt>
                <c:pt idx="202" formatCode="#,##0.0">
                  <c:v>10</c:v>
                </c:pt>
                <c:pt idx="203" formatCode="#,##0.0">
                  <c:v>25</c:v>
                </c:pt>
                <c:pt idx="204" formatCode="#,##0.0">
                  <c:v>0</c:v>
                </c:pt>
                <c:pt idx="205" formatCode="#,##0.0">
                  <c:v>0</c:v>
                </c:pt>
                <c:pt idx="206" formatCode="#,##0.0">
                  <c:v>0</c:v>
                </c:pt>
                <c:pt idx="207" formatCode="#,##0.0">
                  <c:v>45</c:v>
                </c:pt>
                <c:pt idx="208" formatCode="#,##0.0">
                  <c:v>0</c:v>
                </c:pt>
                <c:pt idx="209" formatCode="#,##0.0">
                  <c:v>0</c:v>
                </c:pt>
                <c:pt idx="210" formatCode="#,##0.0">
                  <c:v>17</c:v>
                </c:pt>
                <c:pt idx="211" formatCode="#,##0.0">
                  <c:v>7</c:v>
                </c:pt>
                <c:pt idx="212" formatCode="#,##0.0">
                  <c:v>40</c:v>
                </c:pt>
                <c:pt idx="213" formatCode="#,##0.0">
                  <c:v>10</c:v>
                </c:pt>
                <c:pt idx="214" formatCode="#,##0.0">
                  <c:v>60</c:v>
                </c:pt>
                <c:pt idx="215" formatCode="#,##0.0">
                  <c:v>0</c:v>
                </c:pt>
                <c:pt idx="216" formatCode="#,##0.0">
                  <c:v>0</c:v>
                </c:pt>
                <c:pt idx="217" formatCode="#,##0.0">
                  <c:v>0</c:v>
                </c:pt>
                <c:pt idx="218" formatCode="#,##0.0">
                  <c:v>0</c:v>
                </c:pt>
                <c:pt idx="219" formatCode="#,##0.0">
                  <c:v>0</c:v>
                </c:pt>
                <c:pt idx="220" formatCode="#,##0.0">
                  <c:v>0</c:v>
                </c:pt>
                <c:pt idx="221" formatCode="#,##0.0">
                  <c:v>0</c:v>
                </c:pt>
                <c:pt idx="222" formatCode="#,##0.0">
                  <c:v>0</c:v>
                </c:pt>
                <c:pt idx="223" formatCode="#,##0.0">
                  <c:v>0</c:v>
                </c:pt>
                <c:pt idx="224" formatCode="#,##0.0">
                  <c:v>0</c:v>
                </c:pt>
                <c:pt idx="225" formatCode="#,##0.0">
                  <c:v>5</c:v>
                </c:pt>
                <c:pt idx="226" formatCode="#,##0.0">
                  <c:v>0</c:v>
                </c:pt>
                <c:pt idx="227" formatCode="#,##0.0">
                  <c:v>95</c:v>
                </c:pt>
                <c:pt idx="228" formatCode="#,##0.0">
                  <c:v>30</c:v>
                </c:pt>
                <c:pt idx="229" formatCode="#,##0.0">
                  <c:v>2.4</c:v>
                </c:pt>
                <c:pt idx="230" formatCode="#,##0.0">
                  <c:v>0</c:v>
                </c:pt>
                <c:pt idx="231" formatCode="#,##0.0">
                  <c:v>4</c:v>
                </c:pt>
                <c:pt idx="232" formatCode="#,##0.0">
                  <c:v>13</c:v>
                </c:pt>
                <c:pt idx="233" formatCode="#,##0.0">
                  <c:v>13</c:v>
                </c:pt>
                <c:pt idx="234" formatCode="#,##0.0">
                  <c:v>75</c:v>
                </c:pt>
                <c:pt idx="235" formatCode="#,##0.0">
                  <c:v>25</c:v>
                </c:pt>
                <c:pt idx="236" formatCode="#,##0.0">
                  <c:v>22</c:v>
                </c:pt>
                <c:pt idx="237" formatCode="#,##0.0">
                  <c:v>3</c:v>
                </c:pt>
                <c:pt idx="238" formatCode="#,##0.0">
                  <c:v>10</c:v>
                </c:pt>
                <c:pt idx="239" formatCode="#,##0.0">
                  <c:v>0</c:v>
                </c:pt>
                <c:pt idx="240" formatCode="#,##0.0">
                  <c:v>82</c:v>
                </c:pt>
                <c:pt idx="241" formatCode="#,##0.0">
                  <c:v>65</c:v>
                </c:pt>
                <c:pt idx="242" formatCode="#,##0.0">
                  <c:v>43</c:v>
                </c:pt>
                <c:pt idx="243" formatCode="#,##0.0">
                  <c:v>82.5</c:v>
                </c:pt>
                <c:pt idx="244" formatCode="#,##0.0">
                  <c:v>0</c:v>
                </c:pt>
                <c:pt idx="245" formatCode="#,##0.0">
                  <c:v>96</c:v>
                </c:pt>
                <c:pt idx="246" formatCode="#,##0.0">
                  <c:v>5</c:v>
                </c:pt>
                <c:pt idx="247" formatCode="#,##0.0">
                  <c:v>0</c:v>
                </c:pt>
                <c:pt idx="248" formatCode="#,##0.0">
                  <c:v>0</c:v>
                </c:pt>
                <c:pt idx="249" formatCode="#,##0.0">
                  <c:v>20</c:v>
                </c:pt>
                <c:pt idx="250" formatCode="#,##0.0">
                  <c:v>2</c:v>
                </c:pt>
                <c:pt idx="251" formatCode="#,##0.0">
                  <c:v>19</c:v>
                </c:pt>
                <c:pt idx="252" formatCode="#,##0.0">
                  <c:v>0</c:v>
                </c:pt>
                <c:pt idx="253" formatCode="#,##0.0">
                  <c:v>48</c:v>
                </c:pt>
                <c:pt idx="254" formatCode="#,##0.0">
                  <c:v>10</c:v>
                </c:pt>
                <c:pt idx="255" formatCode="#,##0.0">
                  <c:v>21</c:v>
                </c:pt>
                <c:pt idx="256" formatCode="#,##0.0">
                  <c:v>0</c:v>
                </c:pt>
                <c:pt idx="257" formatCode="#,##0.0">
                  <c:v>0.7</c:v>
                </c:pt>
                <c:pt idx="258" formatCode="#,##0.0">
                  <c:v>0</c:v>
                </c:pt>
                <c:pt idx="259" formatCode="#,##0.0">
                  <c:v>2</c:v>
                </c:pt>
                <c:pt idx="260" formatCode="#,##0.0">
                  <c:v>15</c:v>
                </c:pt>
                <c:pt idx="261" formatCode="#,##0.0">
                  <c:v>32</c:v>
                </c:pt>
                <c:pt idx="262" formatCode="#,##0.0">
                  <c:v>5</c:v>
                </c:pt>
                <c:pt idx="263" formatCode="#,##0.0">
                  <c:v>6</c:v>
                </c:pt>
                <c:pt idx="264" formatCode="#,##0.0">
                  <c:v>5</c:v>
                </c:pt>
                <c:pt idx="265" formatCode="#,##0.0">
                  <c:v>50</c:v>
                </c:pt>
                <c:pt idx="266" formatCode="#,##0.0">
                  <c:v>90</c:v>
                </c:pt>
                <c:pt idx="267" formatCode="#,##0.0">
                  <c:v>15</c:v>
                </c:pt>
                <c:pt idx="268" formatCode="#,##0.0">
                  <c:v>8.51</c:v>
                </c:pt>
                <c:pt idx="269" formatCode="#,##0.0">
                  <c:v>0</c:v>
                </c:pt>
                <c:pt idx="270" formatCode="#,##0.0">
                  <c:v>0</c:v>
                </c:pt>
                <c:pt idx="271" formatCode="#,##0.0">
                  <c:v>3</c:v>
                </c:pt>
                <c:pt idx="272" formatCode="#,##0.0">
                  <c:v>34</c:v>
                </c:pt>
                <c:pt idx="273" formatCode="#,##0.0">
                  <c:v>47.4</c:v>
                </c:pt>
                <c:pt idx="274" formatCode="#,##0.0">
                  <c:v>70</c:v>
                </c:pt>
                <c:pt idx="275" formatCode="#,##0.0">
                  <c:v>1</c:v>
                </c:pt>
                <c:pt idx="276" formatCode="#,##0.0">
                  <c:v>35</c:v>
                </c:pt>
                <c:pt idx="277" formatCode="#,##0.0">
                  <c:v>64</c:v>
                </c:pt>
                <c:pt idx="278" formatCode="#,##0.0">
                  <c:v>67</c:v>
                </c:pt>
                <c:pt idx="279" formatCode="#,##0.0">
                  <c:v>67</c:v>
                </c:pt>
                <c:pt idx="280" formatCode="#,##0.0">
                  <c:v>37</c:v>
                </c:pt>
                <c:pt idx="281" formatCode="#,##0.0">
                  <c:v>76</c:v>
                </c:pt>
                <c:pt idx="282" formatCode="#,##0.0">
                  <c:v>39.9</c:v>
                </c:pt>
                <c:pt idx="283" formatCode="#,##0.0">
                  <c:v>12</c:v>
                </c:pt>
                <c:pt idx="284" formatCode="#,##0.0">
                  <c:v>13.32</c:v>
                </c:pt>
                <c:pt idx="285" formatCode="#,##0.0">
                  <c:v>75</c:v>
                </c:pt>
                <c:pt idx="286" formatCode="#,##0.0">
                  <c:v>57</c:v>
                </c:pt>
                <c:pt idx="287" formatCode="#,##0.0">
                  <c:v>19</c:v>
                </c:pt>
                <c:pt idx="288" formatCode="#,##0.0">
                  <c:v>5</c:v>
                </c:pt>
                <c:pt idx="289" formatCode="#,##0.0">
                  <c:v>15</c:v>
                </c:pt>
                <c:pt idx="290" formatCode="#,##0.0">
                  <c:v>90</c:v>
                </c:pt>
                <c:pt idx="291" formatCode="#,##0.0">
                  <c:v>95</c:v>
                </c:pt>
                <c:pt idx="292" formatCode="#,##0.0">
                  <c:v>5</c:v>
                </c:pt>
                <c:pt idx="293" formatCode="#,##0.0">
                  <c:v>0</c:v>
                </c:pt>
                <c:pt idx="294" formatCode="#,##0.0">
                  <c:v>0</c:v>
                </c:pt>
                <c:pt idx="295" formatCode="#,##0.0">
                  <c:v>27</c:v>
                </c:pt>
                <c:pt idx="296" formatCode="#,##0.0">
                  <c:v>62</c:v>
                </c:pt>
                <c:pt idx="297" formatCode="#,##0.0">
                  <c:v>0</c:v>
                </c:pt>
                <c:pt idx="298" formatCode="#,##0.0">
                  <c:v>15</c:v>
                </c:pt>
                <c:pt idx="299" formatCode="#,##0.0">
                  <c:v>23</c:v>
                </c:pt>
                <c:pt idx="300" formatCode="#,##0.0">
                  <c:v>70</c:v>
                </c:pt>
                <c:pt idx="301" formatCode="#,##0.0">
                  <c:v>1</c:v>
                </c:pt>
                <c:pt idx="302" formatCode="#,##0.0">
                  <c:v>85</c:v>
                </c:pt>
                <c:pt idx="303" formatCode="#,##0.0">
                  <c:v>0</c:v>
                </c:pt>
                <c:pt idx="304" formatCode="#,##0.0">
                  <c:v>50</c:v>
                </c:pt>
                <c:pt idx="305" formatCode="#,##0.0">
                  <c:v>5</c:v>
                </c:pt>
                <c:pt idx="306" formatCode="#,##0.0">
                  <c:v>80</c:v>
                </c:pt>
                <c:pt idx="307" formatCode="#,##0.0">
                  <c:v>83</c:v>
                </c:pt>
                <c:pt idx="308" formatCode="#,##0.0">
                  <c:v>10</c:v>
                </c:pt>
                <c:pt idx="309" formatCode="#,##0.0">
                  <c:v>10.15</c:v>
                </c:pt>
                <c:pt idx="310" formatCode="#,##0.0">
                  <c:v>63</c:v>
                </c:pt>
                <c:pt idx="311" formatCode="#,##0.0">
                  <c:v>2</c:v>
                </c:pt>
                <c:pt idx="312" formatCode="#,##0.0">
                  <c:v>77</c:v>
                </c:pt>
                <c:pt idx="313" formatCode="#,##0.0">
                  <c:v>96</c:v>
                </c:pt>
                <c:pt idx="314" formatCode="#,##0.0">
                  <c:v>0</c:v>
                </c:pt>
                <c:pt idx="315" formatCode="#,##0.0">
                  <c:v>0</c:v>
                </c:pt>
                <c:pt idx="316" formatCode="#,##0.0">
                  <c:v>1.5</c:v>
                </c:pt>
                <c:pt idx="317" formatCode="#,##0.0">
                  <c:v>25</c:v>
                </c:pt>
                <c:pt idx="318" formatCode="#,##0.0">
                  <c:v>0</c:v>
                </c:pt>
                <c:pt idx="319" formatCode="#,##0.0">
                  <c:v>13</c:v>
                </c:pt>
                <c:pt idx="320" formatCode="#,##0.0">
                  <c:v>1</c:v>
                </c:pt>
                <c:pt idx="321" formatCode="#,##0.0">
                  <c:v>0</c:v>
                </c:pt>
                <c:pt idx="322" formatCode="#,##0.0">
                  <c:v>66</c:v>
                </c:pt>
                <c:pt idx="323" formatCode="#,##0.0">
                  <c:v>0.5</c:v>
                </c:pt>
                <c:pt idx="324" formatCode="#,##0.0">
                  <c:v>19</c:v>
                </c:pt>
                <c:pt idx="325" formatCode="#,##0.0">
                  <c:v>75</c:v>
                </c:pt>
                <c:pt idx="326" formatCode="#,##0.0">
                  <c:v>92</c:v>
                </c:pt>
                <c:pt idx="327" formatCode="#,##0.0">
                  <c:v>0</c:v>
                </c:pt>
                <c:pt idx="328" formatCode="#,##0.0">
                  <c:v>88</c:v>
                </c:pt>
                <c:pt idx="329" formatCode="#,##0.0">
                  <c:v>74.8</c:v>
                </c:pt>
                <c:pt idx="330" formatCode="#,##0.0">
                  <c:v>70</c:v>
                </c:pt>
                <c:pt idx="331" formatCode="#,##0.0">
                  <c:v>97</c:v>
                </c:pt>
                <c:pt idx="332" formatCode="#,##0.0">
                  <c:v>1</c:v>
                </c:pt>
                <c:pt idx="333" formatCode="#,##0.0">
                  <c:v>35</c:v>
                </c:pt>
                <c:pt idx="334" formatCode="#,##0.0">
                  <c:v>0</c:v>
                </c:pt>
                <c:pt idx="335" formatCode="#,##0.0">
                  <c:v>50</c:v>
                </c:pt>
                <c:pt idx="336" formatCode="#,##0.0">
                  <c:v>48</c:v>
                </c:pt>
                <c:pt idx="337" formatCode="#,##0.0">
                  <c:v>0</c:v>
                </c:pt>
                <c:pt idx="338" formatCode="#,##0.0">
                  <c:v>90</c:v>
                </c:pt>
                <c:pt idx="339" formatCode="#,##0.0">
                  <c:v>78</c:v>
                </c:pt>
                <c:pt idx="340" formatCode="#,##0.0">
                  <c:v>60</c:v>
                </c:pt>
                <c:pt idx="341" formatCode="#,##0.0">
                  <c:v>34</c:v>
                </c:pt>
                <c:pt idx="342" formatCode="#,##0.0">
                  <c:v>21</c:v>
                </c:pt>
                <c:pt idx="343" formatCode="#,##0.0">
                  <c:v>0</c:v>
                </c:pt>
                <c:pt idx="344" formatCode="#,##0.0">
                  <c:v>21</c:v>
                </c:pt>
                <c:pt idx="345" formatCode="#,##0.0">
                  <c:v>10</c:v>
                </c:pt>
                <c:pt idx="346" formatCode="#,##0.0">
                  <c:v>74</c:v>
                </c:pt>
                <c:pt idx="347" formatCode="#,##0.0">
                  <c:v>0</c:v>
                </c:pt>
                <c:pt idx="348" formatCode="#,##0.0">
                  <c:v>37</c:v>
                </c:pt>
                <c:pt idx="349" formatCode="#,##0.0">
                  <c:v>99</c:v>
                </c:pt>
                <c:pt idx="350" formatCode="#,##0.0">
                  <c:v>0</c:v>
                </c:pt>
                <c:pt idx="351" formatCode="#,##0.0">
                  <c:v>95</c:v>
                </c:pt>
                <c:pt idx="352" formatCode="#,##0.0">
                  <c:v>20</c:v>
                </c:pt>
                <c:pt idx="353" formatCode="#,##0.0">
                  <c:v>4</c:v>
                </c:pt>
                <c:pt idx="354" formatCode="#,##0.0">
                  <c:v>77</c:v>
                </c:pt>
                <c:pt idx="355" formatCode="#,##0.0">
                  <c:v>0</c:v>
                </c:pt>
                <c:pt idx="356" formatCode="#,##0.0">
                  <c:v>65</c:v>
                </c:pt>
                <c:pt idx="357" formatCode="#,##0.0">
                  <c:v>0</c:v>
                </c:pt>
                <c:pt idx="358" formatCode="#,##0.0">
                  <c:v>36</c:v>
                </c:pt>
                <c:pt idx="359" formatCode="#,##0.0">
                  <c:v>49</c:v>
                </c:pt>
                <c:pt idx="360" formatCode="#,##0.0">
                  <c:v>7.6</c:v>
                </c:pt>
                <c:pt idx="361" formatCode="#,##0.0">
                  <c:v>0</c:v>
                </c:pt>
                <c:pt idx="362" formatCode="#,##0.0">
                  <c:v>20</c:v>
                </c:pt>
                <c:pt idx="363" formatCode="#,##0.0">
                  <c:v>32</c:v>
                </c:pt>
                <c:pt idx="364" formatCode="#,##0.0">
                  <c:v>10.9</c:v>
                </c:pt>
                <c:pt idx="365" formatCode="#,##0.0">
                  <c:v>99</c:v>
                </c:pt>
                <c:pt idx="366" formatCode="#,##0.0">
                  <c:v>7</c:v>
                </c:pt>
                <c:pt idx="367" formatCode="#,##0.0">
                  <c:v>7</c:v>
                </c:pt>
                <c:pt idx="368" formatCode="#,##0.0">
                  <c:v>90</c:v>
                </c:pt>
                <c:pt idx="369" formatCode="#,##0.0">
                  <c:v>0</c:v>
                </c:pt>
                <c:pt idx="370" formatCode="#,##0.0">
                  <c:v>90</c:v>
                </c:pt>
                <c:pt idx="371" formatCode="#,##0.0">
                  <c:v>0</c:v>
                </c:pt>
                <c:pt idx="372" formatCode="#,##0.0">
                  <c:v>87.2</c:v>
                </c:pt>
                <c:pt idx="373" formatCode="#,##0.0">
                  <c:v>5</c:v>
                </c:pt>
                <c:pt idx="374" formatCode="#,##0.0">
                  <c:v>41.8</c:v>
                </c:pt>
                <c:pt idx="375" formatCode="#,##0.0">
                  <c:v>10</c:v>
                </c:pt>
                <c:pt idx="376" formatCode="#,##0.0">
                  <c:v>16</c:v>
                </c:pt>
                <c:pt idx="377" formatCode="#,##0.0">
                  <c:v>3</c:v>
                </c:pt>
                <c:pt idx="378" formatCode="#,##0.0">
                  <c:v>0</c:v>
                </c:pt>
                <c:pt idx="379" formatCode="#,##0.0">
                  <c:v>0</c:v>
                </c:pt>
                <c:pt idx="380" formatCode="#,##0.0">
                  <c:v>4</c:v>
                </c:pt>
                <c:pt idx="381" formatCode="#,##0.0">
                  <c:v>79</c:v>
                </c:pt>
                <c:pt idx="382" formatCode="#,##0.0">
                  <c:v>1</c:v>
                </c:pt>
                <c:pt idx="383" formatCode="#,##0.0">
                  <c:v>5</c:v>
                </c:pt>
                <c:pt idx="384" formatCode="#,##0.0">
                  <c:v>0</c:v>
                </c:pt>
                <c:pt idx="385" formatCode="#,##0.0">
                  <c:v>3</c:v>
                </c:pt>
                <c:pt idx="386" formatCode="#,##0.0">
                  <c:v>98</c:v>
                </c:pt>
                <c:pt idx="387" formatCode="#,##0.0">
                  <c:v>0</c:v>
                </c:pt>
                <c:pt idx="388" formatCode="#,##0.0">
                  <c:v>0</c:v>
                </c:pt>
                <c:pt idx="389" formatCode="#,##0.0">
                  <c:v>0</c:v>
                </c:pt>
                <c:pt idx="390" formatCode="#,##0.0">
                  <c:v>0</c:v>
                </c:pt>
                <c:pt idx="391" formatCode="#,##0.0">
                  <c:v>0</c:v>
                </c:pt>
                <c:pt idx="392" formatCode="#,##0.0">
                  <c:v>5</c:v>
                </c:pt>
                <c:pt idx="393" formatCode="#,##0.0">
                  <c:v>38</c:v>
                </c:pt>
                <c:pt idx="394" formatCode="#,##0.0">
                  <c:v>85</c:v>
                </c:pt>
                <c:pt idx="395" formatCode="#,##0.0">
                  <c:v>95</c:v>
                </c:pt>
                <c:pt idx="396" formatCode="#,##0.0">
                  <c:v>0</c:v>
                </c:pt>
                <c:pt idx="397" formatCode="#,##0.0">
                  <c:v>1</c:v>
                </c:pt>
                <c:pt idx="398" formatCode="#,##0.0">
                  <c:v>1.4</c:v>
                </c:pt>
                <c:pt idx="399" formatCode="#,##0.0">
                  <c:v>95</c:v>
                </c:pt>
                <c:pt idx="400" formatCode="#,##0.0">
                  <c:v>0</c:v>
                </c:pt>
                <c:pt idx="401" formatCode="#,##0.0">
                  <c:v>5</c:v>
                </c:pt>
                <c:pt idx="402" formatCode="#,##0.0">
                  <c:v>3</c:v>
                </c:pt>
                <c:pt idx="403" formatCode="#,##0.0">
                  <c:v>82</c:v>
                </c:pt>
                <c:pt idx="404" formatCode="#,##0.0">
                  <c:v>8</c:v>
                </c:pt>
                <c:pt idx="405" formatCode="#,##0.0">
                  <c:v>24</c:v>
                </c:pt>
                <c:pt idx="406" formatCode="#,##0.0">
                  <c:v>32.200000000000003</c:v>
                </c:pt>
                <c:pt idx="407" formatCode="#,##0.0">
                  <c:v>6</c:v>
                </c:pt>
                <c:pt idx="408" formatCode="#,##0.0">
                  <c:v>59</c:v>
                </c:pt>
                <c:pt idx="409" formatCode="#,##0.0">
                  <c:v>6</c:v>
                </c:pt>
                <c:pt idx="410" formatCode="#,##0.0">
                  <c:v>0</c:v>
                </c:pt>
                <c:pt idx="411" formatCode="#,##0.0">
                  <c:v>0</c:v>
                </c:pt>
                <c:pt idx="412" formatCode="#,##0.0">
                  <c:v>0</c:v>
                </c:pt>
                <c:pt idx="413" formatCode="#,##0.0">
                  <c:v>0</c:v>
                </c:pt>
                <c:pt idx="414" formatCode="#,##0.0">
                  <c:v>100</c:v>
                </c:pt>
                <c:pt idx="415" formatCode="#,##0.0">
                  <c:v>0</c:v>
                </c:pt>
                <c:pt idx="416" formatCode="#,##0.0">
                  <c:v>50</c:v>
                </c:pt>
                <c:pt idx="417" formatCode="#,##0.0">
                  <c:v>35</c:v>
                </c:pt>
                <c:pt idx="418" formatCode="#,##0.0">
                  <c:v>3</c:v>
                </c:pt>
                <c:pt idx="419" formatCode="#,##0.0">
                  <c:v>35</c:v>
                </c:pt>
                <c:pt idx="420" formatCode="#,##0.0">
                  <c:v>85</c:v>
                </c:pt>
                <c:pt idx="421" formatCode="#,##0.0">
                  <c:v>13</c:v>
                </c:pt>
                <c:pt idx="422" formatCode="#,##0.0">
                  <c:v>0</c:v>
                </c:pt>
                <c:pt idx="423" formatCode="#,##0.0">
                  <c:v>0</c:v>
                </c:pt>
                <c:pt idx="424" formatCode="#,##0.0">
                  <c:v>5</c:v>
                </c:pt>
                <c:pt idx="425" formatCode="#,##0.0">
                  <c:v>0</c:v>
                </c:pt>
                <c:pt idx="426" formatCode="#,##0.0">
                  <c:v>17</c:v>
                </c:pt>
                <c:pt idx="427" formatCode="#,##0.0">
                  <c:v>0</c:v>
                </c:pt>
                <c:pt idx="428" formatCode="#,##0.0">
                  <c:v>0</c:v>
                </c:pt>
                <c:pt idx="429" formatCode="#,##0.0">
                  <c:v>20</c:v>
                </c:pt>
                <c:pt idx="430" formatCode="#,##0.0">
                  <c:v>60</c:v>
                </c:pt>
                <c:pt idx="431" formatCode="#,##0.0">
                  <c:v>0</c:v>
                </c:pt>
                <c:pt idx="432" formatCode="#,##0.0">
                  <c:v>0</c:v>
                </c:pt>
                <c:pt idx="433" formatCode="#,##0.0">
                  <c:v>12.95</c:v>
                </c:pt>
                <c:pt idx="434" formatCode="#,##0.0">
                  <c:v>96</c:v>
                </c:pt>
                <c:pt idx="435" formatCode="#,##0.0">
                  <c:v>66</c:v>
                </c:pt>
                <c:pt idx="436" formatCode="#,##0.0">
                  <c:v>30</c:v>
                </c:pt>
                <c:pt idx="437" formatCode="#,##0.0">
                  <c:v>0</c:v>
                </c:pt>
                <c:pt idx="438" formatCode="#,##0.0">
                  <c:v>99</c:v>
                </c:pt>
                <c:pt idx="439" formatCode="#,##0.0">
                  <c:v>63</c:v>
                </c:pt>
                <c:pt idx="440" formatCode="#,##0.0">
                  <c:v>37</c:v>
                </c:pt>
                <c:pt idx="441" formatCode="#,##0.0">
                  <c:v>98.9</c:v>
                </c:pt>
                <c:pt idx="442" formatCode="#,##0.0">
                  <c:v>43</c:v>
                </c:pt>
                <c:pt idx="443" formatCode="#,##0.0">
                  <c:v>25</c:v>
                </c:pt>
                <c:pt idx="444" formatCode="#,##0.0">
                  <c:v>14</c:v>
                </c:pt>
                <c:pt idx="445" formatCode="#,##0.0">
                  <c:v>2.5</c:v>
                </c:pt>
                <c:pt idx="446" formatCode="#,##0.0">
                  <c:v>0</c:v>
                </c:pt>
                <c:pt idx="447" formatCode="#,##0.0">
                  <c:v>0</c:v>
                </c:pt>
                <c:pt idx="448" formatCode="#,##0.0">
                  <c:v>2</c:v>
                </c:pt>
                <c:pt idx="449" formatCode="#,##0.0">
                  <c:v>0</c:v>
                </c:pt>
                <c:pt idx="450" formatCode="#,##0.0">
                  <c:v>15</c:v>
                </c:pt>
                <c:pt idx="451" formatCode="#,##0.0">
                  <c:v>0.3</c:v>
                </c:pt>
                <c:pt idx="452" formatCode="#,##0.0">
                  <c:v>2</c:v>
                </c:pt>
                <c:pt idx="453" formatCode="#,##0.0">
                  <c:v>10</c:v>
                </c:pt>
                <c:pt idx="454" formatCode="#,##0.0">
                  <c:v>21</c:v>
                </c:pt>
                <c:pt idx="455" formatCode="#,##0.0">
                  <c:v>46</c:v>
                </c:pt>
                <c:pt idx="456" formatCode="#,##0.0">
                  <c:v>90</c:v>
                </c:pt>
                <c:pt idx="457" formatCode="#,##0.0">
                  <c:v>99.9</c:v>
                </c:pt>
                <c:pt idx="458" formatCode="#,##0.0">
                  <c:v>87</c:v>
                </c:pt>
                <c:pt idx="459" formatCode="#,##0.0">
                  <c:v>0</c:v>
                </c:pt>
                <c:pt idx="460" formatCode="#,##0.0">
                  <c:v>16</c:v>
                </c:pt>
                <c:pt idx="461" formatCode="#,##0.0">
                  <c:v>26</c:v>
                </c:pt>
                <c:pt idx="462" formatCode="#,##0.0">
                  <c:v>95</c:v>
                </c:pt>
                <c:pt idx="463" formatCode="#,##0.0">
                  <c:v>12</c:v>
                </c:pt>
                <c:pt idx="464" formatCode="#,##0.0">
                  <c:v>95</c:v>
                </c:pt>
                <c:pt idx="465" formatCode="#,##0.0">
                  <c:v>86</c:v>
                </c:pt>
                <c:pt idx="466" formatCode="#,##0.0">
                  <c:v>20</c:v>
                </c:pt>
                <c:pt idx="467" formatCode="#,##0.0">
                  <c:v>0</c:v>
                </c:pt>
                <c:pt idx="468" formatCode="#,##0.0">
                  <c:v>98</c:v>
                </c:pt>
                <c:pt idx="469" formatCode="#,##0.0">
                  <c:v>3</c:v>
                </c:pt>
                <c:pt idx="470" formatCode="#,##0.0">
                  <c:v>44</c:v>
                </c:pt>
                <c:pt idx="471" formatCode="#,##0.0">
                  <c:v>18</c:v>
                </c:pt>
                <c:pt idx="472" formatCode="#,##0.0">
                  <c:v>26</c:v>
                </c:pt>
                <c:pt idx="473" formatCode="#,##0.0">
                  <c:v>99</c:v>
                </c:pt>
                <c:pt idx="474" formatCode="#,##0.0">
                  <c:v>0</c:v>
                </c:pt>
                <c:pt idx="475" formatCode="#,##0.0">
                  <c:v>15</c:v>
                </c:pt>
                <c:pt idx="476" formatCode="#,##0.0">
                  <c:v>2</c:v>
                </c:pt>
                <c:pt idx="477" formatCode="#,##0.0">
                  <c:v>0</c:v>
                </c:pt>
                <c:pt idx="478" formatCode="#,##0.0">
                  <c:v>30</c:v>
                </c:pt>
                <c:pt idx="479" formatCode="#,##0.0">
                  <c:v>7</c:v>
                </c:pt>
                <c:pt idx="480" formatCode="#,##0.0">
                  <c:v>19</c:v>
                </c:pt>
                <c:pt idx="481" formatCode="#,##0.0">
                  <c:v>28</c:v>
                </c:pt>
                <c:pt idx="482" formatCode="#,##0.0">
                  <c:v>3</c:v>
                </c:pt>
                <c:pt idx="483" formatCode="#,##0.0">
                  <c:v>6</c:v>
                </c:pt>
                <c:pt idx="484" formatCode="#,##0.0">
                  <c:v>59</c:v>
                </c:pt>
                <c:pt idx="485" formatCode="#,##0.0">
                  <c:v>3</c:v>
                </c:pt>
                <c:pt idx="486" formatCode="#,##0.0">
                  <c:v>0</c:v>
                </c:pt>
                <c:pt idx="487" formatCode="#,##0.0">
                  <c:v>0.3</c:v>
                </c:pt>
                <c:pt idx="488" formatCode="#,##0.0">
                  <c:v>0</c:v>
                </c:pt>
                <c:pt idx="489" formatCode="#,##0.0">
                  <c:v>0</c:v>
                </c:pt>
                <c:pt idx="490" formatCode="#,##0.0">
                  <c:v>1</c:v>
                </c:pt>
                <c:pt idx="491" formatCode="#,##0.0">
                  <c:v>4</c:v>
                </c:pt>
                <c:pt idx="492" formatCode="#,##0.0">
                  <c:v>68</c:v>
                </c:pt>
                <c:pt idx="493" formatCode="#,##0.0">
                  <c:v>1</c:v>
                </c:pt>
                <c:pt idx="494" formatCode="#,##0.0">
                  <c:v>0.5</c:v>
                </c:pt>
                <c:pt idx="495" formatCode="#,##0.0">
                  <c:v>79</c:v>
                </c:pt>
                <c:pt idx="496" formatCode="#,##0.0">
                  <c:v>8</c:v>
                </c:pt>
                <c:pt idx="497" formatCode="#,##0.0">
                  <c:v>91</c:v>
                </c:pt>
                <c:pt idx="498" formatCode="#,##0.0">
                  <c:v>89</c:v>
                </c:pt>
                <c:pt idx="499" formatCode="#,##0.0">
                  <c:v>73.7</c:v>
                </c:pt>
                <c:pt idx="500" formatCode="#,##0.0">
                  <c:v>90</c:v>
                </c:pt>
                <c:pt idx="501" formatCode="#,##0.0">
                  <c:v>5</c:v>
                </c:pt>
                <c:pt idx="502" formatCode="#,##0.0">
                  <c:v>0</c:v>
                </c:pt>
                <c:pt idx="503" formatCode="#,##0.0">
                  <c:v>5</c:v>
                </c:pt>
                <c:pt idx="504" formatCode="#,##0.0">
                  <c:v>2</c:v>
                </c:pt>
                <c:pt idx="505" formatCode="#,##0.0">
                  <c:v>3</c:v>
                </c:pt>
                <c:pt idx="506" formatCode="#,##0.0">
                  <c:v>70</c:v>
                </c:pt>
                <c:pt idx="507" formatCode="#,##0.0">
                  <c:v>84</c:v>
                </c:pt>
                <c:pt idx="508" formatCode="#,##0.0">
                  <c:v>59</c:v>
                </c:pt>
                <c:pt idx="509" formatCode="#,##0.0">
                  <c:v>60</c:v>
                </c:pt>
                <c:pt idx="510" formatCode="#,##0.0">
                  <c:v>67</c:v>
                </c:pt>
                <c:pt idx="511" formatCode="#,##0.0">
                  <c:v>10</c:v>
                </c:pt>
                <c:pt idx="512" formatCode="#,##0.0">
                  <c:v>60</c:v>
                </c:pt>
                <c:pt idx="513" formatCode="#,##0.0">
                  <c:v>6</c:v>
                </c:pt>
                <c:pt idx="514" formatCode="#,##0.0">
                  <c:v>4</c:v>
                </c:pt>
                <c:pt idx="515" formatCode="#,##0.0">
                  <c:v>55</c:v>
                </c:pt>
                <c:pt idx="516" formatCode="#,##0.0">
                  <c:v>45</c:v>
                </c:pt>
                <c:pt idx="517" formatCode="#,##0.0">
                  <c:v>15</c:v>
                </c:pt>
                <c:pt idx="518" formatCode="#,##0.0">
                  <c:v>13</c:v>
                </c:pt>
                <c:pt idx="519" formatCode="#,##0.0">
                  <c:v>95.9</c:v>
                </c:pt>
                <c:pt idx="520" formatCode="#,##0.0">
                  <c:v>99</c:v>
                </c:pt>
                <c:pt idx="521" formatCode="#,##0.0">
                  <c:v>0</c:v>
                </c:pt>
                <c:pt idx="522" formatCode="#,##0.0">
                  <c:v>0</c:v>
                </c:pt>
                <c:pt idx="523" formatCode="#,##0.0">
                  <c:v>25</c:v>
                </c:pt>
                <c:pt idx="524" formatCode="#,##0.0">
                  <c:v>52</c:v>
                </c:pt>
                <c:pt idx="525" formatCode="#,##0.0">
                  <c:v>43</c:v>
                </c:pt>
                <c:pt idx="526" formatCode="#,##0.0">
                  <c:v>5</c:v>
                </c:pt>
                <c:pt idx="527" formatCode="#,##0.0">
                  <c:v>0</c:v>
                </c:pt>
                <c:pt idx="528" formatCode="#,##0.0">
                  <c:v>87</c:v>
                </c:pt>
                <c:pt idx="529" formatCode="#,##0.0">
                  <c:v>63</c:v>
                </c:pt>
                <c:pt idx="530" formatCode="#,##0.0">
                  <c:v>89</c:v>
                </c:pt>
                <c:pt idx="531" formatCode="#,##0.0">
                  <c:v>0</c:v>
                </c:pt>
                <c:pt idx="532" formatCode="#,##0.0">
                  <c:v>0</c:v>
                </c:pt>
                <c:pt idx="533" formatCode="#,##0.0">
                  <c:v>0</c:v>
                </c:pt>
                <c:pt idx="534" formatCode="#,##0.0">
                  <c:v>0</c:v>
                </c:pt>
                <c:pt idx="535" formatCode="#,##0.0">
                  <c:v>15</c:v>
                </c:pt>
                <c:pt idx="536" formatCode="#,##0.0">
                  <c:v>2</c:v>
                </c:pt>
                <c:pt idx="537" formatCode="#,##0.0">
                  <c:v>20</c:v>
                </c:pt>
                <c:pt idx="538" formatCode="#,##0.0">
                  <c:v>83</c:v>
                </c:pt>
                <c:pt idx="539" formatCode="#,##0.0">
                  <c:v>1</c:v>
                </c:pt>
                <c:pt idx="540" formatCode="#,##0.0">
                  <c:v>39</c:v>
                </c:pt>
                <c:pt idx="541" formatCode="#,##0.0">
                  <c:v>95</c:v>
                </c:pt>
                <c:pt idx="542" formatCode="#,##0.0">
                  <c:v>90</c:v>
                </c:pt>
                <c:pt idx="543" formatCode="#,##0.0">
                  <c:v>85</c:v>
                </c:pt>
                <c:pt idx="544" formatCode="#,##0.0">
                  <c:v>96</c:v>
                </c:pt>
                <c:pt idx="545" formatCode="#,##0.0">
                  <c:v>0</c:v>
                </c:pt>
                <c:pt idx="546" formatCode="#,##0.0">
                  <c:v>45</c:v>
                </c:pt>
                <c:pt idx="547" formatCode="#,##0.0">
                  <c:v>0.4</c:v>
                </c:pt>
                <c:pt idx="548" formatCode="#,##0.0">
                  <c:v>3</c:v>
                </c:pt>
                <c:pt idx="549" formatCode="#,##0.0">
                  <c:v>65</c:v>
                </c:pt>
                <c:pt idx="550" formatCode="#,##0.0">
                  <c:v>21</c:v>
                </c:pt>
                <c:pt idx="551" formatCode="#,##0.0">
                  <c:v>0</c:v>
                </c:pt>
                <c:pt idx="552" formatCode="#,##0.0">
                  <c:v>3.2</c:v>
                </c:pt>
                <c:pt idx="553" formatCode="#,##0.0">
                  <c:v>10</c:v>
                </c:pt>
                <c:pt idx="554" formatCode="#,##0.0">
                  <c:v>0</c:v>
                </c:pt>
                <c:pt idx="555" formatCode="#,##0.0">
                  <c:v>9</c:v>
                </c:pt>
                <c:pt idx="556" formatCode="#,##0.0">
                  <c:v>0</c:v>
                </c:pt>
                <c:pt idx="557" formatCode="#,##0.0">
                  <c:v>8</c:v>
                </c:pt>
                <c:pt idx="558" formatCode="#,##0.0">
                  <c:v>71</c:v>
                </c:pt>
                <c:pt idx="559" formatCode="#,##0.0">
                  <c:v>67.84</c:v>
                </c:pt>
                <c:pt idx="560" formatCode="#,##0.0">
                  <c:v>60</c:v>
                </c:pt>
                <c:pt idx="561" formatCode="#,##0.0">
                  <c:v>0</c:v>
                </c:pt>
                <c:pt idx="562" formatCode="#,##0.0">
                  <c:v>50</c:v>
                </c:pt>
                <c:pt idx="563" formatCode="#,##0.0">
                  <c:v>24.4</c:v>
                </c:pt>
                <c:pt idx="564" formatCode="#,##0.0">
                  <c:v>0</c:v>
                </c:pt>
                <c:pt idx="565" formatCode="#,##0.0">
                  <c:v>10</c:v>
                </c:pt>
                <c:pt idx="566" formatCode="#,##0.0">
                  <c:v>7</c:v>
                </c:pt>
                <c:pt idx="567" formatCode="#,##0.0">
                  <c:v>41</c:v>
                </c:pt>
                <c:pt idx="568" formatCode="#,##0.0">
                  <c:v>84</c:v>
                </c:pt>
                <c:pt idx="569" formatCode="#,##0.0">
                  <c:v>24</c:v>
                </c:pt>
                <c:pt idx="570" formatCode="#,##0.0">
                  <c:v>90</c:v>
                </c:pt>
                <c:pt idx="571" formatCode="#,##0.0">
                  <c:v>52</c:v>
                </c:pt>
                <c:pt idx="572" formatCode="#,##0.0">
                  <c:v>33</c:v>
                </c:pt>
                <c:pt idx="573" formatCode="#,##0.0">
                  <c:v>75</c:v>
                </c:pt>
                <c:pt idx="574" formatCode="#,##0.0">
                  <c:v>90</c:v>
                </c:pt>
                <c:pt idx="575" formatCode="#,##0.0">
                  <c:v>0</c:v>
                </c:pt>
                <c:pt idx="576" formatCode="#,##0.0">
                  <c:v>77</c:v>
                </c:pt>
                <c:pt idx="577" formatCode="#,##0.0">
                  <c:v>85</c:v>
                </c:pt>
                <c:pt idx="578" formatCode="#,##0.0">
                  <c:v>0</c:v>
                </c:pt>
                <c:pt idx="579" formatCode="#,##0.0">
                  <c:v>0</c:v>
                </c:pt>
                <c:pt idx="580" formatCode="#,##0.0">
                  <c:v>95</c:v>
                </c:pt>
                <c:pt idx="581" formatCode="#,##0.0">
                  <c:v>31</c:v>
                </c:pt>
                <c:pt idx="582" formatCode="#,##0.0">
                  <c:v>16</c:v>
                </c:pt>
                <c:pt idx="583" formatCode="#,##0.0">
                  <c:v>5</c:v>
                </c:pt>
                <c:pt idx="584" formatCode="#,##0.0">
                  <c:v>56</c:v>
                </c:pt>
                <c:pt idx="585" formatCode="#,##0.0">
                  <c:v>36</c:v>
                </c:pt>
                <c:pt idx="586" formatCode="#,##0.0">
                  <c:v>68</c:v>
                </c:pt>
                <c:pt idx="587" formatCode="#,##0.0">
                  <c:v>13</c:v>
                </c:pt>
                <c:pt idx="588" formatCode="#,##0.0">
                  <c:v>70</c:v>
                </c:pt>
                <c:pt idx="589" formatCode="#,##0.0">
                  <c:v>0</c:v>
                </c:pt>
                <c:pt idx="590" formatCode="#,##0.0">
                  <c:v>0</c:v>
                </c:pt>
                <c:pt idx="591" formatCode="#,##0.0">
                  <c:v>75.5</c:v>
                </c:pt>
                <c:pt idx="592" formatCode="#,##0.0">
                  <c:v>34</c:v>
                </c:pt>
                <c:pt idx="593" formatCode="#,##0.0">
                  <c:v>75</c:v>
                </c:pt>
                <c:pt idx="594" formatCode="#,##0.0">
                  <c:v>0</c:v>
                </c:pt>
                <c:pt idx="595" formatCode="#,##0.0">
                  <c:v>7</c:v>
                </c:pt>
                <c:pt idx="596" formatCode="#,##0.0">
                  <c:v>0</c:v>
                </c:pt>
                <c:pt idx="597" formatCode="#,##0.0">
                  <c:v>76</c:v>
                </c:pt>
                <c:pt idx="598" formatCode="#,##0.0">
                  <c:v>60</c:v>
                </c:pt>
                <c:pt idx="599" formatCode="#,##0.0">
                  <c:v>19</c:v>
                </c:pt>
                <c:pt idx="600" formatCode="#,##0.0">
                  <c:v>1.4</c:v>
                </c:pt>
                <c:pt idx="601" formatCode="#,##0.0">
                  <c:v>0</c:v>
                </c:pt>
                <c:pt idx="602" formatCode="#,##0.0">
                  <c:v>97</c:v>
                </c:pt>
                <c:pt idx="603" formatCode="#,##0.0">
                  <c:v>0</c:v>
                </c:pt>
                <c:pt idx="604" formatCode="#,##0.0">
                  <c:v>20</c:v>
                </c:pt>
                <c:pt idx="605" formatCode="#,##0.0">
                  <c:v>61</c:v>
                </c:pt>
                <c:pt idx="606" formatCode="#,##0.0">
                  <c:v>26</c:v>
                </c:pt>
                <c:pt idx="607" formatCode="#,##0.0">
                  <c:v>52</c:v>
                </c:pt>
                <c:pt idx="608" formatCode="#,##0.0">
                  <c:v>97</c:v>
                </c:pt>
                <c:pt idx="609" formatCode="#,##0.0">
                  <c:v>65</c:v>
                </c:pt>
                <c:pt idx="610" formatCode="#,##0.0">
                  <c:v>1</c:v>
                </c:pt>
                <c:pt idx="611" formatCode="#,##0.0">
                  <c:v>40</c:v>
                </c:pt>
                <c:pt idx="612" formatCode="#,##0.0">
                  <c:v>7</c:v>
                </c:pt>
                <c:pt idx="613" formatCode="#,##0.0">
                  <c:v>0</c:v>
                </c:pt>
                <c:pt idx="614" formatCode="#,##0.0">
                  <c:v>80</c:v>
                </c:pt>
                <c:pt idx="615" formatCode="#,##0.0">
                  <c:v>100</c:v>
                </c:pt>
                <c:pt idx="616" formatCode="#,##0.0">
                  <c:v>3</c:v>
                </c:pt>
                <c:pt idx="617" formatCode="#,##0.0">
                  <c:v>0</c:v>
                </c:pt>
                <c:pt idx="618" formatCode="#,##0.0">
                  <c:v>20</c:v>
                </c:pt>
                <c:pt idx="619" formatCode="#,##0.0">
                  <c:v>75</c:v>
                </c:pt>
                <c:pt idx="620" formatCode="#,##0.0">
                  <c:v>50</c:v>
                </c:pt>
                <c:pt idx="621" formatCode="#,##0.0">
                  <c:v>7</c:v>
                </c:pt>
                <c:pt idx="622" formatCode="#,##0.0">
                  <c:v>3.3</c:v>
                </c:pt>
                <c:pt idx="623" formatCode="#,##0.0">
                  <c:v>0</c:v>
                </c:pt>
                <c:pt idx="624" formatCode="#,##0.0">
                  <c:v>95</c:v>
                </c:pt>
                <c:pt idx="625" formatCode="#,##0.0">
                  <c:v>0</c:v>
                </c:pt>
                <c:pt idx="626" formatCode="#,##0.0">
                  <c:v>5</c:v>
                </c:pt>
                <c:pt idx="627" formatCode="#,##0.0">
                  <c:v>0</c:v>
                </c:pt>
                <c:pt idx="628" formatCode="#,##0.0">
                  <c:v>73</c:v>
                </c:pt>
                <c:pt idx="629" formatCode="#,##0.0">
                  <c:v>0</c:v>
                </c:pt>
                <c:pt idx="630" formatCode="#,##0.0">
                  <c:v>0</c:v>
                </c:pt>
                <c:pt idx="631" formatCode="#,##0.0">
                  <c:v>42</c:v>
                </c:pt>
                <c:pt idx="632" formatCode="#,##0.0">
                  <c:v>6</c:v>
                </c:pt>
                <c:pt idx="633" formatCode="#,##0.0">
                  <c:v>100</c:v>
                </c:pt>
                <c:pt idx="634" formatCode="#,##0.0">
                  <c:v>0</c:v>
                </c:pt>
                <c:pt idx="635" formatCode="#,##0.0">
                  <c:v>60</c:v>
                </c:pt>
                <c:pt idx="636" formatCode="#,##0.0">
                  <c:v>0</c:v>
                </c:pt>
                <c:pt idx="637" formatCode="#,##0.0">
                  <c:v>92</c:v>
                </c:pt>
                <c:pt idx="638" formatCode="#,##0.0">
                  <c:v>52</c:v>
                </c:pt>
                <c:pt idx="639" formatCode="#,##0.0">
                  <c:v>90</c:v>
                </c:pt>
                <c:pt idx="640" formatCode="#,##0.0">
                  <c:v>0</c:v>
                </c:pt>
                <c:pt idx="641" formatCode="#,##0.0">
                  <c:v>3</c:v>
                </c:pt>
                <c:pt idx="642" formatCode="#,##0.0">
                  <c:v>78</c:v>
                </c:pt>
                <c:pt idx="643" formatCode="#,##0.0">
                  <c:v>0</c:v>
                </c:pt>
                <c:pt idx="644" formatCode="#,##0.0">
                  <c:v>20</c:v>
                </c:pt>
                <c:pt idx="645" formatCode="#,##0.0">
                  <c:v>0</c:v>
                </c:pt>
                <c:pt idx="646" formatCode="#,##0.0">
                  <c:v>0</c:v>
                </c:pt>
                <c:pt idx="647" formatCode="#,##0.0">
                  <c:v>0</c:v>
                </c:pt>
                <c:pt idx="648" formatCode="#,##0.0">
                  <c:v>97</c:v>
                </c:pt>
                <c:pt idx="649" formatCode="#,##0.0">
                  <c:v>25</c:v>
                </c:pt>
                <c:pt idx="650" formatCode="#,##0.0">
                  <c:v>0</c:v>
                </c:pt>
                <c:pt idx="651" formatCode="#,##0.0">
                  <c:v>80</c:v>
                </c:pt>
                <c:pt idx="652" formatCode="#,##0.0">
                  <c:v>75</c:v>
                </c:pt>
                <c:pt idx="653" formatCode="#,##0.0">
                  <c:v>14</c:v>
                </c:pt>
                <c:pt idx="654" formatCode="#,##0.0">
                  <c:v>11</c:v>
                </c:pt>
                <c:pt idx="655" formatCode="#,##0.0">
                  <c:v>1</c:v>
                </c:pt>
                <c:pt idx="656" formatCode="#,##0.0">
                  <c:v>1</c:v>
                </c:pt>
                <c:pt idx="657" formatCode="#,##0.0">
                  <c:v>0</c:v>
                </c:pt>
                <c:pt idx="658" formatCode="#,##0.0">
                  <c:v>0</c:v>
                </c:pt>
                <c:pt idx="659" formatCode="#,##0.0">
                  <c:v>35</c:v>
                </c:pt>
                <c:pt idx="660" formatCode="#,##0.0">
                  <c:v>33</c:v>
                </c:pt>
                <c:pt idx="661" formatCode="#,##0.0">
                  <c:v>5</c:v>
                </c:pt>
                <c:pt idx="662" formatCode="#,##0.0">
                  <c:v>0</c:v>
                </c:pt>
                <c:pt idx="663" formatCode="#,##0.0">
                  <c:v>0.3</c:v>
                </c:pt>
                <c:pt idx="664" formatCode="#,##0.0">
                  <c:v>9</c:v>
                </c:pt>
                <c:pt idx="665" formatCode="#,##0.0">
                  <c:v>5</c:v>
                </c:pt>
                <c:pt idx="666" formatCode="#,##0.0">
                  <c:v>0</c:v>
                </c:pt>
                <c:pt idx="667" formatCode="#,##0.0">
                  <c:v>8</c:v>
                </c:pt>
                <c:pt idx="668" formatCode="#,##0.0">
                  <c:v>0</c:v>
                </c:pt>
                <c:pt idx="669" formatCode="#,##0.0">
                  <c:v>0</c:v>
                </c:pt>
                <c:pt idx="670" formatCode="#,##0.0">
                  <c:v>66</c:v>
                </c:pt>
                <c:pt idx="671" formatCode="#,##0.0">
                  <c:v>10</c:v>
                </c:pt>
                <c:pt idx="672" formatCode="#,##0.0">
                  <c:v>0</c:v>
                </c:pt>
                <c:pt idx="673" formatCode="#,##0.0">
                  <c:v>93</c:v>
                </c:pt>
                <c:pt idx="674" formatCode="#,##0.0">
                  <c:v>99</c:v>
                </c:pt>
                <c:pt idx="675" formatCode="#,##0.0">
                  <c:v>84</c:v>
                </c:pt>
                <c:pt idx="676" formatCode="#,##0.0">
                  <c:v>2</c:v>
                </c:pt>
                <c:pt idx="677" formatCode="#,##0.0">
                  <c:v>0</c:v>
                </c:pt>
                <c:pt idx="678" formatCode="#,##0.0">
                  <c:v>70</c:v>
                </c:pt>
                <c:pt idx="679" formatCode="#,##0.0">
                  <c:v>5</c:v>
                </c:pt>
                <c:pt idx="680" formatCode="#,##0.0">
                  <c:v>0</c:v>
                </c:pt>
                <c:pt idx="681" formatCode="#,##0.0">
                  <c:v>80</c:v>
                </c:pt>
                <c:pt idx="682" formatCode="#,##0.0">
                  <c:v>55</c:v>
                </c:pt>
                <c:pt idx="683" formatCode="#,##0.0">
                  <c:v>95</c:v>
                </c:pt>
                <c:pt idx="684" formatCode="#,##0.0">
                  <c:v>93.3</c:v>
                </c:pt>
                <c:pt idx="685" formatCode="#,##0.0">
                  <c:v>0</c:v>
                </c:pt>
                <c:pt idx="686" formatCode="#,##0.0">
                  <c:v>69</c:v>
                </c:pt>
                <c:pt idx="687" formatCode="#,##0.0">
                  <c:v>35</c:v>
                </c:pt>
                <c:pt idx="688" formatCode="#,##0.0">
                  <c:v>2</c:v>
                </c:pt>
                <c:pt idx="689" formatCode="#,##0.0">
                  <c:v>0</c:v>
                </c:pt>
                <c:pt idx="690" formatCode="#,##0.0">
                  <c:v>20</c:v>
                </c:pt>
                <c:pt idx="691" formatCode="#,##0.0">
                  <c:v>3</c:v>
                </c:pt>
                <c:pt idx="692" formatCode="#,##0.0">
                  <c:v>62</c:v>
                </c:pt>
                <c:pt idx="693" formatCode="#,##0.0">
                  <c:v>0</c:v>
                </c:pt>
                <c:pt idx="694" formatCode="#,##0.0">
                  <c:v>96</c:v>
                </c:pt>
                <c:pt idx="695" formatCode="#,##0.0">
                  <c:v>43</c:v>
                </c:pt>
                <c:pt idx="696" formatCode="#,##0.0">
                  <c:v>20</c:v>
                </c:pt>
                <c:pt idx="697" formatCode="#,##0.0">
                  <c:v>56.2</c:v>
                </c:pt>
                <c:pt idx="698" formatCode="#,##0.0">
                  <c:v>50</c:v>
                </c:pt>
                <c:pt idx="699" formatCode="#,##0.0">
                  <c:v>0</c:v>
                </c:pt>
                <c:pt idx="700" formatCode="#,##0.0">
                  <c:v>1.8</c:v>
                </c:pt>
                <c:pt idx="701" formatCode="#,##0.0">
                  <c:v>20</c:v>
                </c:pt>
                <c:pt idx="702" formatCode="#,##0.0">
                  <c:v>0</c:v>
                </c:pt>
                <c:pt idx="703" formatCode="#,##0.0">
                  <c:v>5</c:v>
                </c:pt>
                <c:pt idx="704" formatCode="#,##0.0">
                  <c:v>0</c:v>
                </c:pt>
                <c:pt idx="705" formatCode="#,##0.0">
                  <c:v>5</c:v>
                </c:pt>
                <c:pt idx="706" formatCode="#,##0.0">
                  <c:v>0</c:v>
                </c:pt>
                <c:pt idx="707" formatCode="#,##0.0">
                  <c:v>34</c:v>
                </c:pt>
                <c:pt idx="708" formatCode="#,##0.0">
                  <c:v>5</c:v>
                </c:pt>
                <c:pt idx="709" formatCode="#,##0.0">
                  <c:v>15</c:v>
                </c:pt>
                <c:pt idx="710" formatCode="#,##0.0">
                  <c:v>14</c:v>
                </c:pt>
                <c:pt idx="711" formatCode="#,##0.0">
                  <c:v>0</c:v>
                </c:pt>
                <c:pt idx="712" formatCode="#,##0.0">
                  <c:v>8</c:v>
                </c:pt>
                <c:pt idx="713" formatCode="#,##0.0">
                  <c:v>1</c:v>
                </c:pt>
                <c:pt idx="714" formatCode="#,##0.0">
                  <c:v>65</c:v>
                </c:pt>
                <c:pt idx="715" formatCode="#,##0.0">
                  <c:v>43</c:v>
                </c:pt>
                <c:pt idx="716" formatCode="#,##0.0">
                  <c:v>0</c:v>
                </c:pt>
                <c:pt idx="717" formatCode="#,##0.0">
                  <c:v>48</c:v>
                </c:pt>
                <c:pt idx="718" formatCode="#,##0.0">
                  <c:v>2</c:v>
                </c:pt>
                <c:pt idx="719" formatCode="#,##0.0">
                  <c:v>0</c:v>
                </c:pt>
                <c:pt idx="720" formatCode="#,##0.0">
                  <c:v>0</c:v>
                </c:pt>
                <c:pt idx="721" formatCode="#,##0.0">
                  <c:v>42</c:v>
                </c:pt>
                <c:pt idx="722" formatCode="#,##0.0">
                  <c:v>40</c:v>
                </c:pt>
                <c:pt idx="723" formatCode="#,##0.0">
                  <c:v>5</c:v>
                </c:pt>
                <c:pt idx="724" formatCode="#,##0.0">
                  <c:v>3</c:v>
                </c:pt>
                <c:pt idx="725" formatCode="#,##0.0">
                  <c:v>0</c:v>
                </c:pt>
                <c:pt idx="726" formatCode="#,##0.0">
                  <c:v>74</c:v>
                </c:pt>
                <c:pt idx="727" formatCode="#,##0.0">
                  <c:v>90</c:v>
                </c:pt>
                <c:pt idx="728" formatCode="#,##0.0">
                  <c:v>90</c:v>
                </c:pt>
                <c:pt idx="729" formatCode="#,##0.0">
                  <c:v>0.5</c:v>
                </c:pt>
                <c:pt idx="730" formatCode="#,##0.0">
                  <c:v>50</c:v>
                </c:pt>
                <c:pt idx="731" formatCode="#,##0.0">
                  <c:v>45</c:v>
                </c:pt>
                <c:pt idx="732" formatCode="#,##0.0">
                  <c:v>63</c:v>
                </c:pt>
                <c:pt idx="733" formatCode="#,##0.0">
                  <c:v>0</c:v>
                </c:pt>
                <c:pt idx="734" formatCode="#,##0.0">
                  <c:v>0</c:v>
                </c:pt>
                <c:pt idx="735" formatCode="#,##0.0">
                  <c:v>3</c:v>
                </c:pt>
                <c:pt idx="736" formatCode="#,##0.0">
                  <c:v>0</c:v>
                </c:pt>
                <c:pt idx="737" formatCode="#,##0.0">
                  <c:v>0</c:v>
                </c:pt>
                <c:pt idx="738" formatCode="#,##0.0">
                  <c:v>1</c:v>
                </c:pt>
                <c:pt idx="739" formatCode="#,##0.0">
                  <c:v>10</c:v>
                </c:pt>
                <c:pt idx="740" formatCode="#,##0.0">
                  <c:v>40</c:v>
                </c:pt>
                <c:pt idx="741" formatCode="#,##0.0">
                  <c:v>58</c:v>
                </c:pt>
                <c:pt idx="742" formatCode="#,##0.0">
                  <c:v>0</c:v>
                </c:pt>
                <c:pt idx="743" formatCode="#,##0.0">
                  <c:v>85</c:v>
                </c:pt>
                <c:pt idx="744" formatCode="#,##0.0">
                  <c:v>5</c:v>
                </c:pt>
                <c:pt idx="745" formatCode="#,##0.0">
                  <c:v>4</c:v>
                </c:pt>
                <c:pt idx="746" formatCode="#,##0.0">
                  <c:v>5.2</c:v>
                </c:pt>
                <c:pt idx="747" formatCode="#,##0.0">
                  <c:v>58.8</c:v>
                </c:pt>
                <c:pt idx="748" formatCode="#,##0.0">
                  <c:v>0</c:v>
                </c:pt>
                <c:pt idx="749" formatCode="#,##0.0">
                  <c:v>6.2</c:v>
                </c:pt>
                <c:pt idx="750" formatCode="#,##0.0">
                  <c:v>95</c:v>
                </c:pt>
                <c:pt idx="751" formatCode="#,##0.0">
                  <c:v>1</c:v>
                </c:pt>
                <c:pt idx="752" formatCode="#,##0.0">
                  <c:v>9</c:v>
                </c:pt>
                <c:pt idx="753" formatCode="#,##0.0">
                  <c:v>43</c:v>
                </c:pt>
                <c:pt idx="754" formatCode="#,##0.0">
                  <c:v>52</c:v>
                </c:pt>
                <c:pt idx="755" formatCode="#,##0.0">
                  <c:v>10</c:v>
                </c:pt>
                <c:pt idx="756" formatCode="#,##0.0">
                  <c:v>0</c:v>
                </c:pt>
                <c:pt idx="757" formatCode="#,##0.0">
                  <c:v>0</c:v>
                </c:pt>
                <c:pt idx="758" formatCode="#,##0.0">
                  <c:v>2</c:v>
                </c:pt>
                <c:pt idx="759" formatCode="#,##0.0">
                  <c:v>0</c:v>
                </c:pt>
                <c:pt idx="760" formatCode="#,##0.0">
                  <c:v>99</c:v>
                </c:pt>
                <c:pt idx="761" formatCode="#,##0.0">
                  <c:v>78</c:v>
                </c:pt>
                <c:pt idx="762" formatCode="#,##0.0">
                  <c:v>0</c:v>
                </c:pt>
                <c:pt idx="763" formatCode="#,##0.0">
                  <c:v>1.54</c:v>
                </c:pt>
                <c:pt idx="764" formatCode="#,##0.0">
                  <c:v>0</c:v>
                </c:pt>
                <c:pt idx="765" formatCode="#,##0.0">
                  <c:v>5</c:v>
                </c:pt>
                <c:pt idx="766" formatCode="#,##0.0">
                  <c:v>25</c:v>
                </c:pt>
                <c:pt idx="767" formatCode="#,##0.0">
                  <c:v>2.8</c:v>
                </c:pt>
                <c:pt idx="768" formatCode="#,##0.0">
                  <c:v>4.5</c:v>
                </c:pt>
                <c:pt idx="769" formatCode="#,##0.0">
                  <c:v>2</c:v>
                </c:pt>
                <c:pt idx="770" formatCode="#,##0.0">
                  <c:v>70</c:v>
                </c:pt>
                <c:pt idx="771" formatCode="#,##0.0">
                  <c:v>24</c:v>
                </c:pt>
                <c:pt idx="772" formatCode="#,##0.0">
                  <c:v>77</c:v>
                </c:pt>
                <c:pt idx="773" formatCode="#,##0.0">
                  <c:v>19</c:v>
                </c:pt>
                <c:pt idx="774" formatCode="#,##0.0">
                  <c:v>0</c:v>
                </c:pt>
                <c:pt idx="775" formatCode="#,##0.0">
                  <c:v>50</c:v>
                </c:pt>
                <c:pt idx="776" formatCode="#,##0.0">
                  <c:v>0</c:v>
                </c:pt>
                <c:pt idx="777" formatCode="#,##0.0">
                  <c:v>70</c:v>
                </c:pt>
                <c:pt idx="778" formatCode="#,##0.0">
                  <c:v>7</c:v>
                </c:pt>
                <c:pt idx="779" formatCode="#,##0.0">
                  <c:v>0</c:v>
                </c:pt>
                <c:pt idx="780" formatCode="#,##0.0">
                  <c:v>81</c:v>
                </c:pt>
                <c:pt idx="781" formatCode="#,##0.0">
                  <c:v>10</c:v>
                </c:pt>
                <c:pt idx="782" formatCode="#,##0.0">
                  <c:v>90</c:v>
                </c:pt>
                <c:pt idx="783" formatCode="#,##0.0">
                  <c:v>75</c:v>
                </c:pt>
                <c:pt idx="784" formatCode="#,##0.0">
                  <c:v>6</c:v>
                </c:pt>
                <c:pt idx="785" formatCode="#,##0.0">
                  <c:v>45</c:v>
                </c:pt>
                <c:pt idx="786" formatCode="#,##0.0">
                  <c:v>92</c:v>
                </c:pt>
                <c:pt idx="787" formatCode="#,##0.0">
                  <c:v>1</c:v>
                </c:pt>
                <c:pt idx="788" formatCode="#,##0.0">
                  <c:v>0</c:v>
                </c:pt>
                <c:pt idx="789" formatCode="#,##0.0">
                  <c:v>37</c:v>
                </c:pt>
                <c:pt idx="790" formatCode="#,##0.0">
                  <c:v>95</c:v>
                </c:pt>
                <c:pt idx="791" formatCode="#,##0.0">
                  <c:v>17</c:v>
                </c:pt>
                <c:pt idx="792" formatCode="#,##0.0">
                  <c:v>0</c:v>
                </c:pt>
                <c:pt idx="793" formatCode="#,##0.0">
                  <c:v>5</c:v>
                </c:pt>
                <c:pt idx="794" formatCode="#,##0.0">
                  <c:v>14.7</c:v>
                </c:pt>
                <c:pt idx="795" formatCode="#,##0.0">
                  <c:v>20</c:v>
                </c:pt>
                <c:pt idx="796" formatCode="#,##0.0">
                  <c:v>35</c:v>
                </c:pt>
                <c:pt idx="797" formatCode="#,##0.0">
                  <c:v>25.4</c:v>
                </c:pt>
                <c:pt idx="798" formatCode="#,##0.0">
                  <c:v>12</c:v>
                </c:pt>
                <c:pt idx="799" formatCode="#,##0.0">
                  <c:v>58</c:v>
                </c:pt>
                <c:pt idx="800" formatCode="#,##0.0">
                  <c:v>54</c:v>
                </c:pt>
                <c:pt idx="801" formatCode="#,##0.0">
                  <c:v>85</c:v>
                </c:pt>
                <c:pt idx="802" formatCode="#,##0.0">
                  <c:v>83</c:v>
                </c:pt>
                <c:pt idx="803" formatCode="#,##0.0">
                  <c:v>0</c:v>
                </c:pt>
                <c:pt idx="804" formatCode="#,##0.0">
                  <c:v>0</c:v>
                </c:pt>
                <c:pt idx="805" formatCode="#,##0.0">
                  <c:v>5</c:v>
                </c:pt>
                <c:pt idx="806" formatCode="#,##0.0">
                  <c:v>90</c:v>
                </c:pt>
                <c:pt idx="807" formatCode="#,##0.0">
                  <c:v>66</c:v>
                </c:pt>
                <c:pt idx="808" formatCode="#,##0.0">
                  <c:v>85</c:v>
                </c:pt>
                <c:pt idx="809" formatCode="#,##0.0">
                  <c:v>28.67</c:v>
                </c:pt>
                <c:pt idx="810" formatCode="#,##0.0">
                  <c:v>77</c:v>
                </c:pt>
                <c:pt idx="811" formatCode="#,##0.0">
                  <c:v>20</c:v>
                </c:pt>
                <c:pt idx="812" formatCode="#,##0.0">
                  <c:v>5</c:v>
                </c:pt>
                <c:pt idx="813" formatCode="#,##0.0">
                  <c:v>70</c:v>
                </c:pt>
                <c:pt idx="814" formatCode="#,##0.0">
                  <c:v>99</c:v>
                </c:pt>
                <c:pt idx="815" formatCode="#,##0.0">
                  <c:v>5</c:v>
                </c:pt>
                <c:pt idx="816" formatCode="#,##0.0">
                  <c:v>100</c:v>
                </c:pt>
                <c:pt idx="817" formatCode="#,##0.0">
                  <c:v>80</c:v>
                </c:pt>
                <c:pt idx="818" formatCode="#,##0.0">
                  <c:v>52</c:v>
                </c:pt>
                <c:pt idx="819" formatCode="#,##0.0">
                  <c:v>2</c:v>
                </c:pt>
                <c:pt idx="820" formatCode="#,##0.0">
                  <c:v>60</c:v>
                </c:pt>
                <c:pt idx="821" formatCode="#,##0.0">
                  <c:v>10</c:v>
                </c:pt>
                <c:pt idx="822" formatCode="#,##0.0">
                  <c:v>0</c:v>
                </c:pt>
                <c:pt idx="823" formatCode="#,##0.0">
                  <c:v>41</c:v>
                </c:pt>
                <c:pt idx="824" formatCode="#,##0.0">
                  <c:v>7</c:v>
                </c:pt>
                <c:pt idx="825" formatCode="#,##0.0">
                  <c:v>4</c:v>
                </c:pt>
                <c:pt idx="826" formatCode="#,##0.0">
                  <c:v>80</c:v>
                </c:pt>
                <c:pt idx="827" formatCode="#,##0.0">
                  <c:v>100</c:v>
                </c:pt>
                <c:pt idx="828" formatCode="#,##0.0">
                  <c:v>30</c:v>
                </c:pt>
                <c:pt idx="829" formatCode="#,##0.0">
                  <c:v>96</c:v>
                </c:pt>
                <c:pt idx="830" formatCode="#,##0.0">
                  <c:v>97</c:v>
                </c:pt>
                <c:pt idx="831" formatCode="#,##0.0">
                  <c:v>4</c:v>
                </c:pt>
                <c:pt idx="832" formatCode="#,##0.0">
                  <c:v>0</c:v>
                </c:pt>
                <c:pt idx="833" formatCode="#,##0.0">
                  <c:v>8</c:v>
                </c:pt>
                <c:pt idx="834" formatCode="#,##0.0">
                  <c:v>88</c:v>
                </c:pt>
                <c:pt idx="835" formatCode="#,##0.0">
                  <c:v>0</c:v>
                </c:pt>
                <c:pt idx="836" formatCode="#,##0.0">
                  <c:v>0</c:v>
                </c:pt>
                <c:pt idx="837" formatCode="#,##0.0">
                  <c:v>14</c:v>
                </c:pt>
                <c:pt idx="838" formatCode="#,##0.0">
                  <c:v>69</c:v>
                </c:pt>
                <c:pt idx="839" formatCode="#,##0.0">
                  <c:v>18</c:v>
                </c:pt>
                <c:pt idx="840" formatCode="#,##0.0">
                  <c:v>99</c:v>
                </c:pt>
                <c:pt idx="841" formatCode="#,##0.0">
                  <c:v>29</c:v>
                </c:pt>
                <c:pt idx="842" formatCode="#,##0.0">
                  <c:v>0</c:v>
                </c:pt>
                <c:pt idx="843" formatCode="#,##0.0">
                  <c:v>58</c:v>
                </c:pt>
                <c:pt idx="844" formatCode="#,##0.0">
                  <c:v>7.5</c:v>
                </c:pt>
                <c:pt idx="845" formatCode="#,##0.0">
                  <c:v>15</c:v>
                </c:pt>
                <c:pt idx="846" formatCode="#,##0.0">
                  <c:v>52.48</c:v>
                </c:pt>
                <c:pt idx="847" formatCode="#,##0.0">
                  <c:v>1</c:v>
                </c:pt>
                <c:pt idx="848" formatCode="#,##0.0">
                  <c:v>80</c:v>
                </c:pt>
                <c:pt idx="849" formatCode="#,##0.0">
                  <c:v>0</c:v>
                </c:pt>
                <c:pt idx="850" formatCode="#,##0.0">
                  <c:v>14.8</c:v>
                </c:pt>
                <c:pt idx="851" formatCode="#,##0.0">
                  <c:v>5</c:v>
                </c:pt>
                <c:pt idx="852" formatCode="#,##0.0">
                  <c:v>9</c:v>
                </c:pt>
                <c:pt idx="853" formatCode="#,##0.0">
                  <c:v>0</c:v>
                </c:pt>
                <c:pt idx="854" formatCode="#,##0.0">
                  <c:v>0</c:v>
                </c:pt>
                <c:pt idx="855" formatCode="#,##0.0">
                  <c:v>56</c:v>
                </c:pt>
                <c:pt idx="856" formatCode="#,##0.0">
                  <c:v>98</c:v>
                </c:pt>
                <c:pt idx="857" formatCode="#,##0.0">
                  <c:v>1</c:v>
                </c:pt>
                <c:pt idx="858" formatCode="#,##0.0">
                  <c:v>21</c:v>
                </c:pt>
                <c:pt idx="859" formatCode="#,##0.0">
                  <c:v>84</c:v>
                </c:pt>
                <c:pt idx="860" formatCode="#,##0.0">
                  <c:v>18</c:v>
                </c:pt>
                <c:pt idx="861" formatCode="#,##0.0">
                  <c:v>0</c:v>
                </c:pt>
                <c:pt idx="862" formatCode="#,##0.0">
                  <c:v>30</c:v>
                </c:pt>
                <c:pt idx="863" formatCode="#,##0.0">
                  <c:v>4</c:v>
                </c:pt>
                <c:pt idx="864" formatCode="#,##0.0">
                  <c:v>6</c:v>
                </c:pt>
                <c:pt idx="865" formatCode="#,##0.0">
                  <c:v>88</c:v>
                </c:pt>
                <c:pt idx="866" formatCode="#,##0.0">
                  <c:v>63</c:v>
                </c:pt>
                <c:pt idx="867" formatCode="#,##0.0">
                  <c:v>50</c:v>
                </c:pt>
                <c:pt idx="868" formatCode="#,##0.0">
                  <c:v>95</c:v>
                </c:pt>
                <c:pt idx="869" formatCode="#,##0.0">
                  <c:v>95</c:v>
                </c:pt>
                <c:pt idx="870" formatCode="#,##0.0">
                  <c:v>8</c:v>
                </c:pt>
                <c:pt idx="871" formatCode="#,##0.0">
                  <c:v>24</c:v>
                </c:pt>
                <c:pt idx="872" formatCode="#,##0.0">
                  <c:v>0</c:v>
                </c:pt>
                <c:pt idx="873" formatCode="#,##0.0">
                  <c:v>0</c:v>
                </c:pt>
                <c:pt idx="874" formatCode="#,##0.0">
                  <c:v>1</c:v>
                </c:pt>
                <c:pt idx="875" formatCode="#,##0.0">
                  <c:v>2</c:v>
                </c:pt>
                <c:pt idx="876" formatCode="#,##0.0">
                  <c:v>5</c:v>
                </c:pt>
                <c:pt idx="877" formatCode="#,##0.0">
                  <c:v>0</c:v>
                </c:pt>
                <c:pt idx="878" formatCode="#,##0.0">
                  <c:v>77</c:v>
                </c:pt>
                <c:pt idx="879" formatCode="#,##0.0">
                  <c:v>5.95</c:v>
                </c:pt>
                <c:pt idx="880" formatCode="#,##0.0">
                  <c:v>25</c:v>
                </c:pt>
                <c:pt idx="881" formatCode="#,##0.0">
                  <c:v>94</c:v>
                </c:pt>
                <c:pt idx="882" formatCode="#,##0.0">
                  <c:v>53</c:v>
                </c:pt>
                <c:pt idx="883" formatCode="#,##0.0">
                  <c:v>54</c:v>
                </c:pt>
                <c:pt idx="884" formatCode="#,##0.0">
                  <c:v>30</c:v>
                </c:pt>
                <c:pt idx="885" formatCode="#,##0.0">
                  <c:v>5</c:v>
                </c:pt>
                <c:pt idx="886" formatCode="#,##0.0">
                  <c:v>65</c:v>
                </c:pt>
                <c:pt idx="887" formatCode="#,##0.0">
                  <c:v>3</c:v>
                </c:pt>
                <c:pt idx="888" formatCode="#,##0.0">
                  <c:v>2.7</c:v>
                </c:pt>
                <c:pt idx="889" formatCode="#,##0.0">
                  <c:v>95.3</c:v>
                </c:pt>
                <c:pt idx="890" formatCode="#,##0.0">
                  <c:v>0</c:v>
                </c:pt>
                <c:pt idx="891" formatCode="#,##0.0">
                  <c:v>15</c:v>
                </c:pt>
                <c:pt idx="893" formatCode="#,##0.0">
                  <c:v>0</c:v>
                </c:pt>
                <c:pt idx="894" formatCode="#,##0.0">
                  <c:v>58</c:v>
                </c:pt>
                <c:pt idx="895" formatCode="#,##0.0">
                  <c:v>12</c:v>
                </c:pt>
                <c:pt idx="896" formatCode="#,##0.0">
                  <c:v>1</c:v>
                </c:pt>
                <c:pt idx="897" formatCode="#,##0.0">
                  <c:v>5</c:v>
                </c:pt>
                <c:pt idx="898" formatCode="#,##0.0">
                  <c:v>25</c:v>
                </c:pt>
                <c:pt idx="899" formatCode="#,##0.0">
                  <c:v>10</c:v>
                </c:pt>
                <c:pt idx="900" formatCode="#,##0.0">
                  <c:v>1</c:v>
                </c:pt>
                <c:pt idx="901" formatCode="#,##0.0">
                  <c:v>67</c:v>
                </c:pt>
                <c:pt idx="902" formatCode="#,##0.0">
                  <c:v>3</c:v>
                </c:pt>
                <c:pt idx="903" formatCode="#,##0.0">
                  <c:v>5</c:v>
                </c:pt>
                <c:pt idx="904" formatCode="#,##0.0">
                  <c:v>1</c:v>
                </c:pt>
                <c:pt idx="905" formatCode="#,##0.0">
                  <c:v>0</c:v>
                </c:pt>
                <c:pt idx="906" formatCode="#,##0.0">
                  <c:v>10</c:v>
                </c:pt>
                <c:pt idx="907" formatCode="#,##0.0">
                  <c:v>58</c:v>
                </c:pt>
                <c:pt idx="908" formatCode="#,##0.0">
                  <c:v>30</c:v>
                </c:pt>
                <c:pt idx="909" formatCode="#,##0.0">
                  <c:v>17</c:v>
                </c:pt>
                <c:pt idx="910" formatCode="#,##0.0">
                  <c:v>87</c:v>
                </c:pt>
                <c:pt idx="911" formatCode="#,##0.0">
                  <c:v>0</c:v>
                </c:pt>
                <c:pt idx="912" formatCode="#,##0.0">
                  <c:v>2</c:v>
                </c:pt>
                <c:pt idx="913" formatCode="#,##0.0">
                  <c:v>0</c:v>
                </c:pt>
                <c:pt idx="914" formatCode="#,##0.0">
                  <c:v>85</c:v>
                </c:pt>
                <c:pt idx="915" formatCode="#,##0.0">
                  <c:v>2</c:v>
                </c:pt>
                <c:pt idx="916" formatCode="#,##0.0">
                  <c:v>1.75</c:v>
                </c:pt>
                <c:pt idx="917" formatCode="#,##0.0">
                  <c:v>3</c:v>
                </c:pt>
                <c:pt idx="918" formatCode="#,##0.0">
                  <c:v>2</c:v>
                </c:pt>
                <c:pt idx="919" formatCode="#,##0.0">
                  <c:v>0.5</c:v>
                </c:pt>
                <c:pt idx="920" formatCode="#,##0.0">
                  <c:v>2</c:v>
                </c:pt>
                <c:pt idx="921" formatCode="#,##0.0">
                  <c:v>50</c:v>
                </c:pt>
                <c:pt idx="922" formatCode="#,##0.0">
                  <c:v>65</c:v>
                </c:pt>
                <c:pt idx="923" formatCode="#,##0.0">
                  <c:v>0</c:v>
                </c:pt>
                <c:pt idx="924" formatCode="#,##0.0">
                  <c:v>1</c:v>
                </c:pt>
                <c:pt idx="925" formatCode="#,##0.0">
                  <c:v>1</c:v>
                </c:pt>
                <c:pt idx="926" formatCode="#,##0.0">
                  <c:v>12</c:v>
                </c:pt>
                <c:pt idx="927" formatCode="#,##0.0">
                  <c:v>2</c:v>
                </c:pt>
                <c:pt idx="928" formatCode="#,##0.0">
                  <c:v>63</c:v>
                </c:pt>
                <c:pt idx="929" formatCode="#,##0.0">
                  <c:v>1</c:v>
                </c:pt>
                <c:pt idx="930" formatCode="#,##0.0">
                  <c:v>1.6</c:v>
                </c:pt>
                <c:pt idx="931" formatCode="#,##0.0">
                  <c:v>0</c:v>
                </c:pt>
                <c:pt idx="932" formatCode="#,##0.0">
                  <c:v>10</c:v>
                </c:pt>
                <c:pt idx="933" formatCode="#,##0.0">
                  <c:v>37</c:v>
                </c:pt>
                <c:pt idx="934" formatCode="#,##0.0">
                  <c:v>49</c:v>
                </c:pt>
                <c:pt idx="935" formatCode="#,##0.0">
                  <c:v>10</c:v>
                </c:pt>
                <c:pt idx="936" formatCode="#,##0.0">
                  <c:v>90.8</c:v>
                </c:pt>
                <c:pt idx="937" formatCode="#,##0.0">
                  <c:v>80</c:v>
                </c:pt>
                <c:pt idx="938" formatCode="#,##0.0">
                  <c:v>0</c:v>
                </c:pt>
                <c:pt idx="939" formatCode="#,##0.0">
                  <c:v>0</c:v>
                </c:pt>
                <c:pt idx="940" formatCode="#,##0.0">
                  <c:v>1.88</c:v>
                </c:pt>
                <c:pt idx="941" formatCode="#,##0.0">
                  <c:v>52</c:v>
                </c:pt>
                <c:pt idx="942" formatCode="#,##0.0">
                  <c:v>0</c:v>
                </c:pt>
                <c:pt idx="943" formatCode="#,##0.0">
                  <c:v>20</c:v>
                </c:pt>
                <c:pt idx="944" formatCode="#,##0.0">
                  <c:v>3</c:v>
                </c:pt>
                <c:pt idx="945" formatCode="#,##0.0">
                  <c:v>68</c:v>
                </c:pt>
                <c:pt idx="946" formatCode="#,##0.0">
                  <c:v>40</c:v>
                </c:pt>
                <c:pt idx="947" formatCode="#,##0.0">
                  <c:v>17</c:v>
                </c:pt>
                <c:pt idx="948" formatCode="#,##0.0">
                  <c:v>44</c:v>
                </c:pt>
                <c:pt idx="949" formatCode="#,##0.0">
                  <c:v>99</c:v>
                </c:pt>
                <c:pt idx="950" formatCode="#,##0.0">
                  <c:v>80.900000000000006</c:v>
                </c:pt>
                <c:pt idx="951" formatCode="#,##0.0">
                  <c:v>0</c:v>
                </c:pt>
                <c:pt idx="952" formatCode="#,##0.0">
                  <c:v>4.49</c:v>
                </c:pt>
                <c:pt idx="953" formatCode="#,##0.0">
                  <c:v>20</c:v>
                </c:pt>
                <c:pt idx="954" formatCode="#,##0.0">
                  <c:v>70</c:v>
                </c:pt>
                <c:pt idx="955" formatCode="#,##0.0">
                  <c:v>0</c:v>
                </c:pt>
                <c:pt idx="956" formatCode="#,##0.0">
                  <c:v>2.0699999999999998</c:v>
                </c:pt>
                <c:pt idx="957" formatCode="#,##0.0">
                  <c:v>40</c:v>
                </c:pt>
                <c:pt idx="958" formatCode="#,##0.0">
                  <c:v>59</c:v>
                </c:pt>
                <c:pt idx="959" formatCode="#,##0.0">
                  <c:v>3</c:v>
                </c:pt>
                <c:pt idx="960" formatCode="#,##0.0">
                  <c:v>4</c:v>
                </c:pt>
                <c:pt idx="961" formatCode="#,##0.0">
                  <c:v>5</c:v>
                </c:pt>
                <c:pt idx="962" formatCode="#,##0.0">
                  <c:v>68</c:v>
                </c:pt>
                <c:pt idx="963" formatCode="#,##0.0">
                  <c:v>90</c:v>
                </c:pt>
                <c:pt idx="964" formatCode="#,##0.0">
                  <c:v>4</c:v>
                </c:pt>
                <c:pt idx="965" formatCode="#,##0.0">
                  <c:v>5.9</c:v>
                </c:pt>
                <c:pt idx="966" formatCode="#,##0.0">
                  <c:v>50</c:v>
                </c:pt>
                <c:pt idx="967" formatCode="#,##0.0">
                  <c:v>20</c:v>
                </c:pt>
                <c:pt idx="968" formatCode="#,##0.0">
                  <c:v>88</c:v>
                </c:pt>
                <c:pt idx="969" formatCode="#,##0.0">
                  <c:v>65</c:v>
                </c:pt>
                <c:pt idx="970" formatCode="#,##0.0">
                  <c:v>0</c:v>
                </c:pt>
                <c:pt idx="971" formatCode="#,##0.0">
                  <c:v>0</c:v>
                </c:pt>
                <c:pt idx="972" formatCode="#,##0.0">
                  <c:v>1</c:v>
                </c:pt>
                <c:pt idx="973" formatCode="#,##0.0">
                  <c:v>85</c:v>
                </c:pt>
                <c:pt idx="974" formatCode="#,##0.0">
                  <c:v>1.3</c:v>
                </c:pt>
                <c:pt idx="975" formatCode="#,##0.0">
                  <c:v>4</c:v>
                </c:pt>
                <c:pt idx="976" formatCode="#,##0.0">
                  <c:v>95</c:v>
                </c:pt>
                <c:pt idx="977" formatCode="#,##0.0">
                  <c:v>90</c:v>
                </c:pt>
                <c:pt idx="978" formatCode="#,##0.0">
                  <c:v>0</c:v>
                </c:pt>
                <c:pt idx="979" formatCode="#,##0.0">
                  <c:v>50</c:v>
                </c:pt>
                <c:pt idx="980" formatCode="#,##0.0">
                  <c:v>0</c:v>
                </c:pt>
                <c:pt idx="981" formatCode="#,##0.0">
                  <c:v>0</c:v>
                </c:pt>
                <c:pt idx="982" formatCode="#,##0.0">
                  <c:v>4</c:v>
                </c:pt>
                <c:pt idx="983" formatCode="#,##0.0">
                  <c:v>10</c:v>
                </c:pt>
                <c:pt idx="984" formatCode="#,##0.0">
                  <c:v>13</c:v>
                </c:pt>
                <c:pt idx="985" formatCode="#,##0.0">
                  <c:v>4.5999999999999996</c:v>
                </c:pt>
                <c:pt idx="986" formatCode="#,##0.0">
                  <c:v>30</c:v>
                </c:pt>
                <c:pt idx="987" formatCode="#,##0.0">
                  <c:v>54</c:v>
                </c:pt>
                <c:pt idx="988" formatCode="#,##0.0">
                  <c:v>38</c:v>
                </c:pt>
                <c:pt idx="989" formatCode="#,##0.0">
                  <c:v>0</c:v>
                </c:pt>
                <c:pt idx="990" formatCode="#,##0.0">
                  <c:v>50</c:v>
                </c:pt>
                <c:pt idx="991" formatCode="#,##0.0">
                  <c:v>49</c:v>
                </c:pt>
                <c:pt idx="992" formatCode="#,##0.0">
                  <c:v>52</c:v>
                </c:pt>
                <c:pt idx="993" formatCode="#,##0.0">
                  <c:v>70</c:v>
                </c:pt>
                <c:pt idx="994" formatCode="#,##0.0">
                  <c:v>0</c:v>
                </c:pt>
                <c:pt idx="995" formatCode="#,##0.0">
                  <c:v>10</c:v>
                </c:pt>
                <c:pt idx="996" formatCode="#,##0.0">
                  <c:v>10</c:v>
                </c:pt>
                <c:pt idx="997" formatCode="#,##0.0">
                  <c:v>5</c:v>
                </c:pt>
                <c:pt idx="998" formatCode="#,##0.0">
                  <c:v>0.5</c:v>
                </c:pt>
                <c:pt idx="999" formatCode="#,##0.0">
                  <c:v>0</c:v>
                </c:pt>
                <c:pt idx="1000" formatCode="#,##0.0">
                  <c:v>5</c:v>
                </c:pt>
                <c:pt idx="1001" formatCode="#,##0.0">
                  <c:v>0.5</c:v>
                </c:pt>
                <c:pt idx="1002" formatCode="#,##0.0">
                  <c:v>40</c:v>
                </c:pt>
                <c:pt idx="1003" formatCode="#,##0.0">
                  <c:v>0</c:v>
                </c:pt>
                <c:pt idx="1004" formatCode="#,##0.0">
                  <c:v>0</c:v>
                </c:pt>
                <c:pt idx="1005" formatCode="#,##0.0">
                  <c:v>80</c:v>
                </c:pt>
                <c:pt idx="1006" formatCode="#,##0.0">
                  <c:v>80</c:v>
                </c:pt>
                <c:pt idx="1007" formatCode="#,##0.0">
                  <c:v>12.73</c:v>
                </c:pt>
                <c:pt idx="1008" formatCode="#,##0.0">
                  <c:v>2</c:v>
                </c:pt>
                <c:pt idx="1009" formatCode="#,##0.0">
                  <c:v>100</c:v>
                </c:pt>
                <c:pt idx="1010" formatCode="#,##0.0">
                  <c:v>0</c:v>
                </c:pt>
                <c:pt idx="1011" formatCode="#,##0.0">
                  <c:v>0</c:v>
                </c:pt>
                <c:pt idx="1012" formatCode="#,##0.0">
                  <c:v>30</c:v>
                </c:pt>
                <c:pt idx="1013" formatCode="#,##0.0">
                  <c:v>5</c:v>
                </c:pt>
                <c:pt idx="1014" formatCode="#,##0.0">
                  <c:v>98</c:v>
                </c:pt>
                <c:pt idx="1015" formatCode="#,##0.0">
                  <c:v>0</c:v>
                </c:pt>
                <c:pt idx="1016" formatCode="#,##0.0">
                  <c:v>3</c:v>
                </c:pt>
                <c:pt idx="1017" formatCode="#,##0.0">
                  <c:v>0</c:v>
                </c:pt>
                <c:pt idx="1018" formatCode="#,##0.0">
                  <c:v>41</c:v>
                </c:pt>
                <c:pt idx="1019" formatCode="#,##0.0">
                  <c:v>45</c:v>
                </c:pt>
                <c:pt idx="1020" formatCode="#,##0.0">
                  <c:v>97</c:v>
                </c:pt>
                <c:pt idx="1021" formatCode="#,##0.0">
                  <c:v>4</c:v>
                </c:pt>
                <c:pt idx="1022" formatCode="#,##0.0">
                  <c:v>80</c:v>
                </c:pt>
                <c:pt idx="1023" formatCode="#,##0.0">
                  <c:v>0</c:v>
                </c:pt>
                <c:pt idx="1024" formatCode="#,##0.0">
                  <c:v>35</c:v>
                </c:pt>
                <c:pt idx="1025" formatCode="#,##0.0">
                  <c:v>10</c:v>
                </c:pt>
                <c:pt idx="1026" formatCode="#,##0.0">
                  <c:v>0</c:v>
                </c:pt>
                <c:pt idx="1027" formatCode="#,##0.0">
                  <c:v>9</c:v>
                </c:pt>
                <c:pt idx="1028" formatCode="#,##0.0">
                  <c:v>0</c:v>
                </c:pt>
                <c:pt idx="1029" formatCode="#,##0.0">
                  <c:v>8</c:v>
                </c:pt>
                <c:pt idx="1030" formatCode="#,##0.0">
                  <c:v>53.1</c:v>
                </c:pt>
                <c:pt idx="1031" formatCode="#,##0.0">
                  <c:v>0</c:v>
                </c:pt>
                <c:pt idx="1032" formatCode="#,##0.0">
                  <c:v>7.65</c:v>
                </c:pt>
                <c:pt idx="1033" formatCode="#,##0.0">
                  <c:v>5</c:v>
                </c:pt>
                <c:pt idx="1034" formatCode="#,##0.0">
                  <c:v>80</c:v>
                </c:pt>
                <c:pt idx="1035" formatCode="#,##0.0">
                  <c:v>5</c:v>
                </c:pt>
                <c:pt idx="1036" formatCode="#,##0.0">
                  <c:v>0</c:v>
                </c:pt>
                <c:pt idx="1037" formatCode="#,##0.0">
                  <c:v>0</c:v>
                </c:pt>
                <c:pt idx="1038" formatCode="#,##0.0">
                  <c:v>0.5</c:v>
                </c:pt>
                <c:pt idx="1039" formatCode="#,##0.0">
                  <c:v>0</c:v>
                </c:pt>
                <c:pt idx="1040" formatCode="#,##0.0">
                  <c:v>99</c:v>
                </c:pt>
                <c:pt idx="1041" formatCode="#,##0.0">
                  <c:v>80</c:v>
                </c:pt>
                <c:pt idx="1042" formatCode="#,##0.0">
                  <c:v>44</c:v>
                </c:pt>
                <c:pt idx="1043" formatCode="#,##0.0">
                  <c:v>0.8</c:v>
                </c:pt>
                <c:pt idx="1044" formatCode="#,##0.0">
                  <c:v>24</c:v>
                </c:pt>
                <c:pt idx="1045" formatCode="#,##0.0">
                  <c:v>0</c:v>
                </c:pt>
                <c:pt idx="1046" formatCode="#,##0.0">
                  <c:v>0</c:v>
                </c:pt>
                <c:pt idx="1047" formatCode="#,##0.0">
                  <c:v>0</c:v>
                </c:pt>
                <c:pt idx="1048" formatCode="#,##0.0">
                  <c:v>0.6</c:v>
                </c:pt>
                <c:pt idx="1049" formatCode="#,##0.0">
                  <c:v>96.5</c:v>
                </c:pt>
                <c:pt idx="1050" formatCode="#,##0.0">
                  <c:v>28</c:v>
                </c:pt>
                <c:pt idx="1051" formatCode="#,##0.0">
                  <c:v>7</c:v>
                </c:pt>
                <c:pt idx="1052" formatCode="#,##0.0">
                  <c:v>100</c:v>
                </c:pt>
                <c:pt idx="1053" formatCode="#,##0.0">
                  <c:v>0</c:v>
                </c:pt>
                <c:pt idx="1054" formatCode="#,##0.0">
                  <c:v>20</c:v>
                </c:pt>
                <c:pt idx="1055" formatCode="#,##0.0">
                  <c:v>22</c:v>
                </c:pt>
                <c:pt idx="1056" formatCode="#,##0.0">
                  <c:v>1</c:v>
                </c:pt>
                <c:pt idx="1057" formatCode="#,##0.0">
                  <c:v>0</c:v>
                </c:pt>
                <c:pt idx="1058" formatCode="#,##0.0">
                  <c:v>35</c:v>
                </c:pt>
                <c:pt idx="1059" formatCode="#,##0.0">
                  <c:v>84</c:v>
                </c:pt>
                <c:pt idx="1060" formatCode="#,##0.0">
                  <c:v>21.9</c:v>
                </c:pt>
                <c:pt idx="1061" formatCode="#,##0.0">
                  <c:v>10.1</c:v>
                </c:pt>
                <c:pt idx="1062" formatCode="#,##0.0">
                  <c:v>13.4</c:v>
                </c:pt>
                <c:pt idx="1063" formatCode="#,##0.0">
                  <c:v>0.28999999999999998</c:v>
                </c:pt>
                <c:pt idx="1064" formatCode="#,##0.0">
                  <c:v>2</c:v>
                </c:pt>
                <c:pt idx="1065" formatCode="#,##0.0">
                  <c:v>22</c:v>
                </c:pt>
                <c:pt idx="1066" formatCode="#,##0.0">
                  <c:v>40</c:v>
                </c:pt>
                <c:pt idx="1067" formatCode="#,##0.0">
                  <c:v>38</c:v>
                </c:pt>
                <c:pt idx="1068" formatCode="#,##0.0">
                  <c:v>5</c:v>
                </c:pt>
                <c:pt idx="1069" formatCode="#,##0.0">
                  <c:v>55</c:v>
                </c:pt>
                <c:pt idx="1070" formatCode="#,##0.0">
                  <c:v>30</c:v>
                </c:pt>
                <c:pt idx="1071" formatCode="#,##0.0">
                  <c:v>95</c:v>
                </c:pt>
                <c:pt idx="1072" formatCode="#,##0.0">
                  <c:v>1</c:v>
                </c:pt>
                <c:pt idx="1073" formatCode="#,##0.0">
                  <c:v>1</c:v>
                </c:pt>
                <c:pt idx="1074" formatCode="#,##0.0">
                  <c:v>0</c:v>
                </c:pt>
                <c:pt idx="1075" formatCode="#,##0.0">
                  <c:v>14.84</c:v>
                </c:pt>
                <c:pt idx="1076" formatCode="#,##0.0">
                  <c:v>30</c:v>
                </c:pt>
                <c:pt idx="1077" formatCode="#,##0.0">
                  <c:v>42</c:v>
                </c:pt>
                <c:pt idx="1078" formatCode="#,##0.0">
                  <c:v>99.5</c:v>
                </c:pt>
                <c:pt idx="1079" formatCode="#,##0.0">
                  <c:v>10</c:v>
                </c:pt>
                <c:pt idx="1080" formatCode="#,##0.0">
                  <c:v>26.2</c:v>
                </c:pt>
                <c:pt idx="1081" formatCode="#,##0.0">
                  <c:v>34</c:v>
                </c:pt>
                <c:pt idx="1082" formatCode="#,##0.0">
                  <c:v>5</c:v>
                </c:pt>
                <c:pt idx="1083" formatCode="#,##0.0">
                  <c:v>93</c:v>
                </c:pt>
                <c:pt idx="1084" formatCode="#,##0.0">
                  <c:v>93</c:v>
                </c:pt>
                <c:pt idx="1085" formatCode="#,##0.0">
                  <c:v>5</c:v>
                </c:pt>
                <c:pt idx="1086" formatCode="#,##0.0">
                  <c:v>20</c:v>
                </c:pt>
                <c:pt idx="1087" formatCode="#,##0.0">
                  <c:v>41</c:v>
                </c:pt>
                <c:pt idx="1088" formatCode="#,##0.0">
                  <c:v>22</c:v>
                </c:pt>
                <c:pt idx="1089" formatCode="#,##0.0">
                  <c:v>3</c:v>
                </c:pt>
                <c:pt idx="1090" formatCode="#,##0.0">
                  <c:v>0</c:v>
                </c:pt>
                <c:pt idx="1091" formatCode="#,##0.0">
                  <c:v>90</c:v>
                </c:pt>
                <c:pt idx="1092" formatCode="#,##0.0">
                  <c:v>0</c:v>
                </c:pt>
                <c:pt idx="1093" formatCode="#,##0.0">
                  <c:v>10</c:v>
                </c:pt>
                <c:pt idx="1094" formatCode="#,##0.0">
                  <c:v>50</c:v>
                </c:pt>
                <c:pt idx="1095" formatCode="#,##0.0">
                  <c:v>51</c:v>
                </c:pt>
                <c:pt idx="1096" formatCode="#,##0.0">
                  <c:v>80</c:v>
                </c:pt>
                <c:pt idx="1097" formatCode="#,##0.0">
                  <c:v>20</c:v>
                </c:pt>
                <c:pt idx="1098" formatCode="#,##0.0">
                  <c:v>0</c:v>
                </c:pt>
                <c:pt idx="1099" formatCode="#,##0.0">
                  <c:v>80</c:v>
                </c:pt>
                <c:pt idx="1100" formatCode="#,##0.0">
                  <c:v>1</c:v>
                </c:pt>
                <c:pt idx="1101" formatCode="#,##0.0">
                  <c:v>70</c:v>
                </c:pt>
                <c:pt idx="1102" formatCode="#,##0.0">
                  <c:v>19</c:v>
                </c:pt>
                <c:pt idx="1103" formatCode="#,##0.0">
                  <c:v>8</c:v>
                </c:pt>
                <c:pt idx="1104" formatCode="#,##0.0">
                  <c:v>94</c:v>
                </c:pt>
                <c:pt idx="1105" formatCode="#,##0.0">
                  <c:v>0</c:v>
                </c:pt>
                <c:pt idx="1106" formatCode="#,##0.0">
                  <c:v>50.9</c:v>
                </c:pt>
                <c:pt idx="1107" formatCode="#,##0.0">
                  <c:v>0</c:v>
                </c:pt>
                <c:pt idx="1108" formatCode="#,##0.0">
                  <c:v>85</c:v>
                </c:pt>
                <c:pt idx="1109" formatCode="#,##0.0">
                  <c:v>65</c:v>
                </c:pt>
                <c:pt idx="1110" formatCode="#,##0.0">
                  <c:v>3</c:v>
                </c:pt>
                <c:pt idx="1111" formatCode="#,##0.0">
                  <c:v>0</c:v>
                </c:pt>
                <c:pt idx="1112" formatCode="#,##0.0">
                  <c:v>40</c:v>
                </c:pt>
                <c:pt idx="1113" formatCode="#,##0.0">
                  <c:v>25</c:v>
                </c:pt>
                <c:pt idx="1114" formatCode="#,##0.0">
                  <c:v>15</c:v>
                </c:pt>
                <c:pt idx="1115" formatCode="#,##0.0">
                  <c:v>3</c:v>
                </c:pt>
                <c:pt idx="1116" formatCode="#,##0.0">
                  <c:v>80</c:v>
                </c:pt>
                <c:pt idx="1117" formatCode="#,##0.0">
                  <c:v>80</c:v>
                </c:pt>
                <c:pt idx="1118" formatCode="#,##0.0">
                  <c:v>0</c:v>
                </c:pt>
                <c:pt idx="1119" formatCode="#,##0.0">
                  <c:v>32</c:v>
                </c:pt>
                <c:pt idx="1120" formatCode="#,##0.0">
                  <c:v>10</c:v>
                </c:pt>
                <c:pt idx="1121" formatCode="#,##0.0">
                  <c:v>20</c:v>
                </c:pt>
                <c:pt idx="1122" formatCode="#,##0.0">
                  <c:v>50</c:v>
                </c:pt>
                <c:pt idx="1123" formatCode="#,##0.0">
                  <c:v>10</c:v>
                </c:pt>
                <c:pt idx="1124" formatCode="#,##0.0">
                  <c:v>10</c:v>
                </c:pt>
                <c:pt idx="1125" formatCode="#,##0.0">
                  <c:v>0</c:v>
                </c:pt>
                <c:pt idx="1126" formatCode="#,##0.0">
                  <c:v>100</c:v>
                </c:pt>
                <c:pt idx="1127" formatCode="#,##0.0">
                  <c:v>80</c:v>
                </c:pt>
                <c:pt idx="1128" formatCode="#,##0.0">
                  <c:v>0</c:v>
                </c:pt>
                <c:pt idx="1129" formatCode="#,##0.0">
                  <c:v>50</c:v>
                </c:pt>
                <c:pt idx="1130" formatCode="#,##0.0">
                  <c:v>100</c:v>
                </c:pt>
                <c:pt idx="1131" formatCode="#,##0.0">
                  <c:v>3</c:v>
                </c:pt>
                <c:pt idx="1132" formatCode="#,##0.0">
                  <c:v>11</c:v>
                </c:pt>
                <c:pt idx="1133" formatCode="#,##0.0">
                  <c:v>0</c:v>
                </c:pt>
                <c:pt idx="1134" formatCode="#,##0.0">
                  <c:v>9</c:v>
                </c:pt>
                <c:pt idx="1135" formatCode="#,##0.0">
                  <c:v>0</c:v>
                </c:pt>
                <c:pt idx="1136" formatCode="#,##0.0">
                  <c:v>90</c:v>
                </c:pt>
                <c:pt idx="1137" formatCode="#,##0.0">
                  <c:v>0</c:v>
                </c:pt>
                <c:pt idx="1138" formatCode="#,##0.0">
                  <c:v>90</c:v>
                </c:pt>
                <c:pt idx="1139" formatCode="#,##0.0">
                  <c:v>16</c:v>
                </c:pt>
                <c:pt idx="1140" formatCode="#,##0.0">
                  <c:v>41</c:v>
                </c:pt>
                <c:pt idx="1141" formatCode="#,##0.0">
                  <c:v>99</c:v>
                </c:pt>
                <c:pt idx="1142" formatCode="#,##0.0">
                  <c:v>5</c:v>
                </c:pt>
                <c:pt idx="1143" formatCode="#,##0.0">
                  <c:v>60</c:v>
                </c:pt>
                <c:pt idx="1144" formatCode="#,##0.0">
                  <c:v>0</c:v>
                </c:pt>
                <c:pt idx="1145" formatCode="#,##0.0">
                  <c:v>3</c:v>
                </c:pt>
                <c:pt idx="1146" formatCode="#,##0.0">
                  <c:v>0</c:v>
                </c:pt>
                <c:pt idx="1147" formatCode="#,##0.0">
                  <c:v>80</c:v>
                </c:pt>
                <c:pt idx="1148" formatCode="#,##0.0">
                  <c:v>0</c:v>
                </c:pt>
                <c:pt idx="1149" formatCode="#,##0.0">
                  <c:v>10</c:v>
                </c:pt>
                <c:pt idx="1150" formatCode="#,##0.0">
                  <c:v>55</c:v>
                </c:pt>
                <c:pt idx="1151" formatCode="#,##0.0">
                  <c:v>85</c:v>
                </c:pt>
                <c:pt idx="1152" formatCode="#,##0.0">
                  <c:v>96</c:v>
                </c:pt>
                <c:pt idx="1153" formatCode="#,##0.0">
                  <c:v>67</c:v>
                </c:pt>
                <c:pt idx="1154" formatCode="#,##0.0">
                  <c:v>45</c:v>
                </c:pt>
                <c:pt idx="1155" formatCode="#,##0.0">
                  <c:v>28</c:v>
                </c:pt>
                <c:pt idx="1156" formatCode="#,##0.0">
                  <c:v>99</c:v>
                </c:pt>
                <c:pt idx="1157" formatCode="#,##0.0">
                  <c:v>10</c:v>
                </c:pt>
                <c:pt idx="1158" formatCode="#,##0.0">
                  <c:v>0</c:v>
                </c:pt>
                <c:pt idx="1159" formatCode="#,##0.0">
                  <c:v>0</c:v>
                </c:pt>
                <c:pt idx="1160" formatCode="#,##0.0">
                  <c:v>80</c:v>
                </c:pt>
                <c:pt idx="1161" formatCode="#,##0.0">
                  <c:v>22</c:v>
                </c:pt>
                <c:pt idx="1162" formatCode="#,##0.0">
                  <c:v>61</c:v>
                </c:pt>
                <c:pt idx="1163" formatCode="#,##0.0">
                  <c:v>50</c:v>
                </c:pt>
                <c:pt idx="1164" formatCode="#,##0.0">
                  <c:v>1</c:v>
                </c:pt>
                <c:pt idx="1165" formatCode="#,##0.0">
                  <c:v>70</c:v>
                </c:pt>
                <c:pt idx="1166" formatCode="#,##0.0">
                  <c:v>6</c:v>
                </c:pt>
                <c:pt idx="1167" formatCode="#,##0.0">
                  <c:v>60</c:v>
                </c:pt>
                <c:pt idx="1168" formatCode="#,##0.0">
                  <c:v>95</c:v>
                </c:pt>
                <c:pt idx="1169" formatCode="#,##0.0">
                  <c:v>93</c:v>
                </c:pt>
                <c:pt idx="1170" formatCode="#,##0.0">
                  <c:v>0</c:v>
                </c:pt>
                <c:pt idx="1171" formatCode="#,##0.0">
                  <c:v>20</c:v>
                </c:pt>
                <c:pt idx="1172" formatCode="#,##0.0">
                  <c:v>50</c:v>
                </c:pt>
                <c:pt idx="1173" formatCode="#,##0.0">
                  <c:v>20</c:v>
                </c:pt>
                <c:pt idx="1174" formatCode="#,##0.0">
                  <c:v>1</c:v>
                </c:pt>
                <c:pt idx="1175" formatCode="#,##0.0">
                  <c:v>80</c:v>
                </c:pt>
                <c:pt idx="1176" formatCode="#,##0.0">
                  <c:v>5</c:v>
                </c:pt>
                <c:pt idx="1177" formatCode="#,##0.0">
                  <c:v>90</c:v>
                </c:pt>
                <c:pt idx="1178" formatCode="#,##0.0">
                  <c:v>6</c:v>
                </c:pt>
                <c:pt idx="1179" formatCode="#,##0.0">
                  <c:v>10</c:v>
                </c:pt>
                <c:pt idx="1180" formatCode="#,##0.0">
                  <c:v>0</c:v>
                </c:pt>
                <c:pt idx="1181" formatCode="#,##0.0">
                  <c:v>50</c:v>
                </c:pt>
                <c:pt idx="1182" formatCode="#,##0.0">
                  <c:v>3</c:v>
                </c:pt>
                <c:pt idx="1183" formatCode="#,##0.0">
                  <c:v>1</c:v>
                </c:pt>
                <c:pt idx="1184" formatCode="#,##0.0">
                  <c:v>10</c:v>
                </c:pt>
                <c:pt idx="1185" formatCode="#,##0.0">
                  <c:v>15</c:v>
                </c:pt>
                <c:pt idx="1186" formatCode="#,##0.0">
                  <c:v>98</c:v>
                </c:pt>
                <c:pt idx="1187" formatCode="#,##0.0">
                  <c:v>59.4</c:v>
                </c:pt>
                <c:pt idx="1188" formatCode="#,##0.0">
                  <c:v>35</c:v>
                </c:pt>
                <c:pt idx="1189" formatCode="#,##0.0">
                  <c:v>30</c:v>
                </c:pt>
                <c:pt idx="1190" formatCode="#,##0.0">
                  <c:v>86</c:v>
                </c:pt>
                <c:pt idx="1191" formatCode="#,##0.0">
                  <c:v>6</c:v>
                </c:pt>
                <c:pt idx="1192" formatCode="#,##0.0">
                  <c:v>10</c:v>
                </c:pt>
                <c:pt idx="1193" formatCode="#,##0.0">
                  <c:v>25</c:v>
                </c:pt>
                <c:pt idx="1194" formatCode="#,##0.0">
                  <c:v>95</c:v>
                </c:pt>
                <c:pt idx="1195" formatCode="#,##0.0">
                  <c:v>95</c:v>
                </c:pt>
                <c:pt idx="1196" formatCode="#,##0.0">
                  <c:v>0</c:v>
                </c:pt>
                <c:pt idx="1197" formatCode="#,##0.0">
                  <c:v>3</c:v>
                </c:pt>
                <c:pt idx="1198" formatCode="#,##0.0">
                  <c:v>9</c:v>
                </c:pt>
                <c:pt idx="1199" formatCode="#,##0.0">
                  <c:v>1</c:v>
                </c:pt>
                <c:pt idx="1200" formatCode="#,##0.0">
                  <c:v>94</c:v>
                </c:pt>
                <c:pt idx="1201" formatCode="#,##0.0">
                  <c:v>0</c:v>
                </c:pt>
                <c:pt idx="1202" formatCode="#,##0.0">
                  <c:v>50</c:v>
                </c:pt>
                <c:pt idx="1203" formatCode="#,##0.0">
                  <c:v>1</c:v>
                </c:pt>
                <c:pt idx="1204" formatCode="#,##0.0">
                  <c:v>1</c:v>
                </c:pt>
                <c:pt idx="1205" formatCode="#,##0.0">
                  <c:v>100</c:v>
                </c:pt>
                <c:pt idx="1206" formatCode="#,##0.0">
                  <c:v>4</c:v>
                </c:pt>
                <c:pt idx="1207" formatCode="#,##0.0">
                  <c:v>95</c:v>
                </c:pt>
                <c:pt idx="1208" formatCode="#,##0.0">
                  <c:v>5</c:v>
                </c:pt>
                <c:pt idx="1209" formatCode="#,##0.0">
                  <c:v>42</c:v>
                </c:pt>
                <c:pt idx="1210" formatCode="#,##0.0">
                  <c:v>0</c:v>
                </c:pt>
                <c:pt idx="1211" formatCode="#,##0.0">
                  <c:v>11</c:v>
                </c:pt>
                <c:pt idx="1212" formatCode="#,##0.0">
                  <c:v>41</c:v>
                </c:pt>
                <c:pt idx="1213" formatCode="#,##0.0">
                  <c:v>0</c:v>
                </c:pt>
                <c:pt idx="1214" formatCode="#,##0.0">
                  <c:v>1</c:v>
                </c:pt>
                <c:pt idx="1215" formatCode="#,##0.0">
                  <c:v>2</c:v>
                </c:pt>
                <c:pt idx="1216" formatCode="#,##0.0">
                  <c:v>1</c:v>
                </c:pt>
                <c:pt idx="1217" formatCode="#,##0.0">
                  <c:v>14</c:v>
                </c:pt>
                <c:pt idx="1218" formatCode="#,##0.0">
                  <c:v>4</c:v>
                </c:pt>
                <c:pt idx="1219" formatCode="#,##0.0">
                  <c:v>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120248"/>
        <c:axId val="508120640"/>
      </c:scatterChart>
      <c:valAx>
        <c:axId val="508120248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508120640"/>
        <c:crosses val="autoZero"/>
        <c:crossBetween val="midCat"/>
      </c:valAx>
      <c:valAx>
        <c:axId val="508120640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081202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84522019337891E-2"/>
          <c:y val="4.14882287384735E-2"/>
          <c:w val="0.87671290829405835"/>
          <c:h val="0.88838379242200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Työlliset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Taul1!$A$2:$A$12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1421.4</c:v>
                </c:pt>
                <c:pt idx="1">
                  <c:v>1450.7</c:v>
                </c:pt>
                <c:pt idx="2">
                  <c:v>1497.7</c:v>
                </c:pt>
                <c:pt idx="3">
                  <c:v>1542.7</c:v>
                </c:pt>
                <c:pt idx="4">
                  <c:v>1473.2</c:v>
                </c:pt>
                <c:pt idx="5">
                  <c:v>1449.9</c:v>
                </c:pt>
                <c:pt idx="6">
                  <c:v>1475</c:v>
                </c:pt>
                <c:pt idx="7">
                  <c:v>1496.4</c:v>
                </c:pt>
                <c:pt idx="8">
                  <c:v>1483.1</c:v>
                </c:pt>
                <c:pt idx="9">
                  <c:v>1481.8</c:v>
                </c:pt>
                <c:pt idx="10">
                  <c:v>1479.6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Ennuste</c:v>
                </c:pt>
              </c:strCache>
            </c:strRef>
          </c:tx>
          <c:invertIfNegative val="0"/>
          <c:cat>
            <c:strRef>
              <c:f>Taul1!$A$2:$A$12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8121424"/>
        <c:axId val="508121816"/>
      </c:barChart>
      <c:catAx>
        <c:axId val="508121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08121816"/>
        <c:crosses val="autoZero"/>
        <c:auto val="1"/>
        <c:lblAlgn val="ctr"/>
        <c:lblOffset val="100"/>
        <c:noMultiLvlLbl val="0"/>
      </c:catAx>
      <c:valAx>
        <c:axId val="508121816"/>
        <c:scaling>
          <c:orientation val="minMax"/>
          <c:max val="1550"/>
          <c:min val="13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508121424"/>
        <c:crosses val="autoZero"/>
        <c:crossBetween val="between"/>
        <c:majorUnit val="5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28804313120907E-2"/>
          <c:y val="6.1611374407582936E-2"/>
          <c:w val="0.89883655155549047"/>
          <c:h val="0.735947169181764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Suhteessa Belgiaan</c:v>
                </c:pt>
              </c:strCache>
            </c:strRef>
          </c:tx>
          <c:spPr>
            <a:ln w="50800">
              <a:solidFill>
                <a:srgbClr val="FF3300"/>
              </a:solidFill>
            </a:ln>
          </c:spPr>
          <c:marker>
            <c:symbol val="none"/>
          </c:marker>
          <c:cat>
            <c:strRef>
              <c:f>Sheet1!$A$2:$A$49</c:f>
              <c:strCache>
                <c:ptCount val="45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  <c:pt idx="44">
                  <c:v>2016,I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100</c:v>
                </c:pt>
                <c:pt idx="1">
                  <c:v>101.0188</c:v>
                </c:pt>
                <c:pt idx="2">
                  <c:v>101.325</c:v>
                </c:pt>
                <c:pt idx="3">
                  <c:v>100.92059999999999</c:v>
                </c:pt>
                <c:pt idx="4">
                  <c:v>99.591740000000001</c:v>
                </c:pt>
                <c:pt idx="5">
                  <c:v>99.602440000000001</c:v>
                </c:pt>
                <c:pt idx="6">
                  <c:v>99.902550000000005</c:v>
                </c:pt>
                <c:pt idx="7">
                  <c:v>99.498099999999994</c:v>
                </c:pt>
                <c:pt idx="8">
                  <c:v>98.793959999999998</c:v>
                </c:pt>
                <c:pt idx="9">
                  <c:v>96.732889999999998</c:v>
                </c:pt>
                <c:pt idx="10">
                  <c:v>97.707040000000006</c:v>
                </c:pt>
                <c:pt idx="11">
                  <c:v>96.852590000000006</c:v>
                </c:pt>
                <c:pt idx="12">
                  <c:v>98.544839999999994</c:v>
                </c:pt>
                <c:pt idx="13">
                  <c:v>99.240589999999997</c:v>
                </c:pt>
                <c:pt idx="14">
                  <c:v>97.502229999999997</c:v>
                </c:pt>
                <c:pt idx="15">
                  <c:v>98.064760000000007</c:v>
                </c:pt>
                <c:pt idx="16">
                  <c:v>104.21129999999999</c:v>
                </c:pt>
                <c:pt idx="17">
                  <c:v>104.1961</c:v>
                </c:pt>
                <c:pt idx="18">
                  <c:v>103.71299999999999</c:v>
                </c:pt>
                <c:pt idx="19">
                  <c:v>104.77119999999999</c:v>
                </c:pt>
                <c:pt idx="20">
                  <c:v>103.6712</c:v>
                </c:pt>
                <c:pt idx="21">
                  <c:v>101.723</c:v>
                </c:pt>
                <c:pt idx="22">
                  <c:v>103.1472</c:v>
                </c:pt>
                <c:pt idx="23">
                  <c:v>101.1006</c:v>
                </c:pt>
                <c:pt idx="24">
                  <c:v>100.20529999999999</c:v>
                </c:pt>
                <c:pt idx="25">
                  <c:v>101.2889</c:v>
                </c:pt>
                <c:pt idx="26">
                  <c:v>101.1879</c:v>
                </c:pt>
                <c:pt idx="27">
                  <c:v>100.7997</c:v>
                </c:pt>
                <c:pt idx="28">
                  <c:v>102.20659999999999</c:v>
                </c:pt>
                <c:pt idx="29">
                  <c:v>102.40049999999999</c:v>
                </c:pt>
                <c:pt idx="30">
                  <c:v>101.41679999999999</c:v>
                </c:pt>
                <c:pt idx="31">
                  <c:v>101.60590000000001</c:v>
                </c:pt>
                <c:pt idx="32">
                  <c:v>100.9936</c:v>
                </c:pt>
                <c:pt idx="33">
                  <c:v>100.59869999999999</c:v>
                </c:pt>
                <c:pt idx="34">
                  <c:v>100.2072</c:v>
                </c:pt>
                <c:pt idx="35">
                  <c:v>100.01349999999999</c:v>
                </c:pt>
                <c:pt idx="36">
                  <c:v>101.27370000000001</c:v>
                </c:pt>
                <c:pt idx="37">
                  <c:v>101.8657</c:v>
                </c:pt>
                <c:pt idx="38">
                  <c:v>102.1803</c:v>
                </c:pt>
                <c:pt idx="39">
                  <c:v>102.8969</c:v>
                </c:pt>
                <c:pt idx="40">
                  <c:v>102.9684</c:v>
                </c:pt>
                <c:pt idx="41">
                  <c:v>102.90309999999999</c:v>
                </c:pt>
                <c:pt idx="42">
                  <c:v>103.5201</c:v>
                </c:pt>
                <c:pt idx="43">
                  <c:v>103.7561</c:v>
                </c:pt>
                <c:pt idx="44">
                  <c:v>103.3189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Suhteessa Saksaan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Sheet1!$A$2:$A$49</c:f>
              <c:strCache>
                <c:ptCount val="45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  <c:pt idx="44">
                  <c:v>2016,I</c:v>
                </c:pt>
              </c:strCache>
            </c:str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100</c:v>
                </c:pt>
                <c:pt idx="1">
                  <c:v>102.8143</c:v>
                </c:pt>
                <c:pt idx="2">
                  <c:v>105.43040000000001</c:v>
                </c:pt>
                <c:pt idx="3">
                  <c:v>105.78700000000001</c:v>
                </c:pt>
                <c:pt idx="4">
                  <c:v>105.3683</c:v>
                </c:pt>
                <c:pt idx="5">
                  <c:v>107.4718</c:v>
                </c:pt>
                <c:pt idx="6">
                  <c:v>107.70269999999999</c:v>
                </c:pt>
                <c:pt idx="7">
                  <c:v>109.18519999999999</c:v>
                </c:pt>
                <c:pt idx="8">
                  <c:v>108.1437</c:v>
                </c:pt>
                <c:pt idx="9">
                  <c:v>107.6071</c:v>
                </c:pt>
                <c:pt idx="10">
                  <c:v>108.95059999999999</c:v>
                </c:pt>
                <c:pt idx="11">
                  <c:v>108.5057</c:v>
                </c:pt>
                <c:pt idx="12">
                  <c:v>111.5082</c:v>
                </c:pt>
                <c:pt idx="13">
                  <c:v>112.58199999999999</c:v>
                </c:pt>
                <c:pt idx="14">
                  <c:v>112.14109999999999</c:v>
                </c:pt>
                <c:pt idx="15">
                  <c:v>113.10939999999999</c:v>
                </c:pt>
                <c:pt idx="16">
                  <c:v>114.82680000000001</c:v>
                </c:pt>
                <c:pt idx="17">
                  <c:v>115.2573</c:v>
                </c:pt>
                <c:pt idx="18">
                  <c:v>114.2235</c:v>
                </c:pt>
                <c:pt idx="19">
                  <c:v>115.33450000000001</c:v>
                </c:pt>
                <c:pt idx="20">
                  <c:v>114.0958</c:v>
                </c:pt>
                <c:pt idx="21">
                  <c:v>114.3951</c:v>
                </c:pt>
                <c:pt idx="22">
                  <c:v>116.0406</c:v>
                </c:pt>
                <c:pt idx="23">
                  <c:v>114.7988</c:v>
                </c:pt>
                <c:pt idx="24">
                  <c:v>115.1028</c:v>
                </c:pt>
                <c:pt idx="25">
                  <c:v>115.5805</c:v>
                </c:pt>
                <c:pt idx="26">
                  <c:v>117.33069999999999</c:v>
                </c:pt>
                <c:pt idx="27">
                  <c:v>116.5492</c:v>
                </c:pt>
                <c:pt idx="28">
                  <c:v>118.0303</c:v>
                </c:pt>
                <c:pt idx="29">
                  <c:v>118.8976</c:v>
                </c:pt>
                <c:pt idx="30">
                  <c:v>118.10469999999999</c:v>
                </c:pt>
                <c:pt idx="31">
                  <c:v>117.6229</c:v>
                </c:pt>
                <c:pt idx="32">
                  <c:v>116.48269999999999</c:v>
                </c:pt>
                <c:pt idx="33">
                  <c:v>116.90170000000001</c:v>
                </c:pt>
                <c:pt idx="34">
                  <c:v>116.4061</c:v>
                </c:pt>
                <c:pt idx="35">
                  <c:v>115.396</c:v>
                </c:pt>
                <c:pt idx="36">
                  <c:v>115.60129999999999</c:v>
                </c:pt>
                <c:pt idx="37">
                  <c:v>115.4907</c:v>
                </c:pt>
                <c:pt idx="38">
                  <c:v>115.0307</c:v>
                </c:pt>
                <c:pt idx="39">
                  <c:v>115.9175</c:v>
                </c:pt>
                <c:pt idx="40">
                  <c:v>116.6062</c:v>
                </c:pt>
                <c:pt idx="41">
                  <c:v>115.7136</c:v>
                </c:pt>
                <c:pt idx="42">
                  <c:v>115.2313</c:v>
                </c:pt>
                <c:pt idx="43">
                  <c:v>114.2608</c:v>
                </c:pt>
                <c:pt idx="44">
                  <c:v>114.07640000000001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Suhteessa Espanjaan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Sheet1!$A$2:$A$49</c:f>
              <c:strCache>
                <c:ptCount val="45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  <c:pt idx="44">
                  <c:v>2016,I</c:v>
                </c:pt>
              </c:strCache>
            </c:strRef>
          </c:cat>
          <c:val>
            <c:numRef>
              <c:f>Sheet1!$D$2:$D$49</c:f>
              <c:numCache>
                <c:formatCode>General</c:formatCode>
                <c:ptCount val="48"/>
                <c:pt idx="0">
                  <c:v>100</c:v>
                </c:pt>
                <c:pt idx="1">
                  <c:v>100.0444</c:v>
                </c:pt>
                <c:pt idx="2">
                  <c:v>100.163</c:v>
                </c:pt>
                <c:pt idx="3">
                  <c:v>99.245590000000007</c:v>
                </c:pt>
                <c:pt idx="4">
                  <c:v>97.929209999999998</c:v>
                </c:pt>
                <c:pt idx="5">
                  <c:v>98.175979999999996</c:v>
                </c:pt>
                <c:pt idx="6">
                  <c:v>97.658420000000007</c:v>
                </c:pt>
                <c:pt idx="7">
                  <c:v>96.797219999999996</c:v>
                </c:pt>
                <c:pt idx="8">
                  <c:v>94.684349999999995</c:v>
                </c:pt>
                <c:pt idx="9">
                  <c:v>93.528919999999999</c:v>
                </c:pt>
                <c:pt idx="10">
                  <c:v>93.164630000000002</c:v>
                </c:pt>
                <c:pt idx="11">
                  <c:v>92.739940000000004</c:v>
                </c:pt>
                <c:pt idx="12">
                  <c:v>92.255279999999999</c:v>
                </c:pt>
                <c:pt idx="13">
                  <c:v>93.902699999999996</c:v>
                </c:pt>
                <c:pt idx="14">
                  <c:v>92.811639999999997</c:v>
                </c:pt>
                <c:pt idx="15">
                  <c:v>95.59496</c:v>
                </c:pt>
                <c:pt idx="16">
                  <c:v>101.64279999999999</c:v>
                </c:pt>
                <c:pt idx="17">
                  <c:v>101.2323</c:v>
                </c:pt>
                <c:pt idx="18">
                  <c:v>99.975660000000005</c:v>
                </c:pt>
                <c:pt idx="19">
                  <c:v>101.2899</c:v>
                </c:pt>
                <c:pt idx="20">
                  <c:v>100.877</c:v>
                </c:pt>
                <c:pt idx="21">
                  <c:v>98.552599999999998</c:v>
                </c:pt>
                <c:pt idx="22">
                  <c:v>100.81359999999999</c:v>
                </c:pt>
                <c:pt idx="23">
                  <c:v>100.26909999999999</c:v>
                </c:pt>
                <c:pt idx="24">
                  <c:v>100.6656</c:v>
                </c:pt>
                <c:pt idx="25">
                  <c:v>101.64360000000001</c:v>
                </c:pt>
                <c:pt idx="26">
                  <c:v>103.6147</c:v>
                </c:pt>
                <c:pt idx="27">
                  <c:v>103.9276</c:v>
                </c:pt>
                <c:pt idx="28">
                  <c:v>107.0241</c:v>
                </c:pt>
                <c:pt idx="29">
                  <c:v>109.325</c:v>
                </c:pt>
                <c:pt idx="30">
                  <c:v>109.3177</c:v>
                </c:pt>
                <c:pt idx="31">
                  <c:v>113.7928</c:v>
                </c:pt>
                <c:pt idx="32">
                  <c:v>110.9422</c:v>
                </c:pt>
                <c:pt idx="33">
                  <c:v>111.492</c:v>
                </c:pt>
                <c:pt idx="34">
                  <c:v>111.9289</c:v>
                </c:pt>
                <c:pt idx="35">
                  <c:v>112.4812</c:v>
                </c:pt>
                <c:pt idx="36">
                  <c:v>114.46420000000001</c:v>
                </c:pt>
                <c:pt idx="37">
                  <c:v>114.1267</c:v>
                </c:pt>
                <c:pt idx="38">
                  <c:v>114.5128</c:v>
                </c:pt>
                <c:pt idx="39">
                  <c:v>115.2274</c:v>
                </c:pt>
                <c:pt idx="40">
                  <c:v>114.7843</c:v>
                </c:pt>
                <c:pt idx="41">
                  <c:v>114.3817</c:v>
                </c:pt>
                <c:pt idx="42">
                  <c:v>115.306</c:v>
                </c:pt>
                <c:pt idx="43">
                  <c:v>114.61279999999999</c:v>
                </c:pt>
                <c:pt idx="44">
                  <c:v>115.0864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Suhteessa Italiaan 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Sheet1!$A$2:$A$49</c:f>
              <c:strCache>
                <c:ptCount val="45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  <c:pt idx="44">
                  <c:v>2016,I</c:v>
                </c:pt>
              </c:strCache>
            </c:strRef>
          </c:cat>
          <c:val>
            <c:numRef>
              <c:f>Sheet1!$E$2:$E$49</c:f>
              <c:numCache>
                <c:formatCode>General</c:formatCode>
                <c:ptCount val="48"/>
                <c:pt idx="0">
                  <c:v>100</c:v>
                </c:pt>
                <c:pt idx="1">
                  <c:v>101.6285</c:v>
                </c:pt>
                <c:pt idx="2">
                  <c:v>103.4751</c:v>
                </c:pt>
                <c:pt idx="3">
                  <c:v>98.798079999999999</c:v>
                </c:pt>
                <c:pt idx="4">
                  <c:v>100.3034</c:v>
                </c:pt>
                <c:pt idx="5">
                  <c:v>99.081890000000001</c:v>
                </c:pt>
                <c:pt idx="6">
                  <c:v>100.08580000000001</c:v>
                </c:pt>
                <c:pt idx="7">
                  <c:v>100.203</c:v>
                </c:pt>
                <c:pt idx="8">
                  <c:v>99.68553</c:v>
                </c:pt>
                <c:pt idx="9">
                  <c:v>97.904939999999996</c:v>
                </c:pt>
                <c:pt idx="10">
                  <c:v>97.761809999999997</c:v>
                </c:pt>
                <c:pt idx="11">
                  <c:v>95.567070000000001</c:v>
                </c:pt>
                <c:pt idx="12">
                  <c:v>99.322490000000002</c:v>
                </c:pt>
                <c:pt idx="13">
                  <c:v>99.498450000000005</c:v>
                </c:pt>
                <c:pt idx="14">
                  <c:v>99.332409999999996</c:v>
                </c:pt>
                <c:pt idx="15">
                  <c:v>100.5697</c:v>
                </c:pt>
                <c:pt idx="16">
                  <c:v>105.32389999999999</c:v>
                </c:pt>
                <c:pt idx="17">
                  <c:v>105.0615</c:v>
                </c:pt>
                <c:pt idx="18">
                  <c:v>103.28060000000001</c:v>
                </c:pt>
                <c:pt idx="19">
                  <c:v>103.6373</c:v>
                </c:pt>
                <c:pt idx="20">
                  <c:v>103.4422</c:v>
                </c:pt>
                <c:pt idx="21">
                  <c:v>100.72539999999999</c:v>
                </c:pt>
                <c:pt idx="22">
                  <c:v>103.4324</c:v>
                </c:pt>
                <c:pt idx="23">
                  <c:v>102.301</c:v>
                </c:pt>
                <c:pt idx="24">
                  <c:v>101.9679</c:v>
                </c:pt>
                <c:pt idx="25">
                  <c:v>102.85980000000001</c:v>
                </c:pt>
                <c:pt idx="26">
                  <c:v>104.57389999999999</c:v>
                </c:pt>
                <c:pt idx="27">
                  <c:v>104.01949999999999</c:v>
                </c:pt>
                <c:pt idx="28">
                  <c:v>105.4971</c:v>
                </c:pt>
                <c:pt idx="29">
                  <c:v>106.81310000000001</c:v>
                </c:pt>
                <c:pt idx="30">
                  <c:v>106.22069999999999</c:v>
                </c:pt>
                <c:pt idx="31">
                  <c:v>107.5947</c:v>
                </c:pt>
                <c:pt idx="32">
                  <c:v>106.81310000000001</c:v>
                </c:pt>
                <c:pt idx="33">
                  <c:v>107.0149</c:v>
                </c:pt>
                <c:pt idx="34">
                  <c:v>106.9239</c:v>
                </c:pt>
                <c:pt idx="35">
                  <c:v>106.5304</c:v>
                </c:pt>
                <c:pt idx="36">
                  <c:v>107.4743</c:v>
                </c:pt>
                <c:pt idx="37">
                  <c:v>108.0759</c:v>
                </c:pt>
                <c:pt idx="38">
                  <c:v>107.6486</c:v>
                </c:pt>
                <c:pt idx="39">
                  <c:v>108.3569</c:v>
                </c:pt>
                <c:pt idx="40">
                  <c:v>108.6195</c:v>
                </c:pt>
                <c:pt idx="41">
                  <c:v>108.70010000000001</c:v>
                </c:pt>
                <c:pt idx="42">
                  <c:v>108.60680000000001</c:v>
                </c:pt>
                <c:pt idx="43">
                  <c:v>108.5958</c:v>
                </c:pt>
                <c:pt idx="44">
                  <c:v>108.59950000000001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Suhteessa Alankomaihin 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Sheet1!$A$2:$A$49</c:f>
              <c:strCache>
                <c:ptCount val="45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  <c:pt idx="44">
                  <c:v>2016,I</c:v>
                </c:pt>
              </c:strCache>
            </c:strRef>
          </c:cat>
          <c:val>
            <c:numRef>
              <c:f>Sheet1!$F$2:$F$49</c:f>
              <c:numCache>
                <c:formatCode>General</c:formatCode>
                <c:ptCount val="48"/>
                <c:pt idx="0">
                  <c:v>100</c:v>
                </c:pt>
                <c:pt idx="1">
                  <c:v>101.4576</c:v>
                </c:pt>
                <c:pt idx="2">
                  <c:v>103.5264</c:v>
                </c:pt>
                <c:pt idx="3">
                  <c:v>104.4933</c:v>
                </c:pt>
                <c:pt idx="4">
                  <c:v>103.5557</c:v>
                </c:pt>
                <c:pt idx="5">
                  <c:v>103.92610000000001</c:v>
                </c:pt>
                <c:pt idx="6">
                  <c:v>103.93040000000001</c:v>
                </c:pt>
                <c:pt idx="7">
                  <c:v>102.50660000000001</c:v>
                </c:pt>
                <c:pt idx="8">
                  <c:v>101.49460000000001</c:v>
                </c:pt>
                <c:pt idx="9">
                  <c:v>100.1096</c:v>
                </c:pt>
                <c:pt idx="10">
                  <c:v>100.41759999999999</c:v>
                </c:pt>
                <c:pt idx="11">
                  <c:v>99.323430000000002</c:v>
                </c:pt>
                <c:pt idx="12">
                  <c:v>101.01090000000001</c:v>
                </c:pt>
                <c:pt idx="13">
                  <c:v>102.5304</c:v>
                </c:pt>
                <c:pt idx="14">
                  <c:v>101.76949999999999</c:v>
                </c:pt>
                <c:pt idx="15">
                  <c:v>104.684</c:v>
                </c:pt>
                <c:pt idx="16">
                  <c:v>107.9207</c:v>
                </c:pt>
                <c:pt idx="17">
                  <c:v>106.3413</c:v>
                </c:pt>
                <c:pt idx="18">
                  <c:v>105.4558</c:v>
                </c:pt>
                <c:pt idx="19">
                  <c:v>106.4532</c:v>
                </c:pt>
                <c:pt idx="20">
                  <c:v>107.4006</c:v>
                </c:pt>
                <c:pt idx="21">
                  <c:v>105.5869</c:v>
                </c:pt>
                <c:pt idx="22">
                  <c:v>107.16070000000001</c:v>
                </c:pt>
                <c:pt idx="23">
                  <c:v>106.0262</c:v>
                </c:pt>
                <c:pt idx="24">
                  <c:v>106.73390000000001</c:v>
                </c:pt>
                <c:pt idx="25">
                  <c:v>107.3828</c:v>
                </c:pt>
                <c:pt idx="26">
                  <c:v>108.32129999999999</c:v>
                </c:pt>
                <c:pt idx="27">
                  <c:v>107.1632</c:v>
                </c:pt>
                <c:pt idx="28">
                  <c:v>109.28270000000001</c:v>
                </c:pt>
                <c:pt idx="29">
                  <c:v>110.8023</c:v>
                </c:pt>
                <c:pt idx="30">
                  <c:v>109.96120000000001</c:v>
                </c:pt>
                <c:pt idx="31">
                  <c:v>109.7236</c:v>
                </c:pt>
                <c:pt idx="32">
                  <c:v>109.1712</c:v>
                </c:pt>
                <c:pt idx="33">
                  <c:v>109.1712</c:v>
                </c:pt>
                <c:pt idx="34">
                  <c:v>109.49039999999999</c:v>
                </c:pt>
                <c:pt idx="35">
                  <c:v>110.9004</c:v>
                </c:pt>
                <c:pt idx="36">
                  <c:v>110.542</c:v>
                </c:pt>
                <c:pt idx="37">
                  <c:v>111.1956</c:v>
                </c:pt>
                <c:pt idx="38">
                  <c:v>111.22029999999999</c:v>
                </c:pt>
                <c:pt idx="39">
                  <c:v>112.6848</c:v>
                </c:pt>
                <c:pt idx="40">
                  <c:v>115.31059999999999</c:v>
                </c:pt>
                <c:pt idx="41">
                  <c:v>115.0505</c:v>
                </c:pt>
                <c:pt idx="42">
                  <c:v>114.8721</c:v>
                </c:pt>
                <c:pt idx="43">
                  <c:v>114.5463</c:v>
                </c:pt>
                <c:pt idx="44">
                  <c:v>113.56780000000001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Suhteessa Itävaltaan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Sheet1!$A$2:$A$49</c:f>
              <c:strCache>
                <c:ptCount val="45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  <c:pt idx="44">
                  <c:v>2016,I</c:v>
                </c:pt>
              </c:strCache>
            </c:strRef>
          </c:cat>
          <c:val>
            <c:numRef>
              <c:f>Sheet1!$G$2:$G$49</c:f>
              <c:numCache>
                <c:formatCode>General</c:formatCode>
                <c:ptCount val="48"/>
                <c:pt idx="0">
                  <c:v>100</c:v>
                </c:pt>
                <c:pt idx="1">
                  <c:v>101.1533</c:v>
                </c:pt>
                <c:pt idx="2">
                  <c:v>101.67749999999999</c:v>
                </c:pt>
                <c:pt idx="3">
                  <c:v>101.0874</c:v>
                </c:pt>
                <c:pt idx="4">
                  <c:v>99.820300000000003</c:v>
                </c:pt>
                <c:pt idx="5">
                  <c:v>100.4915</c:v>
                </c:pt>
                <c:pt idx="6">
                  <c:v>100.27370000000001</c:v>
                </c:pt>
                <c:pt idx="7">
                  <c:v>100.3098</c:v>
                </c:pt>
                <c:pt idx="8">
                  <c:v>99.171899999999994</c:v>
                </c:pt>
                <c:pt idx="9">
                  <c:v>99.301689999999994</c:v>
                </c:pt>
                <c:pt idx="10">
                  <c:v>98.347710000000006</c:v>
                </c:pt>
                <c:pt idx="11">
                  <c:v>98.129530000000003</c:v>
                </c:pt>
                <c:pt idx="12">
                  <c:v>100.5172</c:v>
                </c:pt>
                <c:pt idx="13">
                  <c:v>102.20529999999999</c:v>
                </c:pt>
                <c:pt idx="14">
                  <c:v>100.9333</c:v>
                </c:pt>
                <c:pt idx="15">
                  <c:v>101.4778</c:v>
                </c:pt>
                <c:pt idx="16">
                  <c:v>106.17870000000001</c:v>
                </c:pt>
                <c:pt idx="17">
                  <c:v>105.8045</c:v>
                </c:pt>
                <c:pt idx="18">
                  <c:v>105.21169999999999</c:v>
                </c:pt>
                <c:pt idx="19">
                  <c:v>107.038</c:v>
                </c:pt>
                <c:pt idx="20">
                  <c:v>103.86360000000001</c:v>
                </c:pt>
                <c:pt idx="21">
                  <c:v>101.9289</c:v>
                </c:pt>
                <c:pt idx="22">
                  <c:v>103.9211</c:v>
                </c:pt>
                <c:pt idx="23">
                  <c:v>102.81910000000001</c:v>
                </c:pt>
                <c:pt idx="24">
                  <c:v>103.7612</c:v>
                </c:pt>
                <c:pt idx="25">
                  <c:v>104.467</c:v>
                </c:pt>
                <c:pt idx="26">
                  <c:v>104.89319999999999</c:v>
                </c:pt>
                <c:pt idx="27">
                  <c:v>103.13079999999999</c:v>
                </c:pt>
                <c:pt idx="28">
                  <c:v>104.7694</c:v>
                </c:pt>
                <c:pt idx="29">
                  <c:v>105.5094</c:v>
                </c:pt>
                <c:pt idx="30">
                  <c:v>103.9281</c:v>
                </c:pt>
                <c:pt idx="31">
                  <c:v>104.49079999999999</c:v>
                </c:pt>
                <c:pt idx="32">
                  <c:v>104.16240000000001</c:v>
                </c:pt>
                <c:pt idx="33">
                  <c:v>103.72110000000001</c:v>
                </c:pt>
                <c:pt idx="34">
                  <c:v>103.47629999999999</c:v>
                </c:pt>
                <c:pt idx="35">
                  <c:v>103.134</c:v>
                </c:pt>
                <c:pt idx="36">
                  <c:v>103.8811</c:v>
                </c:pt>
                <c:pt idx="37">
                  <c:v>103.1371</c:v>
                </c:pt>
                <c:pt idx="38">
                  <c:v>102.8871</c:v>
                </c:pt>
                <c:pt idx="39">
                  <c:v>102.803</c:v>
                </c:pt>
                <c:pt idx="40">
                  <c:v>102.6859</c:v>
                </c:pt>
                <c:pt idx="41">
                  <c:v>101.9171</c:v>
                </c:pt>
                <c:pt idx="42">
                  <c:v>101.6442</c:v>
                </c:pt>
                <c:pt idx="43">
                  <c:v>101.35760000000001</c:v>
                </c:pt>
                <c:pt idx="44">
                  <c:v>101.6708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Suhteessa Suomeen</c:v>
                </c:pt>
              </c:strCache>
            </c:strRef>
          </c:tx>
          <c:spPr>
            <a:ln w="50800">
              <a:solidFill>
                <a:schemeClr val="accent3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Sheet1!$A$2:$A$49</c:f>
              <c:strCache>
                <c:ptCount val="45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  <c:pt idx="44">
                  <c:v>2016,I</c:v>
                </c:pt>
              </c:strCache>
            </c:strRef>
          </c:cat>
          <c:val>
            <c:numRef>
              <c:f>Sheet1!$H$2:$H$49</c:f>
              <c:numCache>
                <c:formatCode>General</c:formatCode>
                <c:ptCount val="4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8915440"/>
        <c:axId val="508915832"/>
      </c:lineChart>
      <c:catAx>
        <c:axId val="5089154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508915832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508915832"/>
        <c:scaling>
          <c:orientation val="minMax"/>
          <c:max val="120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8915440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6840222295918875E-2"/>
          <c:y val="0.86485084507095344"/>
          <c:w val="0.89861303582985963"/>
          <c:h val="0.13514915492904656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71196296175781E-2"/>
          <c:y val="5.846535934704921E-2"/>
          <c:w val="0.93403533487171742"/>
          <c:h val="0.7134249887829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Suomi suhteessa euromaihin, toteutunut kehitys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100</c:v>
                </c:pt>
                <c:pt idx="1">
                  <c:v>102.845</c:v>
                </c:pt>
                <c:pt idx="2">
                  <c:v>105.4036</c:v>
                </c:pt>
                <c:pt idx="3">
                  <c:v>104.9657</c:v>
                </c:pt>
                <c:pt idx="4">
                  <c:v>104.6403</c:v>
                </c:pt>
                <c:pt idx="5">
                  <c:v>104.166</c:v>
                </c:pt>
                <c:pt idx="6">
                  <c:v>104.169</c:v>
                </c:pt>
                <c:pt idx="7">
                  <c:v>104.7667</c:v>
                </c:pt>
                <c:pt idx="8">
                  <c:v>102.9072</c:v>
                </c:pt>
                <c:pt idx="9">
                  <c:v>101.2867</c:v>
                </c:pt>
                <c:pt idx="10">
                  <c:v>101.4019</c:v>
                </c:pt>
                <c:pt idx="11">
                  <c:v>99.41301</c:v>
                </c:pt>
                <c:pt idx="12">
                  <c:v>100.6199</c:v>
                </c:pt>
                <c:pt idx="13">
                  <c:v>100.3609</c:v>
                </c:pt>
                <c:pt idx="14">
                  <c:v>100.7197</c:v>
                </c:pt>
                <c:pt idx="15">
                  <c:v>104.3078</c:v>
                </c:pt>
                <c:pt idx="16">
                  <c:v>104.27630000000001</c:v>
                </c:pt>
                <c:pt idx="17">
                  <c:v>103.34820000000001</c:v>
                </c:pt>
                <c:pt idx="18">
                  <c:v>101.5806</c:v>
                </c:pt>
                <c:pt idx="19">
                  <c:v>101.6499</c:v>
                </c:pt>
                <c:pt idx="20">
                  <c:v>103.5488</c:v>
                </c:pt>
                <c:pt idx="21">
                  <c:v>105.3199</c:v>
                </c:pt>
                <c:pt idx="22">
                  <c:v>107.845</c:v>
                </c:pt>
                <c:pt idx="23">
                  <c:v>105.6484</c:v>
                </c:pt>
                <c:pt idx="24">
                  <c:v>106.3648</c:v>
                </c:pt>
                <c:pt idx="25">
                  <c:v>105.76909999999999</c:v>
                </c:pt>
                <c:pt idx="26">
                  <c:v>108.04649999999999</c:v>
                </c:pt>
                <c:pt idx="27">
                  <c:v>108.3792</c:v>
                </c:pt>
                <c:pt idx="28">
                  <c:v>111.5795</c:v>
                </c:pt>
                <c:pt idx="29">
                  <c:v>113.5145</c:v>
                </c:pt>
                <c:pt idx="30">
                  <c:v>114.6373</c:v>
                </c:pt>
                <c:pt idx="31">
                  <c:v>114.423</c:v>
                </c:pt>
                <c:pt idx="32">
                  <c:v>111.33150000000001</c:v>
                </c:pt>
                <c:pt idx="33">
                  <c:v>111.7841</c:v>
                </c:pt>
                <c:pt idx="34">
                  <c:v>111.09480000000001</c:v>
                </c:pt>
                <c:pt idx="35">
                  <c:v>110.5316</c:v>
                </c:pt>
                <c:pt idx="36">
                  <c:v>109.5137</c:v>
                </c:pt>
                <c:pt idx="37">
                  <c:v>109.9462</c:v>
                </c:pt>
                <c:pt idx="38">
                  <c:v>111.0715</c:v>
                </c:pt>
                <c:pt idx="39">
                  <c:v>113.012</c:v>
                </c:pt>
                <c:pt idx="40">
                  <c:v>116.6062</c:v>
                </c:pt>
                <c:pt idx="41">
                  <c:v>117.4071</c:v>
                </c:pt>
                <c:pt idx="42">
                  <c:v>116.4241</c:v>
                </c:pt>
                <c:pt idx="43">
                  <c:v>116.35720000000001</c:v>
                </c:pt>
                <c:pt idx="44">
                  <c:v>115.45489999999999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KIKY + tulevien vuosien palkkamaltti</c:v>
                </c:pt>
              </c:strCache>
            </c:strRef>
          </c:tx>
          <c:spPr>
            <a:ln w="50800">
              <a:solidFill>
                <a:srgbClr val="00B050"/>
              </a:solidFill>
              <a:prstDash val="solid"/>
            </a:ln>
          </c:spPr>
          <c:marker>
            <c:symbol val="none"/>
          </c:marker>
          <c:dPt>
            <c:idx val="58"/>
            <c:bubble3D val="0"/>
            <c:spPr>
              <a:ln w="50800" cmpd="sng">
                <a:solidFill>
                  <a:srgbClr val="00B050"/>
                </a:solidFill>
                <a:prstDash val="solid"/>
              </a:ln>
            </c:spPr>
          </c:dPt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Sheet1!$C$2:$C$61</c:f>
              <c:numCache>
                <c:formatCode>General</c:formatCode>
                <c:ptCount val="60"/>
                <c:pt idx="41">
                  <c:v>117.05880000000001</c:v>
                </c:pt>
                <c:pt idx="42">
                  <c:v>116.7987</c:v>
                </c:pt>
                <c:pt idx="43">
                  <c:v>116.5385</c:v>
                </c:pt>
                <c:pt idx="44">
                  <c:v>116.2784</c:v>
                </c:pt>
                <c:pt idx="45">
                  <c:v>116.0183</c:v>
                </c:pt>
                <c:pt idx="46">
                  <c:v>115.7581</c:v>
                </c:pt>
                <c:pt idx="47">
                  <c:v>115.498</c:v>
                </c:pt>
                <c:pt idx="48">
                  <c:v>115.2379</c:v>
                </c:pt>
                <c:pt idx="49">
                  <c:v>114.9777</c:v>
                </c:pt>
                <c:pt idx="50">
                  <c:v>114.7176</c:v>
                </c:pt>
                <c:pt idx="51">
                  <c:v>114.4575</c:v>
                </c:pt>
                <c:pt idx="52">
                  <c:v>114.1973</c:v>
                </c:pt>
                <c:pt idx="53">
                  <c:v>113.9372</c:v>
                </c:pt>
                <c:pt idx="54">
                  <c:v>113.6771</c:v>
                </c:pt>
                <c:pt idx="55">
                  <c:v>113.4169</c:v>
                </c:pt>
                <c:pt idx="56">
                  <c:v>113.1568</c:v>
                </c:pt>
                <c:pt idx="57">
                  <c:v>112.8967</c:v>
                </c:pt>
                <c:pt idx="58">
                  <c:v>112.6365</c:v>
                </c:pt>
                <c:pt idx="59">
                  <c:v>112.3764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Hallitusohjelman tavoite kustannuskilpailukyvyn parantamiselle</c:v>
                </c:pt>
              </c:strCache>
            </c:strRef>
          </c:tx>
          <c:spPr>
            <a:ln w="76200">
              <a:solidFill>
                <a:srgbClr val="00B0F0"/>
              </a:solidFill>
              <a:prstDash val="sysDot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Sheet1!$D$2:$D$61</c:f>
              <c:numCache>
                <c:formatCode>General</c:formatCode>
                <c:ptCount val="60"/>
                <c:pt idx="41">
                  <c:v>117.05880000000001</c:v>
                </c:pt>
                <c:pt idx="42">
                  <c:v>116.08329999999999</c:v>
                </c:pt>
                <c:pt idx="43">
                  <c:v>115.1078</c:v>
                </c:pt>
                <c:pt idx="44">
                  <c:v>114.1323</c:v>
                </c:pt>
                <c:pt idx="45">
                  <c:v>113.1568</c:v>
                </c:pt>
                <c:pt idx="46">
                  <c:v>112.18129999999999</c:v>
                </c:pt>
                <c:pt idx="47">
                  <c:v>111.2058</c:v>
                </c:pt>
                <c:pt idx="48">
                  <c:v>110.2303</c:v>
                </c:pt>
                <c:pt idx="49">
                  <c:v>109.2548</c:v>
                </c:pt>
                <c:pt idx="50">
                  <c:v>108.27930000000001</c:v>
                </c:pt>
                <c:pt idx="51">
                  <c:v>107.3039</c:v>
                </c:pt>
                <c:pt idx="52">
                  <c:v>106.3284</c:v>
                </c:pt>
                <c:pt idx="53">
                  <c:v>105.35290000000001</c:v>
                </c:pt>
                <c:pt idx="54">
                  <c:v>104.37739999999999</c:v>
                </c:pt>
                <c:pt idx="55">
                  <c:v>103.4019</c:v>
                </c:pt>
                <c:pt idx="56">
                  <c:v>102.4264</c:v>
                </c:pt>
                <c:pt idx="57">
                  <c:v>101.4509</c:v>
                </c:pt>
                <c:pt idx="58">
                  <c:v>100.47539999999999</c:v>
                </c:pt>
                <c:pt idx="59">
                  <c:v>99.499930000000006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8917400"/>
        <c:axId val="508917792"/>
      </c:lineChart>
      <c:catAx>
        <c:axId val="5089174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508917792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508917792"/>
        <c:scaling>
          <c:orientation val="minMax"/>
          <c:max val="125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8917400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590275033193029E-2"/>
          <c:y val="0.82831340186347757"/>
          <c:w val="0.96769245584734664"/>
          <c:h val="0.1716865981365224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90831330848094372"/>
          <c:h val="0.7169963844685108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Teollisuuden tuotanto (jalostusarvo kiintein hinnoin)</c:v>
                </c:pt>
              </c:strCache>
            </c:strRef>
          </c:tx>
          <c:spPr>
            <a:ln w="4762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Taul1!$A$2:$A$49</c:f>
              <c:numCache>
                <c:formatCode>General</c:formatCode>
                <c:ptCount val="48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</c:numCache>
            </c:numRef>
          </c:cat>
          <c:val>
            <c:numRef>
              <c:f>Taul1!$B$2:$B$49</c:f>
              <c:numCache>
                <c:formatCode>General</c:formatCode>
                <c:ptCount val="48"/>
                <c:pt idx="0">
                  <c:v>100.2</c:v>
                </c:pt>
                <c:pt idx="1">
                  <c:v>97.6</c:v>
                </c:pt>
                <c:pt idx="2">
                  <c:v>101.3</c:v>
                </c:pt>
                <c:pt idx="3">
                  <c:v>100.9</c:v>
                </c:pt>
                <c:pt idx="4">
                  <c:v>108.8</c:v>
                </c:pt>
                <c:pt idx="5">
                  <c:v>110.6</c:v>
                </c:pt>
                <c:pt idx="6">
                  <c:v>112.1</c:v>
                </c:pt>
                <c:pt idx="7">
                  <c:v>114.2</c:v>
                </c:pt>
                <c:pt idx="8">
                  <c:v>119.1</c:v>
                </c:pt>
                <c:pt idx="9">
                  <c:v>122.5</c:v>
                </c:pt>
                <c:pt idx="10">
                  <c:v>123.8</c:v>
                </c:pt>
                <c:pt idx="11">
                  <c:v>125.2</c:v>
                </c:pt>
                <c:pt idx="12">
                  <c:v>123.7</c:v>
                </c:pt>
                <c:pt idx="13">
                  <c:v>120.5</c:v>
                </c:pt>
                <c:pt idx="14">
                  <c:v>119.7</c:v>
                </c:pt>
                <c:pt idx="15">
                  <c:v>114</c:v>
                </c:pt>
                <c:pt idx="16">
                  <c:v>90.1</c:v>
                </c:pt>
                <c:pt idx="17">
                  <c:v>90.8</c:v>
                </c:pt>
                <c:pt idx="18">
                  <c:v>92.9</c:v>
                </c:pt>
                <c:pt idx="19">
                  <c:v>93</c:v>
                </c:pt>
                <c:pt idx="20">
                  <c:v>95.1</c:v>
                </c:pt>
                <c:pt idx="21">
                  <c:v>99.2</c:v>
                </c:pt>
                <c:pt idx="22">
                  <c:v>97.9</c:v>
                </c:pt>
                <c:pt idx="23">
                  <c:v>102.8</c:v>
                </c:pt>
                <c:pt idx="24">
                  <c:v>102.2</c:v>
                </c:pt>
                <c:pt idx="25">
                  <c:v>99</c:v>
                </c:pt>
                <c:pt idx="26">
                  <c:v>97.9</c:v>
                </c:pt>
                <c:pt idx="27">
                  <c:v>95.5</c:v>
                </c:pt>
                <c:pt idx="28">
                  <c:v>91.3</c:v>
                </c:pt>
                <c:pt idx="29">
                  <c:v>88.1</c:v>
                </c:pt>
                <c:pt idx="30">
                  <c:v>85.4</c:v>
                </c:pt>
                <c:pt idx="31">
                  <c:v>84.5</c:v>
                </c:pt>
                <c:pt idx="32">
                  <c:v>86.8</c:v>
                </c:pt>
                <c:pt idx="33">
                  <c:v>87.8</c:v>
                </c:pt>
                <c:pt idx="34">
                  <c:v>89.3</c:v>
                </c:pt>
                <c:pt idx="35">
                  <c:v>88.4</c:v>
                </c:pt>
                <c:pt idx="36">
                  <c:v>86.8</c:v>
                </c:pt>
                <c:pt idx="37">
                  <c:v>86.9</c:v>
                </c:pt>
                <c:pt idx="38">
                  <c:v>87.5</c:v>
                </c:pt>
                <c:pt idx="39">
                  <c:v>86.3</c:v>
                </c:pt>
                <c:pt idx="40">
                  <c:v>85.2</c:v>
                </c:pt>
                <c:pt idx="41">
                  <c:v>84.9</c:v>
                </c:pt>
                <c:pt idx="42">
                  <c:v>83.2</c:v>
                </c:pt>
                <c:pt idx="43">
                  <c:v>83.6</c:v>
                </c:pt>
                <c:pt idx="44">
                  <c:v>81.2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Teollisuuden tuottavuus</c:v>
                </c:pt>
              </c:strCache>
            </c:strRef>
          </c:tx>
          <c:spPr>
            <a:ln w="4762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Taul1!$A$2:$A$49</c:f>
              <c:numCache>
                <c:formatCode>General</c:formatCode>
                <c:ptCount val="48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</c:numCache>
            </c:numRef>
          </c:cat>
          <c:val>
            <c:numRef>
              <c:f>Taul1!$C$2:$C$49</c:f>
              <c:numCache>
                <c:formatCode>General</c:formatCode>
                <c:ptCount val="48"/>
                <c:pt idx="0">
                  <c:v>101.06327090000001</c:v>
                </c:pt>
                <c:pt idx="1">
                  <c:v>98.919319560000005</c:v>
                </c:pt>
                <c:pt idx="2">
                  <c:v>102.7317477</c:v>
                </c:pt>
                <c:pt idx="3">
                  <c:v>97.411125580000004</c:v>
                </c:pt>
                <c:pt idx="4">
                  <c:v>105.64935970000001</c:v>
                </c:pt>
                <c:pt idx="5">
                  <c:v>110.3519438</c:v>
                </c:pt>
                <c:pt idx="6">
                  <c:v>110.1359393</c:v>
                </c:pt>
                <c:pt idx="7">
                  <c:v>114.6294525</c:v>
                </c:pt>
                <c:pt idx="8">
                  <c:v>116.6012764</c:v>
                </c:pt>
                <c:pt idx="9">
                  <c:v>119.0912733</c:v>
                </c:pt>
                <c:pt idx="10">
                  <c:v>123.5223385</c:v>
                </c:pt>
                <c:pt idx="11">
                  <c:v>120.24461719999999</c:v>
                </c:pt>
                <c:pt idx="12">
                  <c:v>120.468491</c:v>
                </c:pt>
                <c:pt idx="13">
                  <c:v>118.17996770000001</c:v>
                </c:pt>
                <c:pt idx="14">
                  <c:v>113.8480758</c:v>
                </c:pt>
                <c:pt idx="15">
                  <c:v>114.2225225</c:v>
                </c:pt>
                <c:pt idx="16">
                  <c:v>100.0727863</c:v>
                </c:pt>
                <c:pt idx="17">
                  <c:v>102.9056386</c:v>
                </c:pt>
                <c:pt idx="18">
                  <c:v>102.5002811</c:v>
                </c:pt>
                <c:pt idx="19">
                  <c:v>105.4705982</c:v>
                </c:pt>
                <c:pt idx="20">
                  <c:v>109.79278549999999</c:v>
                </c:pt>
                <c:pt idx="21">
                  <c:v>112.4255435</c:v>
                </c:pt>
                <c:pt idx="22">
                  <c:v>115.7488838</c:v>
                </c:pt>
                <c:pt idx="23">
                  <c:v>117.54359150000001</c:v>
                </c:pt>
                <c:pt idx="24">
                  <c:v>116.2202795</c:v>
                </c:pt>
                <c:pt idx="25">
                  <c:v>112.65808319999999</c:v>
                </c:pt>
                <c:pt idx="26">
                  <c:v>110.72655930000001</c:v>
                </c:pt>
                <c:pt idx="27">
                  <c:v>108.3795068</c:v>
                </c:pt>
                <c:pt idx="28">
                  <c:v>102.7741059</c:v>
                </c:pt>
                <c:pt idx="29">
                  <c:v>98.573323270000003</c:v>
                </c:pt>
                <c:pt idx="30">
                  <c:v>99.558735150000004</c:v>
                </c:pt>
                <c:pt idx="31">
                  <c:v>100.1186967</c:v>
                </c:pt>
                <c:pt idx="32">
                  <c:v>102.91691539999999</c:v>
                </c:pt>
                <c:pt idx="33">
                  <c:v>104.847781</c:v>
                </c:pt>
                <c:pt idx="34">
                  <c:v>109.4597539</c:v>
                </c:pt>
                <c:pt idx="35">
                  <c:v>108.0390476</c:v>
                </c:pt>
                <c:pt idx="36">
                  <c:v>107.98217750000001</c:v>
                </c:pt>
                <c:pt idx="37">
                  <c:v>109.41201890000001</c:v>
                </c:pt>
                <c:pt idx="38">
                  <c:v>109.50628279999999</c:v>
                </c:pt>
                <c:pt idx="39">
                  <c:v>106.8026521</c:v>
                </c:pt>
                <c:pt idx="40">
                  <c:v>106.9487585</c:v>
                </c:pt>
                <c:pt idx="41">
                  <c:v>107.87084919999999</c:v>
                </c:pt>
                <c:pt idx="42">
                  <c:v>104.203003</c:v>
                </c:pt>
                <c:pt idx="43">
                  <c:v>106.788438</c:v>
                </c:pt>
                <c:pt idx="44">
                  <c:v>102.8564161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Taul1!$D$1</c:f>
              <c:strCache>
                <c:ptCount val="1"/>
                <c:pt idx="0">
                  <c:v>Teollisuuden työn hinta </c:v>
                </c:pt>
              </c:strCache>
            </c:strRef>
          </c:tx>
          <c:spPr>
            <a:ln w="476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Taul1!$A$2:$A$49</c:f>
              <c:numCache>
                <c:formatCode>General</c:formatCode>
                <c:ptCount val="48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</c:numCache>
            </c:numRef>
          </c:cat>
          <c:val>
            <c:numRef>
              <c:f>Taul1!$D$2:$D$49</c:f>
              <c:numCache>
                <c:formatCode>General</c:formatCode>
                <c:ptCount val="48"/>
                <c:pt idx="0">
                  <c:v>98.2</c:v>
                </c:pt>
                <c:pt idx="1">
                  <c:v>99.5</c:v>
                </c:pt>
                <c:pt idx="2">
                  <c:v>100.5</c:v>
                </c:pt>
                <c:pt idx="3">
                  <c:v>101.9</c:v>
                </c:pt>
                <c:pt idx="4">
                  <c:v>101.8</c:v>
                </c:pt>
                <c:pt idx="5">
                  <c:v>102.4</c:v>
                </c:pt>
                <c:pt idx="6">
                  <c:v>104.2</c:v>
                </c:pt>
                <c:pt idx="7">
                  <c:v>105.2</c:v>
                </c:pt>
                <c:pt idx="8">
                  <c:v>108.1</c:v>
                </c:pt>
                <c:pt idx="9">
                  <c:v>110.5</c:v>
                </c:pt>
                <c:pt idx="10">
                  <c:v>113.1</c:v>
                </c:pt>
                <c:pt idx="11">
                  <c:v>115.3</c:v>
                </c:pt>
                <c:pt idx="12">
                  <c:v>114.3</c:v>
                </c:pt>
                <c:pt idx="13">
                  <c:v>112.7</c:v>
                </c:pt>
                <c:pt idx="14">
                  <c:v>114.9</c:v>
                </c:pt>
                <c:pt idx="15">
                  <c:v>116.8</c:v>
                </c:pt>
                <c:pt idx="16">
                  <c:v>119</c:v>
                </c:pt>
                <c:pt idx="17">
                  <c:v>123.7</c:v>
                </c:pt>
                <c:pt idx="18">
                  <c:v>123.2</c:v>
                </c:pt>
                <c:pt idx="19">
                  <c:v>119.5</c:v>
                </c:pt>
                <c:pt idx="20">
                  <c:v>120.7</c:v>
                </c:pt>
                <c:pt idx="21">
                  <c:v>118.8</c:v>
                </c:pt>
                <c:pt idx="22">
                  <c:v>119.9</c:v>
                </c:pt>
                <c:pt idx="23">
                  <c:v>120.7</c:v>
                </c:pt>
                <c:pt idx="24">
                  <c:v>122.6</c:v>
                </c:pt>
                <c:pt idx="25">
                  <c:v>121.5</c:v>
                </c:pt>
                <c:pt idx="26">
                  <c:v>122.8</c:v>
                </c:pt>
                <c:pt idx="27">
                  <c:v>125.3</c:v>
                </c:pt>
                <c:pt idx="28">
                  <c:v>127.1</c:v>
                </c:pt>
                <c:pt idx="29">
                  <c:v>127.4</c:v>
                </c:pt>
                <c:pt idx="30">
                  <c:v>129.6</c:v>
                </c:pt>
                <c:pt idx="31">
                  <c:v>131.1</c:v>
                </c:pt>
                <c:pt idx="32">
                  <c:v>128.30000000000001</c:v>
                </c:pt>
                <c:pt idx="33">
                  <c:v>131.69999999999999</c:v>
                </c:pt>
                <c:pt idx="34">
                  <c:v>130.19999999999999</c:v>
                </c:pt>
                <c:pt idx="35">
                  <c:v>130.5</c:v>
                </c:pt>
                <c:pt idx="36">
                  <c:v>131.9</c:v>
                </c:pt>
                <c:pt idx="37">
                  <c:v>133.69999999999999</c:v>
                </c:pt>
                <c:pt idx="38">
                  <c:v>131.80000000000001</c:v>
                </c:pt>
                <c:pt idx="39">
                  <c:v>132.19999999999999</c:v>
                </c:pt>
                <c:pt idx="40">
                  <c:v>134.9</c:v>
                </c:pt>
                <c:pt idx="41">
                  <c:v>134.4</c:v>
                </c:pt>
                <c:pt idx="42">
                  <c:v>135.4</c:v>
                </c:pt>
                <c:pt idx="43">
                  <c:v>136.19999999999999</c:v>
                </c:pt>
                <c:pt idx="44">
                  <c:v>136.6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8921320"/>
        <c:axId val="508921712"/>
      </c:lineChart>
      <c:catAx>
        <c:axId val="50892132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508921712"/>
        <c:crosses val="autoZero"/>
        <c:auto val="1"/>
        <c:lblAlgn val="ctr"/>
        <c:lblOffset val="100"/>
        <c:tickMarkSkip val="4"/>
        <c:noMultiLvlLbl val="0"/>
      </c:catAx>
      <c:valAx>
        <c:axId val="508921712"/>
        <c:scaling>
          <c:orientation val="minMax"/>
          <c:max val="140"/>
          <c:min val="75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508921320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4.6684469481102664E-2"/>
          <c:y val="0.83599025305676411"/>
          <c:w val="0.90930112515776362"/>
          <c:h val="0.149512614787988"/>
        </c:manualLayout>
      </c:layout>
      <c:overlay val="0"/>
      <c:txPr>
        <a:bodyPr/>
        <a:lstStyle/>
        <a:p>
          <a:pPr>
            <a:defRPr sz="11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Taul1!$A$2:$A$43</c:f>
              <c:strCache>
                <c:ptCount val="42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2016(1-5)</c:v>
                </c:pt>
              </c:strCache>
            </c:strRef>
          </c:cat>
          <c:val>
            <c:numRef>
              <c:f>Taul1!$B$2:$B$43</c:f>
              <c:numCache>
                <c:formatCode>General</c:formatCode>
                <c:ptCount val="42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8.1</c:v>
                </c:pt>
                <c:pt idx="40">
                  <c:v>5.2</c:v>
                </c:pt>
                <c:pt idx="41">
                  <c:v>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001192"/>
        <c:axId val="269007904"/>
      </c:lineChart>
      <c:catAx>
        <c:axId val="269001192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200" b="1"/>
            </a:pPr>
            <a:endParaRPr lang="fi-FI"/>
          </a:p>
        </c:txPr>
        <c:crossAx val="269007904"/>
        <c:crosses val="autoZero"/>
        <c:auto val="1"/>
        <c:lblAlgn val="ctr"/>
        <c:lblOffset val="100"/>
        <c:noMultiLvlLbl val="0"/>
      </c:catAx>
      <c:valAx>
        <c:axId val="269007904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69001192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599080268658374E-2"/>
          <c:y val="3.5329142444596916E-2"/>
          <c:w val="0.84314918536953676"/>
          <c:h val="0.80809672308455782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Suomi suhteessa Saksaan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Taul1!$A$2:$A$49</c:f>
              <c:numCache>
                <c:formatCode>General</c:formatCode>
                <c:ptCount val="48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</c:numCache>
            </c:numRef>
          </c:cat>
          <c:val>
            <c:numRef>
              <c:f>Taul1!$B$2:$B$49</c:f>
              <c:numCache>
                <c:formatCode>0.0</c:formatCode>
                <c:ptCount val="48"/>
                <c:pt idx="0">
                  <c:v>100</c:v>
                </c:pt>
                <c:pt idx="1">
                  <c:v>103</c:v>
                </c:pt>
                <c:pt idx="2">
                  <c:v>102.1</c:v>
                </c:pt>
                <c:pt idx="3">
                  <c:v>109.1</c:v>
                </c:pt>
                <c:pt idx="4">
                  <c:v>102.2</c:v>
                </c:pt>
                <c:pt idx="5">
                  <c:v>101.1</c:v>
                </c:pt>
                <c:pt idx="6">
                  <c:v>103</c:v>
                </c:pt>
                <c:pt idx="7">
                  <c:v>101.9</c:v>
                </c:pt>
                <c:pt idx="8">
                  <c:v>103.6</c:v>
                </c:pt>
                <c:pt idx="9">
                  <c:v>102.8</c:v>
                </c:pt>
                <c:pt idx="10">
                  <c:v>103.1</c:v>
                </c:pt>
                <c:pt idx="11">
                  <c:v>106.9</c:v>
                </c:pt>
                <c:pt idx="12">
                  <c:v>102.9</c:v>
                </c:pt>
                <c:pt idx="13">
                  <c:v>101.3</c:v>
                </c:pt>
                <c:pt idx="14">
                  <c:v>106.2</c:v>
                </c:pt>
                <c:pt idx="15">
                  <c:v>98.1</c:v>
                </c:pt>
                <c:pt idx="16">
                  <c:v>102.9</c:v>
                </c:pt>
                <c:pt idx="17">
                  <c:v>108.5</c:v>
                </c:pt>
                <c:pt idx="18">
                  <c:v>111.3</c:v>
                </c:pt>
                <c:pt idx="19">
                  <c:v>107</c:v>
                </c:pt>
                <c:pt idx="20">
                  <c:v>113.3</c:v>
                </c:pt>
                <c:pt idx="21">
                  <c:v>111.6</c:v>
                </c:pt>
                <c:pt idx="22">
                  <c:v>109.7</c:v>
                </c:pt>
                <c:pt idx="23">
                  <c:v>108.3</c:v>
                </c:pt>
                <c:pt idx="24">
                  <c:v>113.2</c:v>
                </c:pt>
                <c:pt idx="25">
                  <c:v>114.2</c:v>
                </c:pt>
                <c:pt idx="26">
                  <c:v>118.5</c:v>
                </c:pt>
                <c:pt idx="27">
                  <c:v>120.4</c:v>
                </c:pt>
                <c:pt idx="28">
                  <c:v>128.6</c:v>
                </c:pt>
                <c:pt idx="29">
                  <c:v>132.80000000000001</c:v>
                </c:pt>
                <c:pt idx="30">
                  <c:v>134.19999999999999</c:v>
                </c:pt>
                <c:pt idx="31">
                  <c:v>130.4</c:v>
                </c:pt>
                <c:pt idx="32">
                  <c:v>124.1</c:v>
                </c:pt>
                <c:pt idx="33">
                  <c:v>125</c:v>
                </c:pt>
                <c:pt idx="34">
                  <c:v>117.7</c:v>
                </c:pt>
                <c:pt idx="35">
                  <c:v>120.7</c:v>
                </c:pt>
                <c:pt idx="36">
                  <c:v>121</c:v>
                </c:pt>
                <c:pt idx="37">
                  <c:v>119.2</c:v>
                </c:pt>
                <c:pt idx="38">
                  <c:v>117.7</c:v>
                </c:pt>
                <c:pt idx="39">
                  <c:v>120.7</c:v>
                </c:pt>
                <c:pt idx="40" formatCode="General">
                  <c:v>121.1</c:v>
                </c:pt>
                <c:pt idx="41" formatCode="General">
                  <c:v>119.1</c:v>
                </c:pt>
                <c:pt idx="42" formatCode="General">
                  <c:v>125.2</c:v>
                </c:pt>
                <c:pt idx="43" formatCode="General">
                  <c:v>121</c:v>
                </c:pt>
                <c:pt idx="44" formatCode="General">
                  <c:v>126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Suomi suhteessa Ruotsiin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Taul1!$A$2:$A$49</c:f>
              <c:numCache>
                <c:formatCode>General</c:formatCode>
                <c:ptCount val="48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</c:numCache>
            </c:numRef>
          </c:cat>
          <c:val>
            <c:numRef>
              <c:f>Taul1!$C$2:$C$49</c:f>
              <c:numCache>
                <c:formatCode>0.0</c:formatCode>
                <c:ptCount val="48"/>
                <c:pt idx="0">
                  <c:v>100</c:v>
                </c:pt>
                <c:pt idx="1">
                  <c:v>104.5</c:v>
                </c:pt>
                <c:pt idx="2">
                  <c:v>103.8</c:v>
                </c:pt>
                <c:pt idx="3">
                  <c:v>111</c:v>
                </c:pt>
                <c:pt idx="4">
                  <c:v>108.9</c:v>
                </c:pt>
                <c:pt idx="5">
                  <c:v>106.5</c:v>
                </c:pt>
                <c:pt idx="6">
                  <c:v>107.6</c:v>
                </c:pt>
                <c:pt idx="7">
                  <c:v>103.2</c:v>
                </c:pt>
                <c:pt idx="8">
                  <c:v>104.5</c:v>
                </c:pt>
                <c:pt idx="9">
                  <c:v>104.3</c:v>
                </c:pt>
                <c:pt idx="10">
                  <c:v>100.2</c:v>
                </c:pt>
                <c:pt idx="11">
                  <c:v>106.7</c:v>
                </c:pt>
                <c:pt idx="12">
                  <c:v>103</c:v>
                </c:pt>
                <c:pt idx="13">
                  <c:v>99.1</c:v>
                </c:pt>
                <c:pt idx="14">
                  <c:v>104.8</c:v>
                </c:pt>
                <c:pt idx="15">
                  <c:v>99.5</c:v>
                </c:pt>
                <c:pt idx="16">
                  <c:v>111</c:v>
                </c:pt>
                <c:pt idx="17">
                  <c:v>109.5</c:v>
                </c:pt>
                <c:pt idx="18">
                  <c:v>107.3</c:v>
                </c:pt>
                <c:pt idx="19">
                  <c:v>100.9</c:v>
                </c:pt>
                <c:pt idx="20">
                  <c:v>115.6</c:v>
                </c:pt>
                <c:pt idx="21">
                  <c:v>113.7</c:v>
                </c:pt>
                <c:pt idx="22">
                  <c:v>110.7</c:v>
                </c:pt>
                <c:pt idx="23">
                  <c:v>113.3</c:v>
                </c:pt>
                <c:pt idx="24">
                  <c:v>118.1</c:v>
                </c:pt>
                <c:pt idx="25">
                  <c:v>116</c:v>
                </c:pt>
                <c:pt idx="26">
                  <c:v>118.7</c:v>
                </c:pt>
                <c:pt idx="27">
                  <c:v>120.9</c:v>
                </c:pt>
                <c:pt idx="28">
                  <c:v>122.4</c:v>
                </c:pt>
                <c:pt idx="29">
                  <c:v>129</c:v>
                </c:pt>
                <c:pt idx="30">
                  <c:v>130.19999999999999</c:v>
                </c:pt>
                <c:pt idx="31">
                  <c:v>127.1</c:v>
                </c:pt>
                <c:pt idx="32">
                  <c:v>127.1</c:v>
                </c:pt>
                <c:pt idx="33">
                  <c:v>121.3</c:v>
                </c:pt>
                <c:pt idx="34">
                  <c:v>118.4</c:v>
                </c:pt>
                <c:pt idx="35">
                  <c:v>119.6</c:v>
                </c:pt>
                <c:pt idx="36">
                  <c:v>118.9</c:v>
                </c:pt>
                <c:pt idx="37">
                  <c:v>120.6</c:v>
                </c:pt>
                <c:pt idx="38">
                  <c:v>114.5</c:v>
                </c:pt>
                <c:pt idx="39">
                  <c:v>121.1</c:v>
                </c:pt>
                <c:pt idx="40" formatCode="General">
                  <c:v>123.2</c:v>
                </c:pt>
                <c:pt idx="41" formatCode="General">
                  <c:v>123.2</c:v>
                </c:pt>
                <c:pt idx="42" formatCode="General">
                  <c:v>129.4</c:v>
                </c:pt>
                <c:pt idx="43" formatCode="General">
                  <c:v>127.6</c:v>
                </c:pt>
                <c:pt idx="44" formatCode="General">
                  <c:v>129.5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8767568"/>
        <c:axId val="508767960"/>
      </c:lineChart>
      <c:catAx>
        <c:axId val="50876756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0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400" b="1"/>
            </a:pPr>
            <a:endParaRPr lang="fi-FI"/>
          </a:p>
        </c:txPr>
        <c:crossAx val="50876796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508767960"/>
        <c:scaling>
          <c:orientation val="minMax"/>
          <c:max val="140"/>
          <c:min val="95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i-FI"/>
          </a:p>
        </c:txPr>
        <c:crossAx val="508767568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0.18130756542167945"/>
          <c:y val="0.92386752546741657"/>
          <c:w val="0.55937923396060629"/>
          <c:h val="5.5195993305340467E-2"/>
        </c:manualLayout>
      </c:layout>
      <c:overlay val="0"/>
      <c:txPr>
        <a:bodyPr/>
        <a:lstStyle/>
        <a:p>
          <a:pPr>
            <a:defRPr sz="1200" b="1" baseline="0"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2.5</c:v>
                </c:pt>
                <c:pt idx="1">
                  <c:v>1.8</c:v>
                </c:pt>
                <c:pt idx="2">
                  <c:v>2.1</c:v>
                </c:pt>
                <c:pt idx="3">
                  <c:v>4.2</c:v>
                </c:pt>
                <c:pt idx="4">
                  <c:v>3.6</c:v>
                </c:pt>
                <c:pt idx="5">
                  <c:v>2</c:v>
                </c:pt>
                <c:pt idx="6">
                  <c:v>2</c:v>
                </c:pt>
                <c:pt idx="7">
                  <c:v>2.6</c:v>
                </c:pt>
                <c:pt idx="8">
                  <c:v>1.8</c:v>
                </c:pt>
                <c:pt idx="9">
                  <c:v>0.7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3.9</c:v>
                </c:pt>
                <c:pt idx="1">
                  <c:v>2.9</c:v>
                </c:pt>
                <c:pt idx="2">
                  <c:v>3.4</c:v>
                </c:pt>
                <c:pt idx="3">
                  <c:v>5.5</c:v>
                </c:pt>
                <c:pt idx="4">
                  <c:v>4</c:v>
                </c:pt>
                <c:pt idx="5">
                  <c:v>2.6</c:v>
                </c:pt>
                <c:pt idx="6">
                  <c:v>2.7</c:v>
                </c:pt>
                <c:pt idx="7">
                  <c:v>3.2</c:v>
                </c:pt>
                <c:pt idx="8">
                  <c:v>2.1</c:v>
                </c:pt>
                <c:pt idx="9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508768744"/>
        <c:axId val="508769136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 palkankorotukset kumulatiivisesti 2005-2014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1.3736999999999999</c:v>
                </c:pt>
                <c:pt idx="1">
                  <c:v>2.5116000000000001</c:v>
                </c:pt>
                <c:pt idx="2">
                  <c:v>3.8153999999999999</c:v>
                </c:pt>
                <c:pt idx="3">
                  <c:v>5.165</c:v>
                </c:pt>
                <c:pt idx="4">
                  <c:v>5.5857000000000001</c:v>
                </c:pt>
                <c:pt idx="5">
                  <c:v>6.2191999999999998</c:v>
                </c:pt>
                <c:pt idx="6">
                  <c:v>6.9626999999999999</c:v>
                </c:pt>
                <c:pt idx="7">
                  <c:v>7.6044999999999998</c:v>
                </c:pt>
                <c:pt idx="8">
                  <c:v>7.9272999999999998</c:v>
                </c:pt>
                <c:pt idx="9">
                  <c:v>8.6828000000000003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768744"/>
        <c:axId val="508769136"/>
      </c:lineChart>
      <c:catAx>
        <c:axId val="508768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8769136"/>
        <c:crosses val="autoZero"/>
        <c:auto val="1"/>
        <c:lblAlgn val="ctr"/>
        <c:lblOffset val="100"/>
        <c:noMultiLvlLbl val="0"/>
      </c:catAx>
      <c:valAx>
        <c:axId val="50876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8768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473956291714793E-2"/>
          <c:y val="0.81012416764504391"/>
          <c:w val="0.89031867007268928"/>
          <c:h val="0.17224169186951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1.6</c:v>
                </c:pt>
                <c:pt idx="1">
                  <c:v>1.5</c:v>
                </c:pt>
                <c:pt idx="2">
                  <c:v>2.2000000000000002</c:v>
                </c:pt>
                <c:pt idx="3">
                  <c:v>2.9</c:v>
                </c:pt>
                <c:pt idx="4">
                  <c:v>2.6</c:v>
                </c:pt>
                <c:pt idx="5">
                  <c:v>1.8</c:v>
                </c:pt>
                <c:pt idx="6">
                  <c:v>2</c:v>
                </c:pt>
                <c:pt idx="7">
                  <c:v>2.7</c:v>
                </c:pt>
                <c:pt idx="8">
                  <c:v>2.7</c:v>
                </c:pt>
                <c:pt idx="9">
                  <c:v>2.8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0.3</c:v>
                </c:pt>
                <c:pt idx="1">
                  <c:v>0.8</c:v>
                </c:pt>
                <c:pt idx="2">
                  <c:v>1.5</c:v>
                </c:pt>
                <c:pt idx="3">
                  <c:v>3.1</c:v>
                </c:pt>
                <c:pt idx="4">
                  <c:v>0.1</c:v>
                </c:pt>
                <c:pt idx="5">
                  <c:v>2.7</c:v>
                </c:pt>
                <c:pt idx="6">
                  <c:v>3.3</c:v>
                </c:pt>
                <c:pt idx="7">
                  <c:v>2.5</c:v>
                </c:pt>
                <c:pt idx="8">
                  <c:v>1.4</c:v>
                </c:pt>
                <c:pt idx="9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508769920"/>
        <c:axId val="508770312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ylittävät/alittavat palkankorotukset kumulatiivisesti 2005-2014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-1.3</c:v>
                </c:pt>
                <c:pt idx="1">
                  <c:v>-1.9908999999999999</c:v>
                </c:pt>
                <c:pt idx="2">
                  <c:v>-2.677</c:v>
                </c:pt>
                <c:pt idx="3">
                  <c:v>-2.4823</c:v>
                </c:pt>
                <c:pt idx="4">
                  <c:v>-4.9203000000000001</c:v>
                </c:pt>
                <c:pt idx="5">
                  <c:v>-4.0644999999999998</c:v>
                </c:pt>
                <c:pt idx="6">
                  <c:v>-2.8174000000000001</c:v>
                </c:pt>
                <c:pt idx="7">
                  <c:v>-3.0116999999999998</c:v>
                </c:pt>
                <c:pt idx="8">
                  <c:v>-4.2725999999999997</c:v>
                </c:pt>
                <c:pt idx="9">
                  <c:v>-4.3682999999999996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769920"/>
        <c:axId val="508770312"/>
      </c:lineChart>
      <c:catAx>
        <c:axId val="50876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8770312"/>
        <c:crosses val="autoZero"/>
        <c:auto val="1"/>
        <c:lblAlgn val="ctr"/>
        <c:lblOffset val="100"/>
        <c:noMultiLvlLbl val="0"/>
      </c:catAx>
      <c:valAx>
        <c:axId val="50877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87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455245967625255E-2"/>
          <c:y val="0.81635967069142079"/>
          <c:w val="0.93948862306010616"/>
          <c:h val="0.16600623672959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32372495222155E-2"/>
          <c:y val="3.7678177810433505E-2"/>
          <c:w val="0.93634790050977357"/>
          <c:h val="0.81221565893535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1.3737446197991501</c:v>
                </c:pt>
                <c:pt idx="1">
                  <c:v>2.5115934198546963</c:v>
                </c:pt>
                <c:pt idx="2">
                  <c:v>3.8154197892750208</c:v>
                </c:pt>
                <c:pt idx="3">
                  <c:v>5.1650202465355788</c:v>
                </c:pt>
                <c:pt idx="4">
                  <c:v>5.5856803275217137</c:v>
                </c:pt>
                <c:pt idx="5">
                  <c:v>6.219194409486839</c:v>
                </c:pt>
                <c:pt idx="6">
                  <c:v>6.9627287703532437</c:v>
                </c:pt>
                <c:pt idx="7">
                  <c:v>7.6045051429753707</c:v>
                </c:pt>
                <c:pt idx="8">
                  <c:v>7.927318658404281</c:v>
                </c:pt>
                <c:pt idx="9">
                  <c:v>8.6828098890131109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Saksa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-1.3</c:v>
                </c:pt>
                <c:pt idx="1">
                  <c:v>-1.9909000000000066</c:v>
                </c:pt>
                <c:pt idx="2">
                  <c:v>-2.6769637000000124</c:v>
                </c:pt>
                <c:pt idx="3">
                  <c:v>-2.4823176274000103</c:v>
                </c:pt>
                <c:pt idx="4">
                  <c:v>-4.9202596867150117</c:v>
                </c:pt>
                <c:pt idx="5">
                  <c:v>-4.0645420238954566</c:v>
                </c:pt>
                <c:pt idx="6">
                  <c:v>-2.8173810702061042</c:v>
                </c:pt>
                <c:pt idx="7">
                  <c:v>-3.0117463080656881</c:v>
                </c:pt>
                <c:pt idx="8">
                  <c:v>-4.2725936060608376</c:v>
                </c:pt>
                <c:pt idx="9">
                  <c:v>-4.3683210124547784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100"/>
        <c:axId val="508771096"/>
        <c:axId val="508771488"/>
      </c:barChart>
      <c:catAx>
        <c:axId val="508771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8771488"/>
        <c:crosses val="autoZero"/>
        <c:auto val="1"/>
        <c:lblAlgn val="ctr"/>
        <c:lblOffset val="100"/>
        <c:noMultiLvlLbl val="0"/>
      </c:catAx>
      <c:valAx>
        <c:axId val="50877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8771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44705778970871"/>
          <c:y val="0.93098127245482998"/>
          <c:w val="0.53684560562572514"/>
          <c:h val="6.3140696685507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3624678054568E-2"/>
          <c:y val="6.6671680734985278E-2"/>
          <c:w val="0.94506278429195678"/>
          <c:h val="0.89898580825817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dLbl>
              <c:idx val="14"/>
              <c:layout>
                <c:manualLayout>
                  <c:x val="-9.8005327350745278E-17"/>
                  <c:y val="-7.0536138897406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Taul1!$A$2:$A$17</c:f>
              <c:strCache>
                <c:ptCount val="16"/>
                <c:pt idx="0">
                  <c:v>Suomi</c:v>
                </c:pt>
                <c:pt idx="1">
                  <c:v>Ruotsi</c:v>
                </c:pt>
                <c:pt idx="2">
                  <c:v>Belgia</c:v>
                </c:pt>
                <c:pt idx="3">
                  <c:v>Tanska</c:v>
                </c:pt>
                <c:pt idx="4">
                  <c:v>Alankomaat</c:v>
                </c:pt>
                <c:pt idx="5">
                  <c:v>Itävalta</c:v>
                </c:pt>
                <c:pt idx="6">
                  <c:v>Italia</c:v>
                </c:pt>
                <c:pt idx="7">
                  <c:v>Euroalue</c:v>
                </c:pt>
                <c:pt idx="8">
                  <c:v>EU</c:v>
                </c:pt>
                <c:pt idx="9">
                  <c:v>Espanja</c:v>
                </c:pt>
                <c:pt idx="10">
                  <c:v>Portugali</c:v>
                </c:pt>
                <c:pt idx="11">
                  <c:v>Saksa</c:v>
                </c:pt>
                <c:pt idx="12">
                  <c:v>Ranska</c:v>
                </c:pt>
                <c:pt idx="13">
                  <c:v>Iso-Britannia</c:v>
                </c:pt>
                <c:pt idx="14">
                  <c:v>Puola</c:v>
                </c:pt>
                <c:pt idx="15">
                  <c:v>Kreikka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18.5</c:v>
                </c:pt>
                <c:pt idx="1">
                  <c:v>17.7</c:v>
                </c:pt>
                <c:pt idx="2">
                  <c:v>17.600000000000001</c:v>
                </c:pt>
                <c:pt idx="3">
                  <c:v>14.8</c:v>
                </c:pt>
                <c:pt idx="4">
                  <c:v>13.4</c:v>
                </c:pt>
                <c:pt idx="5">
                  <c:v>12.7</c:v>
                </c:pt>
                <c:pt idx="6">
                  <c:v>11.9</c:v>
                </c:pt>
                <c:pt idx="7">
                  <c:v>11.8</c:v>
                </c:pt>
                <c:pt idx="8">
                  <c:v>11.6</c:v>
                </c:pt>
                <c:pt idx="9">
                  <c:v>10.1</c:v>
                </c:pt>
                <c:pt idx="10">
                  <c:v>9.9</c:v>
                </c:pt>
                <c:pt idx="11">
                  <c:v>8.9</c:v>
                </c:pt>
                <c:pt idx="12">
                  <c:v>7.1</c:v>
                </c:pt>
                <c:pt idx="13">
                  <c:v>1.1000000000000001</c:v>
                </c:pt>
                <c:pt idx="14">
                  <c:v>-0.7</c:v>
                </c:pt>
                <c:pt idx="15">
                  <c:v>-3.2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8772272"/>
        <c:axId val="508772664"/>
      </c:barChart>
      <c:catAx>
        <c:axId val="50877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8772664"/>
        <c:crosses val="autoZero"/>
        <c:auto val="1"/>
        <c:lblAlgn val="ctr"/>
        <c:lblOffset val="100"/>
        <c:noMultiLvlLbl val="0"/>
      </c:catAx>
      <c:valAx>
        <c:axId val="508772664"/>
        <c:scaling>
          <c:orientation val="minMax"/>
          <c:max val="20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8772272"/>
        <c:crosses val="autoZero"/>
        <c:crossBetween val="between"/>
        <c:majorUnit val="2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Taul1!$A$2:$A$29</c:f>
              <c:strCache>
                <c:ptCount val="28"/>
                <c:pt idx="0">
                  <c:v>Ruotsi</c:v>
                </c:pt>
                <c:pt idx="1">
                  <c:v>Belgia</c:v>
                </c:pt>
                <c:pt idx="2">
                  <c:v>Tanska</c:v>
                </c:pt>
                <c:pt idx="3">
                  <c:v>Saksa</c:v>
                </c:pt>
                <c:pt idx="4">
                  <c:v>Ranska</c:v>
                </c:pt>
                <c:pt idx="5">
                  <c:v>Suomi</c:v>
                </c:pt>
                <c:pt idx="6">
                  <c:v>Itävalta</c:v>
                </c:pt>
                <c:pt idx="7">
                  <c:v>Euroalue</c:v>
                </c:pt>
                <c:pt idx="8">
                  <c:v>Alankomaat</c:v>
                </c:pt>
                <c:pt idx="9">
                  <c:v>Irlanti</c:v>
                </c:pt>
                <c:pt idx="10">
                  <c:v>Italia</c:v>
                </c:pt>
                <c:pt idx="11">
                  <c:v>EU</c:v>
                </c:pt>
                <c:pt idx="12">
                  <c:v>Espanja</c:v>
                </c:pt>
                <c:pt idx="13">
                  <c:v>Iso-Britannia</c:v>
                </c:pt>
                <c:pt idx="14">
                  <c:v>Kreikka</c:v>
                </c:pt>
                <c:pt idx="15">
                  <c:v>Slovenia</c:v>
                </c:pt>
                <c:pt idx="16">
                  <c:v>Portugali</c:v>
                </c:pt>
                <c:pt idx="17">
                  <c:v>Kypros</c:v>
                </c:pt>
                <c:pt idx="18">
                  <c:v>Tšekki</c:v>
                </c:pt>
                <c:pt idx="19">
                  <c:v>Viro</c:v>
                </c:pt>
                <c:pt idx="20">
                  <c:v>Slovakia</c:v>
                </c:pt>
                <c:pt idx="21">
                  <c:v>Kroatia</c:v>
                </c:pt>
                <c:pt idx="22">
                  <c:v>Unkari</c:v>
                </c:pt>
                <c:pt idx="23">
                  <c:v>Puola</c:v>
                </c:pt>
                <c:pt idx="24">
                  <c:v>Latvia</c:v>
                </c:pt>
                <c:pt idx="25">
                  <c:v>Liettua</c:v>
                </c:pt>
                <c:pt idx="26">
                  <c:v>Romania</c:v>
                </c:pt>
                <c:pt idx="27">
                  <c:v>Bulgaria</c:v>
                </c:pt>
              </c:strCache>
            </c:strRef>
          </c:cat>
          <c:val>
            <c:numRef>
              <c:f>Taul1!$B$2:$B$29</c:f>
              <c:numCache>
                <c:formatCode>General</c:formatCode>
                <c:ptCount val="28"/>
                <c:pt idx="0">
                  <c:v>42.5</c:v>
                </c:pt>
                <c:pt idx="1">
                  <c:v>41.5</c:v>
                </c:pt>
                <c:pt idx="2">
                  <c:v>40.6</c:v>
                </c:pt>
                <c:pt idx="3">
                  <c:v>38.5</c:v>
                </c:pt>
                <c:pt idx="4">
                  <c:v>37</c:v>
                </c:pt>
                <c:pt idx="5">
                  <c:v>36.299999999999997</c:v>
                </c:pt>
                <c:pt idx="6">
                  <c:v>35.6</c:v>
                </c:pt>
                <c:pt idx="7">
                  <c:v>33.200000000000003</c:v>
                </c:pt>
                <c:pt idx="8">
                  <c:v>31.9</c:v>
                </c:pt>
                <c:pt idx="9">
                  <c:v>30.9</c:v>
                </c:pt>
                <c:pt idx="10">
                  <c:v>27.5</c:v>
                </c:pt>
                <c:pt idx="11">
                  <c:v>27.3</c:v>
                </c:pt>
                <c:pt idx="12">
                  <c:v>23.4</c:v>
                </c:pt>
                <c:pt idx="13">
                  <c:v>22.9</c:v>
                </c:pt>
                <c:pt idx="14">
                  <c:v>14.7</c:v>
                </c:pt>
                <c:pt idx="15">
                  <c:v>14.6</c:v>
                </c:pt>
                <c:pt idx="16">
                  <c:v>12.4</c:v>
                </c:pt>
                <c:pt idx="17">
                  <c:v>11.8</c:v>
                </c:pt>
                <c:pt idx="18">
                  <c:v>10.199999999999999</c:v>
                </c:pt>
                <c:pt idx="19">
                  <c:v>9.3000000000000007</c:v>
                </c:pt>
                <c:pt idx="20">
                  <c:v>9.1</c:v>
                </c:pt>
                <c:pt idx="21">
                  <c:v>8.6999999999999993</c:v>
                </c:pt>
                <c:pt idx="22">
                  <c:v>7.9</c:v>
                </c:pt>
                <c:pt idx="23">
                  <c:v>7.4</c:v>
                </c:pt>
                <c:pt idx="24">
                  <c:v>6.5</c:v>
                </c:pt>
                <c:pt idx="25">
                  <c:v>6.3</c:v>
                </c:pt>
                <c:pt idx="26">
                  <c:v>4.5</c:v>
                </c:pt>
                <c:pt idx="27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8773448"/>
        <c:axId val="508773840"/>
      </c:barChart>
      <c:catAx>
        <c:axId val="508773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8773840"/>
        <c:crosses val="autoZero"/>
        <c:auto val="1"/>
        <c:lblAlgn val="ctr"/>
        <c:lblOffset val="100"/>
        <c:noMultiLvlLbl val="0"/>
      </c:catAx>
      <c:valAx>
        <c:axId val="508773840"/>
        <c:scaling>
          <c:orientation val="minMax"/>
          <c:max val="4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8773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727828541706"/>
          <c:y val="1.1468939757596334E-2"/>
          <c:w val="0.92328350027769002"/>
          <c:h val="0.943555783111631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EUR/h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 w="3175">
                <a:solidFill>
                  <a:schemeClr val="bg1"/>
                </a:solidFill>
              </a:ln>
            </c:spPr>
          </c:dPt>
          <c:dPt>
            <c:idx val="8"/>
            <c:invertIfNegative val="0"/>
            <c:bubble3D val="0"/>
          </c:dPt>
          <c:cat>
            <c:strRef>
              <c:f>Taul1!$A$2:$A$41</c:f>
              <c:strCache>
                <c:ptCount val="40"/>
                <c:pt idx="0">
                  <c:v>Sveitsi</c:v>
                </c:pt>
                <c:pt idx="1">
                  <c:v>Norja</c:v>
                </c:pt>
                <c:pt idx="2">
                  <c:v>Belgia</c:v>
                </c:pt>
                <c:pt idx="3">
                  <c:v>Tanska</c:v>
                </c:pt>
                <c:pt idx="4">
                  <c:v>Ruotsi</c:v>
                </c:pt>
                <c:pt idx="5">
                  <c:v>Saksa</c:v>
                </c:pt>
                <c:pt idx="6">
                  <c:v>Ranska</c:v>
                </c:pt>
                <c:pt idx="7">
                  <c:v>Suomi</c:v>
                </c:pt>
                <c:pt idx="8">
                  <c:v>Itävalta</c:v>
                </c:pt>
                <c:pt idx="9">
                  <c:v>Australia</c:v>
                </c:pt>
                <c:pt idx="10">
                  <c:v>Alankomaat</c:v>
                </c:pt>
                <c:pt idx="11">
                  <c:v>USA </c:v>
                </c:pt>
                <c:pt idx="12">
                  <c:v>Luxemburg</c:v>
                </c:pt>
                <c:pt idx="13">
                  <c:v>Irlanti</c:v>
                </c:pt>
                <c:pt idx="14">
                  <c:v>Iso-Britannia</c:v>
                </c:pt>
                <c:pt idx="15">
                  <c:v>Kanada</c:v>
                </c:pt>
                <c:pt idx="16">
                  <c:v>Italia</c:v>
                </c:pt>
                <c:pt idx="17">
                  <c:v>Singapore</c:v>
                </c:pt>
                <c:pt idx="18">
                  <c:v>Espanja</c:v>
                </c:pt>
                <c:pt idx="19">
                  <c:v>Japani</c:v>
                </c:pt>
                <c:pt idx="20">
                  <c:v>Uusi Seelanti</c:v>
                </c:pt>
                <c:pt idx="21">
                  <c:v>Etelä-Korea</c:v>
                </c:pt>
                <c:pt idx="22">
                  <c:v>Israel</c:v>
                </c:pt>
                <c:pt idx="23">
                  <c:v>Argentiina</c:v>
                </c:pt>
                <c:pt idx="24">
                  <c:v>Slovenia</c:v>
                </c:pt>
                <c:pt idx="25">
                  <c:v>Kreikka</c:v>
                </c:pt>
                <c:pt idx="26">
                  <c:v>Slovakia</c:v>
                </c:pt>
                <c:pt idx="27">
                  <c:v>Viro</c:v>
                </c:pt>
                <c:pt idx="28">
                  <c:v>Portugali</c:v>
                </c:pt>
                <c:pt idx="29">
                  <c:v>Tšekin tasavalta</c:v>
                </c:pt>
                <c:pt idx="30">
                  <c:v>Taiwan</c:v>
                </c:pt>
                <c:pt idx="31">
                  <c:v>Unkari</c:v>
                </c:pt>
                <c:pt idx="32">
                  <c:v>Puola</c:v>
                </c:pt>
                <c:pt idx="33">
                  <c:v>Brasilia</c:v>
                </c:pt>
                <c:pt idx="34">
                  <c:v>Latvia</c:v>
                </c:pt>
                <c:pt idx="35">
                  <c:v>Liettua</c:v>
                </c:pt>
                <c:pt idx="36">
                  <c:v>Meksiko</c:v>
                </c:pt>
                <c:pt idx="37">
                  <c:v>Romania</c:v>
                </c:pt>
                <c:pt idx="38">
                  <c:v>Bulgaria</c:v>
                </c:pt>
                <c:pt idx="39">
                  <c:v>Filippiinit</c:v>
                </c:pt>
              </c:strCache>
            </c:strRef>
          </c:cat>
          <c:val>
            <c:numRef>
              <c:f>Taul1!$B$2:$B$41</c:f>
              <c:numCache>
                <c:formatCode>General</c:formatCode>
                <c:ptCount val="40"/>
                <c:pt idx="0">
                  <c:v>58.257000000000005</c:v>
                </c:pt>
                <c:pt idx="1">
                  <c:v>48.2</c:v>
                </c:pt>
                <c:pt idx="2">
                  <c:v>43.3</c:v>
                </c:pt>
                <c:pt idx="3">
                  <c:v>42.4</c:v>
                </c:pt>
                <c:pt idx="4">
                  <c:v>41.1</c:v>
                </c:pt>
                <c:pt idx="5">
                  <c:v>38</c:v>
                </c:pt>
                <c:pt idx="6">
                  <c:v>36.9</c:v>
                </c:pt>
                <c:pt idx="7">
                  <c:v>36.799999999999997</c:v>
                </c:pt>
                <c:pt idx="8">
                  <c:v>35</c:v>
                </c:pt>
                <c:pt idx="9">
                  <c:v>34.875</c:v>
                </c:pt>
                <c:pt idx="10">
                  <c:v>34.700000000000003</c:v>
                </c:pt>
                <c:pt idx="11">
                  <c:v>33.939</c:v>
                </c:pt>
                <c:pt idx="12">
                  <c:v>31.1</c:v>
                </c:pt>
                <c:pt idx="13">
                  <c:v>30.6</c:v>
                </c:pt>
                <c:pt idx="14">
                  <c:v>28.3</c:v>
                </c:pt>
                <c:pt idx="15">
                  <c:v>27.846</c:v>
                </c:pt>
                <c:pt idx="16">
                  <c:v>27.4</c:v>
                </c:pt>
                <c:pt idx="17">
                  <c:v>22.869</c:v>
                </c:pt>
                <c:pt idx="18">
                  <c:v>22.6</c:v>
                </c:pt>
                <c:pt idx="19">
                  <c:v>21.240000000000002</c:v>
                </c:pt>
                <c:pt idx="20">
                  <c:v>20.952000000000002</c:v>
                </c:pt>
                <c:pt idx="21">
                  <c:v>20.411999999999999</c:v>
                </c:pt>
                <c:pt idx="22">
                  <c:v>19.521000000000001</c:v>
                </c:pt>
                <c:pt idx="23">
                  <c:v>18.684000000000001</c:v>
                </c:pt>
                <c:pt idx="24">
                  <c:v>15.3</c:v>
                </c:pt>
                <c:pt idx="25">
                  <c:v>14.8</c:v>
                </c:pt>
                <c:pt idx="26">
                  <c:v>10.199999999999999</c:v>
                </c:pt>
                <c:pt idx="27">
                  <c:v>10</c:v>
                </c:pt>
                <c:pt idx="28">
                  <c:v>9.9719999999999995</c:v>
                </c:pt>
                <c:pt idx="29">
                  <c:v>9.8000000000000007</c:v>
                </c:pt>
                <c:pt idx="30">
                  <c:v>8.5589999999999993</c:v>
                </c:pt>
                <c:pt idx="31">
                  <c:v>7.8</c:v>
                </c:pt>
                <c:pt idx="32">
                  <c:v>7.6</c:v>
                </c:pt>
                <c:pt idx="33">
                  <c:v>7.173</c:v>
                </c:pt>
                <c:pt idx="34">
                  <c:v>6.7</c:v>
                </c:pt>
                <c:pt idx="35">
                  <c:v>6.6</c:v>
                </c:pt>
                <c:pt idx="36">
                  <c:v>5.3100000000000005</c:v>
                </c:pt>
                <c:pt idx="37">
                  <c:v>4.5</c:v>
                </c:pt>
                <c:pt idx="38">
                  <c:v>3.4</c:v>
                </c:pt>
                <c:pt idx="39">
                  <c:v>1.9440000000000002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09230832"/>
        <c:axId val="509231224"/>
      </c:barChart>
      <c:catAx>
        <c:axId val="509230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fi-FI"/>
          </a:p>
        </c:txPr>
        <c:crossAx val="509231224"/>
        <c:crosses val="autoZero"/>
        <c:auto val="1"/>
        <c:lblAlgn val="ctr"/>
        <c:lblOffset val="100"/>
        <c:noMultiLvlLbl val="0"/>
      </c:catAx>
      <c:valAx>
        <c:axId val="509231224"/>
        <c:scaling>
          <c:orientation val="minMax"/>
          <c:max val="65"/>
          <c:min val="0"/>
        </c:scaling>
        <c:delete val="0"/>
        <c:axPos val="b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 algn="r">
                  <a:defRPr/>
                </a:pPr>
                <a:r>
                  <a:rPr lang="fi-FI"/>
                  <a:t>Euroa/tunti</a:t>
                </a:r>
              </a:p>
            </c:rich>
          </c:tx>
          <c:layout>
            <c:manualLayout>
              <c:xMode val="edge"/>
              <c:yMode val="edge"/>
              <c:x val="8.7233571246293842E-2"/>
              <c:y val="0.9718763431283573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509230832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600" baseline="0"/>
      </a:pPr>
      <a:endParaRPr lang="fi-FI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cat>
            <c:strRef>
              <c:f>Taul1!$A$2:$A$32</c:f>
              <c:strCache>
                <c:ptCount val="31"/>
                <c:pt idx="0">
                  <c:v>Suomi</c:v>
                </c:pt>
                <c:pt idx="1">
                  <c:v>Tanska</c:v>
                </c:pt>
                <c:pt idx="2">
                  <c:v>Italia</c:v>
                </c:pt>
                <c:pt idx="3">
                  <c:v>Norja</c:v>
                </c:pt>
                <c:pt idx="4">
                  <c:v>Ruotsi</c:v>
                </c:pt>
                <c:pt idx="5">
                  <c:v>Ranska</c:v>
                </c:pt>
                <c:pt idx="6">
                  <c:v>Irlanti</c:v>
                </c:pt>
                <c:pt idx="7">
                  <c:v>Belgia</c:v>
                </c:pt>
                <c:pt idx="8">
                  <c:v>Espanja</c:v>
                </c:pt>
                <c:pt idx="9">
                  <c:v>Kroatia</c:v>
                </c:pt>
                <c:pt idx="10">
                  <c:v>Euroalue</c:v>
                </c:pt>
                <c:pt idx="11">
                  <c:v>Slovakia</c:v>
                </c:pt>
                <c:pt idx="12">
                  <c:v>Unkari</c:v>
                </c:pt>
                <c:pt idx="13">
                  <c:v>EU28</c:v>
                </c:pt>
                <c:pt idx="14">
                  <c:v>Liettua</c:v>
                </c:pt>
                <c:pt idx="15">
                  <c:v>Kypros</c:v>
                </c:pt>
                <c:pt idx="16">
                  <c:v>Viro</c:v>
                </c:pt>
                <c:pt idx="17">
                  <c:v>Itävalta</c:v>
                </c:pt>
                <c:pt idx="18">
                  <c:v>Tsekki</c:v>
                </c:pt>
                <c:pt idx="19">
                  <c:v>Lativa</c:v>
                </c:pt>
                <c:pt idx="20">
                  <c:v>Malta</c:v>
                </c:pt>
                <c:pt idx="21">
                  <c:v>Kreikka</c:v>
                </c:pt>
                <c:pt idx="22">
                  <c:v>Portugali</c:v>
                </c:pt>
                <c:pt idx="23">
                  <c:v>Slovenia</c:v>
                </c:pt>
                <c:pt idx="24">
                  <c:v>Saksa</c:v>
                </c:pt>
                <c:pt idx="25">
                  <c:v>Hollanti</c:v>
                </c:pt>
                <c:pt idx="26">
                  <c:v>Puola</c:v>
                </c:pt>
                <c:pt idx="27">
                  <c:v>Bulgaria</c:v>
                </c:pt>
                <c:pt idx="28">
                  <c:v>Romania</c:v>
                </c:pt>
                <c:pt idx="29">
                  <c:v>Iso-Britannia</c:v>
                </c:pt>
                <c:pt idx="30">
                  <c:v>Luxemburg</c:v>
                </c:pt>
              </c:strCache>
            </c:strRef>
          </c:cat>
          <c:val>
            <c:numRef>
              <c:f>Taul1!$B$2:$B$32</c:f>
              <c:numCache>
                <c:formatCode>General</c:formatCode>
                <c:ptCount val="31"/>
                <c:pt idx="0">
                  <c:v>37.200000000000003</c:v>
                </c:pt>
                <c:pt idx="1">
                  <c:v>37.799999999999997</c:v>
                </c:pt>
                <c:pt idx="2">
                  <c:v>37.799999999999997</c:v>
                </c:pt>
                <c:pt idx="3">
                  <c:v>37.799999999999997</c:v>
                </c:pt>
                <c:pt idx="4">
                  <c:v>37.9</c:v>
                </c:pt>
                <c:pt idx="5">
                  <c:v>38</c:v>
                </c:pt>
                <c:pt idx="6">
                  <c:v>38.200000000000003</c:v>
                </c:pt>
                <c:pt idx="7">
                  <c:v>38.700000000000003</c:v>
                </c:pt>
                <c:pt idx="8">
                  <c:v>38.799999999999997</c:v>
                </c:pt>
                <c:pt idx="9">
                  <c:v>38.9</c:v>
                </c:pt>
                <c:pt idx="10">
                  <c:v>39</c:v>
                </c:pt>
                <c:pt idx="11">
                  <c:v>39</c:v>
                </c:pt>
                <c:pt idx="12">
                  <c:v>39.200000000000003</c:v>
                </c:pt>
                <c:pt idx="13">
                  <c:v>39.4</c:v>
                </c:pt>
                <c:pt idx="14">
                  <c:v>39.4</c:v>
                </c:pt>
                <c:pt idx="15">
                  <c:v>39.5</c:v>
                </c:pt>
                <c:pt idx="16">
                  <c:v>39.6</c:v>
                </c:pt>
                <c:pt idx="17">
                  <c:v>39.6</c:v>
                </c:pt>
                <c:pt idx="18">
                  <c:v>39.700000000000003</c:v>
                </c:pt>
                <c:pt idx="19">
                  <c:v>39.9</c:v>
                </c:pt>
                <c:pt idx="20">
                  <c:v>39.9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40.1</c:v>
                </c:pt>
                <c:pt idx="25">
                  <c:v>40.200000000000003</c:v>
                </c:pt>
                <c:pt idx="26">
                  <c:v>40.299999999999997</c:v>
                </c:pt>
                <c:pt idx="27">
                  <c:v>40.6</c:v>
                </c:pt>
                <c:pt idx="28">
                  <c:v>40.799999999999997</c:v>
                </c:pt>
                <c:pt idx="29">
                  <c:v>40.799999999999997</c:v>
                </c:pt>
                <c:pt idx="30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69"/>
        <c:axId val="509232400"/>
        <c:axId val="509232792"/>
      </c:barChart>
      <c:catAx>
        <c:axId val="50923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9232792"/>
        <c:crosses val="autoZero"/>
        <c:auto val="1"/>
        <c:lblAlgn val="ctr"/>
        <c:lblOffset val="100"/>
        <c:noMultiLvlLbl val="0"/>
      </c:catAx>
      <c:valAx>
        <c:axId val="509232792"/>
        <c:scaling>
          <c:orientation val="minMax"/>
          <c:min val="3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923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04039168169368E-2"/>
          <c:y val="2.8281583771735234E-2"/>
          <c:w val="0.90345725289574341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Jalostusarvo/työntekijä 2014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Taul1!$B$2:$B$1453</c:f>
              <c:numCache>
                <c:formatCode>General</c:formatCode>
                <c:ptCount val="1452"/>
                <c:pt idx="2" formatCode="#,##0\ &quot;€&quot;">
                  <c:v>759348.33</c:v>
                </c:pt>
                <c:pt idx="3" formatCode="#,##0\ &quot;€&quot;">
                  <c:v>105424.08</c:v>
                </c:pt>
                <c:pt idx="4" formatCode="#,##0\ &quot;€&quot;">
                  <c:v>-596577.02</c:v>
                </c:pt>
                <c:pt idx="5" formatCode="#,##0\ &quot;€&quot;">
                  <c:v>58249.63</c:v>
                </c:pt>
                <c:pt idx="6" formatCode="#,##0\ &quot;€&quot;">
                  <c:v>-33372.89</c:v>
                </c:pt>
                <c:pt idx="7" formatCode="#,##0\ &quot;€&quot;">
                  <c:v>-411185.71</c:v>
                </c:pt>
                <c:pt idx="8" formatCode="#,##0\ &quot;€&quot;">
                  <c:v>68706.44</c:v>
                </c:pt>
                <c:pt idx="9" formatCode="#,##0\ &quot;€&quot;">
                  <c:v>64709</c:v>
                </c:pt>
                <c:pt idx="10" formatCode="#,##0\ &quot;€&quot;">
                  <c:v>72721.61</c:v>
                </c:pt>
                <c:pt idx="11" formatCode="#,##0\ &quot;€&quot;">
                  <c:v>76955.710000000006</c:v>
                </c:pt>
                <c:pt idx="12" formatCode="#,##0\ &quot;€&quot;">
                  <c:v>62215.28</c:v>
                </c:pt>
                <c:pt idx="13" formatCode="#,##0\ &quot;€&quot;">
                  <c:v>92811.79</c:v>
                </c:pt>
                <c:pt idx="14" formatCode="#,##0\ &quot;€&quot;">
                  <c:v>83154.14</c:v>
                </c:pt>
                <c:pt idx="15" formatCode="#,##0\ &quot;€&quot;">
                  <c:v>91612.15</c:v>
                </c:pt>
                <c:pt idx="16" formatCode="#,##0\ &quot;€&quot;">
                  <c:v>74794.66</c:v>
                </c:pt>
                <c:pt idx="17" formatCode="#,##0\ &quot;€&quot;">
                  <c:v>58278.89</c:v>
                </c:pt>
                <c:pt idx="18" formatCode="#,##0\ &quot;€&quot;">
                  <c:v>49011.92</c:v>
                </c:pt>
                <c:pt idx="19" formatCode="#,##0\ &quot;€&quot;">
                  <c:v>76540.820000000007</c:v>
                </c:pt>
                <c:pt idx="20" formatCode="#,##0\ &quot;€&quot;">
                  <c:v>97219.77</c:v>
                </c:pt>
                <c:pt idx="21" formatCode="#,##0\ &quot;€&quot;">
                  <c:v>73420.53</c:v>
                </c:pt>
                <c:pt idx="22" formatCode="#,##0\ &quot;€&quot;">
                  <c:v>41007.5</c:v>
                </c:pt>
                <c:pt idx="23" formatCode="#,##0\ &quot;€&quot;">
                  <c:v>127084.5</c:v>
                </c:pt>
                <c:pt idx="24" formatCode="#,##0\ &quot;€&quot;">
                  <c:v>99997.75</c:v>
                </c:pt>
                <c:pt idx="25" formatCode="#,##0\ &quot;€&quot;">
                  <c:v>81882.31</c:v>
                </c:pt>
                <c:pt idx="26" formatCode="#,##0\ &quot;€&quot;">
                  <c:v>64000.82</c:v>
                </c:pt>
                <c:pt idx="27" formatCode="#,##0\ &quot;€&quot;">
                  <c:v>73178.5</c:v>
                </c:pt>
                <c:pt idx="28" formatCode="#,##0\ &quot;€&quot;">
                  <c:v>77452.56</c:v>
                </c:pt>
                <c:pt idx="29" formatCode="#,##0\ &quot;€&quot;">
                  <c:v>62210.04</c:v>
                </c:pt>
                <c:pt idx="30" formatCode="#,##0\ &quot;€&quot;">
                  <c:v>79090.39</c:v>
                </c:pt>
                <c:pt idx="31" formatCode="#,##0\ &quot;€&quot;">
                  <c:v>63052.43</c:v>
                </c:pt>
                <c:pt idx="32" formatCode="#,##0\ &quot;€&quot;">
                  <c:v>91373.42</c:v>
                </c:pt>
                <c:pt idx="33" formatCode="#,##0\ &quot;€&quot;">
                  <c:v>63259.33</c:v>
                </c:pt>
                <c:pt idx="34" formatCode="#,##0\ &quot;€&quot;">
                  <c:v>61684.93</c:v>
                </c:pt>
                <c:pt idx="35" formatCode="#,##0\ &quot;€&quot;">
                  <c:v>110654.24</c:v>
                </c:pt>
                <c:pt idx="36" formatCode="#,##0\ &quot;€&quot;">
                  <c:v>41378.85</c:v>
                </c:pt>
                <c:pt idx="37" formatCode="#,##0\ &quot;€&quot;">
                  <c:v>120636.97</c:v>
                </c:pt>
                <c:pt idx="38" formatCode="#,##0\ &quot;€&quot;">
                  <c:v>163482.35</c:v>
                </c:pt>
                <c:pt idx="39" formatCode="#,##0\ &quot;€&quot;">
                  <c:v>55800</c:v>
                </c:pt>
                <c:pt idx="40" formatCode="#,##0\ &quot;€&quot;">
                  <c:v>66010.62</c:v>
                </c:pt>
                <c:pt idx="41" formatCode="#,##0\ &quot;€&quot;">
                  <c:v>87282.99</c:v>
                </c:pt>
                <c:pt idx="42" formatCode="#,##0\ &quot;€&quot;">
                  <c:v>57758.7</c:v>
                </c:pt>
                <c:pt idx="43" formatCode="#,##0\ &quot;€&quot;">
                  <c:v>109646.57</c:v>
                </c:pt>
                <c:pt idx="44" formatCode="#,##0\ &quot;€&quot;">
                  <c:v>77652.83</c:v>
                </c:pt>
                <c:pt idx="45" formatCode="#,##0\ &quot;€&quot;">
                  <c:v>47888.59</c:v>
                </c:pt>
                <c:pt idx="46" formatCode="#,##0\ &quot;€&quot;">
                  <c:v>74271.929999999993</c:v>
                </c:pt>
                <c:pt idx="47" formatCode="#,##0\ &quot;€&quot;">
                  <c:v>45673.4</c:v>
                </c:pt>
                <c:pt idx="48" formatCode="#,##0\ &quot;€&quot;">
                  <c:v>235170.77</c:v>
                </c:pt>
                <c:pt idx="49" formatCode="#,##0\ &quot;€&quot;">
                  <c:v>28614.75</c:v>
                </c:pt>
                <c:pt idx="50" formatCode="#,##0\ &quot;€&quot;">
                  <c:v>112133.03</c:v>
                </c:pt>
                <c:pt idx="51" formatCode="#,##0\ &quot;€&quot;">
                  <c:v>95044.76</c:v>
                </c:pt>
                <c:pt idx="52" formatCode="#,##0\ &quot;€&quot;">
                  <c:v>50434.87</c:v>
                </c:pt>
                <c:pt idx="53" formatCode="#,##0\ &quot;€&quot;">
                  <c:v>22685.71</c:v>
                </c:pt>
                <c:pt idx="54" formatCode="#,##0\ &quot;€&quot;">
                  <c:v>74924.28</c:v>
                </c:pt>
                <c:pt idx="55" formatCode="#,##0\ &quot;€&quot;">
                  <c:v>48827.46</c:v>
                </c:pt>
                <c:pt idx="56" formatCode="#,##0\ &quot;€&quot;">
                  <c:v>66447.06</c:v>
                </c:pt>
                <c:pt idx="57" formatCode="#,##0\ &quot;€&quot;">
                  <c:v>60854.76</c:v>
                </c:pt>
                <c:pt idx="58" formatCode="#,##0\ &quot;€&quot;">
                  <c:v>139347.51999999999</c:v>
                </c:pt>
                <c:pt idx="59" formatCode="#,##0\ &quot;€&quot;">
                  <c:v>93218.18</c:v>
                </c:pt>
                <c:pt idx="60" formatCode="#,##0\ &quot;€&quot;">
                  <c:v>41447.550000000003</c:v>
                </c:pt>
                <c:pt idx="61" formatCode="#,##0\ &quot;€&quot;">
                  <c:v>274617.03999999998</c:v>
                </c:pt>
                <c:pt idx="62" formatCode="#,##0\ &quot;€&quot;">
                  <c:v>70938.94</c:v>
                </c:pt>
                <c:pt idx="63" formatCode="#,##0\ &quot;€&quot;">
                  <c:v>44178.5</c:v>
                </c:pt>
                <c:pt idx="64" formatCode="#,##0\ &quot;€&quot;">
                  <c:v>17500.75</c:v>
                </c:pt>
                <c:pt idx="65" formatCode="#,##0\ &quot;€&quot;">
                  <c:v>29802.82</c:v>
                </c:pt>
                <c:pt idx="66" formatCode="#,##0\ &quot;€&quot;">
                  <c:v>79308.62</c:v>
                </c:pt>
                <c:pt idx="67" formatCode="#,##0\ &quot;€&quot;">
                  <c:v>65601.009999999995</c:v>
                </c:pt>
                <c:pt idx="68" formatCode="#,##0\ &quot;€&quot;">
                  <c:v>169817.97</c:v>
                </c:pt>
                <c:pt idx="69" formatCode="#,##0\ &quot;€&quot;">
                  <c:v>84088.320000000007</c:v>
                </c:pt>
                <c:pt idx="70" formatCode="#,##0\ &quot;€&quot;">
                  <c:v>49784.33</c:v>
                </c:pt>
                <c:pt idx="71" formatCode="#,##0\ &quot;€&quot;">
                  <c:v>55493.48</c:v>
                </c:pt>
                <c:pt idx="72" formatCode="#,##0\ &quot;€&quot;">
                  <c:v>51646.8</c:v>
                </c:pt>
                <c:pt idx="73" formatCode="#,##0\ &quot;€&quot;">
                  <c:v>52940.38</c:v>
                </c:pt>
                <c:pt idx="74" formatCode="#,##0\ &quot;€&quot;">
                  <c:v>46170.35</c:v>
                </c:pt>
                <c:pt idx="75" formatCode="#,##0\ &quot;€&quot;">
                  <c:v>61760.26</c:v>
                </c:pt>
                <c:pt idx="76" formatCode="#,##0\ &quot;€&quot;">
                  <c:v>279512.2</c:v>
                </c:pt>
                <c:pt idx="77" formatCode="#,##0\ &quot;€&quot;">
                  <c:v>46859.06</c:v>
                </c:pt>
                <c:pt idx="78" formatCode="#,##0\ &quot;€&quot;">
                  <c:v>49922.46</c:v>
                </c:pt>
                <c:pt idx="79" formatCode="#,##0\ &quot;€&quot;">
                  <c:v>55657.09</c:v>
                </c:pt>
                <c:pt idx="80" formatCode="#,##0\ &quot;€&quot;">
                  <c:v>64249.120000000003</c:v>
                </c:pt>
                <c:pt idx="81" formatCode="#,##0\ &quot;€&quot;">
                  <c:v>43820.66</c:v>
                </c:pt>
                <c:pt idx="82" formatCode="#,##0\ &quot;€&quot;">
                  <c:v>80430</c:v>
                </c:pt>
                <c:pt idx="83" formatCode="#,##0\ &quot;€&quot;">
                  <c:v>51537.93</c:v>
                </c:pt>
                <c:pt idx="84" formatCode="#,##0\ &quot;€&quot;">
                  <c:v>199150.4</c:v>
                </c:pt>
                <c:pt idx="85" formatCode="#,##0\ &quot;€&quot;">
                  <c:v>65376.56</c:v>
                </c:pt>
                <c:pt idx="86" formatCode="#,##0\ &quot;€&quot;">
                  <c:v>41133.53</c:v>
                </c:pt>
                <c:pt idx="87" formatCode="#,##0\ &quot;€&quot;">
                  <c:v>49072.97</c:v>
                </c:pt>
                <c:pt idx="88" formatCode="#,##0\ &quot;€&quot;">
                  <c:v>74691</c:v>
                </c:pt>
                <c:pt idx="89" formatCode="#,##0\ &quot;€&quot;">
                  <c:v>55038.95</c:v>
                </c:pt>
                <c:pt idx="90" formatCode="#,##0\ &quot;€&quot;">
                  <c:v>78811.320000000007</c:v>
                </c:pt>
                <c:pt idx="91" formatCode="#,##0\ &quot;€&quot;">
                  <c:v>87479.83</c:v>
                </c:pt>
                <c:pt idx="92" formatCode="#,##0\ &quot;€&quot;">
                  <c:v>102439.03999999999</c:v>
                </c:pt>
                <c:pt idx="93" formatCode="#,##0\ &quot;€&quot;">
                  <c:v>124233.33</c:v>
                </c:pt>
                <c:pt idx="94" formatCode="#,##0\ &quot;€&quot;">
                  <c:v>54786.42</c:v>
                </c:pt>
                <c:pt idx="95" formatCode="#,##0\ &quot;€&quot;">
                  <c:v>34643.24</c:v>
                </c:pt>
                <c:pt idx="96" formatCode="#,##0\ &quot;€&quot;">
                  <c:v>73339.41</c:v>
                </c:pt>
                <c:pt idx="97" formatCode="#,##0\ &quot;€&quot;">
                  <c:v>47279.31</c:v>
                </c:pt>
                <c:pt idx="98" formatCode="#,##0\ &quot;€&quot;">
                  <c:v>55315.66</c:v>
                </c:pt>
                <c:pt idx="99" formatCode="#,##0\ &quot;€&quot;">
                  <c:v>83285.460000000006</c:v>
                </c:pt>
                <c:pt idx="100" formatCode="#,##0\ &quot;€&quot;">
                  <c:v>63180.44</c:v>
                </c:pt>
                <c:pt idx="101" formatCode="#,##0\ &quot;€&quot;">
                  <c:v>58340.27</c:v>
                </c:pt>
                <c:pt idx="102" formatCode="#,##0\ &quot;€&quot;">
                  <c:v>56116.26</c:v>
                </c:pt>
                <c:pt idx="103" formatCode="#,##0\ &quot;€&quot;">
                  <c:v>63678.46</c:v>
                </c:pt>
                <c:pt idx="104" formatCode="#,##0\ &quot;€&quot;">
                  <c:v>72474.17</c:v>
                </c:pt>
                <c:pt idx="105" formatCode="#,##0\ &quot;€&quot;">
                  <c:v>38901.22</c:v>
                </c:pt>
                <c:pt idx="106" formatCode="#,##0\ &quot;€&quot;">
                  <c:v>51546.29</c:v>
                </c:pt>
                <c:pt idx="107" formatCode="#,##0\ &quot;€&quot;">
                  <c:v>39528.26</c:v>
                </c:pt>
                <c:pt idx="108" formatCode="#,##0\ &quot;€&quot;">
                  <c:v>115695.29</c:v>
                </c:pt>
                <c:pt idx="109" formatCode="#,##0\ &quot;€&quot;">
                  <c:v>51608.25</c:v>
                </c:pt>
                <c:pt idx="110" formatCode="#,##0\ &quot;€&quot;">
                  <c:v>45162.75</c:v>
                </c:pt>
                <c:pt idx="111" formatCode="#,##0\ &quot;€&quot;">
                  <c:v>65222.25</c:v>
                </c:pt>
                <c:pt idx="112" formatCode="#,##0\ &quot;€&quot;">
                  <c:v>62005.77</c:v>
                </c:pt>
                <c:pt idx="113" formatCode="#,##0\ &quot;€&quot;">
                  <c:v>116307.34</c:v>
                </c:pt>
                <c:pt idx="114" formatCode="#,##0\ &quot;€&quot;">
                  <c:v>280127.65000000002</c:v>
                </c:pt>
                <c:pt idx="115" formatCode="#,##0\ &quot;€&quot;">
                  <c:v>90527.72</c:v>
                </c:pt>
                <c:pt idx="116" formatCode="#,##0\ &quot;€&quot;">
                  <c:v>71588.67</c:v>
                </c:pt>
                <c:pt idx="117" formatCode="#,##0\ &quot;€&quot;">
                  <c:v>52160</c:v>
                </c:pt>
                <c:pt idx="118" formatCode="#,##0\ &quot;€&quot;">
                  <c:v>75189.679999999993</c:v>
                </c:pt>
                <c:pt idx="119" formatCode="#,##0\ &quot;€&quot;">
                  <c:v>463809.5</c:v>
                </c:pt>
                <c:pt idx="120" formatCode="#,##0\ &quot;€&quot;">
                  <c:v>63930.36</c:v>
                </c:pt>
                <c:pt idx="121" formatCode="#,##0\ &quot;€&quot;">
                  <c:v>53585.48</c:v>
                </c:pt>
                <c:pt idx="122" formatCode="#,##0\ &quot;€&quot;">
                  <c:v>49628.99</c:v>
                </c:pt>
                <c:pt idx="123" formatCode="#,##0\ &quot;€&quot;">
                  <c:v>64631.23</c:v>
                </c:pt>
                <c:pt idx="124" formatCode="#,##0\ &quot;€&quot;">
                  <c:v>52426.09</c:v>
                </c:pt>
                <c:pt idx="125" formatCode="#,##0\ &quot;€&quot;">
                  <c:v>87785.14</c:v>
                </c:pt>
                <c:pt idx="126" formatCode="#,##0\ &quot;€&quot;">
                  <c:v>104954.78</c:v>
                </c:pt>
                <c:pt idx="127" formatCode="#,##0\ &quot;€&quot;">
                  <c:v>483022.73</c:v>
                </c:pt>
                <c:pt idx="128" formatCode="#,##0\ &quot;€&quot;">
                  <c:v>52376.76</c:v>
                </c:pt>
                <c:pt idx="129" formatCode="#,##0\ &quot;€&quot;">
                  <c:v>52263</c:v>
                </c:pt>
                <c:pt idx="130" formatCode="#,##0\ &quot;€&quot;">
                  <c:v>83558.58</c:v>
                </c:pt>
                <c:pt idx="131" formatCode="#,##0\ &quot;€&quot;">
                  <c:v>49894.05</c:v>
                </c:pt>
                <c:pt idx="132" formatCode="#,##0\ &quot;€&quot;">
                  <c:v>94024.91</c:v>
                </c:pt>
                <c:pt idx="133" formatCode="#,##0\ &quot;€&quot;">
                  <c:v>101527.63</c:v>
                </c:pt>
                <c:pt idx="134" formatCode="#,##0\ &quot;€&quot;">
                  <c:v>60374.080000000002</c:v>
                </c:pt>
                <c:pt idx="135" formatCode="#,##0\ &quot;€&quot;">
                  <c:v>50955.28</c:v>
                </c:pt>
                <c:pt idx="136" formatCode="#,##0\ &quot;€&quot;">
                  <c:v>41536.480000000003</c:v>
                </c:pt>
                <c:pt idx="137" formatCode="#,##0\ &quot;€&quot;">
                  <c:v>27775.77</c:v>
                </c:pt>
                <c:pt idx="138" formatCode="#,##0\ &quot;€&quot;">
                  <c:v>68963</c:v>
                </c:pt>
                <c:pt idx="139" formatCode="#,##0\ &quot;€&quot;">
                  <c:v>22057.59</c:v>
                </c:pt>
                <c:pt idx="140" formatCode="#,##0\ &quot;€&quot;">
                  <c:v>51646.33</c:v>
                </c:pt>
                <c:pt idx="141" formatCode="#,##0\ &quot;€&quot;">
                  <c:v>57559.85</c:v>
                </c:pt>
                <c:pt idx="142" formatCode="#,##0\ &quot;€&quot;">
                  <c:v>70596.31</c:v>
                </c:pt>
                <c:pt idx="143" formatCode="#,##0\ &quot;€&quot;">
                  <c:v>77610.61</c:v>
                </c:pt>
                <c:pt idx="144" formatCode="#,##0\ &quot;€&quot;">
                  <c:v>79512.320000000007</c:v>
                </c:pt>
                <c:pt idx="145" formatCode="#,##0\ &quot;€&quot;">
                  <c:v>54790.61</c:v>
                </c:pt>
                <c:pt idx="146" formatCode="#,##0\ &quot;€&quot;">
                  <c:v>56352.24</c:v>
                </c:pt>
                <c:pt idx="147" formatCode="#,##0\ &quot;€&quot;">
                  <c:v>42766.09</c:v>
                </c:pt>
                <c:pt idx="148" formatCode="#,##0\ &quot;€&quot;">
                  <c:v>109142.44</c:v>
                </c:pt>
                <c:pt idx="149" formatCode="#,##0\ &quot;€&quot;">
                  <c:v>67361.67</c:v>
                </c:pt>
                <c:pt idx="150" formatCode="#,##0\ &quot;€&quot;">
                  <c:v>67689.710000000006</c:v>
                </c:pt>
                <c:pt idx="151" formatCode="#,##0\ &quot;€&quot;">
                  <c:v>104278.45</c:v>
                </c:pt>
                <c:pt idx="152" formatCode="#,##0\ &quot;€&quot;">
                  <c:v>711463.58</c:v>
                </c:pt>
                <c:pt idx="153" formatCode="#,##0\ &quot;€&quot;">
                  <c:v>115871.43</c:v>
                </c:pt>
                <c:pt idx="154" formatCode="#,##0\ &quot;€&quot;">
                  <c:v>44836.88</c:v>
                </c:pt>
                <c:pt idx="155" formatCode="#,##0\ &quot;€&quot;">
                  <c:v>52662.66</c:v>
                </c:pt>
                <c:pt idx="156" formatCode="#,##0\ &quot;€&quot;">
                  <c:v>85615.25</c:v>
                </c:pt>
                <c:pt idx="157" formatCode="#,##0\ &quot;€&quot;">
                  <c:v>67578.990000000005</c:v>
                </c:pt>
                <c:pt idx="158" formatCode="#,##0\ &quot;€&quot;">
                  <c:v>10056.5</c:v>
                </c:pt>
                <c:pt idx="159" formatCode="#,##0\ &quot;€&quot;">
                  <c:v>72702.59</c:v>
                </c:pt>
                <c:pt idx="160" formatCode="#,##0\ &quot;€&quot;">
                  <c:v>19624.46</c:v>
                </c:pt>
                <c:pt idx="161" formatCode="#,##0\ &quot;€&quot;">
                  <c:v>-45633.36</c:v>
                </c:pt>
                <c:pt idx="162" formatCode="#,##0\ &quot;€&quot;">
                  <c:v>175529.71</c:v>
                </c:pt>
                <c:pt idx="163" formatCode="#,##0\ &quot;€&quot;">
                  <c:v>101463.06</c:v>
                </c:pt>
                <c:pt idx="164" formatCode="#,##0\ &quot;€&quot;">
                  <c:v>95539.16</c:v>
                </c:pt>
                <c:pt idx="165" formatCode="#,##0\ &quot;€&quot;">
                  <c:v>-667053.14</c:v>
                </c:pt>
                <c:pt idx="166" formatCode="#,##0\ &quot;€&quot;">
                  <c:v>74316.09</c:v>
                </c:pt>
                <c:pt idx="167" formatCode="#,##0\ &quot;€&quot;">
                  <c:v>57119.13</c:v>
                </c:pt>
                <c:pt idx="168" formatCode="#,##0\ &quot;€&quot;">
                  <c:v>60243.95</c:v>
                </c:pt>
                <c:pt idx="169" formatCode="#,##0\ &quot;€&quot;">
                  <c:v>49563.31</c:v>
                </c:pt>
                <c:pt idx="170" formatCode="#,##0\ &quot;€&quot;">
                  <c:v>31545.56</c:v>
                </c:pt>
                <c:pt idx="171" formatCode="#,##0\ &quot;€&quot;">
                  <c:v>110610.51</c:v>
                </c:pt>
                <c:pt idx="172" formatCode="#,##0\ &quot;€&quot;">
                  <c:v>116477.25</c:v>
                </c:pt>
                <c:pt idx="173" formatCode="#,##0\ &quot;€&quot;">
                  <c:v>-19893.73</c:v>
                </c:pt>
                <c:pt idx="174" formatCode="#,##0\ &quot;€&quot;">
                  <c:v>60211.43</c:v>
                </c:pt>
                <c:pt idx="175" formatCode="#,##0\ &quot;€&quot;">
                  <c:v>45250.14</c:v>
                </c:pt>
                <c:pt idx="176" formatCode="#,##0\ &quot;€&quot;">
                  <c:v>42435.79</c:v>
                </c:pt>
                <c:pt idx="177" formatCode="#,##0\ &quot;€&quot;">
                  <c:v>56819.67</c:v>
                </c:pt>
                <c:pt idx="178" formatCode="#,##0\ &quot;€&quot;">
                  <c:v>85865.58</c:v>
                </c:pt>
                <c:pt idx="179" formatCode="#,##0\ &quot;€&quot;">
                  <c:v>31533.59</c:v>
                </c:pt>
                <c:pt idx="180" formatCode="#,##0\ &quot;€&quot;">
                  <c:v>48668.29</c:v>
                </c:pt>
                <c:pt idx="181" formatCode="#,##0\ &quot;€&quot;">
                  <c:v>68355.97</c:v>
                </c:pt>
                <c:pt idx="182" formatCode="#,##0\ &quot;€&quot;">
                  <c:v>92830.59</c:v>
                </c:pt>
                <c:pt idx="183" formatCode="#,##0\ &quot;€&quot;">
                  <c:v>93886.95</c:v>
                </c:pt>
                <c:pt idx="184" formatCode="#,##0\ &quot;€&quot;">
                  <c:v>52735.3</c:v>
                </c:pt>
                <c:pt idx="185" formatCode="#,##0\ &quot;€&quot;">
                  <c:v>44195.519999999997</c:v>
                </c:pt>
                <c:pt idx="186" formatCode="#,##0\ &quot;€&quot;">
                  <c:v>49055.27</c:v>
                </c:pt>
                <c:pt idx="187" formatCode="#,##0\ &quot;€&quot;">
                  <c:v>41450.9</c:v>
                </c:pt>
                <c:pt idx="188" formatCode="#,##0\ &quot;€&quot;">
                  <c:v>68641.42</c:v>
                </c:pt>
                <c:pt idx="189" formatCode="#,##0\ &quot;€&quot;">
                  <c:v>44217.01</c:v>
                </c:pt>
                <c:pt idx="190" formatCode="#,##0\ &quot;€&quot;">
                  <c:v>940979.39</c:v>
                </c:pt>
                <c:pt idx="191" formatCode="#,##0\ &quot;€&quot;">
                  <c:v>-14542.5</c:v>
                </c:pt>
                <c:pt idx="192" formatCode="#,##0\ &quot;€&quot;">
                  <c:v>70806.880000000005</c:v>
                </c:pt>
                <c:pt idx="193" formatCode="#,##0\ &quot;€&quot;">
                  <c:v>62358.77</c:v>
                </c:pt>
                <c:pt idx="194" formatCode="#,##0\ &quot;€&quot;">
                  <c:v>60850</c:v>
                </c:pt>
                <c:pt idx="195" formatCode="#,##0\ &quot;€&quot;">
                  <c:v>55110.29</c:v>
                </c:pt>
                <c:pt idx="196" formatCode="#,##0\ &quot;€&quot;">
                  <c:v>62939.44</c:v>
                </c:pt>
                <c:pt idx="197" formatCode="#,##0\ &quot;€&quot;">
                  <c:v>46810.83</c:v>
                </c:pt>
                <c:pt idx="198" formatCode="#,##0\ &quot;€&quot;">
                  <c:v>59352.45</c:v>
                </c:pt>
                <c:pt idx="199" formatCode="#,##0\ &quot;€&quot;">
                  <c:v>63982.8</c:v>
                </c:pt>
                <c:pt idx="200" formatCode="#,##0\ &quot;€&quot;">
                  <c:v>45120.67</c:v>
                </c:pt>
                <c:pt idx="201" formatCode="#,##0\ &quot;€&quot;">
                  <c:v>61274.32</c:v>
                </c:pt>
                <c:pt idx="202" formatCode="#,##0\ &quot;€&quot;">
                  <c:v>89117.45</c:v>
                </c:pt>
                <c:pt idx="203" formatCode="#,##0\ &quot;€&quot;">
                  <c:v>69374.289999999994</c:v>
                </c:pt>
                <c:pt idx="204" formatCode="#,##0\ &quot;€&quot;">
                  <c:v>176800</c:v>
                </c:pt>
                <c:pt idx="205" formatCode="#,##0\ &quot;€&quot;">
                  <c:v>80282.16</c:v>
                </c:pt>
                <c:pt idx="206" formatCode="#,##0\ &quot;€&quot;">
                  <c:v>39615.78</c:v>
                </c:pt>
                <c:pt idx="207" formatCode="#,##0\ &quot;€&quot;">
                  <c:v>59047</c:v>
                </c:pt>
                <c:pt idx="208" formatCode="#,##0\ &quot;€&quot;">
                  <c:v>51290.64</c:v>
                </c:pt>
                <c:pt idx="209" formatCode="#,##0\ &quot;€&quot;">
                  <c:v>48367</c:v>
                </c:pt>
                <c:pt idx="210" formatCode="#,##0\ &quot;€&quot;">
                  <c:v>54445</c:v>
                </c:pt>
                <c:pt idx="211" formatCode="#,##0\ &quot;€&quot;">
                  <c:v>46729.98</c:v>
                </c:pt>
                <c:pt idx="212" formatCode="#,##0\ &quot;€&quot;">
                  <c:v>96869.5</c:v>
                </c:pt>
                <c:pt idx="213" formatCode="#,##0\ &quot;€&quot;">
                  <c:v>64448.800000000003</c:v>
                </c:pt>
                <c:pt idx="214" formatCode="#,##0\ &quot;€&quot;">
                  <c:v>50303.16</c:v>
                </c:pt>
                <c:pt idx="215" formatCode="#,##0\ &quot;€&quot;">
                  <c:v>65678.009999999995</c:v>
                </c:pt>
                <c:pt idx="216" formatCode="#,##0\ &quot;€&quot;">
                  <c:v>-10073.200000000001</c:v>
                </c:pt>
                <c:pt idx="217" formatCode="#,##0\ &quot;€&quot;">
                  <c:v>105251.96</c:v>
                </c:pt>
                <c:pt idx="218" formatCode="#,##0\ &quot;€&quot;">
                  <c:v>123162.41</c:v>
                </c:pt>
                <c:pt idx="219" formatCode="#,##0\ &quot;€&quot;">
                  <c:v>28526.95</c:v>
                </c:pt>
                <c:pt idx="220" formatCode="#,##0\ &quot;€&quot;">
                  <c:v>133750</c:v>
                </c:pt>
                <c:pt idx="221" formatCode="#,##0\ &quot;€&quot;">
                  <c:v>16654.5</c:v>
                </c:pt>
                <c:pt idx="222" formatCode="#,##0\ &quot;€&quot;">
                  <c:v>36659.550000000003</c:v>
                </c:pt>
                <c:pt idx="223" formatCode="#,##0\ &quot;€&quot;">
                  <c:v>46639.8</c:v>
                </c:pt>
                <c:pt idx="224" formatCode="#,##0\ &quot;€&quot;">
                  <c:v>68701.09</c:v>
                </c:pt>
                <c:pt idx="225" formatCode="#,##0\ &quot;€&quot;">
                  <c:v>70652.3</c:v>
                </c:pt>
                <c:pt idx="226" formatCode="#,##0\ &quot;€&quot;">
                  <c:v>34617.67</c:v>
                </c:pt>
                <c:pt idx="227" formatCode="#,##0\ &quot;€&quot;">
                  <c:v>145877.6</c:v>
                </c:pt>
                <c:pt idx="228" formatCode="#,##0\ &quot;€&quot;">
                  <c:v>48736</c:v>
                </c:pt>
                <c:pt idx="229" formatCode="#,##0\ &quot;€&quot;">
                  <c:v>37514.730000000003</c:v>
                </c:pt>
                <c:pt idx="230" formatCode="#,##0\ &quot;€&quot;">
                  <c:v>43657.05</c:v>
                </c:pt>
                <c:pt idx="231" formatCode="#,##0\ &quot;€&quot;">
                  <c:v>147587.82</c:v>
                </c:pt>
                <c:pt idx="232" formatCode="#,##0\ &quot;€&quot;">
                  <c:v>57104.38</c:v>
                </c:pt>
                <c:pt idx="233" formatCode="#,##0\ &quot;€&quot;">
                  <c:v>68459.44</c:v>
                </c:pt>
                <c:pt idx="234" formatCode="#,##0\ &quot;€&quot;">
                  <c:v>38838.129999999997</c:v>
                </c:pt>
                <c:pt idx="235" formatCode="#,##0\ &quot;€&quot;">
                  <c:v>95735.2</c:v>
                </c:pt>
                <c:pt idx="236" formatCode="#,##0\ &quot;€&quot;">
                  <c:v>71117.039999999994</c:v>
                </c:pt>
                <c:pt idx="237" formatCode="#,##0\ &quot;€&quot;">
                  <c:v>44356.25</c:v>
                </c:pt>
                <c:pt idx="238" formatCode="#,##0\ &quot;€&quot;">
                  <c:v>48760.39</c:v>
                </c:pt>
                <c:pt idx="239" formatCode="#,##0\ &quot;€&quot;">
                  <c:v>79392.33</c:v>
                </c:pt>
                <c:pt idx="240" formatCode="#,##0\ &quot;€&quot;">
                  <c:v>43343.95</c:v>
                </c:pt>
                <c:pt idx="241" formatCode="#,##0\ &quot;€&quot;">
                  <c:v>91762.95</c:v>
                </c:pt>
                <c:pt idx="242" formatCode="#,##0\ &quot;€&quot;">
                  <c:v>51969.73</c:v>
                </c:pt>
                <c:pt idx="243" formatCode="#,##0\ &quot;€&quot;">
                  <c:v>68041.53</c:v>
                </c:pt>
                <c:pt idx="244" formatCode="#,##0\ &quot;€&quot;">
                  <c:v>68936.479999999996</c:v>
                </c:pt>
                <c:pt idx="245" formatCode="#,##0\ &quot;€&quot;">
                  <c:v>33549.03</c:v>
                </c:pt>
                <c:pt idx="246" formatCode="#,##0\ &quot;€&quot;">
                  <c:v>67667.17</c:v>
                </c:pt>
                <c:pt idx="247" formatCode="#,##0\ &quot;€&quot;">
                  <c:v>87417.27</c:v>
                </c:pt>
                <c:pt idx="248" formatCode="#,##0\ &quot;€&quot;">
                  <c:v>63485.78</c:v>
                </c:pt>
                <c:pt idx="249" formatCode="#,##0\ &quot;€&quot;">
                  <c:v>58447.6</c:v>
                </c:pt>
                <c:pt idx="250" formatCode="#,##0\ &quot;€&quot;">
                  <c:v>59836.31</c:v>
                </c:pt>
                <c:pt idx="251" formatCode="#,##0\ &quot;€&quot;">
                  <c:v>112323.51</c:v>
                </c:pt>
                <c:pt idx="252" formatCode="#,##0\ &quot;€&quot;">
                  <c:v>-33347.46</c:v>
                </c:pt>
                <c:pt idx="253" formatCode="#,##0\ &quot;€&quot;">
                  <c:v>191723.91</c:v>
                </c:pt>
                <c:pt idx="254" formatCode="#,##0\ &quot;€&quot;">
                  <c:v>33040.800000000003</c:v>
                </c:pt>
                <c:pt idx="255" formatCode="#,##0\ &quot;€&quot;">
                  <c:v>63735.6</c:v>
                </c:pt>
                <c:pt idx="256" formatCode="#,##0\ &quot;€&quot;">
                  <c:v>19455.740000000002</c:v>
                </c:pt>
                <c:pt idx="257" formatCode="#,##0\ &quot;€&quot;">
                  <c:v>50619.75</c:v>
                </c:pt>
                <c:pt idx="258" formatCode="#,##0\ &quot;€&quot;">
                  <c:v>64780.11</c:v>
                </c:pt>
                <c:pt idx="259" formatCode="#,##0\ &quot;€&quot;">
                  <c:v>62581</c:v>
                </c:pt>
                <c:pt idx="260" formatCode="#,##0\ &quot;€&quot;">
                  <c:v>50077.96</c:v>
                </c:pt>
                <c:pt idx="261" formatCode="#,##0\ &quot;€&quot;">
                  <c:v>47570.21</c:v>
                </c:pt>
                <c:pt idx="262" formatCode="#,##0\ &quot;€&quot;">
                  <c:v>44396.77</c:v>
                </c:pt>
                <c:pt idx="263" formatCode="#,##0\ &quot;€&quot;">
                  <c:v>27837.279999999999</c:v>
                </c:pt>
                <c:pt idx="264" formatCode="#,##0\ &quot;€&quot;">
                  <c:v>47061.94</c:v>
                </c:pt>
                <c:pt idx="265" formatCode="#,##0\ &quot;€&quot;">
                  <c:v>57737.93</c:v>
                </c:pt>
                <c:pt idx="266" formatCode="#,##0\ &quot;€&quot;">
                  <c:v>29650.45</c:v>
                </c:pt>
                <c:pt idx="267" formatCode="#,##0\ &quot;€&quot;">
                  <c:v>51268.91</c:v>
                </c:pt>
                <c:pt idx="268" formatCode="#,##0\ &quot;€&quot;">
                  <c:v>63878.44</c:v>
                </c:pt>
                <c:pt idx="269" formatCode="#,##0\ &quot;€&quot;">
                  <c:v>92921.31</c:v>
                </c:pt>
                <c:pt idx="270" formatCode="#,##0\ &quot;€&quot;">
                  <c:v>51649.120000000003</c:v>
                </c:pt>
                <c:pt idx="271" formatCode="#,##0\ &quot;€&quot;">
                  <c:v>38127.32</c:v>
                </c:pt>
                <c:pt idx="272" formatCode="#,##0\ &quot;€&quot;">
                  <c:v>85083.83</c:v>
                </c:pt>
                <c:pt idx="273" formatCode="#,##0\ &quot;€&quot;">
                  <c:v>41617.97</c:v>
                </c:pt>
                <c:pt idx="274" formatCode="#,##0\ &quot;€&quot;">
                  <c:v>80925.460000000006</c:v>
                </c:pt>
                <c:pt idx="275" formatCode="#,##0\ &quot;€&quot;">
                  <c:v>54447.38</c:v>
                </c:pt>
                <c:pt idx="276" formatCode="#,##0\ &quot;€&quot;">
                  <c:v>52808.04</c:v>
                </c:pt>
                <c:pt idx="277" formatCode="#,##0\ &quot;€&quot;">
                  <c:v>93198.48</c:v>
                </c:pt>
                <c:pt idx="278" formatCode="#,##0\ &quot;€&quot;">
                  <c:v>71116.63</c:v>
                </c:pt>
                <c:pt idx="279" formatCode="#,##0\ &quot;€&quot;">
                  <c:v>54788.29</c:v>
                </c:pt>
                <c:pt idx="280" formatCode="#,##0\ &quot;€&quot;">
                  <c:v>69828.67</c:v>
                </c:pt>
                <c:pt idx="281" formatCode="#,##0\ &quot;€&quot;">
                  <c:v>65144.18</c:v>
                </c:pt>
                <c:pt idx="282" formatCode="#,##0\ &quot;€&quot;">
                  <c:v>67756.350000000006</c:v>
                </c:pt>
                <c:pt idx="283" formatCode="#,##0\ &quot;€&quot;">
                  <c:v>59266</c:v>
                </c:pt>
                <c:pt idx="284" formatCode="#,##0\ &quot;€&quot;">
                  <c:v>46138.81</c:v>
                </c:pt>
                <c:pt idx="285" formatCode="#,##0\ &quot;€&quot;">
                  <c:v>133558.65</c:v>
                </c:pt>
                <c:pt idx="286" formatCode="#,##0\ &quot;€&quot;">
                  <c:v>117981.79</c:v>
                </c:pt>
                <c:pt idx="287" formatCode="#,##0\ &quot;€&quot;">
                  <c:v>47164.49</c:v>
                </c:pt>
                <c:pt idx="288" formatCode="#,##0\ &quot;€&quot;">
                  <c:v>97444.29</c:v>
                </c:pt>
                <c:pt idx="289" formatCode="#,##0\ &quot;€&quot;">
                  <c:v>33042</c:v>
                </c:pt>
                <c:pt idx="290" formatCode="#,##0\ &quot;€&quot;">
                  <c:v>64684.47</c:v>
                </c:pt>
                <c:pt idx="291" formatCode="#,##0\ &quot;€&quot;">
                  <c:v>72758.59</c:v>
                </c:pt>
                <c:pt idx="292" formatCode="#,##0\ &quot;€&quot;">
                  <c:v>72831.88</c:v>
                </c:pt>
                <c:pt idx="293" formatCode="#,##0\ &quot;€&quot;">
                  <c:v>45886.5</c:v>
                </c:pt>
                <c:pt idx="294" formatCode="#,##0\ &quot;€&quot;">
                  <c:v>33640.21</c:v>
                </c:pt>
                <c:pt idx="295" formatCode="#,##0\ &quot;€&quot;">
                  <c:v>138210.66</c:v>
                </c:pt>
                <c:pt idx="296" formatCode="#,##0\ &quot;€&quot;">
                  <c:v>117318.74</c:v>
                </c:pt>
                <c:pt idx="297" formatCode="#,##0\ &quot;€&quot;">
                  <c:v>54262.79</c:v>
                </c:pt>
                <c:pt idx="298" formatCode="#,##0\ &quot;€&quot;">
                  <c:v>45369.81</c:v>
                </c:pt>
                <c:pt idx="299" formatCode="#,##0\ &quot;€&quot;">
                  <c:v>54098.18</c:v>
                </c:pt>
                <c:pt idx="300" formatCode="#,##0\ &quot;€&quot;">
                  <c:v>105357.91</c:v>
                </c:pt>
                <c:pt idx="301" formatCode="#,##0\ &quot;€&quot;">
                  <c:v>65927.28</c:v>
                </c:pt>
                <c:pt idx="302" formatCode="#,##0\ &quot;€&quot;">
                  <c:v>2005.5</c:v>
                </c:pt>
                <c:pt idx="303" formatCode="#,##0\ &quot;€&quot;">
                  <c:v>86673.39</c:v>
                </c:pt>
                <c:pt idx="304" formatCode="#,##0\ &quot;€&quot;">
                  <c:v>54192.03</c:v>
                </c:pt>
                <c:pt idx="305" formatCode="#,##0\ &quot;€&quot;">
                  <c:v>100665.47</c:v>
                </c:pt>
                <c:pt idx="306" formatCode="#,##0\ &quot;€&quot;">
                  <c:v>70916.2</c:v>
                </c:pt>
                <c:pt idx="307" formatCode="#,##0\ &quot;€&quot;">
                  <c:v>51612.37</c:v>
                </c:pt>
                <c:pt idx="308" formatCode="#,##0\ &quot;€&quot;">
                  <c:v>82778.679999999993</c:v>
                </c:pt>
                <c:pt idx="309" formatCode="#,##0\ &quot;€&quot;">
                  <c:v>149348.29</c:v>
                </c:pt>
                <c:pt idx="310" formatCode="#,##0\ &quot;€&quot;">
                  <c:v>84758.89</c:v>
                </c:pt>
                <c:pt idx="311" formatCode="#,##0\ &quot;€&quot;">
                  <c:v>154652</c:v>
                </c:pt>
                <c:pt idx="312" formatCode="#,##0\ &quot;€&quot;">
                  <c:v>81948.33</c:v>
                </c:pt>
                <c:pt idx="313" formatCode="#,##0\ &quot;€&quot;">
                  <c:v>82120.41</c:v>
                </c:pt>
                <c:pt idx="314" formatCode="#,##0\ &quot;€&quot;">
                  <c:v>70618.81</c:v>
                </c:pt>
                <c:pt idx="315" formatCode="#,##0\ &quot;€&quot;">
                  <c:v>47070</c:v>
                </c:pt>
                <c:pt idx="316" formatCode="#,##0\ &quot;€&quot;">
                  <c:v>28497.05</c:v>
                </c:pt>
                <c:pt idx="317" formatCode="#,##0\ &quot;€&quot;">
                  <c:v>92366.71</c:v>
                </c:pt>
                <c:pt idx="318" formatCode="#,##0\ &quot;€&quot;">
                  <c:v>54984.08</c:v>
                </c:pt>
                <c:pt idx="319" formatCode="#,##0\ &quot;€&quot;">
                  <c:v>47485.96</c:v>
                </c:pt>
                <c:pt idx="320" formatCode="#,##0\ &quot;€&quot;">
                  <c:v>84208.75</c:v>
                </c:pt>
                <c:pt idx="321" formatCode="#,##0\ &quot;€&quot;">
                  <c:v>37066.85</c:v>
                </c:pt>
                <c:pt idx="322" formatCode="#,##0\ &quot;€&quot;">
                  <c:v>53650.31</c:v>
                </c:pt>
                <c:pt idx="323" formatCode="#,##0\ &quot;€&quot;">
                  <c:v>72169.36</c:v>
                </c:pt>
                <c:pt idx="324" formatCode="#,##0\ &quot;€&quot;">
                  <c:v>58472.74</c:v>
                </c:pt>
                <c:pt idx="325" formatCode="#,##0\ &quot;€&quot;">
                  <c:v>80959</c:v>
                </c:pt>
                <c:pt idx="326" formatCode="#,##0\ &quot;€&quot;">
                  <c:v>25559.08</c:v>
                </c:pt>
                <c:pt idx="327" formatCode="#,##0\ &quot;€&quot;">
                  <c:v>56875.4</c:v>
                </c:pt>
                <c:pt idx="328" formatCode="#,##0\ &quot;€&quot;">
                  <c:v>60501.9</c:v>
                </c:pt>
                <c:pt idx="329" formatCode="#,##0\ &quot;€&quot;">
                  <c:v>67375.5</c:v>
                </c:pt>
                <c:pt idx="330" formatCode="#,##0\ &quot;€&quot;">
                  <c:v>84042.59</c:v>
                </c:pt>
                <c:pt idx="331" formatCode="#,##0\ &quot;€&quot;">
                  <c:v>71009.05</c:v>
                </c:pt>
                <c:pt idx="332" formatCode="#,##0\ &quot;€&quot;">
                  <c:v>82880.77</c:v>
                </c:pt>
                <c:pt idx="333" formatCode="#,##0\ &quot;€&quot;">
                  <c:v>39465.660000000003</c:v>
                </c:pt>
                <c:pt idx="334" formatCode="#,##0\ &quot;€&quot;">
                  <c:v>66152.53</c:v>
                </c:pt>
                <c:pt idx="335" formatCode="#,##0\ &quot;€&quot;">
                  <c:v>43290.68</c:v>
                </c:pt>
                <c:pt idx="336" formatCode="#,##0\ &quot;€&quot;">
                  <c:v>55779.38</c:v>
                </c:pt>
                <c:pt idx="337" formatCode="#,##0\ &quot;€&quot;">
                  <c:v>99623.31</c:v>
                </c:pt>
                <c:pt idx="338" formatCode="#,##0\ &quot;€&quot;">
                  <c:v>36909.599999999999</c:v>
                </c:pt>
                <c:pt idx="339" formatCode="#,##0\ &quot;€&quot;">
                  <c:v>103020.34</c:v>
                </c:pt>
                <c:pt idx="340" formatCode="#,##0\ &quot;€&quot;">
                  <c:v>151613.54999999999</c:v>
                </c:pt>
                <c:pt idx="341" formatCode="#,##0\ &quot;€&quot;">
                  <c:v>107358.6</c:v>
                </c:pt>
                <c:pt idx="342" formatCode="#,##0\ &quot;€&quot;">
                  <c:v>57711.57</c:v>
                </c:pt>
                <c:pt idx="343" formatCode="#,##0\ &quot;€&quot;">
                  <c:v>48561.29</c:v>
                </c:pt>
                <c:pt idx="344" formatCode="#,##0\ &quot;€&quot;">
                  <c:v>59747.81</c:v>
                </c:pt>
                <c:pt idx="345" formatCode="#,##0\ &quot;€&quot;">
                  <c:v>93415.45</c:v>
                </c:pt>
                <c:pt idx="346" formatCode="#,##0\ &quot;€&quot;">
                  <c:v>49888.75</c:v>
                </c:pt>
                <c:pt idx="347" formatCode="#,##0\ &quot;€&quot;">
                  <c:v>66155.33</c:v>
                </c:pt>
                <c:pt idx="348" formatCode="#,##0\ &quot;€&quot;">
                  <c:v>96975.46</c:v>
                </c:pt>
                <c:pt idx="349" formatCode="#,##0\ &quot;€&quot;">
                  <c:v>89918.68</c:v>
                </c:pt>
                <c:pt idx="350" formatCode="#,##0\ &quot;€&quot;">
                  <c:v>95348.36</c:v>
                </c:pt>
                <c:pt idx="351" formatCode="#,##0\ &quot;€&quot;">
                  <c:v>65093.21</c:v>
                </c:pt>
                <c:pt idx="352" formatCode="#,##0\ &quot;€&quot;">
                  <c:v>100220.79</c:v>
                </c:pt>
                <c:pt idx="353" formatCode="#,##0\ &quot;€&quot;">
                  <c:v>55727</c:v>
                </c:pt>
                <c:pt idx="354" formatCode="#,##0\ &quot;€&quot;">
                  <c:v>64930.07</c:v>
                </c:pt>
                <c:pt idx="355" formatCode="#,##0\ &quot;€&quot;">
                  <c:v>44449.16</c:v>
                </c:pt>
                <c:pt idx="356" formatCode="#,##0\ &quot;€&quot;">
                  <c:v>69356.31</c:v>
                </c:pt>
                <c:pt idx="357" formatCode="#,##0\ &quot;€&quot;">
                  <c:v>45045</c:v>
                </c:pt>
                <c:pt idx="358" formatCode="#,##0\ &quot;€&quot;">
                  <c:v>64929.14</c:v>
                </c:pt>
                <c:pt idx="359" formatCode="#,##0\ &quot;€&quot;">
                  <c:v>275708.40000000002</c:v>
                </c:pt>
                <c:pt idx="360" formatCode="#,##0\ &quot;€&quot;">
                  <c:v>104811.6</c:v>
                </c:pt>
                <c:pt idx="361" formatCode="#,##0\ &quot;€&quot;">
                  <c:v>85002.67</c:v>
                </c:pt>
                <c:pt idx="362" formatCode="#,##0\ &quot;€&quot;">
                  <c:v>56639.53</c:v>
                </c:pt>
                <c:pt idx="363" formatCode="#,##0\ &quot;€&quot;">
                  <c:v>130514.05</c:v>
                </c:pt>
                <c:pt idx="364" formatCode="#,##0\ &quot;€&quot;">
                  <c:v>43232.51</c:v>
                </c:pt>
                <c:pt idx="365" formatCode="#,##0\ &quot;€&quot;">
                  <c:v>52734.05</c:v>
                </c:pt>
                <c:pt idx="366" formatCode="#,##0\ &quot;€&quot;">
                  <c:v>83294.38</c:v>
                </c:pt>
                <c:pt idx="367" formatCode="#,##0\ &quot;€&quot;">
                  <c:v>48831</c:v>
                </c:pt>
                <c:pt idx="368" formatCode="#,##0\ &quot;€&quot;">
                  <c:v>98331.58</c:v>
                </c:pt>
                <c:pt idx="369" formatCode="#,##0\ &quot;€&quot;">
                  <c:v>52628.959999999999</c:v>
                </c:pt>
                <c:pt idx="370" formatCode="#,##0\ &quot;€&quot;">
                  <c:v>89499.16</c:v>
                </c:pt>
                <c:pt idx="371" formatCode="#,##0\ &quot;€&quot;">
                  <c:v>124392.33</c:v>
                </c:pt>
                <c:pt idx="372" formatCode="#,##0\ &quot;€&quot;">
                  <c:v>75980.039999999994</c:v>
                </c:pt>
                <c:pt idx="373" formatCode="#,##0\ &quot;€&quot;">
                  <c:v>10125.42</c:v>
                </c:pt>
                <c:pt idx="374" formatCode="#,##0\ &quot;€&quot;">
                  <c:v>66390.149999999994</c:v>
                </c:pt>
                <c:pt idx="375" formatCode="#,##0\ &quot;€&quot;">
                  <c:v>79585.42</c:v>
                </c:pt>
                <c:pt idx="376" formatCode="#,##0\ &quot;€&quot;">
                  <c:v>50915.35</c:v>
                </c:pt>
                <c:pt idx="377" formatCode="#,##0\ &quot;€&quot;">
                  <c:v>36304.86</c:v>
                </c:pt>
                <c:pt idx="378" formatCode="#,##0\ &quot;€&quot;">
                  <c:v>81086.67</c:v>
                </c:pt>
                <c:pt idx="379" formatCode="#,##0\ &quot;€&quot;">
                  <c:v>59194.78</c:v>
                </c:pt>
                <c:pt idx="380" formatCode="#,##0\ &quot;€&quot;">
                  <c:v>32059.26</c:v>
                </c:pt>
                <c:pt idx="381" formatCode="#,##0\ &quot;€&quot;">
                  <c:v>39912.43</c:v>
                </c:pt>
                <c:pt idx="382" formatCode="#,##0\ &quot;€&quot;">
                  <c:v>38036.620000000003</c:v>
                </c:pt>
                <c:pt idx="383" formatCode="#,##0\ &quot;€&quot;">
                  <c:v>64921.83</c:v>
                </c:pt>
                <c:pt idx="384" formatCode="#,##0\ &quot;€&quot;">
                  <c:v>78707.64</c:v>
                </c:pt>
                <c:pt idx="385" formatCode="#,##0\ &quot;€&quot;">
                  <c:v>70747.570000000007</c:v>
                </c:pt>
                <c:pt idx="386" formatCode="#,##0\ &quot;€&quot;">
                  <c:v>104465.1</c:v>
                </c:pt>
                <c:pt idx="387" formatCode="#,##0\ &quot;€&quot;">
                  <c:v>446122.71</c:v>
                </c:pt>
                <c:pt idx="388" formatCode="#,##0\ &quot;€&quot;">
                  <c:v>59423.28</c:v>
                </c:pt>
                <c:pt idx="389" formatCode="#,##0\ &quot;€&quot;">
                  <c:v>42798.37</c:v>
                </c:pt>
                <c:pt idx="390" formatCode="#,##0\ &quot;€&quot;">
                  <c:v>27816.75</c:v>
                </c:pt>
                <c:pt idx="391" formatCode="#,##0\ &quot;€&quot;">
                  <c:v>62974.84</c:v>
                </c:pt>
                <c:pt idx="392" formatCode="#,##0\ &quot;€&quot;">
                  <c:v>40558.089999999997</c:v>
                </c:pt>
                <c:pt idx="393" formatCode="#,##0\ &quot;€&quot;">
                  <c:v>70712.33</c:v>
                </c:pt>
                <c:pt idx="394" formatCode="#,##0\ &quot;€&quot;">
                  <c:v>72794.44</c:v>
                </c:pt>
                <c:pt idx="395" formatCode="#,##0\ &quot;€&quot;">
                  <c:v>66549.850000000006</c:v>
                </c:pt>
                <c:pt idx="396" formatCode="#,##0\ &quot;€&quot;">
                  <c:v>53508.87</c:v>
                </c:pt>
                <c:pt idx="397" formatCode="#,##0\ &quot;€&quot;">
                  <c:v>69430.53</c:v>
                </c:pt>
                <c:pt idx="398" formatCode="#,##0\ &quot;€&quot;">
                  <c:v>76252.86</c:v>
                </c:pt>
                <c:pt idx="399" formatCode="#,##0\ &quot;€&quot;">
                  <c:v>52941</c:v>
                </c:pt>
                <c:pt idx="400" formatCode="#,##0\ &quot;€&quot;">
                  <c:v>39002.9</c:v>
                </c:pt>
                <c:pt idx="401" formatCode="#,##0\ &quot;€&quot;">
                  <c:v>52423.83</c:v>
                </c:pt>
                <c:pt idx="402" formatCode="#,##0\ &quot;€&quot;">
                  <c:v>105644.19</c:v>
                </c:pt>
                <c:pt idx="403" formatCode="#,##0\ &quot;€&quot;">
                  <c:v>67069.509999999995</c:v>
                </c:pt>
                <c:pt idx="404" formatCode="#,##0\ &quot;€&quot;">
                  <c:v>104076.72</c:v>
                </c:pt>
                <c:pt idx="405" formatCode="#,##0\ &quot;€&quot;">
                  <c:v>107589.05</c:v>
                </c:pt>
                <c:pt idx="406" formatCode="#,##0\ &quot;€&quot;">
                  <c:v>53508.34</c:v>
                </c:pt>
                <c:pt idx="407" formatCode="#,##0\ &quot;€&quot;">
                  <c:v>68511.67</c:v>
                </c:pt>
                <c:pt idx="408" formatCode="#,##0\ &quot;€&quot;">
                  <c:v>88763.69</c:v>
                </c:pt>
                <c:pt idx="409" formatCode="#,##0\ &quot;€&quot;">
                  <c:v>66677.539999999994</c:v>
                </c:pt>
                <c:pt idx="410" formatCode="#,##0\ &quot;€&quot;">
                  <c:v>103572.37</c:v>
                </c:pt>
                <c:pt idx="411" formatCode="#,##0\ &quot;€&quot;">
                  <c:v>57997.33</c:v>
                </c:pt>
                <c:pt idx="412" formatCode="#,##0\ &quot;€&quot;">
                  <c:v>76048.600000000006</c:v>
                </c:pt>
                <c:pt idx="413" formatCode="#,##0\ &quot;€&quot;">
                  <c:v>77667.81</c:v>
                </c:pt>
                <c:pt idx="414" formatCode="#,##0\ &quot;€&quot;">
                  <c:v>144997.06</c:v>
                </c:pt>
                <c:pt idx="415" formatCode="#,##0\ &quot;€&quot;">
                  <c:v>51657.57</c:v>
                </c:pt>
                <c:pt idx="416" formatCode="#,##0\ &quot;€&quot;">
                  <c:v>51616.47</c:v>
                </c:pt>
                <c:pt idx="417" formatCode="#,##0\ &quot;€&quot;">
                  <c:v>118548.5</c:v>
                </c:pt>
                <c:pt idx="418" formatCode="#,##0\ &quot;€&quot;">
                  <c:v>135294.45000000001</c:v>
                </c:pt>
                <c:pt idx="419" formatCode="#,##0\ &quot;€&quot;">
                  <c:v>64004.2</c:v>
                </c:pt>
                <c:pt idx="420" formatCode="#,##0\ &quot;€&quot;">
                  <c:v>52706.61</c:v>
                </c:pt>
                <c:pt idx="421" formatCode="#,##0\ &quot;€&quot;">
                  <c:v>41192.11</c:v>
                </c:pt>
                <c:pt idx="422" formatCode="#,##0\ &quot;€&quot;">
                  <c:v>47951.87</c:v>
                </c:pt>
                <c:pt idx="423" formatCode="#,##0\ &quot;€&quot;">
                  <c:v>50039.83</c:v>
                </c:pt>
                <c:pt idx="424" formatCode="#,##0\ &quot;€&quot;">
                  <c:v>15176.03</c:v>
                </c:pt>
                <c:pt idx="425" formatCode="#,##0\ &quot;€&quot;">
                  <c:v>67460.14</c:v>
                </c:pt>
                <c:pt idx="426" formatCode="#,##0\ &quot;€&quot;">
                  <c:v>100024.14</c:v>
                </c:pt>
                <c:pt idx="427" formatCode="#,##0\ &quot;€&quot;">
                  <c:v>48373.53</c:v>
                </c:pt>
                <c:pt idx="428" formatCode="#,##0\ &quot;€&quot;">
                  <c:v>56043.92</c:v>
                </c:pt>
                <c:pt idx="429" formatCode="#,##0\ &quot;€&quot;">
                  <c:v>46579.8</c:v>
                </c:pt>
                <c:pt idx="430" formatCode="#,##0\ &quot;€&quot;">
                  <c:v>50590.58</c:v>
                </c:pt>
                <c:pt idx="431" formatCode="#,##0\ &quot;€&quot;">
                  <c:v>228565.77</c:v>
                </c:pt>
                <c:pt idx="432" formatCode="#,##0\ &quot;€&quot;">
                  <c:v>91714.29</c:v>
                </c:pt>
                <c:pt idx="433" formatCode="#,##0\ &quot;€&quot;">
                  <c:v>89478.67</c:v>
                </c:pt>
                <c:pt idx="434" formatCode="#,##0\ &quot;€&quot;">
                  <c:v>25231</c:v>
                </c:pt>
                <c:pt idx="435" formatCode="#,##0\ &quot;€&quot;">
                  <c:v>49157.34</c:v>
                </c:pt>
                <c:pt idx="436" formatCode="#,##0\ &quot;€&quot;">
                  <c:v>77426.31</c:v>
                </c:pt>
                <c:pt idx="437" formatCode="#,##0\ &quot;€&quot;">
                  <c:v>49233.13</c:v>
                </c:pt>
                <c:pt idx="438" formatCode="#,##0\ &quot;€&quot;">
                  <c:v>83476.570000000007</c:v>
                </c:pt>
                <c:pt idx="439" formatCode="#,##0\ &quot;€&quot;">
                  <c:v>69519.259999999995</c:v>
                </c:pt>
                <c:pt idx="440" formatCode="#,##0\ &quot;€&quot;">
                  <c:v>58481.120000000003</c:v>
                </c:pt>
                <c:pt idx="441" formatCode="#,##0\ &quot;€&quot;">
                  <c:v>314993.2</c:v>
                </c:pt>
                <c:pt idx="442" formatCode="#,##0\ &quot;€&quot;">
                  <c:v>193887.07</c:v>
                </c:pt>
                <c:pt idx="443" formatCode="#,##0\ &quot;€&quot;">
                  <c:v>76568.12</c:v>
                </c:pt>
                <c:pt idx="444" formatCode="#,##0\ &quot;€&quot;">
                  <c:v>47387.24</c:v>
                </c:pt>
                <c:pt idx="445" formatCode="#,##0\ &quot;€&quot;">
                  <c:v>-163632.76999999999</c:v>
                </c:pt>
                <c:pt idx="446" formatCode="#,##0\ &quot;€&quot;">
                  <c:v>55740.83</c:v>
                </c:pt>
                <c:pt idx="447" formatCode="#,##0\ &quot;€&quot;">
                  <c:v>87178.07</c:v>
                </c:pt>
                <c:pt idx="448" formatCode="#,##0\ &quot;€&quot;">
                  <c:v>37297.660000000003</c:v>
                </c:pt>
                <c:pt idx="449" formatCode="#,##0\ &quot;€&quot;">
                  <c:v>180734.33</c:v>
                </c:pt>
                <c:pt idx="450" formatCode="#,##0\ &quot;€&quot;">
                  <c:v>78376.86</c:v>
                </c:pt>
                <c:pt idx="451" formatCode="#,##0\ &quot;€&quot;">
                  <c:v>131900.45000000001</c:v>
                </c:pt>
                <c:pt idx="452" formatCode="#,##0\ &quot;€&quot;">
                  <c:v>76258.61</c:v>
                </c:pt>
                <c:pt idx="453" formatCode="#,##0\ &quot;€&quot;">
                  <c:v>83744.42</c:v>
                </c:pt>
                <c:pt idx="454" formatCode="#,##0\ &quot;€&quot;">
                  <c:v>115180.22</c:v>
                </c:pt>
                <c:pt idx="455" formatCode="#,##0\ &quot;€&quot;">
                  <c:v>93691.98</c:v>
                </c:pt>
                <c:pt idx="456" formatCode="#,##0\ &quot;€&quot;">
                  <c:v>66438.22</c:v>
                </c:pt>
                <c:pt idx="457" formatCode="#,##0\ &quot;€&quot;">
                  <c:v>45741.67</c:v>
                </c:pt>
                <c:pt idx="458" formatCode="#,##0\ &quot;€&quot;">
                  <c:v>55737.82</c:v>
                </c:pt>
                <c:pt idx="459" formatCode="#,##0\ &quot;€&quot;">
                  <c:v>88081.43</c:v>
                </c:pt>
                <c:pt idx="460" formatCode="#,##0\ &quot;€&quot;">
                  <c:v>44846.31</c:v>
                </c:pt>
                <c:pt idx="461" formatCode="#,##0\ &quot;€&quot;">
                  <c:v>113455.72</c:v>
                </c:pt>
                <c:pt idx="462" formatCode="#,##0\ &quot;€&quot;">
                  <c:v>78088.23</c:v>
                </c:pt>
                <c:pt idx="463" formatCode="#,##0\ &quot;€&quot;">
                  <c:v>82249.56</c:v>
                </c:pt>
                <c:pt idx="464" formatCode="#,##0\ &quot;€&quot;">
                  <c:v>12714.21</c:v>
                </c:pt>
                <c:pt idx="465" formatCode="#,##0\ &quot;€&quot;">
                  <c:v>77733</c:v>
                </c:pt>
                <c:pt idx="466" formatCode="#,##0\ &quot;€&quot;">
                  <c:v>48226.239999999998</c:v>
                </c:pt>
                <c:pt idx="467" formatCode="#,##0\ &quot;€&quot;">
                  <c:v>77721.100000000006</c:v>
                </c:pt>
                <c:pt idx="468" formatCode="#,##0\ &quot;€&quot;">
                  <c:v>91453.04</c:v>
                </c:pt>
                <c:pt idx="469" formatCode="#,##0\ &quot;€&quot;">
                  <c:v>45569.21</c:v>
                </c:pt>
                <c:pt idx="470" formatCode="#,##0\ &quot;€&quot;">
                  <c:v>149735.26999999999</c:v>
                </c:pt>
                <c:pt idx="471" formatCode="#,##0\ &quot;€&quot;">
                  <c:v>145608.29999999999</c:v>
                </c:pt>
                <c:pt idx="472" formatCode="#,##0\ &quot;€&quot;">
                  <c:v>52187.08</c:v>
                </c:pt>
                <c:pt idx="473" formatCode="#,##0\ &quot;€&quot;">
                  <c:v>-87249.03</c:v>
                </c:pt>
                <c:pt idx="474" formatCode="#,##0\ &quot;€&quot;">
                  <c:v>95130.84</c:v>
                </c:pt>
                <c:pt idx="475" formatCode="#,##0\ &quot;€&quot;">
                  <c:v>48146.34</c:v>
                </c:pt>
                <c:pt idx="476" formatCode="#,##0\ &quot;€&quot;">
                  <c:v>61117.54</c:v>
                </c:pt>
                <c:pt idx="477" formatCode="#,##0\ &quot;€&quot;">
                  <c:v>163538.70000000001</c:v>
                </c:pt>
                <c:pt idx="478" formatCode="#,##0\ &quot;€&quot;">
                  <c:v>50576.27</c:v>
                </c:pt>
                <c:pt idx="479" formatCode="#,##0\ &quot;€&quot;">
                  <c:v>70715.11</c:v>
                </c:pt>
                <c:pt idx="480" formatCode="#,##0\ &quot;€&quot;">
                  <c:v>65846.559999999998</c:v>
                </c:pt>
                <c:pt idx="481" formatCode="#,##0\ &quot;€&quot;">
                  <c:v>53892.79</c:v>
                </c:pt>
                <c:pt idx="482" formatCode="#,##0\ &quot;€&quot;">
                  <c:v>92641.2</c:v>
                </c:pt>
                <c:pt idx="483" formatCode="#,##0\ &quot;€&quot;">
                  <c:v>77369.789999999994</c:v>
                </c:pt>
                <c:pt idx="484" formatCode="#,##0\ &quot;€&quot;">
                  <c:v>60827.63</c:v>
                </c:pt>
                <c:pt idx="485" formatCode="#,##0\ &quot;€&quot;">
                  <c:v>23830.82</c:v>
                </c:pt>
                <c:pt idx="486" formatCode="#,##0\ &quot;€&quot;">
                  <c:v>56188.02</c:v>
                </c:pt>
                <c:pt idx="487" formatCode="#,##0\ &quot;€&quot;">
                  <c:v>42879.38</c:v>
                </c:pt>
                <c:pt idx="488" formatCode="#,##0\ &quot;€&quot;">
                  <c:v>73748.679999999993</c:v>
                </c:pt>
                <c:pt idx="489" formatCode="#,##0\ &quot;€&quot;">
                  <c:v>438367.56</c:v>
                </c:pt>
                <c:pt idx="490" formatCode="#,##0\ &quot;€&quot;">
                  <c:v>62169.78</c:v>
                </c:pt>
                <c:pt idx="491" formatCode="#,##0\ &quot;€&quot;">
                  <c:v>49812.36</c:v>
                </c:pt>
                <c:pt idx="492" formatCode="#,##0\ &quot;€&quot;">
                  <c:v>81214.8</c:v>
                </c:pt>
                <c:pt idx="493" formatCode="#,##0\ &quot;€&quot;">
                  <c:v>44250.25</c:v>
                </c:pt>
                <c:pt idx="494" formatCode="#,##0\ &quot;€&quot;">
                  <c:v>56410.09</c:v>
                </c:pt>
                <c:pt idx="495" formatCode="#,##0\ &quot;€&quot;">
                  <c:v>77273.63</c:v>
                </c:pt>
                <c:pt idx="496" formatCode="#,##0\ &quot;€&quot;">
                  <c:v>44947.91</c:v>
                </c:pt>
                <c:pt idx="497" formatCode="#,##0\ &quot;€&quot;">
                  <c:v>69164.63</c:v>
                </c:pt>
                <c:pt idx="498" formatCode="#,##0\ &quot;€&quot;">
                  <c:v>57269.440000000002</c:v>
                </c:pt>
                <c:pt idx="499" formatCode="#,##0\ &quot;€&quot;">
                  <c:v>79767</c:v>
                </c:pt>
                <c:pt idx="500" formatCode="#,##0\ &quot;€&quot;">
                  <c:v>96637.05</c:v>
                </c:pt>
                <c:pt idx="501" formatCode="#,##0\ &quot;€&quot;">
                  <c:v>59694.43</c:v>
                </c:pt>
                <c:pt idx="502" formatCode="#,##0\ &quot;€&quot;">
                  <c:v>65334.91</c:v>
                </c:pt>
                <c:pt idx="503" formatCode="#,##0\ &quot;€&quot;">
                  <c:v>78955.490000000005</c:v>
                </c:pt>
                <c:pt idx="504" formatCode="#,##0\ &quot;€&quot;">
                  <c:v>56314.59</c:v>
                </c:pt>
                <c:pt idx="505" formatCode="#,##0\ &quot;€&quot;">
                  <c:v>124831.63</c:v>
                </c:pt>
                <c:pt idx="506" formatCode="#,##0\ &quot;€&quot;">
                  <c:v>25300</c:v>
                </c:pt>
                <c:pt idx="507" formatCode="#,##0\ &quot;€&quot;">
                  <c:v>73815.88</c:v>
                </c:pt>
                <c:pt idx="508" formatCode="#,##0\ &quot;€&quot;">
                  <c:v>89649.65</c:v>
                </c:pt>
                <c:pt idx="509" formatCode="#,##0\ &quot;€&quot;">
                  <c:v>88228.38</c:v>
                </c:pt>
                <c:pt idx="510" formatCode="#,##0\ &quot;€&quot;">
                  <c:v>67258.7</c:v>
                </c:pt>
                <c:pt idx="511" formatCode="#,##0\ &quot;€&quot;">
                  <c:v>78961.67</c:v>
                </c:pt>
                <c:pt idx="512" formatCode="#,##0\ &quot;€&quot;">
                  <c:v>84198.6</c:v>
                </c:pt>
                <c:pt idx="513" formatCode="#,##0\ &quot;€&quot;">
                  <c:v>37733.379999999997</c:v>
                </c:pt>
                <c:pt idx="514" formatCode="#,##0\ &quot;€&quot;">
                  <c:v>48329.67</c:v>
                </c:pt>
                <c:pt idx="515" formatCode="#,##0\ &quot;€&quot;">
                  <c:v>90927.82</c:v>
                </c:pt>
                <c:pt idx="516" formatCode="#,##0\ &quot;€&quot;">
                  <c:v>113870.36</c:v>
                </c:pt>
                <c:pt idx="517" formatCode="#,##0\ &quot;€&quot;">
                  <c:v>84785.04</c:v>
                </c:pt>
                <c:pt idx="518" formatCode="#,##0\ &quot;€&quot;">
                  <c:v>41695.5</c:v>
                </c:pt>
                <c:pt idx="519" formatCode="#,##0\ &quot;€&quot;">
                  <c:v>45034.1</c:v>
                </c:pt>
                <c:pt idx="520" formatCode="#,##0\ &quot;€&quot;">
                  <c:v>50709.3</c:v>
                </c:pt>
                <c:pt idx="521" formatCode="#,##0\ &quot;€&quot;">
                  <c:v>57805</c:v>
                </c:pt>
                <c:pt idx="522" formatCode="#,##0\ &quot;€&quot;">
                  <c:v>80978.53</c:v>
                </c:pt>
                <c:pt idx="523" formatCode="#,##0\ &quot;€&quot;">
                  <c:v>69020.83</c:v>
                </c:pt>
                <c:pt idx="524" formatCode="#,##0\ &quot;€&quot;">
                  <c:v>68663.19</c:v>
                </c:pt>
                <c:pt idx="525" formatCode="#,##0\ &quot;€&quot;">
                  <c:v>100956.71</c:v>
                </c:pt>
                <c:pt idx="526" formatCode="#,##0\ &quot;€&quot;">
                  <c:v>70837.63</c:v>
                </c:pt>
                <c:pt idx="527" formatCode="#,##0\ &quot;€&quot;">
                  <c:v>100000.96000000001</c:v>
                </c:pt>
                <c:pt idx="528" formatCode="#,##0\ &quot;€&quot;">
                  <c:v>293722.19</c:v>
                </c:pt>
                <c:pt idx="529" formatCode="#,##0\ &quot;€&quot;">
                  <c:v>110711.51</c:v>
                </c:pt>
                <c:pt idx="530" formatCode="#,##0\ &quot;€&quot;">
                  <c:v>56446</c:v>
                </c:pt>
                <c:pt idx="531" formatCode="#,##0\ &quot;€&quot;">
                  <c:v>61483.89</c:v>
                </c:pt>
                <c:pt idx="532" formatCode="#,##0\ &quot;€&quot;">
                  <c:v>75079.710000000006</c:v>
                </c:pt>
                <c:pt idx="533" formatCode="#,##0\ &quot;€&quot;">
                  <c:v>76329.22</c:v>
                </c:pt>
                <c:pt idx="534" formatCode="#,##0\ &quot;€&quot;">
                  <c:v>59018.95</c:v>
                </c:pt>
                <c:pt idx="535" formatCode="#,##0\ &quot;€&quot;">
                  <c:v>97706.07</c:v>
                </c:pt>
                <c:pt idx="536" formatCode="#,##0\ &quot;€&quot;">
                  <c:v>56350.31</c:v>
                </c:pt>
                <c:pt idx="537" formatCode="#,##0\ &quot;€&quot;">
                  <c:v>56358.13</c:v>
                </c:pt>
                <c:pt idx="538" formatCode="#,##0\ &quot;€&quot;">
                  <c:v>30755.59</c:v>
                </c:pt>
                <c:pt idx="539" formatCode="#,##0\ &quot;€&quot;">
                  <c:v>122988.88</c:v>
                </c:pt>
                <c:pt idx="540" formatCode="#,##0\ &quot;€&quot;">
                  <c:v>79947.92</c:v>
                </c:pt>
                <c:pt idx="541" formatCode="#,##0\ &quot;€&quot;">
                  <c:v>124563</c:v>
                </c:pt>
                <c:pt idx="542" formatCode="#,##0\ &quot;€&quot;">
                  <c:v>91970.82</c:v>
                </c:pt>
                <c:pt idx="543" formatCode="#,##0\ &quot;€&quot;">
                  <c:v>74463.360000000001</c:v>
                </c:pt>
                <c:pt idx="544" formatCode="#,##0\ &quot;€&quot;">
                  <c:v>102464.3</c:v>
                </c:pt>
                <c:pt idx="545" formatCode="#,##0\ &quot;€&quot;">
                  <c:v>46080</c:v>
                </c:pt>
                <c:pt idx="546" formatCode="#,##0\ &quot;€&quot;">
                  <c:v>39038.68</c:v>
                </c:pt>
                <c:pt idx="547" formatCode="#,##0\ &quot;€&quot;">
                  <c:v>98178.07</c:v>
                </c:pt>
                <c:pt idx="548" formatCode="#,##0\ &quot;€&quot;">
                  <c:v>57678.32</c:v>
                </c:pt>
                <c:pt idx="549" formatCode="#,##0\ &quot;€&quot;">
                  <c:v>55423.73</c:v>
                </c:pt>
                <c:pt idx="550" formatCode="#,##0\ &quot;€&quot;">
                  <c:v>113080.21</c:v>
                </c:pt>
                <c:pt idx="551" formatCode="#,##0\ &quot;€&quot;">
                  <c:v>113951.78</c:v>
                </c:pt>
                <c:pt idx="552" formatCode="#,##0\ &quot;€&quot;">
                  <c:v>77656.600000000006</c:v>
                </c:pt>
                <c:pt idx="553" formatCode="#,##0\ &quot;€&quot;">
                  <c:v>88366.09</c:v>
                </c:pt>
                <c:pt idx="554" formatCode="#,##0\ &quot;€&quot;">
                  <c:v>2307990</c:v>
                </c:pt>
                <c:pt idx="555" formatCode="#,##0\ &quot;€&quot;">
                  <c:v>83000.22</c:v>
                </c:pt>
                <c:pt idx="556" formatCode="#,##0\ &quot;€&quot;">
                  <c:v>53662.46</c:v>
                </c:pt>
                <c:pt idx="557" formatCode="#,##0\ &quot;€&quot;">
                  <c:v>125077.7</c:v>
                </c:pt>
                <c:pt idx="558" formatCode="#,##0\ &quot;€&quot;">
                  <c:v>79736.039999999994</c:v>
                </c:pt>
                <c:pt idx="559" formatCode="#,##0\ &quot;€&quot;">
                  <c:v>61067.26</c:v>
                </c:pt>
                <c:pt idx="560" formatCode="#,##0\ &quot;€&quot;">
                  <c:v>52396.47</c:v>
                </c:pt>
                <c:pt idx="561" formatCode="#,##0\ &quot;€&quot;">
                  <c:v>50763.3</c:v>
                </c:pt>
                <c:pt idx="562" formatCode="#,##0\ &quot;€&quot;">
                  <c:v>55520.81</c:v>
                </c:pt>
                <c:pt idx="563" formatCode="#,##0\ &quot;€&quot;">
                  <c:v>38069.199999999997</c:v>
                </c:pt>
                <c:pt idx="564" formatCode="#,##0\ &quot;€&quot;">
                  <c:v>51290.14</c:v>
                </c:pt>
                <c:pt idx="565" formatCode="#,##0\ &quot;€&quot;">
                  <c:v>61607.5</c:v>
                </c:pt>
                <c:pt idx="566" formatCode="#,##0\ &quot;€&quot;">
                  <c:v>116085.27</c:v>
                </c:pt>
                <c:pt idx="567" formatCode="#,##0\ &quot;€&quot;">
                  <c:v>65887.67</c:v>
                </c:pt>
                <c:pt idx="568" formatCode="#,##0\ &quot;€&quot;">
                  <c:v>54794.22</c:v>
                </c:pt>
                <c:pt idx="569" formatCode="#,##0\ &quot;€&quot;">
                  <c:v>59523.45</c:v>
                </c:pt>
                <c:pt idx="570" formatCode="#,##0\ &quot;€&quot;">
                  <c:v>70366.98</c:v>
                </c:pt>
                <c:pt idx="571" formatCode="#,##0\ &quot;€&quot;">
                  <c:v>-600084.14</c:v>
                </c:pt>
                <c:pt idx="572" formatCode="#,##0\ &quot;€&quot;">
                  <c:v>75897.5</c:v>
                </c:pt>
                <c:pt idx="573" formatCode="#,##0\ &quot;€&quot;">
                  <c:v>56971.14</c:v>
                </c:pt>
                <c:pt idx="574" formatCode="#,##0\ &quot;€&quot;">
                  <c:v>42232.75</c:v>
                </c:pt>
                <c:pt idx="575" formatCode="#,##0\ &quot;€&quot;">
                  <c:v>60091.93</c:v>
                </c:pt>
                <c:pt idx="576" formatCode="#,##0\ &quot;€&quot;">
                  <c:v>70117.97</c:v>
                </c:pt>
                <c:pt idx="577" formatCode="#,##0\ &quot;€&quot;">
                  <c:v>242564.68</c:v>
                </c:pt>
                <c:pt idx="578" formatCode="#,##0\ &quot;€&quot;">
                  <c:v>64054</c:v>
                </c:pt>
                <c:pt idx="579" formatCode="#,##0\ &quot;€&quot;">
                  <c:v>263189.95</c:v>
                </c:pt>
                <c:pt idx="580" formatCode="#,##0\ &quot;€&quot;">
                  <c:v>566107.6</c:v>
                </c:pt>
                <c:pt idx="581" formatCode="#,##0\ &quot;€&quot;">
                  <c:v>88099.4</c:v>
                </c:pt>
                <c:pt idx="582" formatCode="#,##0\ &quot;€&quot;">
                  <c:v>78192</c:v>
                </c:pt>
                <c:pt idx="583" formatCode="#,##0\ &quot;€&quot;">
                  <c:v>23931.360000000001</c:v>
                </c:pt>
                <c:pt idx="584" formatCode="#,##0\ &quot;€&quot;">
                  <c:v>43860.5</c:v>
                </c:pt>
                <c:pt idx="585" formatCode="#,##0\ &quot;€&quot;">
                  <c:v>99991.88</c:v>
                </c:pt>
                <c:pt idx="586" formatCode="#,##0\ &quot;€&quot;">
                  <c:v>90228.71</c:v>
                </c:pt>
                <c:pt idx="587" formatCode="#,##0\ &quot;€&quot;">
                  <c:v>105362</c:v>
                </c:pt>
                <c:pt idx="588" formatCode="#,##0\ &quot;€&quot;">
                  <c:v>180653.5</c:v>
                </c:pt>
                <c:pt idx="589" formatCode="#,##0\ &quot;€&quot;">
                  <c:v>59773.64</c:v>
                </c:pt>
                <c:pt idx="590" formatCode="#,##0\ &quot;€&quot;">
                  <c:v>298974.49</c:v>
                </c:pt>
                <c:pt idx="591" formatCode="#,##0\ &quot;€&quot;">
                  <c:v>61661.9</c:v>
                </c:pt>
                <c:pt idx="592" formatCode="#,##0\ &quot;€&quot;">
                  <c:v>49704.78</c:v>
                </c:pt>
                <c:pt idx="593" formatCode="#,##0\ &quot;€&quot;">
                  <c:v>56368.61</c:v>
                </c:pt>
                <c:pt idx="594" formatCode="#,##0\ &quot;€&quot;">
                  <c:v>52193.31</c:v>
                </c:pt>
                <c:pt idx="595" formatCode="#,##0\ &quot;€&quot;">
                  <c:v>68393.16</c:v>
                </c:pt>
                <c:pt idx="596" formatCode="#,##0\ &quot;€&quot;">
                  <c:v>93010.87</c:v>
                </c:pt>
                <c:pt idx="597" formatCode="#,##0\ &quot;€&quot;">
                  <c:v>69424.95</c:v>
                </c:pt>
                <c:pt idx="598" formatCode="#,##0\ &quot;€&quot;">
                  <c:v>60600</c:v>
                </c:pt>
                <c:pt idx="599" formatCode="#,##0\ &quot;€&quot;">
                  <c:v>33250.33</c:v>
                </c:pt>
                <c:pt idx="600" formatCode="#,##0\ &quot;€&quot;">
                  <c:v>47112</c:v>
                </c:pt>
                <c:pt idx="601" formatCode="#,##0\ &quot;€&quot;">
                  <c:v>94177.19</c:v>
                </c:pt>
                <c:pt idx="602" formatCode="#,##0\ &quot;€&quot;">
                  <c:v>64191.74</c:v>
                </c:pt>
                <c:pt idx="603" formatCode="#,##0\ &quot;€&quot;">
                  <c:v>4554.2</c:v>
                </c:pt>
                <c:pt idx="604" formatCode="#,##0\ &quot;€&quot;">
                  <c:v>26950.44</c:v>
                </c:pt>
                <c:pt idx="605" formatCode="#,##0\ &quot;€&quot;">
                  <c:v>61250.879999999997</c:v>
                </c:pt>
                <c:pt idx="606" formatCode="#,##0\ &quot;€&quot;">
                  <c:v>80581.05</c:v>
                </c:pt>
                <c:pt idx="607" formatCode="#,##0\ &quot;€&quot;">
                  <c:v>76786.289999999994</c:v>
                </c:pt>
                <c:pt idx="608" formatCode="#,##0\ &quot;€&quot;">
                  <c:v>56998.92</c:v>
                </c:pt>
                <c:pt idx="609" formatCode="#,##0\ &quot;€&quot;">
                  <c:v>43743.65</c:v>
                </c:pt>
                <c:pt idx="610" formatCode="#,##0\ &quot;€&quot;">
                  <c:v>166222.22</c:v>
                </c:pt>
                <c:pt idx="611" formatCode="#,##0\ &quot;€&quot;">
                  <c:v>67996.55</c:v>
                </c:pt>
                <c:pt idx="612" formatCode="#,##0\ &quot;€&quot;">
                  <c:v>135266</c:v>
                </c:pt>
                <c:pt idx="613" formatCode="#,##0\ &quot;€&quot;">
                  <c:v>66131.570000000007</c:v>
                </c:pt>
                <c:pt idx="614" formatCode="#,##0\ &quot;€&quot;">
                  <c:v>78078.09</c:v>
                </c:pt>
                <c:pt idx="615" formatCode="#,##0\ &quot;€&quot;">
                  <c:v>60743.43</c:v>
                </c:pt>
                <c:pt idx="616" formatCode="#,##0\ &quot;€&quot;">
                  <c:v>80791.59</c:v>
                </c:pt>
                <c:pt idx="617" formatCode="#,##0\ &quot;€&quot;">
                  <c:v>67259.429999999993</c:v>
                </c:pt>
                <c:pt idx="618" formatCode="#,##0\ &quot;€&quot;">
                  <c:v>88282.97</c:v>
                </c:pt>
                <c:pt idx="619" formatCode="#,##0\ &quot;€&quot;">
                  <c:v>791849.82</c:v>
                </c:pt>
                <c:pt idx="620" formatCode="#,##0\ &quot;€&quot;">
                  <c:v>84112.72</c:v>
                </c:pt>
                <c:pt idx="621" formatCode="#,##0\ &quot;€&quot;">
                  <c:v>56202.12</c:v>
                </c:pt>
                <c:pt idx="622" formatCode="#,##0\ &quot;€&quot;">
                  <c:v>65500</c:v>
                </c:pt>
                <c:pt idx="623" formatCode="#,##0\ &quot;€&quot;">
                  <c:v>70625.039999999994</c:v>
                </c:pt>
                <c:pt idx="624" formatCode="#,##0\ &quot;€&quot;">
                  <c:v>45912.27</c:v>
                </c:pt>
                <c:pt idx="625" formatCode="#,##0\ &quot;€&quot;">
                  <c:v>38322</c:v>
                </c:pt>
                <c:pt idx="626" formatCode="#,##0\ &quot;€&quot;">
                  <c:v>51087.75</c:v>
                </c:pt>
                <c:pt idx="627" formatCode="#,##0\ &quot;€&quot;">
                  <c:v>108188.48</c:v>
                </c:pt>
                <c:pt idx="628" formatCode="#,##0\ &quot;€&quot;">
                  <c:v>4226.5200000000004</c:v>
                </c:pt>
                <c:pt idx="629" formatCode="#,##0\ &quot;€&quot;">
                  <c:v>11168.07</c:v>
                </c:pt>
                <c:pt idx="630" formatCode="#,##0\ &quot;€&quot;">
                  <c:v>49147.49</c:v>
                </c:pt>
                <c:pt idx="631" formatCode="#,##0\ &quot;€&quot;">
                  <c:v>79108.3</c:v>
                </c:pt>
                <c:pt idx="632" formatCode="#,##0\ &quot;€&quot;">
                  <c:v>30938.799999999999</c:v>
                </c:pt>
                <c:pt idx="633" formatCode="#,##0\ &quot;€&quot;">
                  <c:v>91101.440000000002</c:v>
                </c:pt>
                <c:pt idx="634" formatCode="#,##0\ &quot;€&quot;">
                  <c:v>51513.13</c:v>
                </c:pt>
                <c:pt idx="635" formatCode="#,##0\ &quot;€&quot;">
                  <c:v>62942.86</c:v>
                </c:pt>
                <c:pt idx="636" formatCode="#,##0\ &quot;€&quot;">
                  <c:v>64588.45</c:v>
                </c:pt>
                <c:pt idx="637" formatCode="#,##0\ &quot;€&quot;">
                  <c:v>48027.03</c:v>
                </c:pt>
                <c:pt idx="638" formatCode="#,##0\ &quot;€&quot;">
                  <c:v>61296.58</c:v>
                </c:pt>
                <c:pt idx="639" formatCode="#,##0\ &quot;€&quot;">
                  <c:v>78818.47</c:v>
                </c:pt>
                <c:pt idx="640" formatCode="#,##0\ &quot;€&quot;">
                  <c:v>70444.259999999995</c:v>
                </c:pt>
                <c:pt idx="641" formatCode="#,##0\ &quot;€&quot;">
                  <c:v>54945.38</c:v>
                </c:pt>
                <c:pt idx="642" formatCode="#,##0\ &quot;€&quot;">
                  <c:v>31327.42</c:v>
                </c:pt>
                <c:pt idx="643" formatCode="#,##0\ &quot;€&quot;">
                  <c:v>52194.44</c:v>
                </c:pt>
                <c:pt idx="644" formatCode="#,##0\ &quot;€&quot;">
                  <c:v>73979.38</c:v>
                </c:pt>
                <c:pt idx="645" formatCode="#,##0\ &quot;€&quot;">
                  <c:v>90961.24</c:v>
                </c:pt>
                <c:pt idx="646" formatCode="#,##0\ &quot;€&quot;">
                  <c:v>57937</c:v>
                </c:pt>
                <c:pt idx="647" formatCode="#,##0\ &quot;€&quot;">
                  <c:v>74264.710000000006</c:v>
                </c:pt>
                <c:pt idx="648" formatCode="#,##0\ &quot;€&quot;">
                  <c:v>42068.47</c:v>
                </c:pt>
                <c:pt idx="649" formatCode="#,##0\ &quot;€&quot;">
                  <c:v>69598.67</c:v>
                </c:pt>
                <c:pt idx="650" formatCode="#,##0\ &quot;€&quot;">
                  <c:v>216626.37</c:v>
                </c:pt>
                <c:pt idx="651" formatCode="#,##0\ &quot;€&quot;">
                  <c:v>124380.28</c:v>
                </c:pt>
                <c:pt idx="652" formatCode="#,##0\ &quot;€&quot;">
                  <c:v>81035</c:v>
                </c:pt>
                <c:pt idx="653" formatCode="#,##0\ &quot;€&quot;">
                  <c:v>126680.69</c:v>
                </c:pt>
                <c:pt idx="654" formatCode="#,##0\ &quot;€&quot;">
                  <c:v>71912.11</c:v>
                </c:pt>
                <c:pt idx="655" formatCode="#,##0\ &quot;€&quot;">
                  <c:v>73962.8</c:v>
                </c:pt>
                <c:pt idx="656" formatCode="#,##0\ &quot;€&quot;">
                  <c:v>55771.38</c:v>
                </c:pt>
                <c:pt idx="657" formatCode="#,##0\ &quot;€&quot;">
                  <c:v>46182.58</c:v>
                </c:pt>
                <c:pt idx="658" formatCode="#,##0\ &quot;€&quot;">
                  <c:v>73165.8</c:v>
                </c:pt>
                <c:pt idx="659" formatCode="#,##0\ &quot;€&quot;">
                  <c:v>72809.52</c:v>
                </c:pt>
                <c:pt idx="660" formatCode="#,##0\ &quot;€&quot;">
                  <c:v>50070.63</c:v>
                </c:pt>
                <c:pt idx="661" formatCode="#,##0\ &quot;€&quot;">
                  <c:v>59306.05</c:v>
                </c:pt>
                <c:pt idx="662" formatCode="#,##0\ &quot;€&quot;">
                  <c:v>75765.5</c:v>
                </c:pt>
                <c:pt idx="663" formatCode="#,##0\ &quot;€&quot;">
                  <c:v>44250.55</c:v>
                </c:pt>
                <c:pt idx="664" formatCode="#,##0\ &quot;€&quot;">
                  <c:v>94017.279999999999</c:v>
                </c:pt>
                <c:pt idx="665" formatCode="#,##0\ &quot;€&quot;">
                  <c:v>126820.25</c:v>
                </c:pt>
                <c:pt idx="666" formatCode="#,##0\ &quot;€&quot;">
                  <c:v>35932.5</c:v>
                </c:pt>
                <c:pt idx="667" formatCode="#,##0\ &quot;€&quot;">
                  <c:v>93792.83</c:v>
                </c:pt>
                <c:pt idx="668" formatCode="#,##0\ &quot;€&quot;">
                  <c:v>83263.63</c:v>
                </c:pt>
                <c:pt idx="669" formatCode="#,##0\ &quot;€&quot;">
                  <c:v>62829</c:v>
                </c:pt>
                <c:pt idx="670" formatCode="#,##0\ &quot;€&quot;">
                  <c:v>80608.800000000003</c:v>
                </c:pt>
                <c:pt idx="671" formatCode="#,##0\ &quot;€&quot;">
                  <c:v>59731.5</c:v>
                </c:pt>
                <c:pt idx="672" formatCode="#,##0\ &quot;€&quot;">
                  <c:v>125057</c:v>
                </c:pt>
                <c:pt idx="673" formatCode="#,##0\ &quot;€&quot;">
                  <c:v>58580</c:v>
                </c:pt>
                <c:pt idx="674" formatCode="#,##0\ &quot;€&quot;">
                  <c:v>69659.09</c:v>
                </c:pt>
                <c:pt idx="675" formatCode="#,##0\ &quot;€&quot;">
                  <c:v>144513.74</c:v>
                </c:pt>
                <c:pt idx="676" formatCode="#,##0\ &quot;€&quot;">
                  <c:v>60317.63</c:v>
                </c:pt>
                <c:pt idx="677" formatCode="#,##0\ &quot;€&quot;">
                  <c:v>60811.48</c:v>
                </c:pt>
                <c:pt idx="678" formatCode="#,##0\ &quot;€&quot;">
                  <c:v>87370.25</c:v>
                </c:pt>
                <c:pt idx="679" formatCode="#,##0\ &quot;€&quot;">
                  <c:v>92976.22</c:v>
                </c:pt>
                <c:pt idx="680" formatCode="#,##0\ &quot;€&quot;">
                  <c:v>80088</c:v>
                </c:pt>
                <c:pt idx="681" formatCode="#,##0\ &quot;€&quot;">
                  <c:v>101872</c:v>
                </c:pt>
                <c:pt idx="682" formatCode="#,##0\ &quot;€&quot;">
                  <c:v>51413.29</c:v>
                </c:pt>
                <c:pt idx="683" formatCode="#,##0\ &quot;€&quot;">
                  <c:v>58826</c:v>
                </c:pt>
                <c:pt idx="684" formatCode="#,##0\ &quot;€&quot;">
                  <c:v>52827.32</c:v>
                </c:pt>
                <c:pt idx="685" formatCode="#,##0\ &quot;€&quot;">
                  <c:v>49069.67</c:v>
                </c:pt>
                <c:pt idx="686" formatCode="#,##0\ &quot;€&quot;">
                  <c:v>110725.03</c:v>
                </c:pt>
                <c:pt idx="687" formatCode="#,##0\ &quot;€&quot;">
                  <c:v>42455.81</c:v>
                </c:pt>
                <c:pt idx="688" formatCode="#,##0\ &quot;€&quot;">
                  <c:v>101125.13</c:v>
                </c:pt>
                <c:pt idx="689" formatCode="#,##0\ &quot;€&quot;">
                  <c:v>79842.16</c:v>
                </c:pt>
                <c:pt idx="690" formatCode="#,##0\ &quot;€&quot;">
                  <c:v>128714.84</c:v>
                </c:pt>
                <c:pt idx="691" formatCode="#,##0\ &quot;€&quot;">
                  <c:v>85315.94</c:v>
                </c:pt>
                <c:pt idx="692" formatCode="#,##0\ &quot;€&quot;">
                  <c:v>19299.12</c:v>
                </c:pt>
                <c:pt idx="693" formatCode="#,##0\ &quot;€&quot;">
                  <c:v>58322.04</c:v>
                </c:pt>
                <c:pt idx="694" formatCode="#,##0\ &quot;€&quot;">
                  <c:v>28096.29</c:v>
                </c:pt>
                <c:pt idx="695" formatCode="#,##0\ &quot;€&quot;">
                  <c:v>104187.32</c:v>
                </c:pt>
                <c:pt idx="696" formatCode="#,##0\ &quot;€&quot;">
                  <c:v>21529.88</c:v>
                </c:pt>
                <c:pt idx="697" formatCode="#,##0\ &quot;€&quot;">
                  <c:v>37405.379999999997</c:v>
                </c:pt>
                <c:pt idx="698" formatCode="#,##0\ &quot;€&quot;">
                  <c:v>76414.11</c:v>
                </c:pt>
                <c:pt idx="699" formatCode="#,##0\ &quot;€&quot;">
                  <c:v>187074.45</c:v>
                </c:pt>
                <c:pt idx="700" formatCode="#,##0\ &quot;€&quot;">
                  <c:v>74411.429999999993</c:v>
                </c:pt>
                <c:pt idx="701" formatCode="#,##0\ &quot;€&quot;">
                  <c:v>87650.19</c:v>
                </c:pt>
                <c:pt idx="702" formatCode="#,##0\ &quot;€&quot;">
                  <c:v>145782.88</c:v>
                </c:pt>
                <c:pt idx="703" formatCode="#,##0\ &quot;€&quot;">
                  <c:v>208000</c:v>
                </c:pt>
                <c:pt idx="704" formatCode="#,##0\ &quot;€&quot;">
                  <c:v>69887.11</c:v>
                </c:pt>
                <c:pt idx="705" formatCode="#,##0\ &quot;€&quot;">
                  <c:v>85959.679999999993</c:v>
                </c:pt>
                <c:pt idx="706" formatCode="#,##0\ &quot;€&quot;">
                  <c:v>52830.45</c:v>
                </c:pt>
                <c:pt idx="707" formatCode="#,##0\ &quot;€&quot;">
                  <c:v>78540.320000000007</c:v>
                </c:pt>
                <c:pt idx="708" formatCode="#,##0\ &quot;€&quot;">
                  <c:v>40838.57</c:v>
                </c:pt>
                <c:pt idx="709" formatCode="#,##0\ &quot;€&quot;">
                  <c:v>77440.75</c:v>
                </c:pt>
                <c:pt idx="710" formatCode="#,##0\ &quot;€&quot;">
                  <c:v>124269.44</c:v>
                </c:pt>
                <c:pt idx="711" formatCode="#,##0\ &quot;€&quot;">
                  <c:v>64755</c:v>
                </c:pt>
                <c:pt idx="712" formatCode="#,##0\ &quot;€&quot;">
                  <c:v>57758.62</c:v>
                </c:pt>
                <c:pt idx="713" formatCode="#,##0\ &quot;€&quot;">
                  <c:v>46452.21</c:v>
                </c:pt>
                <c:pt idx="714" formatCode="#,##0\ &quot;€&quot;">
                  <c:v>80377.5</c:v>
                </c:pt>
                <c:pt idx="715" formatCode="#,##0\ &quot;€&quot;">
                  <c:v>56381.59</c:v>
                </c:pt>
                <c:pt idx="716" formatCode="#,##0\ &quot;€&quot;">
                  <c:v>69849.34</c:v>
                </c:pt>
                <c:pt idx="717" formatCode="#,##0\ &quot;€&quot;">
                  <c:v>42656.03</c:v>
                </c:pt>
                <c:pt idx="718" formatCode="#,##0\ &quot;€&quot;">
                  <c:v>45333.5</c:v>
                </c:pt>
                <c:pt idx="719" formatCode="#,##0\ &quot;€&quot;">
                  <c:v>54208.73</c:v>
                </c:pt>
                <c:pt idx="720" formatCode="#,##0\ &quot;€&quot;">
                  <c:v>46253.43</c:v>
                </c:pt>
                <c:pt idx="721" formatCode="#,##0\ &quot;€&quot;">
                  <c:v>42200</c:v>
                </c:pt>
                <c:pt idx="722" formatCode="#,##0\ &quot;€&quot;">
                  <c:v>64918.06</c:v>
                </c:pt>
                <c:pt idx="723" formatCode="#,##0\ &quot;€&quot;">
                  <c:v>56257.08</c:v>
                </c:pt>
                <c:pt idx="724" formatCode="#,##0\ &quot;€&quot;">
                  <c:v>107689.49</c:v>
                </c:pt>
                <c:pt idx="725" formatCode="#,##0\ &quot;€&quot;">
                  <c:v>70382.09</c:v>
                </c:pt>
                <c:pt idx="726" formatCode="#,##0\ &quot;€&quot;">
                  <c:v>85136.42</c:v>
                </c:pt>
                <c:pt idx="727" formatCode="#,##0\ &quot;€&quot;">
                  <c:v>58532.74</c:v>
                </c:pt>
                <c:pt idx="728" formatCode="#,##0\ &quot;€&quot;">
                  <c:v>84185.8</c:v>
                </c:pt>
                <c:pt idx="729" formatCode="#,##0\ &quot;€&quot;">
                  <c:v>112806.23</c:v>
                </c:pt>
                <c:pt idx="730" formatCode="#,##0\ &quot;€&quot;">
                  <c:v>43174.91</c:v>
                </c:pt>
                <c:pt idx="731" formatCode="#,##0\ &quot;€&quot;">
                  <c:v>57335.31</c:v>
                </c:pt>
                <c:pt idx="732" formatCode="#,##0\ &quot;€&quot;">
                  <c:v>75963.44</c:v>
                </c:pt>
                <c:pt idx="733" formatCode="#,##0\ &quot;€&quot;">
                  <c:v>39460.78</c:v>
                </c:pt>
                <c:pt idx="734" formatCode="#,##0\ &quot;€&quot;">
                  <c:v>87011.67</c:v>
                </c:pt>
                <c:pt idx="735" formatCode="#,##0\ &quot;€&quot;">
                  <c:v>58572.97</c:v>
                </c:pt>
                <c:pt idx="736" formatCode="#,##0\ &quot;€&quot;">
                  <c:v>50611</c:v>
                </c:pt>
                <c:pt idx="737" formatCode="#,##0\ &quot;€&quot;">
                  <c:v>61317.63</c:v>
                </c:pt>
                <c:pt idx="738" formatCode="#,##0\ &quot;€&quot;">
                  <c:v>40387.379999999997</c:v>
                </c:pt>
                <c:pt idx="739" formatCode="#,##0\ &quot;€&quot;">
                  <c:v>119359</c:v>
                </c:pt>
                <c:pt idx="740" formatCode="#,##0\ &quot;€&quot;">
                  <c:v>47107.54</c:v>
                </c:pt>
                <c:pt idx="741" formatCode="#,##0\ &quot;€&quot;">
                  <c:v>65306.32</c:v>
                </c:pt>
                <c:pt idx="742" formatCode="#,##0\ &quot;€&quot;">
                  <c:v>139598.76999999999</c:v>
                </c:pt>
                <c:pt idx="743" formatCode="#,##0\ &quot;€&quot;">
                  <c:v>45914.2</c:v>
                </c:pt>
                <c:pt idx="744" formatCode="#,##0\ &quot;€&quot;">
                  <c:v>364466.91</c:v>
                </c:pt>
                <c:pt idx="745" formatCode="#,##0\ &quot;€&quot;">
                  <c:v>55344.3</c:v>
                </c:pt>
                <c:pt idx="746" formatCode="#,##0\ &quot;€&quot;">
                  <c:v>105616.85</c:v>
                </c:pt>
                <c:pt idx="747" formatCode="#,##0\ &quot;€&quot;">
                  <c:v>65139.64</c:v>
                </c:pt>
                <c:pt idx="748" formatCode="#,##0\ &quot;€&quot;">
                  <c:v>133616.35</c:v>
                </c:pt>
                <c:pt idx="749" formatCode="#,##0\ &quot;€&quot;">
                  <c:v>42184.01</c:v>
                </c:pt>
                <c:pt idx="750" formatCode="#,##0\ &quot;€&quot;">
                  <c:v>79889.7</c:v>
                </c:pt>
                <c:pt idx="751" formatCode="#,##0\ &quot;€&quot;">
                  <c:v>66002.929999999993</c:v>
                </c:pt>
                <c:pt idx="752" formatCode="#,##0\ &quot;€&quot;">
                  <c:v>37468</c:v>
                </c:pt>
                <c:pt idx="753" formatCode="#,##0\ &quot;€&quot;">
                  <c:v>70783.039999999994</c:v>
                </c:pt>
                <c:pt idx="754" formatCode="#,##0\ &quot;€&quot;">
                  <c:v>152167.20000000001</c:v>
                </c:pt>
                <c:pt idx="755" formatCode="#,##0\ &quot;€&quot;">
                  <c:v>153166.32999999999</c:v>
                </c:pt>
                <c:pt idx="756" formatCode="#,##0\ &quot;€&quot;">
                  <c:v>56911.55</c:v>
                </c:pt>
                <c:pt idx="757" formatCode="#,##0\ &quot;€&quot;">
                  <c:v>69763.759999999995</c:v>
                </c:pt>
                <c:pt idx="758" formatCode="#,##0\ &quot;€&quot;">
                  <c:v>67029.039999999994</c:v>
                </c:pt>
                <c:pt idx="759" formatCode="#,##0\ &quot;€&quot;">
                  <c:v>41231.39</c:v>
                </c:pt>
                <c:pt idx="760" formatCode="#,##0\ &quot;€&quot;">
                  <c:v>88398.2</c:v>
                </c:pt>
                <c:pt idx="761" formatCode="#,##0\ &quot;€&quot;">
                  <c:v>49370.67</c:v>
                </c:pt>
                <c:pt idx="762" formatCode="#,##0\ &quot;€&quot;">
                  <c:v>78483.47</c:v>
                </c:pt>
                <c:pt idx="763" formatCode="#,##0\ &quot;€&quot;">
                  <c:v>76854.14</c:v>
                </c:pt>
                <c:pt idx="764" formatCode="#,##0\ &quot;€&quot;">
                  <c:v>66715.53</c:v>
                </c:pt>
                <c:pt idx="765" formatCode="#,##0\ &quot;€&quot;">
                  <c:v>152658.82</c:v>
                </c:pt>
                <c:pt idx="766" formatCode="#,##0\ &quot;€&quot;">
                  <c:v>77507.23</c:v>
                </c:pt>
                <c:pt idx="767" formatCode="#,##0\ &quot;€&quot;">
                  <c:v>68640</c:v>
                </c:pt>
                <c:pt idx="768" formatCode="#,##0\ &quot;€&quot;">
                  <c:v>53125.14</c:v>
                </c:pt>
                <c:pt idx="769" formatCode="#,##0\ &quot;€&quot;">
                  <c:v>125933</c:v>
                </c:pt>
                <c:pt idx="770" formatCode="#,##0\ &quot;€&quot;">
                  <c:v>77730.100000000006</c:v>
                </c:pt>
                <c:pt idx="771" formatCode="#,##0\ &quot;€&quot;">
                  <c:v>45211.360000000001</c:v>
                </c:pt>
                <c:pt idx="772" formatCode="#,##0\ &quot;€&quot;">
                  <c:v>69368.27</c:v>
                </c:pt>
                <c:pt idx="773" formatCode="#,##0\ &quot;€&quot;">
                  <c:v>29686.23</c:v>
                </c:pt>
                <c:pt idx="774" formatCode="#,##0\ &quot;€&quot;">
                  <c:v>46222.76</c:v>
                </c:pt>
                <c:pt idx="775" formatCode="#,##0\ &quot;€&quot;">
                  <c:v>66858.820000000007</c:v>
                </c:pt>
                <c:pt idx="776" formatCode="#,##0\ &quot;€&quot;">
                  <c:v>58799.06</c:v>
                </c:pt>
                <c:pt idx="777" formatCode="#,##0\ &quot;€&quot;">
                  <c:v>83096.3</c:v>
                </c:pt>
                <c:pt idx="778" formatCode="#,##0\ &quot;€&quot;">
                  <c:v>77867.839999999997</c:v>
                </c:pt>
                <c:pt idx="779" formatCode="#,##0\ &quot;€&quot;">
                  <c:v>171948.23</c:v>
                </c:pt>
                <c:pt idx="780" formatCode="#,##0\ &quot;€&quot;">
                  <c:v>68872.5</c:v>
                </c:pt>
                <c:pt idx="781" formatCode="#,##0\ &quot;€&quot;">
                  <c:v>85585.45</c:v>
                </c:pt>
                <c:pt idx="782" formatCode="#,##0\ &quot;€&quot;">
                  <c:v>61448.97</c:v>
                </c:pt>
                <c:pt idx="783" formatCode="#,##0\ &quot;€&quot;">
                  <c:v>73189.179999999993</c:v>
                </c:pt>
                <c:pt idx="784" formatCode="#,##0\ &quot;€&quot;">
                  <c:v>44736</c:v>
                </c:pt>
                <c:pt idx="785" formatCode="#,##0\ &quot;€&quot;">
                  <c:v>28857.86</c:v>
                </c:pt>
                <c:pt idx="786" formatCode="#,##0\ &quot;€&quot;">
                  <c:v>87456.88</c:v>
                </c:pt>
                <c:pt idx="787" formatCode="#,##0\ &quot;€&quot;">
                  <c:v>54712.36</c:v>
                </c:pt>
                <c:pt idx="788" formatCode="#,##0\ &quot;€&quot;">
                  <c:v>46364.53</c:v>
                </c:pt>
                <c:pt idx="789" formatCode="#,##0\ &quot;€&quot;">
                  <c:v>41389</c:v>
                </c:pt>
                <c:pt idx="790" formatCode="#,##0\ &quot;€&quot;">
                  <c:v>317158.84000000003</c:v>
                </c:pt>
                <c:pt idx="791" formatCode="#,##0\ &quot;€&quot;">
                  <c:v>86331.42</c:v>
                </c:pt>
                <c:pt idx="792" formatCode="#,##0\ &quot;€&quot;">
                  <c:v>65591.87</c:v>
                </c:pt>
                <c:pt idx="793" formatCode="#,##0\ &quot;€&quot;">
                  <c:v>77729.2</c:v>
                </c:pt>
                <c:pt idx="794" formatCode="#,##0\ &quot;€&quot;">
                  <c:v>54653.94</c:v>
                </c:pt>
                <c:pt idx="795" formatCode="#,##0\ &quot;€&quot;">
                  <c:v>90392.52</c:v>
                </c:pt>
                <c:pt idx="796" formatCode="#,##0\ &quot;€&quot;">
                  <c:v>122013.78</c:v>
                </c:pt>
                <c:pt idx="797" formatCode="#,##0\ &quot;€&quot;">
                  <c:v>44364.67</c:v>
                </c:pt>
                <c:pt idx="798" formatCode="#,##0\ &quot;€&quot;">
                  <c:v>74763.350000000006</c:v>
                </c:pt>
                <c:pt idx="799" formatCode="#,##0\ &quot;€&quot;">
                  <c:v>51332.72</c:v>
                </c:pt>
                <c:pt idx="800" formatCode="#,##0\ &quot;€&quot;">
                  <c:v>62675.8</c:v>
                </c:pt>
                <c:pt idx="801" formatCode="#,##0\ &quot;€&quot;">
                  <c:v>123037.78</c:v>
                </c:pt>
                <c:pt idx="802" formatCode="#,##0\ &quot;€&quot;">
                  <c:v>92139.85</c:v>
                </c:pt>
                <c:pt idx="803" formatCode="#,##0\ &quot;€&quot;">
                  <c:v>247907.09</c:v>
                </c:pt>
                <c:pt idx="804" formatCode="#,##0\ &quot;€&quot;">
                  <c:v>1141599.67</c:v>
                </c:pt>
                <c:pt idx="805" formatCode="#,##0\ &quot;€&quot;">
                  <c:v>48656</c:v>
                </c:pt>
                <c:pt idx="806" formatCode="#,##0\ &quot;€&quot;">
                  <c:v>32300.2</c:v>
                </c:pt>
                <c:pt idx="807" formatCode="#,##0\ &quot;€&quot;">
                  <c:v>101624.09</c:v>
                </c:pt>
                <c:pt idx="808" formatCode="#,##0\ &quot;€&quot;">
                  <c:v>51969.45</c:v>
                </c:pt>
                <c:pt idx="809" formatCode="#,##0\ &quot;€&quot;">
                  <c:v>242026.33</c:v>
                </c:pt>
                <c:pt idx="810" formatCode="#,##0\ &quot;€&quot;">
                  <c:v>62988.51</c:v>
                </c:pt>
                <c:pt idx="811" formatCode="#,##0\ &quot;€&quot;">
                  <c:v>85490.19</c:v>
                </c:pt>
                <c:pt idx="812" formatCode="#,##0\ &quot;€&quot;">
                  <c:v>38697.040000000001</c:v>
                </c:pt>
                <c:pt idx="813" formatCode="#,##0\ &quot;€&quot;">
                  <c:v>64295.06</c:v>
                </c:pt>
                <c:pt idx="814" formatCode="#,##0\ &quot;€&quot;">
                  <c:v>63391.74</c:v>
                </c:pt>
                <c:pt idx="815" formatCode="#,##0\ &quot;€&quot;">
                  <c:v>43964.06</c:v>
                </c:pt>
                <c:pt idx="816" formatCode="#,##0\ &quot;€&quot;">
                  <c:v>50084.86</c:v>
                </c:pt>
                <c:pt idx="817" formatCode="#,##0\ &quot;€&quot;">
                  <c:v>93084.43</c:v>
                </c:pt>
                <c:pt idx="818" formatCode="#,##0\ &quot;€&quot;">
                  <c:v>30738.18</c:v>
                </c:pt>
                <c:pt idx="819" formatCode="#,##0\ &quot;€&quot;">
                  <c:v>93635.44</c:v>
                </c:pt>
                <c:pt idx="820" formatCode="#,##0\ &quot;€&quot;">
                  <c:v>133583.19</c:v>
                </c:pt>
                <c:pt idx="821" formatCode="#,##0\ &quot;€&quot;">
                  <c:v>88696.55</c:v>
                </c:pt>
                <c:pt idx="822" formatCode="#,##0\ &quot;€&quot;">
                  <c:v>51141.58</c:v>
                </c:pt>
                <c:pt idx="823" formatCode="#,##0\ &quot;€&quot;">
                  <c:v>28369.17</c:v>
                </c:pt>
                <c:pt idx="824" formatCode="#,##0\ &quot;€&quot;">
                  <c:v>72505.440000000002</c:v>
                </c:pt>
                <c:pt idx="825" formatCode="#,##0\ &quot;€&quot;">
                  <c:v>-22205.67</c:v>
                </c:pt>
                <c:pt idx="826" formatCode="#,##0\ &quot;€&quot;">
                  <c:v>57412.23</c:v>
                </c:pt>
                <c:pt idx="827" formatCode="#,##0\ &quot;€&quot;">
                  <c:v>135831.79999999999</c:v>
                </c:pt>
                <c:pt idx="828" formatCode="#,##0\ &quot;€&quot;">
                  <c:v>73395.570000000007</c:v>
                </c:pt>
                <c:pt idx="829" formatCode="#,##0\ &quot;€&quot;">
                  <c:v>91965.119999999995</c:v>
                </c:pt>
                <c:pt idx="830" formatCode="#,##0\ &quot;€&quot;">
                  <c:v>82788.97</c:v>
                </c:pt>
                <c:pt idx="831" formatCode="#,##0\ &quot;€&quot;">
                  <c:v>72882.350000000006</c:v>
                </c:pt>
                <c:pt idx="832" formatCode="#,##0\ &quot;€&quot;">
                  <c:v>68050.240000000005</c:v>
                </c:pt>
                <c:pt idx="833" formatCode="#,##0\ &quot;€&quot;">
                  <c:v>76087.47</c:v>
                </c:pt>
                <c:pt idx="834" formatCode="#,##0\ &quot;€&quot;">
                  <c:v>36949.129999999997</c:v>
                </c:pt>
                <c:pt idx="835" formatCode="#,##0\ &quot;€&quot;">
                  <c:v>68505.39</c:v>
                </c:pt>
                <c:pt idx="836" formatCode="#,##0\ &quot;€&quot;">
                  <c:v>49807.4</c:v>
                </c:pt>
                <c:pt idx="837" formatCode="#,##0\ &quot;€&quot;">
                  <c:v>218148.15</c:v>
                </c:pt>
                <c:pt idx="838" formatCode="#,##0\ &quot;€&quot;">
                  <c:v>64603.11</c:v>
                </c:pt>
                <c:pt idx="839" formatCode="#,##0\ &quot;€&quot;">
                  <c:v>56627.27</c:v>
                </c:pt>
                <c:pt idx="840" formatCode="#,##0\ &quot;€&quot;">
                  <c:v>58882.69</c:v>
                </c:pt>
                <c:pt idx="841" formatCode="#,##0\ &quot;€&quot;">
                  <c:v>31882.959999999999</c:v>
                </c:pt>
                <c:pt idx="842" formatCode="#,##0\ &quot;€&quot;">
                  <c:v>87560.38</c:v>
                </c:pt>
                <c:pt idx="843" formatCode="#,##0\ &quot;€&quot;">
                  <c:v>111415.75</c:v>
                </c:pt>
                <c:pt idx="844" formatCode="#,##0\ &quot;€&quot;">
                  <c:v>64289.67</c:v>
                </c:pt>
                <c:pt idx="845" formatCode="#,##0\ &quot;€&quot;">
                  <c:v>45390.69</c:v>
                </c:pt>
                <c:pt idx="846" formatCode="#,##0\ &quot;€&quot;">
                  <c:v>176512.63</c:v>
                </c:pt>
                <c:pt idx="847" formatCode="#,##0\ &quot;€&quot;">
                  <c:v>62354.55</c:v>
                </c:pt>
                <c:pt idx="848" formatCode="#,##0\ &quot;€&quot;">
                  <c:v>88185.06</c:v>
                </c:pt>
                <c:pt idx="849" formatCode="#,##0\ &quot;€&quot;">
                  <c:v>333984.93</c:v>
                </c:pt>
                <c:pt idx="850" formatCode="#,##0\ &quot;€&quot;">
                  <c:v>175079.1</c:v>
                </c:pt>
                <c:pt idx="851" formatCode="#,##0\ &quot;€&quot;">
                  <c:v>57866</c:v>
                </c:pt>
                <c:pt idx="852" formatCode="#,##0\ &quot;€&quot;">
                  <c:v>55200.68</c:v>
                </c:pt>
                <c:pt idx="853" formatCode="#,##0\ &quot;€&quot;">
                  <c:v>72877.84</c:v>
                </c:pt>
                <c:pt idx="854" formatCode="#,##0\ &quot;€&quot;">
                  <c:v>186760.6</c:v>
                </c:pt>
                <c:pt idx="855" formatCode="#,##0\ &quot;€&quot;">
                  <c:v>35708.629999999997</c:v>
                </c:pt>
                <c:pt idx="856" formatCode="#,##0\ &quot;€&quot;">
                  <c:v>27352.25</c:v>
                </c:pt>
                <c:pt idx="857" formatCode="#,##0\ &quot;€&quot;">
                  <c:v>71298.73</c:v>
                </c:pt>
                <c:pt idx="858" formatCode="#,##0\ &quot;€&quot;">
                  <c:v>65444.480000000003</c:v>
                </c:pt>
                <c:pt idx="859" formatCode="#,##0\ &quot;€&quot;">
                  <c:v>116469.45</c:v>
                </c:pt>
                <c:pt idx="860" formatCode="#,##0\ &quot;€&quot;">
                  <c:v>-654717.5</c:v>
                </c:pt>
                <c:pt idx="861" formatCode="#,##0\ &quot;€&quot;">
                  <c:v>40867.33</c:v>
                </c:pt>
                <c:pt idx="862" formatCode="#,##0\ &quot;€&quot;">
                  <c:v>49967.75</c:v>
                </c:pt>
                <c:pt idx="863" formatCode="#,##0\ &quot;€&quot;">
                  <c:v>96800.85</c:v>
                </c:pt>
                <c:pt idx="864" formatCode="#,##0\ &quot;€&quot;">
                  <c:v>63560.34</c:v>
                </c:pt>
                <c:pt idx="865" formatCode="#,##0\ &quot;€&quot;">
                  <c:v>76273.759999999995</c:v>
                </c:pt>
                <c:pt idx="866" formatCode="#,##0\ &quot;€&quot;">
                  <c:v>51077</c:v>
                </c:pt>
                <c:pt idx="867" formatCode="#,##0\ &quot;€&quot;">
                  <c:v>65785.09</c:v>
                </c:pt>
                <c:pt idx="868" formatCode="#,##0\ &quot;€&quot;">
                  <c:v>68998.64</c:v>
                </c:pt>
                <c:pt idx="869" formatCode="#,##0\ &quot;€&quot;">
                  <c:v>85272.56</c:v>
                </c:pt>
                <c:pt idx="870" formatCode="#,##0\ &quot;€&quot;">
                  <c:v>45596.67</c:v>
                </c:pt>
                <c:pt idx="871" formatCode="#,##0\ &quot;€&quot;">
                  <c:v>39493.980000000003</c:v>
                </c:pt>
                <c:pt idx="872" formatCode="#,##0\ &quot;€&quot;">
                  <c:v>124616.55</c:v>
                </c:pt>
                <c:pt idx="873" formatCode="#,##0\ &quot;€&quot;">
                  <c:v>69864.649999999994</c:v>
                </c:pt>
                <c:pt idx="874" formatCode="#,##0\ &quot;€&quot;">
                  <c:v>34604.269999999997</c:v>
                </c:pt>
                <c:pt idx="875" formatCode="#,##0\ &quot;€&quot;">
                  <c:v>81386.399999999994</c:v>
                </c:pt>
                <c:pt idx="876" formatCode="#,##0\ &quot;€&quot;">
                  <c:v>107265.52</c:v>
                </c:pt>
                <c:pt idx="877" formatCode="#,##0\ &quot;€&quot;">
                  <c:v>88424.85</c:v>
                </c:pt>
                <c:pt idx="878" formatCode="#,##0\ &quot;€&quot;">
                  <c:v>48269.3</c:v>
                </c:pt>
                <c:pt idx="879" formatCode="#,##0\ &quot;€&quot;">
                  <c:v>202327.67</c:v>
                </c:pt>
                <c:pt idx="880" formatCode="#,##0\ &quot;€&quot;">
                  <c:v>60960.54</c:v>
                </c:pt>
                <c:pt idx="881" formatCode="#,##0\ &quot;€&quot;">
                  <c:v>104491.82</c:v>
                </c:pt>
                <c:pt idx="882" formatCode="#,##0\ &quot;€&quot;">
                  <c:v>50330.11</c:v>
                </c:pt>
                <c:pt idx="883" formatCode="#,##0\ &quot;€&quot;">
                  <c:v>62110.23</c:v>
                </c:pt>
                <c:pt idx="884" formatCode="#,##0\ &quot;€&quot;">
                  <c:v>68508.679999999993</c:v>
                </c:pt>
                <c:pt idx="885" formatCode="#,##0\ &quot;€&quot;">
                  <c:v>63721.72</c:v>
                </c:pt>
                <c:pt idx="886" formatCode="#,##0\ &quot;€&quot;">
                  <c:v>37534.14</c:v>
                </c:pt>
                <c:pt idx="887" formatCode="#,##0\ &quot;€&quot;">
                  <c:v>73535.240000000005</c:v>
                </c:pt>
                <c:pt idx="888" formatCode="#,##0\ &quot;€&quot;">
                  <c:v>61498.78</c:v>
                </c:pt>
                <c:pt idx="889" formatCode="#,##0\ &quot;€&quot;">
                  <c:v>75954.33</c:v>
                </c:pt>
                <c:pt idx="890" formatCode="#,##0\ &quot;€&quot;">
                  <c:v>67517.95</c:v>
                </c:pt>
                <c:pt idx="891" formatCode="#,##0\ &quot;€&quot;">
                  <c:v>224926.55</c:v>
                </c:pt>
                <c:pt idx="892" formatCode="#,##0\ &quot;€&quot;">
                  <c:v>88458.75</c:v>
                </c:pt>
                <c:pt idx="893" formatCode="#,##0\ &quot;€&quot;">
                  <c:v>77198.679999999993</c:v>
                </c:pt>
                <c:pt idx="894" formatCode="#,##0\ &quot;€&quot;">
                  <c:v>52425.06</c:v>
                </c:pt>
                <c:pt idx="895" formatCode="#,##0\ &quot;€&quot;">
                  <c:v>77388</c:v>
                </c:pt>
                <c:pt idx="896" formatCode="#,##0\ &quot;€&quot;">
                  <c:v>136030.39000000001</c:v>
                </c:pt>
                <c:pt idx="897" formatCode="#,##0\ &quot;€&quot;">
                  <c:v>91329.73</c:v>
                </c:pt>
                <c:pt idx="898" formatCode="#,##0\ &quot;€&quot;">
                  <c:v>63411.59</c:v>
                </c:pt>
                <c:pt idx="899" formatCode="#,##0\ &quot;€&quot;">
                  <c:v>88490.3</c:v>
                </c:pt>
                <c:pt idx="900" formatCode="#,##0\ &quot;€&quot;">
                  <c:v>126231.14</c:v>
                </c:pt>
                <c:pt idx="901" formatCode="#,##0\ &quot;€&quot;">
                  <c:v>62680.23</c:v>
                </c:pt>
                <c:pt idx="902" formatCode="#,##0\ &quot;€&quot;">
                  <c:v>37755.1</c:v>
                </c:pt>
                <c:pt idx="903" formatCode="#,##0\ &quot;€&quot;">
                  <c:v>54499.12</c:v>
                </c:pt>
                <c:pt idx="904" formatCode="#,##0\ &quot;€&quot;">
                  <c:v>144426.15</c:v>
                </c:pt>
                <c:pt idx="905" formatCode="#,##0\ &quot;€&quot;">
                  <c:v>9550.6299999999992</c:v>
                </c:pt>
                <c:pt idx="906" formatCode="#,##0\ &quot;€&quot;">
                  <c:v>84352.960000000006</c:v>
                </c:pt>
                <c:pt idx="907" formatCode="#,##0\ &quot;€&quot;">
                  <c:v>52800</c:v>
                </c:pt>
                <c:pt idx="908" formatCode="#,##0\ &quot;€&quot;">
                  <c:v>79205.710000000006</c:v>
                </c:pt>
                <c:pt idx="909" formatCode="#,##0\ &quot;€&quot;">
                  <c:v>106374.01</c:v>
                </c:pt>
                <c:pt idx="910" formatCode="#,##0\ &quot;€&quot;">
                  <c:v>128600.95</c:v>
                </c:pt>
                <c:pt idx="911" formatCode="#,##0\ &quot;€&quot;">
                  <c:v>87450.28</c:v>
                </c:pt>
                <c:pt idx="912" formatCode="#,##0\ &quot;€&quot;">
                  <c:v>26432.43</c:v>
                </c:pt>
                <c:pt idx="913" formatCode="#,##0\ &quot;€&quot;">
                  <c:v>44844.06</c:v>
                </c:pt>
                <c:pt idx="914" formatCode="#,##0\ &quot;€&quot;">
                  <c:v>42729.33</c:v>
                </c:pt>
                <c:pt idx="915" formatCode="#,##0\ &quot;€&quot;">
                  <c:v>55920.52</c:v>
                </c:pt>
                <c:pt idx="916" formatCode="#,##0\ &quot;€&quot;">
                  <c:v>235493.43</c:v>
                </c:pt>
                <c:pt idx="917" formatCode="#,##0\ &quot;€&quot;">
                  <c:v>80159.94</c:v>
                </c:pt>
                <c:pt idx="918" formatCode="#,##0\ &quot;€&quot;">
                  <c:v>114943.99</c:v>
                </c:pt>
                <c:pt idx="919" formatCode="#,##0\ &quot;€&quot;">
                  <c:v>83233.62</c:v>
                </c:pt>
                <c:pt idx="920" formatCode="#,##0\ &quot;€&quot;">
                  <c:v>125718.31</c:v>
                </c:pt>
                <c:pt idx="921" formatCode="#,##0\ &quot;€&quot;">
                  <c:v>94603.85</c:v>
                </c:pt>
                <c:pt idx="922" formatCode="#,##0\ &quot;€&quot;">
                  <c:v>158585.28</c:v>
                </c:pt>
                <c:pt idx="923" formatCode="#,##0\ &quot;€&quot;">
                  <c:v>127597.96</c:v>
                </c:pt>
                <c:pt idx="924" formatCode="#,##0\ &quot;€&quot;">
                  <c:v>43966.13</c:v>
                </c:pt>
                <c:pt idx="925" formatCode="#,##0\ &quot;€&quot;">
                  <c:v>81042.52</c:v>
                </c:pt>
                <c:pt idx="926" formatCode="#,##0\ &quot;€&quot;">
                  <c:v>70214.490000000005</c:v>
                </c:pt>
                <c:pt idx="927" formatCode="#,##0\ &quot;€&quot;">
                  <c:v>157333.32999999999</c:v>
                </c:pt>
                <c:pt idx="928" formatCode="#,##0\ &quot;€&quot;">
                  <c:v>88438.57</c:v>
                </c:pt>
                <c:pt idx="929" formatCode="#,##0\ &quot;€&quot;">
                  <c:v>106538</c:v>
                </c:pt>
                <c:pt idx="930" formatCode="#,##0\ &quot;€&quot;">
                  <c:v>-101156.33</c:v>
                </c:pt>
                <c:pt idx="931" formatCode="#,##0\ &quot;€&quot;">
                  <c:v>166848.35</c:v>
                </c:pt>
                <c:pt idx="932" formatCode="#,##0\ &quot;€&quot;">
                  <c:v>80416.240000000005</c:v>
                </c:pt>
                <c:pt idx="933" formatCode="#,##0\ &quot;€&quot;">
                  <c:v>84867.76</c:v>
                </c:pt>
                <c:pt idx="934" formatCode="#,##0\ &quot;€&quot;">
                  <c:v>89026.73</c:v>
                </c:pt>
                <c:pt idx="935" formatCode="#,##0\ &quot;€&quot;">
                  <c:v>82901.600000000006</c:v>
                </c:pt>
                <c:pt idx="936" formatCode="#,##0\ &quot;€&quot;">
                  <c:v>72207.7</c:v>
                </c:pt>
                <c:pt idx="937" formatCode="#,##0\ &quot;€&quot;">
                  <c:v>83001.539999999994</c:v>
                </c:pt>
                <c:pt idx="938" formatCode="#,##0\ &quot;€&quot;">
                  <c:v>159882.57999999999</c:v>
                </c:pt>
                <c:pt idx="939" formatCode="#,##0\ &quot;€&quot;">
                  <c:v>64008.480000000003</c:v>
                </c:pt>
                <c:pt idx="940" formatCode="#,##0\ &quot;€&quot;">
                  <c:v>70818.22</c:v>
                </c:pt>
                <c:pt idx="941" formatCode="#,##0\ &quot;€&quot;">
                  <c:v>51688.57</c:v>
                </c:pt>
                <c:pt idx="942" formatCode="#,##0\ &quot;€&quot;">
                  <c:v>85603.57</c:v>
                </c:pt>
                <c:pt idx="943" formatCode="#,##0\ &quot;€&quot;">
                  <c:v>128719.5</c:v>
                </c:pt>
                <c:pt idx="944" formatCode="#,##0\ &quot;€&quot;">
                  <c:v>97690.27</c:v>
                </c:pt>
                <c:pt idx="945" formatCode="#,##0\ &quot;€&quot;">
                  <c:v>104680.2</c:v>
                </c:pt>
                <c:pt idx="946" formatCode="#,##0\ &quot;€&quot;">
                  <c:v>150814.82999999999</c:v>
                </c:pt>
                <c:pt idx="947" formatCode="#,##0\ &quot;€&quot;">
                  <c:v>174144.65</c:v>
                </c:pt>
                <c:pt idx="948" formatCode="#,##0\ &quot;€&quot;">
                  <c:v>136451.56</c:v>
                </c:pt>
                <c:pt idx="949" formatCode="#,##0\ &quot;€&quot;">
                  <c:v>52117.47</c:v>
                </c:pt>
                <c:pt idx="950" formatCode="#,##0\ &quot;€&quot;">
                  <c:v>74970.399999999994</c:v>
                </c:pt>
                <c:pt idx="951" formatCode="#,##0\ &quot;€&quot;">
                  <c:v>78659.600000000006</c:v>
                </c:pt>
                <c:pt idx="952" formatCode="#,##0\ &quot;€&quot;">
                  <c:v>65655.149999999994</c:v>
                </c:pt>
                <c:pt idx="953" formatCode="#,##0\ &quot;€&quot;">
                  <c:v>49533.14</c:v>
                </c:pt>
                <c:pt idx="954" formatCode="#,##0\ &quot;€&quot;">
                  <c:v>84968.29</c:v>
                </c:pt>
                <c:pt idx="955" formatCode="#,##0\ &quot;€&quot;">
                  <c:v>83908.13</c:v>
                </c:pt>
                <c:pt idx="956" formatCode="#,##0\ &quot;€&quot;">
                  <c:v>127660.38</c:v>
                </c:pt>
                <c:pt idx="957" formatCode="#,##0\ &quot;€&quot;">
                  <c:v>40760.230000000003</c:v>
                </c:pt>
                <c:pt idx="958" formatCode="#,##0\ &quot;€&quot;">
                  <c:v>138628.32</c:v>
                </c:pt>
                <c:pt idx="959" formatCode="#,##0\ &quot;€&quot;">
                  <c:v>74630.13</c:v>
                </c:pt>
                <c:pt idx="960" formatCode="#,##0\ &quot;€&quot;">
                  <c:v>46362.65</c:v>
                </c:pt>
                <c:pt idx="961" formatCode="#,##0\ &quot;€&quot;">
                  <c:v>74665</c:v>
                </c:pt>
                <c:pt idx="962" formatCode="#,##0\ &quot;€&quot;">
                  <c:v>92516.800000000003</c:v>
                </c:pt>
                <c:pt idx="963" formatCode="#,##0\ &quot;€&quot;">
                  <c:v>100415.6</c:v>
                </c:pt>
                <c:pt idx="964" formatCode="#,##0\ &quot;€&quot;">
                  <c:v>71481.070000000007</c:v>
                </c:pt>
                <c:pt idx="965" formatCode="#,##0\ &quot;€&quot;">
                  <c:v>86266.44</c:v>
                </c:pt>
                <c:pt idx="966" formatCode="#,##0\ &quot;€&quot;">
                  <c:v>77044</c:v>
                </c:pt>
                <c:pt idx="967" formatCode="#,##0\ &quot;€&quot;">
                  <c:v>49217.13</c:v>
                </c:pt>
                <c:pt idx="968" formatCode="#,##0\ &quot;€&quot;">
                  <c:v>77454.86</c:v>
                </c:pt>
                <c:pt idx="969" formatCode="#,##0\ &quot;€&quot;">
                  <c:v>93709.93</c:v>
                </c:pt>
                <c:pt idx="970" formatCode="#,##0\ &quot;€&quot;">
                  <c:v>56896.75</c:v>
                </c:pt>
                <c:pt idx="971" formatCode="#,##0\ &quot;€&quot;">
                  <c:v>62185.25</c:v>
                </c:pt>
                <c:pt idx="972" formatCode="#,##0\ &quot;€&quot;">
                  <c:v>67109.399999999994</c:v>
                </c:pt>
                <c:pt idx="973" formatCode="#,##0\ &quot;€&quot;">
                  <c:v>68852.899999999994</c:v>
                </c:pt>
                <c:pt idx="974" formatCode="#,##0\ &quot;€&quot;">
                  <c:v>119575.05</c:v>
                </c:pt>
                <c:pt idx="975" formatCode="#,##0\ &quot;€&quot;">
                  <c:v>148134.34</c:v>
                </c:pt>
                <c:pt idx="976" formatCode="#,##0\ &quot;€&quot;">
                  <c:v>45063.95</c:v>
                </c:pt>
                <c:pt idx="977" formatCode="#,##0\ &quot;€&quot;">
                  <c:v>101263.13</c:v>
                </c:pt>
                <c:pt idx="978" formatCode="#,##0\ &quot;€&quot;">
                  <c:v>99156.71</c:v>
                </c:pt>
                <c:pt idx="979" formatCode="#,##0\ &quot;€&quot;">
                  <c:v>133694</c:v>
                </c:pt>
                <c:pt idx="980" formatCode="#,##0\ &quot;€&quot;">
                  <c:v>103557.15</c:v>
                </c:pt>
                <c:pt idx="981" formatCode="#,##0\ &quot;€&quot;">
                  <c:v>94886.36</c:v>
                </c:pt>
                <c:pt idx="982" formatCode="#,##0\ &quot;€&quot;">
                  <c:v>123876.82</c:v>
                </c:pt>
                <c:pt idx="983" formatCode="#,##0\ &quot;€&quot;">
                  <c:v>63495.57</c:v>
                </c:pt>
                <c:pt idx="984" formatCode="#,##0\ &quot;€&quot;">
                  <c:v>127759.71</c:v>
                </c:pt>
                <c:pt idx="985" formatCode="#,##0\ &quot;€&quot;">
                  <c:v>86135.88</c:v>
                </c:pt>
                <c:pt idx="986" formatCode="#,##0\ &quot;€&quot;">
                  <c:v>69107.240000000005</c:v>
                </c:pt>
                <c:pt idx="987" formatCode="#,##0\ &quot;€&quot;">
                  <c:v>88412.29</c:v>
                </c:pt>
                <c:pt idx="988" formatCode="#,##0\ &quot;€&quot;">
                  <c:v>44024.67</c:v>
                </c:pt>
                <c:pt idx="989" formatCode="#,##0\ &quot;€&quot;">
                  <c:v>67995.88</c:v>
                </c:pt>
                <c:pt idx="990" formatCode="#,##0\ &quot;€&quot;">
                  <c:v>90302.43</c:v>
                </c:pt>
                <c:pt idx="991" formatCode="#,##0\ &quot;€&quot;">
                  <c:v>53883.47</c:v>
                </c:pt>
                <c:pt idx="992" formatCode="#,##0\ &quot;€&quot;">
                  <c:v>89167.88</c:v>
                </c:pt>
                <c:pt idx="993" formatCode="#,##0\ &quot;€&quot;">
                  <c:v>63441.79</c:v>
                </c:pt>
                <c:pt idx="994" formatCode="#,##0\ &quot;€&quot;">
                  <c:v>31353</c:v>
                </c:pt>
                <c:pt idx="995" formatCode="#,##0\ &quot;€&quot;">
                  <c:v>25017</c:v>
                </c:pt>
                <c:pt idx="996" formatCode="#,##0\ &quot;€&quot;">
                  <c:v>456005.47</c:v>
                </c:pt>
                <c:pt idx="997" formatCode="#,##0\ &quot;€&quot;">
                  <c:v>116764.89</c:v>
                </c:pt>
                <c:pt idx="998" formatCode="#,##0\ &quot;€&quot;">
                  <c:v>57259.38</c:v>
                </c:pt>
                <c:pt idx="999" formatCode="#,##0\ &quot;€&quot;">
                  <c:v>57126.18</c:v>
                </c:pt>
                <c:pt idx="1000" formatCode="#,##0\ &quot;€&quot;">
                  <c:v>58524.24</c:v>
                </c:pt>
                <c:pt idx="1001" formatCode="#,##0\ &quot;€&quot;">
                  <c:v>60231.96</c:v>
                </c:pt>
                <c:pt idx="1002" formatCode="#,##0\ &quot;€&quot;">
                  <c:v>61425.760000000002</c:v>
                </c:pt>
                <c:pt idx="1003" formatCode="#,##0\ &quot;€&quot;">
                  <c:v>222898.26</c:v>
                </c:pt>
                <c:pt idx="1004" formatCode="#,##0\ &quot;€&quot;">
                  <c:v>37023.760000000002</c:v>
                </c:pt>
                <c:pt idx="1005" formatCode="#,##0\ &quot;€&quot;">
                  <c:v>73623</c:v>
                </c:pt>
                <c:pt idx="1006" formatCode="#,##0\ &quot;€&quot;">
                  <c:v>42996.44</c:v>
                </c:pt>
                <c:pt idx="1007" formatCode="#,##0\ &quot;€&quot;">
                  <c:v>67840.97</c:v>
                </c:pt>
                <c:pt idx="1008" formatCode="#,##0\ &quot;€&quot;">
                  <c:v>49140.56</c:v>
                </c:pt>
                <c:pt idx="1009" formatCode="#,##0\ &quot;€&quot;">
                  <c:v>103676.07</c:v>
                </c:pt>
                <c:pt idx="1010" formatCode="#,##0\ &quot;€&quot;">
                  <c:v>200183.46</c:v>
                </c:pt>
                <c:pt idx="1011" formatCode="#,##0\ &quot;€&quot;">
                  <c:v>87995.87</c:v>
                </c:pt>
                <c:pt idx="1012" formatCode="#,##0\ &quot;€&quot;">
                  <c:v>93629.23</c:v>
                </c:pt>
                <c:pt idx="1013" formatCode="#,##0\ &quot;€&quot;">
                  <c:v>58500</c:v>
                </c:pt>
                <c:pt idx="1014" formatCode="#,##0\ &quot;€&quot;">
                  <c:v>70343.33</c:v>
                </c:pt>
                <c:pt idx="1015" formatCode="#,##0\ &quot;€&quot;">
                  <c:v>22455.18</c:v>
                </c:pt>
                <c:pt idx="1016" formatCode="#,##0\ &quot;€&quot;">
                  <c:v>73644.81</c:v>
                </c:pt>
                <c:pt idx="1017" formatCode="#,##0\ &quot;€&quot;">
                  <c:v>98393.69</c:v>
                </c:pt>
                <c:pt idx="1018" formatCode="#,##0\ &quot;€&quot;">
                  <c:v>69243.61</c:v>
                </c:pt>
                <c:pt idx="1019" formatCode="#,##0\ &quot;€&quot;">
                  <c:v>79164.78</c:v>
                </c:pt>
                <c:pt idx="1020" formatCode="#,##0\ &quot;€&quot;">
                  <c:v>30498</c:v>
                </c:pt>
                <c:pt idx="1021" formatCode="#,##0\ &quot;€&quot;">
                  <c:v>81334.25</c:v>
                </c:pt>
                <c:pt idx="1022" formatCode="#,##0\ &quot;€&quot;">
                  <c:v>92491.8</c:v>
                </c:pt>
                <c:pt idx="1023" formatCode="#,##0\ &quot;€&quot;">
                  <c:v>76614.05</c:v>
                </c:pt>
                <c:pt idx="1024" formatCode="#,##0\ &quot;€&quot;">
                  <c:v>33133.1</c:v>
                </c:pt>
                <c:pt idx="1025" formatCode="#,##0\ &quot;€&quot;">
                  <c:v>17326.43</c:v>
                </c:pt>
                <c:pt idx="1026" formatCode="#,##0\ &quot;€&quot;">
                  <c:v>71532.08</c:v>
                </c:pt>
                <c:pt idx="1027" formatCode="#,##0\ &quot;€&quot;">
                  <c:v>126818.45</c:v>
                </c:pt>
                <c:pt idx="1028" formatCode="#,##0\ &quot;€&quot;">
                  <c:v>48437.88</c:v>
                </c:pt>
                <c:pt idx="1029" formatCode="#,##0\ &quot;€&quot;">
                  <c:v>90235.55</c:v>
                </c:pt>
                <c:pt idx="1030" formatCode="#,##0\ &quot;€&quot;">
                  <c:v>141699.25</c:v>
                </c:pt>
                <c:pt idx="1031" formatCode="#,##0\ &quot;€&quot;">
                  <c:v>89352</c:v>
                </c:pt>
                <c:pt idx="1032" formatCode="#,##0\ &quot;€&quot;">
                  <c:v>62406.41</c:v>
                </c:pt>
                <c:pt idx="1033" formatCode="#,##0\ &quot;€&quot;">
                  <c:v>64271.29</c:v>
                </c:pt>
                <c:pt idx="1034" formatCode="#,##0\ &quot;€&quot;">
                  <c:v>92453.98</c:v>
                </c:pt>
                <c:pt idx="1035" formatCode="#,##0\ &quot;€&quot;">
                  <c:v>75073.77</c:v>
                </c:pt>
                <c:pt idx="1036" formatCode="#,##0\ &quot;€&quot;">
                  <c:v>51099.49</c:v>
                </c:pt>
                <c:pt idx="1037" formatCode="#,##0\ &quot;€&quot;">
                  <c:v>83202.13</c:v>
                </c:pt>
                <c:pt idx="1038" formatCode="#,##0\ &quot;€&quot;">
                  <c:v>125282.24000000001</c:v>
                </c:pt>
                <c:pt idx="1039" formatCode="#,##0\ &quot;€&quot;">
                  <c:v>57093.57</c:v>
                </c:pt>
                <c:pt idx="1040" formatCode="#,##0\ &quot;€&quot;">
                  <c:v>68585.259999999995</c:v>
                </c:pt>
                <c:pt idx="1041" formatCode="#,##0\ &quot;€&quot;">
                  <c:v>78336.61</c:v>
                </c:pt>
                <c:pt idx="1042" formatCode="#,##0\ &quot;€&quot;">
                  <c:v>55719.46</c:v>
                </c:pt>
                <c:pt idx="1043" formatCode="#,##0\ &quot;€&quot;">
                  <c:v>78545.399999999994</c:v>
                </c:pt>
                <c:pt idx="1044" formatCode="#,##0\ &quot;€&quot;">
                  <c:v>78586.25</c:v>
                </c:pt>
                <c:pt idx="1045" formatCode="#,##0\ &quot;€&quot;">
                  <c:v>44829.89</c:v>
                </c:pt>
                <c:pt idx="1046" formatCode="#,##0\ &quot;€&quot;">
                  <c:v>54597.25</c:v>
                </c:pt>
                <c:pt idx="1047" formatCode="#,##0\ &quot;€&quot;">
                  <c:v>26289</c:v>
                </c:pt>
                <c:pt idx="1048" formatCode="#,##0\ &quot;€&quot;">
                  <c:v>113676.96</c:v>
                </c:pt>
                <c:pt idx="1049" formatCode="#,##0\ &quot;€&quot;">
                  <c:v>58306.89</c:v>
                </c:pt>
                <c:pt idx="1050" formatCode="#,##0\ &quot;€&quot;">
                  <c:v>53307.95</c:v>
                </c:pt>
                <c:pt idx="1051" formatCode="#,##0\ &quot;€&quot;">
                  <c:v>129263.81</c:v>
                </c:pt>
                <c:pt idx="1052" formatCode="#,##0\ &quot;€&quot;">
                  <c:v>8683.1299999999992</c:v>
                </c:pt>
                <c:pt idx="1053" formatCode="#,##0\ &quot;€&quot;">
                  <c:v>54111.97</c:v>
                </c:pt>
                <c:pt idx="1054" formatCode="#,##0\ &quot;€&quot;">
                  <c:v>70351.67</c:v>
                </c:pt>
                <c:pt idx="1055" formatCode="#,##0\ &quot;€&quot;">
                  <c:v>41200</c:v>
                </c:pt>
                <c:pt idx="1056" formatCode="#,##0\ &quot;€&quot;">
                  <c:v>77344.36</c:v>
                </c:pt>
                <c:pt idx="1057" formatCode="#,##0\ &quot;€&quot;">
                  <c:v>53761.25</c:v>
                </c:pt>
                <c:pt idx="1058" formatCode="#,##0\ &quot;€&quot;">
                  <c:v>43088.56</c:v>
                </c:pt>
                <c:pt idx="1059" formatCode="#,##0\ &quot;€&quot;">
                  <c:v>56653.43</c:v>
                </c:pt>
                <c:pt idx="1060" formatCode="#,##0\ &quot;€&quot;">
                  <c:v>72144.28</c:v>
                </c:pt>
                <c:pt idx="1061" formatCode="#,##0\ &quot;€&quot;">
                  <c:v>-1168</c:v>
                </c:pt>
                <c:pt idx="1062" formatCode="#,##0\ &quot;€&quot;">
                  <c:v>86121.29</c:v>
                </c:pt>
                <c:pt idx="1063" formatCode="#,##0\ &quot;€&quot;">
                  <c:v>162173.28</c:v>
                </c:pt>
                <c:pt idx="1064" formatCode="#,##0\ &quot;€&quot;">
                  <c:v>93210.92</c:v>
                </c:pt>
                <c:pt idx="1065" formatCode="#,##0\ &quot;€&quot;">
                  <c:v>70950.67</c:v>
                </c:pt>
                <c:pt idx="1066" formatCode="#,##0\ &quot;€&quot;">
                  <c:v>73166.25</c:v>
                </c:pt>
                <c:pt idx="1067" formatCode="#,##0\ &quot;€&quot;">
                  <c:v>79788.78</c:v>
                </c:pt>
                <c:pt idx="1068" formatCode="#,##0\ &quot;€&quot;">
                  <c:v>140083.82999999999</c:v>
                </c:pt>
                <c:pt idx="1069" formatCode="#,##0\ &quot;€&quot;">
                  <c:v>68585.460000000006</c:v>
                </c:pt>
                <c:pt idx="1070" formatCode="#,##0\ &quot;€&quot;">
                  <c:v>92657.31</c:v>
                </c:pt>
                <c:pt idx="1071" formatCode="#,##0\ &quot;€&quot;">
                  <c:v>25547.66</c:v>
                </c:pt>
                <c:pt idx="1072" formatCode="#,##0\ &quot;€&quot;">
                  <c:v>80640.47</c:v>
                </c:pt>
                <c:pt idx="1073" formatCode="#,##0\ &quot;€&quot;">
                  <c:v>141670.73000000001</c:v>
                </c:pt>
                <c:pt idx="1074" formatCode="#,##0\ &quot;€&quot;">
                  <c:v>161849.82999999999</c:v>
                </c:pt>
                <c:pt idx="1075" formatCode="#,##0\ &quot;€&quot;">
                  <c:v>154749.62</c:v>
                </c:pt>
                <c:pt idx="1076" formatCode="#,##0\ &quot;€&quot;">
                  <c:v>115488.69</c:v>
                </c:pt>
                <c:pt idx="1077" formatCode="#,##0\ &quot;€&quot;">
                  <c:v>98255.88</c:v>
                </c:pt>
                <c:pt idx="1078" formatCode="#,##0\ &quot;€&quot;">
                  <c:v>52392.23</c:v>
                </c:pt>
                <c:pt idx="1079" formatCode="#,##0\ &quot;€&quot;">
                  <c:v>76552.350000000006</c:v>
                </c:pt>
                <c:pt idx="1080" formatCode="#,##0\ &quot;€&quot;">
                  <c:v>83709.850000000006</c:v>
                </c:pt>
                <c:pt idx="1081" formatCode="#,##0\ &quot;€&quot;">
                  <c:v>118686.44</c:v>
                </c:pt>
                <c:pt idx="1082" formatCode="#,##0\ &quot;€&quot;">
                  <c:v>82303.92</c:v>
                </c:pt>
                <c:pt idx="1083" formatCode="#,##0\ &quot;€&quot;">
                  <c:v>67447.95</c:v>
                </c:pt>
                <c:pt idx="1084" formatCode="#,##0\ &quot;€&quot;">
                  <c:v>46839.1</c:v>
                </c:pt>
                <c:pt idx="1085" formatCode="#,##0\ &quot;€&quot;">
                  <c:v>103187.71</c:v>
                </c:pt>
                <c:pt idx="1086" formatCode="#,##0\ &quot;€&quot;">
                  <c:v>79547.5</c:v>
                </c:pt>
                <c:pt idx="1087" formatCode="#,##0\ &quot;€&quot;">
                  <c:v>74293.429999999993</c:v>
                </c:pt>
                <c:pt idx="1088" formatCode="#,##0\ &quot;€&quot;">
                  <c:v>45052.04</c:v>
                </c:pt>
                <c:pt idx="1089" formatCode="#,##0\ &quot;€&quot;">
                  <c:v>119358.76</c:v>
                </c:pt>
                <c:pt idx="1090" formatCode="#,##0\ &quot;€&quot;">
                  <c:v>96105.26</c:v>
                </c:pt>
                <c:pt idx="1091" formatCode="#,##0\ &quot;€&quot;">
                  <c:v>64898.27</c:v>
                </c:pt>
                <c:pt idx="1092" formatCode="#,##0\ &quot;€&quot;">
                  <c:v>47407.7</c:v>
                </c:pt>
                <c:pt idx="1093" formatCode="#,##0\ &quot;€&quot;">
                  <c:v>142709.10999999999</c:v>
                </c:pt>
                <c:pt idx="1094" formatCode="#,##0\ &quot;€&quot;">
                  <c:v>68242.77</c:v>
                </c:pt>
                <c:pt idx="1095" formatCode="#,##0\ &quot;€&quot;">
                  <c:v>76221.259999999995</c:v>
                </c:pt>
                <c:pt idx="1096" formatCode="#,##0\ &quot;€&quot;">
                  <c:v>72448</c:v>
                </c:pt>
                <c:pt idx="1097" formatCode="#,##0\ &quot;€&quot;">
                  <c:v>50020.53</c:v>
                </c:pt>
                <c:pt idx="1098" formatCode="#,##0\ &quot;€&quot;">
                  <c:v>68276.929999999993</c:v>
                </c:pt>
                <c:pt idx="1099" formatCode="#,##0\ &quot;€&quot;">
                  <c:v>85132.25</c:v>
                </c:pt>
                <c:pt idx="1100" formatCode="#,##0\ &quot;€&quot;">
                  <c:v>43742.93</c:v>
                </c:pt>
                <c:pt idx="1101" formatCode="#,##0\ &quot;€&quot;">
                  <c:v>44615.56</c:v>
                </c:pt>
                <c:pt idx="1102" formatCode="#,##0\ &quot;€&quot;">
                  <c:v>43348.26</c:v>
                </c:pt>
                <c:pt idx="1103" formatCode="#,##0\ &quot;€&quot;">
                  <c:v>176606.24</c:v>
                </c:pt>
                <c:pt idx="1104" formatCode="#,##0\ &quot;€&quot;">
                  <c:v>51073.83</c:v>
                </c:pt>
                <c:pt idx="1105" formatCode="#,##0\ &quot;€&quot;">
                  <c:v>169012.88</c:v>
                </c:pt>
                <c:pt idx="1106" formatCode="#,##0\ &quot;€&quot;">
                  <c:v>271774.28999999998</c:v>
                </c:pt>
                <c:pt idx="1107" formatCode="#,##0\ &quot;€&quot;">
                  <c:v>56039.38</c:v>
                </c:pt>
                <c:pt idx="1108" formatCode="#,##0\ &quot;€&quot;">
                  <c:v>47307.14</c:v>
                </c:pt>
                <c:pt idx="1109" formatCode="#,##0\ &quot;€&quot;">
                  <c:v>146975.20000000001</c:v>
                </c:pt>
                <c:pt idx="1110" formatCode="#,##0\ &quot;€&quot;">
                  <c:v>32629.919999999998</c:v>
                </c:pt>
                <c:pt idx="1111" formatCode="#,##0\ &quot;€&quot;">
                  <c:v>82200.61</c:v>
                </c:pt>
                <c:pt idx="1112" formatCode="#,##0\ &quot;€&quot;">
                  <c:v>105702</c:v>
                </c:pt>
                <c:pt idx="1113" formatCode="#,##0\ &quot;€&quot;">
                  <c:v>197220.23</c:v>
                </c:pt>
                <c:pt idx="1114" formatCode="#,##0\ &quot;€&quot;">
                  <c:v>64636.73</c:v>
                </c:pt>
                <c:pt idx="1115" formatCode="#,##0\ &quot;€&quot;">
                  <c:v>102563</c:v>
                </c:pt>
                <c:pt idx="1116" formatCode="#,##0\ &quot;€&quot;">
                  <c:v>102755.2</c:v>
                </c:pt>
                <c:pt idx="1117" formatCode="#,##0\ &quot;€&quot;">
                  <c:v>93345.600000000006</c:v>
                </c:pt>
                <c:pt idx="1118" formatCode="#,##0\ &quot;€&quot;">
                  <c:v>296828</c:v>
                </c:pt>
                <c:pt idx="1119" formatCode="#,##0\ &quot;€&quot;">
                  <c:v>41500.65</c:v>
                </c:pt>
                <c:pt idx="1120" formatCode="#,##0\ &quot;€&quot;">
                  <c:v>234694.1</c:v>
                </c:pt>
                <c:pt idx="1121" formatCode="#,##0\ &quot;€&quot;">
                  <c:v>101749.22</c:v>
                </c:pt>
                <c:pt idx="1122" formatCode="#,##0\ &quot;€&quot;">
                  <c:v>59359.97</c:v>
                </c:pt>
                <c:pt idx="1123" formatCode="#,##0\ &quot;€&quot;">
                  <c:v>212932.43</c:v>
                </c:pt>
                <c:pt idx="1124" formatCode="#,##0\ &quot;€&quot;">
                  <c:v>87987.75</c:v>
                </c:pt>
                <c:pt idx="1125" formatCode="#,##0\ &quot;€&quot;">
                  <c:v>53500</c:v>
                </c:pt>
                <c:pt idx="1126" formatCode="#,##0\ &quot;€&quot;">
                  <c:v>285926.71000000002</c:v>
                </c:pt>
                <c:pt idx="1127" formatCode="#,##0\ &quot;€&quot;">
                  <c:v>54238.879999999997</c:v>
                </c:pt>
                <c:pt idx="1128" formatCode="#,##0\ &quot;€&quot;">
                  <c:v>87122.84</c:v>
                </c:pt>
                <c:pt idx="1129" formatCode="#,##0\ &quot;€&quot;">
                  <c:v>70236.240000000005</c:v>
                </c:pt>
                <c:pt idx="1130" formatCode="#,##0\ &quot;€&quot;">
                  <c:v>64656.11</c:v>
                </c:pt>
                <c:pt idx="1131" formatCode="#,##0\ &quot;€&quot;">
                  <c:v>64799.6</c:v>
                </c:pt>
                <c:pt idx="1132" formatCode="#,##0\ &quot;€&quot;">
                  <c:v>62642.67</c:v>
                </c:pt>
                <c:pt idx="1133" formatCode="#,##0\ &quot;€&quot;">
                  <c:v>55531.89</c:v>
                </c:pt>
                <c:pt idx="1134" formatCode="#,##0\ &quot;€&quot;">
                  <c:v>-13133998.109999999</c:v>
                </c:pt>
                <c:pt idx="1135" formatCode="#,##0\ &quot;€&quot;">
                  <c:v>63707.67</c:v>
                </c:pt>
                <c:pt idx="1136" formatCode="#,##0\ &quot;€&quot;">
                  <c:v>53976.87</c:v>
                </c:pt>
                <c:pt idx="1137" formatCode="#,##0\ &quot;€&quot;">
                  <c:v>77079.289999999994</c:v>
                </c:pt>
                <c:pt idx="1138" formatCode="#,##0\ &quot;€&quot;">
                  <c:v>68031</c:v>
                </c:pt>
                <c:pt idx="1139" formatCode="#,##0\ &quot;€&quot;">
                  <c:v>81874.27</c:v>
                </c:pt>
                <c:pt idx="1140" formatCode="#,##0\ &quot;€&quot;">
                  <c:v>93289.04</c:v>
                </c:pt>
                <c:pt idx="1141" formatCode="#,##0\ &quot;€&quot;">
                  <c:v>103688.44</c:v>
                </c:pt>
                <c:pt idx="1142" formatCode="#,##0\ &quot;€&quot;">
                  <c:v>37897.15</c:v>
                </c:pt>
                <c:pt idx="1143" formatCode="#,##0\ &quot;€&quot;">
                  <c:v>86946.77</c:v>
                </c:pt>
                <c:pt idx="1144" formatCode="#,##0\ &quot;€&quot;">
                  <c:v>86430.94</c:v>
                </c:pt>
                <c:pt idx="1145" formatCode="#,##0\ &quot;€&quot;">
                  <c:v>87205.85</c:v>
                </c:pt>
                <c:pt idx="1146" formatCode="#,##0\ &quot;€&quot;">
                  <c:v>50493.760000000002</c:v>
                </c:pt>
                <c:pt idx="1147" formatCode="#,##0\ &quot;€&quot;">
                  <c:v>78589.33</c:v>
                </c:pt>
                <c:pt idx="1148" formatCode="#,##0\ &quot;€&quot;">
                  <c:v>107692.31</c:v>
                </c:pt>
                <c:pt idx="1149" formatCode="#,##0\ &quot;€&quot;">
                  <c:v>50342.96</c:v>
                </c:pt>
                <c:pt idx="1150" formatCode="#,##0\ &quot;€&quot;">
                  <c:v>132573.5</c:v>
                </c:pt>
                <c:pt idx="1151" formatCode="#,##0\ &quot;€&quot;">
                  <c:v>86875.6</c:v>
                </c:pt>
                <c:pt idx="1152" formatCode="#,##0\ &quot;€&quot;">
                  <c:v>89719.5</c:v>
                </c:pt>
                <c:pt idx="1153" formatCode="#,##0\ &quot;€&quot;">
                  <c:v>186077.13</c:v>
                </c:pt>
                <c:pt idx="1154" formatCode="#,##0\ &quot;€&quot;">
                  <c:v>59866.66</c:v>
                </c:pt>
                <c:pt idx="1155" formatCode="#,##0\ &quot;€&quot;">
                  <c:v>89857.279999999999</c:v>
                </c:pt>
                <c:pt idx="1156" formatCode="#,##0\ &quot;€&quot;">
                  <c:v>59767.86</c:v>
                </c:pt>
                <c:pt idx="1157" formatCode="#,##0\ &quot;€&quot;">
                  <c:v>515192.45</c:v>
                </c:pt>
                <c:pt idx="1158" formatCode="#,##0\ &quot;€&quot;">
                  <c:v>217376.56</c:v>
                </c:pt>
                <c:pt idx="1159" formatCode="#,##0\ &quot;€&quot;">
                  <c:v>32631.41</c:v>
                </c:pt>
                <c:pt idx="1160" formatCode="#,##0\ &quot;€&quot;">
                  <c:v>84520.24</c:v>
                </c:pt>
                <c:pt idx="1161" formatCode="#,##0\ &quot;€&quot;">
                  <c:v>48751.6</c:v>
                </c:pt>
                <c:pt idx="1162" formatCode="#,##0\ &quot;€&quot;">
                  <c:v>108141.61</c:v>
                </c:pt>
                <c:pt idx="1163" formatCode="#,##0\ &quot;€&quot;">
                  <c:v>97792.21</c:v>
                </c:pt>
                <c:pt idx="1164" formatCode="#,##0\ &quot;€&quot;">
                  <c:v>43853.79</c:v>
                </c:pt>
                <c:pt idx="1165" formatCode="#,##0\ &quot;€&quot;">
                  <c:v>103527.19</c:v>
                </c:pt>
                <c:pt idx="1166" formatCode="#,##0\ &quot;€&quot;">
                  <c:v>97854.25</c:v>
                </c:pt>
                <c:pt idx="1167" formatCode="#,##0\ &quot;€&quot;">
                  <c:v>66006</c:v>
                </c:pt>
                <c:pt idx="1168" formatCode="#,##0\ &quot;€&quot;">
                  <c:v>90449.91</c:v>
                </c:pt>
                <c:pt idx="1169" formatCode="#,##0\ &quot;€&quot;">
                  <c:v>64990.17</c:v>
                </c:pt>
                <c:pt idx="1170" formatCode="#,##0\ &quot;€&quot;">
                  <c:v>20266.71</c:v>
                </c:pt>
                <c:pt idx="1171" formatCode="#,##0\ &quot;€&quot;">
                  <c:v>47216.95</c:v>
                </c:pt>
                <c:pt idx="1172" formatCode="#,##0\ &quot;€&quot;">
                  <c:v>56502.85</c:v>
                </c:pt>
                <c:pt idx="1173" formatCode="#,##0\ &quot;€&quot;">
                  <c:v>62416.75</c:v>
                </c:pt>
                <c:pt idx="1174" formatCode="#,##0\ &quot;€&quot;">
                  <c:v>65179.26</c:v>
                </c:pt>
                <c:pt idx="1175" formatCode="#,##0\ &quot;€&quot;">
                  <c:v>88937</c:v>
                </c:pt>
                <c:pt idx="1176" formatCode="#,##0\ &quot;€&quot;">
                  <c:v>133814.39999999999</c:v>
                </c:pt>
                <c:pt idx="1177" formatCode="#,##0\ &quot;€&quot;">
                  <c:v>67600</c:v>
                </c:pt>
                <c:pt idx="1178" formatCode="#,##0\ &quot;€&quot;">
                  <c:v>54043.81</c:v>
                </c:pt>
                <c:pt idx="1179" formatCode="#,##0\ &quot;€&quot;">
                  <c:v>-44241.81</c:v>
                </c:pt>
                <c:pt idx="1180" formatCode="#,##0\ &quot;€&quot;">
                  <c:v>82448.33</c:v>
                </c:pt>
                <c:pt idx="1181" formatCode="#,##0\ &quot;€&quot;">
                  <c:v>107328.28</c:v>
                </c:pt>
                <c:pt idx="1182" formatCode="#,##0\ &quot;€&quot;">
                  <c:v>65155.74</c:v>
                </c:pt>
                <c:pt idx="1183" formatCode="#,##0\ &quot;€&quot;">
                  <c:v>71578.95</c:v>
                </c:pt>
                <c:pt idx="1184" formatCode="#,##0\ &quot;€&quot;">
                  <c:v>-122916.29</c:v>
                </c:pt>
                <c:pt idx="1185" formatCode="#,##0\ &quot;€&quot;">
                  <c:v>185691.68</c:v>
                </c:pt>
                <c:pt idx="1186" formatCode="#,##0\ &quot;€&quot;">
                  <c:v>70555.33</c:v>
                </c:pt>
                <c:pt idx="1187" formatCode="#,##0\ &quot;€&quot;">
                  <c:v>123076.53</c:v>
                </c:pt>
                <c:pt idx="1188" formatCode="#,##0\ &quot;€&quot;">
                  <c:v>82554.64</c:v>
                </c:pt>
                <c:pt idx="1189" formatCode="#,##0\ &quot;€&quot;">
                  <c:v>63020.4</c:v>
                </c:pt>
                <c:pt idx="1190" formatCode="#,##0\ &quot;€&quot;">
                  <c:v>-24114.22</c:v>
                </c:pt>
                <c:pt idx="1191" formatCode="#,##0\ &quot;€&quot;">
                  <c:v>66439.350000000006</c:v>
                </c:pt>
                <c:pt idx="1192" formatCode="#,##0\ &quot;€&quot;">
                  <c:v>43513.78</c:v>
                </c:pt>
                <c:pt idx="1193" formatCode="#,##0\ &quot;€&quot;">
                  <c:v>72384.09</c:v>
                </c:pt>
                <c:pt idx="1194" formatCode="#,##0\ &quot;€&quot;">
                  <c:v>76161.210000000006</c:v>
                </c:pt>
                <c:pt idx="1195" formatCode="#,##0\ &quot;€&quot;">
                  <c:v>48455.93</c:v>
                </c:pt>
                <c:pt idx="1196" formatCode="#,##0\ &quot;€&quot;">
                  <c:v>126908.41</c:v>
                </c:pt>
                <c:pt idx="1197" formatCode="#,##0\ &quot;€&quot;">
                  <c:v>118211</c:v>
                </c:pt>
                <c:pt idx="1198" formatCode="#,##0\ &quot;€&quot;">
                  <c:v>56553.65</c:v>
                </c:pt>
                <c:pt idx="1199" formatCode="#,##0\ &quot;€&quot;">
                  <c:v>198098.76</c:v>
                </c:pt>
                <c:pt idx="1200" formatCode="#,##0\ &quot;€&quot;">
                  <c:v>51469</c:v>
                </c:pt>
                <c:pt idx="1201" formatCode="#,##0\ &quot;€&quot;">
                  <c:v>68180.149999999994</c:v>
                </c:pt>
                <c:pt idx="1202" formatCode="#,##0\ &quot;€&quot;">
                  <c:v>40608.379999999997</c:v>
                </c:pt>
                <c:pt idx="1203" formatCode="#,##0\ &quot;€&quot;">
                  <c:v>298269.19</c:v>
                </c:pt>
                <c:pt idx="1204" formatCode="#,##0\ &quot;€&quot;">
                  <c:v>326698.76</c:v>
                </c:pt>
                <c:pt idx="1205" formatCode="#,##0\ &quot;€&quot;">
                  <c:v>54328.6</c:v>
                </c:pt>
                <c:pt idx="1206" formatCode="#,##0\ &quot;€&quot;">
                  <c:v>8518.7000000000007</c:v>
                </c:pt>
                <c:pt idx="1207" formatCode="#,##0\ &quot;€&quot;">
                  <c:v>69796.47</c:v>
                </c:pt>
                <c:pt idx="1208" formatCode="#,##0\ &quot;€&quot;">
                  <c:v>267098.83</c:v>
                </c:pt>
                <c:pt idx="1209" formatCode="#,##0\ &quot;€&quot;">
                  <c:v>54759.18</c:v>
                </c:pt>
                <c:pt idx="1210" formatCode="#,##0\ &quot;€&quot;">
                  <c:v>63327.69</c:v>
                </c:pt>
                <c:pt idx="1211" formatCode="#,##0\ &quot;€&quot;">
                  <c:v>68541.84</c:v>
                </c:pt>
                <c:pt idx="1212" formatCode="#,##0\ &quot;€&quot;">
                  <c:v>41619.4</c:v>
                </c:pt>
                <c:pt idx="1213" formatCode="#,##0\ &quot;€&quot;">
                  <c:v>204067</c:v>
                </c:pt>
                <c:pt idx="1214" formatCode="#,##0\ &quot;€&quot;">
                  <c:v>155317.38</c:v>
                </c:pt>
                <c:pt idx="1215" formatCode="#,##0\ &quot;€&quot;">
                  <c:v>61902.8</c:v>
                </c:pt>
                <c:pt idx="1216" formatCode="#,##0\ &quot;€&quot;">
                  <c:v>129552.44</c:v>
                </c:pt>
                <c:pt idx="1217" formatCode="#,##0\ &quot;€&quot;">
                  <c:v>68922.350000000006</c:v>
                </c:pt>
                <c:pt idx="1218" formatCode="#,##0\ &quot;€&quot;">
                  <c:v>91659.06</c:v>
                </c:pt>
                <c:pt idx="1219" formatCode="#,##0\ &quot;€&quot;">
                  <c:v>71344.45</c:v>
                </c:pt>
                <c:pt idx="1220" formatCode="#,##0\ &quot;€&quot;">
                  <c:v>150283.6</c:v>
                </c:pt>
                <c:pt idx="1221" formatCode="#,##0\ &quot;€&quot;">
                  <c:v>47474.82</c:v>
                </c:pt>
                <c:pt idx="1222" formatCode="#,##0\ &quot;€&quot;">
                  <c:v>1257407</c:v>
                </c:pt>
                <c:pt idx="1223" formatCode="#,##0\ &quot;€&quot;">
                  <c:v>66193.97</c:v>
                </c:pt>
                <c:pt idx="1224" formatCode="#,##0\ &quot;€&quot;">
                  <c:v>101590.59</c:v>
                </c:pt>
                <c:pt idx="1225" formatCode="#,##0\ &quot;€&quot;">
                  <c:v>57772.25</c:v>
                </c:pt>
                <c:pt idx="1226" formatCode="#,##0\ &quot;€&quot;">
                  <c:v>56289.57</c:v>
                </c:pt>
                <c:pt idx="1227" formatCode="#,##0\ &quot;€&quot;">
                  <c:v>75630.64</c:v>
                </c:pt>
                <c:pt idx="1228" formatCode="#,##0\ &quot;€&quot;">
                  <c:v>63896.92</c:v>
                </c:pt>
                <c:pt idx="1229" formatCode="#,##0\ &quot;€&quot;">
                  <c:v>80789.78</c:v>
                </c:pt>
                <c:pt idx="1230" formatCode="#,##0\ &quot;€&quot;">
                  <c:v>57417.82</c:v>
                </c:pt>
                <c:pt idx="1231" formatCode="#,##0\ &quot;€&quot;">
                  <c:v>154062.54999999999</c:v>
                </c:pt>
                <c:pt idx="1232" formatCode="#,##0\ &quot;€&quot;">
                  <c:v>86960.5</c:v>
                </c:pt>
                <c:pt idx="1233" formatCode="#,##0\ &quot;€&quot;">
                  <c:v>95731.56</c:v>
                </c:pt>
                <c:pt idx="1234" formatCode="#,##0\ &quot;€&quot;">
                  <c:v>173847.28</c:v>
                </c:pt>
                <c:pt idx="1235" formatCode="#,##0\ &quot;€&quot;">
                  <c:v>125298.73</c:v>
                </c:pt>
                <c:pt idx="1236" formatCode="#,##0\ &quot;€&quot;">
                  <c:v>67561.72</c:v>
                </c:pt>
                <c:pt idx="1237" formatCode="#,##0\ &quot;€&quot;">
                  <c:v>160211.9</c:v>
                </c:pt>
                <c:pt idx="1238" formatCode="#,##0\ &quot;€&quot;">
                  <c:v>-50680.67</c:v>
                </c:pt>
                <c:pt idx="1239" formatCode="#,##0\ &quot;€&quot;">
                  <c:v>69360.960000000006</c:v>
                </c:pt>
                <c:pt idx="1240" formatCode="#,##0\ &quot;€&quot;">
                  <c:v>52433.58</c:v>
                </c:pt>
                <c:pt idx="1241" formatCode="#,##0\ &quot;€&quot;">
                  <c:v>-14885.26</c:v>
                </c:pt>
                <c:pt idx="1242" formatCode="#,##0\ &quot;€&quot;">
                  <c:v>58911.5</c:v>
                </c:pt>
                <c:pt idx="1243" formatCode="#,##0\ &quot;€&quot;">
                  <c:v>52574.45</c:v>
                </c:pt>
                <c:pt idx="1244" formatCode="#,##0\ &quot;€&quot;">
                  <c:v>88699.09</c:v>
                </c:pt>
                <c:pt idx="1245" formatCode="#,##0\ &quot;€&quot;">
                  <c:v>125785.76</c:v>
                </c:pt>
                <c:pt idx="1246" formatCode="#,##0\ &quot;€&quot;">
                  <c:v>115598.82</c:v>
                </c:pt>
                <c:pt idx="1247" formatCode="#,##0\ &quot;€&quot;">
                  <c:v>37534</c:v>
                </c:pt>
                <c:pt idx="1248" formatCode="#,##0\ &quot;€&quot;">
                  <c:v>126661</c:v>
                </c:pt>
                <c:pt idx="1249" formatCode="#,##0\ &quot;€&quot;">
                  <c:v>194190.43</c:v>
                </c:pt>
                <c:pt idx="1250" formatCode="#,##0\ &quot;€&quot;">
                  <c:v>68851.23</c:v>
                </c:pt>
                <c:pt idx="1251" formatCode="#,##0\ &quot;€&quot;">
                  <c:v>44333</c:v>
                </c:pt>
                <c:pt idx="1252" formatCode="#,##0\ &quot;€&quot;">
                  <c:v>82295.88</c:v>
                </c:pt>
                <c:pt idx="1253" formatCode="#,##0\ &quot;€&quot;">
                  <c:v>94455.67</c:v>
                </c:pt>
                <c:pt idx="1254" formatCode="#,##0\ &quot;€&quot;">
                  <c:v>152156.93</c:v>
                </c:pt>
                <c:pt idx="1255" formatCode="#,##0\ &quot;€&quot;">
                  <c:v>84946.13</c:v>
                </c:pt>
                <c:pt idx="1256" formatCode="#,##0\ &quot;€&quot;">
                  <c:v>54816.46</c:v>
                </c:pt>
                <c:pt idx="1257" formatCode="#,##0\ &quot;€&quot;">
                  <c:v>33658.800000000003</c:v>
                </c:pt>
                <c:pt idx="1258" formatCode="#,##0\ &quot;€&quot;">
                  <c:v>65045.35</c:v>
                </c:pt>
                <c:pt idx="1259" formatCode="#,##0\ &quot;€&quot;">
                  <c:v>69643.850000000006</c:v>
                </c:pt>
                <c:pt idx="1260" formatCode="#,##0\ &quot;€&quot;">
                  <c:v>64023.13</c:v>
                </c:pt>
                <c:pt idx="1261" formatCode="#,##0\ &quot;€&quot;">
                  <c:v>164048.81</c:v>
                </c:pt>
                <c:pt idx="1262" formatCode="#,##0\ &quot;€&quot;">
                  <c:v>96172.61</c:v>
                </c:pt>
                <c:pt idx="1263" formatCode="#,##0\ &quot;€&quot;">
                  <c:v>44435.88</c:v>
                </c:pt>
                <c:pt idx="1264" formatCode="#,##0\ &quot;€&quot;">
                  <c:v>77412.84</c:v>
                </c:pt>
                <c:pt idx="1265" formatCode="#,##0\ &quot;€&quot;">
                  <c:v>55519.38</c:v>
                </c:pt>
                <c:pt idx="1266" formatCode="#,##0\ &quot;€&quot;">
                  <c:v>63308.06</c:v>
                </c:pt>
                <c:pt idx="1267" formatCode="#,##0\ &quot;€&quot;">
                  <c:v>53206.37</c:v>
                </c:pt>
                <c:pt idx="1268" formatCode="#,##0\ &quot;€&quot;">
                  <c:v>-148610.53</c:v>
                </c:pt>
                <c:pt idx="1269" formatCode="#,##0\ &quot;€&quot;">
                  <c:v>58906.59</c:v>
                </c:pt>
                <c:pt idx="1270" formatCode="#,##0\ &quot;€&quot;">
                  <c:v>63615.88</c:v>
                </c:pt>
                <c:pt idx="1271" formatCode="#,##0\ &quot;€&quot;">
                  <c:v>342578.67</c:v>
                </c:pt>
                <c:pt idx="1272" formatCode="#,##0\ &quot;€&quot;">
                  <c:v>60948.800000000003</c:v>
                </c:pt>
                <c:pt idx="1273" formatCode="#,##0\ &quot;€&quot;">
                  <c:v>71845.36</c:v>
                </c:pt>
                <c:pt idx="1274" formatCode="#,##0\ &quot;€&quot;">
                  <c:v>59147</c:v>
                </c:pt>
                <c:pt idx="1275" formatCode="#,##0\ &quot;€&quot;">
                  <c:v>44761.08</c:v>
                </c:pt>
                <c:pt idx="1276" formatCode="#,##0\ &quot;€&quot;">
                  <c:v>44233.4</c:v>
                </c:pt>
                <c:pt idx="1277" formatCode="#,##0\ &quot;€&quot;">
                  <c:v>7521.24</c:v>
                </c:pt>
                <c:pt idx="1278" formatCode="#,##0\ &quot;€&quot;">
                  <c:v>101400.76</c:v>
                </c:pt>
                <c:pt idx="1279" formatCode="#,##0\ &quot;€&quot;">
                  <c:v>52955</c:v>
                </c:pt>
                <c:pt idx="1280" formatCode="#,##0\ &quot;€&quot;">
                  <c:v>60615.87</c:v>
                </c:pt>
                <c:pt idx="1281" formatCode="#,##0\ &quot;€&quot;">
                  <c:v>3179.05</c:v>
                </c:pt>
                <c:pt idx="1282" formatCode="#,##0\ &quot;€&quot;">
                  <c:v>400084.5</c:v>
                </c:pt>
                <c:pt idx="1283" formatCode="#,##0\ &quot;€&quot;">
                  <c:v>95038.87</c:v>
                </c:pt>
                <c:pt idx="1284" formatCode="#,##0\ &quot;€&quot;">
                  <c:v>63690.85</c:v>
                </c:pt>
                <c:pt idx="1285" formatCode="#,##0\ &quot;€&quot;">
                  <c:v>23158.15</c:v>
                </c:pt>
                <c:pt idx="1286" formatCode="#,##0\ &quot;€&quot;">
                  <c:v>66288.039999999994</c:v>
                </c:pt>
                <c:pt idx="1287" formatCode="#,##0\ &quot;€&quot;">
                  <c:v>40296.28</c:v>
                </c:pt>
                <c:pt idx="1288" formatCode="#,##0\ &quot;€&quot;">
                  <c:v>96946.9</c:v>
                </c:pt>
                <c:pt idx="1289" formatCode="#,##0\ &quot;€&quot;">
                  <c:v>40042.239999999998</c:v>
                </c:pt>
                <c:pt idx="1290" formatCode="#,##0\ &quot;€&quot;">
                  <c:v>61689.36</c:v>
                </c:pt>
                <c:pt idx="1291" formatCode="#,##0\ &quot;€&quot;">
                  <c:v>84843.68</c:v>
                </c:pt>
                <c:pt idx="1292" formatCode="#,##0\ &quot;€&quot;">
                  <c:v>60504.89</c:v>
                </c:pt>
                <c:pt idx="1293" formatCode="#,##0\ &quot;€&quot;">
                  <c:v>35345.879999999997</c:v>
                </c:pt>
                <c:pt idx="1294" formatCode="#,##0\ &quot;€&quot;">
                  <c:v>81996.58</c:v>
                </c:pt>
                <c:pt idx="1295" formatCode="#,##0\ &quot;€&quot;">
                  <c:v>68818.179999999993</c:v>
                </c:pt>
                <c:pt idx="1296" formatCode="#,##0\ &quot;€&quot;">
                  <c:v>122769.88</c:v>
                </c:pt>
                <c:pt idx="1297" formatCode="#,##0\ &quot;€&quot;">
                  <c:v>30981.33</c:v>
                </c:pt>
                <c:pt idx="1298" formatCode="#,##0\ &quot;€&quot;">
                  <c:v>234431.4</c:v>
                </c:pt>
                <c:pt idx="1299" formatCode="#,##0\ &quot;€&quot;">
                  <c:v>3033.6</c:v>
                </c:pt>
                <c:pt idx="1300" formatCode="#,##0\ &quot;€&quot;">
                  <c:v>91675.9</c:v>
                </c:pt>
                <c:pt idx="1301" formatCode="#,##0\ &quot;€&quot;">
                  <c:v>45653.67</c:v>
                </c:pt>
                <c:pt idx="1302" formatCode="#,##0\ &quot;€&quot;">
                  <c:v>41246</c:v>
                </c:pt>
                <c:pt idx="1303" formatCode="#,##0\ &quot;€&quot;">
                  <c:v>65587.3</c:v>
                </c:pt>
                <c:pt idx="1304" formatCode="#,##0\ &quot;€&quot;">
                  <c:v>67233.2</c:v>
                </c:pt>
                <c:pt idx="1305" formatCode="#,##0\ &quot;€&quot;">
                  <c:v>154930.85999999999</c:v>
                </c:pt>
                <c:pt idx="1306" formatCode="#,##0\ &quot;€&quot;">
                  <c:v>34608.620000000003</c:v>
                </c:pt>
                <c:pt idx="1307" formatCode="#,##0\ &quot;€&quot;">
                  <c:v>150227.5</c:v>
                </c:pt>
                <c:pt idx="1308" formatCode="#,##0\ &quot;€&quot;">
                  <c:v>62995.46</c:v>
                </c:pt>
                <c:pt idx="1309" formatCode="#,##0\ &quot;€&quot;">
                  <c:v>54407.83</c:v>
                </c:pt>
                <c:pt idx="1310" formatCode="#,##0\ &quot;€&quot;">
                  <c:v>506314.33</c:v>
                </c:pt>
                <c:pt idx="1311" formatCode="#,##0\ &quot;€&quot;">
                  <c:v>96003.82</c:v>
                </c:pt>
                <c:pt idx="1312" formatCode="#,##0\ &quot;€&quot;">
                  <c:v>141363.38</c:v>
                </c:pt>
                <c:pt idx="1313" formatCode="#,##0\ &quot;€&quot;">
                  <c:v>93026</c:v>
                </c:pt>
                <c:pt idx="1314" formatCode="#,##0\ &quot;€&quot;">
                  <c:v>103618.99</c:v>
                </c:pt>
                <c:pt idx="1315" formatCode="#,##0\ &quot;€&quot;">
                  <c:v>64748.69</c:v>
                </c:pt>
                <c:pt idx="1316" formatCode="#,##0\ &quot;€&quot;">
                  <c:v>173408.23</c:v>
                </c:pt>
                <c:pt idx="1317" formatCode="#,##0\ &quot;€&quot;">
                  <c:v>69791.5</c:v>
                </c:pt>
                <c:pt idx="1318" formatCode="#,##0\ &quot;€&quot;">
                  <c:v>23026.51</c:v>
                </c:pt>
                <c:pt idx="1319" formatCode="#,##0\ &quot;€&quot;">
                  <c:v>166684</c:v>
                </c:pt>
                <c:pt idx="1320" formatCode="#,##0\ &quot;€&quot;">
                  <c:v>73960.5</c:v>
                </c:pt>
                <c:pt idx="1321" formatCode="#,##0\ &quot;€&quot;">
                  <c:v>83685.789999999994</c:v>
                </c:pt>
                <c:pt idx="1322" formatCode="#,##0\ &quot;€&quot;">
                  <c:v>73705.56</c:v>
                </c:pt>
                <c:pt idx="1323" formatCode="#,##0\ &quot;€&quot;">
                  <c:v>61972.41</c:v>
                </c:pt>
                <c:pt idx="1324" formatCode="#,##0\ &quot;€&quot;">
                  <c:v>62674.95</c:v>
                </c:pt>
                <c:pt idx="1325" formatCode="#,##0\ &quot;€&quot;">
                  <c:v>65028.57</c:v>
                </c:pt>
                <c:pt idx="1326" formatCode="#,##0\ &quot;€&quot;">
                  <c:v>69793</c:v>
                </c:pt>
                <c:pt idx="1327" formatCode="#,##0\ &quot;€&quot;">
                  <c:v>65553.34</c:v>
                </c:pt>
                <c:pt idx="1328" formatCode="#,##0\ &quot;€&quot;">
                  <c:v>52644.33</c:v>
                </c:pt>
                <c:pt idx="1329" formatCode="#,##0\ &quot;€&quot;">
                  <c:v>54238.03</c:v>
                </c:pt>
                <c:pt idx="1330" formatCode="#,##0\ &quot;€&quot;">
                  <c:v>58567.3</c:v>
                </c:pt>
                <c:pt idx="1331" formatCode="#,##0\ &quot;€&quot;">
                  <c:v>77920.69</c:v>
                </c:pt>
                <c:pt idx="1332" formatCode="#,##0\ &quot;€&quot;">
                  <c:v>-35760</c:v>
                </c:pt>
                <c:pt idx="1333" formatCode="#,##0\ &quot;€&quot;">
                  <c:v>49020.2</c:v>
                </c:pt>
                <c:pt idx="1334" formatCode="#,##0\ &quot;€&quot;">
                  <c:v>110912.8</c:v>
                </c:pt>
                <c:pt idx="1335" formatCode="#,##0\ &quot;€&quot;">
                  <c:v>59851.519999999997</c:v>
                </c:pt>
                <c:pt idx="1336" formatCode="#,##0\ &quot;€&quot;">
                  <c:v>63919.87</c:v>
                </c:pt>
                <c:pt idx="1337" formatCode="#,##0\ &quot;€&quot;">
                  <c:v>40334.800000000003</c:v>
                </c:pt>
                <c:pt idx="1338" formatCode="#,##0\ &quot;€&quot;">
                  <c:v>49803</c:v>
                </c:pt>
                <c:pt idx="1339" formatCode="#,##0\ &quot;€&quot;">
                  <c:v>50204.39</c:v>
                </c:pt>
                <c:pt idx="1340" formatCode="#,##0\ &quot;€&quot;">
                  <c:v>51541.4</c:v>
                </c:pt>
                <c:pt idx="1341" formatCode="#,##0\ &quot;€&quot;">
                  <c:v>67652.460000000006</c:v>
                </c:pt>
                <c:pt idx="1342" formatCode="#,##0\ &quot;€&quot;">
                  <c:v>94637.81</c:v>
                </c:pt>
                <c:pt idx="1343" formatCode="#,##0\ &quot;€&quot;">
                  <c:v>68168.13</c:v>
                </c:pt>
                <c:pt idx="1344" formatCode="#,##0\ &quot;€&quot;">
                  <c:v>56553.85</c:v>
                </c:pt>
                <c:pt idx="1345" formatCode="#,##0\ &quot;€&quot;">
                  <c:v>51424.5</c:v>
                </c:pt>
                <c:pt idx="1346" formatCode="#,##0\ &quot;€&quot;">
                  <c:v>50224.97</c:v>
                </c:pt>
                <c:pt idx="1347" formatCode="#,##0\ &quot;€&quot;">
                  <c:v>69193.960000000006</c:v>
                </c:pt>
                <c:pt idx="1348" formatCode="#,##0\ &quot;€&quot;">
                  <c:v>60933.13</c:v>
                </c:pt>
                <c:pt idx="1349" formatCode="#,##0\ &quot;€&quot;">
                  <c:v>56694.66</c:v>
                </c:pt>
                <c:pt idx="1350" formatCode="#,##0\ &quot;€&quot;">
                  <c:v>133289.42000000001</c:v>
                </c:pt>
                <c:pt idx="1351" formatCode="#,##0\ &quot;€&quot;">
                  <c:v>79110</c:v>
                </c:pt>
                <c:pt idx="1352" formatCode="#,##0\ &quot;€&quot;">
                  <c:v>49749.5</c:v>
                </c:pt>
                <c:pt idx="1353" formatCode="#,##0\ &quot;€&quot;">
                  <c:v>46408.35</c:v>
                </c:pt>
                <c:pt idx="1354" formatCode="#,##0\ &quot;€&quot;">
                  <c:v>59584.6</c:v>
                </c:pt>
                <c:pt idx="1355" formatCode="#,##0\ &quot;€&quot;">
                  <c:v>80005.94</c:v>
                </c:pt>
                <c:pt idx="1356" formatCode="#,##0\ &quot;€&quot;">
                  <c:v>102516.6</c:v>
                </c:pt>
                <c:pt idx="1357" formatCode="#,##0\ &quot;€&quot;">
                  <c:v>59586.25</c:v>
                </c:pt>
                <c:pt idx="1358" formatCode="#,##0\ &quot;€&quot;">
                  <c:v>67790</c:v>
                </c:pt>
                <c:pt idx="1359" formatCode="#,##0\ &quot;€&quot;">
                  <c:v>90942</c:v>
                </c:pt>
                <c:pt idx="1360" formatCode="#,##0\ &quot;€&quot;">
                  <c:v>71915.570000000007</c:v>
                </c:pt>
                <c:pt idx="1361" formatCode="#,##0\ &quot;€&quot;">
                  <c:v>-91228.67</c:v>
                </c:pt>
                <c:pt idx="1362" formatCode="#,##0\ &quot;€&quot;">
                  <c:v>66203.23</c:v>
                </c:pt>
                <c:pt idx="1363" formatCode="#,##0\ &quot;€&quot;">
                  <c:v>63475.51</c:v>
                </c:pt>
                <c:pt idx="1364" formatCode="#,##0\ &quot;€&quot;">
                  <c:v>48320.3</c:v>
                </c:pt>
                <c:pt idx="1365" formatCode="#,##0\ &quot;€&quot;">
                  <c:v>70710.03</c:v>
                </c:pt>
                <c:pt idx="1366" formatCode="#,##0\ &quot;€&quot;">
                  <c:v>24076.92</c:v>
                </c:pt>
                <c:pt idx="1367" formatCode="#,##0\ &quot;€&quot;">
                  <c:v>66653.27</c:v>
                </c:pt>
                <c:pt idx="1368" formatCode="#,##0\ &quot;€&quot;">
                  <c:v>27800.34</c:v>
                </c:pt>
                <c:pt idx="1369" formatCode="#,##0\ &quot;€&quot;">
                  <c:v>63194.3</c:v>
                </c:pt>
                <c:pt idx="1370" formatCode="#,##0\ &quot;€&quot;">
                  <c:v>87019.93</c:v>
                </c:pt>
                <c:pt idx="1371" formatCode="#,##0\ &quot;€&quot;">
                  <c:v>17812.330000000002</c:v>
                </c:pt>
                <c:pt idx="1372" formatCode="#,##0\ &quot;€&quot;">
                  <c:v>68079.5</c:v>
                </c:pt>
                <c:pt idx="1373" formatCode="#,##0\ &quot;€&quot;">
                  <c:v>98801.35</c:v>
                </c:pt>
                <c:pt idx="1374" formatCode="#,##0\ &quot;€&quot;">
                  <c:v>126461.78</c:v>
                </c:pt>
                <c:pt idx="1375" formatCode="#,##0\ &quot;€&quot;">
                  <c:v>129021.44</c:v>
                </c:pt>
                <c:pt idx="1376" formatCode="#,##0\ &quot;€&quot;">
                  <c:v>110670.58</c:v>
                </c:pt>
                <c:pt idx="1377" formatCode="#,##0\ &quot;€&quot;">
                  <c:v>53251.72</c:v>
                </c:pt>
                <c:pt idx="1378" formatCode="#,##0\ &quot;€&quot;">
                  <c:v>46291.5</c:v>
                </c:pt>
                <c:pt idx="1379" formatCode="#,##0\ &quot;€&quot;">
                  <c:v>85043.55</c:v>
                </c:pt>
                <c:pt idx="1380" formatCode="#,##0\ &quot;€&quot;">
                  <c:v>134135.93</c:v>
                </c:pt>
                <c:pt idx="1381" formatCode="#,##0\ &quot;€&quot;">
                  <c:v>95769.84</c:v>
                </c:pt>
                <c:pt idx="1382" formatCode="#,##0\ &quot;€&quot;">
                  <c:v>71671</c:v>
                </c:pt>
                <c:pt idx="1383" formatCode="#,##0\ &quot;€&quot;">
                  <c:v>30729.01</c:v>
                </c:pt>
                <c:pt idx="1384" formatCode="#,##0\ &quot;€&quot;">
                  <c:v>55086</c:v>
                </c:pt>
                <c:pt idx="1385" formatCode="#,##0\ &quot;€&quot;">
                  <c:v>56338.92</c:v>
                </c:pt>
                <c:pt idx="1386" formatCode="#,##0\ &quot;€&quot;">
                  <c:v>94297.5</c:v>
                </c:pt>
                <c:pt idx="1387" formatCode="#,##0\ &quot;€&quot;">
                  <c:v>107263.29</c:v>
                </c:pt>
                <c:pt idx="1388" formatCode="#,##0\ &quot;€&quot;">
                  <c:v>94722.36</c:v>
                </c:pt>
                <c:pt idx="1389" formatCode="#,##0\ &quot;€&quot;">
                  <c:v>116218.42</c:v>
                </c:pt>
                <c:pt idx="1390" formatCode="#,##0\ &quot;€&quot;">
                  <c:v>71396.800000000003</c:v>
                </c:pt>
                <c:pt idx="1391" formatCode="#,##0\ &quot;€&quot;">
                  <c:v>49777.78</c:v>
                </c:pt>
                <c:pt idx="1392" formatCode="#,##0\ &quot;€&quot;">
                  <c:v>78059.23</c:v>
                </c:pt>
                <c:pt idx="1393" formatCode="#,##0\ &quot;€&quot;">
                  <c:v>54987.92</c:v>
                </c:pt>
                <c:pt idx="1394" formatCode="#,##0\ &quot;€&quot;">
                  <c:v>76825.69</c:v>
                </c:pt>
                <c:pt idx="1395" formatCode="#,##0\ &quot;€&quot;">
                  <c:v>181348.21</c:v>
                </c:pt>
                <c:pt idx="1396" formatCode="#,##0\ &quot;€&quot;">
                  <c:v>73080.94</c:v>
                </c:pt>
                <c:pt idx="1397" formatCode="#,##0\ &quot;€&quot;">
                  <c:v>98503.41</c:v>
                </c:pt>
                <c:pt idx="1398" formatCode="#,##0\ &quot;€&quot;">
                  <c:v>89839.3</c:v>
                </c:pt>
                <c:pt idx="1399" formatCode="#,##0\ &quot;€&quot;">
                  <c:v>115435.87</c:v>
                </c:pt>
                <c:pt idx="1400" formatCode="#,##0\ &quot;€&quot;">
                  <c:v>92391.14</c:v>
                </c:pt>
                <c:pt idx="1401" formatCode="#,##0\ &quot;€&quot;">
                  <c:v>-30605.08</c:v>
                </c:pt>
                <c:pt idx="1402" formatCode="#,##0\ &quot;€&quot;">
                  <c:v>89341.07</c:v>
                </c:pt>
                <c:pt idx="1403" formatCode="#,##0\ &quot;€&quot;">
                  <c:v>89021.5</c:v>
                </c:pt>
                <c:pt idx="1404" formatCode="#,##0\ &quot;€&quot;">
                  <c:v>114960.65</c:v>
                </c:pt>
                <c:pt idx="1405" formatCode="#,##0\ &quot;€&quot;">
                  <c:v>84782.05</c:v>
                </c:pt>
                <c:pt idx="1406" formatCode="#,##0\ &quot;€&quot;">
                  <c:v>55459.59</c:v>
                </c:pt>
                <c:pt idx="1407" formatCode="#,##0\ &quot;€&quot;">
                  <c:v>88529.41</c:v>
                </c:pt>
                <c:pt idx="1408" formatCode="#,##0\ &quot;€&quot;">
                  <c:v>131727.15</c:v>
                </c:pt>
                <c:pt idx="1409" formatCode="#,##0\ &quot;€&quot;">
                  <c:v>37560.75</c:v>
                </c:pt>
                <c:pt idx="1410" formatCode="#,##0\ &quot;€&quot;">
                  <c:v>89201.52</c:v>
                </c:pt>
                <c:pt idx="1411" formatCode="#,##0\ &quot;€&quot;">
                  <c:v>110535.3</c:v>
                </c:pt>
                <c:pt idx="1412" formatCode="#,##0\ &quot;€&quot;">
                  <c:v>44329.88</c:v>
                </c:pt>
                <c:pt idx="1413" formatCode="#,##0\ &quot;€&quot;">
                  <c:v>4980.84</c:v>
                </c:pt>
                <c:pt idx="1414" formatCode="#,##0\ &quot;€&quot;">
                  <c:v>75228.95</c:v>
                </c:pt>
                <c:pt idx="1415" formatCode="#,##0\ &quot;€&quot;">
                  <c:v>73044</c:v>
                </c:pt>
                <c:pt idx="1416" formatCode="#,##0\ &quot;€&quot;">
                  <c:v>72541.710000000006</c:v>
                </c:pt>
                <c:pt idx="1417" formatCode="#,##0\ &quot;€&quot;">
                  <c:v>89472.04</c:v>
                </c:pt>
                <c:pt idx="1418" formatCode="#,##0\ &quot;€&quot;">
                  <c:v>43948</c:v>
                </c:pt>
                <c:pt idx="1419" formatCode="#,##0\ &quot;€&quot;">
                  <c:v>58784.639999999999</c:v>
                </c:pt>
                <c:pt idx="1420" formatCode="#,##0\ &quot;€&quot;">
                  <c:v>99251.67</c:v>
                </c:pt>
                <c:pt idx="1421" formatCode="#,##0\ &quot;€&quot;">
                  <c:v>35658.5</c:v>
                </c:pt>
                <c:pt idx="1422" formatCode="#,##0\ &quot;€&quot;">
                  <c:v>89106.77</c:v>
                </c:pt>
                <c:pt idx="1423" formatCode="#,##0\ &quot;€&quot;">
                  <c:v>58191.69</c:v>
                </c:pt>
                <c:pt idx="1424" formatCode="#,##0\ &quot;€&quot;">
                  <c:v>129218.24000000001</c:v>
                </c:pt>
                <c:pt idx="1425" formatCode="#,##0\ &quot;€&quot;">
                  <c:v>41128.25</c:v>
                </c:pt>
                <c:pt idx="1426" formatCode="#,##0\ &quot;€&quot;">
                  <c:v>41847.03</c:v>
                </c:pt>
                <c:pt idx="1427" formatCode="#,##0\ &quot;€&quot;">
                  <c:v>77982.11</c:v>
                </c:pt>
                <c:pt idx="1428" formatCode="#,##0\ &quot;€&quot;">
                  <c:v>79711.429999999993</c:v>
                </c:pt>
                <c:pt idx="1429" formatCode="#,##0\ &quot;€&quot;">
                  <c:v>40305.07</c:v>
                </c:pt>
                <c:pt idx="1430" formatCode="#,##0\ &quot;€&quot;">
                  <c:v>44100.44</c:v>
                </c:pt>
                <c:pt idx="1431" formatCode="#,##0\ &quot;€&quot;">
                  <c:v>125230.35</c:v>
                </c:pt>
                <c:pt idx="1432" formatCode="#,##0\ &quot;€&quot;">
                  <c:v>37500.26</c:v>
                </c:pt>
                <c:pt idx="1433" formatCode="#,##0\ &quot;€&quot;">
                  <c:v>50800.52</c:v>
                </c:pt>
                <c:pt idx="1434" formatCode="#,##0\ &quot;€&quot;">
                  <c:v>63580.57</c:v>
                </c:pt>
                <c:pt idx="1435" formatCode="#,##0\ &quot;€&quot;">
                  <c:v>47920.38</c:v>
                </c:pt>
                <c:pt idx="1436" formatCode="#,##0\ &quot;€&quot;">
                  <c:v>53054.34</c:v>
                </c:pt>
                <c:pt idx="1437" formatCode="#,##0\ &quot;€&quot;">
                  <c:v>10930</c:v>
                </c:pt>
                <c:pt idx="1438" formatCode="#,##0\ &quot;€&quot;">
                  <c:v>56992</c:v>
                </c:pt>
                <c:pt idx="1439" formatCode="#,##0\ &quot;€&quot;">
                  <c:v>75377.5</c:v>
                </c:pt>
                <c:pt idx="1440" formatCode="#,##0\ &quot;€&quot;">
                  <c:v>117439.2</c:v>
                </c:pt>
                <c:pt idx="1441" formatCode="#,##0\ &quot;€&quot;">
                  <c:v>68240.97</c:v>
                </c:pt>
                <c:pt idx="1442" formatCode="#,##0\ &quot;€&quot;">
                  <c:v>152206.21</c:v>
                </c:pt>
                <c:pt idx="1443" formatCode="#,##0\ &quot;€&quot;">
                  <c:v>41924.639999999999</c:v>
                </c:pt>
                <c:pt idx="1444" formatCode="#,##0\ &quot;€&quot;">
                  <c:v>64373</c:v>
                </c:pt>
                <c:pt idx="1445" formatCode="#,##0\ &quot;€&quot;">
                  <c:v>84104.4</c:v>
                </c:pt>
                <c:pt idx="1446" formatCode="#,##0\ &quot;€&quot;">
                  <c:v>65303.53</c:v>
                </c:pt>
                <c:pt idx="1447" formatCode="#,##0\ &quot;€&quot;">
                  <c:v>76267.44</c:v>
                </c:pt>
                <c:pt idx="1448" formatCode="#,##0\ &quot;€&quot;">
                  <c:v>48680.97</c:v>
                </c:pt>
                <c:pt idx="1449" formatCode="#,##0\ &quot;€&quot;">
                  <c:v>106044.26</c:v>
                </c:pt>
                <c:pt idx="1450" formatCode="#,##0\ &quot;€&quot;">
                  <c:v>47356.2</c:v>
                </c:pt>
                <c:pt idx="1451" formatCode="#,##0\ &quot;€&quot;">
                  <c:v>66731.360000000001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233184"/>
        <c:axId val="509233576"/>
      </c:scatterChart>
      <c:valAx>
        <c:axId val="509233184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509233576"/>
        <c:crosses val="autoZero"/>
        <c:crossBetween val="midCat"/>
      </c:valAx>
      <c:valAx>
        <c:axId val="509233576"/>
        <c:scaling>
          <c:orientation val="minMax"/>
          <c:max val="1500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\ &quot;€&quot;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2060"/>
                </a:solidFill>
              </a:defRPr>
            </a:pPr>
            <a:endParaRPr lang="fi-FI"/>
          </a:p>
        </c:txPr>
        <c:crossAx val="509233184"/>
        <c:crosses val="autoZero"/>
        <c:crossBetween val="midCat"/>
        <c:majorUnit val="10000"/>
        <c:minorUnit val="500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28353101459425E-2"/>
          <c:y val="2.8281583771735234E-2"/>
          <c:w val="0.92173299472869974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Työvoimakustannukset/jalostusarvo 2012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Taul1!$B$2:$B$1451</c:f>
              <c:numCache>
                <c:formatCode>General</c:formatCode>
                <c:ptCount val="1450"/>
                <c:pt idx="2" formatCode="0.00">
                  <c:v>68.86</c:v>
                </c:pt>
                <c:pt idx="3" formatCode="0.00">
                  <c:v>62.99</c:v>
                </c:pt>
                <c:pt idx="4" formatCode="0.00">
                  <c:v>-83.61</c:v>
                </c:pt>
                <c:pt idx="5" formatCode="0.00">
                  <c:v>74.78</c:v>
                </c:pt>
                <c:pt idx="6" formatCode="0.00">
                  <c:v>-375.67</c:v>
                </c:pt>
                <c:pt idx="7" formatCode="0.00">
                  <c:v>-42.68</c:v>
                </c:pt>
                <c:pt idx="8" formatCode="0.00">
                  <c:v>78.900000000000006</c:v>
                </c:pt>
                <c:pt idx="9" formatCode="0.00">
                  <c:v>93.87</c:v>
                </c:pt>
                <c:pt idx="10" formatCode="0.00">
                  <c:v>77.17</c:v>
                </c:pt>
                <c:pt idx="11" formatCode="0.00">
                  <c:v>74.459999999999994</c:v>
                </c:pt>
                <c:pt idx="12" formatCode="0.00">
                  <c:v>77.569999999999993</c:v>
                </c:pt>
                <c:pt idx="13" formatCode="0.00">
                  <c:v>70.599999999999994</c:v>
                </c:pt>
                <c:pt idx="14" formatCode="0.00">
                  <c:v>73.34</c:v>
                </c:pt>
                <c:pt idx="15" formatCode="0.00">
                  <c:v>72.14</c:v>
                </c:pt>
                <c:pt idx="16" formatCode="0.00">
                  <c:v>84.98</c:v>
                </c:pt>
                <c:pt idx="17" formatCode="0.00">
                  <c:v>86.02</c:v>
                </c:pt>
                <c:pt idx="18" formatCode="0.00">
                  <c:v>77.5</c:v>
                </c:pt>
                <c:pt idx="19" formatCode="0.00">
                  <c:v>60.39</c:v>
                </c:pt>
                <c:pt idx="20" formatCode="0.00">
                  <c:v>81.010000000000005</c:v>
                </c:pt>
                <c:pt idx="21" formatCode="0.00">
                  <c:v>88.25</c:v>
                </c:pt>
                <c:pt idx="22" formatCode="0.00">
                  <c:v>116.98</c:v>
                </c:pt>
                <c:pt idx="23" formatCode="0.00">
                  <c:v>57.47</c:v>
                </c:pt>
                <c:pt idx="24" formatCode="0.00">
                  <c:v>48.81</c:v>
                </c:pt>
                <c:pt idx="25" formatCode="0.00">
                  <c:v>81.02</c:v>
                </c:pt>
                <c:pt idx="26" formatCode="0.00">
                  <c:v>81.430000000000007</c:v>
                </c:pt>
                <c:pt idx="27" formatCode="0.00">
                  <c:v>73.89</c:v>
                </c:pt>
                <c:pt idx="28" formatCode="0.00">
                  <c:v>80.62</c:v>
                </c:pt>
                <c:pt idx="29" formatCode="0.00">
                  <c:v>91.02</c:v>
                </c:pt>
                <c:pt idx="30" formatCode="0.00">
                  <c:v>75.73</c:v>
                </c:pt>
                <c:pt idx="31" formatCode="0.00">
                  <c:v>89.92</c:v>
                </c:pt>
                <c:pt idx="32" formatCode="0.00">
                  <c:v>65.59</c:v>
                </c:pt>
                <c:pt idx="33" formatCode="0.00">
                  <c:v>89.38</c:v>
                </c:pt>
                <c:pt idx="34" formatCode="0.00">
                  <c:v>76.180000000000007</c:v>
                </c:pt>
                <c:pt idx="35" formatCode="0.00">
                  <c:v>52.89</c:v>
                </c:pt>
                <c:pt idx="36" formatCode="0.00">
                  <c:v>45.98</c:v>
                </c:pt>
                <c:pt idx="37" formatCode="0.00">
                  <c:v>64.61</c:v>
                </c:pt>
                <c:pt idx="38" formatCode="0.00">
                  <c:v>37.61</c:v>
                </c:pt>
                <c:pt idx="39" formatCode="0.00">
                  <c:v>82.95</c:v>
                </c:pt>
                <c:pt idx="40" formatCode="0.00">
                  <c:v>60.15</c:v>
                </c:pt>
                <c:pt idx="41" formatCode="0.00">
                  <c:v>76.27</c:v>
                </c:pt>
                <c:pt idx="42" formatCode="0.00">
                  <c:v>91.22</c:v>
                </c:pt>
                <c:pt idx="43" formatCode="0.00">
                  <c:v>58.64</c:v>
                </c:pt>
                <c:pt idx="44" formatCode="0.00">
                  <c:v>75.599999999999994</c:v>
                </c:pt>
                <c:pt idx="45" formatCode="0.00">
                  <c:v>96.28</c:v>
                </c:pt>
                <c:pt idx="46" formatCode="0.00">
                  <c:v>94.72</c:v>
                </c:pt>
                <c:pt idx="47" formatCode="0.00">
                  <c:v>82</c:v>
                </c:pt>
                <c:pt idx="48" formatCode="0.00">
                  <c:v>42.09</c:v>
                </c:pt>
                <c:pt idx="49" formatCode="0.00">
                  <c:v>84.6</c:v>
                </c:pt>
                <c:pt idx="50" formatCode="0.00">
                  <c:v>48.77</c:v>
                </c:pt>
                <c:pt idx="51" formatCode="0.00">
                  <c:v>59.15</c:v>
                </c:pt>
                <c:pt idx="52" formatCode="0.00">
                  <c:v>75.09</c:v>
                </c:pt>
                <c:pt idx="53" formatCode="0.00">
                  <c:v>104.28</c:v>
                </c:pt>
                <c:pt idx="54" formatCode="0.00">
                  <c:v>74.56</c:v>
                </c:pt>
                <c:pt idx="55" formatCode="0.00">
                  <c:v>98.96</c:v>
                </c:pt>
                <c:pt idx="56" formatCode="0.00">
                  <c:v>76.87</c:v>
                </c:pt>
                <c:pt idx="57" formatCode="0.00">
                  <c:v>79.56</c:v>
                </c:pt>
                <c:pt idx="58" formatCode="0.00">
                  <c:v>60.1</c:v>
                </c:pt>
                <c:pt idx="59" formatCode="0.00">
                  <c:v>61.54</c:v>
                </c:pt>
                <c:pt idx="60" formatCode="0.00">
                  <c:v>99.77</c:v>
                </c:pt>
                <c:pt idx="61" formatCode="0.00">
                  <c:v>31.65</c:v>
                </c:pt>
                <c:pt idx="62" formatCode="0.00">
                  <c:v>62.39</c:v>
                </c:pt>
                <c:pt idx="63" formatCode="0.00">
                  <c:v>110.48</c:v>
                </c:pt>
                <c:pt idx="64" formatCode="0.00">
                  <c:v>204.7</c:v>
                </c:pt>
                <c:pt idx="65" formatCode="0.00">
                  <c:v>142.53</c:v>
                </c:pt>
                <c:pt idx="66" formatCode="0.00">
                  <c:v>81.19</c:v>
                </c:pt>
                <c:pt idx="67" formatCode="0.00">
                  <c:v>78.459999999999994</c:v>
                </c:pt>
                <c:pt idx="68" formatCode="0.00">
                  <c:v>54.37</c:v>
                </c:pt>
                <c:pt idx="69" formatCode="0.00">
                  <c:v>70.88</c:v>
                </c:pt>
                <c:pt idx="70" formatCode="0.00">
                  <c:v>81.2</c:v>
                </c:pt>
                <c:pt idx="71" formatCode="0.00">
                  <c:v>84.22</c:v>
                </c:pt>
                <c:pt idx="72" formatCode="0.00">
                  <c:v>72.55</c:v>
                </c:pt>
                <c:pt idx="73" formatCode="0.00">
                  <c:v>93.35</c:v>
                </c:pt>
                <c:pt idx="74" formatCode="0.00">
                  <c:v>87.08</c:v>
                </c:pt>
                <c:pt idx="75" formatCode="0.00">
                  <c:v>66.78</c:v>
                </c:pt>
                <c:pt idx="76" formatCode="0.00">
                  <c:v>23.9</c:v>
                </c:pt>
                <c:pt idx="77" formatCode="0.00">
                  <c:v>93.56</c:v>
                </c:pt>
                <c:pt idx="78" formatCode="0.00">
                  <c:v>97.01</c:v>
                </c:pt>
                <c:pt idx="79" formatCode="0.00">
                  <c:v>85.49</c:v>
                </c:pt>
                <c:pt idx="80" formatCode="0.00">
                  <c:v>79.03</c:v>
                </c:pt>
                <c:pt idx="81" formatCode="0.00">
                  <c:v>97.74</c:v>
                </c:pt>
                <c:pt idx="82" formatCode="0.00">
                  <c:v>50.27</c:v>
                </c:pt>
                <c:pt idx="83" formatCode="0.00">
                  <c:v>87.52</c:v>
                </c:pt>
                <c:pt idx="84" formatCode="0.00">
                  <c:v>31.05</c:v>
                </c:pt>
                <c:pt idx="85" formatCode="0.00">
                  <c:v>83.65</c:v>
                </c:pt>
                <c:pt idx="86" formatCode="0.00">
                  <c:v>112.93</c:v>
                </c:pt>
                <c:pt idx="87" formatCode="0.00">
                  <c:v>86</c:v>
                </c:pt>
                <c:pt idx="88" formatCode="0.00">
                  <c:v>78.53</c:v>
                </c:pt>
                <c:pt idx="89" formatCode="0.00">
                  <c:v>96.63</c:v>
                </c:pt>
                <c:pt idx="90" formatCode="0.00">
                  <c:v>83.06</c:v>
                </c:pt>
                <c:pt idx="91" formatCode="0.00">
                  <c:v>84.03</c:v>
                </c:pt>
                <c:pt idx="92" formatCode="0.00">
                  <c:v>68.290000000000006</c:v>
                </c:pt>
                <c:pt idx="93" formatCode="0.00">
                  <c:v>80.14</c:v>
                </c:pt>
                <c:pt idx="94" formatCode="0.00">
                  <c:v>82.42</c:v>
                </c:pt>
                <c:pt idx="95" formatCode="0.00">
                  <c:v>73.52</c:v>
                </c:pt>
                <c:pt idx="96" formatCode="0.00">
                  <c:v>62.68</c:v>
                </c:pt>
                <c:pt idx="97" formatCode="0.00">
                  <c:v>76.819999999999993</c:v>
                </c:pt>
                <c:pt idx="98" formatCode="0.00">
                  <c:v>73.069999999999993</c:v>
                </c:pt>
                <c:pt idx="99" formatCode="0.00">
                  <c:v>60.06</c:v>
                </c:pt>
                <c:pt idx="100" formatCode="0.00">
                  <c:v>72.42</c:v>
                </c:pt>
                <c:pt idx="101" formatCode="0.00">
                  <c:v>87.52</c:v>
                </c:pt>
                <c:pt idx="102" formatCode="0.00">
                  <c:v>93.63</c:v>
                </c:pt>
                <c:pt idx="103" formatCode="0.00">
                  <c:v>73.349999999999994</c:v>
                </c:pt>
                <c:pt idx="104" formatCode="0.00">
                  <c:v>66.150000000000006</c:v>
                </c:pt>
                <c:pt idx="105" formatCode="0.00">
                  <c:v>94.44</c:v>
                </c:pt>
                <c:pt idx="106" formatCode="0.00">
                  <c:v>83.19</c:v>
                </c:pt>
                <c:pt idx="107" formatCode="0.00">
                  <c:v>83.47</c:v>
                </c:pt>
                <c:pt idx="108" formatCode="0.00">
                  <c:v>49.38</c:v>
                </c:pt>
                <c:pt idx="109" formatCode="0.00">
                  <c:v>89.38</c:v>
                </c:pt>
                <c:pt idx="110" formatCode="0.00">
                  <c:v>85.92</c:v>
                </c:pt>
                <c:pt idx="111" formatCode="0.00">
                  <c:v>76.48</c:v>
                </c:pt>
                <c:pt idx="112" formatCode="0.00">
                  <c:v>88.21</c:v>
                </c:pt>
                <c:pt idx="113" formatCode="0.00">
                  <c:v>49.98</c:v>
                </c:pt>
                <c:pt idx="114" formatCode="0.00">
                  <c:v>35.14</c:v>
                </c:pt>
                <c:pt idx="115" formatCode="0.00">
                  <c:v>56.61</c:v>
                </c:pt>
                <c:pt idx="116" formatCode="0.00">
                  <c:v>48.78</c:v>
                </c:pt>
                <c:pt idx="117" formatCode="0.00">
                  <c:v>97.93</c:v>
                </c:pt>
                <c:pt idx="118" formatCode="0.00">
                  <c:v>70.8</c:v>
                </c:pt>
                <c:pt idx="119" formatCode="0.00">
                  <c:v>40.82</c:v>
                </c:pt>
                <c:pt idx="120" formatCode="0.00">
                  <c:v>107.65</c:v>
                </c:pt>
                <c:pt idx="121" formatCode="0.00">
                  <c:v>79.05</c:v>
                </c:pt>
                <c:pt idx="122" formatCode="0.00">
                  <c:v>84.34</c:v>
                </c:pt>
                <c:pt idx="123" formatCode="0.00">
                  <c:v>86.86</c:v>
                </c:pt>
                <c:pt idx="124" formatCode="0.00">
                  <c:v>71.39</c:v>
                </c:pt>
                <c:pt idx="125" formatCode="0.00">
                  <c:v>79.25</c:v>
                </c:pt>
                <c:pt idx="126" formatCode="0.00">
                  <c:v>175.54</c:v>
                </c:pt>
                <c:pt idx="127" formatCode="0.00">
                  <c:v>67.349999999999994</c:v>
                </c:pt>
                <c:pt idx="128" formatCode="0.00">
                  <c:v>79.459999999999994</c:v>
                </c:pt>
                <c:pt idx="129" formatCode="0.00">
                  <c:v>95.03</c:v>
                </c:pt>
                <c:pt idx="130" formatCode="0.00">
                  <c:v>60.59</c:v>
                </c:pt>
                <c:pt idx="131" formatCode="0.00">
                  <c:v>88.76</c:v>
                </c:pt>
                <c:pt idx="132" formatCode="0.00">
                  <c:v>71.58</c:v>
                </c:pt>
                <c:pt idx="133" formatCode="0.00">
                  <c:v>58.74</c:v>
                </c:pt>
                <c:pt idx="134" formatCode="0.00">
                  <c:v>72.319999999999993</c:v>
                </c:pt>
                <c:pt idx="135" formatCode="0.00">
                  <c:v>71.97</c:v>
                </c:pt>
                <c:pt idx="136" formatCode="0.00">
                  <c:v>90.54</c:v>
                </c:pt>
                <c:pt idx="137" formatCode="0.00">
                  <c:v>119.91</c:v>
                </c:pt>
                <c:pt idx="138" formatCode="0.00">
                  <c:v>45.67</c:v>
                </c:pt>
                <c:pt idx="139" formatCode="0.00">
                  <c:v>194.51</c:v>
                </c:pt>
                <c:pt idx="140" formatCode="0.00">
                  <c:v>71.650000000000006</c:v>
                </c:pt>
                <c:pt idx="141" formatCode="0.00">
                  <c:v>88.44</c:v>
                </c:pt>
                <c:pt idx="142" formatCode="0.00">
                  <c:v>100.85</c:v>
                </c:pt>
                <c:pt idx="143" formatCode="0.00">
                  <c:v>63.35</c:v>
                </c:pt>
                <c:pt idx="144" formatCode="0.00">
                  <c:v>62.83</c:v>
                </c:pt>
                <c:pt idx="145" formatCode="0.00">
                  <c:v>67.760000000000005</c:v>
                </c:pt>
                <c:pt idx="146" formatCode="0.00">
                  <c:v>84.3</c:v>
                </c:pt>
                <c:pt idx="147" formatCode="0.00">
                  <c:v>106.75</c:v>
                </c:pt>
                <c:pt idx="148" formatCode="0.00">
                  <c:v>46.46</c:v>
                </c:pt>
                <c:pt idx="149" formatCode="0.00">
                  <c:v>70.06</c:v>
                </c:pt>
                <c:pt idx="150" formatCode="0.00">
                  <c:v>56.57</c:v>
                </c:pt>
                <c:pt idx="151" formatCode="0.00">
                  <c:v>66.84</c:v>
                </c:pt>
                <c:pt idx="152" formatCode="0.00">
                  <c:v>31.89</c:v>
                </c:pt>
                <c:pt idx="153" formatCode="0.00">
                  <c:v>53.44</c:v>
                </c:pt>
                <c:pt idx="154" formatCode="0.00">
                  <c:v>76.989999999999995</c:v>
                </c:pt>
                <c:pt idx="155" formatCode="0.00">
                  <c:v>86.55</c:v>
                </c:pt>
                <c:pt idx="156" formatCode="0.00">
                  <c:v>89.38</c:v>
                </c:pt>
                <c:pt idx="157" formatCode="0.00">
                  <c:v>71.849999999999994</c:v>
                </c:pt>
                <c:pt idx="158" formatCode="0.00">
                  <c:v>40.229999999999997</c:v>
                </c:pt>
                <c:pt idx="159" formatCode="0.00">
                  <c:v>77.37</c:v>
                </c:pt>
                <c:pt idx="160" formatCode="0.00">
                  <c:v>148.16999999999999</c:v>
                </c:pt>
                <c:pt idx="161" formatCode="0.00">
                  <c:v>-208.89</c:v>
                </c:pt>
                <c:pt idx="162" formatCode="0.00">
                  <c:v>60.42</c:v>
                </c:pt>
                <c:pt idx="163" formatCode="0.00">
                  <c:v>59.76</c:v>
                </c:pt>
                <c:pt idx="164" formatCode="0.00">
                  <c:v>85.12</c:v>
                </c:pt>
                <c:pt idx="165" formatCode="0.00">
                  <c:v>-17.71</c:v>
                </c:pt>
                <c:pt idx="166" formatCode="0.00">
                  <c:v>68.52</c:v>
                </c:pt>
                <c:pt idx="167" formatCode="0.00">
                  <c:v>64.66</c:v>
                </c:pt>
                <c:pt idx="168" formatCode="0.00">
                  <c:v>114.33</c:v>
                </c:pt>
                <c:pt idx="169" formatCode="0.00">
                  <c:v>99.2</c:v>
                </c:pt>
                <c:pt idx="170" formatCode="0.00">
                  <c:v>68.42</c:v>
                </c:pt>
                <c:pt idx="171" formatCode="0.00">
                  <c:v>79.06</c:v>
                </c:pt>
                <c:pt idx="172" formatCode="0.00">
                  <c:v>46.22</c:v>
                </c:pt>
                <c:pt idx="173" formatCode="0.00">
                  <c:v>-328.4</c:v>
                </c:pt>
                <c:pt idx="174" formatCode="0.00">
                  <c:v>66.400000000000006</c:v>
                </c:pt>
                <c:pt idx="175" formatCode="0.00">
                  <c:v>97.88</c:v>
                </c:pt>
                <c:pt idx="176" formatCode="0.00">
                  <c:v>87.69</c:v>
                </c:pt>
                <c:pt idx="177" formatCode="0.00">
                  <c:v>81.48</c:v>
                </c:pt>
                <c:pt idx="178" formatCode="0.00">
                  <c:v>55.7</c:v>
                </c:pt>
                <c:pt idx="179" formatCode="0.00">
                  <c:v>88.23</c:v>
                </c:pt>
                <c:pt idx="180" formatCode="0.00">
                  <c:v>74.290000000000006</c:v>
                </c:pt>
                <c:pt idx="181" formatCode="0.00">
                  <c:v>67.959999999999994</c:v>
                </c:pt>
                <c:pt idx="182" formatCode="0.00">
                  <c:v>51.31</c:v>
                </c:pt>
                <c:pt idx="183" formatCode="0.00">
                  <c:v>72.459999999999994</c:v>
                </c:pt>
                <c:pt idx="184" formatCode="0.00">
                  <c:v>78.97</c:v>
                </c:pt>
                <c:pt idx="185" formatCode="0.00">
                  <c:v>101.19</c:v>
                </c:pt>
                <c:pt idx="186" formatCode="0.00">
                  <c:v>87.98</c:v>
                </c:pt>
                <c:pt idx="187" formatCode="0.00">
                  <c:v>103.92</c:v>
                </c:pt>
                <c:pt idx="188" formatCode="0.00">
                  <c:v>69.41</c:v>
                </c:pt>
                <c:pt idx="189" formatCode="0.00">
                  <c:v>104.01</c:v>
                </c:pt>
                <c:pt idx="190" formatCode="0.00">
                  <c:v>7.59</c:v>
                </c:pt>
                <c:pt idx="191" formatCode="0.00">
                  <c:v>-633.62</c:v>
                </c:pt>
                <c:pt idx="192" formatCode="0.00">
                  <c:v>59.47</c:v>
                </c:pt>
                <c:pt idx="193" formatCode="0.00">
                  <c:v>72.98</c:v>
                </c:pt>
                <c:pt idx="194" formatCode="0.00">
                  <c:v>82.09</c:v>
                </c:pt>
                <c:pt idx="195" formatCode="0.00">
                  <c:v>87.25</c:v>
                </c:pt>
                <c:pt idx="196" formatCode="0.00">
                  <c:v>67.05</c:v>
                </c:pt>
                <c:pt idx="197" formatCode="0.00">
                  <c:v>76.349999999999994</c:v>
                </c:pt>
                <c:pt idx="198" formatCode="0.00">
                  <c:v>74.27</c:v>
                </c:pt>
                <c:pt idx="199" formatCode="0.00">
                  <c:v>92.45</c:v>
                </c:pt>
                <c:pt idx="200" formatCode="0.00">
                  <c:v>117.93</c:v>
                </c:pt>
                <c:pt idx="201" formatCode="0.00">
                  <c:v>76.58</c:v>
                </c:pt>
                <c:pt idx="202" formatCode="0.00">
                  <c:v>51.23</c:v>
                </c:pt>
                <c:pt idx="203" formatCode="0.00">
                  <c:v>66.569999999999993</c:v>
                </c:pt>
                <c:pt idx="204" formatCode="0.00">
                  <c:v>45.93</c:v>
                </c:pt>
                <c:pt idx="205" formatCode="0.00">
                  <c:v>69.61</c:v>
                </c:pt>
                <c:pt idx="206" formatCode="0.00">
                  <c:v>73.180000000000007</c:v>
                </c:pt>
                <c:pt idx="207" formatCode="0.00">
                  <c:v>72.37</c:v>
                </c:pt>
                <c:pt idx="208" formatCode="0.00">
                  <c:v>79.58</c:v>
                </c:pt>
                <c:pt idx="209" formatCode="0.00">
                  <c:v>89.92</c:v>
                </c:pt>
                <c:pt idx="210" formatCode="0.00">
                  <c:v>74.91</c:v>
                </c:pt>
                <c:pt idx="211" formatCode="0.00">
                  <c:v>83.48</c:v>
                </c:pt>
                <c:pt idx="212" formatCode="0.00">
                  <c:v>63.83</c:v>
                </c:pt>
                <c:pt idx="213" formatCode="0.00">
                  <c:v>71.959999999999994</c:v>
                </c:pt>
                <c:pt idx="214" formatCode="0.00">
                  <c:v>72.760000000000005</c:v>
                </c:pt>
                <c:pt idx="215" formatCode="0.00">
                  <c:v>54.26</c:v>
                </c:pt>
                <c:pt idx="216" formatCode="0.00">
                  <c:v>-195.99</c:v>
                </c:pt>
                <c:pt idx="217" formatCode="0.00">
                  <c:v>63.46</c:v>
                </c:pt>
                <c:pt idx="218" formatCode="0.00">
                  <c:v>60.85</c:v>
                </c:pt>
                <c:pt idx="219" formatCode="0.00">
                  <c:v>139.81</c:v>
                </c:pt>
                <c:pt idx="220" formatCode="0.00">
                  <c:v>79.31</c:v>
                </c:pt>
                <c:pt idx="221" formatCode="0.00">
                  <c:v>119.82</c:v>
                </c:pt>
                <c:pt idx="222" formatCode="0.00">
                  <c:v>105.33</c:v>
                </c:pt>
                <c:pt idx="223" formatCode="0.00">
                  <c:v>76.989999999999995</c:v>
                </c:pt>
                <c:pt idx="224" formatCode="0.00">
                  <c:v>96.03</c:v>
                </c:pt>
                <c:pt idx="225" formatCode="0.00">
                  <c:v>63.25</c:v>
                </c:pt>
                <c:pt idx="226" formatCode="0.00">
                  <c:v>78.849999999999994</c:v>
                </c:pt>
                <c:pt idx="227" formatCode="0.00">
                  <c:v>80.53</c:v>
                </c:pt>
                <c:pt idx="228" formatCode="0.00">
                  <c:v>80.099999999999994</c:v>
                </c:pt>
                <c:pt idx="229" formatCode="0.00">
                  <c:v>96.36</c:v>
                </c:pt>
                <c:pt idx="230" formatCode="0.00">
                  <c:v>95.13</c:v>
                </c:pt>
                <c:pt idx="231" formatCode="0.00">
                  <c:v>53.86</c:v>
                </c:pt>
                <c:pt idx="232" formatCode="0.00">
                  <c:v>69.97</c:v>
                </c:pt>
                <c:pt idx="233" formatCode="0.00">
                  <c:v>81.02</c:v>
                </c:pt>
                <c:pt idx="234" formatCode="0.00">
                  <c:v>102.26</c:v>
                </c:pt>
                <c:pt idx="235" formatCode="0.00">
                  <c:v>85.89</c:v>
                </c:pt>
                <c:pt idx="236" formatCode="0.00">
                  <c:v>74.930000000000007</c:v>
                </c:pt>
                <c:pt idx="237" formatCode="0.00">
                  <c:v>74.28</c:v>
                </c:pt>
                <c:pt idx="238" formatCode="0.00">
                  <c:v>88.9</c:v>
                </c:pt>
                <c:pt idx="239" formatCode="0.00">
                  <c:v>61.01</c:v>
                </c:pt>
                <c:pt idx="240" formatCode="0.00">
                  <c:v>110.32</c:v>
                </c:pt>
                <c:pt idx="241" formatCode="0.00">
                  <c:v>60.98</c:v>
                </c:pt>
                <c:pt idx="242" formatCode="0.00">
                  <c:v>94.02</c:v>
                </c:pt>
                <c:pt idx="243" formatCode="0.00">
                  <c:v>74.290000000000006</c:v>
                </c:pt>
                <c:pt idx="244" formatCode="0.00">
                  <c:v>56.88</c:v>
                </c:pt>
                <c:pt idx="245" formatCode="0.00">
                  <c:v>109.13</c:v>
                </c:pt>
                <c:pt idx="246" formatCode="0.00">
                  <c:v>67.8</c:v>
                </c:pt>
                <c:pt idx="247" formatCode="0.00">
                  <c:v>59.94</c:v>
                </c:pt>
                <c:pt idx="248" formatCode="0.00">
                  <c:v>77.739999999999995</c:v>
                </c:pt>
                <c:pt idx="249" formatCode="0.00">
                  <c:v>77.569999999999993</c:v>
                </c:pt>
                <c:pt idx="250" formatCode="0.00">
                  <c:v>86.92</c:v>
                </c:pt>
                <c:pt idx="251" formatCode="0.00">
                  <c:v>61.18</c:v>
                </c:pt>
                <c:pt idx="252" formatCode="0.00">
                  <c:v>-219.82</c:v>
                </c:pt>
                <c:pt idx="253" formatCode="0.00">
                  <c:v>28.72</c:v>
                </c:pt>
                <c:pt idx="254" formatCode="0.00">
                  <c:v>82.44</c:v>
                </c:pt>
                <c:pt idx="255" formatCode="0.00">
                  <c:v>65.97</c:v>
                </c:pt>
                <c:pt idx="256" formatCode="0.00">
                  <c:v>174.33</c:v>
                </c:pt>
                <c:pt idx="257" formatCode="0.00">
                  <c:v>87.5</c:v>
                </c:pt>
                <c:pt idx="258" formatCode="0.00">
                  <c:v>67.61</c:v>
                </c:pt>
                <c:pt idx="259" formatCode="0.00">
                  <c:v>79.599999999999994</c:v>
                </c:pt>
                <c:pt idx="260" formatCode="0.00">
                  <c:v>67.010000000000005</c:v>
                </c:pt>
                <c:pt idx="261" formatCode="0.00">
                  <c:v>109.21</c:v>
                </c:pt>
                <c:pt idx="262" formatCode="0.00">
                  <c:v>77.02</c:v>
                </c:pt>
                <c:pt idx="263" formatCode="0.00">
                  <c:v>119.26</c:v>
                </c:pt>
                <c:pt idx="264" formatCode="0.00">
                  <c:v>80.42</c:v>
                </c:pt>
                <c:pt idx="265" formatCode="0.00">
                  <c:v>80.569999999999993</c:v>
                </c:pt>
                <c:pt idx="266" formatCode="0.00">
                  <c:v>122.88</c:v>
                </c:pt>
                <c:pt idx="267" formatCode="0.00">
                  <c:v>89.94</c:v>
                </c:pt>
                <c:pt idx="268" formatCode="0.00">
                  <c:v>91.87</c:v>
                </c:pt>
                <c:pt idx="269" formatCode="0.00">
                  <c:v>64.400000000000006</c:v>
                </c:pt>
                <c:pt idx="270" formatCode="0.00">
                  <c:v>97.84</c:v>
                </c:pt>
                <c:pt idx="271" formatCode="0.00">
                  <c:v>85.79</c:v>
                </c:pt>
                <c:pt idx="272" formatCode="0.00">
                  <c:v>77.989999999999995</c:v>
                </c:pt>
                <c:pt idx="273" formatCode="0.00">
                  <c:v>98.76</c:v>
                </c:pt>
                <c:pt idx="274" formatCode="0.00">
                  <c:v>90.05</c:v>
                </c:pt>
                <c:pt idx="275" formatCode="0.00">
                  <c:v>72.19</c:v>
                </c:pt>
                <c:pt idx="276" formatCode="0.00">
                  <c:v>69.209999999999994</c:v>
                </c:pt>
                <c:pt idx="277" formatCode="0.00">
                  <c:v>64.38</c:v>
                </c:pt>
                <c:pt idx="278" formatCode="0.00">
                  <c:v>70.72</c:v>
                </c:pt>
                <c:pt idx="279" formatCode="0.00">
                  <c:v>73.5</c:v>
                </c:pt>
                <c:pt idx="280" formatCode="0.00">
                  <c:v>67.31</c:v>
                </c:pt>
                <c:pt idx="281" formatCode="0.00">
                  <c:v>90.53</c:v>
                </c:pt>
                <c:pt idx="282" formatCode="0.00">
                  <c:v>71.900000000000006</c:v>
                </c:pt>
                <c:pt idx="283" formatCode="0.00">
                  <c:v>84.58</c:v>
                </c:pt>
                <c:pt idx="284" formatCode="0.00">
                  <c:v>90.78</c:v>
                </c:pt>
                <c:pt idx="285" formatCode="0.00">
                  <c:v>69.84</c:v>
                </c:pt>
                <c:pt idx="286" formatCode="0.00">
                  <c:v>55.86</c:v>
                </c:pt>
                <c:pt idx="287" formatCode="0.00">
                  <c:v>88.26</c:v>
                </c:pt>
                <c:pt idx="288" formatCode="0.00">
                  <c:v>56.12</c:v>
                </c:pt>
                <c:pt idx="289" formatCode="0.00">
                  <c:v>91.56</c:v>
                </c:pt>
                <c:pt idx="290" formatCode="0.00">
                  <c:v>67.3</c:v>
                </c:pt>
                <c:pt idx="291" formatCode="0.00">
                  <c:v>82.03</c:v>
                </c:pt>
                <c:pt idx="292" formatCode="0.00">
                  <c:v>62.4</c:v>
                </c:pt>
                <c:pt idx="293" formatCode="0.00">
                  <c:v>89.49</c:v>
                </c:pt>
                <c:pt idx="294" formatCode="0.00">
                  <c:v>115.5</c:v>
                </c:pt>
                <c:pt idx="295" formatCode="0.00">
                  <c:v>35.83</c:v>
                </c:pt>
                <c:pt idx="296" formatCode="0.00">
                  <c:v>44.46</c:v>
                </c:pt>
                <c:pt idx="297" formatCode="0.00">
                  <c:v>79.72</c:v>
                </c:pt>
                <c:pt idx="298" formatCode="0.00">
                  <c:v>84.68</c:v>
                </c:pt>
                <c:pt idx="299" formatCode="0.00">
                  <c:v>76.39</c:v>
                </c:pt>
                <c:pt idx="300" formatCode="0.00">
                  <c:v>61.87</c:v>
                </c:pt>
                <c:pt idx="301" formatCode="0.00">
                  <c:v>69.650000000000006</c:v>
                </c:pt>
                <c:pt idx="302" formatCode="0.00">
                  <c:v>1885.12</c:v>
                </c:pt>
                <c:pt idx="303" formatCode="0.00">
                  <c:v>72.7</c:v>
                </c:pt>
                <c:pt idx="304" formatCode="0.00">
                  <c:v>79.290000000000006</c:v>
                </c:pt>
                <c:pt idx="305" formatCode="0.00">
                  <c:v>68.58</c:v>
                </c:pt>
                <c:pt idx="306" formatCode="0.00">
                  <c:v>58.75</c:v>
                </c:pt>
                <c:pt idx="307" formatCode="0.00">
                  <c:v>82.61</c:v>
                </c:pt>
                <c:pt idx="308" formatCode="0.00">
                  <c:v>66.87</c:v>
                </c:pt>
                <c:pt idx="309" formatCode="0.00">
                  <c:v>51.27</c:v>
                </c:pt>
                <c:pt idx="310" formatCode="0.00">
                  <c:v>84.58</c:v>
                </c:pt>
                <c:pt idx="311" formatCode="0.00">
                  <c:v>40.229999999999997</c:v>
                </c:pt>
                <c:pt idx="312" formatCode="0.00">
                  <c:v>77.36</c:v>
                </c:pt>
                <c:pt idx="313" formatCode="0.00">
                  <c:v>81</c:v>
                </c:pt>
                <c:pt idx="314" formatCode="0.00">
                  <c:v>69.87</c:v>
                </c:pt>
                <c:pt idx="315" formatCode="0.00">
                  <c:v>71.17</c:v>
                </c:pt>
                <c:pt idx="316" formatCode="0.00">
                  <c:v>122.86</c:v>
                </c:pt>
                <c:pt idx="317" formatCode="0.00">
                  <c:v>54.58</c:v>
                </c:pt>
                <c:pt idx="318" formatCode="0.00">
                  <c:v>71.78</c:v>
                </c:pt>
                <c:pt idx="319" formatCode="0.00">
                  <c:v>88.59</c:v>
                </c:pt>
                <c:pt idx="320" formatCode="0.00">
                  <c:v>55.92</c:v>
                </c:pt>
                <c:pt idx="321" formatCode="0.00">
                  <c:v>102.8</c:v>
                </c:pt>
                <c:pt idx="322" formatCode="0.00">
                  <c:v>72.77</c:v>
                </c:pt>
                <c:pt idx="323" formatCode="0.00">
                  <c:v>67.09</c:v>
                </c:pt>
                <c:pt idx="324" formatCode="0.00">
                  <c:v>88.26</c:v>
                </c:pt>
                <c:pt idx="325" formatCode="0.00">
                  <c:v>73.040000000000006</c:v>
                </c:pt>
                <c:pt idx="326" formatCode="0.00">
                  <c:v>87.74</c:v>
                </c:pt>
                <c:pt idx="327" formatCode="0.00">
                  <c:v>115.65</c:v>
                </c:pt>
                <c:pt idx="328" formatCode="0.00">
                  <c:v>87.55</c:v>
                </c:pt>
                <c:pt idx="329" formatCode="0.00">
                  <c:v>67.41</c:v>
                </c:pt>
                <c:pt idx="330" formatCode="0.00">
                  <c:v>49.36</c:v>
                </c:pt>
                <c:pt idx="331" formatCode="0.00">
                  <c:v>54.87</c:v>
                </c:pt>
                <c:pt idx="332" formatCode="0.00">
                  <c:v>57.11</c:v>
                </c:pt>
                <c:pt idx="333" formatCode="0.00">
                  <c:v>234.09</c:v>
                </c:pt>
                <c:pt idx="334" formatCode="0.00">
                  <c:v>86.9</c:v>
                </c:pt>
                <c:pt idx="335" formatCode="0.00">
                  <c:v>90.52</c:v>
                </c:pt>
                <c:pt idx="336" formatCode="0.00">
                  <c:v>78.44</c:v>
                </c:pt>
                <c:pt idx="337" formatCode="0.00">
                  <c:v>58.75</c:v>
                </c:pt>
                <c:pt idx="338" formatCode="0.00">
                  <c:v>90.76</c:v>
                </c:pt>
                <c:pt idx="339" formatCode="0.00">
                  <c:v>61.12</c:v>
                </c:pt>
                <c:pt idx="340" formatCode="0.00">
                  <c:v>47.17</c:v>
                </c:pt>
                <c:pt idx="341" formatCode="0.00">
                  <c:v>52.66</c:v>
                </c:pt>
                <c:pt idx="342" formatCode="0.00">
                  <c:v>88.36</c:v>
                </c:pt>
                <c:pt idx="343" formatCode="0.00">
                  <c:v>82.17</c:v>
                </c:pt>
                <c:pt idx="344" formatCode="0.00">
                  <c:v>60.9</c:v>
                </c:pt>
                <c:pt idx="345" formatCode="0.00">
                  <c:v>72.62</c:v>
                </c:pt>
                <c:pt idx="346" formatCode="0.00">
                  <c:v>86.57</c:v>
                </c:pt>
                <c:pt idx="347" formatCode="0.00">
                  <c:v>81.11</c:v>
                </c:pt>
                <c:pt idx="348" formatCode="0.00">
                  <c:v>60.3</c:v>
                </c:pt>
                <c:pt idx="349" formatCode="0.00">
                  <c:v>64.489999999999995</c:v>
                </c:pt>
                <c:pt idx="350" formatCode="0.00">
                  <c:v>71.13</c:v>
                </c:pt>
                <c:pt idx="351" formatCode="0.00">
                  <c:v>62.23</c:v>
                </c:pt>
                <c:pt idx="352" formatCode="0.00">
                  <c:v>76.31</c:v>
                </c:pt>
                <c:pt idx="353" formatCode="0.00">
                  <c:v>84.44</c:v>
                </c:pt>
                <c:pt idx="354" formatCode="0.00">
                  <c:v>76.41</c:v>
                </c:pt>
                <c:pt idx="355" formatCode="0.00">
                  <c:v>106.92</c:v>
                </c:pt>
                <c:pt idx="356" formatCode="0.00">
                  <c:v>52.94</c:v>
                </c:pt>
                <c:pt idx="357" formatCode="0.00">
                  <c:v>91.4</c:v>
                </c:pt>
                <c:pt idx="358" formatCode="0.00">
                  <c:v>68.25</c:v>
                </c:pt>
                <c:pt idx="359" formatCode="0.00">
                  <c:v>24.18</c:v>
                </c:pt>
                <c:pt idx="360" formatCode="0.00">
                  <c:v>26.61</c:v>
                </c:pt>
                <c:pt idx="361" formatCode="0.00">
                  <c:v>72.11</c:v>
                </c:pt>
                <c:pt idx="362" formatCode="0.00">
                  <c:v>94.02</c:v>
                </c:pt>
                <c:pt idx="363" formatCode="0.00">
                  <c:v>40.75</c:v>
                </c:pt>
                <c:pt idx="364" formatCode="0.00">
                  <c:v>107.91</c:v>
                </c:pt>
                <c:pt idx="365" formatCode="0.00">
                  <c:v>84.71</c:v>
                </c:pt>
                <c:pt idx="366" formatCode="0.00">
                  <c:v>74.11</c:v>
                </c:pt>
                <c:pt idx="367" formatCode="0.00">
                  <c:v>84.33</c:v>
                </c:pt>
                <c:pt idx="368" formatCode="0.00">
                  <c:v>53.82</c:v>
                </c:pt>
                <c:pt idx="369" formatCode="0.00">
                  <c:v>119.73</c:v>
                </c:pt>
                <c:pt idx="370" formatCode="0.00">
                  <c:v>79.87</c:v>
                </c:pt>
                <c:pt idx="371" formatCode="0.00">
                  <c:v>44.97</c:v>
                </c:pt>
                <c:pt idx="372" formatCode="0.00">
                  <c:v>66.400000000000006</c:v>
                </c:pt>
                <c:pt idx="373" formatCode="0.00">
                  <c:v>65.56</c:v>
                </c:pt>
                <c:pt idx="374" formatCode="0.00">
                  <c:v>105.97</c:v>
                </c:pt>
                <c:pt idx="375" formatCode="0.00">
                  <c:v>96.76</c:v>
                </c:pt>
                <c:pt idx="376" formatCode="0.00">
                  <c:v>152.33000000000001</c:v>
                </c:pt>
                <c:pt idx="377" formatCode="0.00">
                  <c:v>92.3</c:v>
                </c:pt>
                <c:pt idx="378" formatCode="0.00">
                  <c:v>57.3</c:v>
                </c:pt>
                <c:pt idx="379" formatCode="0.00">
                  <c:v>92.34</c:v>
                </c:pt>
                <c:pt idx="380" formatCode="0.00">
                  <c:v>212.13</c:v>
                </c:pt>
                <c:pt idx="381" formatCode="0.00">
                  <c:v>74.099999999999994</c:v>
                </c:pt>
                <c:pt idx="382" formatCode="0.00">
                  <c:v>132.99</c:v>
                </c:pt>
                <c:pt idx="383" formatCode="0.00">
                  <c:v>65.61</c:v>
                </c:pt>
                <c:pt idx="384" formatCode="0.00">
                  <c:v>73.010000000000005</c:v>
                </c:pt>
                <c:pt idx="385" formatCode="0.00">
                  <c:v>73.05</c:v>
                </c:pt>
                <c:pt idx="386" formatCode="0.00">
                  <c:v>61.23</c:v>
                </c:pt>
                <c:pt idx="387" formatCode="0.00">
                  <c:v>95.72</c:v>
                </c:pt>
                <c:pt idx="388" formatCode="0.00">
                  <c:v>85.41</c:v>
                </c:pt>
                <c:pt idx="389" formatCode="0.00">
                  <c:v>107.06</c:v>
                </c:pt>
                <c:pt idx="390" formatCode="0.00">
                  <c:v>84.76</c:v>
                </c:pt>
                <c:pt idx="391" formatCode="0.00">
                  <c:v>75.03</c:v>
                </c:pt>
                <c:pt idx="392" formatCode="0.00">
                  <c:v>109.08</c:v>
                </c:pt>
                <c:pt idx="393" formatCode="0.00">
                  <c:v>77.989999999999995</c:v>
                </c:pt>
                <c:pt idx="394" formatCode="0.00">
                  <c:v>60.87</c:v>
                </c:pt>
                <c:pt idx="395" formatCode="0.00">
                  <c:v>70.86</c:v>
                </c:pt>
                <c:pt idx="396" formatCode="0.00">
                  <c:v>84.88</c:v>
                </c:pt>
                <c:pt idx="397" formatCode="0.00">
                  <c:v>148.79</c:v>
                </c:pt>
                <c:pt idx="398" formatCode="0.00">
                  <c:v>62.77</c:v>
                </c:pt>
                <c:pt idx="399" formatCode="0.00">
                  <c:v>72.95</c:v>
                </c:pt>
                <c:pt idx="400" formatCode="0.00">
                  <c:v>106.58</c:v>
                </c:pt>
                <c:pt idx="401" formatCode="0.00">
                  <c:v>77.069999999999993</c:v>
                </c:pt>
                <c:pt idx="402" formatCode="0.00">
                  <c:v>73.84</c:v>
                </c:pt>
                <c:pt idx="403" formatCode="0.00">
                  <c:v>66.56</c:v>
                </c:pt>
                <c:pt idx="404" formatCode="0.00">
                  <c:v>64.69</c:v>
                </c:pt>
                <c:pt idx="405" formatCode="0.00">
                  <c:v>51.29</c:v>
                </c:pt>
                <c:pt idx="406" formatCode="0.00">
                  <c:v>78.92</c:v>
                </c:pt>
                <c:pt idx="407" formatCode="0.00">
                  <c:v>71.08</c:v>
                </c:pt>
                <c:pt idx="408" formatCode="0.00">
                  <c:v>74.53</c:v>
                </c:pt>
                <c:pt idx="409" formatCode="0.00">
                  <c:v>68.28</c:v>
                </c:pt>
                <c:pt idx="410" formatCode="0.00">
                  <c:v>58.38</c:v>
                </c:pt>
                <c:pt idx="411" formatCode="0.00">
                  <c:v>56.58</c:v>
                </c:pt>
                <c:pt idx="412" formatCode="0.00">
                  <c:v>67.55</c:v>
                </c:pt>
                <c:pt idx="413" formatCode="0.00">
                  <c:v>50.78</c:v>
                </c:pt>
                <c:pt idx="414" formatCode="0.00">
                  <c:v>59.6</c:v>
                </c:pt>
                <c:pt idx="415" formatCode="0.00">
                  <c:v>82.58</c:v>
                </c:pt>
                <c:pt idx="416" formatCode="0.00">
                  <c:v>93.57</c:v>
                </c:pt>
                <c:pt idx="417" formatCode="0.00">
                  <c:v>54.3</c:v>
                </c:pt>
                <c:pt idx="418" formatCode="0.00">
                  <c:v>50.99</c:v>
                </c:pt>
                <c:pt idx="419" formatCode="0.00">
                  <c:v>87.57</c:v>
                </c:pt>
                <c:pt idx="420" formatCode="0.00">
                  <c:v>82.74</c:v>
                </c:pt>
                <c:pt idx="421" formatCode="0.00">
                  <c:v>93.44</c:v>
                </c:pt>
                <c:pt idx="422" formatCode="0.00">
                  <c:v>63.06</c:v>
                </c:pt>
                <c:pt idx="423" formatCode="0.00">
                  <c:v>92.63</c:v>
                </c:pt>
                <c:pt idx="424" formatCode="0.00">
                  <c:v>106.58</c:v>
                </c:pt>
                <c:pt idx="425" formatCode="0.00">
                  <c:v>76.3</c:v>
                </c:pt>
                <c:pt idx="426" formatCode="0.00">
                  <c:v>61.43</c:v>
                </c:pt>
                <c:pt idx="427" formatCode="0.00">
                  <c:v>76.7</c:v>
                </c:pt>
                <c:pt idx="428" formatCode="0.00">
                  <c:v>81.77</c:v>
                </c:pt>
                <c:pt idx="429" formatCode="0.00">
                  <c:v>117.15</c:v>
                </c:pt>
                <c:pt idx="430" formatCode="0.00">
                  <c:v>90.56</c:v>
                </c:pt>
                <c:pt idx="431" formatCode="0.00">
                  <c:v>34.15</c:v>
                </c:pt>
                <c:pt idx="432" formatCode="0.00">
                  <c:v>63.05</c:v>
                </c:pt>
                <c:pt idx="433" formatCode="0.00">
                  <c:v>77.069999999999993</c:v>
                </c:pt>
                <c:pt idx="434" formatCode="0.00">
                  <c:v>83.32</c:v>
                </c:pt>
                <c:pt idx="435" formatCode="0.00">
                  <c:v>79.790000000000006</c:v>
                </c:pt>
                <c:pt idx="436" formatCode="0.00">
                  <c:v>62.52</c:v>
                </c:pt>
                <c:pt idx="437" formatCode="0.00">
                  <c:v>88.58</c:v>
                </c:pt>
                <c:pt idx="438" formatCode="0.00">
                  <c:v>74.87</c:v>
                </c:pt>
                <c:pt idx="439" formatCode="0.00">
                  <c:v>89.78</c:v>
                </c:pt>
                <c:pt idx="440" formatCode="0.00">
                  <c:v>90.21</c:v>
                </c:pt>
                <c:pt idx="441" formatCode="0.00">
                  <c:v>21.18</c:v>
                </c:pt>
                <c:pt idx="442" formatCode="0.00">
                  <c:v>31.91</c:v>
                </c:pt>
                <c:pt idx="443" formatCode="0.00">
                  <c:v>66.56</c:v>
                </c:pt>
                <c:pt idx="444" formatCode="0.00">
                  <c:v>80.98</c:v>
                </c:pt>
                <c:pt idx="445" formatCode="0.00">
                  <c:v>-81.39</c:v>
                </c:pt>
                <c:pt idx="446" formatCode="0.00">
                  <c:v>81.81</c:v>
                </c:pt>
                <c:pt idx="447" formatCode="0.00">
                  <c:v>61.3</c:v>
                </c:pt>
                <c:pt idx="448" formatCode="0.00">
                  <c:v>144.38999999999999</c:v>
                </c:pt>
                <c:pt idx="449" formatCode="0.00">
                  <c:v>33.549999999999997</c:v>
                </c:pt>
                <c:pt idx="450" formatCode="0.00">
                  <c:v>61.26</c:v>
                </c:pt>
                <c:pt idx="451" formatCode="0.00">
                  <c:v>60.78</c:v>
                </c:pt>
                <c:pt idx="452" formatCode="0.00">
                  <c:v>58.07</c:v>
                </c:pt>
                <c:pt idx="453" formatCode="0.00">
                  <c:v>56.65</c:v>
                </c:pt>
                <c:pt idx="454" formatCode="0.00">
                  <c:v>63.98</c:v>
                </c:pt>
                <c:pt idx="455" formatCode="0.00">
                  <c:v>90.41</c:v>
                </c:pt>
                <c:pt idx="456" formatCode="0.00">
                  <c:v>92.34</c:v>
                </c:pt>
                <c:pt idx="457" formatCode="0.00">
                  <c:v>82.63</c:v>
                </c:pt>
                <c:pt idx="458" formatCode="0.00">
                  <c:v>82.49</c:v>
                </c:pt>
                <c:pt idx="459" formatCode="0.00">
                  <c:v>62.01</c:v>
                </c:pt>
                <c:pt idx="460" formatCode="0.00">
                  <c:v>85.33</c:v>
                </c:pt>
                <c:pt idx="461" formatCode="0.00">
                  <c:v>57.48</c:v>
                </c:pt>
                <c:pt idx="462" formatCode="0.00">
                  <c:v>54.08</c:v>
                </c:pt>
                <c:pt idx="463" formatCode="0.00">
                  <c:v>69.739999999999995</c:v>
                </c:pt>
                <c:pt idx="464" formatCode="0.00">
                  <c:v>3430.57</c:v>
                </c:pt>
                <c:pt idx="465" formatCode="0.00">
                  <c:v>78.05</c:v>
                </c:pt>
                <c:pt idx="466" formatCode="0.00">
                  <c:v>126.2</c:v>
                </c:pt>
                <c:pt idx="467" formatCode="0.00">
                  <c:v>84.36</c:v>
                </c:pt>
                <c:pt idx="468" formatCode="0.00">
                  <c:v>67</c:v>
                </c:pt>
                <c:pt idx="469" formatCode="0.00">
                  <c:v>83.44</c:v>
                </c:pt>
                <c:pt idx="470" formatCode="0.00">
                  <c:v>43.32</c:v>
                </c:pt>
                <c:pt idx="471" formatCode="0.00">
                  <c:v>43.13</c:v>
                </c:pt>
                <c:pt idx="472" formatCode="0.00">
                  <c:v>126.41</c:v>
                </c:pt>
                <c:pt idx="473" formatCode="0.00">
                  <c:v>-125.86</c:v>
                </c:pt>
                <c:pt idx="474" formatCode="0.00">
                  <c:v>80.349999999999994</c:v>
                </c:pt>
                <c:pt idx="475" formatCode="0.00">
                  <c:v>86.12</c:v>
                </c:pt>
                <c:pt idx="476" formatCode="0.00">
                  <c:v>72.02</c:v>
                </c:pt>
                <c:pt idx="477" formatCode="0.00">
                  <c:v>53.25</c:v>
                </c:pt>
                <c:pt idx="478" formatCode="0.00">
                  <c:v>89.61</c:v>
                </c:pt>
                <c:pt idx="479" formatCode="0.00">
                  <c:v>85.41</c:v>
                </c:pt>
                <c:pt idx="480" formatCode="0.00">
                  <c:v>70.44</c:v>
                </c:pt>
                <c:pt idx="481" formatCode="0.00">
                  <c:v>84.12</c:v>
                </c:pt>
                <c:pt idx="482" formatCode="0.00">
                  <c:v>54.56</c:v>
                </c:pt>
                <c:pt idx="483" formatCode="0.00">
                  <c:v>74.819999999999993</c:v>
                </c:pt>
                <c:pt idx="484" formatCode="0.00">
                  <c:v>79.650000000000006</c:v>
                </c:pt>
                <c:pt idx="485" formatCode="0.00">
                  <c:v>269.57</c:v>
                </c:pt>
                <c:pt idx="486" formatCode="0.00">
                  <c:v>73.27</c:v>
                </c:pt>
                <c:pt idx="487" formatCode="0.00">
                  <c:v>84.78</c:v>
                </c:pt>
                <c:pt idx="488" formatCode="0.00">
                  <c:v>78.760000000000005</c:v>
                </c:pt>
                <c:pt idx="489" formatCode="0.00">
                  <c:v>97.25</c:v>
                </c:pt>
                <c:pt idx="490" formatCode="0.00">
                  <c:v>84.83</c:v>
                </c:pt>
                <c:pt idx="491" formatCode="0.00">
                  <c:v>101.9</c:v>
                </c:pt>
                <c:pt idx="492" formatCode="0.00">
                  <c:v>65.66</c:v>
                </c:pt>
                <c:pt idx="493" formatCode="0.00">
                  <c:v>79.290000000000006</c:v>
                </c:pt>
                <c:pt idx="494" formatCode="0.00">
                  <c:v>92.38</c:v>
                </c:pt>
                <c:pt idx="495" formatCode="0.00">
                  <c:v>62.35</c:v>
                </c:pt>
                <c:pt idx="496" formatCode="0.00">
                  <c:v>91.05</c:v>
                </c:pt>
                <c:pt idx="497" formatCode="0.00">
                  <c:v>58.7</c:v>
                </c:pt>
                <c:pt idx="498" formatCode="0.00">
                  <c:v>82.88</c:v>
                </c:pt>
                <c:pt idx="499" formatCode="0.00">
                  <c:v>67.48</c:v>
                </c:pt>
                <c:pt idx="500" formatCode="0.00">
                  <c:v>52.13</c:v>
                </c:pt>
                <c:pt idx="501" formatCode="0.00">
                  <c:v>71.400000000000006</c:v>
                </c:pt>
                <c:pt idx="502" formatCode="0.00">
                  <c:v>90.14</c:v>
                </c:pt>
                <c:pt idx="503" formatCode="0.00">
                  <c:v>75.47</c:v>
                </c:pt>
                <c:pt idx="504" formatCode="0.00">
                  <c:v>74.23</c:v>
                </c:pt>
                <c:pt idx="505" formatCode="0.00">
                  <c:v>41.81</c:v>
                </c:pt>
                <c:pt idx="506" formatCode="0.00">
                  <c:v>96.05</c:v>
                </c:pt>
                <c:pt idx="507" formatCode="0.00">
                  <c:v>88.33</c:v>
                </c:pt>
                <c:pt idx="508" formatCode="0.00">
                  <c:v>69.03</c:v>
                </c:pt>
                <c:pt idx="509" formatCode="0.00">
                  <c:v>72.91</c:v>
                </c:pt>
                <c:pt idx="510" formatCode="0.00">
                  <c:v>75.67</c:v>
                </c:pt>
                <c:pt idx="511" formatCode="0.00">
                  <c:v>87.75</c:v>
                </c:pt>
                <c:pt idx="512" formatCode="0.00">
                  <c:v>58.55</c:v>
                </c:pt>
                <c:pt idx="513" formatCode="0.00">
                  <c:v>125.17</c:v>
                </c:pt>
                <c:pt idx="514" formatCode="0.00">
                  <c:v>83.19</c:v>
                </c:pt>
                <c:pt idx="515" formatCode="0.00">
                  <c:v>52.46</c:v>
                </c:pt>
                <c:pt idx="516" formatCode="0.00">
                  <c:v>47.63</c:v>
                </c:pt>
                <c:pt idx="517" formatCode="0.00">
                  <c:v>73.209999999999994</c:v>
                </c:pt>
                <c:pt idx="518" formatCode="0.00">
                  <c:v>58.46</c:v>
                </c:pt>
                <c:pt idx="519" formatCode="0.00">
                  <c:v>139.07</c:v>
                </c:pt>
                <c:pt idx="520" formatCode="0.00">
                  <c:v>80.34</c:v>
                </c:pt>
                <c:pt idx="521" formatCode="0.00">
                  <c:v>90.52</c:v>
                </c:pt>
                <c:pt idx="522" formatCode="0.00">
                  <c:v>71.03</c:v>
                </c:pt>
                <c:pt idx="523" formatCode="0.00">
                  <c:v>83.25</c:v>
                </c:pt>
                <c:pt idx="524" formatCode="0.00">
                  <c:v>64.62</c:v>
                </c:pt>
                <c:pt idx="525" formatCode="0.00">
                  <c:v>83.87</c:v>
                </c:pt>
                <c:pt idx="526" formatCode="0.00">
                  <c:v>101.66</c:v>
                </c:pt>
                <c:pt idx="527" formatCode="0.00">
                  <c:v>78.55</c:v>
                </c:pt>
                <c:pt idx="528" formatCode="0.00">
                  <c:v>76.36</c:v>
                </c:pt>
                <c:pt idx="529" formatCode="0.00">
                  <c:v>40.68</c:v>
                </c:pt>
                <c:pt idx="530" formatCode="0.00">
                  <c:v>72.22</c:v>
                </c:pt>
                <c:pt idx="531" formatCode="0.00">
                  <c:v>76.88</c:v>
                </c:pt>
                <c:pt idx="532" formatCode="0.00">
                  <c:v>74.53</c:v>
                </c:pt>
                <c:pt idx="533" formatCode="0.00">
                  <c:v>63.36</c:v>
                </c:pt>
                <c:pt idx="534" formatCode="0.00">
                  <c:v>92.64</c:v>
                </c:pt>
                <c:pt idx="535" formatCode="0.00">
                  <c:v>63.27</c:v>
                </c:pt>
                <c:pt idx="536" formatCode="0.00">
                  <c:v>83.63</c:v>
                </c:pt>
                <c:pt idx="537" formatCode="0.00">
                  <c:v>90.4</c:v>
                </c:pt>
                <c:pt idx="538" formatCode="0.00">
                  <c:v>186.39</c:v>
                </c:pt>
                <c:pt idx="539" formatCode="0.00">
                  <c:v>50.26</c:v>
                </c:pt>
                <c:pt idx="540" formatCode="0.00">
                  <c:v>71.709999999999994</c:v>
                </c:pt>
                <c:pt idx="541" formatCode="0.00">
                  <c:v>94.1</c:v>
                </c:pt>
                <c:pt idx="542" formatCode="0.00">
                  <c:v>84.49</c:v>
                </c:pt>
                <c:pt idx="543" formatCode="0.00">
                  <c:v>66.06</c:v>
                </c:pt>
                <c:pt idx="544" formatCode="0.00">
                  <c:v>61.66</c:v>
                </c:pt>
                <c:pt idx="545" formatCode="0.00">
                  <c:v>88.64</c:v>
                </c:pt>
                <c:pt idx="546" formatCode="0.00">
                  <c:v>96.44</c:v>
                </c:pt>
                <c:pt idx="547" formatCode="0.00">
                  <c:v>63.87</c:v>
                </c:pt>
                <c:pt idx="548" formatCode="0.00">
                  <c:v>74.400000000000006</c:v>
                </c:pt>
                <c:pt idx="549" formatCode="0.00">
                  <c:v>61.71</c:v>
                </c:pt>
                <c:pt idx="550" formatCode="0.00">
                  <c:v>90.46</c:v>
                </c:pt>
                <c:pt idx="551" formatCode="0.00">
                  <c:v>50.16</c:v>
                </c:pt>
                <c:pt idx="552" formatCode="0.00">
                  <c:v>102.94</c:v>
                </c:pt>
                <c:pt idx="553" formatCode="0.00">
                  <c:v>84.42</c:v>
                </c:pt>
                <c:pt idx="554" formatCode="0.00">
                  <c:v>43.73</c:v>
                </c:pt>
                <c:pt idx="555" formatCode="0.00">
                  <c:v>55.33</c:v>
                </c:pt>
                <c:pt idx="556" formatCode="0.00">
                  <c:v>73.7</c:v>
                </c:pt>
                <c:pt idx="557" formatCode="0.00">
                  <c:v>82.95</c:v>
                </c:pt>
                <c:pt idx="558" formatCode="0.00">
                  <c:v>64.819999999999993</c:v>
                </c:pt>
                <c:pt idx="559" formatCode="0.00">
                  <c:v>74.62</c:v>
                </c:pt>
                <c:pt idx="560" formatCode="0.00">
                  <c:v>91.83</c:v>
                </c:pt>
                <c:pt idx="561" formatCode="0.00">
                  <c:v>88.58</c:v>
                </c:pt>
                <c:pt idx="562" formatCode="0.00">
                  <c:v>75</c:v>
                </c:pt>
                <c:pt idx="563" formatCode="0.00">
                  <c:v>87.85</c:v>
                </c:pt>
                <c:pt idx="564" formatCode="0.00">
                  <c:v>97.51</c:v>
                </c:pt>
                <c:pt idx="565" formatCode="0.00">
                  <c:v>84.08</c:v>
                </c:pt>
                <c:pt idx="566" formatCode="0.00">
                  <c:v>60.02</c:v>
                </c:pt>
                <c:pt idx="567" formatCode="0.00">
                  <c:v>78.45</c:v>
                </c:pt>
                <c:pt idx="568" formatCode="0.00">
                  <c:v>97.45</c:v>
                </c:pt>
                <c:pt idx="569" formatCode="0.00">
                  <c:v>74.55</c:v>
                </c:pt>
                <c:pt idx="570" formatCode="0.00">
                  <c:v>57.92</c:v>
                </c:pt>
                <c:pt idx="571" formatCode="0.00">
                  <c:v>-38.29</c:v>
                </c:pt>
                <c:pt idx="572" formatCode="0.00">
                  <c:v>67.349999999999994</c:v>
                </c:pt>
                <c:pt idx="573" formatCode="0.00">
                  <c:v>79.91</c:v>
                </c:pt>
                <c:pt idx="574" formatCode="0.00">
                  <c:v>89.42</c:v>
                </c:pt>
                <c:pt idx="575" formatCode="0.00">
                  <c:v>77.489999999999995</c:v>
                </c:pt>
                <c:pt idx="576" formatCode="0.00">
                  <c:v>73.73</c:v>
                </c:pt>
                <c:pt idx="577" formatCode="0.00">
                  <c:v>60.48</c:v>
                </c:pt>
                <c:pt idx="578" formatCode="0.00">
                  <c:v>116.89</c:v>
                </c:pt>
                <c:pt idx="579" formatCode="0.00">
                  <c:v>23.08</c:v>
                </c:pt>
                <c:pt idx="580" formatCode="0.00">
                  <c:v>83.05</c:v>
                </c:pt>
                <c:pt idx="581" formatCode="0.00">
                  <c:v>86.97</c:v>
                </c:pt>
                <c:pt idx="582" formatCode="0.00">
                  <c:v>63.44</c:v>
                </c:pt>
                <c:pt idx="583" formatCode="0.00">
                  <c:v>264.5</c:v>
                </c:pt>
                <c:pt idx="584" formatCode="0.00">
                  <c:v>83.92</c:v>
                </c:pt>
                <c:pt idx="585" formatCode="0.00">
                  <c:v>62.38</c:v>
                </c:pt>
                <c:pt idx="586" formatCode="0.00">
                  <c:v>60.15</c:v>
                </c:pt>
                <c:pt idx="587" formatCode="0.00">
                  <c:v>43.13</c:v>
                </c:pt>
                <c:pt idx="588" formatCode="0.00">
                  <c:v>17.27</c:v>
                </c:pt>
                <c:pt idx="589" formatCode="0.00">
                  <c:v>71.28</c:v>
                </c:pt>
                <c:pt idx="590" formatCode="0.00">
                  <c:v>24.21</c:v>
                </c:pt>
                <c:pt idx="591" formatCode="0.00">
                  <c:v>71.86</c:v>
                </c:pt>
                <c:pt idx="592" formatCode="0.00">
                  <c:v>94.98</c:v>
                </c:pt>
                <c:pt idx="593" formatCode="0.00">
                  <c:v>81.489999999999995</c:v>
                </c:pt>
                <c:pt idx="594" formatCode="0.00">
                  <c:v>89.32</c:v>
                </c:pt>
                <c:pt idx="595" formatCode="0.00">
                  <c:v>77.03</c:v>
                </c:pt>
                <c:pt idx="596" formatCode="0.00">
                  <c:v>81.31</c:v>
                </c:pt>
                <c:pt idx="597" formatCode="0.00">
                  <c:v>58.34</c:v>
                </c:pt>
                <c:pt idx="598" formatCode="0.00">
                  <c:v>84.98</c:v>
                </c:pt>
                <c:pt idx="599" formatCode="0.00">
                  <c:v>82.77</c:v>
                </c:pt>
                <c:pt idx="600" formatCode="0.00">
                  <c:v>81.010000000000005</c:v>
                </c:pt>
                <c:pt idx="601" formatCode="0.00">
                  <c:v>82.67</c:v>
                </c:pt>
                <c:pt idx="602" formatCode="0.00">
                  <c:v>79.05</c:v>
                </c:pt>
                <c:pt idx="603" formatCode="0.00">
                  <c:v>110.26</c:v>
                </c:pt>
                <c:pt idx="604" formatCode="0.00">
                  <c:v>154.94</c:v>
                </c:pt>
                <c:pt idx="605" formatCode="0.00">
                  <c:v>67.12</c:v>
                </c:pt>
                <c:pt idx="606" formatCode="0.00">
                  <c:v>66.83</c:v>
                </c:pt>
                <c:pt idx="607" formatCode="0.00">
                  <c:v>74.260000000000005</c:v>
                </c:pt>
                <c:pt idx="608" formatCode="0.00">
                  <c:v>104.15</c:v>
                </c:pt>
                <c:pt idx="609" formatCode="0.00">
                  <c:v>86.2</c:v>
                </c:pt>
                <c:pt idx="610" formatCode="0.00">
                  <c:v>110.53</c:v>
                </c:pt>
                <c:pt idx="611" formatCode="0.00">
                  <c:v>67.98</c:v>
                </c:pt>
                <c:pt idx="612" formatCode="0.00">
                  <c:v>56.37</c:v>
                </c:pt>
                <c:pt idx="613" formatCode="0.00">
                  <c:v>84.65</c:v>
                </c:pt>
                <c:pt idx="614" formatCode="0.00">
                  <c:v>79.47</c:v>
                </c:pt>
                <c:pt idx="615" formatCode="0.00">
                  <c:v>60.51</c:v>
                </c:pt>
                <c:pt idx="616" formatCode="0.00">
                  <c:v>91.36</c:v>
                </c:pt>
                <c:pt idx="617" formatCode="0.00">
                  <c:v>77.88</c:v>
                </c:pt>
                <c:pt idx="618" formatCode="0.00">
                  <c:v>55.69</c:v>
                </c:pt>
                <c:pt idx="619" formatCode="0.00">
                  <c:v>21.71</c:v>
                </c:pt>
                <c:pt idx="620" formatCode="0.00">
                  <c:v>58.52</c:v>
                </c:pt>
                <c:pt idx="621" formatCode="0.00">
                  <c:v>82.68</c:v>
                </c:pt>
                <c:pt idx="622" formatCode="0.00">
                  <c:v>56.3</c:v>
                </c:pt>
                <c:pt idx="623" formatCode="0.00">
                  <c:v>97.86</c:v>
                </c:pt>
                <c:pt idx="624" formatCode="0.00">
                  <c:v>100.34</c:v>
                </c:pt>
                <c:pt idx="625" formatCode="0.00">
                  <c:v>73.94</c:v>
                </c:pt>
                <c:pt idx="626" formatCode="0.00">
                  <c:v>85.88</c:v>
                </c:pt>
                <c:pt idx="627" formatCode="0.00">
                  <c:v>88.87</c:v>
                </c:pt>
                <c:pt idx="628" formatCode="0.00">
                  <c:v>506.2</c:v>
                </c:pt>
                <c:pt idx="629" formatCode="0.00">
                  <c:v>88.6</c:v>
                </c:pt>
                <c:pt idx="630" formatCode="0.00">
                  <c:v>64.83</c:v>
                </c:pt>
                <c:pt idx="631" formatCode="0.00">
                  <c:v>48.24</c:v>
                </c:pt>
                <c:pt idx="632" formatCode="0.00">
                  <c:v>119.23</c:v>
                </c:pt>
                <c:pt idx="633" formatCode="0.00">
                  <c:v>79.11</c:v>
                </c:pt>
                <c:pt idx="634" formatCode="0.00">
                  <c:v>79.599999999999994</c:v>
                </c:pt>
                <c:pt idx="635" formatCode="0.00">
                  <c:v>85.88</c:v>
                </c:pt>
                <c:pt idx="636" formatCode="0.00">
                  <c:v>73.5</c:v>
                </c:pt>
                <c:pt idx="637" formatCode="0.00">
                  <c:v>80.099999999999994</c:v>
                </c:pt>
                <c:pt idx="638" formatCode="0.00">
                  <c:v>68.739999999999995</c:v>
                </c:pt>
                <c:pt idx="639" formatCode="0.00">
                  <c:v>78.73</c:v>
                </c:pt>
                <c:pt idx="640" formatCode="0.00">
                  <c:v>62.36</c:v>
                </c:pt>
                <c:pt idx="641" formatCode="0.00">
                  <c:v>88.06</c:v>
                </c:pt>
                <c:pt idx="642" formatCode="0.00">
                  <c:v>103.91</c:v>
                </c:pt>
                <c:pt idx="643" formatCode="0.00">
                  <c:v>86.64</c:v>
                </c:pt>
                <c:pt idx="644" formatCode="0.00">
                  <c:v>78.22</c:v>
                </c:pt>
                <c:pt idx="645" formatCode="0.00">
                  <c:v>72.61</c:v>
                </c:pt>
                <c:pt idx="646" formatCode="0.00">
                  <c:v>63.35</c:v>
                </c:pt>
                <c:pt idx="647" formatCode="0.00">
                  <c:v>58.92</c:v>
                </c:pt>
                <c:pt idx="648" formatCode="0.00">
                  <c:v>91.85</c:v>
                </c:pt>
                <c:pt idx="649" formatCode="0.00">
                  <c:v>79.63</c:v>
                </c:pt>
                <c:pt idx="650" formatCode="0.00">
                  <c:v>52.73</c:v>
                </c:pt>
                <c:pt idx="651" formatCode="0.00">
                  <c:v>43.76</c:v>
                </c:pt>
                <c:pt idx="652" formatCode="0.00">
                  <c:v>6.7</c:v>
                </c:pt>
                <c:pt idx="653" formatCode="0.00">
                  <c:v>52.41</c:v>
                </c:pt>
                <c:pt idx="654" formatCode="0.00">
                  <c:v>61.1</c:v>
                </c:pt>
                <c:pt idx="655" formatCode="0.00">
                  <c:v>84</c:v>
                </c:pt>
                <c:pt idx="656" formatCode="0.00">
                  <c:v>81.34</c:v>
                </c:pt>
                <c:pt idx="657" formatCode="0.00">
                  <c:v>59.95</c:v>
                </c:pt>
                <c:pt idx="658" formatCode="0.00">
                  <c:v>71.14</c:v>
                </c:pt>
                <c:pt idx="659" formatCode="0.00">
                  <c:v>78.739999999999995</c:v>
                </c:pt>
                <c:pt idx="660" formatCode="0.00">
                  <c:v>81.13</c:v>
                </c:pt>
                <c:pt idx="661" formatCode="0.00">
                  <c:v>90.08</c:v>
                </c:pt>
                <c:pt idx="662" formatCode="0.00">
                  <c:v>78.02</c:v>
                </c:pt>
                <c:pt idx="663" formatCode="0.00">
                  <c:v>92.49</c:v>
                </c:pt>
                <c:pt idx="664" formatCode="0.00">
                  <c:v>78.86</c:v>
                </c:pt>
                <c:pt idx="665" formatCode="0.00">
                  <c:v>79.239999999999995</c:v>
                </c:pt>
                <c:pt idx="666" formatCode="0.00">
                  <c:v>98.86</c:v>
                </c:pt>
                <c:pt idx="667" formatCode="0.00">
                  <c:v>58.79</c:v>
                </c:pt>
                <c:pt idx="668" formatCode="0.00">
                  <c:v>65.61</c:v>
                </c:pt>
                <c:pt idx="669" formatCode="0.00">
                  <c:v>66</c:v>
                </c:pt>
                <c:pt idx="670" formatCode="0.00">
                  <c:v>63.56</c:v>
                </c:pt>
                <c:pt idx="671" formatCode="0.00">
                  <c:v>78.239999999999995</c:v>
                </c:pt>
                <c:pt idx="672" formatCode="0.00">
                  <c:v>46.6</c:v>
                </c:pt>
                <c:pt idx="673" formatCode="0.00">
                  <c:v>71.92</c:v>
                </c:pt>
                <c:pt idx="674" formatCode="0.00">
                  <c:v>76.650000000000006</c:v>
                </c:pt>
                <c:pt idx="675" formatCode="0.00">
                  <c:v>62.17</c:v>
                </c:pt>
                <c:pt idx="676" formatCode="0.00">
                  <c:v>74.89</c:v>
                </c:pt>
                <c:pt idx="677" formatCode="0.00">
                  <c:v>82.59</c:v>
                </c:pt>
                <c:pt idx="678" formatCode="0.00">
                  <c:v>91.47</c:v>
                </c:pt>
                <c:pt idx="679" formatCode="0.00">
                  <c:v>61.03</c:v>
                </c:pt>
                <c:pt idx="680" formatCode="0.00">
                  <c:v>57.68</c:v>
                </c:pt>
                <c:pt idx="681" formatCode="0.00">
                  <c:v>82.88</c:v>
                </c:pt>
                <c:pt idx="682" formatCode="0.00">
                  <c:v>91.83</c:v>
                </c:pt>
                <c:pt idx="683" formatCode="0.00">
                  <c:v>100.29</c:v>
                </c:pt>
                <c:pt idx="684" formatCode="0.00">
                  <c:v>103.73</c:v>
                </c:pt>
                <c:pt idx="685" formatCode="0.00">
                  <c:v>85.03</c:v>
                </c:pt>
                <c:pt idx="686" formatCode="0.00">
                  <c:v>47.48</c:v>
                </c:pt>
                <c:pt idx="687" formatCode="0.00">
                  <c:v>93.14</c:v>
                </c:pt>
                <c:pt idx="688" formatCode="0.00">
                  <c:v>50.98</c:v>
                </c:pt>
                <c:pt idx="689" formatCode="0.00">
                  <c:v>62.13</c:v>
                </c:pt>
                <c:pt idx="690" formatCode="0.00">
                  <c:v>52.57</c:v>
                </c:pt>
                <c:pt idx="691" formatCode="0.00">
                  <c:v>76.78</c:v>
                </c:pt>
                <c:pt idx="692" formatCode="0.00">
                  <c:v>275.86</c:v>
                </c:pt>
                <c:pt idx="693" formatCode="0.00">
                  <c:v>83.91</c:v>
                </c:pt>
                <c:pt idx="694" formatCode="0.00">
                  <c:v>128.13</c:v>
                </c:pt>
                <c:pt idx="695" formatCode="0.00">
                  <c:v>55.64</c:v>
                </c:pt>
                <c:pt idx="696" formatCode="0.00">
                  <c:v>391.22</c:v>
                </c:pt>
                <c:pt idx="697" formatCode="0.00">
                  <c:v>90.46</c:v>
                </c:pt>
                <c:pt idx="698" formatCode="0.00">
                  <c:v>79.97</c:v>
                </c:pt>
                <c:pt idx="699" formatCode="0.00">
                  <c:v>41.08</c:v>
                </c:pt>
                <c:pt idx="700" formatCode="0.00">
                  <c:v>75.64</c:v>
                </c:pt>
                <c:pt idx="701" formatCode="0.00">
                  <c:v>59.66</c:v>
                </c:pt>
                <c:pt idx="702" formatCode="0.00">
                  <c:v>80.489999999999995</c:v>
                </c:pt>
                <c:pt idx="703" formatCode="0.00">
                  <c:v>31.83</c:v>
                </c:pt>
                <c:pt idx="704" formatCode="0.00">
                  <c:v>103.3</c:v>
                </c:pt>
                <c:pt idx="705" formatCode="0.00">
                  <c:v>62.64</c:v>
                </c:pt>
                <c:pt idx="706" formatCode="0.00">
                  <c:v>58.86</c:v>
                </c:pt>
                <c:pt idx="707" formatCode="0.00">
                  <c:v>62.09</c:v>
                </c:pt>
                <c:pt idx="708" formatCode="0.00">
                  <c:v>100.66</c:v>
                </c:pt>
                <c:pt idx="709" formatCode="0.00">
                  <c:v>85.7</c:v>
                </c:pt>
                <c:pt idx="710" formatCode="0.00">
                  <c:v>46.13</c:v>
                </c:pt>
                <c:pt idx="711" formatCode="0.00">
                  <c:v>72.62</c:v>
                </c:pt>
                <c:pt idx="712" formatCode="0.00">
                  <c:v>86.65</c:v>
                </c:pt>
                <c:pt idx="713" formatCode="0.00">
                  <c:v>108.69</c:v>
                </c:pt>
                <c:pt idx="714" formatCode="0.00">
                  <c:v>59.05</c:v>
                </c:pt>
                <c:pt idx="715" formatCode="0.00">
                  <c:v>95</c:v>
                </c:pt>
                <c:pt idx="716" formatCode="0.00">
                  <c:v>93.69</c:v>
                </c:pt>
                <c:pt idx="717" formatCode="0.00">
                  <c:v>72.45</c:v>
                </c:pt>
                <c:pt idx="718" formatCode="0.00">
                  <c:v>91.23</c:v>
                </c:pt>
                <c:pt idx="719" formatCode="0.00">
                  <c:v>105.18</c:v>
                </c:pt>
                <c:pt idx="720" formatCode="0.00">
                  <c:v>79.41</c:v>
                </c:pt>
                <c:pt idx="721" formatCode="0.00">
                  <c:v>85.51</c:v>
                </c:pt>
                <c:pt idx="722" formatCode="0.00">
                  <c:v>80.91</c:v>
                </c:pt>
                <c:pt idx="723" formatCode="0.00">
                  <c:v>67.5</c:v>
                </c:pt>
                <c:pt idx="724" formatCode="0.00">
                  <c:v>58.56</c:v>
                </c:pt>
                <c:pt idx="725" formatCode="0.00">
                  <c:v>71.7</c:v>
                </c:pt>
                <c:pt idx="726" formatCode="0.00">
                  <c:v>52.22</c:v>
                </c:pt>
                <c:pt idx="727" formatCode="0.00">
                  <c:v>75.13</c:v>
                </c:pt>
                <c:pt idx="728" formatCode="0.00">
                  <c:v>47.03</c:v>
                </c:pt>
                <c:pt idx="729" formatCode="0.00">
                  <c:v>44.98</c:v>
                </c:pt>
                <c:pt idx="730" formatCode="0.00">
                  <c:v>86.49</c:v>
                </c:pt>
                <c:pt idx="731" formatCode="0.00">
                  <c:v>67.55</c:v>
                </c:pt>
                <c:pt idx="732" formatCode="0.00">
                  <c:v>56.54</c:v>
                </c:pt>
                <c:pt idx="733" formatCode="0.00">
                  <c:v>209.99</c:v>
                </c:pt>
                <c:pt idx="734" formatCode="0.00">
                  <c:v>77.709999999999994</c:v>
                </c:pt>
                <c:pt idx="735" formatCode="0.00">
                  <c:v>100</c:v>
                </c:pt>
                <c:pt idx="736" formatCode="0.00">
                  <c:v>99.7</c:v>
                </c:pt>
                <c:pt idx="737" formatCode="0.00">
                  <c:v>81.91</c:v>
                </c:pt>
                <c:pt idx="738" formatCode="0.00">
                  <c:v>96.78</c:v>
                </c:pt>
                <c:pt idx="739" formatCode="0.00">
                  <c:v>54.67</c:v>
                </c:pt>
                <c:pt idx="740" formatCode="0.00">
                  <c:v>90.16</c:v>
                </c:pt>
                <c:pt idx="741" formatCode="0.00">
                  <c:v>67.55</c:v>
                </c:pt>
                <c:pt idx="742" formatCode="0.00">
                  <c:v>40.92</c:v>
                </c:pt>
                <c:pt idx="743" formatCode="0.00">
                  <c:v>71.83</c:v>
                </c:pt>
                <c:pt idx="744" formatCode="0.00">
                  <c:v>19.3</c:v>
                </c:pt>
                <c:pt idx="745" formatCode="0.00">
                  <c:v>83.71</c:v>
                </c:pt>
                <c:pt idx="746" formatCode="0.00">
                  <c:v>64.709999999999994</c:v>
                </c:pt>
                <c:pt idx="747" formatCode="0.00">
                  <c:v>82.1</c:v>
                </c:pt>
                <c:pt idx="748" formatCode="0.00">
                  <c:v>49.58</c:v>
                </c:pt>
                <c:pt idx="749" formatCode="0.00">
                  <c:v>81.23</c:v>
                </c:pt>
                <c:pt idx="750" formatCode="0.00">
                  <c:v>53.17</c:v>
                </c:pt>
                <c:pt idx="751" formatCode="0.00">
                  <c:v>86.17</c:v>
                </c:pt>
                <c:pt idx="752" formatCode="0.00">
                  <c:v>132.02000000000001</c:v>
                </c:pt>
                <c:pt idx="753" formatCode="0.00">
                  <c:v>63.69</c:v>
                </c:pt>
                <c:pt idx="754" formatCode="0.00">
                  <c:v>48.96</c:v>
                </c:pt>
                <c:pt idx="755" formatCode="0.00">
                  <c:v>56.64</c:v>
                </c:pt>
                <c:pt idx="756" formatCode="0.00">
                  <c:v>83.47</c:v>
                </c:pt>
                <c:pt idx="757" formatCode="0.00">
                  <c:v>73.87</c:v>
                </c:pt>
                <c:pt idx="758" formatCode="0.00">
                  <c:v>77.02</c:v>
                </c:pt>
                <c:pt idx="759" formatCode="0.00">
                  <c:v>86.89</c:v>
                </c:pt>
                <c:pt idx="760" formatCode="0.00">
                  <c:v>57.6</c:v>
                </c:pt>
                <c:pt idx="761" formatCode="0.00">
                  <c:v>81.48</c:v>
                </c:pt>
                <c:pt idx="762" formatCode="0.00">
                  <c:v>78.239999999999995</c:v>
                </c:pt>
                <c:pt idx="763" formatCode="0.00">
                  <c:v>74.209999999999994</c:v>
                </c:pt>
                <c:pt idx="764" formatCode="0.00">
                  <c:v>60.9</c:v>
                </c:pt>
                <c:pt idx="765" formatCode="0.00">
                  <c:v>49.42</c:v>
                </c:pt>
                <c:pt idx="766" formatCode="0.00">
                  <c:v>79.73</c:v>
                </c:pt>
                <c:pt idx="767" formatCode="0.00">
                  <c:v>79.98</c:v>
                </c:pt>
                <c:pt idx="768" formatCode="0.00">
                  <c:v>54.24</c:v>
                </c:pt>
                <c:pt idx="769" formatCode="0.00">
                  <c:v>57.33</c:v>
                </c:pt>
                <c:pt idx="770" formatCode="0.00">
                  <c:v>60.87</c:v>
                </c:pt>
                <c:pt idx="771" formatCode="0.00">
                  <c:v>84.63</c:v>
                </c:pt>
                <c:pt idx="772" formatCode="0.00">
                  <c:v>60.34</c:v>
                </c:pt>
                <c:pt idx="773" formatCode="0.00">
                  <c:v>67.19</c:v>
                </c:pt>
                <c:pt idx="774" formatCode="0.00">
                  <c:v>85.72</c:v>
                </c:pt>
                <c:pt idx="775" formatCode="0.00">
                  <c:v>79.62</c:v>
                </c:pt>
                <c:pt idx="776" formatCode="0.00">
                  <c:v>100.25</c:v>
                </c:pt>
                <c:pt idx="777" formatCode="0.00">
                  <c:v>70.91</c:v>
                </c:pt>
                <c:pt idx="778" formatCode="0.00">
                  <c:v>64.81</c:v>
                </c:pt>
                <c:pt idx="779" formatCode="0.00">
                  <c:v>35.6</c:v>
                </c:pt>
                <c:pt idx="780" formatCode="0.00">
                  <c:v>72.33</c:v>
                </c:pt>
                <c:pt idx="781" formatCode="0.00">
                  <c:v>51.18</c:v>
                </c:pt>
                <c:pt idx="782" formatCode="0.00">
                  <c:v>78.23</c:v>
                </c:pt>
                <c:pt idx="783" formatCode="0.00">
                  <c:v>74</c:v>
                </c:pt>
                <c:pt idx="784" formatCode="0.00">
                  <c:v>57.42</c:v>
                </c:pt>
                <c:pt idx="785" formatCode="0.00">
                  <c:v>188.36</c:v>
                </c:pt>
                <c:pt idx="786" formatCode="0.00">
                  <c:v>80.09</c:v>
                </c:pt>
                <c:pt idx="787" formatCode="0.00">
                  <c:v>71.14</c:v>
                </c:pt>
                <c:pt idx="788" formatCode="0.00">
                  <c:v>87.4</c:v>
                </c:pt>
                <c:pt idx="789" formatCode="0.00">
                  <c:v>92.53</c:v>
                </c:pt>
                <c:pt idx="790" formatCode="0.00">
                  <c:v>28.27</c:v>
                </c:pt>
                <c:pt idx="791" formatCode="0.00">
                  <c:v>55.64</c:v>
                </c:pt>
                <c:pt idx="792" formatCode="0.00">
                  <c:v>75.3</c:v>
                </c:pt>
                <c:pt idx="793" formatCode="0.00">
                  <c:v>50.13</c:v>
                </c:pt>
                <c:pt idx="794" formatCode="0.00">
                  <c:v>104.99</c:v>
                </c:pt>
                <c:pt idx="795" formatCode="0.00">
                  <c:v>62.55</c:v>
                </c:pt>
                <c:pt idx="796" formatCode="0.00">
                  <c:v>71.959999999999994</c:v>
                </c:pt>
                <c:pt idx="797" formatCode="0.00">
                  <c:v>97.6</c:v>
                </c:pt>
                <c:pt idx="798" formatCode="0.00">
                  <c:v>72.900000000000006</c:v>
                </c:pt>
                <c:pt idx="799" formatCode="0.00">
                  <c:v>77.510000000000005</c:v>
                </c:pt>
                <c:pt idx="800" formatCode="0.00">
                  <c:v>74.17</c:v>
                </c:pt>
                <c:pt idx="801" formatCode="0.00">
                  <c:v>50.4</c:v>
                </c:pt>
                <c:pt idx="802" formatCode="0.00">
                  <c:v>57.66</c:v>
                </c:pt>
                <c:pt idx="803" formatCode="0.00">
                  <c:v>27.63</c:v>
                </c:pt>
                <c:pt idx="804" formatCode="0.00">
                  <c:v>10.71</c:v>
                </c:pt>
                <c:pt idx="805" formatCode="0.00">
                  <c:v>78.39</c:v>
                </c:pt>
                <c:pt idx="806" formatCode="0.00">
                  <c:v>118.87</c:v>
                </c:pt>
                <c:pt idx="807" formatCode="0.00">
                  <c:v>90.76</c:v>
                </c:pt>
                <c:pt idx="808" formatCode="0.00">
                  <c:v>81.69</c:v>
                </c:pt>
                <c:pt idx="809" formatCode="0.00">
                  <c:v>30.31</c:v>
                </c:pt>
                <c:pt idx="810" formatCode="0.00">
                  <c:v>78.739999999999995</c:v>
                </c:pt>
                <c:pt idx="811" formatCode="0.00">
                  <c:v>75.430000000000007</c:v>
                </c:pt>
                <c:pt idx="812" formatCode="0.00">
                  <c:v>121.4</c:v>
                </c:pt>
                <c:pt idx="813" formatCode="0.00">
                  <c:v>72.459999999999994</c:v>
                </c:pt>
                <c:pt idx="814" formatCode="0.00">
                  <c:v>64.7</c:v>
                </c:pt>
                <c:pt idx="815" formatCode="0.00">
                  <c:v>90.67</c:v>
                </c:pt>
                <c:pt idx="816" formatCode="0.00">
                  <c:v>80.8</c:v>
                </c:pt>
                <c:pt idx="817" formatCode="0.00">
                  <c:v>82.54</c:v>
                </c:pt>
                <c:pt idx="818" formatCode="0.00">
                  <c:v>169.72</c:v>
                </c:pt>
                <c:pt idx="819" formatCode="0.00">
                  <c:v>71.22</c:v>
                </c:pt>
                <c:pt idx="820" formatCode="0.00">
                  <c:v>48.51</c:v>
                </c:pt>
                <c:pt idx="821" formatCode="0.00">
                  <c:v>75.52</c:v>
                </c:pt>
                <c:pt idx="822" formatCode="0.00">
                  <c:v>108.87</c:v>
                </c:pt>
                <c:pt idx="823" formatCode="0.00">
                  <c:v>82.6</c:v>
                </c:pt>
                <c:pt idx="824" formatCode="0.00">
                  <c:v>79.3</c:v>
                </c:pt>
                <c:pt idx="825" formatCode="0.00">
                  <c:v>-24.15</c:v>
                </c:pt>
                <c:pt idx="826" formatCode="0.00">
                  <c:v>82.45</c:v>
                </c:pt>
                <c:pt idx="827" formatCode="0.00">
                  <c:v>54.8</c:v>
                </c:pt>
                <c:pt idx="828" formatCode="0.00">
                  <c:v>68.42</c:v>
                </c:pt>
                <c:pt idx="829" formatCode="0.00">
                  <c:v>53.61</c:v>
                </c:pt>
                <c:pt idx="830" formatCode="0.00">
                  <c:v>64.430000000000007</c:v>
                </c:pt>
                <c:pt idx="831" formatCode="0.00">
                  <c:v>64</c:v>
                </c:pt>
                <c:pt idx="832" formatCode="0.00">
                  <c:v>62.97</c:v>
                </c:pt>
                <c:pt idx="833" formatCode="0.00">
                  <c:v>67.83</c:v>
                </c:pt>
                <c:pt idx="834" formatCode="0.00">
                  <c:v>89.86</c:v>
                </c:pt>
                <c:pt idx="835" formatCode="0.00">
                  <c:v>70.62</c:v>
                </c:pt>
                <c:pt idx="836" formatCode="0.00">
                  <c:v>76.010000000000005</c:v>
                </c:pt>
                <c:pt idx="837" formatCode="0.00">
                  <c:v>55.46</c:v>
                </c:pt>
                <c:pt idx="838" formatCode="0.00">
                  <c:v>80.59</c:v>
                </c:pt>
                <c:pt idx="839" formatCode="0.00">
                  <c:v>91.07</c:v>
                </c:pt>
                <c:pt idx="840" formatCode="0.00">
                  <c:v>76.040000000000006</c:v>
                </c:pt>
                <c:pt idx="841" formatCode="0.00">
                  <c:v>115.11</c:v>
                </c:pt>
                <c:pt idx="842" formatCode="0.00">
                  <c:v>73.989999999999995</c:v>
                </c:pt>
                <c:pt idx="843" formatCode="0.00">
                  <c:v>67.25</c:v>
                </c:pt>
                <c:pt idx="844" formatCode="0.00">
                  <c:v>61.53</c:v>
                </c:pt>
                <c:pt idx="845" formatCode="0.00">
                  <c:v>78.180000000000007</c:v>
                </c:pt>
                <c:pt idx="846" formatCode="0.00">
                  <c:v>60.66</c:v>
                </c:pt>
                <c:pt idx="847" formatCode="0.00">
                  <c:v>87.31</c:v>
                </c:pt>
                <c:pt idx="848" formatCode="0.00">
                  <c:v>88.62</c:v>
                </c:pt>
                <c:pt idx="849" formatCode="0.00">
                  <c:v>19.559999999999999</c:v>
                </c:pt>
                <c:pt idx="850" formatCode="0.00">
                  <c:v>75.430000000000007</c:v>
                </c:pt>
                <c:pt idx="851" formatCode="0.00">
                  <c:v>85.92</c:v>
                </c:pt>
                <c:pt idx="852" formatCode="0.00">
                  <c:v>45.25</c:v>
                </c:pt>
                <c:pt idx="853" formatCode="0.00">
                  <c:v>83.93</c:v>
                </c:pt>
                <c:pt idx="854" formatCode="0.00">
                  <c:v>47.65</c:v>
                </c:pt>
                <c:pt idx="855" formatCode="0.00">
                  <c:v>83.84</c:v>
                </c:pt>
                <c:pt idx="856" formatCode="0.00">
                  <c:v>83.94</c:v>
                </c:pt>
                <c:pt idx="857" formatCode="0.00">
                  <c:v>73.62</c:v>
                </c:pt>
                <c:pt idx="858" formatCode="0.00">
                  <c:v>63.92</c:v>
                </c:pt>
                <c:pt idx="859" formatCode="0.00">
                  <c:v>48.36</c:v>
                </c:pt>
                <c:pt idx="860" formatCode="0.00">
                  <c:v>-33.74</c:v>
                </c:pt>
                <c:pt idx="861" formatCode="0.00">
                  <c:v>94.41</c:v>
                </c:pt>
                <c:pt idx="862" formatCode="0.00">
                  <c:v>84.15</c:v>
                </c:pt>
                <c:pt idx="863" formatCode="0.00">
                  <c:v>83.69</c:v>
                </c:pt>
                <c:pt idx="864" formatCode="0.00">
                  <c:v>83.96</c:v>
                </c:pt>
                <c:pt idx="865" formatCode="0.00">
                  <c:v>85.79</c:v>
                </c:pt>
                <c:pt idx="866" formatCode="0.00">
                  <c:v>92.78</c:v>
                </c:pt>
                <c:pt idx="867" formatCode="0.00">
                  <c:v>76.41</c:v>
                </c:pt>
                <c:pt idx="868" formatCode="0.00">
                  <c:v>92.43</c:v>
                </c:pt>
                <c:pt idx="869" formatCode="0.00">
                  <c:v>74.260000000000005</c:v>
                </c:pt>
                <c:pt idx="870" formatCode="0.00">
                  <c:v>79.19</c:v>
                </c:pt>
                <c:pt idx="871" formatCode="0.00">
                  <c:v>227.28</c:v>
                </c:pt>
                <c:pt idx="872" formatCode="0.00">
                  <c:v>54.5</c:v>
                </c:pt>
                <c:pt idx="873" formatCode="0.00">
                  <c:v>70.28</c:v>
                </c:pt>
                <c:pt idx="874" formatCode="0.00">
                  <c:v>108.31</c:v>
                </c:pt>
                <c:pt idx="875" formatCode="0.00">
                  <c:v>51.75</c:v>
                </c:pt>
                <c:pt idx="876" formatCode="0.00">
                  <c:v>59.5</c:v>
                </c:pt>
                <c:pt idx="877" formatCode="0.00">
                  <c:v>101.97</c:v>
                </c:pt>
                <c:pt idx="878" formatCode="0.00">
                  <c:v>80.75</c:v>
                </c:pt>
                <c:pt idx="879" formatCode="0.00">
                  <c:v>79.790000000000006</c:v>
                </c:pt>
                <c:pt idx="880" formatCode="0.00">
                  <c:v>92.28</c:v>
                </c:pt>
                <c:pt idx="881" formatCode="0.00">
                  <c:v>76.89</c:v>
                </c:pt>
                <c:pt idx="882" formatCode="0.00">
                  <c:v>117.65</c:v>
                </c:pt>
                <c:pt idx="883" formatCode="0.00">
                  <c:v>54.71</c:v>
                </c:pt>
                <c:pt idx="884" formatCode="0.00">
                  <c:v>77.61</c:v>
                </c:pt>
                <c:pt idx="885" formatCode="0.00">
                  <c:v>82.63</c:v>
                </c:pt>
                <c:pt idx="886" formatCode="0.00">
                  <c:v>103.69</c:v>
                </c:pt>
                <c:pt idx="887" formatCode="0.00">
                  <c:v>76.92</c:v>
                </c:pt>
                <c:pt idx="888" formatCode="0.00">
                  <c:v>76.75</c:v>
                </c:pt>
                <c:pt idx="889" formatCode="0.00">
                  <c:v>57.92</c:v>
                </c:pt>
                <c:pt idx="890" formatCode="0.00">
                  <c:v>84.85</c:v>
                </c:pt>
                <c:pt idx="891" formatCode="0.00">
                  <c:v>45.77</c:v>
                </c:pt>
                <c:pt idx="892" formatCode="0.00">
                  <c:v>95.32</c:v>
                </c:pt>
                <c:pt idx="893" formatCode="0.00">
                  <c:v>53.57</c:v>
                </c:pt>
                <c:pt idx="894" formatCode="0.00">
                  <c:v>65.290000000000006</c:v>
                </c:pt>
                <c:pt idx="895" formatCode="0.00">
                  <c:v>85.09</c:v>
                </c:pt>
                <c:pt idx="896" formatCode="0.00">
                  <c:v>50.49</c:v>
                </c:pt>
                <c:pt idx="897" formatCode="0.00">
                  <c:v>103.27</c:v>
                </c:pt>
                <c:pt idx="898" formatCode="0.00">
                  <c:v>85.99</c:v>
                </c:pt>
                <c:pt idx="899" formatCode="0.00">
                  <c:v>77.98</c:v>
                </c:pt>
                <c:pt idx="900" formatCode="0.00">
                  <c:v>53.99</c:v>
                </c:pt>
                <c:pt idx="901" formatCode="0.00">
                  <c:v>68.19</c:v>
                </c:pt>
                <c:pt idx="902" formatCode="0.00">
                  <c:v>87.19</c:v>
                </c:pt>
                <c:pt idx="903" formatCode="0.00">
                  <c:v>87.52</c:v>
                </c:pt>
                <c:pt idx="904" formatCode="0.00">
                  <c:v>44.98</c:v>
                </c:pt>
                <c:pt idx="905" formatCode="0.00">
                  <c:v>1700.34</c:v>
                </c:pt>
                <c:pt idx="906" formatCode="0.00">
                  <c:v>51.02</c:v>
                </c:pt>
                <c:pt idx="907" formatCode="0.00">
                  <c:v>58.09</c:v>
                </c:pt>
                <c:pt idx="908" formatCode="0.00">
                  <c:v>83.04</c:v>
                </c:pt>
                <c:pt idx="909" formatCode="0.00">
                  <c:v>63.95</c:v>
                </c:pt>
                <c:pt idx="910" formatCode="0.00">
                  <c:v>49.18</c:v>
                </c:pt>
                <c:pt idx="911" formatCode="0.00">
                  <c:v>83.21</c:v>
                </c:pt>
                <c:pt idx="912" formatCode="0.00">
                  <c:v>129.72</c:v>
                </c:pt>
                <c:pt idx="913" formatCode="0.00">
                  <c:v>90.05</c:v>
                </c:pt>
                <c:pt idx="914" formatCode="0.00">
                  <c:v>96.32</c:v>
                </c:pt>
                <c:pt idx="915" formatCode="0.00">
                  <c:v>94.08</c:v>
                </c:pt>
                <c:pt idx="916" formatCode="0.00">
                  <c:v>48.67</c:v>
                </c:pt>
                <c:pt idx="917" formatCode="0.00">
                  <c:v>81.93</c:v>
                </c:pt>
                <c:pt idx="918" formatCode="0.00">
                  <c:v>54.64</c:v>
                </c:pt>
                <c:pt idx="919" formatCode="0.00">
                  <c:v>77.3</c:v>
                </c:pt>
                <c:pt idx="920" formatCode="0.00">
                  <c:v>68.900000000000006</c:v>
                </c:pt>
                <c:pt idx="921" formatCode="0.00">
                  <c:v>68.510000000000005</c:v>
                </c:pt>
                <c:pt idx="922" formatCode="0.00">
                  <c:v>72.180000000000007</c:v>
                </c:pt>
                <c:pt idx="923" formatCode="0.00">
                  <c:v>62.55</c:v>
                </c:pt>
                <c:pt idx="924" formatCode="0.00">
                  <c:v>350.89</c:v>
                </c:pt>
                <c:pt idx="925" formatCode="0.00">
                  <c:v>82.99</c:v>
                </c:pt>
                <c:pt idx="926" formatCode="0.00">
                  <c:v>114.31</c:v>
                </c:pt>
                <c:pt idx="927" formatCode="0.00">
                  <c:v>61.23</c:v>
                </c:pt>
                <c:pt idx="928" formatCode="0.00">
                  <c:v>112.68</c:v>
                </c:pt>
                <c:pt idx="929" formatCode="0.00">
                  <c:v>85.09</c:v>
                </c:pt>
                <c:pt idx="930" formatCode="0.00">
                  <c:v>-119.98</c:v>
                </c:pt>
                <c:pt idx="931" formatCode="0.00">
                  <c:v>31.58</c:v>
                </c:pt>
                <c:pt idx="932" formatCode="0.00">
                  <c:v>78.73</c:v>
                </c:pt>
                <c:pt idx="933" formatCode="0.00">
                  <c:v>69.8</c:v>
                </c:pt>
                <c:pt idx="934" formatCode="0.00">
                  <c:v>77.3</c:v>
                </c:pt>
                <c:pt idx="935" formatCode="0.00">
                  <c:v>58.54</c:v>
                </c:pt>
                <c:pt idx="936" formatCode="0.00">
                  <c:v>85.62</c:v>
                </c:pt>
                <c:pt idx="937" formatCode="0.00">
                  <c:v>76.25</c:v>
                </c:pt>
                <c:pt idx="938" formatCode="0.00">
                  <c:v>60.89</c:v>
                </c:pt>
                <c:pt idx="939" formatCode="0.00">
                  <c:v>38.1</c:v>
                </c:pt>
                <c:pt idx="940" formatCode="0.00">
                  <c:v>97.04</c:v>
                </c:pt>
                <c:pt idx="941" formatCode="0.00">
                  <c:v>91.21</c:v>
                </c:pt>
                <c:pt idx="942" formatCode="0.00">
                  <c:v>78.84</c:v>
                </c:pt>
                <c:pt idx="943" formatCode="0.00">
                  <c:v>79.88</c:v>
                </c:pt>
                <c:pt idx="944" formatCode="0.00">
                  <c:v>74.55</c:v>
                </c:pt>
                <c:pt idx="945" formatCode="0.00">
                  <c:v>73.95</c:v>
                </c:pt>
                <c:pt idx="946" formatCode="0.00">
                  <c:v>83.61</c:v>
                </c:pt>
                <c:pt idx="947" formatCode="0.00">
                  <c:v>52.86</c:v>
                </c:pt>
                <c:pt idx="948" formatCode="0.00">
                  <c:v>52.32</c:v>
                </c:pt>
                <c:pt idx="949" formatCode="0.00">
                  <c:v>130.99</c:v>
                </c:pt>
                <c:pt idx="950" formatCode="0.00">
                  <c:v>80.41</c:v>
                </c:pt>
                <c:pt idx="951" formatCode="0.00">
                  <c:v>81.58</c:v>
                </c:pt>
                <c:pt idx="952" formatCode="0.00">
                  <c:v>84</c:v>
                </c:pt>
                <c:pt idx="953" formatCode="0.00">
                  <c:v>140.81</c:v>
                </c:pt>
                <c:pt idx="954" formatCode="0.00">
                  <c:v>63.44</c:v>
                </c:pt>
                <c:pt idx="955" formatCode="0.00">
                  <c:v>80.39</c:v>
                </c:pt>
                <c:pt idx="956" formatCode="0.00">
                  <c:v>69.239999999999995</c:v>
                </c:pt>
                <c:pt idx="957" formatCode="0.00">
                  <c:v>146.91</c:v>
                </c:pt>
                <c:pt idx="958" formatCode="0.00">
                  <c:v>39.5</c:v>
                </c:pt>
                <c:pt idx="959" formatCode="0.00">
                  <c:v>79.83</c:v>
                </c:pt>
                <c:pt idx="960" formatCode="0.00">
                  <c:v>101.24</c:v>
                </c:pt>
                <c:pt idx="961" formatCode="0.00">
                  <c:v>100.21</c:v>
                </c:pt>
                <c:pt idx="962" formatCode="0.00">
                  <c:v>88.01</c:v>
                </c:pt>
                <c:pt idx="963" formatCode="0.00">
                  <c:v>82.09</c:v>
                </c:pt>
                <c:pt idx="964" formatCode="0.00">
                  <c:v>90.74</c:v>
                </c:pt>
                <c:pt idx="965" formatCode="0.00">
                  <c:v>59.95</c:v>
                </c:pt>
                <c:pt idx="966" formatCode="0.00">
                  <c:v>84.47</c:v>
                </c:pt>
                <c:pt idx="967" formatCode="0.00">
                  <c:v>86.8</c:v>
                </c:pt>
                <c:pt idx="968" formatCode="0.00">
                  <c:v>122.49</c:v>
                </c:pt>
                <c:pt idx="969" formatCode="0.00">
                  <c:v>69.37</c:v>
                </c:pt>
                <c:pt idx="970" formatCode="0.00">
                  <c:v>89.13</c:v>
                </c:pt>
                <c:pt idx="971" formatCode="0.00">
                  <c:v>82.15</c:v>
                </c:pt>
                <c:pt idx="972" formatCode="0.00">
                  <c:v>102.89</c:v>
                </c:pt>
                <c:pt idx="973" formatCode="0.00">
                  <c:v>100</c:v>
                </c:pt>
                <c:pt idx="974" formatCode="0.00">
                  <c:v>64.099999999999994</c:v>
                </c:pt>
                <c:pt idx="975" formatCode="0.00">
                  <c:v>86.95</c:v>
                </c:pt>
                <c:pt idx="976" formatCode="0.00">
                  <c:v>86.1</c:v>
                </c:pt>
                <c:pt idx="977" formatCode="0.00">
                  <c:v>91.42</c:v>
                </c:pt>
                <c:pt idx="978" formatCode="0.00">
                  <c:v>67.73</c:v>
                </c:pt>
                <c:pt idx="979" formatCode="0.00">
                  <c:v>65.12</c:v>
                </c:pt>
                <c:pt idx="980" formatCode="0.00">
                  <c:v>78.069999999999993</c:v>
                </c:pt>
                <c:pt idx="981" formatCode="0.00">
                  <c:v>67.17</c:v>
                </c:pt>
                <c:pt idx="982" formatCode="0.00">
                  <c:v>71.37</c:v>
                </c:pt>
                <c:pt idx="983" formatCode="0.00">
                  <c:v>69.08</c:v>
                </c:pt>
                <c:pt idx="984" formatCode="0.00">
                  <c:v>70.08</c:v>
                </c:pt>
                <c:pt idx="985" formatCode="0.00">
                  <c:v>59.61</c:v>
                </c:pt>
                <c:pt idx="986" formatCode="0.00">
                  <c:v>72.14</c:v>
                </c:pt>
                <c:pt idx="987" formatCode="0.00">
                  <c:v>43.5</c:v>
                </c:pt>
                <c:pt idx="988" formatCode="0.00">
                  <c:v>73.06</c:v>
                </c:pt>
                <c:pt idx="989" formatCode="0.00">
                  <c:v>62.93</c:v>
                </c:pt>
                <c:pt idx="990" formatCode="0.00">
                  <c:v>90.32</c:v>
                </c:pt>
                <c:pt idx="991" formatCode="0.00">
                  <c:v>75.11</c:v>
                </c:pt>
                <c:pt idx="992" formatCode="0.00">
                  <c:v>82.03</c:v>
                </c:pt>
                <c:pt idx="993" formatCode="0.00">
                  <c:v>84.65</c:v>
                </c:pt>
                <c:pt idx="994" formatCode="0.00">
                  <c:v>69.7</c:v>
                </c:pt>
                <c:pt idx="995" formatCode="0.00">
                  <c:v>41.48</c:v>
                </c:pt>
                <c:pt idx="996" formatCode="0.00">
                  <c:v>18.91</c:v>
                </c:pt>
                <c:pt idx="997" formatCode="0.00">
                  <c:v>72.56</c:v>
                </c:pt>
                <c:pt idx="998" formatCode="0.00">
                  <c:v>78.47</c:v>
                </c:pt>
                <c:pt idx="999" formatCode="0.00">
                  <c:v>92.16</c:v>
                </c:pt>
                <c:pt idx="1000" formatCode="0.00">
                  <c:v>56.97</c:v>
                </c:pt>
                <c:pt idx="1001" formatCode="0.00">
                  <c:v>83.24</c:v>
                </c:pt>
                <c:pt idx="1002" formatCode="0.00">
                  <c:v>86.34</c:v>
                </c:pt>
                <c:pt idx="1003" formatCode="0.00">
                  <c:v>60.39</c:v>
                </c:pt>
                <c:pt idx="1004" formatCode="0.00">
                  <c:v>109.54</c:v>
                </c:pt>
                <c:pt idx="1005" formatCode="0.00">
                  <c:v>66.3</c:v>
                </c:pt>
                <c:pt idx="1006" formatCode="0.00">
                  <c:v>94.49</c:v>
                </c:pt>
                <c:pt idx="1007" formatCode="0.00">
                  <c:v>79.03</c:v>
                </c:pt>
                <c:pt idx="1008" formatCode="0.00">
                  <c:v>101.65</c:v>
                </c:pt>
                <c:pt idx="1009" formatCode="0.00">
                  <c:v>73.319999999999993</c:v>
                </c:pt>
                <c:pt idx="1010" formatCode="0.00">
                  <c:v>35.61</c:v>
                </c:pt>
                <c:pt idx="1011" formatCode="0.00">
                  <c:v>76.48</c:v>
                </c:pt>
                <c:pt idx="1012" formatCode="0.00">
                  <c:v>79.760000000000005</c:v>
                </c:pt>
                <c:pt idx="1013" formatCode="0.00">
                  <c:v>97.44</c:v>
                </c:pt>
                <c:pt idx="1014" formatCode="0.00">
                  <c:v>88.77</c:v>
                </c:pt>
                <c:pt idx="1015" formatCode="0.00">
                  <c:v>162.43</c:v>
                </c:pt>
                <c:pt idx="1016" formatCode="0.00">
                  <c:v>87.6</c:v>
                </c:pt>
                <c:pt idx="1017" formatCode="0.00">
                  <c:v>66.59</c:v>
                </c:pt>
                <c:pt idx="1018" formatCode="0.00">
                  <c:v>114.73</c:v>
                </c:pt>
                <c:pt idx="1019" formatCode="0.00">
                  <c:v>65.52</c:v>
                </c:pt>
                <c:pt idx="1020" formatCode="0.00">
                  <c:v>158.44</c:v>
                </c:pt>
                <c:pt idx="1021" formatCode="0.00">
                  <c:v>120.12</c:v>
                </c:pt>
                <c:pt idx="1022" formatCode="0.00">
                  <c:v>75.25</c:v>
                </c:pt>
                <c:pt idx="1023" formatCode="0.00">
                  <c:v>74.430000000000007</c:v>
                </c:pt>
                <c:pt idx="1024" formatCode="0.00">
                  <c:v>73.19</c:v>
                </c:pt>
                <c:pt idx="1025" formatCode="0.00">
                  <c:v>110.54</c:v>
                </c:pt>
                <c:pt idx="1026" formatCode="0.00">
                  <c:v>66.3</c:v>
                </c:pt>
                <c:pt idx="1027" formatCode="0.00">
                  <c:v>80.739999999999995</c:v>
                </c:pt>
                <c:pt idx="1028" formatCode="0.00">
                  <c:v>123.31</c:v>
                </c:pt>
                <c:pt idx="1029" formatCode="0.00">
                  <c:v>86.11</c:v>
                </c:pt>
                <c:pt idx="1030" formatCode="0.00">
                  <c:v>46.62</c:v>
                </c:pt>
                <c:pt idx="1031" formatCode="0.00">
                  <c:v>66.77</c:v>
                </c:pt>
                <c:pt idx="1032" formatCode="0.00">
                  <c:v>66.319999999999993</c:v>
                </c:pt>
                <c:pt idx="1033" formatCode="0.00">
                  <c:v>74.19</c:v>
                </c:pt>
                <c:pt idx="1034" formatCode="0.00">
                  <c:v>61.84</c:v>
                </c:pt>
                <c:pt idx="1035" formatCode="0.00">
                  <c:v>63.85</c:v>
                </c:pt>
                <c:pt idx="1036" formatCode="0.00">
                  <c:v>94.26</c:v>
                </c:pt>
                <c:pt idx="1037" formatCode="0.00">
                  <c:v>109.73</c:v>
                </c:pt>
                <c:pt idx="1038" formatCode="0.00">
                  <c:v>58.66</c:v>
                </c:pt>
                <c:pt idx="1039" formatCode="0.00">
                  <c:v>92.05</c:v>
                </c:pt>
                <c:pt idx="1040" formatCode="0.00">
                  <c:v>73.28</c:v>
                </c:pt>
                <c:pt idx="1041" formatCode="0.00">
                  <c:v>62.46</c:v>
                </c:pt>
                <c:pt idx="1042" formatCode="0.00">
                  <c:v>81.64</c:v>
                </c:pt>
                <c:pt idx="1043" formatCode="0.00">
                  <c:v>79.959999999999994</c:v>
                </c:pt>
                <c:pt idx="1044" formatCode="0.00">
                  <c:v>62.12</c:v>
                </c:pt>
                <c:pt idx="1045" formatCode="0.00">
                  <c:v>82.71</c:v>
                </c:pt>
                <c:pt idx="1046" formatCode="0.00">
                  <c:v>93.04</c:v>
                </c:pt>
                <c:pt idx="1047" formatCode="0.00">
                  <c:v>309.12</c:v>
                </c:pt>
                <c:pt idx="1048" formatCode="0.00">
                  <c:v>76.36</c:v>
                </c:pt>
                <c:pt idx="1049" formatCode="0.00">
                  <c:v>85.5</c:v>
                </c:pt>
                <c:pt idx="1050" formatCode="0.00">
                  <c:v>90.07</c:v>
                </c:pt>
                <c:pt idx="1051" formatCode="0.00">
                  <c:v>31.55</c:v>
                </c:pt>
                <c:pt idx="1052" formatCode="0.00">
                  <c:v>328.49</c:v>
                </c:pt>
                <c:pt idx="1053" formatCode="0.00">
                  <c:v>67.03</c:v>
                </c:pt>
                <c:pt idx="1054" formatCode="0.00">
                  <c:v>71.23</c:v>
                </c:pt>
                <c:pt idx="1055" formatCode="0.00">
                  <c:v>86.41</c:v>
                </c:pt>
                <c:pt idx="1056" formatCode="0.00">
                  <c:v>84.04</c:v>
                </c:pt>
                <c:pt idx="1057" formatCode="0.00">
                  <c:v>55.87</c:v>
                </c:pt>
                <c:pt idx="1058" formatCode="0.00">
                  <c:v>73.55</c:v>
                </c:pt>
                <c:pt idx="1059" formatCode="0.00">
                  <c:v>83.81</c:v>
                </c:pt>
                <c:pt idx="1060" formatCode="0.00">
                  <c:v>74.72</c:v>
                </c:pt>
                <c:pt idx="1061" formatCode="0.00">
                  <c:v>75.81</c:v>
                </c:pt>
                <c:pt idx="1062" formatCode="0.00">
                  <c:v>65.95</c:v>
                </c:pt>
                <c:pt idx="1063" formatCode="0.00">
                  <c:v>75.12</c:v>
                </c:pt>
                <c:pt idx="1064" formatCode="0.00">
                  <c:v>79.23</c:v>
                </c:pt>
                <c:pt idx="1065" formatCode="0.00">
                  <c:v>86.74</c:v>
                </c:pt>
                <c:pt idx="1066" formatCode="0.00">
                  <c:v>68.290000000000006</c:v>
                </c:pt>
                <c:pt idx="1067" formatCode="0.00">
                  <c:v>67.099999999999994</c:v>
                </c:pt>
                <c:pt idx="1068" formatCode="0.00">
                  <c:v>108.14</c:v>
                </c:pt>
                <c:pt idx="1069" formatCode="0.00">
                  <c:v>81.17</c:v>
                </c:pt>
                <c:pt idx="1070" formatCode="0.00">
                  <c:v>92.1</c:v>
                </c:pt>
                <c:pt idx="1071" formatCode="0.00">
                  <c:v>69.400000000000006</c:v>
                </c:pt>
                <c:pt idx="1072" formatCode="0.00">
                  <c:v>86.76</c:v>
                </c:pt>
                <c:pt idx="1073" formatCode="0.00">
                  <c:v>42.31</c:v>
                </c:pt>
                <c:pt idx="1074" formatCode="0.00">
                  <c:v>43.91</c:v>
                </c:pt>
                <c:pt idx="1075" formatCode="0.00">
                  <c:v>54.22</c:v>
                </c:pt>
                <c:pt idx="1076" formatCode="0.00">
                  <c:v>62.09</c:v>
                </c:pt>
                <c:pt idx="1077" formatCode="0.00">
                  <c:v>84.71</c:v>
                </c:pt>
                <c:pt idx="1078" formatCode="0.00">
                  <c:v>72.5</c:v>
                </c:pt>
                <c:pt idx="1079" formatCode="0.00">
                  <c:v>81.790000000000006</c:v>
                </c:pt>
                <c:pt idx="1080" formatCode="0.00">
                  <c:v>74.3</c:v>
                </c:pt>
                <c:pt idx="1081" formatCode="0.00">
                  <c:v>56.97</c:v>
                </c:pt>
                <c:pt idx="1082" formatCode="0.00">
                  <c:v>71.48</c:v>
                </c:pt>
                <c:pt idx="1083" formatCode="0.00">
                  <c:v>86.21</c:v>
                </c:pt>
                <c:pt idx="1084" formatCode="0.00">
                  <c:v>65.040000000000006</c:v>
                </c:pt>
                <c:pt idx="1085" formatCode="0.00">
                  <c:v>69.739999999999995</c:v>
                </c:pt>
                <c:pt idx="1086" formatCode="0.00">
                  <c:v>85.83</c:v>
                </c:pt>
                <c:pt idx="1087" formatCode="0.00">
                  <c:v>76.849999999999994</c:v>
                </c:pt>
                <c:pt idx="1088" formatCode="0.00">
                  <c:v>77.069999999999993</c:v>
                </c:pt>
                <c:pt idx="1089" formatCode="0.00">
                  <c:v>78.05</c:v>
                </c:pt>
                <c:pt idx="1090" formatCode="0.00">
                  <c:v>80.28</c:v>
                </c:pt>
                <c:pt idx="1091" formatCode="0.00">
                  <c:v>93.85</c:v>
                </c:pt>
                <c:pt idx="1092" formatCode="0.00">
                  <c:v>88.97</c:v>
                </c:pt>
                <c:pt idx="1093" formatCode="0.00">
                  <c:v>73.16</c:v>
                </c:pt>
                <c:pt idx="1094" formatCode="0.00">
                  <c:v>58.81</c:v>
                </c:pt>
                <c:pt idx="1095" formatCode="0.00">
                  <c:v>82.78</c:v>
                </c:pt>
                <c:pt idx="1096" formatCode="0.00">
                  <c:v>96.65</c:v>
                </c:pt>
                <c:pt idx="1097" formatCode="0.00">
                  <c:v>78.209999999999994</c:v>
                </c:pt>
                <c:pt idx="1098" formatCode="0.00">
                  <c:v>84.53</c:v>
                </c:pt>
                <c:pt idx="1099" formatCode="0.00">
                  <c:v>81.42</c:v>
                </c:pt>
                <c:pt idx="1100" formatCode="0.00">
                  <c:v>87.48</c:v>
                </c:pt>
                <c:pt idx="1101" formatCode="0.00">
                  <c:v>84.13</c:v>
                </c:pt>
                <c:pt idx="1102" formatCode="0.00">
                  <c:v>47.63</c:v>
                </c:pt>
                <c:pt idx="1103" formatCode="0.00">
                  <c:v>72.599999999999994</c:v>
                </c:pt>
                <c:pt idx="1104" formatCode="0.00">
                  <c:v>81.69</c:v>
                </c:pt>
                <c:pt idx="1105" formatCode="0.00">
                  <c:v>33.71</c:v>
                </c:pt>
                <c:pt idx="1106" formatCode="0.00">
                  <c:v>101.44</c:v>
                </c:pt>
                <c:pt idx="1107" formatCode="0.00">
                  <c:v>69.650000000000006</c:v>
                </c:pt>
                <c:pt idx="1108" formatCode="0.00">
                  <c:v>73.099999999999994</c:v>
                </c:pt>
                <c:pt idx="1109" formatCode="0.00">
                  <c:v>69.75</c:v>
                </c:pt>
                <c:pt idx="1110" formatCode="0.00">
                  <c:v>55.06</c:v>
                </c:pt>
                <c:pt idx="1111" formatCode="0.00">
                  <c:v>47.71</c:v>
                </c:pt>
                <c:pt idx="1112" formatCode="0.00">
                  <c:v>45.86</c:v>
                </c:pt>
                <c:pt idx="1113" formatCode="0.00">
                  <c:v>108.08</c:v>
                </c:pt>
                <c:pt idx="1114" formatCode="0.00">
                  <c:v>64.260000000000005</c:v>
                </c:pt>
                <c:pt idx="1115" formatCode="0.00">
                  <c:v>71.760000000000005</c:v>
                </c:pt>
                <c:pt idx="1116" formatCode="0.00">
                  <c:v>70.540000000000006</c:v>
                </c:pt>
                <c:pt idx="1117" formatCode="0.00">
                  <c:v>59.72</c:v>
                </c:pt>
                <c:pt idx="1118" formatCode="0.00">
                  <c:v>136.28</c:v>
                </c:pt>
                <c:pt idx="1119" formatCode="0.00">
                  <c:v>35.79</c:v>
                </c:pt>
                <c:pt idx="1120" formatCode="0.00">
                  <c:v>186.1</c:v>
                </c:pt>
                <c:pt idx="1121" formatCode="0.00">
                  <c:v>83.06</c:v>
                </c:pt>
                <c:pt idx="1122" formatCode="0.00">
                  <c:v>93.22</c:v>
                </c:pt>
                <c:pt idx="1123" formatCode="0.00">
                  <c:v>63.42</c:v>
                </c:pt>
                <c:pt idx="1124" formatCode="0.00">
                  <c:v>77.569999999999993</c:v>
                </c:pt>
                <c:pt idx="1125" formatCode="0.00">
                  <c:v>26.58</c:v>
                </c:pt>
                <c:pt idx="1126" formatCode="0.00">
                  <c:v>75.3</c:v>
                </c:pt>
                <c:pt idx="1127" formatCode="0.00">
                  <c:v>59.72</c:v>
                </c:pt>
                <c:pt idx="1128" formatCode="0.00">
                  <c:v>73.930000000000007</c:v>
                </c:pt>
                <c:pt idx="1129" formatCode="0.00">
                  <c:v>51.68</c:v>
                </c:pt>
                <c:pt idx="1130" formatCode="0.00">
                  <c:v>92.1</c:v>
                </c:pt>
                <c:pt idx="1131" formatCode="0.00">
                  <c:v>97.82</c:v>
                </c:pt>
                <c:pt idx="1132" formatCode="0.00">
                  <c:v>59.88</c:v>
                </c:pt>
                <c:pt idx="1133" formatCode="0.00">
                  <c:v>-0.76</c:v>
                </c:pt>
                <c:pt idx="1134" formatCode="0.00">
                  <c:v>74.180000000000007</c:v>
                </c:pt>
                <c:pt idx="1135" formatCode="0.00">
                  <c:v>109.74</c:v>
                </c:pt>
                <c:pt idx="1136" formatCode="0.00">
                  <c:v>86.14</c:v>
                </c:pt>
                <c:pt idx="1137" formatCode="0.00">
                  <c:v>75.099999999999994</c:v>
                </c:pt>
                <c:pt idx="1138" formatCode="0.00">
                  <c:v>100.8</c:v>
                </c:pt>
                <c:pt idx="1139" formatCode="0.00">
                  <c:v>85.71</c:v>
                </c:pt>
                <c:pt idx="1140" formatCode="0.00">
                  <c:v>67.430000000000007</c:v>
                </c:pt>
                <c:pt idx="1141" formatCode="0.00">
                  <c:v>98.73</c:v>
                </c:pt>
                <c:pt idx="1142" formatCode="0.00">
                  <c:v>87.75</c:v>
                </c:pt>
                <c:pt idx="1143" formatCode="0.00">
                  <c:v>59.91</c:v>
                </c:pt>
                <c:pt idx="1144" formatCode="0.00">
                  <c:v>74.209999999999994</c:v>
                </c:pt>
                <c:pt idx="1145" formatCode="0.00">
                  <c:v>94.41</c:v>
                </c:pt>
                <c:pt idx="1146" formatCode="0.00">
                  <c:v>71.41</c:v>
                </c:pt>
                <c:pt idx="1147" formatCode="0.00">
                  <c:v>75.430000000000007</c:v>
                </c:pt>
                <c:pt idx="1148" formatCode="0.00">
                  <c:v>81.92</c:v>
                </c:pt>
                <c:pt idx="1149" formatCode="0.00">
                  <c:v>52.77</c:v>
                </c:pt>
                <c:pt idx="1150" formatCode="0.00">
                  <c:v>78.36</c:v>
                </c:pt>
                <c:pt idx="1151" formatCode="0.00">
                  <c:v>76.05</c:v>
                </c:pt>
                <c:pt idx="1152" formatCode="0.00">
                  <c:v>46.02</c:v>
                </c:pt>
                <c:pt idx="1153" formatCode="0.00">
                  <c:v>77.459999999999994</c:v>
                </c:pt>
                <c:pt idx="1154" formatCode="0.00">
                  <c:v>80.91</c:v>
                </c:pt>
                <c:pt idx="1155" formatCode="0.00">
                  <c:v>75.239999999999995</c:v>
                </c:pt>
                <c:pt idx="1156" formatCode="0.00">
                  <c:v>16.22</c:v>
                </c:pt>
                <c:pt idx="1157" formatCode="0.00">
                  <c:v>59.08</c:v>
                </c:pt>
                <c:pt idx="1158" formatCode="0.00">
                  <c:v>103.84</c:v>
                </c:pt>
                <c:pt idx="1159" formatCode="0.00">
                  <c:v>75.92</c:v>
                </c:pt>
                <c:pt idx="1160" formatCode="0.00">
                  <c:v>96.94</c:v>
                </c:pt>
                <c:pt idx="1161" formatCode="0.00">
                  <c:v>63.14</c:v>
                </c:pt>
                <c:pt idx="1162" formatCode="0.00">
                  <c:v>68.58</c:v>
                </c:pt>
                <c:pt idx="1163" formatCode="0.00">
                  <c:v>98.13</c:v>
                </c:pt>
                <c:pt idx="1164" formatCode="0.00">
                  <c:v>81.13</c:v>
                </c:pt>
                <c:pt idx="1165" formatCode="0.00">
                  <c:v>82.99</c:v>
                </c:pt>
                <c:pt idx="1166" formatCode="0.00">
                  <c:v>69.040000000000006</c:v>
                </c:pt>
                <c:pt idx="1167" formatCode="0.00">
                  <c:v>70.38</c:v>
                </c:pt>
                <c:pt idx="1168" formatCode="0.00">
                  <c:v>80.489999999999995</c:v>
                </c:pt>
                <c:pt idx="1169" formatCode="0.00">
                  <c:v>300.47000000000003</c:v>
                </c:pt>
                <c:pt idx="1170" formatCode="0.00">
                  <c:v>80.95</c:v>
                </c:pt>
                <c:pt idx="1171" formatCode="0.00">
                  <c:v>64.47</c:v>
                </c:pt>
                <c:pt idx="1172" formatCode="0.00">
                  <c:v>85.69</c:v>
                </c:pt>
                <c:pt idx="1173" formatCode="0.00">
                  <c:v>88.44</c:v>
                </c:pt>
                <c:pt idx="1174" formatCode="0.00">
                  <c:v>67.92</c:v>
                </c:pt>
                <c:pt idx="1175" formatCode="0.00">
                  <c:v>73.05</c:v>
                </c:pt>
                <c:pt idx="1176" formatCode="0.00">
                  <c:v>63.12</c:v>
                </c:pt>
                <c:pt idx="1177" formatCode="0.00">
                  <c:v>89.13</c:v>
                </c:pt>
                <c:pt idx="1178" formatCode="0.00">
                  <c:v>-105.47</c:v>
                </c:pt>
                <c:pt idx="1179" formatCode="0.00">
                  <c:v>52.94</c:v>
                </c:pt>
                <c:pt idx="1180" formatCode="0.00">
                  <c:v>63.15</c:v>
                </c:pt>
                <c:pt idx="1181" formatCode="0.00">
                  <c:v>82.72</c:v>
                </c:pt>
                <c:pt idx="1182" formatCode="0.00">
                  <c:v>70.400000000000006</c:v>
                </c:pt>
                <c:pt idx="1183" formatCode="0.00">
                  <c:v>-25.26</c:v>
                </c:pt>
                <c:pt idx="1184" formatCode="0.00">
                  <c:v>33.020000000000003</c:v>
                </c:pt>
                <c:pt idx="1185" formatCode="0.00">
                  <c:v>59.83</c:v>
                </c:pt>
                <c:pt idx="1186" formatCode="0.00">
                  <c:v>36.58</c:v>
                </c:pt>
                <c:pt idx="1187" formatCode="0.00">
                  <c:v>58.33</c:v>
                </c:pt>
                <c:pt idx="1188" formatCode="0.00">
                  <c:v>82.86</c:v>
                </c:pt>
                <c:pt idx="1189" formatCode="0.00">
                  <c:v>-183.47</c:v>
                </c:pt>
                <c:pt idx="1190" formatCode="0.00">
                  <c:v>75.290000000000006</c:v>
                </c:pt>
                <c:pt idx="1191" formatCode="0.00">
                  <c:v>111.12</c:v>
                </c:pt>
                <c:pt idx="1192" formatCode="0.00">
                  <c:v>87.8</c:v>
                </c:pt>
                <c:pt idx="1193" formatCode="0.00">
                  <c:v>61.45</c:v>
                </c:pt>
                <c:pt idx="1194" formatCode="0.00">
                  <c:v>92.53</c:v>
                </c:pt>
                <c:pt idx="1195" formatCode="0.00">
                  <c:v>49.47</c:v>
                </c:pt>
                <c:pt idx="1196" formatCode="0.00">
                  <c:v>50.83</c:v>
                </c:pt>
                <c:pt idx="1197" formatCode="0.00">
                  <c:v>79.64</c:v>
                </c:pt>
                <c:pt idx="1198" formatCode="0.00">
                  <c:v>31.64</c:v>
                </c:pt>
                <c:pt idx="1199" formatCode="0.00">
                  <c:v>85.32</c:v>
                </c:pt>
                <c:pt idx="1200" formatCode="0.00">
                  <c:v>70.78</c:v>
                </c:pt>
                <c:pt idx="1201" formatCode="0.00">
                  <c:v>66.63</c:v>
                </c:pt>
                <c:pt idx="1202" formatCode="0.00">
                  <c:v>60.81</c:v>
                </c:pt>
                <c:pt idx="1203" formatCode="0.00">
                  <c:v>18.899999999999999</c:v>
                </c:pt>
                <c:pt idx="1204" formatCode="0.00">
                  <c:v>55.84</c:v>
                </c:pt>
                <c:pt idx="1205" formatCode="0.00">
                  <c:v>587.70000000000005</c:v>
                </c:pt>
                <c:pt idx="1206" formatCode="0.00">
                  <c:v>71.36</c:v>
                </c:pt>
                <c:pt idx="1207" formatCode="0.00">
                  <c:v>24.57</c:v>
                </c:pt>
                <c:pt idx="1208" formatCode="0.00">
                  <c:v>103.43</c:v>
                </c:pt>
                <c:pt idx="1209" formatCode="0.00">
                  <c:v>92.59</c:v>
                </c:pt>
                <c:pt idx="1210" formatCode="0.00">
                  <c:v>63.15</c:v>
                </c:pt>
                <c:pt idx="1211" formatCode="0.00">
                  <c:v>103.45</c:v>
                </c:pt>
                <c:pt idx="1212" formatCode="0.00">
                  <c:v>30.01</c:v>
                </c:pt>
                <c:pt idx="1213" formatCode="0.00">
                  <c:v>33.61</c:v>
                </c:pt>
                <c:pt idx="1214" formatCode="0.00">
                  <c:v>75.88</c:v>
                </c:pt>
                <c:pt idx="1215" formatCode="0.00">
                  <c:v>79.25</c:v>
                </c:pt>
                <c:pt idx="1216" formatCode="0.00">
                  <c:v>75.430000000000007</c:v>
                </c:pt>
                <c:pt idx="1217" formatCode="0.00">
                  <c:v>55.76</c:v>
                </c:pt>
                <c:pt idx="1218" formatCode="0.00">
                  <c:v>70.25</c:v>
                </c:pt>
                <c:pt idx="1219" formatCode="0.00">
                  <c:v>47.89</c:v>
                </c:pt>
                <c:pt idx="1220" formatCode="0.00">
                  <c:v>91.51</c:v>
                </c:pt>
                <c:pt idx="1221" formatCode="0.00">
                  <c:v>52.56</c:v>
                </c:pt>
                <c:pt idx="1222" formatCode="0.00">
                  <c:v>78.12</c:v>
                </c:pt>
                <c:pt idx="1223" formatCode="0.00">
                  <c:v>66.430000000000007</c:v>
                </c:pt>
                <c:pt idx="1224" formatCode="0.00">
                  <c:v>78.77</c:v>
                </c:pt>
                <c:pt idx="1225" formatCode="0.00">
                  <c:v>85.77</c:v>
                </c:pt>
                <c:pt idx="1226" formatCode="0.00">
                  <c:v>63.66</c:v>
                </c:pt>
                <c:pt idx="1227" formatCode="0.00">
                  <c:v>82.64</c:v>
                </c:pt>
                <c:pt idx="1228" formatCode="0.00">
                  <c:v>57.79</c:v>
                </c:pt>
                <c:pt idx="1229" formatCode="0.00">
                  <c:v>91.03</c:v>
                </c:pt>
                <c:pt idx="1230" formatCode="0.00">
                  <c:v>41.76</c:v>
                </c:pt>
                <c:pt idx="1231" formatCode="0.00">
                  <c:v>45.05</c:v>
                </c:pt>
                <c:pt idx="1232" formatCode="0.00">
                  <c:v>80.459999999999994</c:v>
                </c:pt>
                <c:pt idx="1233" formatCode="0.00">
                  <c:v>53.73</c:v>
                </c:pt>
                <c:pt idx="1234" formatCode="0.00">
                  <c:v>75.319999999999993</c:v>
                </c:pt>
                <c:pt idx="1235" formatCode="0.00">
                  <c:v>83.83</c:v>
                </c:pt>
                <c:pt idx="1236" formatCode="0.00">
                  <c:v>56.38</c:v>
                </c:pt>
                <c:pt idx="1237" formatCode="0.00">
                  <c:v>-126.63</c:v>
                </c:pt>
                <c:pt idx="1238" formatCode="0.00">
                  <c:v>72.73</c:v>
                </c:pt>
                <c:pt idx="1239" formatCode="0.00">
                  <c:v>89.89</c:v>
                </c:pt>
                <c:pt idx="1240" formatCode="0.00">
                  <c:v>-479.18</c:v>
                </c:pt>
                <c:pt idx="1241" formatCode="0.00">
                  <c:v>96.01</c:v>
                </c:pt>
                <c:pt idx="1242" formatCode="0.00">
                  <c:v>66.069999999999993</c:v>
                </c:pt>
                <c:pt idx="1243" formatCode="0.00">
                  <c:v>76.08</c:v>
                </c:pt>
                <c:pt idx="1244" formatCode="0.00">
                  <c:v>59.8</c:v>
                </c:pt>
                <c:pt idx="1245" formatCode="0.00">
                  <c:v>94.26</c:v>
                </c:pt>
                <c:pt idx="1246" formatCode="0.00">
                  <c:v>86.34</c:v>
                </c:pt>
                <c:pt idx="1247" formatCode="0.00">
                  <c:v>31.81</c:v>
                </c:pt>
                <c:pt idx="1248" formatCode="0.00">
                  <c:v>77.569999999999993</c:v>
                </c:pt>
                <c:pt idx="1249" formatCode="0.00">
                  <c:v>220.06</c:v>
                </c:pt>
                <c:pt idx="1250" formatCode="0.00">
                  <c:v>66.98</c:v>
                </c:pt>
                <c:pt idx="1251" formatCode="0.00">
                  <c:v>117.12</c:v>
                </c:pt>
                <c:pt idx="1252" formatCode="0.00">
                  <c:v>32.69</c:v>
                </c:pt>
                <c:pt idx="1253" formatCode="0.00">
                  <c:v>69.53</c:v>
                </c:pt>
                <c:pt idx="1254" formatCode="0.00">
                  <c:v>63.53</c:v>
                </c:pt>
                <c:pt idx="1255" formatCode="0.00">
                  <c:v>87.96</c:v>
                </c:pt>
                <c:pt idx="1256" formatCode="0.00">
                  <c:v>128.26</c:v>
                </c:pt>
                <c:pt idx="1257" formatCode="0.00">
                  <c:v>79.23</c:v>
                </c:pt>
                <c:pt idx="1258" formatCode="0.00">
                  <c:v>83.82</c:v>
                </c:pt>
                <c:pt idx="1259" formatCode="0.00">
                  <c:v>83.11</c:v>
                </c:pt>
                <c:pt idx="1260" formatCode="0.00">
                  <c:v>68.88</c:v>
                </c:pt>
                <c:pt idx="1261" formatCode="0.00">
                  <c:v>108.09</c:v>
                </c:pt>
                <c:pt idx="1262" formatCode="0.00">
                  <c:v>80.760000000000005</c:v>
                </c:pt>
                <c:pt idx="1263" formatCode="0.00">
                  <c:v>91.48</c:v>
                </c:pt>
                <c:pt idx="1264" formatCode="0.00">
                  <c:v>55.05</c:v>
                </c:pt>
                <c:pt idx="1265" formatCode="0.00">
                  <c:v>118.46</c:v>
                </c:pt>
                <c:pt idx="1266" formatCode="0.00">
                  <c:v>-97.48</c:v>
                </c:pt>
                <c:pt idx="1267" formatCode="0.00">
                  <c:v>78.98</c:v>
                </c:pt>
                <c:pt idx="1268" formatCode="0.00">
                  <c:v>77.72</c:v>
                </c:pt>
                <c:pt idx="1269" formatCode="0.00">
                  <c:v>18.12</c:v>
                </c:pt>
                <c:pt idx="1270" formatCode="0.00">
                  <c:v>89.01</c:v>
                </c:pt>
                <c:pt idx="1271" formatCode="0.00">
                  <c:v>73.84</c:v>
                </c:pt>
                <c:pt idx="1272" formatCode="0.00">
                  <c:v>70.3</c:v>
                </c:pt>
                <c:pt idx="1273" formatCode="0.00">
                  <c:v>77.709999999999994</c:v>
                </c:pt>
                <c:pt idx="1274" formatCode="0.00">
                  <c:v>80.23</c:v>
                </c:pt>
                <c:pt idx="1275" formatCode="0.00">
                  <c:v>576.33000000000004</c:v>
                </c:pt>
                <c:pt idx="1276" formatCode="0.00">
                  <c:v>94.43</c:v>
                </c:pt>
                <c:pt idx="1277" formatCode="0.00">
                  <c:v>80.36</c:v>
                </c:pt>
                <c:pt idx="1278" formatCode="0.00">
                  <c:v>73.959999999999994</c:v>
                </c:pt>
                <c:pt idx="1279" formatCode="0.00">
                  <c:v>1519.23</c:v>
                </c:pt>
                <c:pt idx="1280" formatCode="0.00">
                  <c:v>19.78</c:v>
                </c:pt>
                <c:pt idx="1281" formatCode="0.00">
                  <c:v>68.099999999999994</c:v>
                </c:pt>
                <c:pt idx="1282" formatCode="0.00">
                  <c:v>109.21</c:v>
                </c:pt>
                <c:pt idx="1283" formatCode="0.00">
                  <c:v>43</c:v>
                </c:pt>
                <c:pt idx="1284" formatCode="0.00">
                  <c:v>74.209999999999994</c:v>
                </c:pt>
                <c:pt idx="1285" formatCode="0.00">
                  <c:v>86.82</c:v>
                </c:pt>
                <c:pt idx="1286" formatCode="0.00">
                  <c:v>72.5</c:v>
                </c:pt>
                <c:pt idx="1287" formatCode="0.00">
                  <c:v>102.1</c:v>
                </c:pt>
                <c:pt idx="1288" formatCode="0.00">
                  <c:v>50.62</c:v>
                </c:pt>
                <c:pt idx="1289" formatCode="0.00">
                  <c:v>82.23</c:v>
                </c:pt>
                <c:pt idx="1290" formatCode="0.00">
                  <c:v>97.77</c:v>
                </c:pt>
                <c:pt idx="1291" formatCode="0.00">
                  <c:v>147.76</c:v>
                </c:pt>
                <c:pt idx="1292" formatCode="0.00">
                  <c:v>75.86</c:v>
                </c:pt>
                <c:pt idx="1293" formatCode="0.00">
                  <c:v>80.209999999999994</c:v>
                </c:pt>
                <c:pt idx="1294" formatCode="0.00">
                  <c:v>37.630000000000003</c:v>
                </c:pt>
                <c:pt idx="1295" formatCode="0.00">
                  <c:v>212.16</c:v>
                </c:pt>
                <c:pt idx="1296" formatCode="0.00">
                  <c:v>42.5</c:v>
                </c:pt>
                <c:pt idx="1297" formatCode="0.00">
                  <c:v>2421.23</c:v>
                </c:pt>
                <c:pt idx="1298" formatCode="0.00">
                  <c:v>80.86</c:v>
                </c:pt>
                <c:pt idx="1299" formatCode="0.00">
                  <c:v>176.89</c:v>
                </c:pt>
                <c:pt idx="1300" formatCode="0.00">
                  <c:v>78.930000000000007</c:v>
                </c:pt>
                <c:pt idx="1301" formatCode="0.00">
                  <c:v>76.680000000000007</c:v>
                </c:pt>
                <c:pt idx="1302" formatCode="0.00">
                  <c:v>85.6</c:v>
                </c:pt>
                <c:pt idx="1303" formatCode="0.00">
                  <c:v>95.51</c:v>
                </c:pt>
                <c:pt idx="1304" formatCode="0.00">
                  <c:v>192.22</c:v>
                </c:pt>
                <c:pt idx="1305" formatCode="0.00">
                  <c:v>78.97</c:v>
                </c:pt>
                <c:pt idx="1306" formatCode="0.00">
                  <c:v>77.64</c:v>
                </c:pt>
                <c:pt idx="1307" formatCode="0.00">
                  <c:v>113.96</c:v>
                </c:pt>
                <c:pt idx="1308" formatCode="0.00">
                  <c:v>40.71</c:v>
                </c:pt>
                <c:pt idx="1309" formatCode="0.00">
                  <c:v>48.32</c:v>
                </c:pt>
                <c:pt idx="1310" formatCode="0.00">
                  <c:v>62.5</c:v>
                </c:pt>
                <c:pt idx="1311" formatCode="0.00">
                  <c:v>54.37</c:v>
                </c:pt>
                <c:pt idx="1312" formatCode="0.00">
                  <c:v>79.17</c:v>
                </c:pt>
                <c:pt idx="1313" formatCode="0.00">
                  <c:v>92.94</c:v>
                </c:pt>
                <c:pt idx="1314" formatCode="0.00">
                  <c:v>86.32</c:v>
                </c:pt>
                <c:pt idx="1315" formatCode="0.00">
                  <c:v>62.14</c:v>
                </c:pt>
                <c:pt idx="1316" formatCode="0.00">
                  <c:v>86.79</c:v>
                </c:pt>
                <c:pt idx="1317" formatCode="0.00">
                  <c:v>86.72</c:v>
                </c:pt>
                <c:pt idx="1318" formatCode="0.00">
                  <c:v>71</c:v>
                </c:pt>
                <c:pt idx="1319" formatCode="0.00">
                  <c:v>72.239999999999995</c:v>
                </c:pt>
                <c:pt idx="1320" formatCode="0.00">
                  <c:v>88.09</c:v>
                </c:pt>
                <c:pt idx="1321" formatCode="0.00">
                  <c:v>84.73</c:v>
                </c:pt>
                <c:pt idx="1322" formatCode="0.00">
                  <c:v>70.11</c:v>
                </c:pt>
                <c:pt idx="1323" formatCode="0.00">
                  <c:v>80.400000000000006</c:v>
                </c:pt>
                <c:pt idx="1324" formatCode="0.00">
                  <c:v>81.02</c:v>
                </c:pt>
                <c:pt idx="1325" formatCode="0.00">
                  <c:v>74.08</c:v>
                </c:pt>
                <c:pt idx="1326" formatCode="0.00">
                  <c:v>88.9</c:v>
                </c:pt>
                <c:pt idx="1327" formatCode="0.00">
                  <c:v>91.45</c:v>
                </c:pt>
                <c:pt idx="1328" formatCode="0.00">
                  <c:v>74.63</c:v>
                </c:pt>
                <c:pt idx="1329" formatCode="0.00">
                  <c:v>83.24</c:v>
                </c:pt>
                <c:pt idx="1330" formatCode="0.00">
                  <c:v>-219.46</c:v>
                </c:pt>
                <c:pt idx="1331" formatCode="0.00">
                  <c:v>84.5</c:v>
                </c:pt>
                <c:pt idx="1332" formatCode="0.00">
                  <c:v>51.01</c:v>
                </c:pt>
                <c:pt idx="1333" formatCode="0.00">
                  <c:v>124.64</c:v>
                </c:pt>
                <c:pt idx="1334" formatCode="0.00">
                  <c:v>81.540000000000006</c:v>
                </c:pt>
                <c:pt idx="1335" formatCode="0.00">
                  <c:v>83.73</c:v>
                </c:pt>
                <c:pt idx="1336" formatCode="0.00">
                  <c:v>103.49</c:v>
                </c:pt>
                <c:pt idx="1337" formatCode="0.00">
                  <c:v>99.49</c:v>
                </c:pt>
                <c:pt idx="1338" formatCode="0.00">
                  <c:v>76.34</c:v>
                </c:pt>
                <c:pt idx="1339" formatCode="0.00">
                  <c:v>93.43</c:v>
                </c:pt>
                <c:pt idx="1340" formatCode="0.00">
                  <c:v>76.42</c:v>
                </c:pt>
                <c:pt idx="1341" formatCode="0.00">
                  <c:v>94.25</c:v>
                </c:pt>
                <c:pt idx="1342" formatCode="0.00">
                  <c:v>80.52</c:v>
                </c:pt>
                <c:pt idx="1343" formatCode="0.00">
                  <c:v>218.71</c:v>
                </c:pt>
                <c:pt idx="1344" formatCode="0.00">
                  <c:v>94.02</c:v>
                </c:pt>
                <c:pt idx="1345" formatCode="0.00">
                  <c:v>74.430000000000007</c:v>
                </c:pt>
                <c:pt idx="1346" formatCode="0.00">
                  <c:v>90.83</c:v>
                </c:pt>
                <c:pt idx="1347" formatCode="0.00">
                  <c:v>75.77</c:v>
                </c:pt>
                <c:pt idx="1348" formatCode="0.00">
                  <c:v>52.75</c:v>
                </c:pt>
                <c:pt idx="1349" formatCode="0.00">
                  <c:v>77.12</c:v>
                </c:pt>
                <c:pt idx="1350" formatCode="0.00">
                  <c:v>86.31</c:v>
                </c:pt>
                <c:pt idx="1351" formatCode="0.00">
                  <c:v>86.77</c:v>
                </c:pt>
                <c:pt idx="1352" formatCode="0.00">
                  <c:v>97.86</c:v>
                </c:pt>
                <c:pt idx="1353" formatCode="0.00">
                  <c:v>76.77</c:v>
                </c:pt>
                <c:pt idx="1354" formatCode="0.00">
                  <c:v>44.31</c:v>
                </c:pt>
                <c:pt idx="1355" formatCode="0.00">
                  <c:v>75.05</c:v>
                </c:pt>
                <c:pt idx="1356" formatCode="0.00">
                  <c:v>62.83</c:v>
                </c:pt>
                <c:pt idx="1357" formatCode="0.00">
                  <c:v>56.04</c:v>
                </c:pt>
                <c:pt idx="1358" formatCode="0.00">
                  <c:v>163.32</c:v>
                </c:pt>
                <c:pt idx="1359" formatCode="0.00">
                  <c:v>-67.58</c:v>
                </c:pt>
                <c:pt idx="1360" formatCode="0.00">
                  <c:v>81.540000000000006</c:v>
                </c:pt>
                <c:pt idx="1361" formatCode="0.00">
                  <c:v>101.99</c:v>
                </c:pt>
                <c:pt idx="1362" formatCode="0.00">
                  <c:v>90.98</c:v>
                </c:pt>
                <c:pt idx="1363" formatCode="0.00">
                  <c:v>77.72</c:v>
                </c:pt>
                <c:pt idx="1364" formatCode="0.00">
                  <c:v>92.97</c:v>
                </c:pt>
                <c:pt idx="1365" formatCode="0.00">
                  <c:v>79.11</c:v>
                </c:pt>
                <c:pt idx="1366" formatCode="0.00">
                  <c:v>126.13</c:v>
                </c:pt>
                <c:pt idx="1367" formatCode="0.00">
                  <c:v>80.3</c:v>
                </c:pt>
                <c:pt idx="1368" formatCode="0.00">
                  <c:v>65.62</c:v>
                </c:pt>
                <c:pt idx="1369" formatCode="0.00">
                  <c:v>674.7</c:v>
                </c:pt>
                <c:pt idx="1370" formatCode="0.00">
                  <c:v>86.21</c:v>
                </c:pt>
                <c:pt idx="1371" formatCode="0.00">
                  <c:v>44.97</c:v>
                </c:pt>
                <c:pt idx="1372" formatCode="0.00">
                  <c:v>79.63</c:v>
                </c:pt>
                <c:pt idx="1373" formatCode="0.00">
                  <c:v>67.91</c:v>
                </c:pt>
                <c:pt idx="1374" formatCode="0.00">
                  <c:v>53.44</c:v>
                </c:pt>
                <c:pt idx="1375" formatCode="0.00">
                  <c:v>96.5</c:v>
                </c:pt>
                <c:pt idx="1376" formatCode="0.00">
                  <c:v>101.16</c:v>
                </c:pt>
                <c:pt idx="1377" formatCode="0.00">
                  <c:v>73.790000000000006</c:v>
                </c:pt>
                <c:pt idx="1378" formatCode="0.00">
                  <c:v>61.62</c:v>
                </c:pt>
                <c:pt idx="1379" formatCode="0.00">
                  <c:v>90.67</c:v>
                </c:pt>
                <c:pt idx="1380" formatCode="0.00">
                  <c:v>65.62</c:v>
                </c:pt>
                <c:pt idx="1381" formatCode="0.00">
                  <c:v>79.02</c:v>
                </c:pt>
                <c:pt idx="1382" formatCode="0.00">
                  <c:v>84.09</c:v>
                </c:pt>
                <c:pt idx="1383" formatCode="0.00">
                  <c:v>61.13</c:v>
                </c:pt>
                <c:pt idx="1384" formatCode="0.00">
                  <c:v>60.45</c:v>
                </c:pt>
                <c:pt idx="1385" formatCode="0.00">
                  <c:v>90.12</c:v>
                </c:pt>
                <c:pt idx="1386" formatCode="0.00">
                  <c:v>75.77</c:v>
                </c:pt>
                <c:pt idx="1387" formatCode="0.00">
                  <c:v>68.11</c:v>
                </c:pt>
                <c:pt idx="1388" formatCode="0.00">
                  <c:v>83.21</c:v>
                </c:pt>
                <c:pt idx="1389" formatCode="0.00">
                  <c:v>80.28</c:v>
                </c:pt>
                <c:pt idx="1390" formatCode="0.00">
                  <c:v>72.33</c:v>
                </c:pt>
                <c:pt idx="1391" formatCode="0.00">
                  <c:v>72.400000000000006</c:v>
                </c:pt>
                <c:pt idx="1392" formatCode="0.00">
                  <c:v>69.75</c:v>
                </c:pt>
                <c:pt idx="1393" formatCode="0.00">
                  <c:v>34.950000000000003</c:v>
                </c:pt>
                <c:pt idx="1394" formatCode="0.00">
                  <c:v>61.4</c:v>
                </c:pt>
                <c:pt idx="1395" formatCode="0.00">
                  <c:v>19.37</c:v>
                </c:pt>
                <c:pt idx="1396" formatCode="0.00">
                  <c:v>85.99</c:v>
                </c:pt>
                <c:pt idx="1397" formatCode="0.00">
                  <c:v>69.540000000000006</c:v>
                </c:pt>
                <c:pt idx="1398" formatCode="0.00">
                  <c:v>70.349999999999994</c:v>
                </c:pt>
                <c:pt idx="1399" formatCode="0.00">
                  <c:v>-472.9</c:v>
                </c:pt>
                <c:pt idx="1400" formatCode="0.00">
                  <c:v>54.04</c:v>
                </c:pt>
                <c:pt idx="1401" formatCode="0.00">
                  <c:v>82.53</c:v>
                </c:pt>
                <c:pt idx="1402" formatCode="0.00">
                  <c:v>52.18</c:v>
                </c:pt>
                <c:pt idx="1403" formatCode="0.00">
                  <c:v>60</c:v>
                </c:pt>
                <c:pt idx="1404" formatCode="0.00">
                  <c:v>93.94</c:v>
                </c:pt>
                <c:pt idx="1405" formatCode="0.00">
                  <c:v>72.150000000000006</c:v>
                </c:pt>
                <c:pt idx="1406" formatCode="0.00">
                  <c:v>42.02</c:v>
                </c:pt>
                <c:pt idx="1407" formatCode="0.00">
                  <c:v>78.25</c:v>
                </c:pt>
                <c:pt idx="1408" formatCode="0.00">
                  <c:v>76.77</c:v>
                </c:pt>
                <c:pt idx="1409" formatCode="0.00">
                  <c:v>74.150000000000006</c:v>
                </c:pt>
                <c:pt idx="1410" formatCode="0.00">
                  <c:v>108.28</c:v>
                </c:pt>
                <c:pt idx="1411" formatCode="0.00">
                  <c:v>833.87</c:v>
                </c:pt>
                <c:pt idx="1412" formatCode="0.00">
                  <c:v>72.05</c:v>
                </c:pt>
                <c:pt idx="1413" formatCode="0.00">
                  <c:v>66.81</c:v>
                </c:pt>
                <c:pt idx="1414" formatCode="0.00">
                  <c:v>81.89</c:v>
                </c:pt>
                <c:pt idx="1415" formatCode="0.00">
                  <c:v>81.33</c:v>
                </c:pt>
                <c:pt idx="1416" formatCode="0.00">
                  <c:v>84.06</c:v>
                </c:pt>
                <c:pt idx="1417" formatCode="0.00">
                  <c:v>81.91</c:v>
                </c:pt>
                <c:pt idx="1418" formatCode="0.00">
                  <c:v>95.48</c:v>
                </c:pt>
                <c:pt idx="1419" formatCode="0.00">
                  <c:v>112.06</c:v>
                </c:pt>
                <c:pt idx="1420" formatCode="0.00">
                  <c:v>78.73</c:v>
                </c:pt>
                <c:pt idx="1421" formatCode="0.00">
                  <c:v>73.22</c:v>
                </c:pt>
                <c:pt idx="1422" formatCode="0.00">
                  <c:v>90.31</c:v>
                </c:pt>
                <c:pt idx="1423" formatCode="0.00">
                  <c:v>78.510000000000005</c:v>
                </c:pt>
                <c:pt idx="1424" formatCode="0.00">
                  <c:v>85.95</c:v>
                </c:pt>
                <c:pt idx="1425" formatCode="0.00">
                  <c:v>88.77</c:v>
                </c:pt>
                <c:pt idx="1426" formatCode="0.00">
                  <c:v>73.55</c:v>
                </c:pt>
                <c:pt idx="1427" formatCode="0.00">
                  <c:v>89.47</c:v>
                </c:pt>
                <c:pt idx="1428" formatCode="0.00">
                  <c:v>99.9</c:v>
                </c:pt>
                <c:pt idx="1429" formatCode="0.00">
                  <c:v>38.93</c:v>
                </c:pt>
                <c:pt idx="1430" formatCode="0.00">
                  <c:v>85.44</c:v>
                </c:pt>
                <c:pt idx="1431" formatCode="0.00">
                  <c:v>80.23</c:v>
                </c:pt>
                <c:pt idx="1432" formatCode="0.00">
                  <c:v>74.19</c:v>
                </c:pt>
                <c:pt idx="1433" formatCode="0.00">
                  <c:v>77.459999999999994</c:v>
                </c:pt>
                <c:pt idx="1434" formatCode="0.00">
                  <c:v>98.71</c:v>
                </c:pt>
                <c:pt idx="1435" formatCode="0.00">
                  <c:v>107.5</c:v>
                </c:pt>
                <c:pt idx="1436" formatCode="0.00">
                  <c:v>73.52</c:v>
                </c:pt>
                <c:pt idx="1437" formatCode="0.00">
                  <c:v>67.73</c:v>
                </c:pt>
                <c:pt idx="1438" formatCode="0.00">
                  <c:v>79.59</c:v>
                </c:pt>
                <c:pt idx="1439" formatCode="0.00">
                  <c:v>70.12</c:v>
                </c:pt>
                <c:pt idx="1440" formatCode="0.00">
                  <c:v>89.5</c:v>
                </c:pt>
                <c:pt idx="1441" formatCode="0.00">
                  <c:v>75.23</c:v>
                </c:pt>
                <c:pt idx="1442" formatCode="0.00">
                  <c:v>71.790000000000006</c:v>
                </c:pt>
                <c:pt idx="1443" formatCode="0.00">
                  <c:v>33.729999999999997</c:v>
                </c:pt>
                <c:pt idx="1444" formatCode="0.00">
                  <c:v>59.1</c:v>
                </c:pt>
                <c:pt idx="1445" formatCode="#,##0.00">
                  <c:v>65.56</c:v>
                </c:pt>
                <c:pt idx="1446" formatCode="#,##0.00">
                  <c:v>87.43</c:v>
                </c:pt>
                <c:pt idx="1447" formatCode="#,##0.00">
                  <c:v>55.34</c:v>
                </c:pt>
                <c:pt idx="1448" formatCode="#,##0.00">
                  <c:v>79.3</c:v>
                </c:pt>
                <c:pt idx="1449" formatCode="#,##0.00">
                  <c:v>70.08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234360"/>
        <c:axId val="509234752"/>
      </c:scatterChart>
      <c:valAx>
        <c:axId val="509234360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509234752"/>
        <c:crosses val="autoZero"/>
        <c:crossBetween val="midCat"/>
      </c:valAx>
      <c:valAx>
        <c:axId val="509234752"/>
        <c:scaling>
          <c:orientation val="minMax"/>
          <c:max val="12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09234360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69120200"/>
        <c:axId val="469120592"/>
      </c:barChart>
      <c:catAx>
        <c:axId val="4691202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469120592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469120592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469120200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(30.6)</c:v>
                </c:pt>
              </c:strCache>
            </c:strRef>
          </c:cat>
          <c:val>
            <c:numRef>
              <c:f>Taul1!$B$2:$B$20</c:f>
              <c:numCache>
                <c:formatCode>#,##0</c:formatCode>
                <c:ptCount val="19"/>
                <c:pt idx="0">
                  <c:v>251700</c:v>
                </c:pt>
                <c:pt idx="1">
                  <c:v>264100</c:v>
                </c:pt>
                <c:pt idx="2">
                  <c:v>279400</c:v>
                </c:pt>
                <c:pt idx="3">
                  <c:v>294000</c:v>
                </c:pt>
                <c:pt idx="4">
                  <c:v>290900</c:v>
                </c:pt>
                <c:pt idx="5">
                  <c:v>285600</c:v>
                </c:pt>
                <c:pt idx="6">
                  <c:v>281800</c:v>
                </c:pt>
                <c:pt idx="7">
                  <c:v>291600</c:v>
                </c:pt>
                <c:pt idx="8">
                  <c:v>302300</c:v>
                </c:pt>
                <c:pt idx="9">
                  <c:v>311000</c:v>
                </c:pt>
                <c:pt idx="10">
                  <c:v>326300</c:v>
                </c:pt>
                <c:pt idx="11">
                  <c:v>299000</c:v>
                </c:pt>
                <c:pt idx="12">
                  <c:v>283900</c:v>
                </c:pt>
                <c:pt idx="13">
                  <c:v>289800</c:v>
                </c:pt>
                <c:pt idx="14">
                  <c:v>296300</c:v>
                </c:pt>
                <c:pt idx="15">
                  <c:v>290100</c:v>
                </c:pt>
                <c:pt idx="16">
                  <c:v>287400</c:v>
                </c:pt>
                <c:pt idx="17">
                  <c:v>288500</c:v>
                </c:pt>
                <c:pt idx="18">
                  <c:v>285851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(30.6)</c:v>
                </c:pt>
              </c:strCache>
            </c:strRef>
          </c:cat>
          <c:val>
            <c:numRef>
              <c:f>Taul1!$C$2:$C$20</c:f>
              <c:numCache>
                <c:formatCode>#,##0</c:formatCode>
                <c:ptCount val="19"/>
                <c:pt idx="0">
                  <c:v>113540</c:v>
                </c:pt>
                <c:pt idx="1">
                  <c:v>133632</c:v>
                </c:pt>
                <c:pt idx="2">
                  <c:v>138173</c:v>
                </c:pt>
                <c:pt idx="3">
                  <c:v>145000</c:v>
                </c:pt>
                <c:pt idx="4">
                  <c:v>162104</c:v>
                </c:pt>
                <c:pt idx="5">
                  <c:v>165457</c:v>
                </c:pt>
                <c:pt idx="6">
                  <c:v>173950.3</c:v>
                </c:pt>
                <c:pt idx="7">
                  <c:v>188884</c:v>
                </c:pt>
                <c:pt idx="8">
                  <c:v>218801</c:v>
                </c:pt>
                <c:pt idx="9">
                  <c:v>284004</c:v>
                </c:pt>
                <c:pt idx="10">
                  <c:v>297345</c:v>
                </c:pt>
                <c:pt idx="11">
                  <c:v>284683</c:v>
                </c:pt>
                <c:pt idx="12">
                  <c:v>304473</c:v>
                </c:pt>
                <c:pt idx="13">
                  <c:v>327105</c:v>
                </c:pt>
                <c:pt idx="14">
                  <c:v>302967</c:v>
                </c:pt>
                <c:pt idx="15">
                  <c:v>287327</c:v>
                </c:pt>
                <c:pt idx="16">
                  <c:v>273143</c:v>
                </c:pt>
                <c:pt idx="17">
                  <c:v>251806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09235536"/>
        <c:axId val="509235928"/>
      </c:barChart>
      <c:catAx>
        <c:axId val="50923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09235928"/>
        <c:crosses val="autoZero"/>
        <c:auto val="1"/>
        <c:lblAlgn val="ctr"/>
        <c:lblOffset val="100"/>
        <c:noMultiLvlLbl val="0"/>
      </c:catAx>
      <c:valAx>
        <c:axId val="50923592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09235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(30.6)</c:v>
                </c:pt>
              </c:strCache>
            </c:strRef>
          </c:cat>
          <c:val>
            <c:numRef>
              <c:f>Taul1!$B$2:$B$20</c:f>
              <c:numCache>
                <c:formatCode>#,##0</c:formatCode>
                <c:ptCount val="19"/>
                <c:pt idx="0">
                  <c:v>56200</c:v>
                </c:pt>
                <c:pt idx="1">
                  <c:v>60599.999999999993</c:v>
                </c:pt>
                <c:pt idx="2">
                  <c:v>62800.000000000007</c:v>
                </c:pt>
                <c:pt idx="3">
                  <c:v>62599.999999999993</c:v>
                </c:pt>
                <c:pt idx="4">
                  <c:v>59200</c:v>
                </c:pt>
                <c:pt idx="5">
                  <c:v>57200</c:v>
                </c:pt>
                <c:pt idx="6">
                  <c:v>57700</c:v>
                </c:pt>
                <c:pt idx="7">
                  <c:v>59900</c:v>
                </c:pt>
                <c:pt idx="8">
                  <c:v>59199.999999999993</c:v>
                </c:pt>
                <c:pt idx="9">
                  <c:v>60400</c:v>
                </c:pt>
                <c:pt idx="10">
                  <c:v>60900</c:v>
                </c:pt>
                <c:pt idx="11">
                  <c:v>54800.000000000007</c:v>
                </c:pt>
                <c:pt idx="12">
                  <c:v>51200</c:v>
                </c:pt>
                <c:pt idx="13">
                  <c:v>47500</c:v>
                </c:pt>
                <c:pt idx="14">
                  <c:v>48800</c:v>
                </c:pt>
                <c:pt idx="15">
                  <c:v>43500</c:v>
                </c:pt>
                <c:pt idx="16">
                  <c:v>41900</c:v>
                </c:pt>
                <c:pt idx="17">
                  <c:v>40600</c:v>
                </c:pt>
                <c:pt idx="18">
                  <c:v>37308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(30.6)</c:v>
                </c:pt>
              </c:strCache>
            </c:strRef>
          </c:cat>
          <c:val>
            <c:numRef>
              <c:f>Taul1!$C$2:$C$20</c:f>
              <c:numCache>
                <c:formatCode>#,##0</c:formatCode>
                <c:ptCount val="19"/>
                <c:pt idx="0">
                  <c:v>124000</c:v>
                </c:pt>
                <c:pt idx="1">
                  <c:v>124699.99999999999</c:v>
                </c:pt>
                <c:pt idx="2">
                  <c:v>130299.99999999999</c:v>
                </c:pt>
                <c:pt idx="3">
                  <c:v>136600</c:v>
                </c:pt>
                <c:pt idx="4">
                  <c:v>135300</c:v>
                </c:pt>
                <c:pt idx="5">
                  <c:v>132900</c:v>
                </c:pt>
                <c:pt idx="6">
                  <c:v>128399.99999999997</c:v>
                </c:pt>
                <c:pt idx="7">
                  <c:v>132599.99999999997</c:v>
                </c:pt>
                <c:pt idx="8">
                  <c:v>137700.00000000003</c:v>
                </c:pt>
                <c:pt idx="9">
                  <c:v>144299.99999999997</c:v>
                </c:pt>
                <c:pt idx="10">
                  <c:v>150100</c:v>
                </c:pt>
                <c:pt idx="11">
                  <c:v>133200</c:v>
                </c:pt>
                <c:pt idx="12">
                  <c:v>123300</c:v>
                </c:pt>
                <c:pt idx="13">
                  <c:v>127100</c:v>
                </c:pt>
                <c:pt idx="14">
                  <c:v>130500</c:v>
                </c:pt>
                <c:pt idx="15">
                  <c:v>126800</c:v>
                </c:pt>
                <c:pt idx="16">
                  <c:v>124800</c:v>
                </c:pt>
                <c:pt idx="17">
                  <c:v>124600</c:v>
                </c:pt>
                <c:pt idx="18">
                  <c:v>122765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(30.6)</c:v>
                </c:pt>
              </c:strCache>
            </c:strRef>
          </c:cat>
          <c:val>
            <c:numRef>
              <c:f>Taul1!$D$2:$D$20</c:f>
              <c:numCache>
                <c:formatCode>#,##0</c:formatCode>
                <c:ptCount val="19"/>
                <c:pt idx="0">
                  <c:v>17900.000000000004</c:v>
                </c:pt>
                <c:pt idx="1">
                  <c:v>17900</c:v>
                </c:pt>
                <c:pt idx="2">
                  <c:v>17599.999999999996</c:v>
                </c:pt>
                <c:pt idx="3">
                  <c:v>17600</c:v>
                </c:pt>
                <c:pt idx="4">
                  <c:v>17100</c:v>
                </c:pt>
                <c:pt idx="5">
                  <c:v>16400.000000000004</c:v>
                </c:pt>
                <c:pt idx="6">
                  <c:v>16100.000000000002</c:v>
                </c:pt>
                <c:pt idx="7">
                  <c:v>17100</c:v>
                </c:pt>
                <c:pt idx="8">
                  <c:v>17200.000000000004</c:v>
                </c:pt>
                <c:pt idx="9">
                  <c:v>17300</c:v>
                </c:pt>
                <c:pt idx="10">
                  <c:v>18100</c:v>
                </c:pt>
                <c:pt idx="11">
                  <c:v>17200</c:v>
                </c:pt>
                <c:pt idx="12">
                  <c:v>16700</c:v>
                </c:pt>
                <c:pt idx="13">
                  <c:v>17800</c:v>
                </c:pt>
                <c:pt idx="14">
                  <c:v>17000</c:v>
                </c:pt>
                <c:pt idx="15">
                  <c:v>16300</c:v>
                </c:pt>
                <c:pt idx="16">
                  <c:v>16100</c:v>
                </c:pt>
                <c:pt idx="17">
                  <c:v>15800</c:v>
                </c:pt>
                <c:pt idx="18">
                  <c:v>15526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(30.6)</c:v>
                </c:pt>
              </c:strCache>
            </c:strRef>
          </c:cat>
          <c:val>
            <c:numRef>
              <c:f>Taul1!$E$2:$E$20</c:f>
              <c:numCache>
                <c:formatCode>#,##0</c:formatCode>
                <c:ptCount val="19"/>
                <c:pt idx="0">
                  <c:v>28000</c:v>
                </c:pt>
                <c:pt idx="1">
                  <c:v>30200</c:v>
                </c:pt>
                <c:pt idx="2">
                  <c:v>31300</c:v>
                </c:pt>
                <c:pt idx="3">
                  <c:v>33500</c:v>
                </c:pt>
                <c:pt idx="4">
                  <c:v>34400</c:v>
                </c:pt>
                <c:pt idx="5">
                  <c:v>35199.999999999993</c:v>
                </c:pt>
                <c:pt idx="6">
                  <c:v>35699.999999999993</c:v>
                </c:pt>
                <c:pt idx="7">
                  <c:v>36699.999999999993</c:v>
                </c:pt>
                <c:pt idx="8">
                  <c:v>39199.999999999993</c:v>
                </c:pt>
                <c:pt idx="9">
                  <c:v>40900</c:v>
                </c:pt>
                <c:pt idx="10">
                  <c:v>45500</c:v>
                </c:pt>
                <c:pt idx="11">
                  <c:v>44300.000000000007</c:v>
                </c:pt>
                <c:pt idx="12">
                  <c:v>42600</c:v>
                </c:pt>
                <c:pt idx="13">
                  <c:v>44900</c:v>
                </c:pt>
                <c:pt idx="14">
                  <c:v>46100</c:v>
                </c:pt>
                <c:pt idx="15">
                  <c:v>46500</c:v>
                </c:pt>
                <c:pt idx="16">
                  <c:v>46900</c:v>
                </c:pt>
                <c:pt idx="17">
                  <c:v>48200</c:v>
                </c:pt>
                <c:pt idx="18">
                  <c:v>49821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(30.6)</c:v>
                </c:pt>
              </c:strCache>
            </c:strRef>
          </c:cat>
          <c:val>
            <c:numRef>
              <c:f>Taul1!$F$2:$F$20</c:f>
              <c:numCache>
                <c:formatCode>#,##0</c:formatCode>
                <c:ptCount val="19"/>
                <c:pt idx="0">
                  <c:v>25600</c:v>
                </c:pt>
                <c:pt idx="1">
                  <c:v>30700</c:v>
                </c:pt>
                <c:pt idx="2">
                  <c:v>37400</c:v>
                </c:pt>
                <c:pt idx="3">
                  <c:v>43699.999999999993</c:v>
                </c:pt>
                <c:pt idx="4">
                  <c:v>44900</c:v>
                </c:pt>
                <c:pt idx="5">
                  <c:v>43900</c:v>
                </c:pt>
                <c:pt idx="6">
                  <c:v>43900</c:v>
                </c:pt>
                <c:pt idx="7">
                  <c:v>45300</c:v>
                </c:pt>
                <c:pt idx="8">
                  <c:v>49000</c:v>
                </c:pt>
                <c:pt idx="9">
                  <c:v>48100</c:v>
                </c:pt>
                <c:pt idx="10">
                  <c:v>51699.999999999993</c:v>
                </c:pt>
                <c:pt idx="11">
                  <c:v>49500</c:v>
                </c:pt>
                <c:pt idx="12">
                  <c:v>50100</c:v>
                </c:pt>
                <c:pt idx="13">
                  <c:v>52500</c:v>
                </c:pt>
                <c:pt idx="14">
                  <c:v>53900</c:v>
                </c:pt>
                <c:pt idx="15">
                  <c:v>57000</c:v>
                </c:pt>
                <c:pt idx="16">
                  <c:v>57700</c:v>
                </c:pt>
                <c:pt idx="17">
                  <c:v>59300</c:v>
                </c:pt>
                <c:pt idx="18">
                  <c:v>60430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09236712"/>
        <c:axId val="509237104"/>
      </c:barChart>
      <c:catAx>
        <c:axId val="509236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09237104"/>
        <c:crosses val="autoZero"/>
        <c:auto val="1"/>
        <c:lblAlgn val="ctr"/>
        <c:lblOffset val="100"/>
        <c:noMultiLvlLbl val="0"/>
      </c:catAx>
      <c:valAx>
        <c:axId val="50923710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09236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404662420902826E-2"/>
          <c:y val="0.90907694283968443"/>
          <c:w val="0.92259534714859603"/>
          <c:h val="9.0922954983308935E-2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32636</c:v>
                </c:pt>
                <c:pt idx="1">
                  <c:v>43841</c:v>
                </c:pt>
                <c:pt idx="2">
                  <c:v>54659</c:v>
                </c:pt>
                <c:pt idx="3">
                  <c:v>49589</c:v>
                </c:pt>
                <c:pt idx="4">
                  <c:v>52521</c:v>
                </c:pt>
                <c:pt idx="5">
                  <c:v>59919</c:v>
                </c:pt>
                <c:pt idx="6">
                  <c:v>69050</c:v>
                </c:pt>
                <c:pt idx="7">
                  <c:v>75936</c:v>
                </c:pt>
                <c:pt idx="8">
                  <c:v>92573</c:v>
                </c:pt>
                <c:pt idx="9">
                  <c:v>137201</c:v>
                </c:pt>
                <c:pt idx="10">
                  <c:v>144312</c:v>
                </c:pt>
                <c:pt idx="11">
                  <c:v>142257</c:v>
                </c:pt>
                <c:pt idx="12">
                  <c:v>157319</c:v>
                </c:pt>
                <c:pt idx="13">
                  <c:v>172596</c:v>
                </c:pt>
                <c:pt idx="14">
                  <c:v>138590</c:v>
                </c:pt>
                <c:pt idx="15">
                  <c:v>124638</c:v>
                </c:pt>
                <c:pt idx="16">
                  <c:v>113997</c:v>
                </c:pt>
                <c:pt idx="17">
                  <c:v>95444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60204</c:v>
                </c:pt>
                <c:pt idx="1">
                  <c:v>68342</c:v>
                </c:pt>
                <c:pt idx="2">
                  <c:v>62536</c:v>
                </c:pt>
                <c:pt idx="3">
                  <c:v>67635</c:v>
                </c:pt>
                <c:pt idx="4">
                  <c:v>77288</c:v>
                </c:pt>
                <c:pt idx="5">
                  <c:v>74332</c:v>
                </c:pt>
                <c:pt idx="6">
                  <c:v>70753.3</c:v>
                </c:pt>
                <c:pt idx="7">
                  <c:v>74035</c:v>
                </c:pt>
                <c:pt idx="8">
                  <c:v>87144</c:v>
                </c:pt>
                <c:pt idx="9">
                  <c:v>101024</c:v>
                </c:pt>
                <c:pt idx="10">
                  <c:v>105301</c:v>
                </c:pt>
                <c:pt idx="11">
                  <c:v>99061</c:v>
                </c:pt>
                <c:pt idx="12">
                  <c:v>100718</c:v>
                </c:pt>
                <c:pt idx="13">
                  <c:v>106789</c:v>
                </c:pt>
                <c:pt idx="14">
                  <c:v>113027</c:v>
                </c:pt>
                <c:pt idx="15">
                  <c:v>117471</c:v>
                </c:pt>
                <c:pt idx="16">
                  <c:v>118707</c:v>
                </c:pt>
                <c:pt idx="17">
                  <c:v>117860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Taul1!$D$2:$D$19</c:f>
              <c:numCache>
                <c:formatCode>#,##0</c:formatCode>
                <c:ptCount val="18"/>
                <c:pt idx="0">
                  <c:v>12669</c:v>
                </c:pt>
                <c:pt idx="1">
                  <c:v>11806</c:v>
                </c:pt>
                <c:pt idx="2">
                  <c:v>12461</c:v>
                </c:pt>
                <c:pt idx="3">
                  <c:v>19395</c:v>
                </c:pt>
                <c:pt idx="4">
                  <c:v>22464</c:v>
                </c:pt>
                <c:pt idx="5">
                  <c:v>22250</c:v>
                </c:pt>
                <c:pt idx="6">
                  <c:v>23375</c:v>
                </c:pt>
                <c:pt idx="7">
                  <c:v>25274</c:v>
                </c:pt>
                <c:pt idx="8">
                  <c:v>22964</c:v>
                </c:pt>
                <c:pt idx="9">
                  <c:v>25672</c:v>
                </c:pt>
                <c:pt idx="10">
                  <c:v>25631</c:v>
                </c:pt>
                <c:pt idx="11">
                  <c:v>22059</c:v>
                </c:pt>
                <c:pt idx="12">
                  <c:v>23461</c:v>
                </c:pt>
                <c:pt idx="13">
                  <c:v>23233</c:v>
                </c:pt>
                <c:pt idx="14">
                  <c:v>27731</c:v>
                </c:pt>
                <c:pt idx="15">
                  <c:v>23948</c:v>
                </c:pt>
                <c:pt idx="16">
                  <c:v>20220</c:v>
                </c:pt>
                <c:pt idx="17">
                  <c:v>18890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Taul1!$E$2:$E$19</c:f>
              <c:numCache>
                <c:formatCode>#,##0</c:formatCode>
                <c:ptCount val="18"/>
                <c:pt idx="0">
                  <c:v>1380</c:v>
                </c:pt>
                <c:pt idx="1">
                  <c:v>2977</c:v>
                </c:pt>
                <c:pt idx="2">
                  <c:v>3116</c:v>
                </c:pt>
                <c:pt idx="3">
                  <c:v>3138</c:v>
                </c:pt>
                <c:pt idx="4">
                  <c:v>3245</c:v>
                </c:pt>
                <c:pt idx="5">
                  <c:v>3451</c:v>
                </c:pt>
                <c:pt idx="6">
                  <c:v>4109</c:v>
                </c:pt>
                <c:pt idx="7">
                  <c:v>4590</c:v>
                </c:pt>
                <c:pt idx="8">
                  <c:v>5694</c:v>
                </c:pt>
                <c:pt idx="9">
                  <c:v>6910</c:v>
                </c:pt>
                <c:pt idx="10">
                  <c:v>7167</c:v>
                </c:pt>
                <c:pt idx="11">
                  <c:v>5467</c:v>
                </c:pt>
                <c:pt idx="12">
                  <c:v>5802</c:v>
                </c:pt>
                <c:pt idx="13">
                  <c:v>6638</c:v>
                </c:pt>
                <c:pt idx="14">
                  <c:v>6289</c:v>
                </c:pt>
                <c:pt idx="15">
                  <c:v>6089</c:v>
                </c:pt>
                <c:pt idx="16">
                  <c:v>6150</c:v>
                </c:pt>
                <c:pt idx="17">
                  <c:v>5914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Taul1!$F$2:$F$19</c:f>
              <c:numCache>
                <c:formatCode>#,##0</c:formatCode>
                <c:ptCount val="18"/>
                <c:pt idx="0">
                  <c:v>6651</c:v>
                </c:pt>
                <c:pt idx="1">
                  <c:v>6666</c:v>
                </c:pt>
                <c:pt idx="2">
                  <c:v>5401</c:v>
                </c:pt>
                <c:pt idx="3">
                  <c:v>5243</c:v>
                </c:pt>
                <c:pt idx="4">
                  <c:v>6586</c:v>
                </c:pt>
                <c:pt idx="5">
                  <c:v>5505</c:v>
                </c:pt>
                <c:pt idx="6">
                  <c:v>6663</c:v>
                </c:pt>
                <c:pt idx="7">
                  <c:v>9049</c:v>
                </c:pt>
                <c:pt idx="8">
                  <c:v>10426</c:v>
                </c:pt>
                <c:pt idx="9">
                  <c:v>13197</c:v>
                </c:pt>
                <c:pt idx="10">
                  <c:v>14934</c:v>
                </c:pt>
                <c:pt idx="11">
                  <c:v>15839</c:v>
                </c:pt>
                <c:pt idx="12">
                  <c:v>17173</c:v>
                </c:pt>
                <c:pt idx="13">
                  <c:v>18945</c:v>
                </c:pt>
                <c:pt idx="14">
                  <c:v>17202</c:v>
                </c:pt>
                <c:pt idx="15">
                  <c:v>15181</c:v>
                </c:pt>
                <c:pt idx="16">
                  <c:v>14066</c:v>
                </c:pt>
                <c:pt idx="17">
                  <c:v>13698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09237888"/>
        <c:axId val="510499888"/>
      </c:barChart>
      <c:catAx>
        <c:axId val="50923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0499888"/>
        <c:crosses val="autoZero"/>
        <c:auto val="1"/>
        <c:lblAlgn val="ctr"/>
        <c:lblOffset val="100"/>
        <c:noMultiLvlLbl val="0"/>
      </c:catAx>
      <c:valAx>
        <c:axId val="51049988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09237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404662420902826E-2"/>
          <c:y val="0.90907694283968443"/>
          <c:w val="0.92186025022607732"/>
          <c:h val="7.9899976391512043E-2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57125</c:v>
                </c:pt>
                <c:pt idx="1">
                  <c:v>65932</c:v>
                </c:pt>
                <c:pt idx="2">
                  <c:v>61892</c:v>
                </c:pt>
                <c:pt idx="3">
                  <c:v>70309</c:v>
                </c:pt>
                <c:pt idx="4">
                  <c:v>77315</c:v>
                </c:pt>
                <c:pt idx="5">
                  <c:v>73955</c:v>
                </c:pt>
                <c:pt idx="6">
                  <c:v>71882</c:v>
                </c:pt>
                <c:pt idx="7">
                  <c:v>74016</c:v>
                </c:pt>
                <c:pt idx="8">
                  <c:v>74130</c:v>
                </c:pt>
                <c:pt idx="9">
                  <c:v>98281</c:v>
                </c:pt>
                <c:pt idx="10">
                  <c:v>98165</c:v>
                </c:pt>
                <c:pt idx="11">
                  <c:v>88253</c:v>
                </c:pt>
                <c:pt idx="12">
                  <c:v>86620</c:v>
                </c:pt>
                <c:pt idx="13">
                  <c:v>84977</c:v>
                </c:pt>
                <c:pt idx="14">
                  <c:v>81490</c:v>
                </c:pt>
                <c:pt idx="15">
                  <c:v>74327</c:v>
                </c:pt>
                <c:pt idx="16">
                  <c:v>71725</c:v>
                </c:pt>
                <c:pt idx="17">
                  <c:v>68647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7D001B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8829</c:v>
                </c:pt>
                <c:pt idx="1">
                  <c:v>11708</c:v>
                </c:pt>
                <c:pt idx="2">
                  <c:v>15714</c:v>
                </c:pt>
                <c:pt idx="3">
                  <c:v>12971</c:v>
                </c:pt>
                <c:pt idx="4">
                  <c:v>16214</c:v>
                </c:pt>
                <c:pt idx="5">
                  <c:v>18683</c:v>
                </c:pt>
                <c:pt idx="6">
                  <c:v>22717</c:v>
                </c:pt>
                <c:pt idx="7">
                  <c:v>26887</c:v>
                </c:pt>
                <c:pt idx="8">
                  <c:v>33765</c:v>
                </c:pt>
                <c:pt idx="9">
                  <c:v>45443</c:v>
                </c:pt>
                <c:pt idx="10">
                  <c:v>46333</c:v>
                </c:pt>
                <c:pt idx="11">
                  <c:v>39288</c:v>
                </c:pt>
                <c:pt idx="12">
                  <c:v>42532</c:v>
                </c:pt>
                <c:pt idx="13">
                  <c:v>40904</c:v>
                </c:pt>
                <c:pt idx="14">
                  <c:v>36314</c:v>
                </c:pt>
                <c:pt idx="15">
                  <c:v>36895</c:v>
                </c:pt>
                <c:pt idx="16">
                  <c:v>34121</c:v>
                </c:pt>
                <c:pt idx="17">
                  <c:v>37173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Taul1!$D$2:$D$19</c:f>
              <c:numCache>
                <c:formatCode>#,##0</c:formatCode>
                <c:ptCount val="18"/>
                <c:pt idx="0">
                  <c:v>25394</c:v>
                </c:pt>
                <c:pt idx="1">
                  <c:v>28874</c:v>
                </c:pt>
                <c:pt idx="2">
                  <c:v>29429</c:v>
                </c:pt>
                <c:pt idx="3">
                  <c:v>28476</c:v>
                </c:pt>
                <c:pt idx="4">
                  <c:v>30011</c:v>
                </c:pt>
                <c:pt idx="5">
                  <c:v>27315</c:v>
                </c:pt>
                <c:pt idx="6">
                  <c:v>26675</c:v>
                </c:pt>
                <c:pt idx="7">
                  <c:v>24931</c:v>
                </c:pt>
                <c:pt idx="8">
                  <c:v>25014</c:v>
                </c:pt>
                <c:pt idx="9">
                  <c:v>26506</c:v>
                </c:pt>
                <c:pt idx="10">
                  <c:v>29044</c:v>
                </c:pt>
                <c:pt idx="11">
                  <c:v>25967</c:v>
                </c:pt>
                <c:pt idx="12">
                  <c:v>25728</c:v>
                </c:pt>
                <c:pt idx="13">
                  <c:v>26828</c:v>
                </c:pt>
                <c:pt idx="14">
                  <c:v>26859</c:v>
                </c:pt>
                <c:pt idx="15">
                  <c:v>25695</c:v>
                </c:pt>
                <c:pt idx="16">
                  <c:v>25194</c:v>
                </c:pt>
                <c:pt idx="17">
                  <c:v>23691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Taul1!$E$2:$E$19</c:f>
              <c:numCache>
                <c:formatCode>#,##0</c:formatCode>
                <c:ptCount val="18"/>
                <c:pt idx="0">
                  <c:v>12521</c:v>
                </c:pt>
                <c:pt idx="1">
                  <c:v>15745</c:v>
                </c:pt>
                <c:pt idx="2">
                  <c:v>19704</c:v>
                </c:pt>
                <c:pt idx="3">
                  <c:v>21772</c:v>
                </c:pt>
                <c:pt idx="4">
                  <c:v>25587</c:v>
                </c:pt>
                <c:pt idx="5">
                  <c:v>30978</c:v>
                </c:pt>
                <c:pt idx="6">
                  <c:v>36452</c:v>
                </c:pt>
                <c:pt idx="7">
                  <c:v>45165</c:v>
                </c:pt>
                <c:pt idx="8">
                  <c:v>61533</c:v>
                </c:pt>
                <c:pt idx="9">
                  <c:v>80359</c:v>
                </c:pt>
                <c:pt idx="10">
                  <c:v>86105</c:v>
                </c:pt>
                <c:pt idx="11">
                  <c:v>96037</c:v>
                </c:pt>
                <c:pt idx="12">
                  <c:v>112565</c:v>
                </c:pt>
                <c:pt idx="13">
                  <c:v>124325</c:v>
                </c:pt>
                <c:pt idx="14">
                  <c:v>110977</c:v>
                </c:pt>
                <c:pt idx="15">
                  <c:v>112147</c:v>
                </c:pt>
                <c:pt idx="16">
                  <c:v>101226</c:v>
                </c:pt>
                <c:pt idx="17">
                  <c:v>86785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Taul1!$F$2:$F$19</c:f>
              <c:numCache>
                <c:formatCode>#,##0</c:formatCode>
                <c:ptCount val="18"/>
                <c:pt idx="0">
                  <c:v>5474</c:v>
                </c:pt>
                <c:pt idx="1">
                  <c:v>5433</c:v>
                </c:pt>
                <c:pt idx="2">
                  <c:v>4672</c:v>
                </c:pt>
                <c:pt idx="3">
                  <c:v>5018</c:v>
                </c:pt>
                <c:pt idx="4">
                  <c:v>4461</c:v>
                </c:pt>
                <c:pt idx="5">
                  <c:v>5354</c:v>
                </c:pt>
                <c:pt idx="6">
                  <c:v>2941</c:v>
                </c:pt>
                <c:pt idx="7">
                  <c:v>4951</c:v>
                </c:pt>
                <c:pt idx="8">
                  <c:v>6842</c:v>
                </c:pt>
                <c:pt idx="9">
                  <c:v>8197</c:v>
                </c:pt>
                <c:pt idx="10">
                  <c:v>9439</c:v>
                </c:pt>
                <c:pt idx="11">
                  <c:v>8258</c:v>
                </c:pt>
                <c:pt idx="12">
                  <c:v>8844</c:v>
                </c:pt>
                <c:pt idx="13">
                  <c:v>8860</c:v>
                </c:pt>
                <c:pt idx="14">
                  <c:v>8262</c:v>
                </c:pt>
                <c:pt idx="15">
                  <c:v>7221</c:v>
                </c:pt>
                <c:pt idx="16">
                  <c:v>8185</c:v>
                </c:pt>
                <c:pt idx="17">
                  <c:v>8677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2F20EC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Taul1!$G$2:$G$19</c:f>
              <c:numCache>
                <c:formatCode>#,##0</c:formatCode>
                <c:ptCount val="18"/>
                <c:pt idx="0">
                  <c:v>4197</c:v>
                </c:pt>
                <c:pt idx="1">
                  <c:v>5940</c:v>
                </c:pt>
                <c:pt idx="2">
                  <c:v>6762</c:v>
                </c:pt>
                <c:pt idx="3">
                  <c:v>6454</c:v>
                </c:pt>
                <c:pt idx="4">
                  <c:v>8516</c:v>
                </c:pt>
                <c:pt idx="5">
                  <c:v>9172</c:v>
                </c:pt>
                <c:pt idx="6">
                  <c:v>13283</c:v>
                </c:pt>
                <c:pt idx="7">
                  <c:v>12934</c:v>
                </c:pt>
                <c:pt idx="8">
                  <c:v>17517</c:v>
                </c:pt>
                <c:pt idx="9">
                  <c:v>25218</c:v>
                </c:pt>
                <c:pt idx="10">
                  <c:v>28261</c:v>
                </c:pt>
                <c:pt idx="11">
                  <c:v>26882</c:v>
                </c:pt>
                <c:pt idx="12">
                  <c:v>28183</c:v>
                </c:pt>
                <c:pt idx="13">
                  <c:v>40734</c:v>
                </c:pt>
                <c:pt idx="14">
                  <c:v>36001</c:v>
                </c:pt>
                <c:pt idx="15">
                  <c:v>31042</c:v>
                </c:pt>
                <c:pt idx="16">
                  <c:v>32692</c:v>
                </c:pt>
                <c:pt idx="17">
                  <c:v>26833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10500672"/>
        <c:axId val="510501064"/>
      </c:barChart>
      <c:catAx>
        <c:axId val="51050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0501064"/>
        <c:crosses val="autoZero"/>
        <c:auto val="1"/>
        <c:lblAlgn val="ctr"/>
        <c:lblOffset val="100"/>
        <c:noMultiLvlLbl val="0"/>
      </c:catAx>
      <c:valAx>
        <c:axId val="51050106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0500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 ja Pohjois-Amerikka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82519</c:v>
                </c:pt>
                <c:pt idx="1">
                  <c:v>94806</c:v>
                </c:pt>
                <c:pt idx="2">
                  <c:v>91321</c:v>
                </c:pt>
                <c:pt idx="3">
                  <c:v>98785</c:v>
                </c:pt>
                <c:pt idx="4">
                  <c:v>107326</c:v>
                </c:pt>
                <c:pt idx="5">
                  <c:v>101270</c:v>
                </c:pt>
                <c:pt idx="6">
                  <c:v>98557</c:v>
                </c:pt>
                <c:pt idx="7">
                  <c:v>98947</c:v>
                </c:pt>
                <c:pt idx="8">
                  <c:v>99144</c:v>
                </c:pt>
                <c:pt idx="9">
                  <c:v>124787</c:v>
                </c:pt>
                <c:pt idx="10">
                  <c:v>127209</c:v>
                </c:pt>
                <c:pt idx="11">
                  <c:v>114220</c:v>
                </c:pt>
                <c:pt idx="12">
                  <c:v>112348</c:v>
                </c:pt>
                <c:pt idx="13">
                  <c:v>112542</c:v>
                </c:pt>
                <c:pt idx="14">
                  <c:v>110444</c:v>
                </c:pt>
                <c:pt idx="15">
                  <c:v>100022</c:v>
                </c:pt>
                <c:pt idx="16">
                  <c:v>96919</c:v>
                </c:pt>
                <c:pt idx="17">
                  <c:v>92338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Aasia, Oseania, Keski- ja Itä-Eurooppa sekä Latinalainen Amerikka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25547</c:v>
                </c:pt>
                <c:pt idx="1">
                  <c:v>33393</c:v>
                </c:pt>
                <c:pt idx="2">
                  <c:v>42180</c:v>
                </c:pt>
                <c:pt idx="3">
                  <c:v>41197</c:v>
                </c:pt>
                <c:pt idx="4">
                  <c:v>50317</c:v>
                </c:pt>
                <c:pt idx="5">
                  <c:v>58833</c:v>
                </c:pt>
                <c:pt idx="6">
                  <c:v>72452</c:v>
                </c:pt>
                <c:pt idx="7">
                  <c:v>84986</c:v>
                </c:pt>
                <c:pt idx="8">
                  <c:v>112815</c:v>
                </c:pt>
                <c:pt idx="9">
                  <c:v>151020</c:v>
                </c:pt>
                <c:pt idx="10">
                  <c:v>160699</c:v>
                </c:pt>
                <c:pt idx="11">
                  <c:v>162207</c:v>
                </c:pt>
                <c:pt idx="12">
                  <c:v>183280</c:v>
                </c:pt>
                <c:pt idx="13">
                  <c:v>205801</c:v>
                </c:pt>
                <c:pt idx="14">
                  <c:v>184690</c:v>
                </c:pt>
                <c:pt idx="15">
                  <c:v>180084</c:v>
                </c:pt>
                <c:pt idx="16">
                  <c:v>168039</c:v>
                </c:pt>
                <c:pt idx="17">
                  <c:v>150791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Afrikka ja Lähi-itä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Taul1!$D$2:$D$19</c:f>
              <c:numCache>
                <c:formatCode>#,##0</c:formatCode>
                <c:ptCount val="18"/>
                <c:pt idx="0">
                  <c:v>5474</c:v>
                </c:pt>
                <c:pt idx="1">
                  <c:v>5433</c:v>
                </c:pt>
                <c:pt idx="2">
                  <c:v>4672</c:v>
                </c:pt>
                <c:pt idx="3">
                  <c:v>5018</c:v>
                </c:pt>
                <c:pt idx="4">
                  <c:v>4461</c:v>
                </c:pt>
                <c:pt idx="5">
                  <c:v>5354</c:v>
                </c:pt>
                <c:pt idx="6">
                  <c:v>2941</c:v>
                </c:pt>
                <c:pt idx="7">
                  <c:v>4951</c:v>
                </c:pt>
                <c:pt idx="8">
                  <c:v>6842</c:v>
                </c:pt>
                <c:pt idx="9">
                  <c:v>8197</c:v>
                </c:pt>
                <c:pt idx="10">
                  <c:v>9439</c:v>
                </c:pt>
                <c:pt idx="11">
                  <c:v>8258</c:v>
                </c:pt>
                <c:pt idx="12">
                  <c:v>8844</c:v>
                </c:pt>
                <c:pt idx="13">
                  <c:v>8762</c:v>
                </c:pt>
                <c:pt idx="14">
                  <c:v>7833</c:v>
                </c:pt>
                <c:pt idx="15">
                  <c:v>7221</c:v>
                </c:pt>
                <c:pt idx="16">
                  <c:v>8185</c:v>
                </c:pt>
                <c:pt idx="17">
                  <c:v>8677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10501848"/>
        <c:axId val="510502240"/>
      </c:barChart>
      <c:catAx>
        <c:axId val="510501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0502240"/>
        <c:crosses val="autoZero"/>
        <c:auto val="1"/>
        <c:lblAlgn val="ctr"/>
        <c:lblOffset val="100"/>
        <c:noMultiLvlLbl val="0"/>
      </c:catAx>
      <c:valAx>
        <c:axId val="51050224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0501848"/>
        <c:crosses val="autoZero"/>
        <c:crossBetween val="between"/>
        <c:majorUnit val="20000"/>
      </c:valAx>
    </c:plotArea>
    <c:legend>
      <c:legendPos val="b"/>
      <c:layout>
        <c:manualLayout>
          <c:xMode val="edge"/>
          <c:yMode val="edge"/>
          <c:x val="0.13848168549757861"/>
          <c:y val="0.89120957046439286"/>
          <c:w val="0.8427583498621426"/>
          <c:h val="0.10879042953560715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2015</c:v>
                </c:pt>
              </c:strCache>
            </c:strRef>
          </c:tx>
          <c:dPt>
            <c:idx val="13"/>
            <c:bubble3D val="0"/>
            <c:explosion val="4"/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797014919808824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7125411447405721E-17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7.3979249461291257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Kiina</c:v>
                </c:pt>
                <c:pt idx="1">
                  <c:v>Intia</c:v>
                </c:pt>
                <c:pt idx="2">
                  <c:v>Yhdysvallat</c:v>
                </c:pt>
                <c:pt idx="3">
                  <c:v>Saksa</c:v>
                </c:pt>
                <c:pt idx="4">
                  <c:v>Meksiko</c:v>
                </c:pt>
                <c:pt idx="5">
                  <c:v>Ruotsi</c:v>
                </c:pt>
                <c:pt idx="6">
                  <c:v>Puola</c:v>
                </c:pt>
                <c:pt idx="7">
                  <c:v>Brasilia</c:v>
                </c:pt>
                <c:pt idx="8">
                  <c:v>Iso-Britannia</c:v>
                </c:pt>
                <c:pt idx="9">
                  <c:v>Ranska</c:v>
                </c:pt>
                <c:pt idx="10">
                  <c:v>Vietnam</c:v>
                </c:pt>
                <c:pt idx="11">
                  <c:v>Italia</c:v>
                </c:pt>
                <c:pt idx="12">
                  <c:v>Venäjä</c:v>
                </c:pt>
                <c:pt idx="13">
                  <c:v>Muut maat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37869</c:v>
                </c:pt>
                <c:pt idx="1">
                  <c:v>25818</c:v>
                </c:pt>
                <c:pt idx="2">
                  <c:v>20837</c:v>
                </c:pt>
                <c:pt idx="3">
                  <c:v>16919</c:v>
                </c:pt>
                <c:pt idx="4">
                  <c:v>15639</c:v>
                </c:pt>
                <c:pt idx="5">
                  <c:v>14215</c:v>
                </c:pt>
                <c:pt idx="6">
                  <c:v>12763</c:v>
                </c:pt>
                <c:pt idx="7">
                  <c:v>8016</c:v>
                </c:pt>
                <c:pt idx="8">
                  <c:v>6540</c:v>
                </c:pt>
                <c:pt idx="9">
                  <c:v>6009</c:v>
                </c:pt>
                <c:pt idx="10">
                  <c:v>5552</c:v>
                </c:pt>
                <c:pt idx="11">
                  <c:v>5550</c:v>
                </c:pt>
                <c:pt idx="12">
                  <c:v>4505</c:v>
                </c:pt>
                <c:pt idx="13">
                  <c:v>71574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(30.6)</c:v>
                </c:pt>
              </c:strCache>
            </c:strRef>
          </c:cat>
          <c:val>
            <c:numRef>
              <c:f>Taul1!$B$2:$B$20</c:f>
              <c:numCache>
                <c:formatCode>#,##0</c:formatCode>
                <c:ptCount val="19"/>
                <c:pt idx="0">
                  <c:v>56200</c:v>
                </c:pt>
                <c:pt idx="1">
                  <c:v>60599.999999999993</c:v>
                </c:pt>
                <c:pt idx="2">
                  <c:v>62800.000000000007</c:v>
                </c:pt>
                <c:pt idx="3">
                  <c:v>62599.999999999993</c:v>
                </c:pt>
                <c:pt idx="4">
                  <c:v>59200</c:v>
                </c:pt>
                <c:pt idx="5">
                  <c:v>57200</c:v>
                </c:pt>
                <c:pt idx="6">
                  <c:v>57700</c:v>
                </c:pt>
                <c:pt idx="7">
                  <c:v>59900</c:v>
                </c:pt>
                <c:pt idx="8">
                  <c:v>59199.999999999993</c:v>
                </c:pt>
                <c:pt idx="9">
                  <c:v>60400</c:v>
                </c:pt>
                <c:pt idx="10">
                  <c:v>60900</c:v>
                </c:pt>
                <c:pt idx="11">
                  <c:v>54800.000000000007</c:v>
                </c:pt>
                <c:pt idx="12">
                  <c:v>51200</c:v>
                </c:pt>
                <c:pt idx="13">
                  <c:v>47500</c:v>
                </c:pt>
                <c:pt idx="14">
                  <c:v>48800</c:v>
                </c:pt>
                <c:pt idx="15">
                  <c:v>43500</c:v>
                </c:pt>
                <c:pt idx="16">
                  <c:v>41900</c:v>
                </c:pt>
                <c:pt idx="17">
                  <c:v>40600</c:v>
                </c:pt>
                <c:pt idx="18">
                  <c:v>37308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(30.6)</c:v>
                </c:pt>
              </c:strCache>
            </c:strRef>
          </c:cat>
          <c:val>
            <c:numRef>
              <c:f>Taul1!$C$2:$C$20</c:f>
              <c:numCache>
                <c:formatCode>#,##0</c:formatCode>
                <c:ptCount val="19"/>
                <c:pt idx="0">
                  <c:v>32636</c:v>
                </c:pt>
                <c:pt idx="1">
                  <c:v>43841</c:v>
                </c:pt>
                <c:pt idx="2">
                  <c:v>54659</c:v>
                </c:pt>
                <c:pt idx="3">
                  <c:v>49589</c:v>
                </c:pt>
                <c:pt idx="4">
                  <c:v>52521</c:v>
                </c:pt>
                <c:pt idx="5">
                  <c:v>59919</c:v>
                </c:pt>
                <c:pt idx="6">
                  <c:v>69050</c:v>
                </c:pt>
                <c:pt idx="7">
                  <c:v>75936</c:v>
                </c:pt>
                <c:pt idx="8">
                  <c:v>92573</c:v>
                </c:pt>
                <c:pt idx="9">
                  <c:v>137201</c:v>
                </c:pt>
                <c:pt idx="10">
                  <c:v>144312</c:v>
                </c:pt>
                <c:pt idx="11">
                  <c:v>142257</c:v>
                </c:pt>
                <c:pt idx="12">
                  <c:v>157319</c:v>
                </c:pt>
                <c:pt idx="13">
                  <c:v>172596</c:v>
                </c:pt>
                <c:pt idx="14">
                  <c:v>138590</c:v>
                </c:pt>
                <c:pt idx="15">
                  <c:v>124638</c:v>
                </c:pt>
                <c:pt idx="16">
                  <c:v>113997</c:v>
                </c:pt>
                <c:pt idx="17">
                  <c:v>95444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10503416"/>
        <c:axId val="510503808"/>
      </c:barChart>
      <c:catAx>
        <c:axId val="510503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0503808"/>
        <c:crosses val="autoZero"/>
        <c:auto val="1"/>
        <c:lblAlgn val="ctr"/>
        <c:lblOffset val="100"/>
        <c:noMultiLvlLbl val="0"/>
      </c:catAx>
      <c:valAx>
        <c:axId val="51050380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0503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9873</c:v>
                </c:pt>
                <c:pt idx="1">
                  <c:v>12197</c:v>
                </c:pt>
                <c:pt idx="2">
                  <c:v>13772</c:v>
                </c:pt>
                <c:pt idx="3">
                  <c:v>12101</c:v>
                </c:pt>
                <c:pt idx="4">
                  <c:v>11140</c:v>
                </c:pt>
                <c:pt idx="5">
                  <c:v>11396</c:v>
                </c:pt>
                <c:pt idx="6">
                  <c:v>11023</c:v>
                </c:pt>
                <c:pt idx="7">
                  <c:v>11385</c:v>
                </c:pt>
                <c:pt idx="8">
                  <c:v>11177</c:v>
                </c:pt>
                <c:pt idx="9">
                  <c:v>28649</c:v>
                </c:pt>
                <c:pt idx="10">
                  <c:v>28352</c:v>
                </c:pt>
                <c:pt idx="11">
                  <c:v>25591</c:v>
                </c:pt>
                <c:pt idx="12">
                  <c:v>24606</c:v>
                </c:pt>
                <c:pt idx="13">
                  <c:v>23624</c:v>
                </c:pt>
                <c:pt idx="14">
                  <c:v>17071</c:v>
                </c:pt>
                <c:pt idx="15">
                  <c:v>12864</c:v>
                </c:pt>
                <c:pt idx="16">
                  <c:v>13140</c:v>
                </c:pt>
                <c:pt idx="17">
                  <c:v>11057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7D001B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4935</c:v>
                </c:pt>
                <c:pt idx="1">
                  <c:v>6736</c:v>
                </c:pt>
                <c:pt idx="2">
                  <c:v>10355</c:v>
                </c:pt>
                <c:pt idx="3">
                  <c:v>8029</c:v>
                </c:pt>
                <c:pt idx="4">
                  <c:v>9150</c:v>
                </c:pt>
                <c:pt idx="5">
                  <c:v>11736</c:v>
                </c:pt>
                <c:pt idx="6">
                  <c:v>14634</c:v>
                </c:pt>
                <c:pt idx="7">
                  <c:v>16452</c:v>
                </c:pt>
                <c:pt idx="8">
                  <c:v>19128</c:v>
                </c:pt>
                <c:pt idx="9">
                  <c:v>21681</c:v>
                </c:pt>
                <c:pt idx="10">
                  <c:v>23708</c:v>
                </c:pt>
                <c:pt idx="11">
                  <c:v>18796</c:v>
                </c:pt>
                <c:pt idx="12">
                  <c:v>20214</c:v>
                </c:pt>
                <c:pt idx="13">
                  <c:v>18078</c:v>
                </c:pt>
                <c:pt idx="14">
                  <c:v>14521</c:v>
                </c:pt>
                <c:pt idx="15">
                  <c:v>14268</c:v>
                </c:pt>
                <c:pt idx="16">
                  <c:v>14508</c:v>
                </c:pt>
                <c:pt idx="17">
                  <c:v>17710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Taul1!$D$2:$D$19</c:f>
              <c:numCache>
                <c:formatCode>#,##0</c:formatCode>
                <c:ptCount val="18"/>
                <c:pt idx="0">
                  <c:v>7462</c:v>
                </c:pt>
                <c:pt idx="1">
                  <c:v>10078</c:v>
                </c:pt>
                <c:pt idx="2">
                  <c:v>11631</c:v>
                </c:pt>
                <c:pt idx="3">
                  <c:v>10038</c:v>
                </c:pt>
                <c:pt idx="4">
                  <c:v>10235</c:v>
                </c:pt>
                <c:pt idx="5">
                  <c:v>9665</c:v>
                </c:pt>
                <c:pt idx="6">
                  <c:v>9211</c:v>
                </c:pt>
                <c:pt idx="7">
                  <c:v>7575</c:v>
                </c:pt>
                <c:pt idx="8">
                  <c:v>5966</c:v>
                </c:pt>
                <c:pt idx="9">
                  <c:v>6302</c:v>
                </c:pt>
                <c:pt idx="10">
                  <c:v>9605</c:v>
                </c:pt>
                <c:pt idx="11">
                  <c:v>8636</c:v>
                </c:pt>
                <c:pt idx="12">
                  <c:v>8805</c:v>
                </c:pt>
                <c:pt idx="13">
                  <c:v>9355</c:v>
                </c:pt>
                <c:pt idx="14">
                  <c:v>8040</c:v>
                </c:pt>
                <c:pt idx="15">
                  <c:v>7373</c:v>
                </c:pt>
                <c:pt idx="16">
                  <c:v>6321</c:v>
                </c:pt>
                <c:pt idx="17">
                  <c:v>3900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Taul1!$E$2:$E$19</c:f>
              <c:numCache>
                <c:formatCode>#,##0</c:formatCode>
                <c:ptCount val="18"/>
                <c:pt idx="0">
                  <c:v>6692</c:v>
                </c:pt>
                <c:pt idx="1">
                  <c:v>9143</c:v>
                </c:pt>
                <c:pt idx="2">
                  <c:v>12920</c:v>
                </c:pt>
                <c:pt idx="3">
                  <c:v>13980</c:v>
                </c:pt>
                <c:pt idx="4">
                  <c:v>16449</c:v>
                </c:pt>
                <c:pt idx="5">
                  <c:v>20690</c:v>
                </c:pt>
                <c:pt idx="6">
                  <c:v>23953</c:v>
                </c:pt>
                <c:pt idx="7">
                  <c:v>29414</c:v>
                </c:pt>
                <c:pt idx="8">
                  <c:v>42193</c:v>
                </c:pt>
                <c:pt idx="9">
                  <c:v>56233</c:v>
                </c:pt>
                <c:pt idx="10">
                  <c:v>55776</c:v>
                </c:pt>
                <c:pt idx="11">
                  <c:v>64529</c:v>
                </c:pt>
                <c:pt idx="12">
                  <c:v>77986</c:v>
                </c:pt>
                <c:pt idx="13">
                  <c:v>83955</c:v>
                </c:pt>
                <c:pt idx="14">
                  <c:v>69544</c:v>
                </c:pt>
                <c:pt idx="15">
                  <c:v>67786</c:v>
                </c:pt>
                <c:pt idx="16">
                  <c:v>55394</c:v>
                </c:pt>
                <c:pt idx="17">
                  <c:v>42699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Taul1!$F$2:$F$19</c:f>
              <c:numCache>
                <c:formatCode>#,##0</c:formatCode>
                <c:ptCount val="18"/>
                <c:pt idx="0">
                  <c:v>1492</c:v>
                </c:pt>
                <c:pt idx="1">
                  <c:v>1497</c:v>
                </c:pt>
                <c:pt idx="2">
                  <c:v>1162</c:v>
                </c:pt>
                <c:pt idx="3">
                  <c:v>1123</c:v>
                </c:pt>
                <c:pt idx="4">
                  <c:v>1352</c:v>
                </c:pt>
                <c:pt idx="5">
                  <c:v>1353</c:v>
                </c:pt>
                <c:pt idx="6">
                  <c:v>515</c:v>
                </c:pt>
                <c:pt idx="7">
                  <c:v>2139</c:v>
                </c:pt>
                <c:pt idx="8">
                  <c:v>1583</c:v>
                </c:pt>
                <c:pt idx="9">
                  <c:v>4522</c:v>
                </c:pt>
                <c:pt idx="10">
                  <c:v>5170</c:v>
                </c:pt>
                <c:pt idx="11">
                  <c:v>4068</c:v>
                </c:pt>
                <c:pt idx="12">
                  <c:v>4581</c:v>
                </c:pt>
                <c:pt idx="13">
                  <c:v>4334</c:v>
                </c:pt>
                <c:pt idx="14">
                  <c:v>3104</c:v>
                </c:pt>
                <c:pt idx="15">
                  <c:v>1721</c:v>
                </c:pt>
                <c:pt idx="16">
                  <c:v>2177</c:v>
                </c:pt>
                <c:pt idx="17">
                  <c:v>2332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Taul1!$G$2:$G$19</c:f>
              <c:numCache>
                <c:formatCode>#,##0</c:formatCode>
                <c:ptCount val="18"/>
                <c:pt idx="0">
                  <c:v>2182</c:v>
                </c:pt>
                <c:pt idx="1">
                  <c:v>4190</c:v>
                </c:pt>
                <c:pt idx="2">
                  <c:v>4819</c:v>
                </c:pt>
                <c:pt idx="3">
                  <c:v>4318</c:v>
                </c:pt>
                <c:pt idx="4">
                  <c:v>4195</c:v>
                </c:pt>
                <c:pt idx="5">
                  <c:v>5079</c:v>
                </c:pt>
                <c:pt idx="6">
                  <c:v>9714</c:v>
                </c:pt>
                <c:pt idx="7">
                  <c:v>8971</c:v>
                </c:pt>
                <c:pt idx="8">
                  <c:v>12526</c:v>
                </c:pt>
                <c:pt idx="9">
                  <c:v>19815</c:v>
                </c:pt>
                <c:pt idx="10">
                  <c:v>21701</c:v>
                </c:pt>
                <c:pt idx="11">
                  <c:v>20638</c:v>
                </c:pt>
                <c:pt idx="12">
                  <c:v>21127</c:v>
                </c:pt>
                <c:pt idx="13">
                  <c:v>33250</c:v>
                </c:pt>
                <c:pt idx="14">
                  <c:v>26310</c:v>
                </c:pt>
                <c:pt idx="15">
                  <c:v>20626</c:v>
                </c:pt>
                <c:pt idx="16">
                  <c:v>22457</c:v>
                </c:pt>
                <c:pt idx="17">
                  <c:v>17746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10504592"/>
        <c:axId val="510504984"/>
      </c:barChart>
      <c:catAx>
        <c:axId val="51050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0504984"/>
        <c:crosses val="autoZero"/>
        <c:auto val="1"/>
        <c:lblAlgn val="ctr"/>
        <c:lblOffset val="100"/>
        <c:noMultiLvlLbl val="0"/>
      </c:catAx>
      <c:valAx>
        <c:axId val="51050498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0504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(30.6)</c:v>
                </c:pt>
              </c:strCache>
            </c:strRef>
          </c:cat>
          <c:val>
            <c:numRef>
              <c:f>Taul1!$B$2:$B$20</c:f>
              <c:numCache>
                <c:formatCode>#,##0</c:formatCode>
                <c:ptCount val="19"/>
                <c:pt idx="0">
                  <c:v>124000</c:v>
                </c:pt>
                <c:pt idx="1">
                  <c:v>124700</c:v>
                </c:pt>
                <c:pt idx="2">
                  <c:v>130300</c:v>
                </c:pt>
                <c:pt idx="3">
                  <c:v>136600</c:v>
                </c:pt>
                <c:pt idx="4">
                  <c:v>135300</c:v>
                </c:pt>
                <c:pt idx="5">
                  <c:v>132900</c:v>
                </c:pt>
                <c:pt idx="6">
                  <c:v>128400</c:v>
                </c:pt>
                <c:pt idx="7">
                  <c:v>132600</c:v>
                </c:pt>
                <c:pt idx="8">
                  <c:v>137700</c:v>
                </c:pt>
                <c:pt idx="9">
                  <c:v>144300</c:v>
                </c:pt>
                <c:pt idx="10">
                  <c:v>150100</c:v>
                </c:pt>
                <c:pt idx="11">
                  <c:v>133200</c:v>
                </c:pt>
                <c:pt idx="12">
                  <c:v>123300</c:v>
                </c:pt>
                <c:pt idx="13">
                  <c:v>127100</c:v>
                </c:pt>
                <c:pt idx="14">
                  <c:v>130500</c:v>
                </c:pt>
                <c:pt idx="15">
                  <c:v>126800</c:v>
                </c:pt>
                <c:pt idx="16">
                  <c:v>124800</c:v>
                </c:pt>
                <c:pt idx="17">
                  <c:v>124600</c:v>
                </c:pt>
                <c:pt idx="18">
                  <c:v>122765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(30.6)</c:v>
                </c:pt>
              </c:strCache>
            </c:strRef>
          </c:cat>
          <c:val>
            <c:numRef>
              <c:f>Taul1!$C$2:$C$20</c:f>
              <c:numCache>
                <c:formatCode>#,##0</c:formatCode>
                <c:ptCount val="19"/>
                <c:pt idx="0">
                  <c:v>60204</c:v>
                </c:pt>
                <c:pt idx="1">
                  <c:v>68342</c:v>
                </c:pt>
                <c:pt idx="2">
                  <c:v>62536</c:v>
                </c:pt>
                <c:pt idx="3">
                  <c:v>67635</c:v>
                </c:pt>
                <c:pt idx="4">
                  <c:v>77288</c:v>
                </c:pt>
                <c:pt idx="5">
                  <c:v>74332</c:v>
                </c:pt>
                <c:pt idx="6">
                  <c:v>70753</c:v>
                </c:pt>
                <c:pt idx="7">
                  <c:v>74035</c:v>
                </c:pt>
                <c:pt idx="8">
                  <c:v>87144</c:v>
                </c:pt>
                <c:pt idx="9">
                  <c:v>101024</c:v>
                </c:pt>
                <c:pt idx="10">
                  <c:v>105301</c:v>
                </c:pt>
                <c:pt idx="11">
                  <c:v>99061</c:v>
                </c:pt>
                <c:pt idx="12">
                  <c:v>100718</c:v>
                </c:pt>
                <c:pt idx="13">
                  <c:v>106789</c:v>
                </c:pt>
                <c:pt idx="14">
                  <c:v>113027</c:v>
                </c:pt>
                <c:pt idx="15">
                  <c:v>117471</c:v>
                </c:pt>
                <c:pt idx="16">
                  <c:v>118707</c:v>
                </c:pt>
                <c:pt idx="17">
                  <c:v>117860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10505768"/>
        <c:axId val="510506160"/>
      </c:barChart>
      <c:catAx>
        <c:axId val="510505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0506160"/>
        <c:crosses val="autoZero"/>
        <c:auto val="1"/>
        <c:lblAlgn val="ctr"/>
        <c:lblOffset val="100"/>
        <c:noMultiLvlLbl val="0"/>
      </c:catAx>
      <c:valAx>
        <c:axId val="51050616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chemeClr val="tx1"/>
                </a:solidFill>
              </a:defRPr>
            </a:pPr>
            <a:endParaRPr lang="fi-FI"/>
          </a:p>
        </c:txPr>
        <c:crossAx val="510505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31380</c:v>
                </c:pt>
                <c:pt idx="1">
                  <c:v>37870</c:v>
                </c:pt>
                <c:pt idx="2">
                  <c:v>33350</c:v>
                </c:pt>
                <c:pt idx="3">
                  <c:v>37443</c:v>
                </c:pt>
                <c:pt idx="4">
                  <c:v>43553</c:v>
                </c:pt>
                <c:pt idx="5">
                  <c:v>41226</c:v>
                </c:pt>
                <c:pt idx="6">
                  <c:v>38168</c:v>
                </c:pt>
                <c:pt idx="7">
                  <c:v>37634</c:v>
                </c:pt>
                <c:pt idx="8">
                  <c:v>43035</c:v>
                </c:pt>
                <c:pt idx="9">
                  <c:v>47355</c:v>
                </c:pt>
                <c:pt idx="10">
                  <c:v>46361</c:v>
                </c:pt>
                <c:pt idx="11">
                  <c:v>42325</c:v>
                </c:pt>
                <c:pt idx="12">
                  <c:v>41359</c:v>
                </c:pt>
                <c:pt idx="13">
                  <c:v>40844</c:v>
                </c:pt>
                <c:pt idx="14">
                  <c:v>41821</c:v>
                </c:pt>
                <c:pt idx="15">
                  <c:v>41637</c:v>
                </c:pt>
                <c:pt idx="16">
                  <c:v>40247</c:v>
                </c:pt>
                <c:pt idx="17">
                  <c:v>40586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2767</c:v>
                </c:pt>
                <c:pt idx="1">
                  <c:v>3104</c:v>
                </c:pt>
                <c:pt idx="2">
                  <c:v>3160</c:v>
                </c:pt>
                <c:pt idx="3">
                  <c:v>2638</c:v>
                </c:pt>
                <c:pt idx="4">
                  <c:v>3845</c:v>
                </c:pt>
                <c:pt idx="5">
                  <c:v>3488</c:v>
                </c:pt>
                <c:pt idx="6">
                  <c:v>3864</c:v>
                </c:pt>
                <c:pt idx="7">
                  <c:v>4306</c:v>
                </c:pt>
                <c:pt idx="8">
                  <c:v>5644</c:v>
                </c:pt>
                <c:pt idx="9">
                  <c:v>9888</c:v>
                </c:pt>
                <c:pt idx="10">
                  <c:v>8968</c:v>
                </c:pt>
                <c:pt idx="11">
                  <c:v>8480</c:v>
                </c:pt>
                <c:pt idx="12">
                  <c:v>9769</c:v>
                </c:pt>
                <c:pt idx="13">
                  <c:v>9491</c:v>
                </c:pt>
                <c:pt idx="14">
                  <c:v>10352</c:v>
                </c:pt>
                <c:pt idx="15">
                  <c:v>11605</c:v>
                </c:pt>
                <c:pt idx="16">
                  <c:v>11656</c:v>
                </c:pt>
                <c:pt idx="17">
                  <c:v>11848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Taul1!$D$2:$D$19</c:f>
              <c:numCache>
                <c:formatCode>#,##0</c:formatCode>
                <c:ptCount val="18"/>
                <c:pt idx="0">
                  <c:v>15656</c:v>
                </c:pt>
                <c:pt idx="1">
                  <c:v>16705</c:v>
                </c:pt>
                <c:pt idx="2">
                  <c:v>15662</c:v>
                </c:pt>
                <c:pt idx="3">
                  <c:v>16011</c:v>
                </c:pt>
                <c:pt idx="4">
                  <c:v>15592</c:v>
                </c:pt>
                <c:pt idx="5">
                  <c:v>13706</c:v>
                </c:pt>
                <c:pt idx="6">
                  <c:v>13332</c:v>
                </c:pt>
                <c:pt idx="7">
                  <c:v>13730</c:v>
                </c:pt>
                <c:pt idx="8">
                  <c:v>15302</c:v>
                </c:pt>
                <c:pt idx="9">
                  <c:v>16014</c:v>
                </c:pt>
                <c:pt idx="10">
                  <c:v>15855</c:v>
                </c:pt>
                <c:pt idx="11">
                  <c:v>14294</c:v>
                </c:pt>
                <c:pt idx="12">
                  <c:v>13663</c:v>
                </c:pt>
                <c:pt idx="13">
                  <c:v>14261</c:v>
                </c:pt>
                <c:pt idx="14">
                  <c:v>15218</c:v>
                </c:pt>
                <c:pt idx="15">
                  <c:v>15014</c:v>
                </c:pt>
                <c:pt idx="16">
                  <c:v>15424</c:v>
                </c:pt>
                <c:pt idx="17">
                  <c:v>16212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Taul1!$E$2:$E$19</c:f>
              <c:numCache>
                <c:formatCode>#,##0</c:formatCode>
                <c:ptCount val="18"/>
                <c:pt idx="0">
                  <c:v>5035</c:v>
                </c:pt>
                <c:pt idx="1">
                  <c:v>5518</c:v>
                </c:pt>
                <c:pt idx="2">
                  <c:v>5363</c:v>
                </c:pt>
                <c:pt idx="3">
                  <c:v>6240</c:v>
                </c:pt>
                <c:pt idx="4">
                  <c:v>7581</c:v>
                </c:pt>
                <c:pt idx="5">
                  <c:v>8487</c:v>
                </c:pt>
                <c:pt idx="6">
                  <c:v>10082</c:v>
                </c:pt>
                <c:pt idx="7">
                  <c:v>12522</c:v>
                </c:pt>
                <c:pt idx="8">
                  <c:v>15978</c:v>
                </c:pt>
                <c:pt idx="9">
                  <c:v>19506</c:v>
                </c:pt>
                <c:pt idx="10">
                  <c:v>24539</c:v>
                </c:pt>
                <c:pt idx="11">
                  <c:v>24686</c:v>
                </c:pt>
                <c:pt idx="12">
                  <c:v>26055</c:v>
                </c:pt>
                <c:pt idx="13">
                  <c:v>31835</c:v>
                </c:pt>
                <c:pt idx="14">
                  <c:v>33743</c:v>
                </c:pt>
                <c:pt idx="15">
                  <c:v>36581</c:v>
                </c:pt>
                <c:pt idx="16">
                  <c:v>38529</c:v>
                </c:pt>
                <c:pt idx="17">
                  <c:v>37090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Taul1!$F$2:$F$19</c:f>
              <c:numCache>
                <c:formatCode>#,##0</c:formatCode>
                <c:ptCount val="18"/>
                <c:pt idx="0">
                  <c:v>3912</c:v>
                </c:pt>
                <c:pt idx="1">
                  <c:v>3735</c:v>
                </c:pt>
                <c:pt idx="2">
                  <c:v>3339</c:v>
                </c:pt>
                <c:pt idx="3">
                  <c:v>3624</c:v>
                </c:pt>
                <c:pt idx="4">
                  <c:v>2930</c:v>
                </c:pt>
                <c:pt idx="5">
                  <c:v>3792</c:v>
                </c:pt>
                <c:pt idx="6">
                  <c:v>2199</c:v>
                </c:pt>
                <c:pt idx="7">
                  <c:v>2651</c:v>
                </c:pt>
                <c:pt idx="8">
                  <c:v>3021</c:v>
                </c:pt>
                <c:pt idx="9">
                  <c:v>3461</c:v>
                </c:pt>
                <c:pt idx="10">
                  <c:v>4004</c:v>
                </c:pt>
                <c:pt idx="11">
                  <c:v>3907</c:v>
                </c:pt>
                <c:pt idx="12">
                  <c:v>3986</c:v>
                </c:pt>
                <c:pt idx="13">
                  <c:v>4196</c:v>
                </c:pt>
                <c:pt idx="14">
                  <c:v>4471</c:v>
                </c:pt>
                <c:pt idx="15">
                  <c:v>5212</c:v>
                </c:pt>
                <c:pt idx="16">
                  <c:v>5675</c:v>
                </c:pt>
                <c:pt idx="17">
                  <c:v>5959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Taul1!$G$2:$G$19</c:f>
              <c:numCache>
                <c:formatCode>#,##0</c:formatCode>
                <c:ptCount val="18"/>
                <c:pt idx="0">
                  <c:v>1454</c:v>
                </c:pt>
                <c:pt idx="1">
                  <c:v>1410</c:v>
                </c:pt>
                <c:pt idx="2">
                  <c:v>1662</c:v>
                </c:pt>
                <c:pt idx="3">
                  <c:v>1679</c:v>
                </c:pt>
                <c:pt idx="4">
                  <c:v>3787</c:v>
                </c:pt>
                <c:pt idx="5">
                  <c:v>3633</c:v>
                </c:pt>
                <c:pt idx="6">
                  <c:v>3108</c:v>
                </c:pt>
                <c:pt idx="7">
                  <c:v>3192</c:v>
                </c:pt>
                <c:pt idx="8">
                  <c:v>4164</c:v>
                </c:pt>
                <c:pt idx="9">
                  <c:v>4800</c:v>
                </c:pt>
                <c:pt idx="10">
                  <c:v>5576</c:v>
                </c:pt>
                <c:pt idx="11">
                  <c:v>5369</c:v>
                </c:pt>
                <c:pt idx="12">
                  <c:v>5885</c:v>
                </c:pt>
                <c:pt idx="13">
                  <c:v>6162</c:v>
                </c:pt>
                <c:pt idx="14">
                  <c:v>6970</c:v>
                </c:pt>
                <c:pt idx="15">
                  <c:v>7422</c:v>
                </c:pt>
                <c:pt idx="16">
                  <c:v>7179</c:v>
                </c:pt>
                <c:pt idx="17">
                  <c:v>6165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10506944"/>
        <c:axId val="510507336"/>
      </c:barChart>
      <c:catAx>
        <c:axId val="51050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chemeClr val="accent2"/>
                </a:solidFill>
              </a:defRPr>
            </a:pPr>
            <a:endParaRPr lang="fi-FI"/>
          </a:p>
        </c:txPr>
        <c:crossAx val="510507336"/>
        <c:crosses val="autoZero"/>
        <c:auto val="1"/>
        <c:lblAlgn val="ctr"/>
        <c:lblOffset val="100"/>
        <c:noMultiLvlLbl val="0"/>
      </c:catAx>
      <c:valAx>
        <c:axId val="51050733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en-GB" sz="1200" b="1" kern="1200" spc="-4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pPr>
            <a:endParaRPr lang="fi-FI"/>
          </a:p>
        </c:txPr>
        <c:crossAx val="510506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 baseline="0">
              <a:solidFill>
                <a:schemeClr val="accent2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69121376"/>
        <c:axId val="469121768"/>
      </c:barChart>
      <c:catAx>
        <c:axId val="4691213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469121768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469121768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469121376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(30.6)</c:v>
                </c:pt>
              </c:strCache>
            </c:strRef>
          </c:cat>
          <c:val>
            <c:numRef>
              <c:f>Taul1!$B$2:$B$20</c:f>
              <c:numCache>
                <c:formatCode>#,##0</c:formatCode>
                <c:ptCount val="19"/>
                <c:pt idx="0">
                  <c:v>17900.000000000004</c:v>
                </c:pt>
                <c:pt idx="1">
                  <c:v>17900</c:v>
                </c:pt>
                <c:pt idx="2">
                  <c:v>17600</c:v>
                </c:pt>
                <c:pt idx="3">
                  <c:v>17600</c:v>
                </c:pt>
                <c:pt idx="4">
                  <c:v>17100</c:v>
                </c:pt>
                <c:pt idx="5">
                  <c:v>16400</c:v>
                </c:pt>
                <c:pt idx="6">
                  <c:v>16100</c:v>
                </c:pt>
                <c:pt idx="7">
                  <c:v>17100</c:v>
                </c:pt>
                <c:pt idx="8">
                  <c:v>17200</c:v>
                </c:pt>
                <c:pt idx="9">
                  <c:v>17300</c:v>
                </c:pt>
                <c:pt idx="10">
                  <c:v>18100</c:v>
                </c:pt>
                <c:pt idx="11">
                  <c:v>17200</c:v>
                </c:pt>
                <c:pt idx="12">
                  <c:v>16700</c:v>
                </c:pt>
                <c:pt idx="13">
                  <c:v>17800</c:v>
                </c:pt>
                <c:pt idx="14">
                  <c:v>17000</c:v>
                </c:pt>
                <c:pt idx="15">
                  <c:v>16300</c:v>
                </c:pt>
                <c:pt idx="16">
                  <c:v>16100</c:v>
                </c:pt>
                <c:pt idx="17">
                  <c:v>15800</c:v>
                </c:pt>
                <c:pt idx="18">
                  <c:v>15526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(30.6)</c:v>
                </c:pt>
              </c:strCache>
            </c:strRef>
          </c:cat>
          <c:val>
            <c:numRef>
              <c:f>Taul1!$C$2:$C$20</c:f>
              <c:numCache>
                <c:formatCode>#,##0</c:formatCode>
                <c:ptCount val="19"/>
                <c:pt idx="0">
                  <c:v>12669</c:v>
                </c:pt>
                <c:pt idx="1">
                  <c:v>11806</c:v>
                </c:pt>
                <c:pt idx="2">
                  <c:v>12461</c:v>
                </c:pt>
                <c:pt idx="3">
                  <c:v>19395</c:v>
                </c:pt>
                <c:pt idx="4">
                  <c:v>22464</c:v>
                </c:pt>
                <c:pt idx="5">
                  <c:v>22250</c:v>
                </c:pt>
                <c:pt idx="6">
                  <c:v>23375</c:v>
                </c:pt>
                <c:pt idx="7">
                  <c:v>25274</c:v>
                </c:pt>
                <c:pt idx="8">
                  <c:v>22964</c:v>
                </c:pt>
                <c:pt idx="9">
                  <c:v>25672</c:v>
                </c:pt>
                <c:pt idx="10">
                  <c:v>25631</c:v>
                </c:pt>
                <c:pt idx="11">
                  <c:v>22059</c:v>
                </c:pt>
                <c:pt idx="12">
                  <c:v>23461</c:v>
                </c:pt>
                <c:pt idx="13">
                  <c:v>23233</c:v>
                </c:pt>
                <c:pt idx="14">
                  <c:v>27731</c:v>
                </c:pt>
                <c:pt idx="15">
                  <c:v>23948</c:v>
                </c:pt>
                <c:pt idx="16">
                  <c:v>20220</c:v>
                </c:pt>
                <c:pt idx="17">
                  <c:v>18890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11858888"/>
        <c:axId val="511859280"/>
      </c:barChart>
      <c:catAx>
        <c:axId val="511858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1859280"/>
        <c:crosses val="autoZero"/>
        <c:auto val="1"/>
        <c:lblAlgn val="ctr"/>
        <c:lblOffset val="100"/>
        <c:noMultiLvlLbl val="0"/>
      </c:catAx>
      <c:valAx>
        <c:axId val="51185928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1858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8520</c:v>
                </c:pt>
                <c:pt idx="1">
                  <c:v>7913</c:v>
                </c:pt>
                <c:pt idx="2">
                  <c:v>8149</c:v>
                </c:pt>
                <c:pt idx="3">
                  <c:v>14381</c:v>
                </c:pt>
                <c:pt idx="4">
                  <c:v>15226</c:v>
                </c:pt>
                <c:pt idx="5">
                  <c:v>14807</c:v>
                </c:pt>
                <c:pt idx="6">
                  <c:v>14842</c:v>
                </c:pt>
                <c:pt idx="7">
                  <c:v>15291</c:v>
                </c:pt>
                <c:pt idx="8">
                  <c:v>9410</c:v>
                </c:pt>
                <c:pt idx="9">
                  <c:v>9931</c:v>
                </c:pt>
                <c:pt idx="10">
                  <c:v>10785</c:v>
                </c:pt>
                <c:pt idx="11">
                  <c:v>9147</c:v>
                </c:pt>
                <c:pt idx="12">
                  <c:v>9322</c:v>
                </c:pt>
                <c:pt idx="13">
                  <c:v>8795</c:v>
                </c:pt>
                <c:pt idx="14">
                  <c:v>13996</c:v>
                </c:pt>
                <c:pt idx="15">
                  <c:v>10744</c:v>
                </c:pt>
                <c:pt idx="16">
                  <c:v>9686</c:v>
                </c:pt>
                <c:pt idx="17">
                  <c:v>8901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7D001B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761</c:v>
                </c:pt>
                <c:pt idx="1">
                  <c:v>1149</c:v>
                </c:pt>
                <c:pt idx="2">
                  <c:v>1457</c:v>
                </c:pt>
                <c:pt idx="3">
                  <c:v>1546</c:v>
                </c:pt>
                <c:pt idx="4">
                  <c:v>2211</c:v>
                </c:pt>
                <c:pt idx="5">
                  <c:v>2470</c:v>
                </c:pt>
                <c:pt idx="6">
                  <c:v>2834</c:v>
                </c:pt>
                <c:pt idx="7">
                  <c:v>4070</c:v>
                </c:pt>
                <c:pt idx="8">
                  <c:v>5919</c:v>
                </c:pt>
                <c:pt idx="9">
                  <c:v>9535</c:v>
                </c:pt>
                <c:pt idx="10">
                  <c:v>8502</c:v>
                </c:pt>
                <c:pt idx="11">
                  <c:v>6947</c:v>
                </c:pt>
                <c:pt idx="12">
                  <c:v>7143</c:v>
                </c:pt>
                <c:pt idx="13">
                  <c:v>7320</c:v>
                </c:pt>
                <c:pt idx="14">
                  <c:v>5997</c:v>
                </c:pt>
                <c:pt idx="15">
                  <c:v>5717</c:v>
                </c:pt>
                <c:pt idx="16">
                  <c:v>2936</c:v>
                </c:pt>
                <c:pt idx="17">
                  <c:v>2874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Taul1!$D$2:$D$19</c:f>
              <c:numCache>
                <c:formatCode>#,##0</c:formatCode>
                <c:ptCount val="18"/>
                <c:pt idx="0">
                  <c:v>2218</c:v>
                </c:pt>
                <c:pt idx="1">
                  <c:v>1893</c:v>
                </c:pt>
                <c:pt idx="2">
                  <c:v>1859</c:v>
                </c:pt>
                <c:pt idx="3">
                  <c:v>2202</c:v>
                </c:pt>
                <c:pt idx="4">
                  <c:v>3756</c:v>
                </c:pt>
                <c:pt idx="5">
                  <c:v>3493</c:v>
                </c:pt>
                <c:pt idx="6">
                  <c:v>3753</c:v>
                </c:pt>
                <c:pt idx="7">
                  <c:v>3254</c:v>
                </c:pt>
                <c:pt idx="8">
                  <c:v>3273</c:v>
                </c:pt>
                <c:pt idx="9">
                  <c:v>3529</c:v>
                </c:pt>
                <c:pt idx="10">
                  <c:v>2896</c:v>
                </c:pt>
                <c:pt idx="11">
                  <c:v>2397</c:v>
                </c:pt>
                <c:pt idx="12">
                  <c:v>2631</c:v>
                </c:pt>
                <c:pt idx="13">
                  <c:v>2659</c:v>
                </c:pt>
                <c:pt idx="14">
                  <c:v>3175</c:v>
                </c:pt>
                <c:pt idx="15">
                  <c:v>2989</c:v>
                </c:pt>
                <c:pt idx="16">
                  <c:v>3084</c:v>
                </c:pt>
                <c:pt idx="17">
                  <c:v>3174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Taul1!$E$2:$E$19</c:f>
              <c:numCache>
                <c:formatCode>#,##0</c:formatCode>
                <c:ptCount val="18"/>
                <c:pt idx="0">
                  <c:v>676</c:v>
                </c:pt>
                <c:pt idx="1">
                  <c:v>622</c:v>
                </c:pt>
                <c:pt idx="2">
                  <c:v>818</c:v>
                </c:pt>
                <c:pt idx="3">
                  <c:v>987</c:v>
                </c:pt>
                <c:pt idx="4">
                  <c:v>1003</c:v>
                </c:pt>
                <c:pt idx="5">
                  <c:v>1214</c:v>
                </c:pt>
                <c:pt idx="6">
                  <c:v>1703</c:v>
                </c:pt>
                <c:pt idx="7">
                  <c:v>2212</c:v>
                </c:pt>
                <c:pt idx="8">
                  <c:v>2071</c:v>
                </c:pt>
                <c:pt idx="9">
                  <c:v>2672</c:v>
                </c:pt>
                <c:pt idx="10">
                  <c:v>3111</c:v>
                </c:pt>
                <c:pt idx="11">
                  <c:v>3071</c:v>
                </c:pt>
                <c:pt idx="12">
                  <c:v>3802</c:v>
                </c:pt>
                <c:pt idx="13">
                  <c:v>3843</c:v>
                </c:pt>
                <c:pt idx="14">
                  <c:v>2596</c:v>
                </c:pt>
                <c:pt idx="15">
                  <c:v>2450</c:v>
                </c:pt>
                <c:pt idx="16">
                  <c:v>2318</c:v>
                </c:pt>
                <c:pt idx="17">
                  <c:v>1777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Taul1!$F$2:$F$19</c:f>
              <c:numCache>
                <c:formatCode>#,##0</c:formatCode>
                <c:ptCount val="18"/>
                <c:pt idx="0">
                  <c:v>43</c:v>
                </c:pt>
                <c:pt idx="1">
                  <c:v>48</c:v>
                </c:pt>
                <c:pt idx="2">
                  <c:v>43</c:v>
                </c:pt>
                <c:pt idx="3">
                  <c:v>147</c:v>
                </c:pt>
                <c:pt idx="4">
                  <c:v>43</c:v>
                </c:pt>
                <c:pt idx="5">
                  <c:v>66</c:v>
                </c:pt>
                <c:pt idx="6">
                  <c:v>71</c:v>
                </c:pt>
                <c:pt idx="7">
                  <c:v>2</c:v>
                </c:pt>
                <c:pt idx="8">
                  <c:v>2007</c:v>
                </c:pt>
                <c:pt idx="9">
                  <c:v>5</c:v>
                </c:pt>
                <c:pt idx="10">
                  <c:v>5</c:v>
                </c:pt>
                <c:pt idx="11">
                  <c:v>58</c:v>
                </c:pt>
                <c:pt idx="12">
                  <c:v>67</c:v>
                </c:pt>
                <c:pt idx="13">
                  <c:v>82</c:v>
                </c:pt>
                <c:pt idx="14">
                  <c:v>87</c:v>
                </c:pt>
                <c:pt idx="15">
                  <c:v>9</c:v>
                </c:pt>
                <c:pt idx="16">
                  <c:v>9</c:v>
                </c:pt>
                <c:pt idx="17">
                  <c:v>8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Taul1!$G$2:$G$19</c:f>
              <c:numCache>
                <c:formatCode>#,##0</c:formatCode>
                <c:ptCount val="18"/>
                <c:pt idx="0">
                  <c:v>451</c:v>
                </c:pt>
                <c:pt idx="1">
                  <c:v>181</c:v>
                </c:pt>
                <c:pt idx="2">
                  <c:v>135</c:v>
                </c:pt>
                <c:pt idx="3">
                  <c:v>132</c:v>
                </c:pt>
                <c:pt idx="4">
                  <c:v>225</c:v>
                </c:pt>
                <c:pt idx="5">
                  <c:v>200</c:v>
                </c:pt>
                <c:pt idx="6">
                  <c:v>172</c:v>
                </c:pt>
                <c:pt idx="7">
                  <c:v>445</c:v>
                </c:pt>
                <c:pt idx="8">
                  <c:v>284</c:v>
                </c:pt>
                <c:pt idx="9">
                  <c:v>0</c:v>
                </c:pt>
                <c:pt idx="10">
                  <c:v>332</c:v>
                </c:pt>
                <c:pt idx="11">
                  <c:v>439</c:v>
                </c:pt>
                <c:pt idx="12">
                  <c:v>496</c:v>
                </c:pt>
                <c:pt idx="13">
                  <c:v>534</c:v>
                </c:pt>
                <c:pt idx="14">
                  <c:v>1880</c:v>
                </c:pt>
                <c:pt idx="15">
                  <c:v>2039</c:v>
                </c:pt>
                <c:pt idx="16">
                  <c:v>2187</c:v>
                </c:pt>
                <c:pt idx="17">
                  <c:v>2156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11860064"/>
        <c:axId val="511860456"/>
      </c:barChart>
      <c:catAx>
        <c:axId val="51186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1860456"/>
        <c:crosses val="autoZero"/>
        <c:auto val="1"/>
        <c:lblAlgn val="ctr"/>
        <c:lblOffset val="100"/>
        <c:noMultiLvlLbl val="0"/>
      </c:catAx>
      <c:valAx>
        <c:axId val="51186045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1860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(30.6)</c:v>
                </c:pt>
              </c:strCache>
            </c:strRef>
          </c:cat>
          <c:val>
            <c:numRef>
              <c:f>Taul1!$B$2:$B$20</c:f>
              <c:numCache>
                <c:formatCode>#,##0</c:formatCode>
                <c:ptCount val="19"/>
                <c:pt idx="0">
                  <c:v>28000</c:v>
                </c:pt>
                <c:pt idx="1">
                  <c:v>30200</c:v>
                </c:pt>
                <c:pt idx="2">
                  <c:v>31300</c:v>
                </c:pt>
                <c:pt idx="3">
                  <c:v>33500</c:v>
                </c:pt>
                <c:pt idx="4">
                  <c:v>34400</c:v>
                </c:pt>
                <c:pt idx="5">
                  <c:v>35200</c:v>
                </c:pt>
                <c:pt idx="6">
                  <c:v>35700</c:v>
                </c:pt>
                <c:pt idx="7">
                  <c:v>36700</c:v>
                </c:pt>
                <c:pt idx="8">
                  <c:v>39200</c:v>
                </c:pt>
                <c:pt idx="9">
                  <c:v>40900</c:v>
                </c:pt>
                <c:pt idx="10">
                  <c:v>45500</c:v>
                </c:pt>
                <c:pt idx="11">
                  <c:v>44300</c:v>
                </c:pt>
                <c:pt idx="12">
                  <c:v>42600</c:v>
                </c:pt>
                <c:pt idx="13">
                  <c:v>44900</c:v>
                </c:pt>
                <c:pt idx="14">
                  <c:v>46100</c:v>
                </c:pt>
                <c:pt idx="15">
                  <c:v>46500</c:v>
                </c:pt>
                <c:pt idx="16">
                  <c:v>46900</c:v>
                </c:pt>
                <c:pt idx="17">
                  <c:v>48200</c:v>
                </c:pt>
                <c:pt idx="18">
                  <c:v>49821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(30.6)</c:v>
                </c:pt>
              </c:strCache>
            </c:strRef>
          </c:cat>
          <c:val>
            <c:numRef>
              <c:f>Taul1!$C$2:$C$20</c:f>
              <c:numCache>
                <c:formatCode>#,##0</c:formatCode>
                <c:ptCount val="19"/>
                <c:pt idx="0">
                  <c:v>1380</c:v>
                </c:pt>
                <c:pt idx="1">
                  <c:v>2977</c:v>
                </c:pt>
                <c:pt idx="2">
                  <c:v>3116</c:v>
                </c:pt>
                <c:pt idx="3">
                  <c:v>3138</c:v>
                </c:pt>
                <c:pt idx="4">
                  <c:v>3245</c:v>
                </c:pt>
                <c:pt idx="5">
                  <c:v>3451</c:v>
                </c:pt>
                <c:pt idx="6">
                  <c:v>4109</c:v>
                </c:pt>
                <c:pt idx="7">
                  <c:v>4590</c:v>
                </c:pt>
                <c:pt idx="8">
                  <c:v>5694</c:v>
                </c:pt>
                <c:pt idx="9">
                  <c:v>6910</c:v>
                </c:pt>
                <c:pt idx="10">
                  <c:v>7167</c:v>
                </c:pt>
                <c:pt idx="11">
                  <c:v>5467</c:v>
                </c:pt>
                <c:pt idx="12">
                  <c:v>5802</c:v>
                </c:pt>
                <c:pt idx="13">
                  <c:v>6638</c:v>
                </c:pt>
                <c:pt idx="14">
                  <c:v>6289</c:v>
                </c:pt>
                <c:pt idx="15">
                  <c:v>6089</c:v>
                </c:pt>
                <c:pt idx="16">
                  <c:v>6150</c:v>
                </c:pt>
                <c:pt idx="17">
                  <c:v>5914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11861240"/>
        <c:axId val="511861632"/>
      </c:barChart>
      <c:catAx>
        <c:axId val="511861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1861632"/>
        <c:crosses val="autoZero"/>
        <c:auto val="1"/>
        <c:lblAlgn val="ctr"/>
        <c:lblOffset val="100"/>
        <c:noMultiLvlLbl val="0"/>
      </c:catAx>
      <c:valAx>
        <c:axId val="511861632"/>
        <c:scaling>
          <c:orientation val="minMax"/>
          <c:max val="50000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1861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907</c:v>
                </c:pt>
                <c:pt idx="1">
                  <c:v>1522</c:v>
                </c:pt>
                <c:pt idx="2">
                  <c:v>1594</c:v>
                </c:pt>
                <c:pt idx="3">
                  <c:v>1612</c:v>
                </c:pt>
                <c:pt idx="4">
                  <c:v>1664</c:v>
                </c:pt>
                <c:pt idx="5">
                  <c:v>1804</c:v>
                </c:pt>
                <c:pt idx="6">
                  <c:v>2267</c:v>
                </c:pt>
                <c:pt idx="7">
                  <c:v>2647</c:v>
                </c:pt>
                <c:pt idx="8">
                  <c:v>3178</c:v>
                </c:pt>
                <c:pt idx="9">
                  <c:v>3950</c:v>
                </c:pt>
                <c:pt idx="10">
                  <c:v>4039</c:v>
                </c:pt>
                <c:pt idx="11">
                  <c:v>3084</c:v>
                </c:pt>
                <c:pt idx="12">
                  <c:v>3207</c:v>
                </c:pt>
                <c:pt idx="13">
                  <c:v>3524</c:v>
                </c:pt>
                <c:pt idx="14">
                  <c:v>3207</c:v>
                </c:pt>
                <c:pt idx="15">
                  <c:v>2961</c:v>
                </c:pt>
                <c:pt idx="16">
                  <c:v>3004</c:v>
                </c:pt>
                <c:pt idx="17">
                  <c:v>3047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7D001B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181</c:v>
                </c:pt>
                <c:pt idx="1">
                  <c:v>537</c:v>
                </c:pt>
                <c:pt idx="2">
                  <c:v>525</c:v>
                </c:pt>
                <c:pt idx="3">
                  <c:v>511</c:v>
                </c:pt>
                <c:pt idx="4">
                  <c:v>513</c:v>
                </c:pt>
                <c:pt idx="5">
                  <c:v>547</c:v>
                </c:pt>
                <c:pt idx="6">
                  <c:v>683</c:v>
                </c:pt>
                <c:pt idx="7">
                  <c:v>823</c:v>
                </c:pt>
                <c:pt idx="8">
                  <c:v>933</c:v>
                </c:pt>
                <c:pt idx="9">
                  <c:v>1145</c:v>
                </c:pt>
                <c:pt idx="10">
                  <c:v>1167</c:v>
                </c:pt>
                <c:pt idx="11">
                  <c:v>933</c:v>
                </c:pt>
                <c:pt idx="12">
                  <c:v>962</c:v>
                </c:pt>
                <c:pt idx="13">
                  <c:v>931</c:v>
                </c:pt>
                <c:pt idx="14">
                  <c:v>915</c:v>
                </c:pt>
                <c:pt idx="15">
                  <c:v>868</c:v>
                </c:pt>
                <c:pt idx="16">
                  <c:v>752</c:v>
                </c:pt>
                <c:pt idx="17">
                  <c:v>482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Taul1!$D$2:$D$19</c:f>
              <c:numCache>
                <c:formatCode>#,##0</c:formatCode>
                <c:ptCount val="18"/>
                <c:pt idx="0">
                  <c:v>39</c:v>
                </c:pt>
                <c:pt idx="1">
                  <c:v>158</c:v>
                </c:pt>
                <c:pt idx="2">
                  <c:v>182</c:v>
                </c:pt>
                <c:pt idx="3">
                  <c:v>165</c:v>
                </c:pt>
                <c:pt idx="4">
                  <c:v>255</c:v>
                </c:pt>
                <c:pt idx="5">
                  <c:v>292</c:v>
                </c:pt>
                <c:pt idx="6">
                  <c:v>226</c:v>
                </c:pt>
                <c:pt idx="7">
                  <c:v>189</c:v>
                </c:pt>
                <c:pt idx="8">
                  <c:v>258</c:v>
                </c:pt>
                <c:pt idx="9">
                  <c:v>327</c:v>
                </c:pt>
                <c:pt idx="10">
                  <c:v>332</c:v>
                </c:pt>
                <c:pt idx="11">
                  <c:v>213</c:v>
                </c:pt>
                <c:pt idx="12">
                  <c:v>215</c:v>
                </c:pt>
                <c:pt idx="13">
                  <c:v>244</c:v>
                </c:pt>
                <c:pt idx="14">
                  <c:v>231</c:v>
                </c:pt>
                <c:pt idx="15">
                  <c:v>153</c:v>
                </c:pt>
                <c:pt idx="16">
                  <c:v>186</c:v>
                </c:pt>
                <c:pt idx="17">
                  <c:v>194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Taul1!$E$2:$E$19</c:f>
              <c:numCache>
                <c:formatCode>#,##0</c:formatCode>
                <c:ptCount val="18"/>
                <c:pt idx="0">
                  <c:v>116</c:v>
                </c:pt>
                <c:pt idx="1">
                  <c:v>448</c:v>
                </c:pt>
                <c:pt idx="2">
                  <c:v>541</c:v>
                </c:pt>
                <c:pt idx="3">
                  <c:v>447</c:v>
                </c:pt>
                <c:pt idx="4">
                  <c:v>419</c:v>
                </c:pt>
                <c:pt idx="5">
                  <c:v>462</c:v>
                </c:pt>
                <c:pt idx="6">
                  <c:v>572</c:v>
                </c:pt>
                <c:pt idx="7">
                  <c:v>547</c:v>
                </c:pt>
                <c:pt idx="8">
                  <c:v>657</c:v>
                </c:pt>
                <c:pt idx="9">
                  <c:v>795</c:v>
                </c:pt>
                <c:pt idx="10">
                  <c:v>843</c:v>
                </c:pt>
                <c:pt idx="11">
                  <c:v>688</c:v>
                </c:pt>
                <c:pt idx="12">
                  <c:v>652</c:v>
                </c:pt>
                <c:pt idx="13">
                  <c:v>1046</c:v>
                </c:pt>
                <c:pt idx="14">
                  <c:v>1052</c:v>
                </c:pt>
                <c:pt idx="15">
                  <c:v>1061</c:v>
                </c:pt>
                <c:pt idx="16">
                  <c:v>1202</c:v>
                </c:pt>
                <c:pt idx="17">
                  <c:v>1247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Taul1!$F$2:$F$19</c:f>
              <c:numCache>
                <c:formatCode>#,##0</c:formatCode>
                <c:ptCount val="18"/>
                <c:pt idx="0">
                  <c:v>27</c:v>
                </c:pt>
                <c:pt idx="1">
                  <c:v>153</c:v>
                </c:pt>
                <c:pt idx="2">
                  <c:v>128</c:v>
                </c:pt>
                <c:pt idx="3">
                  <c:v>114</c:v>
                </c:pt>
                <c:pt idx="4">
                  <c:v>123</c:v>
                </c:pt>
                <c:pt idx="5">
                  <c:v>130</c:v>
                </c:pt>
                <c:pt idx="6">
                  <c:v>138</c:v>
                </c:pt>
                <c:pt idx="7">
                  <c:v>133</c:v>
                </c:pt>
                <c:pt idx="8">
                  <c:v>202</c:v>
                </c:pt>
                <c:pt idx="9">
                  <c:v>170</c:v>
                </c:pt>
                <c:pt idx="10">
                  <c:v>216</c:v>
                </c:pt>
                <c:pt idx="11">
                  <c:v>179</c:v>
                </c:pt>
                <c:pt idx="12">
                  <c:v>151</c:v>
                </c:pt>
                <c:pt idx="13">
                  <c:v>181</c:v>
                </c:pt>
                <c:pt idx="14">
                  <c:v>129</c:v>
                </c:pt>
                <c:pt idx="15">
                  <c:v>187</c:v>
                </c:pt>
                <c:pt idx="16">
                  <c:v>222</c:v>
                </c:pt>
                <c:pt idx="17">
                  <c:v>255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Taul1!$G$2:$G$19</c:f>
              <c:numCache>
                <c:formatCode>#,##0</c:formatCode>
                <c:ptCount val="18"/>
                <c:pt idx="0">
                  <c:v>110</c:v>
                </c:pt>
                <c:pt idx="1">
                  <c:v>159</c:v>
                </c:pt>
                <c:pt idx="2">
                  <c:v>146</c:v>
                </c:pt>
                <c:pt idx="3">
                  <c:v>289</c:v>
                </c:pt>
                <c:pt idx="4">
                  <c:v>271</c:v>
                </c:pt>
                <c:pt idx="5">
                  <c:v>216</c:v>
                </c:pt>
                <c:pt idx="6">
                  <c:v>223</c:v>
                </c:pt>
                <c:pt idx="7">
                  <c:v>251</c:v>
                </c:pt>
                <c:pt idx="8">
                  <c:v>466</c:v>
                </c:pt>
                <c:pt idx="9">
                  <c:v>523</c:v>
                </c:pt>
                <c:pt idx="10">
                  <c:v>570</c:v>
                </c:pt>
                <c:pt idx="11">
                  <c:v>370</c:v>
                </c:pt>
                <c:pt idx="12">
                  <c:v>615</c:v>
                </c:pt>
                <c:pt idx="13">
                  <c:v>712</c:v>
                </c:pt>
                <c:pt idx="14">
                  <c:v>755</c:v>
                </c:pt>
                <c:pt idx="15">
                  <c:v>859</c:v>
                </c:pt>
                <c:pt idx="16">
                  <c:v>784</c:v>
                </c:pt>
                <c:pt idx="17">
                  <c:v>689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11862416"/>
        <c:axId val="511862808"/>
      </c:barChart>
      <c:catAx>
        <c:axId val="51186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1862808"/>
        <c:crosses val="autoZero"/>
        <c:auto val="1"/>
        <c:lblAlgn val="ctr"/>
        <c:lblOffset val="100"/>
        <c:noMultiLvlLbl val="0"/>
      </c:catAx>
      <c:valAx>
        <c:axId val="51186280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1862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2869267135126309E-2"/>
          <c:y val="0.88533165169195893"/>
          <c:w val="0.89862203409004215"/>
          <c:h val="9.9973271158886198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(30.6)</c:v>
                </c:pt>
              </c:strCache>
            </c:strRef>
          </c:cat>
          <c:val>
            <c:numRef>
              <c:f>Taul1!$B$2:$B$20</c:f>
              <c:numCache>
                <c:formatCode>#,##0</c:formatCode>
                <c:ptCount val="19"/>
                <c:pt idx="0">
                  <c:v>25600</c:v>
                </c:pt>
                <c:pt idx="1">
                  <c:v>30700</c:v>
                </c:pt>
                <c:pt idx="2">
                  <c:v>37400</c:v>
                </c:pt>
                <c:pt idx="3">
                  <c:v>43700</c:v>
                </c:pt>
                <c:pt idx="4">
                  <c:v>44900</c:v>
                </c:pt>
                <c:pt idx="5">
                  <c:v>43900</c:v>
                </c:pt>
                <c:pt idx="6">
                  <c:v>43900</c:v>
                </c:pt>
                <c:pt idx="7">
                  <c:v>45300</c:v>
                </c:pt>
                <c:pt idx="8">
                  <c:v>49000</c:v>
                </c:pt>
                <c:pt idx="9">
                  <c:v>48100</c:v>
                </c:pt>
                <c:pt idx="10">
                  <c:v>51700</c:v>
                </c:pt>
                <c:pt idx="11">
                  <c:v>49500</c:v>
                </c:pt>
                <c:pt idx="12">
                  <c:v>50100</c:v>
                </c:pt>
                <c:pt idx="13">
                  <c:v>52500</c:v>
                </c:pt>
                <c:pt idx="14">
                  <c:v>53900</c:v>
                </c:pt>
                <c:pt idx="15">
                  <c:v>57000</c:v>
                </c:pt>
                <c:pt idx="16">
                  <c:v>57700</c:v>
                </c:pt>
                <c:pt idx="17">
                  <c:v>59300</c:v>
                </c:pt>
                <c:pt idx="18">
                  <c:v>60430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(30.6)</c:v>
                </c:pt>
              </c:strCache>
            </c:strRef>
          </c:cat>
          <c:val>
            <c:numRef>
              <c:f>Taul1!$C$2:$C$20</c:f>
              <c:numCache>
                <c:formatCode>#,##0</c:formatCode>
                <c:ptCount val="19"/>
                <c:pt idx="0">
                  <c:v>6651</c:v>
                </c:pt>
                <c:pt idx="1">
                  <c:v>6666</c:v>
                </c:pt>
                <c:pt idx="2">
                  <c:v>5401</c:v>
                </c:pt>
                <c:pt idx="3">
                  <c:v>5243</c:v>
                </c:pt>
                <c:pt idx="4">
                  <c:v>6586</c:v>
                </c:pt>
                <c:pt idx="5">
                  <c:v>5505</c:v>
                </c:pt>
                <c:pt idx="6">
                  <c:v>6663</c:v>
                </c:pt>
                <c:pt idx="7">
                  <c:v>9049</c:v>
                </c:pt>
                <c:pt idx="8">
                  <c:v>10426</c:v>
                </c:pt>
                <c:pt idx="9">
                  <c:v>13197</c:v>
                </c:pt>
                <c:pt idx="10">
                  <c:v>14934</c:v>
                </c:pt>
                <c:pt idx="11">
                  <c:v>15839</c:v>
                </c:pt>
                <c:pt idx="12">
                  <c:v>17173</c:v>
                </c:pt>
                <c:pt idx="13">
                  <c:v>18945</c:v>
                </c:pt>
                <c:pt idx="14">
                  <c:v>17202</c:v>
                </c:pt>
                <c:pt idx="15">
                  <c:v>15181</c:v>
                </c:pt>
                <c:pt idx="16">
                  <c:v>14066</c:v>
                </c:pt>
                <c:pt idx="17">
                  <c:v>13698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11863592"/>
        <c:axId val="511863984"/>
      </c:barChart>
      <c:catAx>
        <c:axId val="511863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1863984"/>
        <c:crosses val="autoZero"/>
        <c:auto val="1"/>
        <c:lblAlgn val="ctr"/>
        <c:lblOffset val="100"/>
        <c:noMultiLvlLbl val="0"/>
      </c:catAx>
      <c:valAx>
        <c:axId val="51186398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1863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6445</c:v>
                </c:pt>
                <c:pt idx="1">
                  <c:v>6430</c:v>
                </c:pt>
                <c:pt idx="2">
                  <c:v>5027</c:v>
                </c:pt>
                <c:pt idx="3">
                  <c:v>4772</c:v>
                </c:pt>
                <c:pt idx="4">
                  <c:v>5732</c:v>
                </c:pt>
                <c:pt idx="5">
                  <c:v>4722</c:v>
                </c:pt>
                <c:pt idx="6">
                  <c:v>5582</c:v>
                </c:pt>
                <c:pt idx="7">
                  <c:v>7059</c:v>
                </c:pt>
                <c:pt idx="8">
                  <c:v>7330</c:v>
                </c:pt>
                <c:pt idx="9">
                  <c:v>8396</c:v>
                </c:pt>
                <c:pt idx="10">
                  <c:v>8628</c:v>
                </c:pt>
                <c:pt idx="11">
                  <c:v>8106</c:v>
                </c:pt>
                <c:pt idx="12">
                  <c:v>8126</c:v>
                </c:pt>
                <c:pt idx="13">
                  <c:v>8292</c:v>
                </c:pt>
                <c:pt idx="14">
                  <c:v>7254</c:v>
                </c:pt>
                <c:pt idx="15">
                  <c:v>6121</c:v>
                </c:pt>
                <c:pt idx="16">
                  <c:v>5648</c:v>
                </c:pt>
                <c:pt idx="17">
                  <c:v>5056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7D001B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185</c:v>
                </c:pt>
                <c:pt idx="1">
                  <c:v>182</c:v>
                </c:pt>
                <c:pt idx="2">
                  <c:v>217</c:v>
                </c:pt>
                <c:pt idx="3">
                  <c:v>247</c:v>
                </c:pt>
                <c:pt idx="4">
                  <c:v>495</c:v>
                </c:pt>
                <c:pt idx="5">
                  <c:v>442</c:v>
                </c:pt>
                <c:pt idx="6">
                  <c:v>702</c:v>
                </c:pt>
                <c:pt idx="7">
                  <c:v>1236</c:v>
                </c:pt>
                <c:pt idx="8">
                  <c:v>2141</c:v>
                </c:pt>
                <c:pt idx="9">
                  <c:v>3194</c:v>
                </c:pt>
                <c:pt idx="10">
                  <c:v>3988</c:v>
                </c:pt>
                <c:pt idx="11">
                  <c:v>4132</c:v>
                </c:pt>
                <c:pt idx="12">
                  <c:v>4444</c:v>
                </c:pt>
                <c:pt idx="13">
                  <c:v>5681</c:v>
                </c:pt>
                <c:pt idx="14">
                  <c:v>5156</c:v>
                </c:pt>
                <c:pt idx="15">
                  <c:v>4437</c:v>
                </c:pt>
                <c:pt idx="16">
                  <c:v>4269</c:v>
                </c:pt>
                <c:pt idx="17">
                  <c:v>4259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Taul1!$D$2:$D$19</c:f>
              <c:numCache>
                <c:formatCode>#,##0</c:formatCode>
                <c:ptCount val="18"/>
                <c:pt idx="0">
                  <c:v>19</c:v>
                </c:pt>
                <c:pt idx="1">
                  <c:v>40</c:v>
                </c:pt>
                <c:pt idx="2">
                  <c:v>95</c:v>
                </c:pt>
                <c:pt idx="3">
                  <c:v>60</c:v>
                </c:pt>
                <c:pt idx="4">
                  <c:v>173</c:v>
                </c:pt>
                <c:pt idx="5">
                  <c:v>159</c:v>
                </c:pt>
                <c:pt idx="6">
                  <c:v>153</c:v>
                </c:pt>
                <c:pt idx="7">
                  <c:v>183</c:v>
                </c:pt>
                <c:pt idx="8">
                  <c:v>215</c:v>
                </c:pt>
                <c:pt idx="9">
                  <c:v>334</c:v>
                </c:pt>
                <c:pt idx="10">
                  <c:v>356</c:v>
                </c:pt>
                <c:pt idx="11">
                  <c:v>427</c:v>
                </c:pt>
                <c:pt idx="12">
                  <c:v>414</c:v>
                </c:pt>
                <c:pt idx="13">
                  <c:v>361</c:v>
                </c:pt>
                <c:pt idx="14">
                  <c:v>342</c:v>
                </c:pt>
                <c:pt idx="15">
                  <c:v>166</c:v>
                </c:pt>
                <c:pt idx="16">
                  <c:v>179</c:v>
                </c:pt>
                <c:pt idx="17">
                  <c:v>211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Taul1!$E$2:$E$19</c:f>
              <c:numCache>
                <c:formatCode>#,##0</c:formatCode>
                <c:ptCount val="18"/>
                <c:pt idx="0">
                  <c:v>2</c:v>
                </c:pt>
                <c:pt idx="1">
                  <c:v>14</c:v>
                </c:pt>
                <c:pt idx="2">
                  <c:v>62</c:v>
                </c:pt>
                <c:pt idx="3">
                  <c:v>118</c:v>
                </c:pt>
                <c:pt idx="4">
                  <c:v>135</c:v>
                </c:pt>
                <c:pt idx="5">
                  <c:v>125</c:v>
                </c:pt>
                <c:pt idx="6">
                  <c:v>142</c:v>
                </c:pt>
                <c:pt idx="7">
                  <c:v>470</c:v>
                </c:pt>
                <c:pt idx="8">
                  <c:v>634</c:v>
                </c:pt>
                <c:pt idx="9">
                  <c:v>1153</c:v>
                </c:pt>
                <c:pt idx="10">
                  <c:v>1836</c:v>
                </c:pt>
                <c:pt idx="11">
                  <c:v>3063</c:v>
                </c:pt>
                <c:pt idx="12">
                  <c:v>4070</c:v>
                </c:pt>
                <c:pt idx="13">
                  <c:v>4473</c:v>
                </c:pt>
                <c:pt idx="14">
                  <c:v>4258</c:v>
                </c:pt>
                <c:pt idx="15">
                  <c:v>4269</c:v>
                </c:pt>
                <c:pt idx="16">
                  <c:v>3783</c:v>
                </c:pt>
                <c:pt idx="17">
                  <c:v>3972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Taul1!$F$2:$F$19</c:f>
              <c:numCache>
                <c:formatCode>#,##0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13</c:v>
                </c:pt>
                <c:pt idx="5">
                  <c:v>13</c:v>
                </c:pt>
                <c:pt idx="6">
                  <c:v>18</c:v>
                </c:pt>
                <c:pt idx="7">
                  <c:v>26</c:v>
                </c:pt>
                <c:pt idx="8">
                  <c:v>29</c:v>
                </c:pt>
                <c:pt idx="9">
                  <c:v>39</c:v>
                </c:pt>
                <c:pt idx="10">
                  <c:v>44</c:v>
                </c:pt>
                <c:pt idx="11">
                  <c:v>46</c:v>
                </c:pt>
                <c:pt idx="12">
                  <c:v>59</c:v>
                </c:pt>
                <c:pt idx="13">
                  <c:v>62</c:v>
                </c:pt>
                <c:pt idx="14">
                  <c:v>101</c:v>
                </c:pt>
                <c:pt idx="15">
                  <c:v>92</c:v>
                </c:pt>
                <c:pt idx="16">
                  <c:v>102</c:v>
                </c:pt>
                <c:pt idx="17">
                  <c:v>123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Taul1!$G$2:$G$19</c:f>
              <c:numCache>
                <c:formatCode>#,##0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36</c:v>
                </c:pt>
                <c:pt idx="4">
                  <c:v>38</c:v>
                </c:pt>
                <c:pt idx="5">
                  <c:v>44</c:v>
                </c:pt>
                <c:pt idx="6">
                  <c:v>66</c:v>
                </c:pt>
                <c:pt idx="7">
                  <c:v>75</c:v>
                </c:pt>
                <c:pt idx="8">
                  <c:v>77</c:v>
                </c:pt>
                <c:pt idx="9">
                  <c:v>80</c:v>
                </c:pt>
                <c:pt idx="10">
                  <c:v>82</c:v>
                </c:pt>
                <c:pt idx="11">
                  <c:v>66</c:v>
                </c:pt>
                <c:pt idx="12">
                  <c:v>60</c:v>
                </c:pt>
                <c:pt idx="13">
                  <c:v>76</c:v>
                </c:pt>
                <c:pt idx="14">
                  <c:v>91</c:v>
                </c:pt>
                <c:pt idx="15">
                  <c:v>96</c:v>
                </c:pt>
                <c:pt idx="16">
                  <c:v>85</c:v>
                </c:pt>
                <c:pt idx="17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11864768"/>
        <c:axId val="511865160"/>
      </c:barChart>
      <c:catAx>
        <c:axId val="51186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1865160"/>
        <c:crosses val="autoZero"/>
        <c:auto val="1"/>
        <c:lblAlgn val="ctr"/>
        <c:lblOffset val="100"/>
        <c:noMultiLvlLbl val="0"/>
      </c:catAx>
      <c:valAx>
        <c:axId val="51186516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1864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03541862351988E-2"/>
          <c:y val="5.4502466874448915E-2"/>
          <c:w val="0.89992105254298349"/>
          <c:h val="0.7553651172812477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Toteutunut eläköityminen </c:v>
                </c:pt>
              </c:strCache>
            </c:strRef>
          </c:tx>
          <c:spPr>
            <a:solidFill>
              <a:schemeClr val="folHlink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3506</c:v>
                </c:pt>
                <c:pt idx="1">
                  <c:v>3893</c:v>
                </c:pt>
                <c:pt idx="2">
                  <c:v>4263</c:v>
                </c:pt>
                <c:pt idx="3">
                  <c:v>4416</c:v>
                </c:pt>
                <c:pt idx="4">
                  <c:v>4508</c:v>
                </c:pt>
                <c:pt idx="5">
                  <c:v>4964</c:v>
                </c:pt>
                <c:pt idx="6">
                  <c:v>4828</c:v>
                </c:pt>
                <c:pt idx="7">
                  <c:v>5279</c:v>
                </c:pt>
                <c:pt idx="8">
                  <c:v>6241</c:v>
                </c:pt>
                <c:pt idx="9">
                  <c:v>6506</c:v>
                </c:pt>
                <c:pt idx="10">
                  <c:v>5305</c:v>
                </c:pt>
                <c:pt idx="11">
                  <c:v>4932</c:v>
                </c:pt>
                <c:pt idx="12">
                  <c:v>5355</c:v>
                </c:pt>
                <c:pt idx="13">
                  <c:v>5625</c:v>
                </c:pt>
                <c:pt idx="14">
                  <c:v>5202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Arvioitu eläköityminen</c:v>
                </c:pt>
              </c:strCache>
            </c:strRef>
          </c:tx>
          <c:spPr>
            <a:solidFill>
              <a:srgbClr val="FFFF99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15">
                  <c:v>5172</c:v>
                </c:pt>
                <c:pt idx="16">
                  <c:v>5639</c:v>
                </c:pt>
                <c:pt idx="17">
                  <c:v>6084</c:v>
                </c:pt>
                <c:pt idx="18">
                  <c:v>6236</c:v>
                </c:pt>
                <c:pt idx="19">
                  <c:v>6594</c:v>
                </c:pt>
                <c:pt idx="20">
                  <c:v>6710</c:v>
                </c:pt>
                <c:pt idx="21">
                  <c:v>6733</c:v>
                </c:pt>
                <c:pt idx="22">
                  <c:v>7015</c:v>
                </c:pt>
                <c:pt idx="23">
                  <c:v>7157</c:v>
                </c:pt>
                <c:pt idx="24">
                  <c:v>7364</c:v>
                </c:pt>
                <c:pt idx="25">
                  <c:v>7513</c:v>
                </c:pt>
                <c:pt idx="26">
                  <c:v>7554</c:v>
                </c:pt>
                <c:pt idx="27">
                  <c:v>7721</c:v>
                </c:pt>
                <c:pt idx="28">
                  <c:v>7761</c:v>
                </c:pt>
                <c:pt idx="29">
                  <c:v>7802</c:v>
                </c:pt>
                <c:pt idx="30">
                  <c:v>7823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11865944"/>
        <c:axId val="511866336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924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1720</c:v>
                </c:pt>
                <c:pt idx="1">
                  <c:v>1868</c:v>
                </c:pt>
                <c:pt idx="2">
                  <c:v>2061</c:v>
                </c:pt>
                <c:pt idx="3">
                  <c:v>2124</c:v>
                </c:pt>
                <c:pt idx="4">
                  <c:v>2230</c:v>
                </c:pt>
                <c:pt idx="5">
                  <c:v>2454</c:v>
                </c:pt>
                <c:pt idx="6">
                  <c:v>2297</c:v>
                </c:pt>
                <c:pt idx="7">
                  <c:v>2526</c:v>
                </c:pt>
                <c:pt idx="8">
                  <c:v>3030</c:v>
                </c:pt>
                <c:pt idx="9">
                  <c:v>3113</c:v>
                </c:pt>
                <c:pt idx="10">
                  <c:v>2237</c:v>
                </c:pt>
                <c:pt idx="11">
                  <c:v>2078</c:v>
                </c:pt>
                <c:pt idx="12">
                  <c:v>2077</c:v>
                </c:pt>
                <c:pt idx="13">
                  <c:v>2384</c:v>
                </c:pt>
                <c:pt idx="14">
                  <c:v>2234</c:v>
                </c:pt>
                <c:pt idx="15">
                  <c:v>2219</c:v>
                </c:pt>
                <c:pt idx="16">
                  <c:v>2388</c:v>
                </c:pt>
                <c:pt idx="17">
                  <c:v>2539</c:v>
                </c:pt>
                <c:pt idx="18">
                  <c:v>2598</c:v>
                </c:pt>
                <c:pt idx="19">
                  <c:v>2693</c:v>
                </c:pt>
                <c:pt idx="20">
                  <c:v>2648</c:v>
                </c:pt>
                <c:pt idx="21">
                  <c:v>2603</c:v>
                </c:pt>
                <c:pt idx="22">
                  <c:v>2650</c:v>
                </c:pt>
                <c:pt idx="23">
                  <c:v>2639</c:v>
                </c:pt>
                <c:pt idx="24">
                  <c:v>2653</c:v>
                </c:pt>
                <c:pt idx="25">
                  <c:v>2648</c:v>
                </c:pt>
                <c:pt idx="26">
                  <c:v>2646</c:v>
                </c:pt>
                <c:pt idx="27">
                  <c:v>2629</c:v>
                </c:pt>
                <c:pt idx="28">
                  <c:v>2607</c:v>
                </c:pt>
                <c:pt idx="29">
                  <c:v>2553</c:v>
                </c:pt>
                <c:pt idx="30">
                  <c:v>2524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1865944"/>
        <c:axId val="511866336"/>
      </c:lineChart>
      <c:catAx>
        <c:axId val="511865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2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1186633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11866336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7" b="1" i="0" u="none" strike="noStrike" baseline="0">
                <a:solidFill>
                  <a:srgbClr val="002060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511865944"/>
        <c:crosses val="autoZero"/>
        <c:crossBetween val="between"/>
      </c:valAx>
      <c:spPr>
        <a:noFill/>
        <a:ln w="13081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8050132476862867E-2"/>
          <c:y val="0.87203791469194314"/>
          <c:w val="0.87866552285436306"/>
          <c:h val="8.7677725118483416E-2"/>
        </c:manualLayout>
      </c:layout>
      <c:overlay val="0"/>
      <c:spPr>
        <a:solidFill>
          <a:schemeClr val="bg1"/>
        </a:solidFill>
        <a:ln w="3270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85228189234294E-2"/>
          <c:y val="2.4742948211505619E-2"/>
          <c:w val="0.90742822468411055"/>
          <c:h val="0.7882713143846791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Kone- ja metallituoteteollisuus </c:v>
                </c:pt>
              </c:strCache>
            </c:strRef>
          </c:tx>
          <c:spPr>
            <a:solidFill>
              <a:schemeClr val="folHlink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1171</c:v>
                </c:pt>
                <c:pt idx="1">
                  <c:v>1290</c:v>
                </c:pt>
                <c:pt idx="2">
                  <c:v>1419</c:v>
                </c:pt>
                <c:pt idx="3">
                  <c:v>1505</c:v>
                </c:pt>
                <c:pt idx="4">
                  <c:v>1642</c:v>
                </c:pt>
                <c:pt idx="5">
                  <c:v>1816</c:v>
                </c:pt>
                <c:pt idx="6">
                  <c:v>1671</c:v>
                </c:pt>
                <c:pt idx="7">
                  <c:v>1871</c:v>
                </c:pt>
                <c:pt idx="8">
                  <c:v>2309</c:v>
                </c:pt>
                <c:pt idx="9">
                  <c:v>2391</c:v>
                </c:pt>
                <c:pt idx="10">
                  <c:v>1747</c:v>
                </c:pt>
                <c:pt idx="11">
                  <c:v>1561</c:v>
                </c:pt>
                <c:pt idx="12">
                  <c:v>1543</c:v>
                </c:pt>
                <c:pt idx="13">
                  <c:v>1752</c:v>
                </c:pt>
                <c:pt idx="14">
                  <c:v>1664</c:v>
                </c:pt>
                <c:pt idx="15">
                  <c:v>1660</c:v>
                </c:pt>
                <c:pt idx="16">
                  <c:v>1791</c:v>
                </c:pt>
                <c:pt idx="17">
                  <c:v>1910</c:v>
                </c:pt>
                <c:pt idx="18">
                  <c:v>1948</c:v>
                </c:pt>
                <c:pt idx="19">
                  <c:v>2018</c:v>
                </c:pt>
                <c:pt idx="20">
                  <c:v>1975</c:v>
                </c:pt>
                <c:pt idx="21">
                  <c:v>1940</c:v>
                </c:pt>
                <c:pt idx="22">
                  <c:v>1976</c:v>
                </c:pt>
                <c:pt idx="23">
                  <c:v>1967</c:v>
                </c:pt>
                <c:pt idx="24">
                  <c:v>1979</c:v>
                </c:pt>
                <c:pt idx="25">
                  <c:v>1979</c:v>
                </c:pt>
                <c:pt idx="26">
                  <c:v>1956</c:v>
                </c:pt>
                <c:pt idx="27">
                  <c:v>1956</c:v>
                </c:pt>
                <c:pt idx="28">
                  <c:v>1923</c:v>
                </c:pt>
                <c:pt idx="29">
                  <c:v>1873</c:v>
                </c:pt>
                <c:pt idx="30">
                  <c:v>1840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Metallien jalostus </c:v>
                </c:pt>
              </c:strCache>
            </c:strRef>
          </c:tx>
          <c:spPr>
            <a:solidFill>
              <a:srgbClr val="FFFF99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184</c:v>
                </c:pt>
                <c:pt idx="1">
                  <c:v>199</c:v>
                </c:pt>
                <c:pt idx="2">
                  <c:v>224</c:v>
                </c:pt>
                <c:pt idx="3">
                  <c:v>238</c:v>
                </c:pt>
                <c:pt idx="4">
                  <c:v>220</c:v>
                </c:pt>
                <c:pt idx="5">
                  <c:v>252</c:v>
                </c:pt>
                <c:pt idx="6">
                  <c:v>271</c:v>
                </c:pt>
                <c:pt idx="7">
                  <c:v>268</c:v>
                </c:pt>
                <c:pt idx="8">
                  <c:v>303</c:v>
                </c:pt>
                <c:pt idx="9">
                  <c:v>296</c:v>
                </c:pt>
                <c:pt idx="10">
                  <c:v>228</c:v>
                </c:pt>
                <c:pt idx="11">
                  <c:v>227</c:v>
                </c:pt>
                <c:pt idx="12">
                  <c:v>264</c:v>
                </c:pt>
                <c:pt idx="13">
                  <c:v>266</c:v>
                </c:pt>
                <c:pt idx="14">
                  <c:v>248</c:v>
                </c:pt>
                <c:pt idx="15">
                  <c:v>239</c:v>
                </c:pt>
                <c:pt idx="16">
                  <c:v>251</c:v>
                </c:pt>
                <c:pt idx="17">
                  <c:v>273</c:v>
                </c:pt>
                <c:pt idx="18">
                  <c:v>276</c:v>
                </c:pt>
                <c:pt idx="19">
                  <c:v>298</c:v>
                </c:pt>
                <c:pt idx="20">
                  <c:v>292</c:v>
                </c:pt>
                <c:pt idx="21">
                  <c:v>292</c:v>
                </c:pt>
                <c:pt idx="22">
                  <c:v>293</c:v>
                </c:pt>
                <c:pt idx="23">
                  <c:v>284</c:v>
                </c:pt>
                <c:pt idx="24">
                  <c:v>277</c:v>
                </c:pt>
                <c:pt idx="25">
                  <c:v>275</c:v>
                </c:pt>
                <c:pt idx="26">
                  <c:v>279</c:v>
                </c:pt>
                <c:pt idx="27">
                  <c:v>270</c:v>
                </c:pt>
                <c:pt idx="28">
                  <c:v>276</c:v>
                </c:pt>
                <c:pt idx="29">
                  <c:v>282</c:v>
                </c:pt>
                <c:pt idx="30">
                  <c:v>294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Elektroniikka- ja sähköteollisuus </c:v>
                </c:pt>
              </c:strCache>
            </c:strRef>
          </c:tx>
          <c:spPr>
            <a:solidFill>
              <a:schemeClr val="accent2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365</c:v>
                </c:pt>
                <c:pt idx="1">
                  <c:v>379</c:v>
                </c:pt>
                <c:pt idx="2">
                  <c:v>418</c:v>
                </c:pt>
                <c:pt idx="3">
                  <c:v>381</c:v>
                </c:pt>
                <c:pt idx="4">
                  <c:v>368</c:v>
                </c:pt>
                <c:pt idx="5">
                  <c:v>386</c:v>
                </c:pt>
                <c:pt idx="6">
                  <c:v>355</c:v>
                </c:pt>
                <c:pt idx="7">
                  <c:v>387</c:v>
                </c:pt>
                <c:pt idx="8">
                  <c:v>418</c:v>
                </c:pt>
                <c:pt idx="9">
                  <c:v>426</c:v>
                </c:pt>
                <c:pt idx="10">
                  <c:v>262</c:v>
                </c:pt>
                <c:pt idx="11">
                  <c:v>290</c:v>
                </c:pt>
                <c:pt idx="12">
                  <c:v>270</c:v>
                </c:pt>
                <c:pt idx="13">
                  <c:v>366</c:v>
                </c:pt>
                <c:pt idx="14">
                  <c:v>322</c:v>
                </c:pt>
                <c:pt idx="15">
                  <c:v>320</c:v>
                </c:pt>
                <c:pt idx="16">
                  <c:v>346</c:v>
                </c:pt>
                <c:pt idx="17">
                  <c:v>356</c:v>
                </c:pt>
                <c:pt idx="18">
                  <c:v>374</c:v>
                </c:pt>
                <c:pt idx="19">
                  <c:v>377</c:v>
                </c:pt>
                <c:pt idx="20">
                  <c:v>381</c:v>
                </c:pt>
                <c:pt idx="21">
                  <c:v>371</c:v>
                </c:pt>
                <c:pt idx="22">
                  <c:v>381</c:v>
                </c:pt>
                <c:pt idx="23">
                  <c:v>388</c:v>
                </c:pt>
                <c:pt idx="24">
                  <c:v>397</c:v>
                </c:pt>
                <c:pt idx="25">
                  <c:v>394</c:v>
                </c:pt>
                <c:pt idx="26">
                  <c:v>411</c:v>
                </c:pt>
                <c:pt idx="27">
                  <c:v>403</c:v>
                </c:pt>
                <c:pt idx="28">
                  <c:v>408</c:v>
                </c:pt>
                <c:pt idx="29">
                  <c:v>398</c:v>
                </c:pt>
                <c:pt idx="30">
                  <c:v>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11867120"/>
        <c:axId val="511867512"/>
      </c:barChart>
      <c:catAx>
        <c:axId val="51186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1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1186751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11867512"/>
        <c:scaling>
          <c:orientation val="minMax"/>
          <c:max val="3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0" b="1" i="0" u="none" strike="noStrike" baseline="0">
                <a:solidFill>
                  <a:srgbClr val="002060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511867120"/>
        <c:crosses val="autoZero"/>
        <c:crossBetween val="between"/>
      </c:valAx>
      <c:spPr>
        <a:noFill/>
        <a:ln w="1262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4938662455655905E-2"/>
          <c:y val="0.88514756323370913"/>
          <c:w val="0.90823909726739438"/>
          <c:h val="0.11485243676629089"/>
        </c:manualLayout>
      </c:layout>
      <c:overlay val="0"/>
      <c:spPr>
        <a:solidFill>
          <a:schemeClr val="bg1"/>
        </a:solidFill>
        <a:ln w="3155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0933615801912E-2"/>
          <c:y val="8.3809523809523806E-2"/>
          <c:w val="0.94731732405922042"/>
          <c:h val="0.773333333333333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Euroalue</c:v>
                </c:pt>
              </c:strCache>
            </c:strRef>
          </c:tx>
          <c:spPr>
            <a:solidFill>
              <a:schemeClr val="tx1"/>
            </a:solidFill>
            <a:ln w="318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1.5</c:v>
                </c:pt>
                <c:pt idx="1">
                  <c:v>1.7</c:v>
                </c:pt>
                <c:pt idx="2">
                  <c:v>1.6</c:v>
                </c:pt>
                <c:pt idx="3">
                  <c:v>1.5</c:v>
                </c:pt>
                <c:pt idx="4">
                  <c:v>1.5</c:v>
                </c:pt>
                <c:pt idx="5">
                  <c:v>1.4</c:v>
                </c:pt>
                <c:pt idx="6">
                  <c:v>1.3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Saksa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Sheet1!$C$2:$C$8</c:f>
              <c:numCache>
                <c:formatCode>#,##0.0</c:formatCode>
                <c:ptCount val="7"/>
                <c:pt idx="0">
                  <c:v>1.8</c:v>
                </c:pt>
                <c:pt idx="1">
                  <c:v>1.9</c:v>
                </c:pt>
                <c:pt idx="2">
                  <c:v>1.6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Venäjä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-3.9</c:v>
                </c:pt>
                <c:pt idx="1">
                  <c:v>-0.1</c:v>
                </c:pt>
                <c:pt idx="2">
                  <c:v>1.5</c:v>
                </c:pt>
                <c:pt idx="3">
                  <c:v>1.9</c:v>
                </c:pt>
                <c:pt idx="4">
                  <c:v>2</c:v>
                </c:pt>
                <c:pt idx="5">
                  <c:v>2.2999999999999998</c:v>
                </c:pt>
                <c:pt idx="6">
                  <c:v>2.2999999999999998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2.5</c:v>
                </c:pt>
                <c:pt idx="1">
                  <c:v>2.6</c:v>
                </c:pt>
                <c:pt idx="2">
                  <c:v>2.5</c:v>
                </c:pt>
                <c:pt idx="3">
                  <c:v>2.5</c:v>
                </c:pt>
                <c:pt idx="4">
                  <c:v>2.2999999999999998</c:v>
                </c:pt>
                <c:pt idx="5">
                  <c:v>2.2999999999999998</c:v>
                </c:pt>
                <c:pt idx="6">
                  <c:v>2.2000000000000002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Brasilia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-2.8</c:v>
                </c:pt>
                <c:pt idx="1">
                  <c:v>-1</c:v>
                </c:pt>
                <c:pt idx="2">
                  <c:v>1.2</c:v>
                </c:pt>
                <c:pt idx="3">
                  <c:v>2</c:v>
                </c:pt>
                <c:pt idx="4">
                  <c:v>2.5</c:v>
                </c:pt>
                <c:pt idx="5">
                  <c:v>2.7</c:v>
                </c:pt>
                <c:pt idx="6">
                  <c:v>2.7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Kiina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6.8</c:v>
                </c:pt>
                <c:pt idx="1">
                  <c:v>6.5</c:v>
                </c:pt>
                <c:pt idx="2">
                  <c:v>6.3</c:v>
                </c:pt>
                <c:pt idx="3">
                  <c:v>6.2</c:v>
                </c:pt>
                <c:pt idx="4">
                  <c:v>6</c:v>
                </c:pt>
                <c:pt idx="5">
                  <c:v>6</c:v>
                </c:pt>
                <c:pt idx="6">
                  <c:v>5.6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Intia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7.5</c:v>
                </c:pt>
                <c:pt idx="1">
                  <c:v>7.8</c:v>
                </c:pt>
                <c:pt idx="2">
                  <c:v>7.9</c:v>
                </c:pt>
                <c:pt idx="3">
                  <c:v>7.6</c:v>
                </c:pt>
                <c:pt idx="4">
                  <c:v>7.7</c:v>
                </c:pt>
                <c:pt idx="5">
                  <c:v>7.7</c:v>
                </c:pt>
                <c:pt idx="6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9122552"/>
        <c:axId val="469122944"/>
      </c:barChart>
      <c:catAx>
        <c:axId val="469122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5" b="1" i="0" u="none" strike="noStrike" baseline="0">
                <a:solidFill>
                  <a:srgbClr val="002060"/>
                </a:solidFill>
                <a:latin typeface="Arial Narrow"/>
                <a:ea typeface="Arial Narrow"/>
                <a:cs typeface="Arial Narrow"/>
              </a:defRPr>
            </a:pPr>
            <a:endParaRPr lang="fi-FI"/>
          </a:p>
        </c:txPr>
        <c:crossAx val="469122944"/>
        <c:crosses val="autoZero"/>
        <c:auto val="1"/>
        <c:lblAlgn val="ctr"/>
        <c:lblOffset val="100"/>
        <c:tickLblSkip val="1"/>
        <c:noMultiLvlLbl val="0"/>
      </c:catAx>
      <c:valAx>
        <c:axId val="469122944"/>
        <c:scaling>
          <c:orientation val="minMax"/>
          <c:max val="8.5"/>
          <c:min val="-4.5"/>
        </c:scaling>
        <c:delete val="0"/>
        <c:axPos val="b"/>
        <c:majorGridlines>
          <c:spPr>
            <a:ln w="3187">
              <a:solidFill>
                <a:schemeClr val="tx1"/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 w="3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5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9122552"/>
        <c:crosses val="autoZero"/>
        <c:crossBetween val="between"/>
        <c:majorUnit val="1"/>
        <c:minorUnit val="0.5"/>
      </c:valAx>
      <c:spPr>
        <a:noFill/>
        <a:ln w="25400">
          <a:noFill/>
        </a:ln>
      </c:spPr>
    </c:plotArea>
    <c:legend>
      <c:legendPos val="b"/>
      <c:legendEntry>
        <c:idx val="5"/>
        <c:txPr>
          <a:bodyPr/>
          <a:lstStyle/>
          <a:p>
            <a:pPr>
              <a:defRPr sz="1400" b="1" i="0" u="none" strike="noStrike" baseline="0">
                <a:solidFill>
                  <a:srgbClr val="002060"/>
                </a:solidFill>
                <a:latin typeface="Arial Narrow"/>
                <a:ea typeface="Arial Narrow"/>
                <a:cs typeface="Arial Narrow"/>
              </a:defRPr>
            </a:pPr>
            <a:endParaRPr lang="fi-FI"/>
          </a:p>
        </c:txPr>
      </c:legendEntry>
      <c:layout>
        <c:manualLayout>
          <c:xMode val="edge"/>
          <c:yMode val="edge"/>
          <c:x val="9.0101272333182311E-2"/>
          <c:y val="0.94857142857142862"/>
          <c:w val="0.62986223533877861"/>
          <c:h val="5.1259779568606764E-2"/>
        </c:manualLayout>
      </c:layout>
      <c:overlay val="0"/>
      <c:spPr>
        <a:noFill/>
        <a:ln w="2549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 Narrow"/>
              <a:ea typeface="Arial Narrow"/>
              <a:cs typeface="Arial Narrow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31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138823437413"/>
          <c:y val="7.0765493196747867E-2"/>
          <c:w val="0.71995212031015243"/>
          <c:h val="0.835561753954721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7100.1</c:v>
                </c:pt>
                <c:pt idx="2">
                  <c:v>8028.2</c:v>
                </c:pt>
                <c:pt idx="3">
                  <c:v>7815.7</c:v>
                </c:pt>
                <c:pt idx="4">
                  <c:v>8526.1</c:v>
                </c:pt>
                <c:pt idx="5">
                  <c:v>8948.7999999999993</c:v>
                </c:pt>
                <c:pt idx="6">
                  <c:v>8398.5</c:v>
                </c:pt>
                <c:pt idx="7">
                  <c:v>8477.4</c:v>
                </c:pt>
                <c:pt idx="8">
                  <c:v>9177.7999999999993</c:v>
                </c:pt>
                <c:pt idx="9">
                  <c:v>9081.6</c:v>
                </c:pt>
                <c:pt idx="10">
                  <c:v>10620.3</c:v>
                </c:pt>
                <c:pt idx="11">
                  <c:v>9412.2999999999993</c:v>
                </c:pt>
                <c:pt idx="12">
                  <c:v>10803.9</c:v>
                </c:pt>
                <c:pt idx="13">
                  <c:v>10834.7</c:v>
                </c:pt>
                <c:pt idx="14">
                  <c:v>10313.200000000001</c:v>
                </c:pt>
                <c:pt idx="15">
                  <c:v>10838.8</c:v>
                </c:pt>
                <c:pt idx="16">
                  <c:v>9338.1</c:v>
                </c:pt>
                <c:pt idx="17">
                  <c:v>6182.5</c:v>
                </c:pt>
                <c:pt idx="18">
                  <c:v>6402</c:v>
                </c:pt>
                <c:pt idx="19">
                  <c:v>6583.4</c:v>
                </c:pt>
                <c:pt idx="20">
                  <c:v>7627.6</c:v>
                </c:pt>
                <c:pt idx="21">
                  <c:v>6989.7</c:v>
                </c:pt>
                <c:pt idx="22">
                  <c:v>7095.5</c:v>
                </c:pt>
                <c:pt idx="23">
                  <c:v>7035</c:v>
                </c:pt>
                <c:pt idx="24">
                  <c:v>9210.7000000000007</c:v>
                </c:pt>
                <c:pt idx="25">
                  <c:v>8337.9</c:v>
                </c:pt>
                <c:pt idx="26">
                  <c:v>8448.7999999999993</c:v>
                </c:pt>
                <c:pt idx="27">
                  <c:v>7598.1</c:v>
                </c:pt>
                <c:pt idx="28">
                  <c:v>9483.1</c:v>
                </c:pt>
                <c:pt idx="29">
                  <c:v>8114.9</c:v>
                </c:pt>
                <c:pt idx="30">
                  <c:v>8507.7999999999993</c:v>
                </c:pt>
                <c:pt idx="31">
                  <c:v>7459</c:v>
                </c:pt>
                <c:pt idx="32">
                  <c:v>8771.9</c:v>
                </c:pt>
                <c:pt idx="33">
                  <c:v>6935.7</c:v>
                </c:pt>
                <c:pt idx="34">
                  <c:v>7289</c:v>
                </c:pt>
                <c:pt idx="35">
                  <c:v>6652.8</c:v>
                </c:pt>
                <c:pt idx="36">
                  <c:v>7503</c:v>
                </c:pt>
                <c:pt idx="37">
                  <c:v>7395.1</c:v>
                </c:pt>
                <c:pt idx="38">
                  <c:v>7546.8</c:v>
                </c:pt>
                <c:pt idx="39">
                  <c:v>8804.7999999999993</c:v>
                </c:pt>
                <c:pt idx="40">
                  <c:v>7792.7</c:v>
                </c:pt>
                <c:pt idx="41">
                  <c:v>6741.7</c:v>
                </c:pt>
                <c:pt idx="42">
                  <c:v>8599.4</c:v>
                </c:pt>
                <c:pt idx="43">
                  <c:v>7045.1</c:v>
                </c:pt>
                <c:pt idx="44">
                  <c:v>8010.7</c:v>
                </c:pt>
                <c:pt idx="45">
                  <c:v>6763.8</c:v>
                </c:pt>
                <c:pt idx="46">
                  <c:v>6551.3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5726.3</c:v>
                </c:pt>
                <c:pt idx="2">
                  <c:v>6782.6</c:v>
                </c:pt>
                <c:pt idx="3">
                  <c:v>6618.2</c:v>
                </c:pt>
                <c:pt idx="4">
                  <c:v>6989.2</c:v>
                </c:pt>
                <c:pt idx="5">
                  <c:v>7667.5</c:v>
                </c:pt>
                <c:pt idx="6">
                  <c:v>6801.7</c:v>
                </c:pt>
                <c:pt idx="7">
                  <c:v>6992.2</c:v>
                </c:pt>
                <c:pt idx="8">
                  <c:v>7822.5</c:v>
                </c:pt>
                <c:pt idx="9">
                  <c:v>7524.4</c:v>
                </c:pt>
                <c:pt idx="10">
                  <c:v>8900.4</c:v>
                </c:pt>
                <c:pt idx="11">
                  <c:v>7886.3</c:v>
                </c:pt>
                <c:pt idx="12">
                  <c:v>9029.4</c:v>
                </c:pt>
                <c:pt idx="13">
                  <c:v>8896.7999999999993</c:v>
                </c:pt>
                <c:pt idx="14">
                  <c:v>8125.9</c:v>
                </c:pt>
                <c:pt idx="15">
                  <c:v>9007.7000000000007</c:v>
                </c:pt>
                <c:pt idx="16">
                  <c:v>7528.3</c:v>
                </c:pt>
                <c:pt idx="17">
                  <c:v>4879.3</c:v>
                </c:pt>
                <c:pt idx="18">
                  <c:v>4900.8999999999996</c:v>
                </c:pt>
                <c:pt idx="19">
                  <c:v>5176.3999999999996</c:v>
                </c:pt>
                <c:pt idx="20">
                  <c:v>5924.8</c:v>
                </c:pt>
                <c:pt idx="21">
                  <c:v>5218.6000000000004</c:v>
                </c:pt>
                <c:pt idx="22">
                  <c:v>5579.4</c:v>
                </c:pt>
                <c:pt idx="23">
                  <c:v>5460.7</c:v>
                </c:pt>
                <c:pt idx="24">
                  <c:v>6848.4</c:v>
                </c:pt>
                <c:pt idx="25">
                  <c:v>5873</c:v>
                </c:pt>
                <c:pt idx="26">
                  <c:v>6562</c:v>
                </c:pt>
                <c:pt idx="27">
                  <c:v>5712.3</c:v>
                </c:pt>
                <c:pt idx="28">
                  <c:v>7174.7</c:v>
                </c:pt>
                <c:pt idx="29">
                  <c:v>6051.1</c:v>
                </c:pt>
                <c:pt idx="30">
                  <c:v>6569.3</c:v>
                </c:pt>
                <c:pt idx="31">
                  <c:v>6008.7</c:v>
                </c:pt>
                <c:pt idx="32">
                  <c:v>7041.8</c:v>
                </c:pt>
                <c:pt idx="33">
                  <c:v>5144.3999999999996</c:v>
                </c:pt>
                <c:pt idx="34">
                  <c:v>5489.9</c:v>
                </c:pt>
                <c:pt idx="35">
                  <c:v>5186.3</c:v>
                </c:pt>
                <c:pt idx="36">
                  <c:v>5859.3</c:v>
                </c:pt>
                <c:pt idx="37">
                  <c:v>5371.7</c:v>
                </c:pt>
                <c:pt idx="38">
                  <c:v>5575.7</c:v>
                </c:pt>
                <c:pt idx="39">
                  <c:v>6569.7</c:v>
                </c:pt>
                <c:pt idx="40">
                  <c:v>5847</c:v>
                </c:pt>
                <c:pt idx="41">
                  <c:v>4750.3</c:v>
                </c:pt>
                <c:pt idx="42">
                  <c:v>6365.5</c:v>
                </c:pt>
                <c:pt idx="43">
                  <c:v>5396</c:v>
                </c:pt>
                <c:pt idx="44">
                  <c:v>5688.5</c:v>
                </c:pt>
                <c:pt idx="45">
                  <c:v>4737.7</c:v>
                </c:pt>
                <c:pt idx="46">
                  <c:v>4641.8999999999996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1358</c:v>
                </c:pt>
                <c:pt idx="2">
                  <c:v>1237.3</c:v>
                </c:pt>
                <c:pt idx="3">
                  <c:v>1196.7</c:v>
                </c:pt>
                <c:pt idx="4">
                  <c:v>1531.2</c:v>
                </c:pt>
                <c:pt idx="5">
                  <c:v>1270.5999999999999</c:v>
                </c:pt>
                <c:pt idx="6">
                  <c:v>1586.8</c:v>
                </c:pt>
                <c:pt idx="7">
                  <c:v>1475.7</c:v>
                </c:pt>
                <c:pt idx="8">
                  <c:v>1335.2</c:v>
                </c:pt>
                <c:pt idx="9">
                  <c:v>1526.4</c:v>
                </c:pt>
                <c:pt idx="10">
                  <c:v>1697</c:v>
                </c:pt>
                <c:pt idx="11">
                  <c:v>1496</c:v>
                </c:pt>
                <c:pt idx="12">
                  <c:v>1760.3</c:v>
                </c:pt>
                <c:pt idx="13">
                  <c:v>1886.8</c:v>
                </c:pt>
                <c:pt idx="14">
                  <c:v>2158.6999999999998</c:v>
                </c:pt>
                <c:pt idx="15">
                  <c:v>1774.1</c:v>
                </c:pt>
                <c:pt idx="16">
                  <c:v>1772.6</c:v>
                </c:pt>
                <c:pt idx="17">
                  <c:v>1258.9000000000001</c:v>
                </c:pt>
                <c:pt idx="18">
                  <c:v>1471.2</c:v>
                </c:pt>
                <c:pt idx="19">
                  <c:v>1369.7</c:v>
                </c:pt>
                <c:pt idx="20">
                  <c:v>1677.2</c:v>
                </c:pt>
                <c:pt idx="21">
                  <c:v>1744.5</c:v>
                </c:pt>
                <c:pt idx="22">
                  <c:v>1483.4</c:v>
                </c:pt>
                <c:pt idx="23">
                  <c:v>1516.8</c:v>
                </c:pt>
                <c:pt idx="24">
                  <c:v>2265.3000000000002</c:v>
                </c:pt>
                <c:pt idx="25">
                  <c:v>2342.3000000000002</c:v>
                </c:pt>
                <c:pt idx="26">
                  <c:v>1807.6</c:v>
                </c:pt>
                <c:pt idx="27">
                  <c:v>1776.9</c:v>
                </c:pt>
                <c:pt idx="28">
                  <c:v>2197.9</c:v>
                </c:pt>
                <c:pt idx="29">
                  <c:v>1904.8</c:v>
                </c:pt>
                <c:pt idx="30">
                  <c:v>1829.7</c:v>
                </c:pt>
                <c:pt idx="31">
                  <c:v>1370.9</c:v>
                </c:pt>
                <c:pt idx="32">
                  <c:v>1643.5</c:v>
                </c:pt>
                <c:pt idx="33">
                  <c:v>1663</c:v>
                </c:pt>
                <c:pt idx="34">
                  <c:v>1688.3</c:v>
                </c:pt>
                <c:pt idx="35">
                  <c:v>1361.6</c:v>
                </c:pt>
                <c:pt idx="36">
                  <c:v>1526.4</c:v>
                </c:pt>
                <c:pt idx="37">
                  <c:v>1889.3</c:v>
                </c:pt>
                <c:pt idx="38">
                  <c:v>1841.4</c:v>
                </c:pt>
                <c:pt idx="39">
                  <c:v>2140.4</c:v>
                </c:pt>
                <c:pt idx="40">
                  <c:v>1771.5</c:v>
                </c:pt>
                <c:pt idx="41">
                  <c:v>1820.5</c:v>
                </c:pt>
                <c:pt idx="42">
                  <c:v>2063.9</c:v>
                </c:pt>
                <c:pt idx="43">
                  <c:v>1519.4</c:v>
                </c:pt>
                <c:pt idx="44">
                  <c:v>2176</c:v>
                </c:pt>
                <c:pt idx="45">
                  <c:v>1837.2</c:v>
                </c:pt>
                <c:pt idx="46">
                  <c:v>1722.4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9123336"/>
        <c:axId val="469123728"/>
      </c:lineChart>
      <c:catAx>
        <c:axId val="4691233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912372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469123728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9123336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999113409376055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0.08522</cdr:x>
      <cdr:y>0.87473</cdr:y>
    </cdr:from>
    <cdr:to>
      <cdr:x>0.82796</cdr:x>
      <cdr:y>0.96783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10044" y="3551156"/>
          <a:ext cx="7059780" cy="37798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0.07069</cdr:x>
      <cdr:y>0.86068</cdr:y>
    </cdr:from>
    <cdr:to>
      <cdr:x>0.80387</cdr:x>
      <cdr:y>0.95214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74807" y="3556583"/>
          <a:ext cx="6998732" cy="377961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0.63222</cdr:x>
      <cdr:y>0.82292</cdr:y>
    </cdr:from>
    <cdr:to>
      <cdr:x>0.7518</cdr:x>
      <cdr:y>0.89875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827230" y="3702845"/>
          <a:ext cx="1102171" cy="3412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 smtClean="0">
              <a:solidFill>
                <a:srgbClr val="0070C0"/>
              </a:solidFill>
            </a:rPr>
            <a:t>-21 %</a:t>
          </a:r>
          <a:endParaRPr lang="fi-FI" sz="1600" dirty="0">
            <a:solidFill>
              <a:srgbClr val="0070C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5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69027" y="133453"/>
            <a:ext cx="1591608" cy="267654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>
              <a:defRPr sz="1200"/>
            </a:lvl1pPr>
          </a:lstStyle>
          <a:p>
            <a:fld id="{C00E7FB0-2770-FE42-B382-AF1968F826D3}" type="datetimeFigureOut">
              <a:t>5.9.2016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0" y="240513"/>
            <a:ext cx="1557229" cy="1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t>5.9.2016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9588" y="509588"/>
            <a:ext cx="382746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1" rIns="91404" bIns="45701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7"/>
            <a:ext cx="7941310" cy="3058953"/>
          </a:xfrm>
          <a:prstGeom prst="rect">
            <a:avLst/>
          </a:prstGeom>
        </p:spPr>
        <p:txBody>
          <a:bodyPr vert="horz" lIns="91404" tIns="45701" rIns="91404" bIns="4570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7854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Teollisuuden</a:t>
            </a:r>
            <a:r>
              <a:rPr lang="en-GB" dirty="0" smtClean="0"/>
              <a:t> </a:t>
            </a:r>
            <a:r>
              <a:rPr lang="en-GB" dirty="0" err="1" smtClean="0"/>
              <a:t>yritykset</a:t>
            </a:r>
            <a:r>
              <a:rPr lang="en-GB" dirty="0" smtClean="0"/>
              <a:t> </a:t>
            </a:r>
            <a:r>
              <a:rPr lang="en-GB" dirty="0" err="1" smtClean="0"/>
              <a:t>tuovat</a:t>
            </a:r>
            <a:r>
              <a:rPr lang="en-GB" dirty="0" smtClean="0"/>
              <a:t> </a:t>
            </a:r>
            <a:r>
              <a:rPr lang="en-GB" dirty="0" err="1" smtClean="0"/>
              <a:t>tällä</a:t>
            </a:r>
            <a:r>
              <a:rPr lang="en-GB" dirty="0" smtClean="0"/>
              <a:t> </a:t>
            </a:r>
            <a:r>
              <a:rPr lang="en-GB" dirty="0" err="1" smtClean="0"/>
              <a:t>hetkellä</a:t>
            </a:r>
            <a:r>
              <a:rPr lang="en-GB" dirty="0" smtClean="0"/>
              <a:t> </a:t>
            </a:r>
            <a:r>
              <a:rPr lang="en-GB" dirty="0" err="1" smtClean="0"/>
              <a:t>noin</a:t>
            </a:r>
            <a:r>
              <a:rPr lang="en-GB" dirty="0" smtClean="0"/>
              <a:t> 80 </a:t>
            </a:r>
            <a:r>
              <a:rPr lang="en-GB" dirty="0" err="1" smtClean="0"/>
              <a:t>prosenttia</a:t>
            </a:r>
            <a:r>
              <a:rPr lang="en-GB" dirty="0" smtClean="0"/>
              <a:t> </a:t>
            </a:r>
            <a:r>
              <a:rPr lang="en-GB" dirty="0" err="1" smtClean="0"/>
              <a:t>Suomen</a:t>
            </a:r>
            <a:r>
              <a:rPr lang="en-GB" dirty="0" smtClean="0"/>
              <a:t> </a:t>
            </a:r>
            <a:r>
              <a:rPr lang="en-GB" dirty="0" err="1" smtClean="0"/>
              <a:t>vientituloista</a:t>
            </a:r>
            <a:r>
              <a:rPr lang="en-GB" dirty="0" smtClean="0"/>
              <a:t>.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Tämän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keskeisen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vientisektorin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tuotantokapasiteetti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Suomessa</a:t>
            </a:r>
            <a:r>
              <a:rPr lang="en-GB" baseline="0" dirty="0" smtClean="0"/>
              <a:t> on </a:t>
            </a:r>
            <a:r>
              <a:rPr lang="en-GB" baseline="0" dirty="0" err="1" smtClean="0"/>
              <a:t>vähentynyt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noin</a:t>
            </a:r>
            <a:r>
              <a:rPr lang="en-GB" baseline="0" dirty="0" smtClean="0"/>
              <a:t> 20 </a:t>
            </a:r>
            <a:r>
              <a:rPr lang="en-GB" baseline="0" dirty="0" err="1" smtClean="0"/>
              <a:t>prosenttia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vuoden</a:t>
            </a:r>
            <a:r>
              <a:rPr lang="en-GB" baseline="0" dirty="0" smtClean="0"/>
              <a:t> 2008 </a:t>
            </a:r>
            <a:r>
              <a:rPr lang="en-GB" baseline="0" dirty="0" err="1" smtClean="0"/>
              <a:t>jälkeen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Vaikka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teollisuuden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tuotteiden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kysyntä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kasvaisi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merkittävästikin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nykyinen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tuotantokapasiteetti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riitä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sellaiseen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tuotantoon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vientiin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mikä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Suomella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vuonna</a:t>
            </a:r>
            <a:r>
              <a:rPr lang="en-GB" baseline="0" dirty="0" smtClean="0"/>
              <a:t> 2008. </a:t>
            </a:r>
            <a:r>
              <a:rPr lang="en-GB" baseline="0" dirty="0" err="1" smtClean="0"/>
              <a:t>Tuotannosta</a:t>
            </a:r>
            <a:r>
              <a:rPr lang="en-GB" baseline="0" dirty="0" smtClean="0"/>
              <a:t> on </a:t>
            </a:r>
            <a:r>
              <a:rPr lang="en-GB" baseline="0" dirty="0" err="1" smtClean="0"/>
              <a:t>hävinnyt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paljon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suurta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volyymituotantoa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Investointien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avulla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tätä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menetettyä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liiketoimintaa</a:t>
            </a:r>
            <a:r>
              <a:rPr lang="en-GB" baseline="0" dirty="0" smtClean="0"/>
              <a:t> on </a:t>
            </a:r>
            <a:r>
              <a:rPr lang="en-GB" baseline="0" dirty="0" err="1" smtClean="0"/>
              <a:t>mahdollista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palauttaa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saada</a:t>
            </a:r>
            <a:r>
              <a:rPr lang="en-GB" baseline="0" dirty="0" smtClean="0"/>
              <a:t> Suomi </a:t>
            </a:r>
            <a:r>
              <a:rPr lang="en-GB" baseline="0" dirty="0" err="1" smtClean="0"/>
              <a:t>uuteen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nousuun</a:t>
            </a:r>
            <a:r>
              <a:rPr lang="en-GB" baseline="0" dirty="0" smtClean="0"/>
              <a:t>. </a:t>
            </a:r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>
                <a:solidFill>
                  <a:prstClr val="black"/>
                </a:solidFill>
              </a:rPr>
              <a:pPr/>
              <a:t>64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74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67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97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65E00D-85A8-40DE-A50B-F7A9AF42EB3E}" type="datetime1">
              <a:rPr lang="fi-FI" smtClean="0">
                <a:solidFill>
                  <a:prstClr val="black"/>
                </a:solidFill>
              </a:rPr>
              <a:pPr/>
              <a:t>5.9.2016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68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50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69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45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93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09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80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5284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84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93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90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28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1625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91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9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3173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>
                <a:solidFill>
                  <a:prstClr val="black"/>
                </a:solidFill>
              </a:rPr>
              <a:pPr/>
              <a:t>99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57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101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75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102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53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120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0271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7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362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>
                <a:solidFill>
                  <a:prstClr val="black"/>
                </a:solidFill>
              </a:rPr>
              <a:pPr/>
              <a:t>13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34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21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46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6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6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7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7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7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8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8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8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9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9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0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0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1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1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1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1.xml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2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2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2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2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3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3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3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4.xml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4.xml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4.xml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4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5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5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5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4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6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6.xml"/></Relationships>
</file>

<file path=ppt/slideLayouts/_rels/slideLayout4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6.xml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6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6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6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6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6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6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6.xml"/></Relationships>
</file>

<file path=ppt/slideLayouts/_rels/slideLayout4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7.xml"/></Relationships>
</file>

<file path=ppt/slideLayouts/_rels/slideLayout4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7.xml"/></Relationships>
</file>

<file path=ppt/slideLayouts/_rels/slideLayout4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7.xml"/></Relationships>
</file>

<file path=ppt/slideLayouts/_rels/slideLayout4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7.xml"/></Relationships>
</file>

<file path=ppt/slideLayouts/_rels/slideLayout4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7.xml"/></Relationships>
</file>

<file path=ppt/slideLayouts/_rels/slideLayout4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7.xml"/></Relationships>
</file>

<file path=ppt/slideLayouts/_rels/slideLayout4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7.xml"/></Relationships>
</file>

<file path=ppt/slideLayouts/_rels/slideLayout4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7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7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7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7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7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7.xml"/></Relationships>
</file>

<file path=ppt/slideLayouts/_rels/slideLayout4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8.xml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8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8.xml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8.xml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8.xml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8.xml"/></Relationships>
</file>

<file path=ppt/slideLayouts/_rels/slideLayout4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8.xml"/></Relationships>
</file>

<file path=ppt/slideLayouts/_rels/slideLayout4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8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8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8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8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8.xml"/></Relationships>
</file>

<file path=ppt/slideLayouts/_rels/slideLayout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8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8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8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9.xml"/></Relationships>
</file>

<file path=ppt/slideLayouts/_rels/slideLayout5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9.xml"/></Relationships>
</file>

<file path=ppt/slideLayouts/_rels/slideLayout5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9.xml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9.xml"/></Relationships>
</file>

<file path=ppt/slideLayouts/_rels/slideLayout5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9.xml"/></Relationships>
</file>

<file path=ppt/slideLayouts/_rels/slideLayout5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9.xml"/></Relationships>
</file>

<file path=ppt/slideLayouts/_rels/slideLayout5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9.xml"/></Relationships>
</file>

<file path=ppt/slideLayouts/_rels/slideLayout5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9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9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9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9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9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9.xml"/></Relationships>
</file>

<file path=ppt/slideLayouts/_rels/slideLayout5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0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0.xml"/></Relationships>
</file>

<file path=ppt/slideLayouts/_rels/slideLayout5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0.xml"/></Relationships>
</file>

<file path=ppt/slideLayouts/_rels/slideLayout5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0.xml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0.xml"/></Relationships>
</file>

<file path=ppt/slideLayouts/_rels/slideLayout5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0.xml"/></Relationships>
</file>

<file path=ppt/slideLayouts/_rels/slideLayout5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0.xml"/></Relationships>
</file>

<file path=ppt/slideLayouts/_rels/slideLayout5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0.xml"/></Relationships>
</file>

<file path=ppt/slideLayouts/_rels/slideLayout5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0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0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0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0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0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0.xml"/></Relationships>
</file>

<file path=ppt/slideLayouts/_rels/slideLayout5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1.xml"/></Relationships>
</file>

<file path=ppt/slideLayouts/_rels/slideLayout5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1.xml"/></Relationships>
</file>

<file path=ppt/slideLayouts/_rels/slideLayout5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1.xml"/></Relationships>
</file>

<file path=ppt/slideLayouts/_rels/slideLayout5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1.xml"/></Relationships>
</file>

<file path=ppt/slideLayouts/_rels/slideLayout5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1.xml"/></Relationships>
</file>

<file path=ppt/slideLayouts/_rels/slideLayout5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1.xml"/></Relationships>
</file>

<file path=ppt/slideLayouts/_rels/slideLayout5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1.xml"/></Relationships>
</file>

<file path=ppt/slideLayouts/_rels/slideLayout5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1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1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1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1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1.xml"/></Relationships>
</file>

<file path=ppt/slideLayouts/_rels/slideLayout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1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1.xml"/></Relationships>
</file>

<file path=ppt/slideLayouts/_rels/slideLayout5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2.xml"/></Relationships>
</file>

<file path=ppt/slideLayouts/_rels/slideLayout5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2.xml"/></Relationships>
</file>

<file path=ppt/slideLayouts/_rels/slideLayout5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2.xml"/></Relationships>
</file>

<file path=ppt/slideLayouts/_rels/slideLayout5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2.xml"/></Relationships>
</file>

<file path=ppt/slideLayouts/_rels/slideLayout5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2.xml"/></Relationships>
</file>

<file path=ppt/slideLayouts/_rels/slideLayout5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2.xml"/></Relationships>
</file>

<file path=ppt/slideLayouts/_rels/slideLayout5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2.xml"/></Relationships>
</file>

<file path=ppt/slideLayouts/_rels/slideLayout5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2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2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2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2.xml"/></Relationships>
</file>

<file path=ppt/slideLayouts/_rels/slideLayout5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2.xml"/></Relationships>
</file>

<file path=ppt/slideLayouts/_rels/slideLayout5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3.xml"/></Relationships>
</file>

<file path=ppt/slideLayouts/_rels/slideLayout5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3.xml"/></Relationships>
</file>

<file path=ppt/slideLayouts/_rels/slideLayout5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3.xml"/></Relationships>
</file>

<file path=ppt/slideLayouts/_rels/slideLayout5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3.xml"/></Relationships>
</file>

<file path=ppt/slideLayouts/_rels/slideLayout5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3.xml"/></Relationships>
</file>

<file path=ppt/slideLayouts/_rels/slideLayout5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3.xml"/></Relationships>
</file>

<file path=ppt/slideLayouts/_rels/slideLayout5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3.xml"/></Relationships>
</file>

<file path=ppt/slideLayouts/_rels/slideLayout5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3.xml"/></Relationships>
</file>

<file path=ppt/slideLayouts/_rels/slideLayout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3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3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3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3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3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3.xml"/></Relationships>
</file>

<file path=ppt/slideLayouts/_rels/slideLayout5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4.xml"/></Relationships>
</file>

<file path=ppt/slideLayouts/_rels/slideLayout5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4.xml"/></Relationships>
</file>

<file path=ppt/slideLayouts/_rels/slideLayout5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4.xml"/></Relationships>
</file>

<file path=ppt/slideLayouts/_rels/slideLayout5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4.xml"/></Relationships>
</file>

<file path=ppt/slideLayouts/_rels/slideLayout5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4.xml"/></Relationships>
</file>

<file path=ppt/slideLayouts/_rels/slideLayout5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4.xml"/></Relationships>
</file>

<file path=ppt/slideLayouts/_rels/slideLayout5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4.xml"/></Relationships>
</file>

<file path=ppt/slideLayouts/_rels/slideLayout5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4.xml"/></Relationships>
</file>

<file path=ppt/slideLayouts/_rels/slideLayout5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4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4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4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4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4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4.xml"/></Relationships>
</file>

<file path=ppt/slideLayouts/_rels/slideLayout6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4.xml"/></Relationships>
</file>

<file path=ppt/slideLayouts/_rels/slideLayout6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5.xml"/></Relationships>
</file>

<file path=ppt/slideLayouts/_rels/slideLayout6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5.xml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5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5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5.xml"/></Relationships>
</file>

<file path=ppt/slideLayouts/_rels/slideLayout6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6.xml"/></Relationships>
</file>

<file path=ppt/slideLayouts/_rels/slideLayout6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6.xml"/></Relationships>
</file>

<file path=ppt/slideLayouts/_rels/slideLayout6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6.xml"/></Relationships>
</file>

<file path=ppt/slideLayouts/_rels/slideLayout6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6.xml"/></Relationships>
</file>

<file path=ppt/slideLayouts/_rels/slideLayout6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6.xml"/></Relationships>
</file>

<file path=ppt/slideLayouts/_rels/slideLayout6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6.xml"/></Relationships>
</file>

<file path=ppt/slideLayouts/_rels/slideLayout6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6.xml"/></Relationships>
</file>

<file path=ppt/slideLayouts/_rels/slideLayout6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6.xml"/></Relationships>
</file>

<file path=ppt/slideLayouts/_rels/slideLayout6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6.xml"/></Relationships>
</file>

<file path=ppt/slideLayouts/_rels/slideLayout6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6.xml"/></Relationships>
</file>

<file path=ppt/slideLayouts/_rels/slideLayout6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6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6.xml"/></Relationships>
</file>

<file path=ppt/slideLayouts/_rels/slideLayout6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6.xml"/></Relationships>
</file>

<file path=ppt/slideLayouts/_rels/slideLayout6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6.xml"/></Relationships>
</file>

<file path=ppt/slideLayouts/_rels/slideLayout6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7.xml"/></Relationships>
</file>

<file path=ppt/slideLayouts/_rels/slideLayout6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7.xml"/></Relationships>
</file>

<file path=ppt/slideLayouts/_rels/slideLayout6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7.xml"/></Relationships>
</file>

<file path=ppt/slideLayouts/_rels/slideLayout6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7.xml"/></Relationships>
</file>

<file path=ppt/slideLayouts/_rels/slideLayout6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7.xml"/></Relationships>
</file>

<file path=ppt/slideLayouts/_rels/slideLayout6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7.xml"/></Relationships>
</file>

<file path=ppt/slideLayouts/_rels/slideLayout6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7.xml"/></Relationships>
</file>

<file path=ppt/slideLayouts/_rels/slideLayout6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7.xml"/></Relationships>
</file>

<file path=ppt/slideLayouts/_rels/slideLayout6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7.xml"/></Relationships>
</file>

<file path=ppt/slideLayouts/_rels/slideLayout6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7.xml"/></Relationships>
</file>

<file path=ppt/slideLayouts/_rels/slideLayout6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7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7.xml"/></Relationships>
</file>

<file path=ppt/slideLayouts/_rels/slideLayout6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7.xml"/></Relationships>
</file>

<file path=ppt/slideLayouts/_rels/slideLayout6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8.xml"/></Relationships>
</file>

<file path=ppt/slideLayouts/_rels/slideLayout6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8.xml"/></Relationships>
</file>

<file path=ppt/slideLayouts/_rels/slideLayout6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8.xml"/></Relationships>
</file>

<file path=ppt/slideLayouts/_rels/slideLayout6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8.xml"/></Relationships>
</file>

<file path=ppt/slideLayouts/_rels/slideLayout6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8.xml"/></Relationships>
</file>

<file path=ppt/slideLayouts/_rels/slideLayout6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8.xml"/></Relationships>
</file>

<file path=ppt/slideLayouts/_rels/slideLayout6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8.xml"/></Relationships>
</file>

<file path=ppt/slideLayouts/_rels/slideLayout6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8.xml"/></Relationships>
</file>

<file path=ppt/slideLayouts/_rels/slideLayout6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8.xml"/></Relationships>
</file>

<file path=ppt/slideLayouts/_rels/slideLayout6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8.xml"/></Relationships>
</file>

<file path=ppt/slideLayouts/_rels/slideLayout6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8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8.xml"/></Relationships>
</file>

<file path=ppt/slideLayouts/_rels/slideLayout6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8.xml"/></Relationships>
</file>

<file path=ppt/slideLayouts/_rels/slideLayout6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8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8.xml"/></Relationships>
</file>

<file path=ppt/slideLayouts/_rels/slideLayout6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9.xml"/></Relationships>
</file>

<file path=ppt/slideLayouts/_rels/slideLayout6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9.xml"/></Relationships>
</file>

<file path=ppt/slideLayouts/_rels/slideLayout6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9.xml"/></Relationships>
</file>

<file path=ppt/slideLayouts/_rels/slideLayout6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9.xml"/></Relationships>
</file>

<file path=ppt/slideLayouts/_rels/slideLayout6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9.xml"/></Relationships>
</file>

<file path=ppt/slideLayouts/_rels/slideLayout6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9.xml"/></Relationships>
</file>

<file path=ppt/slideLayouts/_rels/slideLayout6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9.xml"/></Relationships>
</file>

<file path=ppt/slideLayouts/_rels/slideLayout6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9.xml"/></Relationships>
</file>

<file path=ppt/slideLayouts/_rels/slideLayout6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9.xml"/></Relationships>
</file>

<file path=ppt/slideLayouts/_rels/slideLayout6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9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9.xml"/></Relationships>
</file>

<file path=ppt/slideLayouts/_rels/slideLayout6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9.xml"/></Relationships>
</file>

<file path=ppt/slideLayouts/_rels/slideLayout6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9.xml"/></Relationships>
</file>

<file path=ppt/slideLayouts/_rels/slideLayout6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0.xml"/></Relationships>
</file>

<file path=ppt/slideLayouts/_rels/slideLayout6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0.xml"/></Relationships>
</file>

<file path=ppt/slideLayouts/_rels/slideLayout6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0.xml"/></Relationships>
</file>

<file path=ppt/slideLayouts/_rels/slideLayout6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0.xml"/></Relationships>
</file>

<file path=ppt/slideLayouts/_rels/slideLayout6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0.xml"/></Relationships>
</file>

<file path=ppt/slideLayouts/_rels/slideLayout6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0.xml"/></Relationships>
</file>

<file path=ppt/slideLayouts/_rels/slideLayout6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0.xml"/></Relationships>
</file>

<file path=ppt/slideLayouts/_rels/slideLayout6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0.xml"/></Relationships>
</file>

<file path=ppt/slideLayouts/_rels/slideLayout6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0.xml"/></Relationships>
</file>

<file path=ppt/slideLayouts/_rels/slideLayout6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0.xml"/></Relationships>
</file>

<file path=ppt/slideLayouts/_rels/slideLayout6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0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0.xml"/></Relationships>
</file>

<file path=ppt/slideLayouts/_rels/slideLayout7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0.xml"/></Relationships>
</file>

<file path=ppt/slideLayouts/_rels/slideLayout7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0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0.xml"/></Relationships>
</file>

<file path=ppt/slideLayouts/_rels/slideLayout7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1.xml"/></Relationships>
</file>

<file path=ppt/slideLayouts/_rels/slideLayout7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1.xml"/></Relationships>
</file>

<file path=ppt/slideLayouts/_rels/slideLayout7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1.xml"/></Relationships>
</file>

<file path=ppt/slideLayouts/_rels/slideLayout7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1.xml"/></Relationships>
</file>

<file path=ppt/slideLayouts/_rels/slideLayout7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1.xml"/></Relationships>
</file>

<file path=ppt/slideLayouts/_rels/slideLayout7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1.xml"/></Relationships>
</file>

<file path=ppt/slideLayouts/_rels/slideLayout7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1.xml"/></Relationships>
</file>

<file path=ppt/slideLayouts/_rels/slideLayout7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1.xml"/></Relationships>
</file>

<file path=ppt/slideLayouts/_rels/slideLayout7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1.xml"/></Relationships>
</file>

<file path=ppt/slideLayouts/_rels/slideLayout7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1.xml"/></Relationships>
</file>

<file path=ppt/slideLayouts/_rels/slideLayout7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1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1.xml"/></Relationships>
</file>

<file path=ppt/slideLayouts/_rels/slideLayout7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1.xml"/></Relationships>
</file>

<file path=ppt/slideLayouts/_rels/slideLayout7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1.xml"/></Relationships>
</file>

<file path=ppt/slideLayouts/_rels/slideLayout7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2.xml"/></Relationships>
</file>

<file path=ppt/slideLayouts/_rels/slideLayout7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2.xml"/></Relationships>
</file>

<file path=ppt/slideLayouts/_rels/slideLayout7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2.xml"/></Relationships>
</file>

<file path=ppt/slideLayouts/_rels/slideLayout7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2.xml"/></Relationships>
</file>

<file path=ppt/slideLayouts/_rels/slideLayout7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2.xml"/></Relationships>
</file>

<file path=ppt/slideLayouts/_rels/slideLayout7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2.xml"/></Relationships>
</file>

<file path=ppt/slideLayouts/_rels/slideLayout7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2.xml"/></Relationships>
</file>

<file path=ppt/slideLayouts/_rels/slideLayout7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2.xml"/></Relationships>
</file>

<file path=ppt/slideLayouts/_rels/slideLayout7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2.xml"/></Relationships>
</file>

<file path=ppt/slideLayouts/_rels/slideLayout7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2.xml"/></Relationships>
</file>

<file path=ppt/slideLayouts/_rels/slideLayout7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2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2.xml"/></Relationships>
</file>

<file path=ppt/slideLayouts/_rels/slideLayout7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2.xml"/></Relationships>
</file>

<file path=ppt/slideLayouts/_rels/slideLayout7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2.xml"/></Relationships>
</file>

<file path=ppt/slideLayouts/_rels/slideLayout7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3.xml"/></Relationships>
</file>

<file path=ppt/slideLayouts/_rels/slideLayout7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3.xml"/></Relationships>
</file>

<file path=ppt/slideLayouts/_rels/slideLayout7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3.xml"/></Relationships>
</file>

<file path=ppt/slideLayouts/_rels/slideLayout7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3.xml"/></Relationships>
</file>

<file path=ppt/slideLayouts/_rels/slideLayout7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3.xml"/></Relationships>
</file>

<file path=ppt/slideLayouts/_rels/slideLayout7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3.xml"/></Relationships>
</file>

<file path=ppt/slideLayouts/_rels/slideLayout7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3.xml"/></Relationships>
</file>

<file path=ppt/slideLayouts/_rels/slideLayout7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3.xml"/></Relationships>
</file>

<file path=ppt/slideLayouts/_rels/slideLayout7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3.xml"/></Relationships>
</file>

<file path=ppt/slideLayouts/_rels/slideLayout7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3.xml"/></Relationships>
</file>

<file path=ppt/slideLayouts/_rels/slideLayout7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3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3.xml"/></Relationships>
</file>

<file path=ppt/slideLayouts/_rels/slideLayout7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3.xml"/></Relationships>
</file>

<file path=ppt/slideLayouts/_rels/slideLayout7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3.xml"/></Relationships>
</file>

<file path=ppt/slideLayouts/_rels/slideLayout7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3.xml"/></Relationships>
</file>

<file path=ppt/slideLayouts/_rels/slideLayout7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4.xml"/></Relationships>
</file>

<file path=ppt/slideLayouts/_rels/slideLayout7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4.xml"/></Relationships>
</file>

<file path=ppt/slideLayouts/_rels/slideLayout7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4.xml"/></Relationships>
</file>

<file path=ppt/slideLayouts/_rels/slideLayout7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4.xml"/></Relationships>
</file>

<file path=ppt/slideLayouts/_rels/slideLayout7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4.xml"/></Relationships>
</file>

<file path=ppt/slideLayouts/_rels/slideLayout7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4.xml"/></Relationships>
</file>

<file path=ppt/slideLayouts/_rels/slideLayout7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4.xml"/></Relationships>
</file>

<file path=ppt/slideLayouts/_rels/slideLayout7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4.xml"/></Relationships>
</file>

<file path=ppt/slideLayouts/_rels/slideLayout7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4.xml"/></Relationships>
</file>

<file path=ppt/slideLayouts/_rels/slideLayout7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4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7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4.xml"/></Relationships>
</file>

<file path=ppt/slideLayouts/_rels/slideLayout7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4.xml"/></Relationships>
</file>

<file path=ppt/slideLayouts/_rels/slideLayout7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4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7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4.xml"/></Relationships>
</file>

<file path=ppt/slideLayouts/_rels/slideLayout7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5.xml"/></Relationships>
</file>

<file path=ppt/slideLayouts/_rels/slideLayout7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5.xml"/></Relationships>
</file>

<file path=ppt/slideLayouts/_rels/slideLayout7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5.xml"/></Relationships>
</file>

<file path=ppt/slideLayouts/_rels/slideLayout7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5.xml"/></Relationships>
</file>

<file path=ppt/slideLayouts/_rels/slideLayout7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5.xml"/></Relationships>
</file>

<file path=ppt/slideLayouts/_rels/slideLayout7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5.xml"/></Relationships>
</file>

<file path=ppt/slideLayouts/_rels/slideLayout7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5.xml"/></Relationships>
</file>

<file path=ppt/slideLayouts/_rels/slideLayout7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5.xml"/></Relationships>
</file>

<file path=ppt/slideLayouts/_rels/slideLayout7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5.xml"/></Relationships>
</file>

<file path=ppt/slideLayouts/_rels/slideLayout7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5.xml"/></Relationships>
</file>

<file path=ppt/slideLayouts/_rels/slideLayout7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5.xml"/></Relationships>
</file>

<file path=ppt/slideLayouts/_rels/slideLayout7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5.xml"/></Relationships>
</file>

<file path=ppt/slideLayouts/_rels/slideLayout7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5.xml"/></Relationships>
</file>

<file path=ppt/slideLayouts/_rels/slideLayout7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5.xml"/></Relationships>
</file>

<file path=ppt/slideLayouts/_rels/slideLayout7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6.xml"/></Relationships>
</file>

<file path=ppt/slideLayouts/_rels/slideLayout7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6.xml"/></Relationships>
</file>

<file path=ppt/slideLayouts/_rels/slideLayout7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6.xml"/></Relationships>
</file>

<file path=ppt/slideLayouts/_rels/slideLayout7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6.xml"/></Relationships>
</file>

<file path=ppt/slideLayouts/_rels/slideLayout8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6.xml"/></Relationships>
</file>

<file path=ppt/slideLayouts/_rels/slideLayout8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6.xml"/></Relationships>
</file>

<file path=ppt/slideLayouts/_rels/slideLayout8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6.xml"/></Relationships>
</file>

<file path=ppt/slideLayouts/_rels/slideLayout8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6.xml"/></Relationships>
</file>

<file path=ppt/slideLayouts/_rels/slideLayout8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6.xml"/></Relationships>
</file>

<file path=ppt/slideLayouts/_rels/slideLayout8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6.xml"/></Relationships>
</file>

<file path=ppt/slideLayouts/_rels/slideLayout8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6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6.xml"/></Relationships>
</file>

<file path=ppt/slideLayouts/_rels/slideLayout8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6.xml"/></Relationships>
</file>

<file path=ppt/slideLayouts/_rels/slideLayout8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6.xml"/></Relationships>
</file>

<file path=ppt/slideLayouts/_rels/slideLayout8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6.xml"/></Relationships>
</file>

<file path=ppt/slideLayouts/_rels/slideLayout8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7.xml"/></Relationships>
</file>

<file path=ppt/slideLayouts/_rels/slideLayout8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7.xml"/></Relationships>
</file>

<file path=ppt/slideLayouts/_rels/slideLayout8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7.xml"/></Relationships>
</file>

<file path=ppt/slideLayouts/_rels/slideLayout8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7.xml"/></Relationships>
</file>

<file path=ppt/slideLayouts/_rels/slideLayout8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7.xml"/></Relationships>
</file>

<file path=ppt/slideLayouts/_rels/slideLayout8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7.xml"/></Relationships>
</file>

<file path=ppt/slideLayouts/_rels/slideLayout8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7.xml"/></Relationships>
</file>

<file path=ppt/slideLayouts/_rels/slideLayout8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7.xml"/></Relationships>
</file>

<file path=ppt/slideLayouts/_rels/slideLayout8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7.xml"/></Relationships>
</file>

<file path=ppt/slideLayouts/_rels/slideLayout8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7.xml"/></Relationships>
</file>

<file path=ppt/slideLayouts/_rels/slideLayout8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7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7.xml"/></Relationships>
</file>

<file path=ppt/slideLayouts/_rels/slideLayout8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7.xml"/></Relationships>
</file>

<file path=ppt/slideLayouts/_rels/slideLayout8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7.xml"/></Relationships>
</file>

<file path=ppt/slideLayouts/_rels/slideLayout8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8.xml"/></Relationships>
</file>

<file path=ppt/slideLayouts/_rels/slideLayout8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8.xml"/></Relationships>
</file>

<file path=ppt/slideLayouts/_rels/slideLayout8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8.xml"/></Relationships>
</file>

<file path=ppt/slideLayouts/_rels/slideLayout8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8.xml"/></Relationships>
</file>

<file path=ppt/slideLayouts/_rels/slideLayout8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8.xml"/></Relationships>
</file>

<file path=ppt/slideLayouts/_rels/slideLayout8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8.xml"/></Relationships>
</file>

<file path=ppt/slideLayouts/_rels/slideLayout8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8.xml"/></Relationships>
</file>

<file path=ppt/slideLayouts/_rels/slideLayout8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8.xml"/></Relationships>
</file>

<file path=ppt/slideLayouts/_rels/slideLayout8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8.xml"/></Relationships>
</file>

<file path=ppt/slideLayouts/_rels/slideLayout8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8.xml"/></Relationships>
</file>

<file path=ppt/slideLayouts/_rels/slideLayout8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8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8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8.xml"/></Relationships>
</file>

<file path=ppt/slideLayouts/_rels/slideLayout8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8.xml"/></Relationships>
</file>

<file path=ppt/slideLayouts/_rels/slideLayout8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8.xml"/></Relationships>
</file>

<file path=ppt/slideLayouts/_rels/slideLayout8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9.xml"/></Relationships>
</file>

<file path=ppt/slideLayouts/_rels/slideLayout8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9.xml"/></Relationships>
</file>

<file path=ppt/slideLayouts/_rels/slideLayout8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9.xml"/></Relationships>
</file>

<file path=ppt/slideLayouts/_rels/slideLayout8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9.xml"/></Relationships>
</file>

<file path=ppt/slideLayouts/_rels/slideLayout8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9.xml"/></Relationships>
</file>

<file path=ppt/slideLayouts/_rels/slideLayout8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9.xml"/></Relationships>
</file>

<file path=ppt/slideLayouts/_rels/slideLayout8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9.xml"/></Relationships>
</file>

<file path=ppt/slideLayouts/_rels/slideLayout8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9.xml"/></Relationships>
</file>

<file path=ppt/slideLayouts/_rels/slideLayout8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9.xml"/></Relationships>
</file>

<file path=ppt/slideLayouts/_rels/slideLayout8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9.xml"/></Relationships>
</file>

<file path=ppt/slideLayouts/_rels/slideLayout8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9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8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9.xml"/></Relationships>
</file>

<file path=ppt/slideLayouts/_rels/slideLayout8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9.xml"/></Relationships>
</file>

<file path=ppt/slideLayouts/_rels/slideLayout8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9.xml"/></Relationships>
</file>

<file path=ppt/slideLayouts/_rels/slideLayout8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9.xml"/></Relationships>
</file>

<file path=ppt/slideLayouts/_rels/slideLayout8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0.xml"/></Relationships>
</file>

<file path=ppt/slideLayouts/_rels/slideLayout8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0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0.xml"/></Relationships>
</file>

<file path=ppt/slideLayouts/_rels/slideLayout8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0.xml"/></Relationships>
</file>

<file path=ppt/slideLayouts/_rels/slideLayout8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0.xml"/></Relationships>
</file>

<file path=ppt/slideLayouts/_rels/slideLayout8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0.xml"/></Relationships>
</file>

<file path=ppt/slideLayouts/_rels/slideLayout8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0.xml"/></Relationships>
</file>

<file path=ppt/slideLayouts/_rels/slideLayout8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0.xml"/></Relationships>
</file>

<file path=ppt/slideLayouts/_rels/slideLayout8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0.xml"/></Relationships>
</file>

<file path=ppt/slideLayouts/_rels/slideLayout8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0.xml"/></Relationships>
</file>

<file path=ppt/slideLayouts/_rels/slideLayout8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0.xml"/></Relationships>
</file>

<file path=ppt/slideLayouts/_rels/slideLayout8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0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8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0.xml"/></Relationships>
</file>

<file path=ppt/slideLayouts/_rels/slideLayout8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0.xml"/></Relationships>
</file>

<file path=ppt/slideLayouts/_rels/slideLayout8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0.xml"/></Relationships>
</file>

<file path=ppt/slideLayouts/_rels/slideLayout8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0.xml"/></Relationships>
</file>

<file path=ppt/slideLayouts/_rels/slideLayout8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1.xml"/></Relationships>
</file>

<file path=ppt/slideLayouts/_rels/slideLayout8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1.xml"/></Relationships>
</file>

<file path=ppt/slideLayouts/_rels/slideLayout8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1.xml"/></Relationships>
</file>

<file path=ppt/slideLayouts/_rels/slideLayout8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1.xml"/></Relationships>
</file>

<file path=ppt/slideLayouts/_rels/slideLayout8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1.xml"/></Relationships>
</file>

<file path=ppt/slideLayouts/_rels/slideLayout8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1.xml"/></Relationships>
</file>

<file path=ppt/slideLayouts/_rels/slideLayout8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1.xml"/></Relationships>
</file>

<file path=ppt/slideLayouts/_rels/slideLayout8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1.xml"/></Relationships>
</file>

<file path=ppt/slideLayouts/_rels/slideLayout8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1.xml"/></Relationships>
</file>

<file path=ppt/slideLayouts/_rels/slideLayout8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1.xml"/></Relationships>
</file>

<file path=ppt/slideLayouts/_rels/slideLayout8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1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1.xml"/></Relationships>
</file>

<file path=ppt/slideLayouts/_rels/slideLayout9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1.xml"/></Relationships>
</file>

<file path=ppt/slideLayouts/_rels/slideLayout9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1.xml"/></Relationships>
</file>

<file path=ppt/slideLayouts/_rels/slideLayout9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1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3334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9F5A611-9F18-46DD-A508-804C16061ED5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77336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B43527E-EC97-4B3E-9E5A-6018CC18E98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8724065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DCC06A-5B37-4ADC-835A-CAA9E179B7F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5916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AD64AA-8CBC-43A4-B003-7F31C5D99949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1172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C19332F-4680-4D22-83DE-7BFEC1B0DD1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52279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421E7F-D5AB-4633-A014-7F328CCAD5BA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0319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87574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54539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F6B6EC-0CAB-4D54-91CE-5821B7BB9FC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20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C8E24328-B8EF-4049-98BA-B3E844894925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83497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D4F0B546-1A4C-4B22-9E0D-AFEEA6AB1EF1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970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D30AFA2-1E47-4AFF-8367-3B80F91877B6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343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AF7E6AA-18CA-4E34-AC77-7394B5650732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6072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A41ED48A-D1E7-4E21-BFE5-67FCED234B2A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99694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312FE93-496F-4C55-84F5-1B1446219CEF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42500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E6B65E3-B95B-4AB4-914D-8F1B664105DD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97665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38062FB-72A3-428C-9901-4D0E60BFCFCA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957116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0B4B7CC-89A4-417D-86BD-2218DE16B64B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282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93A1142-3D70-4A7B-868B-800EDC98191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0122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ABD09F0-2577-4AB7-9E7C-3A3CEFDF397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3706327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C8A0EBB-281C-4625-A17C-10F9D554C99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843728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C49596-AECE-490D-9CD3-88F3185F9D7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0204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D11EFF9-82A2-439C-A922-C672A1AC1733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4750435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EDEC1CD-AAE8-46F9-ADBE-84CE0538629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8161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2BB9C4F-17B2-4784-890D-6ECB1400CC2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34491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16080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86309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9EEB85-C9F4-4DDE-8BA9-7EDDBFA68C9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65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318C723A-C92B-4768-A47A-90C63CB1DE5F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02078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438D3031-08BD-465A-B718-23F1B4DA78EF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7727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83EFE8C-3786-4940-874E-E059B3903EE9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7443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643AA673-9D95-4CC6-9F8E-585734C45497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05664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F53197DC-1708-40F6-BE30-B9F3E6EF8D9E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5616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Content_ 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8D3D6F-60D0-46FA-A6EA-AE2C77B9D0A2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077390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9E62CB32-15D9-4DE6-B473-1502DADE2A05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3985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ADF17FC-2B25-4F79-BF64-57428DEEE4E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7013348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F2C3F0B-41C3-4A2C-B0C8-21C2D5BADBB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1020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86061DD-5DCE-47D0-BDEB-946F7CCD778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59144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3586265-A195-4796-9984-17A8AE64362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806984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607E99C-D843-457B-AFB6-3DF5F965561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01611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2EC43A-4A0B-4C3F-985B-98D3823CC2E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4318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C5664B1-4226-4762-A4D4-723D5AD9DD2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9377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C594628-6E3A-47EC-9C7B-1C52E9FA5C8B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61079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78498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Content_and_Pictur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BEBDF18-5384-479A-BB33-2739D160796A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243123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2186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F8372B-1619-4204-9C63-9D845F5FAC0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123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D71CEBBA-80C7-4DAF-B24E-50B49E86BBFD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73357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E4A26D3F-D0D2-4E88-B4B1-5E0D88E4CB2A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6000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48E6080-A3FE-4FF3-91F6-AD2F86BBDF88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39756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1296137D-78A8-4709-9150-AD3A23380C94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5373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9AEB18B-509C-486A-988B-9DC83E3C30D1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97927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1E4FD476-9226-4F3C-8B96-6202FA325DE7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52382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BF44643-84B4-4986-8102-12EC128168D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8604503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171E5BC-5128-43B3-A99E-8EAC6D18DFE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172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86042B-D071-433B-ADED-028ABF9662ED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760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B231DE7-E3AE-4FAE-96CE-2D512ACFBDB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18568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FBAE8AE-C4A1-4913-9C75-1CDC667AB33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424035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F85991A-C2DE-49AD-96C2-7BE21DD082B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8818704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952945-4B40-43E1-B2A5-0A783588EBB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7244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48BDEA8-8E1A-4779-852D-6473C6ECDBDB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81034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F8B43F8-4AFA-45EB-8CA7-4596AC2D59CB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42547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99902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23254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FF3DAF-5536-455A-BADA-403610D429E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67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18DE8E7D-FC14-4233-8CE2-87568EF8AC7B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2832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35E56EF-E7B6-44B6-86B3-6759AD7E404B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781764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D67CC811-B480-4A1A-B861-3A239FF5AD0F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8463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3944B278-FC78-4E6B-B95F-FA42C65A27D2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89516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0C0F6EAC-ABD6-4129-BDF1-D7272E4B937D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47709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BB7B5EEA-851B-4578-BCA4-9E350F6A16CF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73964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530CA8F-5515-4404-B668-7F2457234894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604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70F52B7-C20B-41B5-A944-816DB3122449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9410392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5F4FBD2-D298-4421-8A7D-97B770ADD7C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5004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CC3F2E0-4309-499A-ABE7-60D0B6CD81D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61677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F2A1DCB-BAED-4E76-B184-DA284B51ABF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8882477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3119A95-4C4B-415C-BD23-CC2D4A9527C9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695253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BF15454-73F6-409B-9A70-181FCE7FF752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638535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DD30D9-F70B-42FF-910B-92B51134D96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65282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7A22994-329C-4CE4-BD12-83007C4B86F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43878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D60BBB7-EF68-4F9F-B14A-C58EDB6002D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5426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99CC1-BB47-49BC-8599-46FC151F54AE}" type="datetime1">
              <a:rPr lang="fi-FI" smtClean="0">
                <a:solidFill>
                  <a:srgbClr val="002664"/>
                </a:solidFill>
              </a:rPr>
              <a:t>5.9.2016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9336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07168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3584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99FEB2-AA9B-4C8B-B043-415677BEDB8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17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B188541E-7008-4BA8-9A23-A5698FCF6B0A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46758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542D2786-6068-4048-8EBD-118A48F8AB63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89456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734E729-8C8E-4690-AAFC-EDD7B45AB840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427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E8866-3B1D-4E73-A1B0-EC2C23B8C4F8}" type="datetime1">
              <a:rPr lang="fi-FI" smtClean="0">
                <a:solidFill>
                  <a:srgbClr val="002664"/>
                </a:solidFill>
              </a:rPr>
              <a:t>5.9.2016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7560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63AA428B-8346-4CF1-937C-5703D1D9C403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47036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9074E6B1-A2D5-4BEA-B165-39AF522701BD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95282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D5380A10-C74B-42CC-AB10-EFBEB4CB8CDF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26469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E391C45-DF93-45F8-A97B-DE50ED37095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6118721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8DBEE5D-BDD2-4EBE-9BA6-5FEEA4642D9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0741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BAD4E31-F65E-427B-A4BB-85CFB1276AE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31819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F87268C-696D-4BB9-ABD8-144F038C6C5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0487674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978B235-FDB7-4060-993E-B1FE1D87AC9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4954718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9B08F0-9E9B-438B-BAFA-0C0D2941192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7965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33C2EC5-0C01-420E-A1AB-F9B1AFE811D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2537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22384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C41E817-1794-4AA1-AAC1-879942A0F8E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24813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972B79BA-E186-4E5D-B97C-95A934E6C8A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0469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F96DD3-C060-4160-A015-3C508D904B33}" type="datetime1">
              <a:rPr lang="fi-FI" smtClean="0">
                <a:solidFill>
                  <a:srgbClr val="002664"/>
                </a:solidFill>
              </a:rPr>
              <a:t>5.9.2016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9194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81324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61376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534D1E-D7AF-41EC-A181-D8A8783A66CA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39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E7E4EE41-061D-43DA-84D1-C1F0790F864B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42777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8261E0-3970-429B-A820-E4973E5547D9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08783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574B1587-8B77-4C14-B0BC-1F4C2AF722D8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7094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694E106C-1427-4624-91B2-8E5D362B482C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4334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2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47254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43878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BDD90AEA-BD3B-40DB-BAA6-9AF6AA68C2CA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41875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3EF89586-E92A-4ADF-AD0F-A259F8B95DE0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04916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3F72D3F-B821-4402-B720-C6CF0000357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9622419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CB4303B-23F8-4B8A-82C6-9B8B247AED8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0631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B0143CD-0C33-498C-838F-D2E9EAA6A30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34314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E82452B-B0EC-4904-8DCC-8283046999A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2193278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7720C5C-288C-4ECB-8530-6E49998EE5A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0039839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3351D8-85D1-4AD3-B140-A0AEC3F2479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8965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3E9A061-D0EB-4782-A577-19DDD840685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72954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B7D5867-B22C-4B09-9647-48A62D3929C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0570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F5C7B2-C6C9-4BD8-94EB-AEDFDFCBB53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57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74870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38293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0AA80A-BC35-4E5D-90A8-DDDFB58211C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1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8BB25D5-EC86-4E89-BBFD-4A5265EFE296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4182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F3D10C76-AD4C-435D-B1DD-2B6DD73BA33A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67096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2FB1959B-4792-42A4-9B3E-80AB2281D619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58880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6CC4284D-4D11-43D6-BD26-78FB084C7A11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2473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1672780F-6DA7-462A-AA43-D4D259FE4461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35278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B429B1D-B695-43ED-9C62-C2B02913F6FF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83299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A9976EB-A0C9-4B8E-B6B3-A39F86B06D1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92934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B2A2603C-7C43-402C-A3CF-FBF651B86148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86602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A25752E-9543-4AD0-96F7-3496CBFFFB8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0060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17568FC-52CF-4864-9174-6960082D304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67285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8CC63B7-ABFF-4BB3-9A59-E30996402AD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7122686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F662DA4-7A7F-47F4-86A2-D3159BF5BF4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2576678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B98087-E64C-491D-8E8E-62C5BD151C8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1470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5540E98-0841-46B3-A7E3-783711463DB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64993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C4DDBA9-A1AA-4489-937D-D953A6EF1B4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12853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1F6CA7E5-64C9-4D53-9FEC-13405975A6B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8832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542FD3-DE66-462A-B155-F55F5B9F85DF}" type="datetime1">
              <a:rPr lang="fi-FI" smtClean="0">
                <a:solidFill>
                  <a:srgbClr val="002664"/>
                </a:solidFill>
              </a:rPr>
              <a:t>5.9.2016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550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11612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F1FEE140-2BF3-4359-B886-AA5BF1C50393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0458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24801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DABBC6-D353-423B-9E3E-48ECEE4C354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C8E5AAD7-F3AF-4BDB-AF79-3AE37AC66FC5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23838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CF4266DB-7479-4B92-BAD3-74CB4036D347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84378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139AACF4-B43D-424F-A2FE-24DF97360766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49541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DDBEC5AB-5EB5-40DE-AE4B-95ECFEC4761E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1386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F23E2FE4-3E14-44F0-8C97-B92618700E7A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7084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3ECB46A9-7F77-486B-87D3-1B49F0831F69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71510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F4066D2-3CE8-4C17-A6F3-FAD624138BE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9126666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FD30D37-3838-4A7E-9A0F-D76611D6105D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7646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9BCDC26C-B65A-44AD-AFDE-C262DED7BD14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72198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37097F8-CE5E-44AA-A421-B189BCE8752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98248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7A04E54-ACC2-4631-8C31-4AA0C8EC807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0823827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C46B349-60DC-4B0F-B22C-B877B96EB95A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588992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48430B-7B9B-4E36-8B60-76470EE0227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0201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58343CD-EF31-469D-B16D-11D863D32D0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67502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EAAF3FB-1E3D-4308-AA66-20D34339A88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53623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A4E40A-4476-4F88-B768-9C8CB176132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1913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59114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86072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C3F6C0-241A-4D26-97A2-1D719FDF5C3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0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E8C81C31-E525-4460-A12A-0F0A859930D2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1060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7E5B5CC7-B0DC-48DB-8044-F61148038063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88666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064AA307-A79E-493D-8049-1A75C163697A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50977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BB3D72F9-0412-49E2-8BE6-5F131B72C392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38223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37CC79-F112-473C-8C37-EB6E827E393F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23107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99178ACD-727E-4A98-B369-AD6097B0EA28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32765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45B77E01-0833-4790-8913-81268EAA725C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89553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F5E842B-16E8-41FC-A9EE-36F93B840A9B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5748895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298A263-BF40-47FD-8063-662325B8860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8393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62994DE-7FE4-4FC3-BA6E-BB61BDAFAF4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8425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D163C1D-C965-4540-BE2C-FC558740B3B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922931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F33D4180-98AE-49B9-AFF1-2E22B36F5C26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47621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AD61D3C-7383-4DCB-9059-86B426B8028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4431480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3FEBF2-541D-4C84-BF90-E943AFCC93D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9338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5F4ADA7-303A-4366-ABDD-31C97E09439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65970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3335732-8D8C-47C8-85A4-405950F13CB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96433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D81FAA-1F87-41A1-9FEF-DD6373BA164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1423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90514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74063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172BAC-5D06-4991-8FA3-FDDC4B8B046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8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92A4EB47-E90C-4C84-9ADB-8B870E66523B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65704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29F52E3-D679-471E-A27E-1A2BB04FADCB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8573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FC0DB0EA-ED96-4E6E-B95A-D3DCE6676198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80401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B94BFD57-1A0A-461C-AE61-7B40FC2A48BE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70931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2C82F4AC-DF16-4E8C-8C66-4B045FB2533D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56997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08733AE6-E7B2-42E2-A8A2-D04B99DC2D31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22668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5F0CA1BA-E1FC-4CA1-A21A-444B6A053C17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08414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41BF85C-CA0C-4CF6-B299-EF0DE1D1D08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939839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AB5D430-DCE0-42C8-8302-9C18BB0AD3D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9577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C4CD299-2722-49CA-ABB1-C97634A0599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34564"/>
      </p:ext>
    </p:extLst>
  </p:cSld>
  <p:clrMapOvr>
    <a:masterClrMapping/>
  </p:clrMapOvr>
  <p:transition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89EF501-17AE-439E-B1BB-BA3E98D73FA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2377239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550F1C0-445F-4BDA-B6DA-FB1B5AA1A48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159160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96728B-3E5F-4BCC-8C1B-1A387ECC994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6092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101EBAC-D433-4441-BC9C-50361511E5A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424689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95D4AAE-3AA9-48AD-B0FF-D026F8B9435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04840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322B12C-5DE2-4A16-BEFE-51FC9CDCFF19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1563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A2847-309C-4ED4-85C1-AEE2AF115C3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2016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60529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7870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0A718-A518-4439-9BE3-AB31AEA1725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09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19FC789C-C9D2-4A69-9AAA-9FB6EAC5DCBD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08380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74CE73A-E559-4351-82D1-0C3031ACE420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32125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6C294B69-7116-4201-A025-B1037D32A592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66301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71AFA5F7-9C37-41A1-8FE6-BE434B8B8DB2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86012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CF58DEF-4950-4A4A-B72F-83ED060809B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305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668BC716-823B-420B-92F8-4EC69997CD7E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91265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22F73110-45B2-49BB-BE42-A44DA45ED752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14232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7E85C95-252D-4D5D-9E05-12741884EEC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4971079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C47CAFA-4510-4942-B104-4DFB30A26B3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9867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7EECF01-D74E-490A-8FE0-CE8F45219C9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55920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0BC1CF7-8488-444F-8082-5C4AC44777F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1214984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24B2065-EEEC-4A44-93A8-1F8F4DCF9E9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6615086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18A07A-6681-489E-86DE-600EE36914A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0942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BA54872-5901-448A-8D10-BF938EC118C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26854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637E6A7-7134-403C-A183-21817A4995A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30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Thank-you_Polygon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D37A44-6F1A-46DF-A570-DA717F615598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96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F8E2E4F-F249-485B-87D3-986BE8A0358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24828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D6F9AE-D63F-4A39-AF8F-2E950C8FDF89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3952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57238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824223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CA1139-92AF-448F-8875-3A9F0EC91A9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4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B2CF9BDF-D9FD-4B54-8B4E-161D10E55485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38659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D9E6B49-44DC-4952-9972-B3AC4BD51892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35913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18BE673C-43FE-45C8-9D6F-EF24C0752907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43460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7CBB5121-DBC8-4181-A60E-16A0A56A9DC1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84244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3619DDC5-BB4A-45F0-AF9D-50541985665C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17112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2D07D7F5-D959-4623-A43D-48A85F41CBF3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2250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BCDB2F-BFB6-46B7-BD61-DEE07F5F684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8773318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8C6E432-EB63-4812-BA3F-9762143F765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3392497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F4F6B0C-3D93-4AE8-8478-6085AE8079A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9860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BB393D8-9631-49F1-9193-F129346846D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63400"/>
      </p:ext>
    </p:extLst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A0E4E80-E8D0-4709-905B-CD5FAAE632A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884132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CB749D7-B584-4685-A4A8-D0DE5AB625B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8986547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9A87D3-4A65-4CA6-87E2-BA66F2045A8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0030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6BE2F5C-F794-4B08-9CB5-3CB06090F1C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87483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A6C1B73-6F0E-4154-863A-9FB71C0B1B1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25115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34F0B0-6F2B-4BB9-9D2F-2B7AC7EF7DC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0765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04500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7C9F04C-FB0B-459B-B883-6B740672F77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7794627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5253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8CBC76-1ACA-4C17-8F57-96E944F7A29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53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B2960CA6-5BD6-423B-8BAB-8EC8C824F50D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94958"/>
      </p:ext>
    </p:extLst>
  </p:cSld>
  <p:clrMapOvr>
    <a:masterClrMapping/>
  </p:clrMapOvr>
  <p:transition spd="med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E501DF7-8B47-48E1-9AA8-6F92441A7C27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13537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01772EF-726A-476F-A7B7-517E72BAC577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1670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E103EDC2-BB9F-47B4-9DE0-0414F2B70100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02125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42F730E-BD29-49DD-9D56-A24A189AF769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02790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0D6DE8A-6260-42E9-9B7D-120302A1CEBC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8732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9267B3D-41A9-4856-AA7A-279A43E1224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787279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F22D618-26A4-4E38-83B6-F971EA9E566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6993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A78C8E-4FEA-4858-9875-2C2ACF5060E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6169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B4E9AC2-E98F-431B-8AEF-7BE28572AE6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38210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D4D85F5-C8C4-43B8-B075-051AB73FD2A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0411108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08230AB-ABE4-4382-B507-239DE7EBBBDA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075136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FFCAD9-9201-480E-8D34-1EA1294AA199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2650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314FFFC-8784-4F77-A243-31950779C97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09735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6451CEF-7808-4CA1-8182-9A99F8FFB56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3321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3C50F5-7362-4517-893E-EB6CB84639E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1475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52337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843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03A98D-9FA0-449F-A828-89AB59DC5F1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11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58AF356-4D0C-4684-A826-5B3B3F96770A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40303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E780AA7C-2899-4F53-A6C3-71AA0E9C7C93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43966"/>
      </p:ext>
    </p:extLst>
  </p:cSld>
  <p:clrMapOvr>
    <a:masterClrMapping/>
  </p:clrMapOvr>
  <p:transition spd="med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FEB1A85C-D2A0-44CF-B358-6198058E5A5D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60890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9F3E573E-77DD-4910-8257-3DBE5EED3BF1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86559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9FEEB61E-36D6-4B86-BEEC-FAA946162B9C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59571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9BA11409-AC75-4516-A73D-D9028DCE2765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9390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4D9E073E-8E90-4337-B97A-CA4FCBCF9A0A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02772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1EE7A8D-3888-45C3-80F0-248525739D2B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9891555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DC19815-BBE6-4554-9CB2-9F1C6E46988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0720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1B2092A-1034-45F2-B45C-8BD6D508377A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0212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19666ED-AC4B-4D3D-9CEA-850C2BBE164B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2516362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6EF335A-F55C-4602-B3C4-6D0ECA7CC3D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70645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2FA671-A9AB-49E4-ACD7-98B005B8EB7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1084074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03BAEE-B33A-4F0B-8AEF-C36C46FB20B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8940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C524BFE-86C2-4013-A3AD-CDB65F0E883B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11784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2A473A7-2239-4DA7-ABDC-7F88D10FC1C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70995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E8051-B04B-4BD4-A6B1-27A0960AD91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4825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69598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30707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1D2908-7CBE-4BD4-83F7-E67BEFD20C9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637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29B0ACD8-F2A5-4372-9A1B-AB50C366DA33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86298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A041381-9249-4C8D-86FD-EA531294EC58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8253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16642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098263F7-58C4-48AE-84A3-10D5F0781E96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87720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E4F0A3DF-2A64-4A54-AC10-6CA93968161D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50476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1FAADCD2-F0CE-49CA-A2E8-2B4CB75B043C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13545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44C6FB0F-203E-403A-9759-C6839DC1250C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74735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23F0A0A-5120-4CBD-A66A-6154B1FEF33B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3228858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7E6C1A8-6721-4FA5-A73A-8B5879EBE80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13880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CE1A386-2620-4DF3-8895-203D7CF924C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98361"/>
      </p:ext>
    </p:extLst>
  </p:cSld>
  <p:clrMapOvr>
    <a:masterClrMapping/>
  </p:clrMapOvr>
  <p:transition spd="med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1F25D9B-556A-4F7F-95E7-17DC873CEDF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3774669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042B13A-70CC-467C-8BE3-74443629F41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4085647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6CF070-F1E7-4DDC-B2F4-DBA35C24C12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1297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67188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C7E65B7-3A68-4909-9A67-D5260E7AC82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48217"/>
      </p:ext>
    </p:extLst>
  </p:cSld>
  <p:clrMapOvr>
    <a:masterClrMapping/>
  </p:clrMapOvr>
  <p:transition spd="med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EA76E06-B491-49F8-950C-0D69084BC56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07496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739096B7-F298-47EB-BCFE-1D73276A0DE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6116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458FD1-A588-4B20-B563-01D4DF7C0344}" type="datetime1">
              <a:rPr lang="fi-FI" smtClean="0">
                <a:solidFill>
                  <a:srgbClr val="002664"/>
                </a:solidFill>
              </a:rPr>
              <a:t>5.9.2016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9815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05223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54173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DDD4CE-0A8B-4CE4-8AF3-D4D8092ECF5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39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3959DDA1-45C2-4F05-B170-223FD93AA6B9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32731"/>
      </p:ext>
    </p:extLst>
  </p:cSld>
  <p:clrMapOvr>
    <a:masterClrMapping/>
  </p:clrMapOvr>
  <p:transition spd="med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D6B7B75A-27E8-42BC-8D76-DF3200B60870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65054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9BD4DBBC-EAFE-4AF6-954D-511A6E225375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04018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41EDA1-E718-4704-A438-6C5097927C3A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24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618BA9D7-C702-4968-AFE2-8D9AB22CDCDA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2896"/>
      </p:ext>
    </p:extLst>
  </p:cSld>
  <p:clrMapOvr>
    <a:masterClrMapping/>
  </p:clrMapOvr>
  <p:transition spd="med">
    <p:fade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FE77EF6E-7D9E-48E3-85DE-D9E7606F1FA6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35770"/>
      </p:ext>
    </p:extLst>
  </p:cSld>
  <p:clrMapOvr>
    <a:masterClrMapping/>
  </p:clrMapOvr>
  <p:transition spd="med">
    <p:fade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212A7A9-64E7-428D-AB97-18D43EEC8C70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00466"/>
      </p:ext>
    </p:extLst>
  </p:cSld>
  <p:clrMapOvr>
    <a:masterClrMapping/>
  </p:clrMapOvr>
  <p:transition spd="med">
    <p:fade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4E6EF0D-CE2E-405D-AD36-06867EDDE39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0943619"/>
      </p:ext>
    </p:extLst>
  </p:cSld>
  <p:clrMapOvr>
    <a:masterClrMapping/>
  </p:clrMapOvr>
  <p:transition spd="med">
    <p:fade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72800BB-FAE7-4077-8C31-0494125BEFE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2310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FBC7D29-A227-4A33-8809-E0D11A9AFD9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87396"/>
      </p:ext>
    </p:extLst>
  </p:cSld>
  <p:clrMapOvr>
    <a:masterClrMapping/>
  </p:clrMapOvr>
  <p:transition spd="med">
    <p:fade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1E328CF-5B3A-4700-B1E2-F222C4B1286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4998533"/>
      </p:ext>
    </p:extLst>
  </p:cSld>
  <p:clrMapOvr>
    <a:masterClrMapping/>
  </p:clrMapOvr>
  <p:transition spd="med">
    <p:fade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877069F-F0FA-4CDC-9802-BA1B96F7EE7D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9263963"/>
      </p:ext>
    </p:extLst>
  </p:cSld>
  <p:clrMapOvr>
    <a:masterClrMapping/>
  </p:clrMapOvr>
  <p:transition spd="med">
    <p:fade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793B49-3469-4662-A72D-98CF1DBD430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7077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E2FE396-4499-43F7-982D-BF28227DE6E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79834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433D81C8-6F7B-440F-89E7-C788BF2A8388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7660"/>
      </p:ext>
    </p:extLst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5493E73-434D-4107-B62B-75853D34C62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31513"/>
      </p:ext>
    </p:extLst>
  </p:cSld>
  <p:clrMapOvr>
    <a:masterClrMapping/>
  </p:clrMapOvr>
  <p:transition spd="med">
    <p:fade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14314ED2-9A19-4FA6-8FCF-AEF147EBF6B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8732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2945D8-E6FC-4D2B-928B-9F49A8D06AC4}" type="datetime1">
              <a:rPr lang="fi-FI" smtClean="0">
                <a:solidFill>
                  <a:srgbClr val="002664"/>
                </a:solidFill>
              </a:rPr>
              <a:t>5.9.2016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2214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9499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02562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33D804-86BD-4C0D-B65D-E951D774341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12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C2CCB1CB-1225-408D-AB10-91E24BD1B185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3171"/>
      </p:ext>
    </p:extLst>
  </p:cSld>
  <p:clrMapOvr>
    <a:masterClrMapping/>
  </p:clrMapOvr>
  <p:transition spd="med">
    <p:fade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F31526DD-7595-4A14-A04F-53D00CDF1DCB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93280"/>
      </p:ext>
    </p:extLst>
  </p:cSld>
  <p:clrMapOvr>
    <a:masterClrMapping/>
  </p:clrMapOvr>
  <p:transition spd="med">
    <p:fade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AB3682FA-174E-4380-A24B-3D7D48BB90C8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20619"/>
      </p:ext>
    </p:extLst>
  </p:cSld>
  <p:clrMapOvr>
    <a:masterClrMapping/>
  </p:clrMapOvr>
  <p:transition spd="med">
    <p:fade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A7838251-A19E-4614-8967-64964E29011E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9125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ection_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67BFB6D1-8CAC-47E8-A965-92A6CBCC08CF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9021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1B4946D-1963-4291-9A26-7B0D2B73C850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54153"/>
      </p:ext>
    </p:extLst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400A81E2-5DAC-4FBA-A6C3-1C99348BF690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92184"/>
      </p:ext>
    </p:extLst>
  </p:cSld>
  <p:clrMapOvr>
    <a:masterClrMapping/>
  </p:clrMapOvr>
  <p:transition spd="med"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3E37BC64-21E4-4AB6-8655-CB13F6D12606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04272"/>
      </p:ext>
    </p:extLst>
  </p:cSld>
  <p:clrMapOvr>
    <a:masterClrMapping/>
  </p:clrMapOvr>
  <p:transition spd="med"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41AE5AE-95CB-43AA-9C07-FEA84E5FCDC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6568693"/>
      </p:ext>
    </p:extLst>
  </p:cSld>
  <p:clrMapOvr>
    <a:masterClrMapping/>
  </p:clrMapOvr>
  <p:transition spd="med"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5ED8271-49DE-4FE5-BAC8-945F9FA347E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4318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FF99EEA-2867-4BCA-8AD3-916714007269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59794"/>
      </p:ext>
    </p:extLst>
  </p:cSld>
  <p:clrMapOvr>
    <a:masterClrMapping/>
  </p:clrMapOvr>
  <p:transition spd="med"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2F6E336-9B99-4DF1-8CD5-C5D0CFF5510D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9684546"/>
      </p:ext>
    </p:extLst>
  </p:cSld>
  <p:clrMapOvr>
    <a:masterClrMapping/>
  </p:clrMapOvr>
  <p:transition spd="med"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5011F14-20C6-4F37-BAE5-E9D9D4EB57E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9359269"/>
      </p:ext>
    </p:extLst>
  </p:cSld>
  <p:clrMapOvr>
    <a:masterClrMapping/>
  </p:clrMapOvr>
  <p:transition spd="med"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903F14-A4E5-4AD1-8729-D66F9B50E8A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552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5C9E241-953E-4482-A75D-293AC6C5439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47867"/>
      </p:ext>
    </p:extLst>
  </p:cSld>
  <p:clrMapOvr>
    <a:masterClrMapping/>
  </p:clrMapOvr>
  <p:transition spd="med"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43BDFD8-D0D1-450B-9B52-6260517DA74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34721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68DDFC51-EE5B-46D1-BA11-AFF145D6300A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03211"/>
      </p:ext>
    </p:extLst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C0777F-44F6-4953-9C60-F2D42D888DB9}" type="datetime1">
              <a:rPr lang="fi-FI" smtClean="0">
                <a:solidFill>
                  <a:srgbClr val="002664"/>
                </a:solidFill>
              </a:rPr>
              <a:t>5.9.2016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0074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68035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40048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BD6D8C-1963-46AD-8452-38C74D2552B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08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AD37917D-D16E-4D9F-9385-079B0E21C270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47754"/>
      </p:ext>
    </p:extLst>
  </p:cSld>
  <p:clrMapOvr>
    <a:masterClrMapping/>
  </p:clrMapOvr>
  <p:transition spd="med"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20A854E6-FE36-4434-A080-28D7CD97BD00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20874"/>
      </p:ext>
    </p:extLst>
  </p:cSld>
  <p:clrMapOvr>
    <a:masterClrMapping/>
  </p:clrMapOvr>
  <p:transition spd="med"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6B0B08B4-D68C-4300-A39C-488B60484105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07699"/>
      </p:ext>
    </p:extLst>
  </p:cSld>
  <p:clrMapOvr>
    <a:masterClrMapping/>
  </p:clrMapOvr>
  <p:transition spd="med"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4060A7E9-0FD8-455E-804A-C5ECCB6879DB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62626"/>
      </p:ext>
    </p:extLst>
  </p:cSld>
  <p:clrMapOvr>
    <a:masterClrMapping/>
  </p:clrMapOvr>
  <p:transition spd="med"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22CF2139-BB98-4AF0-AF3B-FCFC542F0F58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59711"/>
      </p:ext>
    </p:extLst>
  </p:cSld>
  <p:clrMapOvr>
    <a:masterClrMapping/>
  </p:clrMapOvr>
  <p:transition spd="med"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F317981-DE04-4D79-830A-B010596BE343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89729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24CC8533-6B34-46B7-A5CC-92E8C93DA9D9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23165"/>
      </p:ext>
    </p:extLst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DABA26-05D1-48C5-AB40-88CBCFB18CD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4526449"/>
      </p:ext>
    </p:extLst>
  </p:cSld>
  <p:clrMapOvr>
    <a:masterClrMapping/>
  </p:clrMapOvr>
  <p:transition spd="med"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B213AEE-C679-4393-AA20-DEFBFECA1B3A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9826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D56FE6B-5F5C-4F08-BB5B-A7F1AEB98D9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72918"/>
      </p:ext>
    </p:extLst>
  </p:cSld>
  <p:clrMapOvr>
    <a:masterClrMapping/>
  </p:clrMapOvr>
  <p:transition spd="med"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A20DADB-7C60-484B-B560-C17C310E62CB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4132469"/>
      </p:ext>
    </p:extLst>
  </p:cSld>
  <p:clrMapOvr>
    <a:masterClrMapping/>
  </p:clrMapOvr>
  <p:transition spd="med"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2BBEDD4-A995-4483-B897-7C8255E2D16B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8245931"/>
      </p:ext>
    </p:extLst>
  </p:cSld>
  <p:clrMapOvr>
    <a:masterClrMapping/>
  </p:clrMapOvr>
  <p:transition spd="med"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EBD146-85A0-45D5-9468-703A887A26F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6418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DAC417C-A008-4155-A31A-A80ECFC9982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90745"/>
      </p:ext>
    </p:extLst>
  </p:cSld>
  <p:clrMapOvr>
    <a:masterClrMapping/>
  </p:clrMapOvr>
  <p:transition spd="med"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CA41968-805E-481C-BF84-14434C31629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83254"/>
      </p:ext>
    </p:extLst>
  </p:cSld>
  <p:clrMapOvr>
    <a:masterClrMapping/>
  </p:clrMapOvr>
  <p:transition spd="med"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837EF-5D70-4007-89A0-165AE19667E3}" type="datetime1">
              <a:rPr lang="fi-FI" smtClean="0">
                <a:solidFill>
                  <a:srgbClr val="002664"/>
                </a:solidFill>
              </a:rPr>
              <a:t>5.9.2016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7699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40125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9F3BF2AB-EEB2-4263-A8C8-5197F0388F9A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63346"/>
      </p:ext>
    </p:extLst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11377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5FDEFE-F7F1-4AD0-9E84-E0D0A01CAE2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6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458DB00C-ED19-4728-BB37-85D0570C1ACC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44696"/>
      </p:ext>
    </p:extLst>
  </p:cSld>
  <p:clrMapOvr>
    <a:masterClrMapping/>
  </p:clrMapOvr>
  <p:transition spd="med">
    <p:fade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526F6DC7-01B1-4597-BA32-669C49780893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48373"/>
      </p:ext>
    </p:extLst>
  </p:cSld>
  <p:clrMapOvr>
    <a:masterClrMapping/>
  </p:clrMapOvr>
  <p:transition spd="med">
    <p:fade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600E2529-77B5-4168-86AF-8B9BF8D2802A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28342"/>
      </p:ext>
    </p:extLst>
  </p:cSld>
  <p:clrMapOvr>
    <a:masterClrMapping/>
  </p:clrMapOvr>
  <p:transition spd="med">
    <p:fade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B0EA5CAE-DEAE-4A7C-A1F8-0714300274E8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99648"/>
      </p:ext>
    </p:extLst>
  </p:cSld>
  <p:clrMapOvr>
    <a:masterClrMapping/>
  </p:clrMapOvr>
  <p:transition spd="med">
    <p:fade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ABC1AFA2-E6B4-48F2-A5D1-9EFB3E92DB7B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91398"/>
      </p:ext>
    </p:extLst>
  </p:cSld>
  <p:clrMapOvr>
    <a:masterClrMapping/>
  </p:clrMapOvr>
  <p:transition spd="med">
    <p:fade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10E158EE-03CE-4639-BE57-EB9E17FBD5AB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13285"/>
      </p:ext>
    </p:extLst>
  </p:cSld>
  <p:clrMapOvr>
    <a:masterClrMapping/>
  </p:clrMapOvr>
  <p:transition spd="med">
    <p:fade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CB73076-5DE7-4357-B1E9-EE4C368C442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1583997"/>
      </p:ext>
    </p:extLst>
  </p:cSld>
  <p:clrMapOvr>
    <a:masterClrMapping/>
  </p:clrMapOvr>
  <p:transition spd="med">
    <p:fade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3BC5BD9-4A74-4100-9A2A-869A97A10FD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09637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359EBD1B-FE4C-4CA9-A789-E878D25D3BDD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46611"/>
      </p:ext>
    </p:extLst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CD6ABA7-93E9-4FA2-88BD-C48FC5AADE6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13763"/>
      </p:ext>
    </p:extLst>
  </p:cSld>
  <p:clrMapOvr>
    <a:masterClrMapping/>
  </p:clrMapOvr>
  <p:transition spd="med">
    <p:fade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1E1FFDE-89F3-41B5-9A98-5D0A292D6C4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8385740"/>
      </p:ext>
    </p:extLst>
  </p:cSld>
  <p:clrMapOvr>
    <a:masterClrMapping/>
  </p:clrMapOvr>
  <p:transition spd="med">
    <p:fade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F49B0C6-D5C9-4EFE-891E-DC62DE1338B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9809289"/>
      </p:ext>
    </p:extLst>
  </p:cSld>
  <p:clrMapOvr>
    <a:masterClrMapping/>
  </p:clrMapOvr>
  <p:transition spd="med">
    <p:fade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80CB7D-9517-4B17-82E8-CB8D720DDB2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5847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C35D29F-0398-48A4-87FB-D254263A32D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71677"/>
      </p:ext>
    </p:extLst>
  </p:cSld>
  <p:clrMapOvr>
    <a:masterClrMapping/>
  </p:clrMapOvr>
  <p:transition spd="med">
    <p:fade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1702082-85BC-4543-8B49-07633909D0A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43639"/>
      </p:ext>
    </p:extLst>
  </p:cSld>
  <p:clrMapOvr>
    <a:masterClrMapping/>
  </p:clrMapOvr>
  <p:transition spd="med">
    <p:fade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70947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93557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65AA3D-315A-4711-8948-E1B0CF14E7C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66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1169C387-112D-44C3-962E-0A17391A9E76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072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79B3565-FD19-48DD-9697-8D3A5EF5A11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2646869"/>
      </p:ext>
    </p:extLst>
  </p:cSld>
  <p:clrMapOvr>
    <a:masterClrMapping/>
  </p:clrMapOvr>
  <p:transition spd="med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37A53867-0967-4C2E-96FD-4FEA7F16C656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62458"/>
      </p:ext>
    </p:extLst>
  </p:cSld>
  <p:clrMapOvr>
    <a:masterClrMapping/>
  </p:clrMapOvr>
  <p:transition spd="med">
    <p:fade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00512BC5-DE37-4007-926F-D998802B0EEF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44960"/>
      </p:ext>
    </p:extLst>
  </p:cSld>
  <p:clrMapOvr>
    <a:masterClrMapping/>
  </p:clrMapOvr>
  <p:transition spd="med">
    <p:fade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704EC93B-702B-4313-A511-841C03747F83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65265"/>
      </p:ext>
    </p:extLst>
  </p:cSld>
  <p:clrMapOvr>
    <a:masterClrMapping/>
  </p:clrMapOvr>
  <p:transition spd="med">
    <p:fade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5A0D96D-6CBF-4ED6-9E1F-68CCEEA6165F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4026"/>
      </p:ext>
    </p:extLst>
  </p:cSld>
  <p:clrMapOvr>
    <a:masterClrMapping/>
  </p:clrMapOvr>
  <p:transition spd="med">
    <p:fade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9218C16D-6A55-46F2-B68E-EB0C8250ABA1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18442"/>
      </p:ext>
    </p:extLst>
  </p:cSld>
  <p:clrMapOvr>
    <a:masterClrMapping/>
  </p:clrMapOvr>
  <p:transition spd="med">
    <p:fade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6513429-28E5-424B-ADEF-99B333736D9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2732403"/>
      </p:ext>
    </p:extLst>
  </p:cSld>
  <p:clrMapOvr>
    <a:masterClrMapping/>
  </p:clrMapOvr>
  <p:transition spd="med">
    <p:fade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80315C6-05ED-4CF2-860C-257B390C80C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145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61B0CB8-CA41-417F-8D2D-9BA1FAEF6E9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82328"/>
      </p:ext>
    </p:extLst>
  </p:cSld>
  <p:clrMapOvr>
    <a:masterClrMapping/>
  </p:clrMapOvr>
  <p:transition spd="med"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082979D-4ABB-4A9E-8BB0-A46267FFBE6A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417779"/>
      </p:ext>
    </p:extLst>
  </p:cSld>
  <p:clrMapOvr>
    <a:masterClrMapping/>
  </p:clrMapOvr>
  <p:transition spd="med"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B277A6D-0DB4-4A4D-BB85-A1D743D9B06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6251870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5A7817B-6FE9-436D-A603-987E264272F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867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2F1039-EF18-465F-881B-977087A334E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2209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908E222-02E9-4495-BC4F-9613FCD7A39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44949"/>
      </p:ext>
    </p:extLst>
  </p:cSld>
  <p:clrMapOvr>
    <a:masterClrMapping/>
  </p:clrMapOvr>
  <p:transition spd="med"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6A5A52F-4482-4F49-859D-7823FCD1618B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66787"/>
      </p:ext>
    </p:extLst>
  </p:cSld>
  <p:clrMapOvr>
    <a:masterClrMapping/>
  </p:clrMapOvr>
  <p:transition spd="med"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653715-8824-4C50-BE6C-B375B2126FB6}" type="datetime1">
              <a:rPr lang="fi-FI" smtClean="0">
                <a:solidFill>
                  <a:srgbClr val="002664"/>
                </a:solidFill>
              </a:rPr>
              <a:t>5.9.2016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8229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87468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25926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0DC4DF-FBAF-4E36-A346-F5F532B579B9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21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73F1BDF5-C100-42CE-AD27-B872F0B933A4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48993"/>
      </p:ext>
    </p:extLst>
  </p:cSld>
  <p:clrMapOvr>
    <a:masterClrMapping/>
  </p:clrMapOvr>
  <p:transition spd="med">
    <p:fade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1D212CC4-67D3-4C56-957E-5B39CF6F9051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67604"/>
      </p:ext>
    </p:extLst>
  </p:cSld>
  <p:clrMapOvr>
    <a:masterClrMapping/>
  </p:clrMapOvr>
  <p:transition spd="med">
    <p:fade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5401BB67-8076-4176-AF95-11A33DBDC269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12575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C03A933-9A1A-4FC5-92A5-2AFDE8BDAF7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74919"/>
      </p:ext>
    </p:extLst>
  </p:cSld>
  <p:clrMapOvr>
    <a:masterClrMapping/>
  </p:clrMapOvr>
  <p:transition spd="med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31A52CEC-4EBF-44F1-B11A-E9857B095232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2354"/>
      </p:ext>
    </p:extLst>
  </p:cSld>
  <p:clrMapOvr>
    <a:masterClrMapping/>
  </p:clrMapOvr>
  <p:transition spd="med">
    <p:fade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92368651-F71A-4201-B39E-298BAF16EF15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49257"/>
      </p:ext>
    </p:extLst>
  </p:cSld>
  <p:clrMapOvr>
    <a:masterClrMapping/>
  </p:clrMapOvr>
  <p:transition spd="med">
    <p:fade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DF5DA63A-F60C-44B4-8C2B-34774694EFC8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3473"/>
      </p:ext>
    </p:extLst>
  </p:cSld>
  <p:clrMapOvr>
    <a:masterClrMapping/>
  </p:clrMapOvr>
  <p:transition spd="med">
    <p:fade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87B5E07-D503-43A7-968B-855A78690E7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6318873"/>
      </p:ext>
    </p:extLst>
  </p:cSld>
  <p:clrMapOvr>
    <a:masterClrMapping/>
  </p:clrMapOvr>
  <p:transition spd="med">
    <p:fade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1E6ECB7-346E-4437-B484-EA8B9990B81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9951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2110B9F-A903-4FC2-8EC2-25812E24F99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56842"/>
      </p:ext>
    </p:extLst>
  </p:cSld>
  <p:clrMapOvr>
    <a:masterClrMapping/>
  </p:clrMapOvr>
  <p:transition spd="med">
    <p:fade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516DB3-8448-4C9E-9CA8-CA580F2AEB8D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2194366"/>
      </p:ext>
    </p:extLst>
  </p:cSld>
  <p:clrMapOvr>
    <a:masterClrMapping/>
  </p:clrMapOvr>
  <p:transition spd="med">
    <p:fade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25DBC44-5621-4E08-8468-61402BA49F8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3175201"/>
      </p:ext>
    </p:extLst>
  </p:cSld>
  <p:clrMapOvr>
    <a:masterClrMapping/>
  </p:clrMapOvr>
  <p:transition spd="med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2AD2B7-462F-461D-A5B9-9580FA87330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3015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0F19536-F9FF-4D56-B26A-FFC76E075E9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49158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C358977-A5D1-4DFB-8D5E-24A513B3428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812647"/>
      </p:ext>
    </p:extLst>
  </p:cSld>
  <p:clrMapOvr>
    <a:masterClrMapping/>
  </p:clrMapOvr>
  <p:transition spd="med"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C48230D-A0BB-4FE1-A08A-289A8BE7F23D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34297"/>
      </p:ext>
    </p:extLst>
  </p:cSld>
  <p:clrMapOvr>
    <a:masterClrMapping/>
  </p:clrMapOvr>
  <p:transition spd="med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ED1052-B3F0-42DD-9881-3AEBCA8430C5}" type="datetime1">
              <a:rPr lang="fi-FI" smtClean="0">
                <a:solidFill>
                  <a:srgbClr val="002664"/>
                </a:solidFill>
              </a:rPr>
              <a:t>5.9.2016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76605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05394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336854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1B139A-C8D8-4FD9-A6EC-EE842A925A3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60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F7DD7A6C-B069-4975-9FB2-26A2EFAE87BE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01185"/>
      </p:ext>
    </p:extLst>
  </p:cSld>
  <p:clrMapOvr>
    <a:masterClrMapping/>
  </p:clrMapOvr>
  <p:transition spd="med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052A003E-58B4-421A-804D-0588330AFD7C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51883"/>
      </p:ext>
    </p:extLst>
  </p:cSld>
  <p:clrMapOvr>
    <a:masterClrMapping/>
  </p:clrMapOvr>
  <p:transition spd="med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2E2EB667-37C5-40AE-A60F-1B3BAF494B63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39628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5674753C-6B59-4360-8B9C-1C2A994546E4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41824"/>
      </p:ext>
    </p:extLst>
  </p:cSld>
  <p:clrMapOvr>
    <a:masterClrMapping/>
  </p:clrMapOvr>
  <p:transition spd="med"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FC5C8CB-9073-435B-8E65-4CAC5FC426CC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95925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2B369A0-4ED0-45B9-8094-ED09CD33DE6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725159"/>
      </p:ext>
    </p:extLst>
  </p:cSld>
  <p:clrMapOvr>
    <a:masterClrMapping/>
  </p:clrMapOvr>
  <p:transition spd="med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9325343E-DC75-4A92-AE32-9D931F3858C1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82240"/>
      </p:ext>
    </p:extLst>
  </p:cSld>
  <p:clrMapOvr>
    <a:masterClrMapping/>
  </p:clrMapOvr>
  <p:transition spd="med"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A6D48CD-CF18-40E9-A376-35B5EAEA867A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7196353"/>
      </p:ext>
    </p:extLst>
  </p:cSld>
  <p:clrMapOvr>
    <a:masterClrMapping/>
  </p:clrMapOvr>
  <p:transition spd="med"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0B53197-51D4-489C-A91A-02C8C0ED974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9611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F37FCB5-E01D-4CEA-9C15-A26EE22E5BA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39734"/>
      </p:ext>
    </p:extLst>
  </p:cSld>
  <p:clrMapOvr>
    <a:masterClrMapping/>
  </p:clrMapOvr>
  <p:transition spd="med"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6A227DB-896B-4D27-8092-EB172BC4487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921878"/>
      </p:ext>
    </p:extLst>
  </p:cSld>
  <p:clrMapOvr>
    <a:masterClrMapping/>
  </p:clrMapOvr>
  <p:transition spd="med"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21051F4-4FA1-40BF-964F-B2EE63E2F1E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9790830"/>
      </p:ext>
    </p:extLst>
  </p:cSld>
  <p:clrMapOvr>
    <a:masterClrMapping/>
  </p:clrMapOvr>
  <p:transition spd="med"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A37B6B-1198-4805-ABEE-69370616DEE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1000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9E7D7E9-23F1-41FD-B472-17BBCD774E6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43653"/>
      </p:ext>
    </p:extLst>
  </p:cSld>
  <p:clrMapOvr>
    <a:masterClrMapping/>
  </p:clrMapOvr>
  <p:transition spd="med">
    <p:fade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4A17C83-6C3C-4314-9679-DA914A5CA81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71846"/>
      </p:ext>
    </p:extLst>
  </p:cSld>
  <p:clrMapOvr>
    <a:masterClrMapping/>
  </p:clrMapOvr>
  <p:transition spd="med">
    <p:fade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4A884B16-4B74-478F-AA91-6CC1D5A1529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2009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Section_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7F8FB87-B69B-4562-9FC9-B1ED7E2DCCA8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42446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47F8CE-95CB-4CB7-B67B-A58F4510D49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4573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9EA8AB-5D2C-4B9A-82FB-AB69207ACD9F}" type="datetime1">
              <a:rPr lang="fi-FI" smtClean="0">
                <a:solidFill>
                  <a:srgbClr val="002664"/>
                </a:solidFill>
              </a:rPr>
              <a:t>5.9.2016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8833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553" y="1710565"/>
            <a:ext cx="3745584" cy="25227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ts val="3427"/>
              </a:lnSpc>
              <a:defRPr sz="3225" b="1" i="0" spc="-131">
                <a:solidFill>
                  <a:srgbClr val="565656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8788669"/>
      </p:ext>
    </p:extLst>
  </p:cSld>
  <p:clrMapOvr>
    <a:masterClrMapping/>
  </p:clrMapOvr>
  <p:transition>
    <p:wipe dir="r"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95481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59795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D4E9FC-3C41-4660-9078-887863822E8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65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77BFFCBD-7372-441E-81F2-51F92AE33261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01677"/>
      </p:ext>
    </p:extLst>
  </p:cSld>
  <p:clrMapOvr>
    <a:masterClrMapping/>
  </p:clrMapOvr>
  <p:transition spd="med">
    <p:fade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022A06BC-94EC-441D-80E2-1522711037B1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60963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06ECED7E-0323-4283-B082-F689569A1B9C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4711"/>
      </p:ext>
    </p:extLst>
  </p:cSld>
  <p:clrMapOvr>
    <a:masterClrMapping/>
  </p:clrMapOvr>
  <p:transition spd="med"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DBAE8AC6-A870-43A8-A899-04B535138C66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2572"/>
      </p:ext>
    </p:extLst>
  </p:cSld>
  <p:clrMapOvr>
    <a:masterClrMapping/>
  </p:clrMapOvr>
  <p:transition spd="med"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EC806C8E-8594-49BF-A719-7EF1611CB8A3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76146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5F2EB15-EA6D-475C-B74C-D698E56B62B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79222"/>
      </p:ext>
    </p:extLst>
  </p:cSld>
  <p:clrMapOvr>
    <a:masterClrMapping/>
  </p:clrMapOvr>
  <p:transition spd="med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A5979A4-5ED6-42C3-BDE3-9F076D322D85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50333"/>
      </p:ext>
    </p:extLst>
  </p:cSld>
  <p:clrMapOvr>
    <a:masterClrMapping/>
  </p:clrMapOvr>
  <p:transition spd="med"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27F994A-6E2B-4C3A-96C8-678483DCD42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2863282"/>
      </p:ext>
    </p:extLst>
  </p:cSld>
  <p:clrMapOvr>
    <a:masterClrMapping/>
  </p:clrMapOvr>
  <p:transition spd="med"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9C9A8C-A6F5-4329-AB74-B3B4A419208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88198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57A9778-1126-4572-AB83-71562ADB5E0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99683"/>
      </p:ext>
    </p:extLst>
  </p:cSld>
  <p:clrMapOvr>
    <a:masterClrMapping/>
  </p:clrMapOvr>
  <p:transition spd="med"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DEA327B-7903-4135-AE05-F0911C82359A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1036245"/>
      </p:ext>
    </p:extLst>
  </p:cSld>
  <p:clrMapOvr>
    <a:masterClrMapping/>
  </p:clrMapOvr>
  <p:transition spd="med"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5BDE6D6-FB3C-4DCD-805D-637D9157864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5878518"/>
      </p:ext>
    </p:extLst>
  </p:cSld>
  <p:clrMapOvr>
    <a:masterClrMapping/>
  </p:clrMapOvr>
  <p:transition spd="med"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D48832-0FD1-4080-B949-E69B04282C5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9943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76AB677-FE0E-4429-B2A4-8271E63508F9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72891"/>
      </p:ext>
    </p:extLst>
  </p:cSld>
  <p:clrMapOvr>
    <a:masterClrMapping/>
  </p:clrMapOvr>
  <p:transition spd="med"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B058840-16FB-4F63-BE97-4F5AF3ABCEA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28069"/>
      </p:ext>
    </p:extLst>
  </p:cSld>
  <p:clrMapOvr>
    <a:masterClrMapping/>
  </p:clrMapOvr>
  <p:transition spd="med"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58113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0E02580-29CA-4E07-A216-3D3252C6C7B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32018"/>
      </p:ext>
    </p:extLst>
  </p:cSld>
  <p:clrMapOvr>
    <a:masterClrMapping/>
  </p:clrMapOvr>
  <p:transition spd="med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0387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D70B84-5B36-4A5D-8C3E-01511CF077D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28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7BBD778D-62C1-4C13-ACE6-12C9D07E7BDC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82323"/>
      </p:ext>
    </p:extLst>
  </p:cSld>
  <p:clrMapOvr>
    <a:masterClrMapping/>
  </p:clrMapOvr>
  <p:transition spd="med"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3706D6E5-1C98-44BA-9AE5-09FE40762AF3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0135"/>
      </p:ext>
    </p:extLst>
  </p:cSld>
  <p:clrMapOvr>
    <a:masterClrMapping/>
  </p:clrMapOvr>
  <p:transition spd="med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15BF7D5B-6023-4989-BA13-4C17588628D6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25456"/>
      </p:ext>
    </p:extLst>
  </p:cSld>
  <p:clrMapOvr>
    <a:masterClrMapping/>
  </p:clrMapOvr>
  <p:transition spd="med"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5B12F2F8-E713-482D-B886-7ABEB4D97669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00413"/>
      </p:ext>
    </p:extLst>
  </p:cSld>
  <p:clrMapOvr>
    <a:masterClrMapping/>
  </p:clrMapOvr>
  <p:transition spd="med"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49FB19DD-8872-4EE8-92A7-33F557C26DE7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46205"/>
      </p:ext>
    </p:extLst>
  </p:cSld>
  <p:clrMapOvr>
    <a:masterClrMapping/>
  </p:clrMapOvr>
  <p:transition spd="med">
    <p:fad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335A52D8-0FF7-4247-9F00-899C87A1F033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658"/>
      </p:ext>
    </p:extLst>
  </p:cSld>
  <p:clrMapOvr>
    <a:masterClrMapping/>
  </p:clrMapOvr>
  <p:transition spd="med">
    <p:fad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E6DAF61-9A07-4CAA-90E4-495126B53DC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723467"/>
      </p:ext>
    </p:extLst>
  </p:cSld>
  <p:clrMapOvr>
    <a:masterClrMapping/>
  </p:clrMapOvr>
  <p:transition spd="med">
    <p:fade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25703C8-A32D-412D-A64D-A25C289A2FC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2087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61678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55540E7-267D-48C5-938C-863041A3198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34297"/>
      </p:ext>
    </p:extLst>
  </p:cSld>
  <p:clrMapOvr>
    <a:masterClrMapping/>
  </p:clrMapOvr>
  <p:transition spd="med">
    <p:fade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9810A0F-55E1-49E9-B24A-1FBCD6D8E6A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5366532"/>
      </p:ext>
    </p:extLst>
  </p:cSld>
  <p:clrMapOvr>
    <a:masterClrMapping/>
  </p:clrMapOvr>
  <p:transition spd="med">
    <p:fade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A901E0D-969B-4EB9-9E6C-90876B8675CD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1774482"/>
      </p:ext>
    </p:extLst>
  </p:cSld>
  <p:clrMapOvr>
    <a:masterClrMapping/>
  </p:clrMapOvr>
  <p:transition spd="med">
    <p:fade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F68EC9-DA95-4B02-B879-4A05CF7CC4D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9035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EF0AFB8-2113-4A5A-AA65-455057E86FB9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33133"/>
      </p:ext>
    </p:extLst>
  </p:cSld>
  <p:clrMapOvr>
    <a:masterClrMapping/>
  </p:clrMapOvr>
  <p:transition spd="med">
    <p:fade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7C7CBD6-C2CC-4A3E-817D-7FAD9BB3577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78990"/>
      </p:ext>
    </p:extLst>
  </p:cSld>
  <p:clrMapOvr>
    <a:masterClrMapping/>
  </p:clrMapOvr>
  <p:transition spd="med">
    <p:fade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79662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2554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94C73B-520B-4D79-B133-611BE86028C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4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974E3B16-CE2D-4110-88A3-27F1DAF239C2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1499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92485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B09C6B3A-0F39-4BCA-925C-2E0095C6F7D7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0844"/>
      </p:ext>
    </p:extLst>
  </p:cSld>
  <p:clrMapOvr>
    <a:masterClrMapping/>
  </p:clrMapOvr>
  <p:transition spd="med">
    <p:fade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4CB0C12B-8184-4154-BB2C-E6F37A6B30D2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90196"/>
      </p:ext>
    </p:extLst>
  </p:cSld>
  <p:clrMapOvr>
    <a:masterClrMapping/>
  </p:clrMapOvr>
  <p:transition spd="med">
    <p:fad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EC5B3BFB-85D8-42F1-A2BE-845709835775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82899"/>
      </p:ext>
    </p:extLst>
  </p:cSld>
  <p:clrMapOvr>
    <a:masterClrMapping/>
  </p:clrMapOvr>
  <p:transition spd="med">
    <p:fade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205E7EC9-0F73-46C7-A3C9-DAA90CA626BC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57116"/>
      </p:ext>
    </p:extLst>
  </p:cSld>
  <p:clrMapOvr>
    <a:masterClrMapping/>
  </p:clrMapOvr>
  <p:transition spd="med">
    <p:fad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B15DF03-ADCD-4475-B397-185BB54AF807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25938"/>
      </p:ext>
    </p:extLst>
  </p:cSld>
  <p:clrMapOvr>
    <a:masterClrMapping/>
  </p:clrMapOvr>
  <p:transition spd="med">
    <p:fade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EB42832-7F7D-48C6-BF5B-CDA3FDA017B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165743"/>
      </p:ext>
    </p:extLst>
  </p:cSld>
  <p:clrMapOvr>
    <a:masterClrMapping/>
  </p:clrMapOvr>
  <p:transition spd="med">
    <p:fad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B662EC7-BC50-4185-B168-15042846340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3492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3900BF5-87F6-40BD-B9A5-F0EEA366C359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39957"/>
      </p:ext>
    </p:extLst>
  </p:cSld>
  <p:clrMapOvr>
    <a:masterClrMapping/>
  </p:clrMapOvr>
  <p:transition spd="med">
    <p:fad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7695E-6A51-474D-BA57-35DAF574A74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6085501"/>
      </p:ext>
    </p:extLst>
  </p:cSld>
  <p:clrMapOvr>
    <a:masterClrMapping/>
  </p:clrMapOvr>
  <p:transition spd="med">
    <p:fade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AC675B4-CAFC-46A3-B539-230F2E77B60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5325620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3AF5AE-15AF-4513-AD70-F538328E1A4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55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011378-7553-42CA-BAAD-1542BE25847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1491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31EDB70-ED69-4360-B189-DC0DD203886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50717"/>
      </p:ext>
    </p:extLst>
  </p:cSld>
  <p:clrMapOvr>
    <a:masterClrMapping/>
  </p:clrMapOvr>
  <p:transition spd="med">
    <p:fade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1F03BFD-245D-446B-A6EF-55D6D8555D0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31867"/>
      </p:ext>
    </p:extLst>
  </p:cSld>
  <p:clrMapOvr>
    <a:masterClrMapping/>
  </p:clrMapOvr>
  <p:transition spd="med"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E256AFA5-3CF8-4A07-B663-07D504BCCB6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4807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8FE2C8-6346-4624-B186-E45896D70542}" type="datetime1">
              <a:rPr lang="fi-FI" smtClean="0">
                <a:solidFill>
                  <a:srgbClr val="002664"/>
                </a:solidFill>
              </a:rPr>
              <a:t>5.9.2016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2987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02061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36073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783176-99BF-4329-98D6-BF727DE4725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22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C6273A4D-2323-4B77-84AB-3181DBB9DA5F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52602"/>
      </p:ext>
    </p:extLst>
  </p:cSld>
  <p:clrMapOvr>
    <a:masterClrMapping/>
  </p:clrMapOvr>
  <p:transition spd="med">
    <p:fade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AC95AF0-14A7-4EAD-B5A7-6F4074AAF02B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75880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61962102-D1CE-4E66-8842-9E95196A0FCF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48453"/>
      </p:ext>
    </p:extLst>
  </p:cSld>
  <p:clrMapOvr>
    <a:masterClrMapping/>
  </p:clrMapOvr>
  <p:transition spd="med"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82942AE-176E-4BC0-8D07-4A54DB92638C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260"/>
      </p:ext>
    </p:extLst>
  </p:cSld>
  <p:clrMapOvr>
    <a:masterClrMapping/>
  </p:clrMapOvr>
  <p:transition spd="med">
    <p:fade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B69125CA-29B9-4297-B0C6-8FCEF14FC6A1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96076"/>
      </p:ext>
    </p:extLst>
  </p:cSld>
  <p:clrMapOvr>
    <a:masterClrMapping/>
  </p:clrMapOvr>
  <p:transition spd="med">
    <p:fade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3D4DE5B6-195C-49CD-A617-B9410F35FC22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58645"/>
      </p:ext>
    </p:extLst>
  </p:cSld>
  <p:clrMapOvr>
    <a:masterClrMapping/>
  </p:clrMapOvr>
  <p:transition spd="med">
    <p:fade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ED709B7-492B-4F9D-AB58-74641CBD7766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53681"/>
      </p:ext>
    </p:extLst>
  </p:cSld>
  <p:clrMapOvr>
    <a:masterClrMapping/>
  </p:clrMapOvr>
  <p:transition spd="med">
    <p:fade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EBDE614-FCCF-4241-B007-A6A302114EA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649458"/>
      </p:ext>
    </p:extLst>
  </p:cSld>
  <p:clrMapOvr>
    <a:masterClrMapping/>
  </p:clrMapOvr>
  <p:transition spd="med">
    <p:fade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DA91005-4E80-47A2-92B7-B96165FEEA9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08361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F166308-FC63-4EAE-90EA-7E0D874C9A7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3116"/>
      </p:ext>
    </p:extLst>
  </p:cSld>
  <p:clrMapOvr>
    <a:masterClrMapping/>
  </p:clrMapOvr>
  <p:transition spd="med">
    <p:fade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C7696ED-2C0B-4497-9C5E-332D1B45BC9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5420440"/>
      </p:ext>
    </p:extLst>
  </p:cSld>
  <p:clrMapOvr>
    <a:masterClrMapping/>
  </p:clrMapOvr>
  <p:transition spd="med">
    <p:fade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512D0F6-7925-43F8-9574-97D8F17E2FC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0087764"/>
      </p:ext>
    </p:extLst>
  </p:cSld>
  <p:clrMapOvr>
    <a:masterClrMapping/>
  </p:clrMapOvr>
  <p:transition spd="med">
    <p:fade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F097A3-9BE6-4B9D-9EF3-F21A6265DA5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024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EC0F0F11-65A0-44C6-A436-DBF105AF9CEF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69215"/>
      </p:ext>
    </p:extLst>
  </p:cSld>
  <p:clrMapOvr>
    <a:masterClrMapping/>
  </p:clrMapOvr>
  <p:transition spd="med">
    <p:fad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086B883-FC36-4611-B39A-A7B150E3E01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90695"/>
      </p:ext>
    </p:extLst>
  </p:cSld>
  <p:clrMapOvr>
    <a:masterClrMapping/>
  </p:clrMapOvr>
  <p:transition spd="med">
    <p:fade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17F4A7C-72EB-4AA5-9570-FFCC96694EB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50042"/>
      </p:ext>
    </p:extLst>
  </p:cSld>
  <p:clrMapOvr>
    <a:masterClrMapping/>
  </p:clrMapOvr>
  <p:transition spd="med">
    <p:fade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46485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989719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10BBE9-98BE-4A75-BC11-62F0EB245F3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1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AFF37D72-BE43-4B1E-B2B7-B72890EAC665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18064"/>
      </p:ext>
    </p:extLst>
  </p:cSld>
  <p:clrMapOvr>
    <a:masterClrMapping/>
  </p:clrMapOvr>
  <p:transition spd="med">
    <p:fade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0E3F35E-AEE0-47FB-B33A-9131555F3A7F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01278"/>
      </p:ext>
    </p:extLst>
  </p:cSld>
  <p:clrMapOvr>
    <a:masterClrMapping/>
  </p:clrMapOvr>
  <p:transition spd="med">
    <p:fade/>
  </p:transition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5A9803AA-1531-4444-9810-6B9491306929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62805"/>
      </p:ext>
    </p:extLst>
  </p:cSld>
  <p:clrMapOvr>
    <a:masterClrMapping/>
  </p:clrMapOvr>
  <p:transition spd="med">
    <p:fade/>
  </p:transition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19C2A01E-E081-40CB-96EF-854E694DD1B8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87248"/>
      </p:ext>
    </p:extLst>
  </p:cSld>
  <p:clrMapOvr>
    <a:masterClrMapping/>
  </p:clrMapOvr>
  <p:transition spd="med">
    <p:fade/>
  </p:transition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11928247-E605-4A79-A750-B846BC11736A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15668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2DDC4878-D59C-4CDB-989B-8F6515C55B9F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08962"/>
      </p:ext>
    </p:extLst>
  </p:cSld>
  <p:clrMapOvr>
    <a:masterClrMapping/>
  </p:clrMapOvr>
  <p:transition spd="med"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9989E6CB-5F67-41A9-AAFE-59FCB7087AD0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20885"/>
      </p:ext>
    </p:extLst>
  </p:cSld>
  <p:clrMapOvr>
    <a:masterClrMapping/>
  </p:clrMapOvr>
  <p:transition spd="med">
    <p:fade/>
  </p:transition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B05D577-E1F7-47E9-BF25-BF696D64C4D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7200026"/>
      </p:ext>
    </p:extLst>
  </p:cSld>
  <p:clrMapOvr>
    <a:masterClrMapping/>
  </p:clrMapOvr>
  <p:transition spd="med">
    <p:fade/>
  </p:transition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862F0FD-815F-4BC1-8ED3-E4E921EB4C6A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3231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F4B9801-C53F-4990-932C-2C270B8BFB3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14482"/>
      </p:ext>
    </p:extLst>
  </p:cSld>
  <p:clrMapOvr>
    <a:masterClrMapping/>
  </p:clrMapOvr>
  <p:transition spd="med">
    <p:fade/>
  </p:transition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0DAAE3C-0FEC-49ED-877D-037A7AD7A68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0001336"/>
      </p:ext>
    </p:extLst>
  </p:cSld>
  <p:clrMapOvr>
    <a:masterClrMapping/>
  </p:clrMapOvr>
  <p:transition spd="med">
    <p:fade/>
  </p:transition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A832443-12D0-4D84-84A3-697B233B741A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5319273"/>
      </p:ext>
    </p:extLst>
  </p:cSld>
  <p:clrMapOvr>
    <a:masterClrMapping/>
  </p:clrMapOvr>
  <p:transition spd="med">
    <p:fade/>
  </p:transition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C2958C-473D-490F-968E-D25321A4E659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5207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F9E72C0-CCD7-422D-BBA8-37B13532A18D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72437"/>
      </p:ext>
    </p:extLst>
  </p:cSld>
  <p:clrMapOvr>
    <a:masterClrMapping/>
  </p:clrMapOvr>
  <p:transition spd="med">
    <p:fade/>
  </p:transition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D9B7E2E-441F-49C8-9244-0DC49125C16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35637"/>
      </p:ext>
    </p:extLst>
  </p:cSld>
  <p:clrMapOvr>
    <a:masterClrMapping/>
  </p:clrMapOvr>
  <p:transition spd="med">
    <p:fade/>
  </p:transition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AFEF7F8E-F49B-400A-8B0D-DD78D03845B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2271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622A6F48-0179-4225-A3D7-81DC07800714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63640"/>
      </p:ext>
    </p:extLst>
  </p:cSld>
  <p:clrMapOvr>
    <a:masterClrMapping/>
  </p:clrMapOvr>
  <p:transition spd="med">
    <p:fade/>
  </p:transition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2923D1-EA3B-4300-AEC7-5FA381E0B213}" type="datetime1">
              <a:rPr lang="fi-FI" smtClean="0">
                <a:solidFill>
                  <a:srgbClr val="002664"/>
                </a:solidFill>
              </a:rPr>
              <a:t>5.9.2016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3161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08011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33557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D42C51-F60C-405F-A212-4AB57C75B98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591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44308C65-C96D-4DFD-8AEA-D92C89B13D5D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54673"/>
      </p:ext>
    </p:extLst>
  </p:cSld>
  <p:clrMapOvr>
    <a:masterClrMapping/>
  </p:clrMapOvr>
  <p:transition spd="med">
    <p:fade/>
  </p:transition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45D2EA5-8BB0-4DAE-AF68-AF864AE4BD0D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00755"/>
      </p:ext>
    </p:extLst>
  </p:cSld>
  <p:clrMapOvr>
    <a:masterClrMapping/>
  </p:clrMapOvr>
  <p:transition spd="med">
    <p:fade/>
  </p:transition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477F5DE7-D889-4165-B282-243F933AA91F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74900"/>
      </p:ext>
    </p:extLst>
  </p:cSld>
  <p:clrMapOvr>
    <a:masterClrMapping/>
  </p:clrMapOvr>
  <p:transition spd="med">
    <p:fade/>
  </p:transition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6002701C-90D3-4F19-8878-28EC521492DA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49889"/>
      </p:ext>
    </p:extLst>
  </p:cSld>
  <p:clrMapOvr>
    <a:masterClrMapping/>
  </p:clrMapOvr>
  <p:transition spd="med">
    <p:fade/>
  </p:transition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E47268BC-639A-4AD7-8F27-7B6777A40D96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61652"/>
      </p:ext>
    </p:extLst>
  </p:cSld>
  <p:clrMapOvr>
    <a:masterClrMapping/>
  </p:clrMapOvr>
  <p:transition spd="med">
    <p:fade/>
  </p:transition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EB813D5-CB20-4607-9EDE-E84D3191152A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5348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Section_gre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E0A846B9-2C7A-4BE5-BC14-E8CBA6DB234D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80055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DDA60962-0109-4C4C-863A-8A6E040AF9C0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55862"/>
      </p:ext>
    </p:extLst>
  </p:cSld>
  <p:clrMapOvr>
    <a:masterClrMapping/>
  </p:clrMapOvr>
  <p:transition spd="med">
    <p:fade/>
  </p:transition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481EB62-4277-4C4B-8DD3-A7A2BBBCE979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313616"/>
      </p:ext>
    </p:extLst>
  </p:cSld>
  <p:clrMapOvr>
    <a:masterClrMapping/>
  </p:clrMapOvr>
  <p:transition spd="med">
    <p:fade/>
  </p:transition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DACE36B-DD10-4E65-AA3E-24F18696C8A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0681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B118FE0-CA82-4BD4-8634-2155AB041A2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85025"/>
      </p:ext>
    </p:extLst>
  </p:cSld>
  <p:clrMapOvr>
    <a:masterClrMapping/>
  </p:clrMapOvr>
  <p:transition spd="med">
    <p:fade/>
  </p:transition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D3E1DDE-E94D-45CF-9329-ECD38978E63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3780642"/>
      </p:ext>
    </p:extLst>
  </p:cSld>
  <p:clrMapOvr>
    <a:masterClrMapping/>
  </p:clrMapOvr>
  <p:transition spd="med">
    <p:fade/>
  </p:transition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17FF3E8-3FD0-4AA1-A5D7-F26743BF440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890789"/>
      </p:ext>
    </p:extLst>
  </p:cSld>
  <p:clrMapOvr>
    <a:masterClrMapping/>
  </p:clrMapOvr>
  <p:transition spd="med">
    <p:fade/>
  </p:transition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C4C268-54FC-4910-9475-6F7C64FB837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7590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8C6306-6476-4D12-B34A-B2294761B7E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57146"/>
      </p:ext>
    </p:extLst>
  </p:cSld>
  <p:clrMapOvr>
    <a:masterClrMapping/>
  </p:clrMapOvr>
  <p:transition spd="med">
    <p:fade/>
  </p:transition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965B303-C308-4859-AF23-2DFE10FD60A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31460"/>
      </p:ext>
    </p:extLst>
  </p:cSld>
  <p:clrMapOvr>
    <a:masterClrMapping/>
  </p:clrMapOvr>
  <p:transition spd="med">
    <p:fade/>
  </p:transition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BE326B-434F-475C-9B0C-2581CD405232}" type="datetime1">
              <a:rPr lang="fi-FI" smtClean="0">
                <a:solidFill>
                  <a:srgbClr val="002664"/>
                </a:solidFill>
              </a:rPr>
              <a:t>5.9.2016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38361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836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7E4B64AC-7CA0-4A2A-AF83-8C4693288CE3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5343"/>
      </p:ext>
    </p:extLst>
  </p:cSld>
  <p:clrMapOvr>
    <a:masterClrMapping/>
  </p:clrMapOvr>
  <p:transition spd="med">
    <p:fade/>
  </p:transition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EA0F6-4EDA-4995-8B7D-3A9F93A1C815}" type="datetime1">
              <a:rPr lang="fi-FI" smtClean="0">
                <a:solidFill>
                  <a:srgbClr val="002664"/>
                </a:solidFill>
              </a:rPr>
              <a:t>5.9.2016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96190728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2E3937-B95D-492B-9D01-EAD171D7056D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FE6FCA-804B-4A90-B879-7642C991B955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40190949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714194"/>
            <a:ext cx="4633638" cy="464264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714194"/>
            <a:ext cx="4633638" cy="464264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670BE-E144-478E-901B-8080C59C6D73}" type="datetime1">
              <a:rPr lang="fi-FI" smtClean="0">
                <a:solidFill>
                  <a:srgbClr val="002664"/>
                </a:solidFill>
              </a:rPr>
              <a:t>5.9.2016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00229419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E551-B87C-4A1C-99B7-FEF2F6FD7292}" type="datetime1">
              <a:rPr lang="fi-FI" smtClean="0">
                <a:solidFill>
                  <a:srgbClr val="002664"/>
                </a:solidFill>
              </a:rPr>
              <a:t>5.9.2016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85358609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6B9EDB-E5EB-4194-983A-571D608C78A5}" type="datetime1">
              <a:rPr lang="fi-FI" smtClean="0">
                <a:solidFill>
                  <a:srgbClr val="002664"/>
                </a:solidFill>
              </a:rPr>
              <a:t>5.9.2016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947075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33611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89999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DCEFE7-F270-43CE-8D0B-138FC178D5D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77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4A6DB2F-E4E0-4617-B9A9-B784CE8FF4F8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76622"/>
      </p:ext>
    </p:extLst>
  </p:cSld>
  <p:clrMapOvr>
    <a:masterClrMapping/>
  </p:clrMapOvr>
  <p:transition spd="med">
    <p:fade/>
  </p:transition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BBB52626-96C8-498D-AA88-E4E7F6E26853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68194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5D6E3C8-F996-47A3-A27F-00294EF089F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299573"/>
      </p:ext>
    </p:extLst>
  </p:cSld>
  <p:clrMapOvr>
    <a:masterClrMapping/>
  </p:clrMapOvr>
  <p:transition spd="med">
    <p:fade/>
  </p:transition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0B5139FA-F555-44C0-8D99-DE4D6D4CEF15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49007"/>
      </p:ext>
    </p:extLst>
  </p:cSld>
  <p:clrMapOvr>
    <a:masterClrMapping/>
  </p:clrMapOvr>
  <p:transition spd="med">
    <p:fade/>
  </p:transition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2C6F691C-23B8-46F2-9992-3F73B167AB63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31393"/>
      </p:ext>
    </p:extLst>
  </p:cSld>
  <p:clrMapOvr>
    <a:masterClrMapping/>
  </p:clrMapOvr>
  <p:transition spd="med">
    <p:fade/>
  </p:transition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13CD6644-5AC5-4F95-B550-EB6D09F00CFC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79379"/>
      </p:ext>
    </p:extLst>
  </p:cSld>
  <p:clrMapOvr>
    <a:masterClrMapping/>
  </p:clrMapOvr>
  <p:transition spd="med">
    <p:fade/>
  </p:transition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F71FB55-0E60-4E12-9911-D8780608E56F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61799"/>
      </p:ext>
    </p:extLst>
  </p:cSld>
  <p:clrMapOvr>
    <a:masterClrMapping/>
  </p:clrMapOvr>
  <p:transition spd="med">
    <p:fade/>
  </p:transition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3F609F5-C841-4671-A414-8852C21D04F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2454399"/>
      </p:ext>
    </p:extLst>
  </p:cSld>
  <p:clrMapOvr>
    <a:masterClrMapping/>
  </p:clrMapOvr>
  <p:transition spd="med">
    <p:fade/>
  </p:transition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CBC8041-24F3-4615-9165-75430265796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77459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07B9F5E-862C-4A20-B738-0E8FEE7B4F6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45609"/>
      </p:ext>
    </p:extLst>
  </p:cSld>
  <p:clrMapOvr>
    <a:masterClrMapping/>
  </p:clrMapOvr>
  <p:transition spd="med">
    <p:fade/>
  </p:transition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7176DCE-66E5-43AB-9448-86BFD4187A9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1810560"/>
      </p:ext>
    </p:extLst>
  </p:cSld>
  <p:clrMapOvr>
    <a:masterClrMapping/>
  </p:clrMapOvr>
  <p:transition spd="med">
    <p:fade/>
  </p:transition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848FE47-7430-47E6-A418-6A4384AC316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0907152"/>
      </p:ext>
    </p:extLst>
  </p:cSld>
  <p:clrMapOvr>
    <a:masterClrMapping/>
  </p:clrMapOvr>
  <p:transition spd="med">
    <p:fade/>
  </p:transition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FE7AAD-A513-4EED-8559-1D863917681B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1578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D178D03-1511-4C1E-B5FB-5AB25CA877A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712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0279B4A-E54A-4AF9-9E23-7A3BAC8DADB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74868"/>
      </p:ext>
    </p:extLst>
  </p:cSld>
  <p:clrMapOvr>
    <a:masterClrMapping/>
  </p:clrMapOvr>
  <p:transition spd="med">
    <p:fade/>
  </p:transition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DA50E1E-5D85-410B-971D-6305D182E87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72447"/>
      </p:ext>
    </p:extLst>
  </p:cSld>
  <p:clrMapOvr>
    <a:masterClrMapping/>
  </p:clrMapOvr>
  <p:transition spd="med">
    <p:fade/>
  </p:transition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042F5B-12CC-4FF9-9F60-7D51E3DE8D5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14806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44833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28375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35623E-DD52-4545-BC1C-642FB77417D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24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0C3E4E0E-DCF8-41A3-85AE-FA4000756E08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96920"/>
      </p:ext>
    </p:extLst>
  </p:cSld>
  <p:clrMapOvr>
    <a:masterClrMapping/>
  </p:clrMapOvr>
  <p:transition spd="med">
    <p:fade/>
  </p:transition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1F922D16-05F5-4998-A575-2A1A8CDB67CC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84627"/>
      </p:ext>
    </p:extLst>
  </p:cSld>
  <p:clrMapOvr>
    <a:masterClrMapping/>
  </p:clrMapOvr>
  <p:transition spd="med">
    <p:fade/>
  </p:transition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461E2C81-8BC8-437A-A013-1E51C8779B45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32449"/>
      </p:ext>
    </p:extLst>
  </p:cSld>
  <p:clrMapOvr>
    <a:masterClrMapping/>
  </p:clrMapOvr>
  <p:transition spd="med">
    <p:fade/>
  </p:transition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F1C58912-A40A-4B7D-9A23-7B5EF1CDB303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22306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0CB3877-5BFA-4D78-8D79-7EE441EDB62D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98426"/>
      </p:ext>
    </p:extLst>
  </p:cSld>
  <p:clrMapOvr>
    <a:masterClrMapping/>
  </p:clrMapOvr>
  <p:transition spd="med">
    <p:fade/>
  </p:transition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B8D28C1B-0118-480B-BF88-A42D9F97BF9D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96918"/>
      </p:ext>
    </p:extLst>
  </p:cSld>
  <p:clrMapOvr>
    <a:masterClrMapping/>
  </p:clrMapOvr>
  <p:transition spd="med">
    <p:fade/>
  </p:transition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7D48BCD5-A4E5-4A0B-84F8-8E2FFCC68F10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39444"/>
      </p:ext>
    </p:extLst>
  </p:cSld>
  <p:clrMapOvr>
    <a:masterClrMapping/>
  </p:clrMapOvr>
  <p:transition spd="med">
    <p:fade/>
  </p:transition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FB08B2D-7EC3-43AC-BDF0-BF65E27D4B4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7455788"/>
      </p:ext>
    </p:extLst>
  </p:cSld>
  <p:clrMapOvr>
    <a:masterClrMapping/>
  </p:clrMapOvr>
  <p:transition spd="med">
    <p:fade/>
  </p:transition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4748A33-8588-459D-B419-2DBB4CD7DFB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7411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31CF3A5-7D6C-4BBB-983A-275FB30A4BF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24861"/>
      </p:ext>
    </p:extLst>
  </p:cSld>
  <p:clrMapOvr>
    <a:masterClrMapping/>
  </p:clrMapOvr>
  <p:transition spd="med">
    <p:fade/>
  </p:transition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BBD37BB-FE3F-4030-9930-7C86F4E39A29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8400094"/>
      </p:ext>
    </p:extLst>
  </p:cSld>
  <p:clrMapOvr>
    <a:masterClrMapping/>
  </p:clrMapOvr>
  <p:transition spd="med">
    <p:fade/>
  </p:transition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D750A4F-171C-452B-88D7-C8E3C8652CE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7463329"/>
      </p:ext>
    </p:extLst>
  </p:cSld>
  <p:clrMapOvr>
    <a:masterClrMapping/>
  </p:clrMapOvr>
  <p:transition spd="med">
    <p:fade/>
  </p:transition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F3F6D9-7E34-4A58-8F0C-4F87DFA0D6CB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752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337D4A8-1254-4421-8B61-EC23C37611C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49777"/>
      </p:ext>
    </p:extLst>
  </p:cSld>
  <p:clrMapOvr>
    <a:masterClrMapping/>
  </p:clrMapOvr>
  <p:transition spd="med">
    <p:fade/>
  </p:transition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ACA12CC-4EAF-45AF-80C1-AD3F8F106EAB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93944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0FD039D-90EA-435E-910A-34606F0F251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5589848"/>
      </p:ext>
    </p:extLst>
  </p:cSld>
  <p:clrMapOvr>
    <a:masterClrMapping/>
  </p:clrMapOvr>
  <p:transition spd="med">
    <p:fade/>
  </p:transition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5390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08072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80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12.6.2015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57379"/>
      </p:ext>
    </p:extLst>
  </p:cSld>
  <p:clrMapOvr>
    <a:masterClrMapping/>
  </p:clrMapOvr>
  <p:transition spd="med">
    <p:fade/>
  </p:transition>
  <p:hf hdr="0"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97034"/>
      </p:ext>
    </p:extLst>
  </p:cSld>
  <p:clrMapOvr>
    <a:masterClrMapping/>
  </p:clrMapOvr>
  <p:transition spd="med">
    <p:fade/>
  </p:transition>
  <p:hf hdr="0"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86013"/>
      </p:ext>
    </p:extLst>
  </p:cSld>
  <p:clrMapOvr>
    <a:masterClrMapping/>
  </p:clrMapOvr>
  <p:transition spd="med">
    <p:fade/>
  </p:transition>
  <p:hf hdr="0"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12.6.2015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8583"/>
      </p:ext>
    </p:extLst>
  </p:cSld>
  <p:clrMapOvr>
    <a:masterClrMapping/>
  </p:clrMapOvr>
  <p:transition spd="med">
    <p:fade/>
  </p:transition>
  <p:hf hdr="0"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12.6.2015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24377"/>
      </p:ext>
    </p:extLst>
  </p:cSld>
  <p:clrMapOvr>
    <a:masterClrMapping/>
  </p:clrMapOvr>
  <p:transition spd="med">
    <p:fade/>
  </p:transition>
  <p:hf hdr="0"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40322"/>
      </p:ext>
    </p:extLst>
  </p:cSld>
  <p:clrMapOvr>
    <a:masterClrMapping/>
  </p:clrMapOvr>
  <p:transition spd="med">
    <p:fade/>
  </p:transition>
  <p:hf hdr="0"/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3433160"/>
      </p:ext>
    </p:extLst>
  </p:cSld>
  <p:clrMapOvr>
    <a:masterClrMapping/>
  </p:clrMapOvr>
  <p:transition spd="med">
    <p:fade/>
  </p:transition>
  <p:hf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B03F326-E4E1-40A2-BA13-8D75BE7E0E7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02292"/>
      </p:ext>
    </p:extLst>
  </p:cSld>
  <p:clrMapOvr>
    <a:masterClrMapping/>
  </p:clrMapOvr>
  <p:transition spd="med">
    <p:fade/>
  </p:transition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169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03093"/>
      </p:ext>
    </p:extLst>
  </p:cSld>
  <p:clrMapOvr>
    <a:masterClrMapping/>
  </p:clrMapOvr>
  <p:transition spd="med">
    <p:fade/>
  </p:transition>
  <p:hf hdr="0"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9721074"/>
      </p:ext>
    </p:extLst>
  </p:cSld>
  <p:clrMapOvr>
    <a:masterClrMapping/>
  </p:clrMapOvr>
  <p:transition spd="med">
    <p:fade/>
  </p:transition>
  <p:hf hdr="0"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7690134"/>
      </p:ext>
    </p:extLst>
  </p:cSld>
  <p:clrMapOvr>
    <a:masterClrMapping/>
  </p:clrMapOvr>
  <p:transition spd="med">
    <p:fade/>
  </p:transition>
  <p:hf hdr="0"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0089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0034"/>
      </p:ext>
    </p:extLst>
  </p:cSld>
  <p:clrMapOvr>
    <a:masterClrMapping/>
  </p:clrMapOvr>
  <p:transition spd="med">
    <p:fade/>
  </p:transition>
  <p:hf hdr="0"/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13827"/>
      </p:ext>
    </p:extLst>
  </p:cSld>
  <p:clrMapOvr>
    <a:masterClrMapping/>
  </p:clrMapOvr>
  <p:transition spd="med">
    <p:fade/>
  </p:transition>
  <p:hf hdr="0"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9592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12.6.2015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721864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55907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E4B027-BAAF-4E61-9235-0804A276DD9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7014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6966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30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27.7.2015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35041"/>
      </p:ext>
    </p:extLst>
  </p:cSld>
  <p:clrMapOvr>
    <a:masterClrMapping/>
  </p:clrMapOvr>
  <p:transition spd="med">
    <p:fade/>
  </p:transition>
  <p:hf hdr="0"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30873"/>
      </p:ext>
    </p:extLst>
  </p:cSld>
  <p:clrMapOvr>
    <a:masterClrMapping/>
  </p:clrMapOvr>
  <p:transition spd="med">
    <p:fade/>
  </p:transition>
  <p:hf hdr="0"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82984"/>
      </p:ext>
    </p:extLst>
  </p:cSld>
  <p:clrMapOvr>
    <a:masterClrMapping/>
  </p:clrMapOvr>
  <p:transition spd="med">
    <p:fade/>
  </p:transition>
  <p:hf hdr="0"/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27.7.2015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7035"/>
      </p:ext>
    </p:extLst>
  </p:cSld>
  <p:clrMapOvr>
    <a:masterClrMapping/>
  </p:clrMapOvr>
  <p:transition spd="med">
    <p:fade/>
  </p:transition>
  <p:hf hdr="0"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27.7.2015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7578"/>
      </p:ext>
    </p:extLst>
  </p:cSld>
  <p:clrMapOvr>
    <a:masterClrMapping/>
  </p:clrMapOvr>
  <p:transition spd="med">
    <p:fade/>
  </p:transition>
  <p:hf hdr="0"/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97217"/>
      </p:ext>
    </p:extLst>
  </p:cSld>
  <p:clrMapOvr>
    <a:masterClrMapping/>
  </p:clrMapOvr>
  <p:transition spd="med">
    <p:fade/>
  </p:transition>
  <p:hf hdr="0"/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5462072"/>
      </p:ext>
    </p:extLst>
  </p:cSld>
  <p:clrMapOvr>
    <a:masterClrMapping/>
  </p:clrMapOvr>
  <p:transition spd="med">
    <p:fade/>
  </p:transition>
  <p:hf hdr="0"/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0869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1DC70E0-F7B4-44DC-A484-D99B0F07042A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46924"/>
      </p:ext>
    </p:extLst>
  </p:cSld>
  <p:clrMapOvr>
    <a:masterClrMapping/>
  </p:clrMapOvr>
  <p:transition spd="med">
    <p:fade/>
  </p:transition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49228"/>
      </p:ext>
    </p:extLst>
  </p:cSld>
  <p:clrMapOvr>
    <a:masterClrMapping/>
  </p:clrMapOvr>
  <p:transition spd="med">
    <p:fade/>
  </p:transition>
  <p:hf hdr="0"/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9547854"/>
      </p:ext>
    </p:extLst>
  </p:cSld>
  <p:clrMapOvr>
    <a:masterClrMapping/>
  </p:clrMapOvr>
  <p:transition spd="med">
    <p:fade/>
  </p:transition>
  <p:hf hdr="0"/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1154362"/>
      </p:ext>
    </p:extLst>
  </p:cSld>
  <p:clrMapOvr>
    <a:masterClrMapping/>
  </p:clrMapOvr>
  <p:transition spd="med">
    <p:fade/>
  </p:transition>
  <p:hf hdr="0"/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16954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2007"/>
      </p:ext>
    </p:extLst>
  </p:cSld>
  <p:clrMapOvr>
    <a:masterClrMapping/>
  </p:clrMapOvr>
  <p:transition spd="med">
    <p:fade/>
  </p:transition>
  <p:hf hdr="0"/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9685"/>
      </p:ext>
    </p:extLst>
  </p:cSld>
  <p:clrMapOvr>
    <a:masterClrMapping/>
  </p:clrMapOvr>
  <p:transition spd="med">
    <p:fade/>
  </p:transition>
  <p:hf hdr="0"/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24450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30929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94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82701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EEADAA6-FB6A-4406-A61B-4603C2463D1B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78200"/>
      </p:ext>
    </p:extLst>
  </p:cSld>
  <p:clrMapOvr>
    <a:masterClrMapping/>
  </p:clrMapOvr>
  <p:transition spd="med">
    <p:fade/>
  </p:transition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39346"/>
      </p:ext>
    </p:extLst>
  </p:cSld>
  <p:clrMapOvr>
    <a:masterClrMapping/>
  </p:clrMapOvr>
  <p:transition spd="med">
    <p:fade/>
  </p:transition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85460"/>
      </p:ext>
    </p:extLst>
  </p:cSld>
  <p:clrMapOvr>
    <a:masterClrMapping/>
  </p:clrMapOvr>
  <p:transition spd="med">
    <p:fade/>
  </p:transition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42962"/>
      </p:ext>
    </p:extLst>
  </p:cSld>
  <p:clrMapOvr>
    <a:masterClrMapping/>
  </p:clrMapOvr>
  <p:transition spd="med">
    <p:fade/>
  </p:transition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38251"/>
      </p:ext>
    </p:extLst>
  </p:cSld>
  <p:clrMapOvr>
    <a:masterClrMapping/>
  </p:clrMapOvr>
  <p:transition spd="med">
    <p:fade/>
  </p:transition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48501"/>
      </p:ext>
    </p:extLst>
  </p:cSld>
  <p:clrMapOvr>
    <a:masterClrMapping/>
  </p:clrMapOvr>
  <p:transition spd="med">
    <p:fade/>
  </p:transition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9916918"/>
      </p:ext>
    </p:extLst>
  </p:cSld>
  <p:clrMapOvr>
    <a:masterClrMapping/>
  </p:clrMapOvr>
  <p:transition spd="med">
    <p:fade/>
  </p:transition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9417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30402"/>
      </p:ext>
    </p:extLst>
  </p:cSld>
  <p:clrMapOvr>
    <a:masterClrMapping/>
  </p:clrMapOvr>
  <p:transition spd="med">
    <p:fade/>
  </p:transition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6380395"/>
      </p:ext>
    </p:extLst>
  </p:cSld>
  <p:clrMapOvr>
    <a:masterClrMapping/>
  </p:clrMapOvr>
  <p:transition spd="med">
    <p:fade/>
  </p:transition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397704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Section_yellow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3B763B32-CC70-4A6A-8E65-995C6191FB92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5704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25834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27071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194"/>
      </p:ext>
    </p:extLst>
  </p:cSld>
  <p:clrMapOvr>
    <a:masterClrMapping/>
  </p:clrMapOvr>
  <p:transition spd="med">
    <p:fade/>
  </p:transition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98456"/>
      </p:ext>
    </p:extLst>
  </p:cSld>
  <p:clrMapOvr>
    <a:masterClrMapping/>
  </p:clrMapOvr>
  <p:transition spd="med">
    <p:fade/>
  </p:transition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FA3F5479-FCD8-4615-945B-BFE740F0377C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64325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5.9.2016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9543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9346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7804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71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12.6.2015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08983"/>
      </p:ext>
    </p:extLst>
  </p:cSld>
  <p:clrMapOvr>
    <a:masterClrMapping/>
  </p:clrMapOvr>
  <p:transition spd="med">
    <p:fade/>
  </p:transition>
  <p:hf hdr="0"/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74157"/>
      </p:ext>
    </p:extLst>
  </p:cSld>
  <p:clrMapOvr>
    <a:masterClrMapping/>
  </p:clrMapOvr>
  <p:transition spd="med">
    <p:fade/>
  </p:transition>
  <p:hf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8626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38784"/>
      </p:ext>
    </p:extLst>
  </p:cSld>
  <p:clrMapOvr>
    <a:masterClrMapping/>
  </p:clrMapOvr>
  <p:transition spd="med">
    <p:fade/>
  </p:transition>
  <p:hf hdr="0"/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12.6.2015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70372"/>
      </p:ext>
    </p:extLst>
  </p:cSld>
  <p:clrMapOvr>
    <a:masterClrMapping/>
  </p:clrMapOvr>
  <p:transition spd="med">
    <p:fade/>
  </p:transition>
  <p:hf hdr="0"/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12.6.2015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93662"/>
      </p:ext>
    </p:extLst>
  </p:cSld>
  <p:clrMapOvr>
    <a:masterClrMapping/>
  </p:clrMapOvr>
  <p:transition spd="med">
    <p:fade/>
  </p:transition>
  <p:hf hdr="0"/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52710"/>
      </p:ext>
    </p:extLst>
  </p:cSld>
  <p:clrMapOvr>
    <a:masterClrMapping/>
  </p:clrMapOvr>
  <p:transition spd="med">
    <p:fade/>
  </p:transition>
  <p:hf hdr="0"/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1393861"/>
      </p:ext>
    </p:extLst>
  </p:cSld>
  <p:clrMapOvr>
    <a:masterClrMapping/>
  </p:clrMapOvr>
  <p:transition spd="med">
    <p:fade/>
  </p:transition>
  <p:hf hdr="0"/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6856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34789"/>
      </p:ext>
    </p:extLst>
  </p:cSld>
  <p:clrMapOvr>
    <a:masterClrMapping/>
  </p:clrMapOvr>
  <p:transition spd="med">
    <p:fade/>
  </p:transition>
  <p:hf hdr="0"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3697776"/>
      </p:ext>
    </p:extLst>
  </p:cSld>
  <p:clrMapOvr>
    <a:masterClrMapping/>
  </p:clrMapOvr>
  <p:transition spd="med">
    <p:fade/>
  </p:transition>
  <p:hf hdr="0"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7760619"/>
      </p:ext>
    </p:extLst>
  </p:cSld>
  <p:clrMapOvr>
    <a:masterClrMapping/>
  </p:clrMapOvr>
  <p:transition spd="med">
    <p:fade/>
  </p:transition>
  <p:hf hdr="0"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3389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B657A3-B52A-4EEE-BE6C-62BFE868315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76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52350"/>
      </p:ext>
    </p:extLst>
  </p:cSld>
  <p:clrMapOvr>
    <a:masterClrMapping/>
  </p:clrMapOvr>
  <p:transition spd="med">
    <p:fade/>
  </p:transition>
  <p:hf hdr="0"/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7366"/>
      </p:ext>
    </p:extLst>
  </p:cSld>
  <p:clrMapOvr>
    <a:masterClrMapping/>
  </p:clrMapOvr>
  <p:transition spd="med">
    <p:fade/>
  </p:transition>
  <p:hf hdr="0"/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12.6.2015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998288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111677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626146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14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fi-FI" smtClean="0">
                <a:solidFill>
                  <a:srgbClr val="002964"/>
                </a:solidFill>
              </a:rPr>
              <a:t>6.6.2016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20819"/>
      </p:ext>
    </p:extLst>
  </p:cSld>
  <p:clrMapOvr>
    <a:masterClrMapping/>
  </p:clrMapOvr>
  <p:transition spd="med">
    <p:fade/>
  </p:transition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fi-FI" smtClean="0"/>
              <a:t>6.6.2016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41078"/>
      </p:ext>
    </p:extLst>
  </p:cSld>
  <p:clrMapOvr>
    <a:masterClrMapping/>
  </p:clrMapOvr>
  <p:transition spd="med">
    <p:fade/>
  </p:transition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6.6.2016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44042"/>
      </p:ext>
    </p:extLst>
  </p:cSld>
  <p:clrMapOvr>
    <a:masterClrMapping/>
  </p:clrMapOvr>
  <p:transition spd="med">
    <p:fade/>
  </p:transition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fi-FI" smtClean="0">
                <a:solidFill>
                  <a:srgbClr val="F04B0D"/>
                </a:solidFill>
              </a:rPr>
              <a:t>6.6.2016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67821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A2419172-2898-49A6-9889-068BB3840AF1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08288"/>
      </p:ext>
    </p:extLst>
  </p:cSld>
  <p:clrMapOvr>
    <a:masterClrMapping/>
  </p:clrMapOvr>
  <p:transition spd="med">
    <p:fade/>
  </p:transition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6.6.2016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9893"/>
      </p:ext>
    </p:extLst>
  </p:cSld>
  <p:clrMapOvr>
    <a:masterClrMapping/>
  </p:clrMapOvr>
  <p:transition spd="med">
    <p:fade/>
  </p:transition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6.6.2016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87179"/>
      </p:ext>
    </p:extLst>
  </p:cSld>
  <p:clrMapOvr>
    <a:masterClrMapping/>
  </p:clrMapOvr>
  <p:transition spd="med">
    <p:fade/>
  </p:transition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8262297"/>
      </p:ext>
    </p:extLst>
  </p:cSld>
  <p:clrMapOvr>
    <a:masterClrMapping/>
  </p:clrMapOvr>
  <p:transition spd="med">
    <p:fade/>
  </p:transition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2831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35927"/>
      </p:ext>
    </p:extLst>
  </p:cSld>
  <p:clrMapOvr>
    <a:masterClrMapping/>
  </p:clrMapOvr>
  <p:transition spd="med">
    <p:fade/>
  </p:transition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7135251"/>
      </p:ext>
    </p:extLst>
  </p:cSld>
  <p:clrMapOvr>
    <a:masterClrMapping/>
  </p:clrMapOvr>
  <p:transition spd="med">
    <p:fade/>
  </p:transition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6744677"/>
      </p:ext>
    </p:extLst>
  </p:cSld>
  <p:clrMapOvr>
    <a:masterClrMapping/>
  </p:clrMapOvr>
  <p:transition spd="med">
    <p:fade/>
  </p:transition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31303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16507"/>
      </p:ext>
    </p:extLst>
  </p:cSld>
  <p:clrMapOvr>
    <a:masterClrMapping/>
  </p:clrMapOvr>
  <p:transition spd="med">
    <p:fade/>
  </p:transition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68233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498BFE56-20E6-463E-8F70-C8B39BA52113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2312"/>
      </p:ext>
    </p:extLst>
  </p:cSld>
  <p:clrMapOvr>
    <a:masterClrMapping/>
  </p:clrMapOvr>
  <p:transition spd="med">
    <p:fade/>
  </p:transition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6.6.2016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97241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6118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704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24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fi-FI" smtClean="0">
                <a:solidFill>
                  <a:srgbClr val="002964"/>
                </a:solidFill>
              </a:rPr>
              <a:t>6.6.2016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51899"/>
      </p:ext>
    </p:extLst>
  </p:cSld>
  <p:clrMapOvr>
    <a:masterClrMapping/>
  </p:clrMapOvr>
  <p:transition spd="med">
    <p:fade/>
  </p:transition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fi-FI" smtClean="0"/>
              <a:t>6.6.2016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33503"/>
      </p:ext>
    </p:extLst>
  </p:cSld>
  <p:clrMapOvr>
    <a:masterClrMapping/>
  </p:clrMapOvr>
  <p:transition spd="med">
    <p:fade/>
  </p:transition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6.6.2016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31558"/>
      </p:ext>
    </p:extLst>
  </p:cSld>
  <p:clrMapOvr>
    <a:masterClrMapping/>
  </p:clrMapOvr>
  <p:transition spd="med">
    <p:fade/>
  </p:transition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fi-FI" smtClean="0">
                <a:solidFill>
                  <a:srgbClr val="F04B0D"/>
                </a:solidFill>
              </a:rPr>
              <a:t>6.6.2016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93992"/>
      </p:ext>
    </p:extLst>
  </p:cSld>
  <p:clrMapOvr>
    <a:masterClrMapping/>
  </p:clrMapOvr>
  <p:transition spd="med">
    <p:fade/>
  </p:transition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6.6.2016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33045"/>
      </p:ext>
    </p:extLst>
  </p:cSld>
  <p:clrMapOvr>
    <a:masterClrMapping/>
  </p:clrMapOvr>
  <p:transition spd="med">
    <p:fade/>
  </p:transition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6.6.2016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66826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BC3A9BEC-6892-406F-A366-8EC79D362C48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6685"/>
      </p:ext>
    </p:extLst>
  </p:cSld>
  <p:clrMapOvr>
    <a:masterClrMapping/>
  </p:clrMapOvr>
  <p:transition spd="med">
    <p:fade/>
  </p:transition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1428138"/>
      </p:ext>
    </p:extLst>
  </p:cSld>
  <p:clrMapOvr>
    <a:masterClrMapping/>
  </p:clrMapOvr>
  <p:transition spd="med">
    <p:fade/>
  </p:transition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8038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55626"/>
      </p:ext>
    </p:extLst>
  </p:cSld>
  <p:clrMapOvr>
    <a:masterClrMapping/>
  </p:clrMapOvr>
  <p:transition spd="med">
    <p:fade/>
  </p:transition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7852562"/>
      </p:ext>
    </p:extLst>
  </p:cSld>
  <p:clrMapOvr>
    <a:masterClrMapping/>
  </p:clrMapOvr>
  <p:transition spd="med">
    <p:fade/>
  </p:transition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425031"/>
      </p:ext>
    </p:extLst>
  </p:cSld>
  <p:clrMapOvr>
    <a:masterClrMapping/>
  </p:clrMapOvr>
  <p:transition spd="med">
    <p:fade/>
  </p:transition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3164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33451"/>
      </p:ext>
    </p:extLst>
  </p:cSld>
  <p:clrMapOvr>
    <a:masterClrMapping/>
  </p:clrMapOvr>
  <p:transition spd="med">
    <p:fade/>
  </p:transition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5197"/>
      </p:ext>
    </p:extLst>
  </p:cSld>
  <p:clrMapOvr>
    <a:masterClrMapping/>
  </p:clrMapOvr>
  <p:transition spd="med">
    <p:fade/>
  </p:transition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6.6.2016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41040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36809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390F733C-BE6E-44D2-A1C3-799D842664BF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67372"/>
      </p:ext>
    </p:extLst>
  </p:cSld>
  <p:clrMapOvr>
    <a:masterClrMapping/>
  </p:clrMapOvr>
  <p:transition spd="med">
    <p:fade/>
  </p:transition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58633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60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12.6.2015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30135"/>
      </p:ext>
    </p:extLst>
  </p:cSld>
  <p:clrMapOvr>
    <a:masterClrMapping/>
  </p:clrMapOvr>
  <p:transition spd="med">
    <p:fade/>
  </p:transition>
  <p:hf hdr="0"/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2273"/>
      </p:ext>
    </p:extLst>
  </p:cSld>
  <p:clrMapOvr>
    <a:masterClrMapping/>
  </p:clrMapOvr>
  <p:transition spd="med">
    <p:fade/>
  </p:transition>
  <p:hf hdr="0"/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94885"/>
      </p:ext>
    </p:extLst>
  </p:cSld>
  <p:clrMapOvr>
    <a:masterClrMapping/>
  </p:clrMapOvr>
  <p:transition spd="med">
    <p:fade/>
  </p:transition>
  <p:hf hdr="0"/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12.6.2015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52456"/>
      </p:ext>
    </p:extLst>
  </p:cSld>
  <p:clrMapOvr>
    <a:masterClrMapping/>
  </p:clrMapOvr>
  <p:transition spd="med">
    <p:fade/>
  </p:transition>
  <p:hf hdr="0"/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12.6.2015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87640"/>
      </p:ext>
    </p:extLst>
  </p:cSld>
  <p:clrMapOvr>
    <a:masterClrMapping/>
  </p:clrMapOvr>
  <p:transition spd="med">
    <p:fade/>
  </p:transition>
  <p:hf hdr="0"/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20568"/>
      </p:ext>
    </p:extLst>
  </p:cSld>
  <p:clrMapOvr>
    <a:masterClrMapping/>
  </p:clrMapOvr>
  <p:transition spd="med">
    <p:fade/>
  </p:transition>
  <p:hf hdr="0"/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9846191"/>
      </p:ext>
    </p:extLst>
  </p:cSld>
  <p:clrMapOvr>
    <a:masterClrMapping/>
  </p:clrMapOvr>
  <p:transition spd="med">
    <p:fade/>
  </p:transition>
  <p:hf hdr="0"/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5535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224F856A-00AD-4329-8861-85B5BEEF01C2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42506"/>
      </p:ext>
    </p:extLst>
  </p:cSld>
  <p:clrMapOvr>
    <a:masterClrMapping/>
  </p:clrMapOvr>
  <p:transition spd="med">
    <p:fade/>
  </p:transition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5175"/>
      </p:ext>
    </p:extLst>
  </p:cSld>
  <p:clrMapOvr>
    <a:masterClrMapping/>
  </p:clrMapOvr>
  <p:transition spd="med">
    <p:fade/>
  </p:transition>
  <p:hf hdr="0"/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0300807"/>
      </p:ext>
    </p:extLst>
  </p:cSld>
  <p:clrMapOvr>
    <a:masterClrMapping/>
  </p:clrMapOvr>
  <p:transition spd="med">
    <p:fade/>
  </p:transition>
  <p:hf hdr="0"/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9065531"/>
      </p:ext>
    </p:extLst>
  </p:cSld>
  <p:clrMapOvr>
    <a:masterClrMapping/>
  </p:clrMapOvr>
  <p:transition spd="med">
    <p:fade/>
  </p:transition>
  <p:hf hdr="0"/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20520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27593"/>
      </p:ext>
    </p:extLst>
  </p:cSld>
  <p:clrMapOvr>
    <a:masterClrMapping/>
  </p:clrMapOvr>
  <p:transition spd="med">
    <p:fade/>
  </p:transition>
  <p:hf hdr="0"/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29841"/>
      </p:ext>
    </p:extLst>
  </p:cSld>
  <p:clrMapOvr>
    <a:masterClrMapping/>
  </p:clrMapOvr>
  <p:transition spd="med">
    <p:fade/>
  </p:transition>
  <p:hf hdr="0"/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1411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12.6.2015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08016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1677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82427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4B85EEBF-53A9-4363-9360-A35C6F981E52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89486"/>
      </p:ext>
    </p:extLst>
  </p:cSld>
  <p:clrMapOvr>
    <a:masterClrMapping/>
  </p:clrMapOvr>
  <p:transition spd="med">
    <p:fade/>
  </p:transition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41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6946"/>
      </p:ext>
    </p:extLst>
  </p:cSld>
  <p:clrMapOvr>
    <a:masterClrMapping/>
  </p:clrMapOvr>
  <p:transition spd="med">
    <p:fade/>
  </p:transition>
  <p:hf hdr="0"/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14858"/>
      </p:ext>
    </p:extLst>
  </p:cSld>
  <p:clrMapOvr>
    <a:masterClrMapping/>
  </p:clrMapOvr>
  <p:transition spd="med">
    <p:fade/>
  </p:transition>
  <p:hf hdr="0"/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15177"/>
      </p:ext>
    </p:extLst>
  </p:cSld>
  <p:clrMapOvr>
    <a:masterClrMapping/>
  </p:clrMapOvr>
  <p:transition spd="med">
    <p:fade/>
  </p:transition>
  <p:hf hdr="0"/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21704"/>
      </p:ext>
    </p:extLst>
  </p:cSld>
  <p:clrMapOvr>
    <a:masterClrMapping/>
  </p:clrMapOvr>
  <p:transition spd="med">
    <p:fade/>
  </p:transition>
  <p:hf hdr="0"/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15604"/>
      </p:ext>
    </p:extLst>
  </p:cSld>
  <p:clrMapOvr>
    <a:masterClrMapping/>
  </p:clrMapOvr>
  <p:transition spd="med">
    <p:fade/>
  </p:transition>
  <p:hf hdr="0"/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93950"/>
      </p:ext>
    </p:extLst>
  </p:cSld>
  <p:clrMapOvr>
    <a:masterClrMapping/>
  </p:clrMapOvr>
  <p:transition spd="med">
    <p:fade/>
  </p:transition>
  <p:hf hdr="0"/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0060497"/>
      </p:ext>
    </p:extLst>
  </p:cSld>
  <p:clrMapOvr>
    <a:masterClrMapping/>
  </p:clrMapOvr>
  <p:transition spd="med">
    <p:fade/>
  </p:transition>
  <p:hf hdr="0"/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553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1771"/>
      </p:ext>
    </p:extLst>
  </p:cSld>
  <p:clrMapOvr>
    <a:masterClrMapping/>
  </p:clrMapOvr>
  <p:transition spd="med">
    <p:fade/>
  </p:transition>
  <p:hf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AB80CDF-9461-44C0-81AA-8842A78741D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7203822"/>
      </p:ext>
    </p:extLst>
  </p:cSld>
  <p:clrMapOvr>
    <a:masterClrMapping/>
  </p:clrMapOvr>
  <p:transition spd="med">
    <p:fade/>
  </p:transition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5676051"/>
      </p:ext>
    </p:extLst>
  </p:cSld>
  <p:clrMapOvr>
    <a:masterClrMapping/>
  </p:clrMapOvr>
  <p:transition spd="med">
    <p:fade/>
  </p:transition>
  <p:hf hdr="0"/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6473849"/>
      </p:ext>
    </p:extLst>
  </p:cSld>
  <p:clrMapOvr>
    <a:masterClrMapping/>
  </p:clrMapOvr>
  <p:transition spd="med">
    <p:fade/>
  </p:transition>
  <p:hf hdr="0"/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2051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5327"/>
      </p:ext>
    </p:extLst>
  </p:cSld>
  <p:clrMapOvr>
    <a:masterClrMapping/>
  </p:clrMapOvr>
  <p:transition spd="med">
    <p:fade/>
  </p:transition>
  <p:hf hdr="0"/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07550"/>
      </p:ext>
    </p:extLst>
  </p:cSld>
  <p:clrMapOvr>
    <a:masterClrMapping/>
  </p:clrMapOvr>
  <p:transition spd="med">
    <p:fade/>
  </p:transition>
  <p:hf hdr="0"/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49B28-889D-4FB7-8155-3C391C129FF1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2191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98355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8816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94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54907"/>
      </p:ext>
    </p:extLst>
  </p:cSld>
  <p:clrMapOvr>
    <a:masterClrMapping/>
  </p:clrMapOvr>
  <p:transition spd="med">
    <p:fade/>
  </p:transition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section_dark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EFCFB1DC-3C49-43E3-A5F4-E358916EF2E7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0171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5027E60-76EC-4CA7-8738-F5E651FBE8E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0288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62369"/>
      </p:ext>
    </p:extLst>
  </p:cSld>
  <p:clrMapOvr>
    <a:masterClrMapping/>
  </p:clrMapOvr>
  <p:transition spd="med">
    <p:fade/>
  </p:transition>
  <p:hf hdr="0"/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59355"/>
      </p:ext>
    </p:extLst>
  </p:cSld>
  <p:clrMapOvr>
    <a:masterClrMapping/>
  </p:clrMapOvr>
  <p:transition spd="med">
    <p:fade/>
  </p:transition>
  <p:hf hdr="0"/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46438"/>
      </p:ext>
    </p:extLst>
  </p:cSld>
  <p:clrMapOvr>
    <a:masterClrMapping/>
  </p:clrMapOvr>
  <p:transition spd="med">
    <p:fade/>
  </p:transition>
  <p:hf hdr="0"/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72783"/>
      </p:ext>
    </p:extLst>
  </p:cSld>
  <p:clrMapOvr>
    <a:masterClrMapping/>
  </p:clrMapOvr>
  <p:transition spd="med">
    <p:fade/>
  </p:transition>
  <p:hf hdr="0"/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2463"/>
      </p:ext>
    </p:extLst>
  </p:cSld>
  <p:clrMapOvr>
    <a:masterClrMapping/>
  </p:clrMapOvr>
  <p:transition spd="med">
    <p:fade/>
  </p:transition>
  <p:hf hdr="0"/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264314"/>
      </p:ext>
    </p:extLst>
  </p:cSld>
  <p:clrMapOvr>
    <a:masterClrMapping/>
  </p:clrMapOvr>
  <p:transition spd="med">
    <p:fade/>
  </p:transition>
  <p:hf hdr="0"/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1676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64632"/>
      </p:ext>
    </p:extLst>
  </p:cSld>
  <p:clrMapOvr>
    <a:masterClrMapping/>
  </p:clrMapOvr>
  <p:transition spd="med">
    <p:fade/>
  </p:transition>
  <p:hf hdr="0"/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4224301"/>
      </p:ext>
    </p:extLst>
  </p:cSld>
  <p:clrMapOvr>
    <a:masterClrMapping/>
  </p:clrMapOvr>
  <p:transition spd="med">
    <p:fade/>
  </p:transition>
  <p:hf hdr="0"/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8852460"/>
      </p:ext>
    </p:extLst>
  </p:cSld>
  <p:clrMapOvr>
    <a:masterClrMapping/>
  </p:clrMapOvr>
  <p:transition spd="med">
    <p:fade/>
  </p:transition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FC438FD-9C34-4A70-9D4D-6F917CA0902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35440"/>
      </p:ext>
    </p:extLst>
  </p:cSld>
  <p:clrMapOvr>
    <a:masterClrMapping/>
  </p:clrMapOvr>
  <p:transition spd="med">
    <p:fade/>
  </p:transition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4622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54204"/>
      </p:ext>
    </p:extLst>
  </p:cSld>
  <p:clrMapOvr>
    <a:masterClrMapping/>
  </p:clrMapOvr>
  <p:transition spd="med">
    <p:fade/>
  </p:transition>
  <p:hf hdr="0"/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39883"/>
      </p:ext>
    </p:extLst>
  </p:cSld>
  <p:clrMapOvr>
    <a:masterClrMapping/>
  </p:clrMapOvr>
  <p:transition spd="med">
    <p:fade/>
  </p:transition>
  <p:hf hdr="0"/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49B28-889D-4FB7-8155-3C391C129FF1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7473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25088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323987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92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58855"/>
      </p:ext>
    </p:extLst>
  </p:cSld>
  <p:clrMapOvr>
    <a:masterClrMapping/>
  </p:clrMapOvr>
  <p:transition spd="med">
    <p:fade/>
  </p:transition>
  <p:hf hdr="0"/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34635"/>
      </p:ext>
    </p:extLst>
  </p:cSld>
  <p:clrMapOvr>
    <a:masterClrMapping/>
  </p:clrMapOvr>
  <p:transition spd="med">
    <p:fade/>
  </p:transition>
  <p:hf hdr="0"/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66170"/>
      </p:ext>
    </p:extLst>
  </p:cSld>
  <p:clrMapOvr>
    <a:masterClrMapping/>
  </p:clrMapOvr>
  <p:transition spd="med">
    <p:fade/>
  </p:transition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FA47AA1-1B58-4AF9-88AC-36FECAC290D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0058344"/>
      </p:ext>
    </p:extLst>
  </p:cSld>
  <p:clrMapOvr>
    <a:masterClrMapping/>
  </p:clrMapOvr>
  <p:transition spd="med">
    <p:fade/>
  </p:transition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83222"/>
      </p:ext>
    </p:extLst>
  </p:cSld>
  <p:clrMapOvr>
    <a:masterClrMapping/>
  </p:clrMapOvr>
  <p:transition spd="med">
    <p:fade/>
  </p:transition>
  <p:hf hdr="0"/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99142"/>
      </p:ext>
    </p:extLst>
  </p:cSld>
  <p:clrMapOvr>
    <a:masterClrMapping/>
  </p:clrMapOvr>
  <p:transition spd="med">
    <p:fade/>
  </p:transition>
  <p:hf hdr="0"/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20446"/>
      </p:ext>
    </p:extLst>
  </p:cSld>
  <p:clrMapOvr>
    <a:masterClrMapping/>
  </p:clrMapOvr>
  <p:transition spd="med">
    <p:fade/>
  </p:transition>
  <p:hf hdr="0"/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8606135"/>
      </p:ext>
    </p:extLst>
  </p:cSld>
  <p:clrMapOvr>
    <a:masterClrMapping/>
  </p:clrMapOvr>
  <p:transition spd="med">
    <p:fade/>
  </p:transition>
  <p:hf hdr="0"/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27707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58852"/>
      </p:ext>
    </p:extLst>
  </p:cSld>
  <p:clrMapOvr>
    <a:masterClrMapping/>
  </p:clrMapOvr>
  <p:transition spd="med">
    <p:fade/>
  </p:transition>
  <p:hf hdr="0"/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3207011"/>
      </p:ext>
    </p:extLst>
  </p:cSld>
  <p:clrMapOvr>
    <a:masterClrMapping/>
  </p:clrMapOvr>
  <p:transition spd="med">
    <p:fade/>
  </p:transition>
  <p:hf hdr="0"/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1034428"/>
      </p:ext>
    </p:extLst>
  </p:cSld>
  <p:clrMapOvr>
    <a:masterClrMapping/>
  </p:clrMapOvr>
  <p:transition spd="med">
    <p:fade/>
  </p:transition>
  <p:hf hdr="0"/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1490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1493"/>
      </p:ext>
    </p:extLst>
  </p:cSld>
  <p:clrMapOvr>
    <a:masterClrMapping/>
  </p:clrMapOvr>
  <p:transition spd="med">
    <p:fade/>
  </p:transition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D25A4B8-25C0-47D2-954B-8F3A4F8EF28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1128946"/>
      </p:ext>
    </p:extLst>
  </p:cSld>
  <p:clrMapOvr>
    <a:masterClrMapping/>
  </p:clrMapOvr>
  <p:transition spd="med">
    <p:fade/>
  </p:transition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28096"/>
      </p:ext>
    </p:extLst>
  </p:cSld>
  <p:clrMapOvr>
    <a:masterClrMapping/>
  </p:clrMapOvr>
  <p:transition spd="med">
    <p:fade/>
  </p:transition>
  <p:hf hdr="0"/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49B28-889D-4FB7-8155-3C391C129FF1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13540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94934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50578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17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0828"/>
      </p:ext>
    </p:extLst>
  </p:cSld>
  <p:clrMapOvr>
    <a:masterClrMapping/>
  </p:clrMapOvr>
  <p:transition spd="med">
    <p:fade/>
  </p:transition>
  <p:hf hdr="0"/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56905"/>
      </p:ext>
    </p:extLst>
  </p:cSld>
  <p:clrMapOvr>
    <a:masterClrMapping/>
  </p:clrMapOvr>
  <p:transition spd="med">
    <p:fade/>
  </p:transition>
  <p:hf hdr="0"/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73219"/>
      </p:ext>
    </p:extLst>
  </p:cSld>
  <p:clrMapOvr>
    <a:masterClrMapping/>
  </p:clrMapOvr>
  <p:transition spd="med">
    <p:fade/>
  </p:transition>
  <p:hf hdr="0"/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65108"/>
      </p:ext>
    </p:extLst>
  </p:cSld>
  <p:clrMapOvr>
    <a:masterClrMapping/>
  </p:clrMapOvr>
  <p:transition spd="med">
    <p:fade/>
  </p:transition>
  <p:hf hdr="0"/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35185"/>
      </p:ext>
    </p:extLst>
  </p:cSld>
  <p:clrMapOvr>
    <a:masterClrMapping/>
  </p:clrMapOvr>
  <p:transition spd="med">
    <p:fade/>
  </p:transition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34D5EC-64D8-4CAC-94CA-23C05D9C9AB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297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79856"/>
      </p:ext>
    </p:extLst>
  </p:cSld>
  <p:clrMapOvr>
    <a:masterClrMapping/>
  </p:clrMapOvr>
  <p:transition spd="med">
    <p:fade/>
  </p:transition>
  <p:hf hdr="0"/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7467270"/>
      </p:ext>
    </p:extLst>
  </p:cSld>
  <p:clrMapOvr>
    <a:masterClrMapping/>
  </p:clrMapOvr>
  <p:transition spd="med">
    <p:fade/>
  </p:transition>
  <p:hf hdr="0"/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60480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58588"/>
      </p:ext>
    </p:extLst>
  </p:cSld>
  <p:clrMapOvr>
    <a:masterClrMapping/>
  </p:clrMapOvr>
  <p:transition spd="med">
    <p:fade/>
  </p:transition>
  <p:hf hdr="0"/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8571800"/>
      </p:ext>
    </p:extLst>
  </p:cSld>
  <p:clrMapOvr>
    <a:masterClrMapping/>
  </p:clrMapOvr>
  <p:transition spd="med">
    <p:fade/>
  </p:transition>
  <p:hf hdr="0"/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8653544"/>
      </p:ext>
    </p:extLst>
  </p:cSld>
  <p:clrMapOvr>
    <a:masterClrMapping/>
  </p:clrMapOvr>
  <p:transition spd="med">
    <p:fade/>
  </p:transition>
  <p:hf hdr="0"/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50532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89604"/>
      </p:ext>
    </p:extLst>
  </p:cSld>
  <p:clrMapOvr>
    <a:masterClrMapping/>
  </p:clrMapOvr>
  <p:transition spd="med">
    <p:fade/>
  </p:transition>
  <p:hf hdr="0"/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13084"/>
      </p:ext>
    </p:extLst>
  </p:cSld>
  <p:clrMapOvr>
    <a:masterClrMapping/>
  </p:clrMapOvr>
  <p:transition spd="med">
    <p:fade/>
  </p:transition>
  <p:hf hdr="0"/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49B28-889D-4FB7-8155-3C391C129FF1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04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9A31B10-C4A9-44EE-BBA1-A36A9C48876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7471"/>
      </p:ext>
    </p:extLst>
  </p:cSld>
  <p:clrMapOvr>
    <a:masterClrMapping/>
  </p:clrMapOvr>
  <p:transition spd="med">
    <p:fade/>
  </p:transition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79823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01234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80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47525"/>
      </p:ext>
    </p:extLst>
  </p:cSld>
  <p:clrMapOvr>
    <a:masterClrMapping/>
  </p:clrMapOvr>
  <p:transition spd="med">
    <p:fade/>
  </p:transition>
  <p:hf hdr="0"/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88579"/>
      </p:ext>
    </p:extLst>
  </p:cSld>
  <p:clrMapOvr>
    <a:masterClrMapping/>
  </p:clrMapOvr>
  <p:transition spd="med">
    <p:fade/>
  </p:transition>
  <p:hf hdr="0"/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63846"/>
      </p:ext>
    </p:extLst>
  </p:cSld>
  <p:clrMapOvr>
    <a:masterClrMapping/>
  </p:clrMapOvr>
  <p:transition spd="med">
    <p:fade/>
  </p:transition>
  <p:hf hdr="0"/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96261"/>
      </p:ext>
    </p:extLst>
  </p:cSld>
  <p:clrMapOvr>
    <a:masterClrMapping/>
  </p:clrMapOvr>
  <p:transition spd="med">
    <p:fade/>
  </p:transition>
  <p:hf hdr="0"/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1781"/>
      </p:ext>
    </p:extLst>
  </p:cSld>
  <p:clrMapOvr>
    <a:masterClrMapping/>
  </p:clrMapOvr>
  <p:transition spd="med">
    <p:fade/>
  </p:transition>
  <p:hf hdr="0"/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13044"/>
      </p:ext>
    </p:extLst>
  </p:cSld>
  <p:clrMapOvr>
    <a:masterClrMapping/>
  </p:clrMapOvr>
  <p:transition spd="med">
    <p:fade/>
  </p:transition>
  <p:hf hdr="0"/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294405"/>
      </p:ext>
    </p:extLst>
  </p:cSld>
  <p:clrMapOvr>
    <a:masterClrMapping/>
  </p:clrMapOvr>
  <p:transition spd="med">
    <p:fade/>
  </p:transition>
  <p:hf hd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A1E036A-7067-47A4-BF08-96E1EC8FAB0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00448"/>
      </p:ext>
    </p:extLst>
  </p:cSld>
  <p:clrMapOvr>
    <a:masterClrMapping/>
  </p:clrMapOvr>
  <p:transition spd="med">
    <p:fade/>
  </p:transition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2210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96434"/>
      </p:ext>
    </p:extLst>
  </p:cSld>
  <p:clrMapOvr>
    <a:masterClrMapping/>
  </p:clrMapOvr>
  <p:transition spd="med">
    <p:fade/>
  </p:transition>
  <p:hf hdr="0"/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3947873"/>
      </p:ext>
    </p:extLst>
  </p:cSld>
  <p:clrMapOvr>
    <a:masterClrMapping/>
  </p:clrMapOvr>
  <p:transition spd="med">
    <p:fade/>
  </p:transition>
  <p:hf hdr="0"/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1880666"/>
      </p:ext>
    </p:extLst>
  </p:cSld>
  <p:clrMapOvr>
    <a:masterClrMapping/>
  </p:clrMapOvr>
  <p:transition spd="med">
    <p:fade/>
  </p:transition>
  <p:hf hdr="0"/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6524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56352"/>
      </p:ext>
    </p:extLst>
  </p:cSld>
  <p:clrMapOvr>
    <a:masterClrMapping/>
  </p:clrMapOvr>
  <p:transition spd="med">
    <p:fade/>
  </p:transition>
  <p:hf hdr="0"/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74640"/>
      </p:ext>
    </p:extLst>
  </p:cSld>
  <p:clrMapOvr>
    <a:masterClrMapping/>
  </p:clrMapOvr>
  <p:transition spd="med">
    <p:fade/>
  </p:transition>
  <p:hf hdr="0"/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49B28-889D-4FB7-8155-3C391C129FF1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85037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71639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85148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30482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07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13619"/>
      </p:ext>
    </p:extLst>
  </p:cSld>
  <p:clrMapOvr>
    <a:masterClrMapping/>
  </p:clrMapOvr>
  <p:transition spd="med">
    <p:fade/>
  </p:transition>
  <p:hf hdr="0"/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53964"/>
      </p:ext>
    </p:extLst>
  </p:cSld>
  <p:clrMapOvr>
    <a:masterClrMapping/>
  </p:clrMapOvr>
  <p:transition spd="med">
    <p:fade/>
  </p:transition>
  <p:hf hdr="0"/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70282"/>
      </p:ext>
    </p:extLst>
  </p:cSld>
  <p:clrMapOvr>
    <a:masterClrMapping/>
  </p:clrMapOvr>
  <p:transition spd="med">
    <p:fade/>
  </p:transition>
  <p:hf hdr="0"/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54056"/>
      </p:ext>
    </p:extLst>
  </p:cSld>
  <p:clrMapOvr>
    <a:masterClrMapping/>
  </p:clrMapOvr>
  <p:transition spd="med">
    <p:fade/>
  </p:transition>
  <p:hf hdr="0"/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8591"/>
      </p:ext>
    </p:extLst>
  </p:cSld>
  <p:clrMapOvr>
    <a:masterClrMapping/>
  </p:clrMapOvr>
  <p:transition spd="med">
    <p:fade/>
  </p:transition>
  <p:hf hdr="0"/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50246"/>
      </p:ext>
    </p:extLst>
  </p:cSld>
  <p:clrMapOvr>
    <a:masterClrMapping/>
  </p:clrMapOvr>
  <p:transition spd="med">
    <p:fade/>
  </p:transition>
  <p:hf hdr="0"/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4697692"/>
      </p:ext>
    </p:extLst>
  </p:cSld>
  <p:clrMapOvr>
    <a:masterClrMapping/>
  </p:clrMapOvr>
  <p:transition spd="med">
    <p:fade/>
  </p:transition>
  <p:hf hdr="0"/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0326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33495"/>
      </p:ext>
    </p:extLst>
  </p:cSld>
  <p:clrMapOvr>
    <a:masterClrMapping/>
  </p:clrMapOvr>
  <p:transition spd="med">
    <p:fade/>
  </p:transition>
  <p:hf hd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4758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4886736"/>
      </p:ext>
    </p:extLst>
  </p:cSld>
  <p:clrMapOvr>
    <a:masterClrMapping/>
  </p:clrMapOvr>
  <p:transition spd="med">
    <p:fade/>
  </p:transition>
  <p:hf hdr="0"/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20091"/>
      </p:ext>
    </p:extLst>
  </p:cSld>
  <p:clrMapOvr>
    <a:masterClrMapping/>
  </p:clrMapOvr>
  <p:transition spd="med">
    <p:fade/>
  </p:transition>
  <p:hf hdr="0"/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4567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93362"/>
      </p:ext>
    </p:extLst>
  </p:cSld>
  <p:clrMapOvr>
    <a:masterClrMapping/>
  </p:clrMapOvr>
  <p:transition spd="med">
    <p:fade/>
  </p:transition>
  <p:hf hdr="0"/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23636"/>
      </p:ext>
    </p:extLst>
  </p:cSld>
  <p:clrMapOvr>
    <a:masterClrMapping/>
  </p:clrMapOvr>
  <p:transition spd="med">
    <p:fade/>
  </p:transition>
  <p:hf hdr="0"/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49B28-889D-4FB7-8155-3C391C129FF1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3671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74017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29437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69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59291"/>
      </p:ext>
    </p:extLst>
  </p:cSld>
  <p:clrMapOvr>
    <a:masterClrMapping/>
  </p:clrMapOvr>
  <p:transition spd="med">
    <p:fade/>
  </p:transition>
  <p:hf hd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0582D3-E51F-4232-B919-292CF214753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41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19802"/>
      </p:ext>
    </p:extLst>
  </p:cSld>
  <p:clrMapOvr>
    <a:masterClrMapping/>
  </p:clrMapOvr>
  <p:transition spd="med">
    <p:fade/>
  </p:transition>
  <p:hf hdr="0"/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99775"/>
      </p:ext>
    </p:extLst>
  </p:cSld>
  <p:clrMapOvr>
    <a:masterClrMapping/>
  </p:clrMapOvr>
  <p:transition spd="med">
    <p:fade/>
  </p:transition>
  <p:hf hdr="0"/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55724"/>
      </p:ext>
    </p:extLst>
  </p:cSld>
  <p:clrMapOvr>
    <a:masterClrMapping/>
  </p:clrMapOvr>
  <p:transition spd="med">
    <p:fade/>
  </p:transition>
  <p:hf hdr="0"/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77989"/>
      </p:ext>
    </p:extLst>
  </p:cSld>
  <p:clrMapOvr>
    <a:masterClrMapping/>
  </p:clrMapOvr>
  <p:transition spd="med">
    <p:fade/>
  </p:transition>
  <p:hf hdr="0"/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36341"/>
      </p:ext>
    </p:extLst>
  </p:cSld>
  <p:clrMapOvr>
    <a:masterClrMapping/>
  </p:clrMapOvr>
  <p:transition spd="med">
    <p:fade/>
  </p:transition>
  <p:hf hdr="0"/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1381774"/>
      </p:ext>
    </p:extLst>
  </p:cSld>
  <p:clrMapOvr>
    <a:masterClrMapping/>
  </p:clrMapOvr>
  <p:transition spd="med">
    <p:fade/>
  </p:transition>
  <p:hf hdr="0"/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8601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5602"/>
      </p:ext>
    </p:extLst>
  </p:cSld>
  <p:clrMapOvr>
    <a:masterClrMapping/>
  </p:clrMapOvr>
  <p:transition spd="med">
    <p:fade/>
  </p:transition>
  <p:hf hdr="0"/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5720206"/>
      </p:ext>
    </p:extLst>
  </p:cSld>
  <p:clrMapOvr>
    <a:masterClrMapping/>
  </p:clrMapOvr>
  <p:transition spd="med">
    <p:fade/>
  </p:transition>
  <p:hf hdr="0"/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2089180"/>
      </p:ext>
    </p:extLst>
  </p:cSld>
  <p:clrMapOvr>
    <a:masterClrMapping/>
  </p:clrMapOvr>
  <p:transition spd="med">
    <p:fade/>
  </p:transition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section_dark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C02BCED-E481-460D-951F-19135E03443F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7227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6053C4F4-8313-4866-B50D-93CF0BE35702}" type="datetime1">
              <a:rPr lang="fi-FI" smtClean="0">
                <a:solidFill>
                  <a:srgbClr val="002964"/>
                </a:solidFill>
              </a:rPr>
              <a:t>5.9.2016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65671"/>
      </p:ext>
    </p:extLst>
  </p:cSld>
  <p:clrMapOvr>
    <a:masterClrMapping/>
  </p:clrMapOvr>
  <p:transition spd="med">
    <p:fade/>
  </p:transition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3781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4513"/>
      </p:ext>
    </p:extLst>
  </p:cSld>
  <p:clrMapOvr>
    <a:masterClrMapping/>
  </p:clrMapOvr>
  <p:transition spd="med">
    <p:fade/>
  </p:transition>
  <p:hf hdr="0"/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73945"/>
      </p:ext>
    </p:extLst>
  </p:cSld>
  <p:clrMapOvr>
    <a:masterClrMapping/>
  </p:clrMapOvr>
  <p:transition spd="med">
    <p:fade/>
  </p:transition>
  <p:hf hdr="0"/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49B28-889D-4FB7-8155-3C391C129FF1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6507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DD58EF90-0DB5-49DC-A243-062885EDCE7D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0875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4A797C37-C072-459A-A2D6-63DC934404A9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16009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A8F10BFE-7C7E-48CC-9F38-387B15740FE5}" type="datetime1">
              <a:rPr lang="fi-FI" smtClean="0">
                <a:solidFill>
                  <a:srgbClr val="F04B0D"/>
                </a:solidFill>
              </a:rPr>
              <a:t>5.9.2016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82827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35FF0A89-C0D5-4644-BE4C-714761EE4D8E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16232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9ABFB667-F4DF-40BA-96FF-DF94CDC4BFCB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4228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F6CB9BC-8856-42BF-9198-B0EA02BB903D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8162175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B8E9445-45B2-4DBE-8F77-2D443530753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482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6F7DBDC-3012-4E08-96DB-760CCADD409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43240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529220E-FC8E-446A-B2AC-BCF77D8B6CC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269414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76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slideLayout" Target="../slideLayouts/slideLayout205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17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94.xml"/><Relationship Id="rId16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20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18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12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17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11.xml"/><Relationship Id="rId16" Type="http://schemas.openxmlformats.org/officeDocument/2006/relationships/slideLayout" Target="../slideLayouts/slideLayout225.xml"/><Relationship Id="rId20" Type="http://schemas.openxmlformats.org/officeDocument/2006/relationships/theme" Target="../theme/theme13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19.xml"/><Relationship Id="rId19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41.xml"/><Relationship Id="rId18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17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30.xml"/><Relationship Id="rId16" Type="http://schemas.openxmlformats.org/officeDocument/2006/relationships/slideLayout" Target="../slideLayouts/slideLayout244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38.xml"/><Relationship Id="rId19" Type="http://schemas.openxmlformats.org/officeDocument/2006/relationships/theme" Target="../theme/theme14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slideLayout" Target="../slideLayouts/slideLayout24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slideLayout" Target="../slideLayouts/slideLayout259.xml"/><Relationship Id="rId18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58.xml"/><Relationship Id="rId17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48.xml"/><Relationship Id="rId16" Type="http://schemas.openxmlformats.org/officeDocument/2006/relationships/slideLayout" Target="../slideLayouts/slideLayout26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56.xml"/><Relationship Id="rId19" Type="http://schemas.openxmlformats.org/officeDocument/2006/relationships/theme" Target="../theme/theme15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Relationship Id="rId14" Type="http://schemas.openxmlformats.org/officeDocument/2006/relationships/slideLayout" Target="../slideLayouts/slideLayout26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18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17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66.xml"/><Relationship Id="rId16" Type="http://schemas.openxmlformats.org/officeDocument/2006/relationships/slideLayout" Target="../slideLayouts/slideLayout280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74.xml"/><Relationship Id="rId19" Type="http://schemas.openxmlformats.org/officeDocument/2006/relationships/theme" Target="../theme/theme16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slideLayout" Target="../slideLayouts/slideLayout295.xml"/><Relationship Id="rId18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slideLayout" Target="../slideLayouts/slideLayout294.xml"/><Relationship Id="rId17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284.xml"/><Relationship Id="rId16" Type="http://schemas.openxmlformats.org/officeDocument/2006/relationships/slideLayout" Target="../slideLayouts/slideLayout298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5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92.xml"/><Relationship Id="rId19" Type="http://schemas.openxmlformats.org/officeDocument/2006/relationships/theme" Target="../theme/theme17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Relationship Id="rId14" Type="http://schemas.openxmlformats.org/officeDocument/2006/relationships/slideLayout" Target="../slideLayouts/slideLayout29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slideLayout" Target="../slideLayouts/slideLayout313.xml"/><Relationship Id="rId18" Type="http://schemas.openxmlformats.org/officeDocument/2006/relationships/slideLayout" Target="../slideLayouts/slideLayout318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17" Type="http://schemas.openxmlformats.org/officeDocument/2006/relationships/slideLayout" Target="../slideLayouts/slideLayout317.xml"/><Relationship Id="rId2" Type="http://schemas.openxmlformats.org/officeDocument/2006/relationships/slideLayout" Target="../slideLayouts/slideLayout302.xml"/><Relationship Id="rId16" Type="http://schemas.openxmlformats.org/officeDocument/2006/relationships/slideLayout" Target="../slideLayouts/slideLayout3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10.xml"/><Relationship Id="rId19" Type="http://schemas.openxmlformats.org/officeDocument/2006/relationships/theme" Target="../theme/theme18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slideLayout" Target="../slideLayouts/slideLayout331.xml"/><Relationship Id="rId18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330.xml"/><Relationship Id="rId17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0.xml"/><Relationship Id="rId16" Type="http://schemas.openxmlformats.org/officeDocument/2006/relationships/slideLayout" Target="../slideLayouts/slideLayout334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5" Type="http://schemas.openxmlformats.org/officeDocument/2006/relationships/slideLayout" Target="../slideLayouts/slideLayout333.xml"/><Relationship Id="rId10" Type="http://schemas.openxmlformats.org/officeDocument/2006/relationships/slideLayout" Target="../slideLayouts/slideLayout328.xml"/><Relationship Id="rId19" Type="http://schemas.openxmlformats.org/officeDocument/2006/relationships/theme" Target="../theme/theme19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slideLayout" Target="../slideLayouts/slideLayout3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slideLayout" Target="../slideLayouts/slideLayout349.xml"/><Relationship Id="rId18" Type="http://schemas.openxmlformats.org/officeDocument/2006/relationships/slideLayout" Target="../slideLayouts/slideLayout354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17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38.xml"/><Relationship Id="rId16" Type="http://schemas.openxmlformats.org/officeDocument/2006/relationships/slideLayout" Target="../slideLayouts/slideLayout35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5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46.xml"/><Relationship Id="rId19" Type="http://schemas.openxmlformats.org/officeDocument/2006/relationships/theme" Target="../theme/theme20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Relationship Id="rId14" Type="http://schemas.openxmlformats.org/officeDocument/2006/relationships/slideLayout" Target="../slideLayouts/slideLayout35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2.xml"/><Relationship Id="rId13" Type="http://schemas.openxmlformats.org/officeDocument/2006/relationships/slideLayout" Target="../slideLayouts/slideLayout367.xml"/><Relationship Id="rId18" Type="http://schemas.openxmlformats.org/officeDocument/2006/relationships/slideLayout" Target="../slideLayouts/slideLayout372.xml"/><Relationship Id="rId3" Type="http://schemas.openxmlformats.org/officeDocument/2006/relationships/slideLayout" Target="../slideLayouts/slideLayout357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361.xml"/><Relationship Id="rId12" Type="http://schemas.openxmlformats.org/officeDocument/2006/relationships/slideLayout" Target="../slideLayouts/slideLayout366.xml"/><Relationship Id="rId17" Type="http://schemas.openxmlformats.org/officeDocument/2006/relationships/slideLayout" Target="../slideLayouts/slideLayout371.xml"/><Relationship Id="rId2" Type="http://schemas.openxmlformats.org/officeDocument/2006/relationships/slideLayout" Target="../slideLayouts/slideLayout356.xml"/><Relationship Id="rId16" Type="http://schemas.openxmlformats.org/officeDocument/2006/relationships/slideLayout" Target="../slideLayouts/slideLayout370.xml"/><Relationship Id="rId20" Type="http://schemas.openxmlformats.org/officeDocument/2006/relationships/theme" Target="../theme/theme21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11" Type="http://schemas.openxmlformats.org/officeDocument/2006/relationships/slideLayout" Target="../slideLayouts/slideLayout365.xml"/><Relationship Id="rId5" Type="http://schemas.openxmlformats.org/officeDocument/2006/relationships/slideLayout" Target="../slideLayouts/slideLayout359.xml"/><Relationship Id="rId1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64.xml"/><Relationship Id="rId19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Relationship Id="rId14" Type="http://schemas.openxmlformats.org/officeDocument/2006/relationships/slideLayout" Target="../slideLayouts/slideLayout36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1.xml"/><Relationship Id="rId13" Type="http://schemas.openxmlformats.org/officeDocument/2006/relationships/slideLayout" Target="../slideLayouts/slideLayout386.xml"/><Relationship Id="rId18" Type="http://schemas.openxmlformats.org/officeDocument/2006/relationships/slideLayout" Target="../slideLayouts/slideLayout391.xml"/><Relationship Id="rId3" Type="http://schemas.openxmlformats.org/officeDocument/2006/relationships/slideLayout" Target="../slideLayouts/slideLayout376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380.xml"/><Relationship Id="rId12" Type="http://schemas.openxmlformats.org/officeDocument/2006/relationships/slideLayout" Target="../slideLayouts/slideLayout385.xml"/><Relationship Id="rId17" Type="http://schemas.openxmlformats.org/officeDocument/2006/relationships/slideLayout" Target="../slideLayouts/slideLayout390.xml"/><Relationship Id="rId2" Type="http://schemas.openxmlformats.org/officeDocument/2006/relationships/slideLayout" Target="../slideLayouts/slideLayout375.xml"/><Relationship Id="rId16" Type="http://schemas.openxmlformats.org/officeDocument/2006/relationships/slideLayout" Target="../slideLayouts/slideLayout389.xml"/><Relationship Id="rId20" Type="http://schemas.openxmlformats.org/officeDocument/2006/relationships/theme" Target="../theme/theme22.xml"/><Relationship Id="rId1" Type="http://schemas.openxmlformats.org/officeDocument/2006/relationships/slideLayout" Target="../slideLayouts/slideLayout374.xml"/><Relationship Id="rId6" Type="http://schemas.openxmlformats.org/officeDocument/2006/relationships/slideLayout" Target="../slideLayouts/slideLayout379.xml"/><Relationship Id="rId11" Type="http://schemas.openxmlformats.org/officeDocument/2006/relationships/slideLayout" Target="../slideLayouts/slideLayout384.xml"/><Relationship Id="rId5" Type="http://schemas.openxmlformats.org/officeDocument/2006/relationships/slideLayout" Target="../slideLayouts/slideLayout378.xml"/><Relationship Id="rId1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83.xml"/><Relationship Id="rId19" Type="http://schemas.openxmlformats.org/officeDocument/2006/relationships/slideLayout" Target="../slideLayouts/slideLayout392.xml"/><Relationship Id="rId4" Type="http://schemas.openxmlformats.org/officeDocument/2006/relationships/slideLayout" Target="../slideLayouts/slideLayout377.xml"/><Relationship Id="rId9" Type="http://schemas.openxmlformats.org/officeDocument/2006/relationships/slideLayout" Target="../slideLayouts/slideLayout382.xml"/><Relationship Id="rId14" Type="http://schemas.openxmlformats.org/officeDocument/2006/relationships/slideLayout" Target="../slideLayouts/slideLayout38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0.xml"/><Relationship Id="rId13" Type="http://schemas.openxmlformats.org/officeDocument/2006/relationships/slideLayout" Target="../slideLayouts/slideLayout405.xml"/><Relationship Id="rId18" Type="http://schemas.openxmlformats.org/officeDocument/2006/relationships/slideLayout" Target="../slideLayouts/slideLayout410.xml"/><Relationship Id="rId3" Type="http://schemas.openxmlformats.org/officeDocument/2006/relationships/slideLayout" Target="../slideLayouts/slideLayout395.xml"/><Relationship Id="rId7" Type="http://schemas.openxmlformats.org/officeDocument/2006/relationships/slideLayout" Target="../slideLayouts/slideLayout399.xml"/><Relationship Id="rId12" Type="http://schemas.openxmlformats.org/officeDocument/2006/relationships/slideLayout" Target="../slideLayouts/slideLayout404.xml"/><Relationship Id="rId17" Type="http://schemas.openxmlformats.org/officeDocument/2006/relationships/slideLayout" Target="../slideLayouts/slideLayout409.xml"/><Relationship Id="rId2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408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8.xml"/><Relationship Id="rId11" Type="http://schemas.openxmlformats.org/officeDocument/2006/relationships/slideLayout" Target="../slideLayouts/slideLayout403.xml"/><Relationship Id="rId5" Type="http://schemas.openxmlformats.org/officeDocument/2006/relationships/slideLayout" Target="../slideLayouts/slideLayout397.xml"/><Relationship Id="rId15" Type="http://schemas.openxmlformats.org/officeDocument/2006/relationships/slideLayout" Target="../slideLayouts/slideLayout407.xml"/><Relationship Id="rId10" Type="http://schemas.openxmlformats.org/officeDocument/2006/relationships/slideLayout" Target="../slideLayouts/slideLayout402.xml"/><Relationship Id="rId19" Type="http://schemas.openxmlformats.org/officeDocument/2006/relationships/theme" Target="../theme/theme23.xml"/><Relationship Id="rId4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401.xml"/><Relationship Id="rId14" Type="http://schemas.openxmlformats.org/officeDocument/2006/relationships/slideLayout" Target="../slideLayouts/slideLayout406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8.xml"/><Relationship Id="rId13" Type="http://schemas.openxmlformats.org/officeDocument/2006/relationships/slideLayout" Target="../slideLayouts/slideLayout423.xml"/><Relationship Id="rId18" Type="http://schemas.openxmlformats.org/officeDocument/2006/relationships/slideLayout" Target="../slideLayouts/slideLayout428.xml"/><Relationship Id="rId3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2.xml"/><Relationship Id="rId17" Type="http://schemas.openxmlformats.org/officeDocument/2006/relationships/slideLayout" Target="../slideLayouts/slideLayout427.xml"/><Relationship Id="rId2" Type="http://schemas.openxmlformats.org/officeDocument/2006/relationships/slideLayout" Target="../slideLayouts/slideLayout412.xml"/><Relationship Id="rId16" Type="http://schemas.openxmlformats.org/officeDocument/2006/relationships/slideLayout" Target="../slideLayouts/slideLayout42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11.xml"/><Relationship Id="rId6" Type="http://schemas.openxmlformats.org/officeDocument/2006/relationships/slideLayout" Target="../slideLayouts/slideLayout416.xml"/><Relationship Id="rId11" Type="http://schemas.openxmlformats.org/officeDocument/2006/relationships/slideLayout" Target="../slideLayouts/slideLayout421.xml"/><Relationship Id="rId5" Type="http://schemas.openxmlformats.org/officeDocument/2006/relationships/slideLayout" Target="../slideLayouts/slideLayout415.xml"/><Relationship Id="rId15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420.xml"/><Relationship Id="rId19" Type="http://schemas.openxmlformats.org/officeDocument/2006/relationships/theme" Target="../theme/theme24.xml"/><Relationship Id="rId4" Type="http://schemas.openxmlformats.org/officeDocument/2006/relationships/slideLayout" Target="../slideLayouts/slideLayout414.xml"/><Relationship Id="rId9" Type="http://schemas.openxmlformats.org/officeDocument/2006/relationships/slideLayout" Target="../slideLayouts/slideLayout419.xml"/><Relationship Id="rId14" Type="http://schemas.openxmlformats.org/officeDocument/2006/relationships/slideLayout" Target="../slideLayouts/slideLayout4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6.xml"/><Relationship Id="rId13" Type="http://schemas.openxmlformats.org/officeDocument/2006/relationships/slideLayout" Target="../slideLayouts/slideLayout441.xml"/><Relationship Id="rId18" Type="http://schemas.openxmlformats.org/officeDocument/2006/relationships/theme" Target="../theme/theme25.xml"/><Relationship Id="rId3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5.xml"/><Relationship Id="rId12" Type="http://schemas.openxmlformats.org/officeDocument/2006/relationships/slideLayout" Target="../slideLayouts/slideLayout440.xml"/><Relationship Id="rId17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30.xml"/><Relationship Id="rId16" Type="http://schemas.openxmlformats.org/officeDocument/2006/relationships/slideLayout" Target="../slideLayouts/slideLayout444.xml"/><Relationship Id="rId1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4.xml"/><Relationship Id="rId11" Type="http://schemas.openxmlformats.org/officeDocument/2006/relationships/slideLayout" Target="../slideLayouts/slideLayout439.xml"/><Relationship Id="rId5" Type="http://schemas.openxmlformats.org/officeDocument/2006/relationships/slideLayout" Target="../slideLayouts/slideLayout433.xml"/><Relationship Id="rId15" Type="http://schemas.openxmlformats.org/officeDocument/2006/relationships/slideLayout" Target="../slideLayouts/slideLayout443.xml"/><Relationship Id="rId10" Type="http://schemas.openxmlformats.org/officeDocument/2006/relationships/slideLayout" Target="../slideLayouts/slideLayout43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7.xml"/><Relationship Id="rId14" Type="http://schemas.openxmlformats.org/officeDocument/2006/relationships/slideLayout" Target="../slideLayouts/slideLayout44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3.xml"/><Relationship Id="rId13" Type="http://schemas.openxmlformats.org/officeDocument/2006/relationships/slideLayout" Target="../slideLayouts/slideLayout458.xml"/><Relationship Id="rId18" Type="http://schemas.openxmlformats.org/officeDocument/2006/relationships/slideLayout" Target="../slideLayouts/slideLayout463.xml"/><Relationship Id="rId3" Type="http://schemas.openxmlformats.org/officeDocument/2006/relationships/slideLayout" Target="../slideLayouts/slideLayout448.xml"/><Relationship Id="rId7" Type="http://schemas.openxmlformats.org/officeDocument/2006/relationships/slideLayout" Target="../slideLayouts/slideLayout452.xml"/><Relationship Id="rId12" Type="http://schemas.openxmlformats.org/officeDocument/2006/relationships/slideLayout" Target="../slideLayouts/slideLayout457.xml"/><Relationship Id="rId17" Type="http://schemas.openxmlformats.org/officeDocument/2006/relationships/slideLayout" Target="../slideLayouts/slideLayout462.xml"/><Relationship Id="rId2" Type="http://schemas.openxmlformats.org/officeDocument/2006/relationships/slideLayout" Target="../slideLayouts/slideLayout447.xml"/><Relationship Id="rId16" Type="http://schemas.openxmlformats.org/officeDocument/2006/relationships/slideLayout" Target="../slideLayouts/slideLayout46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46.xml"/><Relationship Id="rId6" Type="http://schemas.openxmlformats.org/officeDocument/2006/relationships/slideLayout" Target="../slideLayouts/slideLayout451.xml"/><Relationship Id="rId11" Type="http://schemas.openxmlformats.org/officeDocument/2006/relationships/slideLayout" Target="../slideLayouts/slideLayout456.xml"/><Relationship Id="rId5" Type="http://schemas.openxmlformats.org/officeDocument/2006/relationships/slideLayout" Target="../slideLayouts/slideLayout450.xml"/><Relationship Id="rId15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55.xml"/><Relationship Id="rId19" Type="http://schemas.openxmlformats.org/officeDocument/2006/relationships/theme" Target="../theme/theme26.xml"/><Relationship Id="rId4" Type="http://schemas.openxmlformats.org/officeDocument/2006/relationships/slideLayout" Target="../slideLayouts/slideLayout449.xml"/><Relationship Id="rId9" Type="http://schemas.openxmlformats.org/officeDocument/2006/relationships/slideLayout" Target="../slideLayouts/slideLayout454.xml"/><Relationship Id="rId14" Type="http://schemas.openxmlformats.org/officeDocument/2006/relationships/slideLayout" Target="../slideLayouts/slideLayout45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66.xml"/><Relationship Id="rId7" Type="http://schemas.openxmlformats.org/officeDocument/2006/relationships/slideLayout" Target="../slideLayouts/slideLayout470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73.xml"/><Relationship Id="rId19" Type="http://schemas.openxmlformats.org/officeDocument/2006/relationships/theme" Target="../theme/theme27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9.xml"/><Relationship Id="rId13" Type="http://schemas.openxmlformats.org/officeDocument/2006/relationships/slideLayout" Target="../slideLayouts/slideLayout494.xml"/><Relationship Id="rId18" Type="http://schemas.openxmlformats.org/officeDocument/2006/relationships/slideLayout" Target="../slideLayouts/slideLayout499.xml"/><Relationship Id="rId3" Type="http://schemas.openxmlformats.org/officeDocument/2006/relationships/slideLayout" Target="../slideLayouts/slideLayout484.xml"/><Relationship Id="rId21" Type="http://schemas.openxmlformats.org/officeDocument/2006/relationships/theme" Target="../theme/theme28.xml"/><Relationship Id="rId7" Type="http://schemas.openxmlformats.org/officeDocument/2006/relationships/slideLayout" Target="../slideLayouts/slideLayout488.xml"/><Relationship Id="rId12" Type="http://schemas.openxmlformats.org/officeDocument/2006/relationships/slideLayout" Target="../slideLayouts/slideLayout493.xml"/><Relationship Id="rId17" Type="http://schemas.openxmlformats.org/officeDocument/2006/relationships/slideLayout" Target="../slideLayouts/slideLayout498.xml"/><Relationship Id="rId2" Type="http://schemas.openxmlformats.org/officeDocument/2006/relationships/slideLayout" Target="../slideLayouts/slideLayout483.xml"/><Relationship Id="rId16" Type="http://schemas.openxmlformats.org/officeDocument/2006/relationships/slideLayout" Target="../slideLayouts/slideLayout497.xml"/><Relationship Id="rId20" Type="http://schemas.openxmlformats.org/officeDocument/2006/relationships/slideLayout" Target="../slideLayouts/slideLayout501.xml"/><Relationship Id="rId1" Type="http://schemas.openxmlformats.org/officeDocument/2006/relationships/slideLayout" Target="../slideLayouts/slideLayout482.xml"/><Relationship Id="rId6" Type="http://schemas.openxmlformats.org/officeDocument/2006/relationships/slideLayout" Target="../slideLayouts/slideLayout487.xml"/><Relationship Id="rId11" Type="http://schemas.openxmlformats.org/officeDocument/2006/relationships/slideLayout" Target="../slideLayouts/slideLayout492.xml"/><Relationship Id="rId5" Type="http://schemas.openxmlformats.org/officeDocument/2006/relationships/slideLayout" Target="../slideLayouts/slideLayout486.xml"/><Relationship Id="rId15" Type="http://schemas.openxmlformats.org/officeDocument/2006/relationships/slideLayout" Target="../slideLayouts/slideLayout496.xml"/><Relationship Id="rId10" Type="http://schemas.openxmlformats.org/officeDocument/2006/relationships/slideLayout" Target="../slideLayouts/slideLayout491.xml"/><Relationship Id="rId19" Type="http://schemas.openxmlformats.org/officeDocument/2006/relationships/slideLayout" Target="../slideLayouts/slideLayout500.xml"/><Relationship Id="rId4" Type="http://schemas.openxmlformats.org/officeDocument/2006/relationships/slideLayout" Target="../slideLayouts/slideLayout485.xml"/><Relationship Id="rId9" Type="http://schemas.openxmlformats.org/officeDocument/2006/relationships/slideLayout" Target="../slideLayouts/slideLayout490.xml"/><Relationship Id="rId14" Type="http://schemas.openxmlformats.org/officeDocument/2006/relationships/slideLayout" Target="../slideLayouts/slideLayout495.xml"/><Relationship Id="rId22" Type="http://schemas.openxmlformats.org/officeDocument/2006/relationships/image" Target="../media/image1.emf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9.xml"/><Relationship Id="rId13" Type="http://schemas.openxmlformats.org/officeDocument/2006/relationships/slideLayout" Target="../slideLayouts/slideLayout514.xml"/><Relationship Id="rId18" Type="http://schemas.openxmlformats.org/officeDocument/2006/relationships/theme" Target="../theme/theme29.xml"/><Relationship Id="rId3" Type="http://schemas.openxmlformats.org/officeDocument/2006/relationships/slideLayout" Target="../slideLayouts/slideLayout504.xml"/><Relationship Id="rId7" Type="http://schemas.openxmlformats.org/officeDocument/2006/relationships/slideLayout" Target="../slideLayouts/slideLayout508.xml"/><Relationship Id="rId12" Type="http://schemas.openxmlformats.org/officeDocument/2006/relationships/slideLayout" Target="../slideLayouts/slideLayout513.xml"/><Relationship Id="rId17" Type="http://schemas.openxmlformats.org/officeDocument/2006/relationships/slideLayout" Target="../slideLayouts/slideLayout518.xml"/><Relationship Id="rId2" Type="http://schemas.openxmlformats.org/officeDocument/2006/relationships/slideLayout" Target="../slideLayouts/slideLayout503.xml"/><Relationship Id="rId16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02.xml"/><Relationship Id="rId6" Type="http://schemas.openxmlformats.org/officeDocument/2006/relationships/slideLayout" Target="../slideLayouts/slideLayout507.xml"/><Relationship Id="rId11" Type="http://schemas.openxmlformats.org/officeDocument/2006/relationships/slideLayout" Target="../slideLayouts/slideLayout512.xml"/><Relationship Id="rId5" Type="http://schemas.openxmlformats.org/officeDocument/2006/relationships/slideLayout" Target="../slideLayouts/slideLayout506.xml"/><Relationship Id="rId15" Type="http://schemas.openxmlformats.org/officeDocument/2006/relationships/slideLayout" Target="../slideLayouts/slideLayout516.xml"/><Relationship Id="rId10" Type="http://schemas.openxmlformats.org/officeDocument/2006/relationships/slideLayout" Target="../slideLayouts/slideLayout51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05.xml"/><Relationship Id="rId9" Type="http://schemas.openxmlformats.org/officeDocument/2006/relationships/slideLayout" Target="../slideLayouts/slideLayout510.xml"/><Relationship Id="rId14" Type="http://schemas.openxmlformats.org/officeDocument/2006/relationships/slideLayout" Target="../slideLayouts/slideLayout5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6.xml"/><Relationship Id="rId13" Type="http://schemas.openxmlformats.org/officeDocument/2006/relationships/slideLayout" Target="../slideLayouts/slideLayout531.xml"/><Relationship Id="rId18" Type="http://schemas.openxmlformats.org/officeDocument/2006/relationships/theme" Target="../theme/theme30.xml"/><Relationship Id="rId3" Type="http://schemas.openxmlformats.org/officeDocument/2006/relationships/slideLayout" Target="../slideLayouts/slideLayout521.xml"/><Relationship Id="rId7" Type="http://schemas.openxmlformats.org/officeDocument/2006/relationships/slideLayout" Target="../slideLayouts/slideLayout525.xml"/><Relationship Id="rId12" Type="http://schemas.openxmlformats.org/officeDocument/2006/relationships/slideLayout" Target="../slideLayouts/slideLayout530.xml"/><Relationship Id="rId17" Type="http://schemas.openxmlformats.org/officeDocument/2006/relationships/slideLayout" Target="../slideLayouts/slideLayout535.xml"/><Relationship Id="rId2" Type="http://schemas.openxmlformats.org/officeDocument/2006/relationships/slideLayout" Target="../slideLayouts/slideLayout520.xml"/><Relationship Id="rId16" Type="http://schemas.openxmlformats.org/officeDocument/2006/relationships/slideLayout" Target="../slideLayouts/slideLayout534.xml"/><Relationship Id="rId1" Type="http://schemas.openxmlformats.org/officeDocument/2006/relationships/slideLayout" Target="../slideLayouts/slideLayout519.xml"/><Relationship Id="rId6" Type="http://schemas.openxmlformats.org/officeDocument/2006/relationships/slideLayout" Target="../slideLayouts/slideLayout524.xml"/><Relationship Id="rId11" Type="http://schemas.openxmlformats.org/officeDocument/2006/relationships/slideLayout" Target="../slideLayouts/slideLayout529.xml"/><Relationship Id="rId5" Type="http://schemas.openxmlformats.org/officeDocument/2006/relationships/slideLayout" Target="../slideLayouts/slideLayout523.xml"/><Relationship Id="rId1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2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22.xml"/><Relationship Id="rId9" Type="http://schemas.openxmlformats.org/officeDocument/2006/relationships/slideLayout" Target="../slideLayouts/slideLayout527.xml"/><Relationship Id="rId14" Type="http://schemas.openxmlformats.org/officeDocument/2006/relationships/slideLayout" Target="../slideLayouts/slideLayout53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3.xml"/><Relationship Id="rId13" Type="http://schemas.openxmlformats.org/officeDocument/2006/relationships/slideLayout" Target="../slideLayouts/slideLayout548.xml"/><Relationship Id="rId18" Type="http://schemas.openxmlformats.org/officeDocument/2006/relationships/slideLayout" Target="../slideLayouts/slideLayout553.xml"/><Relationship Id="rId3" Type="http://schemas.openxmlformats.org/officeDocument/2006/relationships/slideLayout" Target="../slideLayouts/slideLayout538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542.xml"/><Relationship Id="rId12" Type="http://schemas.openxmlformats.org/officeDocument/2006/relationships/slideLayout" Target="../slideLayouts/slideLayout547.xml"/><Relationship Id="rId17" Type="http://schemas.openxmlformats.org/officeDocument/2006/relationships/slideLayout" Target="../slideLayouts/slideLayout552.xml"/><Relationship Id="rId2" Type="http://schemas.openxmlformats.org/officeDocument/2006/relationships/slideLayout" Target="../slideLayouts/slideLayout537.xml"/><Relationship Id="rId16" Type="http://schemas.openxmlformats.org/officeDocument/2006/relationships/slideLayout" Target="../slideLayouts/slideLayout551.xml"/><Relationship Id="rId20" Type="http://schemas.openxmlformats.org/officeDocument/2006/relationships/theme" Target="../theme/theme31.xml"/><Relationship Id="rId1" Type="http://schemas.openxmlformats.org/officeDocument/2006/relationships/slideLayout" Target="../slideLayouts/slideLayout536.xml"/><Relationship Id="rId6" Type="http://schemas.openxmlformats.org/officeDocument/2006/relationships/slideLayout" Target="../slideLayouts/slideLayout541.xml"/><Relationship Id="rId11" Type="http://schemas.openxmlformats.org/officeDocument/2006/relationships/slideLayout" Target="../slideLayouts/slideLayout546.xml"/><Relationship Id="rId5" Type="http://schemas.openxmlformats.org/officeDocument/2006/relationships/slideLayout" Target="../slideLayouts/slideLayout540.xml"/><Relationship Id="rId15" Type="http://schemas.openxmlformats.org/officeDocument/2006/relationships/slideLayout" Target="../slideLayouts/slideLayout550.xml"/><Relationship Id="rId10" Type="http://schemas.openxmlformats.org/officeDocument/2006/relationships/slideLayout" Target="../slideLayouts/slideLayout545.xml"/><Relationship Id="rId19" Type="http://schemas.openxmlformats.org/officeDocument/2006/relationships/slideLayout" Target="../slideLayouts/slideLayout554.xml"/><Relationship Id="rId4" Type="http://schemas.openxmlformats.org/officeDocument/2006/relationships/slideLayout" Target="../slideLayouts/slideLayout539.xml"/><Relationship Id="rId9" Type="http://schemas.openxmlformats.org/officeDocument/2006/relationships/slideLayout" Target="../slideLayouts/slideLayout544.xml"/><Relationship Id="rId14" Type="http://schemas.openxmlformats.org/officeDocument/2006/relationships/slideLayout" Target="../slideLayouts/slideLayout54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2.xml"/><Relationship Id="rId13" Type="http://schemas.openxmlformats.org/officeDocument/2006/relationships/slideLayout" Target="../slideLayouts/slideLayout567.xml"/><Relationship Id="rId18" Type="http://schemas.openxmlformats.org/officeDocument/2006/relationships/theme" Target="../theme/theme32.xml"/><Relationship Id="rId3" Type="http://schemas.openxmlformats.org/officeDocument/2006/relationships/slideLayout" Target="../slideLayouts/slideLayout557.xml"/><Relationship Id="rId7" Type="http://schemas.openxmlformats.org/officeDocument/2006/relationships/slideLayout" Target="../slideLayouts/slideLayout561.xml"/><Relationship Id="rId12" Type="http://schemas.openxmlformats.org/officeDocument/2006/relationships/slideLayout" Target="../slideLayouts/slideLayout566.xml"/><Relationship Id="rId17" Type="http://schemas.openxmlformats.org/officeDocument/2006/relationships/slideLayout" Target="../slideLayouts/slideLayout571.xml"/><Relationship Id="rId2" Type="http://schemas.openxmlformats.org/officeDocument/2006/relationships/slideLayout" Target="../slideLayouts/slideLayout556.xml"/><Relationship Id="rId16" Type="http://schemas.openxmlformats.org/officeDocument/2006/relationships/slideLayout" Target="../slideLayouts/slideLayout570.xml"/><Relationship Id="rId1" Type="http://schemas.openxmlformats.org/officeDocument/2006/relationships/slideLayout" Target="../slideLayouts/slideLayout555.xml"/><Relationship Id="rId6" Type="http://schemas.openxmlformats.org/officeDocument/2006/relationships/slideLayout" Target="../slideLayouts/slideLayout560.xml"/><Relationship Id="rId11" Type="http://schemas.openxmlformats.org/officeDocument/2006/relationships/slideLayout" Target="../slideLayouts/slideLayout565.xml"/><Relationship Id="rId5" Type="http://schemas.openxmlformats.org/officeDocument/2006/relationships/slideLayout" Target="../slideLayouts/slideLayout559.xml"/><Relationship Id="rId15" Type="http://schemas.openxmlformats.org/officeDocument/2006/relationships/slideLayout" Target="../slideLayouts/slideLayout569.xml"/><Relationship Id="rId10" Type="http://schemas.openxmlformats.org/officeDocument/2006/relationships/slideLayout" Target="../slideLayouts/slideLayout56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58.xml"/><Relationship Id="rId9" Type="http://schemas.openxmlformats.org/officeDocument/2006/relationships/slideLayout" Target="../slideLayouts/slideLayout563.xml"/><Relationship Id="rId14" Type="http://schemas.openxmlformats.org/officeDocument/2006/relationships/slideLayout" Target="../slideLayouts/slideLayout568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9.xml"/><Relationship Id="rId13" Type="http://schemas.openxmlformats.org/officeDocument/2006/relationships/slideLayout" Target="../slideLayouts/slideLayout584.xml"/><Relationship Id="rId18" Type="http://schemas.openxmlformats.org/officeDocument/2006/relationships/slideLayout" Target="../slideLayouts/slideLayout589.xml"/><Relationship Id="rId3" Type="http://schemas.openxmlformats.org/officeDocument/2006/relationships/slideLayout" Target="../slideLayouts/slideLayout574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578.xml"/><Relationship Id="rId12" Type="http://schemas.openxmlformats.org/officeDocument/2006/relationships/slideLayout" Target="../slideLayouts/slideLayout583.xml"/><Relationship Id="rId17" Type="http://schemas.openxmlformats.org/officeDocument/2006/relationships/slideLayout" Target="../slideLayouts/slideLayout588.xml"/><Relationship Id="rId2" Type="http://schemas.openxmlformats.org/officeDocument/2006/relationships/slideLayout" Target="../slideLayouts/slideLayout573.xml"/><Relationship Id="rId16" Type="http://schemas.openxmlformats.org/officeDocument/2006/relationships/slideLayout" Target="../slideLayouts/slideLayout587.xml"/><Relationship Id="rId20" Type="http://schemas.openxmlformats.org/officeDocument/2006/relationships/theme" Target="../theme/theme33.xml"/><Relationship Id="rId1" Type="http://schemas.openxmlformats.org/officeDocument/2006/relationships/slideLayout" Target="../slideLayouts/slideLayout572.xml"/><Relationship Id="rId6" Type="http://schemas.openxmlformats.org/officeDocument/2006/relationships/slideLayout" Target="../slideLayouts/slideLayout577.xml"/><Relationship Id="rId11" Type="http://schemas.openxmlformats.org/officeDocument/2006/relationships/slideLayout" Target="../slideLayouts/slideLayout582.xml"/><Relationship Id="rId5" Type="http://schemas.openxmlformats.org/officeDocument/2006/relationships/slideLayout" Target="../slideLayouts/slideLayout576.xml"/><Relationship Id="rId15" Type="http://schemas.openxmlformats.org/officeDocument/2006/relationships/slideLayout" Target="../slideLayouts/slideLayout586.xml"/><Relationship Id="rId10" Type="http://schemas.openxmlformats.org/officeDocument/2006/relationships/slideLayout" Target="../slideLayouts/slideLayout581.xml"/><Relationship Id="rId19" Type="http://schemas.openxmlformats.org/officeDocument/2006/relationships/slideLayout" Target="../slideLayouts/slideLayout590.xml"/><Relationship Id="rId4" Type="http://schemas.openxmlformats.org/officeDocument/2006/relationships/slideLayout" Target="../slideLayouts/slideLayout575.xml"/><Relationship Id="rId9" Type="http://schemas.openxmlformats.org/officeDocument/2006/relationships/slideLayout" Target="../slideLayouts/slideLayout580.xml"/><Relationship Id="rId14" Type="http://schemas.openxmlformats.org/officeDocument/2006/relationships/slideLayout" Target="../slideLayouts/slideLayout58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8.xml"/><Relationship Id="rId13" Type="http://schemas.openxmlformats.org/officeDocument/2006/relationships/slideLayout" Target="../slideLayouts/slideLayout603.xml"/><Relationship Id="rId18" Type="http://schemas.openxmlformats.org/officeDocument/2006/relationships/slideLayout" Target="../slideLayouts/slideLayout608.xml"/><Relationship Id="rId3" Type="http://schemas.openxmlformats.org/officeDocument/2006/relationships/slideLayout" Target="../slideLayouts/slideLayout593.xml"/><Relationship Id="rId7" Type="http://schemas.openxmlformats.org/officeDocument/2006/relationships/slideLayout" Target="../slideLayouts/slideLayout597.xml"/><Relationship Id="rId12" Type="http://schemas.openxmlformats.org/officeDocument/2006/relationships/slideLayout" Target="../slideLayouts/slideLayout602.xml"/><Relationship Id="rId17" Type="http://schemas.openxmlformats.org/officeDocument/2006/relationships/slideLayout" Target="../slideLayouts/slideLayout607.xml"/><Relationship Id="rId2" Type="http://schemas.openxmlformats.org/officeDocument/2006/relationships/slideLayout" Target="../slideLayouts/slideLayout592.xml"/><Relationship Id="rId16" Type="http://schemas.openxmlformats.org/officeDocument/2006/relationships/slideLayout" Target="../slideLayouts/slideLayout60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591.xml"/><Relationship Id="rId6" Type="http://schemas.openxmlformats.org/officeDocument/2006/relationships/slideLayout" Target="../slideLayouts/slideLayout596.xml"/><Relationship Id="rId11" Type="http://schemas.openxmlformats.org/officeDocument/2006/relationships/slideLayout" Target="../slideLayouts/slideLayout601.xml"/><Relationship Id="rId5" Type="http://schemas.openxmlformats.org/officeDocument/2006/relationships/slideLayout" Target="../slideLayouts/slideLayout595.xml"/><Relationship Id="rId15" Type="http://schemas.openxmlformats.org/officeDocument/2006/relationships/slideLayout" Target="../slideLayouts/slideLayout605.xml"/><Relationship Id="rId10" Type="http://schemas.openxmlformats.org/officeDocument/2006/relationships/slideLayout" Target="../slideLayouts/slideLayout600.xml"/><Relationship Id="rId19" Type="http://schemas.openxmlformats.org/officeDocument/2006/relationships/theme" Target="../theme/theme34.xml"/><Relationship Id="rId4" Type="http://schemas.openxmlformats.org/officeDocument/2006/relationships/slideLayout" Target="../slideLayouts/slideLayout594.xml"/><Relationship Id="rId9" Type="http://schemas.openxmlformats.org/officeDocument/2006/relationships/slideLayout" Target="../slideLayouts/slideLayout599.xml"/><Relationship Id="rId14" Type="http://schemas.openxmlformats.org/officeDocument/2006/relationships/slideLayout" Target="../slideLayouts/slideLayout60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1.xml"/><Relationship Id="rId7" Type="http://schemas.openxmlformats.org/officeDocument/2006/relationships/theme" Target="../theme/theme35.xml"/><Relationship Id="rId2" Type="http://schemas.openxmlformats.org/officeDocument/2006/relationships/slideLayout" Target="../slideLayouts/slideLayout610.xml"/><Relationship Id="rId1" Type="http://schemas.openxmlformats.org/officeDocument/2006/relationships/slideLayout" Target="../slideLayouts/slideLayout609.xml"/><Relationship Id="rId6" Type="http://schemas.openxmlformats.org/officeDocument/2006/relationships/slideLayout" Target="../slideLayouts/slideLayout614.xml"/><Relationship Id="rId5" Type="http://schemas.openxmlformats.org/officeDocument/2006/relationships/slideLayout" Target="../slideLayouts/slideLayout613.xml"/><Relationship Id="rId4" Type="http://schemas.openxmlformats.org/officeDocument/2006/relationships/slideLayout" Target="../slideLayouts/slideLayout612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2.xml"/><Relationship Id="rId13" Type="http://schemas.openxmlformats.org/officeDocument/2006/relationships/slideLayout" Target="../slideLayouts/slideLayout627.xml"/><Relationship Id="rId18" Type="http://schemas.openxmlformats.org/officeDocument/2006/relationships/slideLayout" Target="../slideLayouts/slideLayout632.xml"/><Relationship Id="rId3" Type="http://schemas.openxmlformats.org/officeDocument/2006/relationships/slideLayout" Target="../slideLayouts/slideLayout617.xml"/><Relationship Id="rId7" Type="http://schemas.openxmlformats.org/officeDocument/2006/relationships/slideLayout" Target="../slideLayouts/slideLayout621.xml"/><Relationship Id="rId12" Type="http://schemas.openxmlformats.org/officeDocument/2006/relationships/slideLayout" Target="../slideLayouts/slideLayout626.xml"/><Relationship Id="rId17" Type="http://schemas.openxmlformats.org/officeDocument/2006/relationships/slideLayout" Target="../slideLayouts/slideLayout631.xml"/><Relationship Id="rId2" Type="http://schemas.openxmlformats.org/officeDocument/2006/relationships/slideLayout" Target="../slideLayouts/slideLayout616.xml"/><Relationship Id="rId16" Type="http://schemas.openxmlformats.org/officeDocument/2006/relationships/slideLayout" Target="../slideLayouts/slideLayout630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615.xml"/><Relationship Id="rId6" Type="http://schemas.openxmlformats.org/officeDocument/2006/relationships/slideLayout" Target="../slideLayouts/slideLayout620.xml"/><Relationship Id="rId11" Type="http://schemas.openxmlformats.org/officeDocument/2006/relationships/slideLayout" Target="../slideLayouts/slideLayout625.xml"/><Relationship Id="rId5" Type="http://schemas.openxmlformats.org/officeDocument/2006/relationships/slideLayout" Target="../slideLayouts/slideLayout619.xml"/><Relationship Id="rId15" Type="http://schemas.openxmlformats.org/officeDocument/2006/relationships/slideLayout" Target="../slideLayouts/slideLayout629.xml"/><Relationship Id="rId10" Type="http://schemas.openxmlformats.org/officeDocument/2006/relationships/slideLayout" Target="../slideLayouts/slideLayout624.xml"/><Relationship Id="rId19" Type="http://schemas.openxmlformats.org/officeDocument/2006/relationships/theme" Target="../theme/theme36.xml"/><Relationship Id="rId4" Type="http://schemas.openxmlformats.org/officeDocument/2006/relationships/slideLayout" Target="../slideLayouts/slideLayout618.xml"/><Relationship Id="rId9" Type="http://schemas.openxmlformats.org/officeDocument/2006/relationships/slideLayout" Target="../slideLayouts/slideLayout623.xml"/><Relationship Id="rId14" Type="http://schemas.openxmlformats.org/officeDocument/2006/relationships/slideLayout" Target="../slideLayouts/slideLayout628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0.xml"/><Relationship Id="rId13" Type="http://schemas.openxmlformats.org/officeDocument/2006/relationships/slideLayout" Target="../slideLayouts/slideLayout645.xml"/><Relationship Id="rId18" Type="http://schemas.openxmlformats.org/officeDocument/2006/relationships/theme" Target="../theme/theme37.xml"/><Relationship Id="rId3" Type="http://schemas.openxmlformats.org/officeDocument/2006/relationships/slideLayout" Target="../slideLayouts/slideLayout635.xml"/><Relationship Id="rId7" Type="http://schemas.openxmlformats.org/officeDocument/2006/relationships/slideLayout" Target="../slideLayouts/slideLayout639.xml"/><Relationship Id="rId12" Type="http://schemas.openxmlformats.org/officeDocument/2006/relationships/slideLayout" Target="../slideLayouts/slideLayout644.xml"/><Relationship Id="rId17" Type="http://schemas.openxmlformats.org/officeDocument/2006/relationships/slideLayout" Target="../slideLayouts/slideLayout649.xml"/><Relationship Id="rId2" Type="http://schemas.openxmlformats.org/officeDocument/2006/relationships/slideLayout" Target="../slideLayouts/slideLayout634.xml"/><Relationship Id="rId16" Type="http://schemas.openxmlformats.org/officeDocument/2006/relationships/slideLayout" Target="../slideLayouts/slideLayout648.xml"/><Relationship Id="rId1" Type="http://schemas.openxmlformats.org/officeDocument/2006/relationships/slideLayout" Target="../slideLayouts/slideLayout633.xml"/><Relationship Id="rId6" Type="http://schemas.openxmlformats.org/officeDocument/2006/relationships/slideLayout" Target="../slideLayouts/slideLayout638.xml"/><Relationship Id="rId11" Type="http://schemas.openxmlformats.org/officeDocument/2006/relationships/slideLayout" Target="../slideLayouts/slideLayout643.xml"/><Relationship Id="rId5" Type="http://schemas.openxmlformats.org/officeDocument/2006/relationships/slideLayout" Target="../slideLayouts/slideLayout637.xml"/><Relationship Id="rId15" Type="http://schemas.openxmlformats.org/officeDocument/2006/relationships/slideLayout" Target="../slideLayouts/slideLayout647.xml"/><Relationship Id="rId10" Type="http://schemas.openxmlformats.org/officeDocument/2006/relationships/slideLayout" Target="../slideLayouts/slideLayout64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636.xml"/><Relationship Id="rId9" Type="http://schemas.openxmlformats.org/officeDocument/2006/relationships/slideLayout" Target="../slideLayouts/slideLayout641.xml"/><Relationship Id="rId14" Type="http://schemas.openxmlformats.org/officeDocument/2006/relationships/slideLayout" Target="../slideLayouts/slideLayout64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13" Type="http://schemas.openxmlformats.org/officeDocument/2006/relationships/slideLayout" Target="../slideLayouts/slideLayout662.xml"/><Relationship Id="rId18" Type="http://schemas.openxmlformats.org/officeDocument/2006/relationships/slideLayout" Target="../slideLayouts/slideLayout667.xml"/><Relationship Id="rId3" Type="http://schemas.openxmlformats.org/officeDocument/2006/relationships/slideLayout" Target="../slideLayouts/slideLayout652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656.xml"/><Relationship Id="rId12" Type="http://schemas.openxmlformats.org/officeDocument/2006/relationships/slideLayout" Target="../slideLayouts/slideLayout661.xml"/><Relationship Id="rId17" Type="http://schemas.openxmlformats.org/officeDocument/2006/relationships/slideLayout" Target="../slideLayouts/slideLayout666.xml"/><Relationship Id="rId2" Type="http://schemas.openxmlformats.org/officeDocument/2006/relationships/slideLayout" Target="../slideLayouts/slideLayout651.xml"/><Relationship Id="rId16" Type="http://schemas.openxmlformats.org/officeDocument/2006/relationships/slideLayout" Target="../slideLayouts/slideLayout665.xml"/><Relationship Id="rId20" Type="http://schemas.openxmlformats.org/officeDocument/2006/relationships/theme" Target="../theme/theme38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5" Type="http://schemas.openxmlformats.org/officeDocument/2006/relationships/slideLayout" Target="../slideLayouts/slideLayout664.xml"/><Relationship Id="rId10" Type="http://schemas.openxmlformats.org/officeDocument/2006/relationships/slideLayout" Target="../slideLayouts/slideLayout659.xml"/><Relationship Id="rId19" Type="http://schemas.openxmlformats.org/officeDocument/2006/relationships/slideLayout" Target="../slideLayouts/slideLayout668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Relationship Id="rId14" Type="http://schemas.openxmlformats.org/officeDocument/2006/relationships/slideLayout" Target="../slideLayouts/slideLayout663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6.xml"/><Relationship Id="rId13" Type="http://schemas.openxmlformats.org/officeDocument/2006/relationships/slideLayout" Target="../slideLayouts/slideLayout681.xml"/><Relationship Id="rId18" Type="http://schemas.openxmlformats.org/officeDocument/2006/relationships/theme" Target="../theme/theme39.xml"/><Relationship Id="rId3" Type="http://schemas.openxmlformats.org/officeDocument/2006/relationships/slideLayout" Target="../slideLayouts/slideLayout671.xml"/><Relationship Id="rId7" Type="http://schemas.openxmlformats.org/officeDocument/2006/relationships/slideLayout" Target="../slideLayouts/slideLayout675.xml"/><Relationship Id="rId12" Type="http://schemas.openxmlformats.org/officeDocument/2006/relationships/slideLayout" Target="../slideLayouts/slideLayout680.xml"/><Relationship Id="rId17" Type="http://schemas.openxmlformats.org/officeDocument/2006/relationships/slideLayout" Target="../slideLayouts/slideLayout685.xml"/><Relationship Id="rId2" Type="http://schemas.openxmlformats.org/officeDocument/2006/relationships/slideLayout" Target="../slideLayouts/slideLayout670.xml"/><Relationship Id="rId16" Type="http://schemas.openxmlformats.org/officeDocument/2006/relationships/slideLayout" Target="../slideLayouts/slideLayout684.xml"/><Relationship Id="rId1" Type="http://schemas.openxmlformats.org/officeDocument/2006/relationships/slideLayout" Target="../slideLayouts/slideLayout669.xml"/><Relationship Id="rId6" Type="http://schemas.openxmlformats.org/officeDocument/2006/relationships/slideLayout" Target="../slideLayouts/slideLayout674.xml"/><Relationship Id="rId11" Type="http://schemas.openxmlformats.org/officeDocument/2006/relationships/slideLayout" Target="../slideLayouts/slideLayout679.xml"/><Relationship Id="rId5" Type="http://schemas.openxmlformats.org/officeDocument/2006/relationships/slideLayout" Target="../slideLayouts/slideLayout673.xml"/><Relationship Id="rId15" Type="http://schemas.openxmlformats.org/officeDocument/2006/relationships/slideLayout" Target="../slideLayouts/slideLayout683.xml"/><Relationship Id="rId10" Type="http://schemas.openxmlformats.org/officeDocument/2006/relationships/slideLayout" Target="../slideLayouts/slideLayout67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672.xml"/><Relationship Id="rId9" Type="http://schemas.openxmlformats.org/officeDocument/2006/relationships/slideLayout" Target="../slideLayouts/slideLayout677.xml"/><Relationship Id="rId14" Type="http://schemas.openxmlformats.org/officeDocument/2006/relationships/slideLayout" Target="../slideLayouts/slideLayout68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3.xml"/><Relationship Id="rId13" Type="http://schemas.openxmlformats.org/officeDocument/2006/relationships/slideLayout" Target="../slideLayouts/slideLayout698.xml"/><Relationship Id="rId18" Type="http://schemas.openxmlformats.org/officeDocument/2006/relationships/slideLayout" Target="../slideLayouts/slideLayout703.xml"/><Relationship Id="rId3" Type="http://schemas.openxmlformats.org/officeDocument/2006/relationships/slideLayout" Target="../slideLayouts/slideLayout688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692.xml"/><Relationship Id="rId12" Type="http://schemas.openxmlformats.org/officeDocument/2006/relationships/slideLayout" Target="../slideLayouts/slideLayout697.xml"/><Relationship Id="rId17" Type="http://schemas.openxmlformats.org/officeDocument/2006/relationships/slideLayout" Target="../slideLayouts/slideLayout702.xml"/><Relationship Id="rId2" Type="http://schemas.openxmlformats.org/officeDocument/2006/relationships/slideLayout" Target="../slideLayouts/slideLayout687.xml"/><Relationship Id="rId16" Type="http://schemas.openxmlformats.org/officeDocument/2006/relationships/slideLayout" Target="../slideLayouts/slideLayout701.xml"/><Relationship Id="rId20" Type="http://schemas.openxmlformats.org/officeDocument/2006/relationships/theme" Target="../theme/theme40.xml"/><Relationship Id="rId1" Type="http://schemas.openxmlformats.org/officeDocument/2006/relationships/slideLayout" Target="../slideLayouts/slideLayout686.xml"/><Relationship Id="rId6" Type="http://schemas.openxmlformats.org/officeDocument/2006/relationships/slideLayout" Target="../slideLayouts/slideLayout691.xml"/><Relationship Id="rId11" Type="http://schemas.openxmlformats.org/officeDocument/2006/relationships/slideLayout" Target="../slideLayouts/slideLayout696.xml"/><Relationship Id="rId5" Type="http://schemas.openxmlformats.org/officeDocument/2006/relationships/slideLayout" Target="../slideLayouts/slideLayout690.xml"/><Relationship Id="rId15" Type="http://schemas.openxmlformats.org/officeDocument/2006/relationships/slideLayout" Target="../slideLayouts/slideLayout700.xml"/><Relationship Id="rId10" Type="http://schemas.openxmlformats.org/officeDocument/2006/relationships/slideLayout" Target="../slideLayouts/slideLayout695.xml"/><Relationship Id="rId19" Type="http://schemas.openxmlformats.org/officeDocument/2006/relationships/slideLayout" Target="../slideLayouts/slideLayout704.xml"/><Relationship Id="rId4" Type="http://schemas.openxmlformats.org/officeDocument/2006/relationships/slideLayout" Target="../slideLayouts/slideLayout689.xml"/><Relationship Id="rId9" Type="http://schemas.openxmlformats.org/officeDocument/2006/relationships/slideLayout" Target="../slideLayouts/slideLayout694.xml"/><Relationship Id="rId14" Type="http://schemas.openxmlformats.org/officeDocument/2006/relationships/slideLayout" Target="../slideLayouts/slideLayout699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2.xml"/><Relationship Id="rId13" Type="http://schemas.openxmlformats.org/officeDocument/2006/relationships/slideLayout" Target="../slideLayouts/slideLayout717.xml"/><Relationship Id="rId18" Type="http://schemas.openxmlformats.org/officeDocument/2006/relationships/slideLayout" Target="../slideLayouts/slideLayout722.xml"/><Relationship Id="rId3" Type="http://schemas.openxmlformats.org/officeDocument/2006/relationships/slideLayout" Target="../slideLayouts/slideLayout707.xml"/><Relationship Id="rId7" Type="http://schemas.openxmlformats.org/officeDocument/2006/relationships/slideLayout" Target="../slideLayouts/slideLayout711.xml"/><Relationship Id="rId12" Type="http://schemas.openxmlformats.org/officeDocument/2006/relationships/slideLayout" Target="../slideLayouts/slideLayout716.xml"/><Relationship Id="rId17" Type="http://schemas.openxmlformats.org/officeDocument/2006/relationships/slideLayout" Target="../slideLayouts/slideLayout721.xml"/><Relationship Id="rId2" Type="http://schemas.openxmlformats.org/officeDocument/2006/relationships/slideLayout" Target="../slideLayouts/slideLayout706.xml"/><Relationship Id="rId16" Type="http://schemas.openxmlformats.org/officeDocument/2006/relationships/slideLayout" Target="../slideLayouts/slideLayout720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705.xml"/><Relationship Id="rId6" Type="http://schemas.openxmlformats.org/officeDocument/2006/relationships/slideLayout" Target="../slideLayouts/slideLayout710.xml"/><Relationship Id="rId11" Type="http://schemas.openxmlformats.org/officeDocument/2006/relationships/slideLayout" Target="../slideLayouts/slideLayout715.xml"/><Relationship Id="rId5" Type="http://schemas.openxmlformats.org/officeDocument/2006/relationships/slideLayout" Target="../slideLayouts/slideLayout709.xml"/><Relationship Id="rId15" Type="http://schemas.openxmlformats.org/officeDocument/2006/relationships/slideLayout" Target="../slideLayouts/slideLayout719.xml"/><Relationship Id="rId10" Type="http://schemas.openxmlformats.org/officeDocument/2006/relationships/slideLayout" Target="../slideLayouts/slideLayout714.xml"/><Relationship Id="rId19" Type="http://schemas.openxmlformats.org/officeDocument/2006/relationships/theme" Target="../theme/theme41.xml"/><Relationship Id="rId4" Type="http://schemas.openxmlformats.org/officeDocument/2006/relationships/slideLayout" Target="../slideLayouts/slideLayout708.xml"/><Relationship Id="rId9" Type="http://schemas.openxmlformats.org/officeDocument/2006/relationships/slideLayout" Target="../slideLayouts/slideLayout713.xml"/><Relationship Id="rId14" Type="http://schemas.openxmlformats.org/officeDocument/2006/relationships/slideLayout" Target="../slideLayouts/slideLayout718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0.xml"/><Relationship Id="rId13" Type="http://schemas.openxmlformats.org/officeDocument/2006/relationships/slideLayout" Target="../slideLayouts/slideLayout735.xml"/><Relationship Id="rId18" Type="http://schemas.openxmlformats.org/officeDocument/2006/relationships/slideLayout" Target="../slideLayouts/slideLayout740.xml"/><Relationship Id="rId3" Type="http://schemas.openxmlformats.org/officeDocument/2006/relationships/slideLayout" Target="../slideLayouts/slideLayout725.xml"/><Relationship Id="rId7" Type="http://schemas.openxmlformats.org/officeDocument/2006/relationships/slideLayout" Target="../slideLayouts/slideLayout729.xml"/><Relationship Id="rId12" Type="http://schemas.openxmlformats.org/officeDocument/2006/relationships/slideLayout" Target="../slideLayouts/slideLayout734.xml"/><Relationship Id="rId17" Type="http://schemas.openxmlformats.org/officeDocument/2006/relationships/slideLayout" Target="../slideLayouts/slideLayout739.xml"/><Relationship Id="rId2" Type="http://schemas.openxmlformats.org/officeDocument/2006/relationships/slideLayout" Target="../slideLayouts/slideLayout724.xml"/><Relationship Id="rId16" Type="http://schemas.openxmlformats.org/officeDocument/2006/relationships/slideLayout" Target="../slideLayouts/slideLayout738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723.xml"/><Relationship Id="rId6" Type="http://schemas.openxmlformats.org/officeDocument/2006/relationships/slideLayout" Target="../slideLayouts/slideLayout728.xml"/><Relationship Id="rId11" Type="http://schemas.openxmlformats.org/officeDocument/2006/relationships/slideLayout" Target="../slideLayouts/slideLayout733.xml"/><Relationship Id="rId5" Type="http://schemas.openxmlformats.org/officeDocument/2006/relationships/slideLayout" Target="../slideLayouts/slideLayout727.xml"/><Relationship Id="rId15" Type="http://schemas.openxmlformats.org/officeDocument/2006/relationships/slideLayout" Target="../slideLayouts/slideLayout737.xml"/><Relationship Id="rId10" Type="http://schemas.openxmlformats.org/officeDocument/2006/relationships/slideLayout" Target="../slideLayouts/slideLayout732.xml"/><Relationship Id="rId19" Type="http://schemas.openxmlformats.org/officeDocument/2006/relationships/theme" Target="../theme/theme42.xml"/><Relationship Id="rId4" Type="http://schemas.openxmlformats.org/officeDocument/2006/relationships/slideLayout" Target="../slideLayouts/slideLayout726.xml"/><Relationship Id="rId9" Type="http://schemas.openxmlformats.org/officeDocument/2006/relationships/slideLayout" Target="../slideLayouts/slideLayout731.xml"/><Relationship Id="rId14" Type="http://schemas.openxmlformats.org/officeDocument/2006/relationships/slideLayout" Target="../slideLayouts/slideLayout736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8.xml"/><Relationship Id="rId13" Type="http://schemas.openxmlformats.org/officeDocument/2006/relationships/slideLayout" Target="../slideLayouts/slideLayout753.xml"/><Relationship Id="rId18" Type="http://schemas.openxmlformats.org/officeDocument/2006/relationships/slideLayout" Target="../slideLayouts/slideLayout758.xml"/><Relationship Id="rId3" Type="http://schemas.openxmlformats.org/officeDocument/2006/relationships/slideLayout" Target="../slideLayouts/slideLayout743.xml"/><Relationship Id="rId7" Type="http://schemas.openxmlformats.org/officeDocument/2006/relationships/slideLayout" Target="../slideLayouts/slideLayout747.xml"/><Relationship Id="rId12" Type="http://schemas.openxmlformats.org/officeDocument/2006/relationships/slideLayout" Target="../slideLayouts/slideLayout752.xml"/><Relationship Id="rId17" Type="http://schemas.openxmlformats.org/officeDocument/2006/relationships/slideLayout" Target="../slideLayouts/slideLayout757.xml"/><Relationship Id="rId2" Type="http://schemas.openxmlformats.org/officeDocument/2006/relationships/slideLayout" Target="../slideLayouts/slideLayout742.xml"/><Relationship Id="rId16" Type="http://schemas.openxmlformats.org/officeDocument/2006/relationships/slideLayout" Target="../slideLayouts/slideLayout75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741.xml"/><Relationship Id="rId6" Type="http://schemas.openxmlformats.org/officeDocument/2006/relationships/slideLayout" Target="../slideLayouts/slideLayout746.xml"/><Relationship Id="rId11" Type="http://schemas.openxmlformats.org/officeDocument/2006/relationships/slideLayout" Target="../slideLayouts/slideLayout751.xml"/><Relationship Id="rId5" Type="http://schemas.openxmlformats.org/officeDocument/2006/relationships/slideLayout" Target="../slideLayouts/slideLayout745.xml"/><Relationship Id="rId15" Type="http://schemas.openxmlformats.org/officeDocument/2006/relationships/slideLayout" Target="../slideLayouts/slideLayout755.xml"/><Relationship Id="rId10" Type="http://schemas.openxmlformats.org/officeDocument/2006/relationships/slideLayout" Target="../slideLayouts/slideLayout750.xml"/><Relationship Id="rId19" Type="http://schemas.openxmlformats.org/officeDocument/2006/relationships/theme" Target="../theme/theme43.xml"/><Relationship Id="rId4" Type="http://schemas.openxmlformats.org/officeDocument/2006/relationships/slideLayout" Target="../slideLayouts/slideLayout744.xml"/><Relationship Id="rId9" Type="http://schemas.openxmlformats.org/officeDocument/2006/relationships/slideLayout" Target="../slideLayouts/slideLayout749.xml"/><Relationship Id="rId14" Type="http://schemas.openxmlformats.org/officeDocument/2006/relationships/slideLayout" Target="../slideLayouts/slideLayout754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6.xml"/><Relationship Id="rId13" Type="http://schemas.openxmlformats.org/officeDocument/2006/relationships/slideLayout" Target="../slideLayouts/slideLayout771.xml"/><Relationship Id="rId18" Type="http://schemas.openxmlformats.org/officeDocument/2006/relationships/slideLayout" Target="../slideLayouts/slideLayout776.xml"/><Relationship Id="rId3" Type="http://schemas.openxmlformats.org/officeDocument/2006/relationships/slideLayout" Target="../slideLayouts/slideLayout761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65.xml"/><Relationship Id="rId12" Type="http://schemas.openxmlformats.org/officeDocument/2006/relationships/slideLayout" Target="../slideLayouts/slideLayout770.xml"/><Relationship Id="rId17" Type="http://schemas.openxmlformats.org/officeDocument/2006/relationships/slideLayout" Target="../slideLayouts/slideLayout775.xml"/><Relationship Id="rId2" Type="http://schemas.openxmlformats.org/officeDocument/2006/relationships/slideLayout" Target="../slideLayouts/slideLayout760.xml"/><Relationship Id="rId16" Type="http://schemas.openxmlformats.org/officeDocument/2006/relationships/slideLayout" Target="../slideLayouts/slideLayout774.xml"/><Relationship Id="rId20" Type="http://schemas.openxmlformats.org/officeDocument/2006/relationships/theme" Target="../theme/theme44.xml"/><Relationship Id="rId1" Type="http://schemas.openxmlformats.org/officeDocument/2006/relationships/slideLayout" Target="../slideLayouts/slideLayout759.xml"/><Relationship Id="rId6" Type="http://schemas.openxmlformats.org/officeDocument/2006/relationships/slideLayout" Target="../slideLayouts/slideLayout764.xml"/><Relationship Id="rId11" Type="http://schemas.openxmlformats.org/officeDocument/2006/relationships/slideLayout" Target="../slideLayouts/slideLayout769.xml"/><Relationship Id="rId5" Type="http://schemas.openxmlformats.org/officeDocument/2006/relationships/slideLayout" Target="../slideLayouts/slideLayout763.xml"/><Relationship Id="rId15" Type="http://schemas.openxmlformats.org/officeDocument/2006/relationships/slideLayout" Target="../slideLayouts/slideLayout773.xml"/><Relationship Id="rId10" Type="http://schemas.openxmlformats.org/officeDocument/2006/relationships/slideLayout" Target="../slideLayouts/slideLayout768.xml"/><Relationship Id="rId19" Type="http://schemas.openxmlformats.org/officeDocument/2006/relationships/slideLayout" Target="../slideLayouts/slideLayout777.xml"/><Relationship Id="rId4" Type="http://schemas.openxmlformats.org/officeDocument/2006/relationships/slideLayout" Target="../slideLayouts/slideLayout762.xml"/><Relationship Id="rId9" Type="http://schemas.openxmlformats.org/officeDocument/2006/relationships/slideLayout" Target="../slideLayouts/slideLayout767.xml"/><Relationship Id="rId14" Type="http://schemas.openxmlformats.org/officeDocument/2006/relationships/slideLayout" Target="../slideLayouts/slideLayout77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5.xml"/><Relationship Id="rId13" Type="http://schemas.openxmlformats.org/officeDocument/2006/relationships/slideLayout" Target="../slideLayouts/slideLayout790.xml"/><Relationship Id="rId18" Type="http://schemas.openxmlformats.org/officeDocument/2006/relationships/slideLayout" Target="../slideLayouts/slideLayout795.xml"/><Relationship Id="rId3" Type="http://schemas.openxmlformats.org/officeDocument/2006/relationships/slideLayout" Target="../slideLayouts/slideLayout780.xml"/><Relationship Id="rId7" Type="http://schemas.openxmlformats.org/officeDocument/2006/relationships/slideLayout" Target="../slideLayouts/slideLayout784.xml"/><Relationship Id="rId12" Type="http://schemas.openxmlformats.org/officeDocument/2006/relationships/slideLayout" Target="../slideLayouts/slideLayout789.xml"/><Relationship Id="rId17" Type="http://schemas.openxmlformats.org/officeDocument/2006/relationships/slideLayout" Target="../slideLayouts/slideLayout794.xml"/><Relationship Id="rId2" Type="http://schemas.openxmlformats.org/officeDocument/2006/relationships/slideLayout" Target="../slideLayouts/slideLayout779.xml"/><Relationship Id="rId16" Type="http://schemas.openxmlformats.org/officeDocument/2006/relationships/slideLayout" Target="../slideLayouts/slideLayout79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778.xml"/><Relationship Id="rId6" Type="http://schemas.openxmlformats.org/officeDocument/2006/relationships/slideLayout" Target="../slideLayouts/slideLayout783.xml"/><Relationship Id="rId11" Type="http://schemas.openxmlformats.org/officeDocument/2006/relationships/slideLayout" Target="../slideLayouts/slideLayout788.xml"/><Relationship Id="rId5" Type="http://schemas.openxmlformats.org/officeDocument/2006/relationships/slideLayout" Target="../slideLayouts/slideLayout782.xml"/><Relationship Id="rId15" Type="http://schemas.openxmlformats.org/officeDocument/2006/relationships/slideLayout" Target="../slideLayouts/slideLayout792.xml"/><Relationship Id="rId10" Type="http://schemas.openxmlformats.org/officeDocument/2006/relationships/slideLayout" Target="../slideLayouts/slideLayout787.xml"/><Relationship Id="rId19" Type="http://schemas.openxmlformats.org/officeDocument/2006/relationships/theme" Target="../theme/theme45.xml"/><Relationship Id="rId4" Type="http://schemas.openxmlformats.org/officeDocument/2006/relationships/slideLayout" Target="../slideLayouts/slideLayout781.xml"/><Relationship Id="rId9" Type="http://schemas.openxmlformats.org/officeDocument/2006/relationships/slideLayout" Target="../slideLayouts/slideLayout786.xml"/><Relationship Id="rId14" Type="http://schemas.openxmlformats.org/officeDocument/2006/relationships/slideLayout" Target="../slideLayouts/slideLayout791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3.xml"/><Relationship Id="rId13" Type="http://schemas.openxmlformats.org/officeDocument/2006/relationships/slideLayout" Target="../slideLayouts/slideLayout808.xml"/><Relationship Id="rId18" Type="http://schemas.openxmlformats.org/officeDocument/2006/relationships/slideLayout" Target="../slideLayouts/slideLayout813.xml"/><Relationship Id="rId3" Type="http://schemas.openxmlformats.org/officeDocument/2006/relationships/slideLayout" Target="../slideLayouts/slideLayout798.xml"/><Relationship Id="rId7" Type="http://schemas.openxmlformats.org/officeDocument/2006/relationships/slideLayout" Target="../slideLayouts/slideLayout802.xml"/><Relationship Id="rId12" Type="http://schemas.openxmlformats.org/officeDocument/2006/relationships/slideLayout" Target="../slideLayouts/slideLayout807.xml"/><Relationship Id="rId17" Type="http://schemas.openxmlformats.org/officeDocument/2006/relationships/slideLayout" Target="../slideLayouts/slideLayout812.xml"/><Relationship Id="rId2" Type="http://schemas.openxmlformats.org/officeDocument/2006/relationships/slideLayout" Target="../slideLayouts/slideLayout797.xml"/><Relationship Id="rId16" Type="http://schemas.openxmlformats.org/officeDocument/2006/relationships/slideLayout" Target="../slideLayouts/slideLayout81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796.xml"/><Relationship Id="rId6" Type="http://schemas.openxmlformats.org/officeDocument/2006/relationships/slideLayout" Target="../slideLayouts/slideLayout801.xml"/><Relationship Id="rId11" Type="http://schemas.openxmlformats.org/officeDocument/2006/relationships/slideLayout" Target="../slideLayouts/slideLayout806.xml"/><Relationship Id="rId5" Type="http://schemas.openxmlformats.org/officeDocument/2006/relationships/slideLayout" Target="../slideLayouts/slideLayout800.xml"/><Relationship Id="rId15" Type="http://schemas.openxmlformats.org/officeDocument/2006/relationships/slideLayout" Target="../slideLayouts/slideLayout810.xml"/><Relationship Id="rId10" Type="http://schemas.openxmlformats.org/officeDocument/2006/relationships/slideLayout" Target="../slideLayouts/slideLayout805.xml"/><Relationship Id="rId19" Type="http://schemas.openxmlformats.org/officeDocument/2006/relationships/theme" Target="../theme/theme46.xml"/><Relationship Id="rId4" Type="http://schemas.openxmlformats.org/officeDocument/2006/relationships/slideLayout" Target="../slideLayouts/slideLayout799.xml"/><Relationship Id="rId9" Type="http://schemas.openxmlformats.org/officeDocument/2006/relationships/slideLayout" Target="../slideLayouts/slideLayout804.xml"/><Relationship Id="rId14" Type="http://schemas.openxmlformats.org/officeDocument/2006/relationships/slideLayout" Target="../slideLayouts/slideLayout809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1.xml"/><Relationship Id="rId13" Type="http://schemas.openxmlformats.org/officeDocument/2006/relationships/slideLayout" Target="../slideLayouts/slideLayout826.xml"/><Relationship Id="rId18" Type="http://schemas.openxmlformats.org/officeDocument/2006/relationships/slideLayout" Target="../slideLayouts/slideLayout831.xml"/><Relationship Id="rId3" Type="http://schemas.openxmlformats.org/officeDocument/2006/relationships/slideLayout" Target="../slideLayouts/slideLayout816.xml"/><Relationship Id="rId7" Type="http://schemas.openxmlformats.org/officeDocument/2006/relationships/slideLayout" Target="../slideLayouts/slideLayout820.xml"/><Relationship Id="rId12" Type="http://schemas.openxmlformats.org/officeDocument/2006/relationships/slideLayout" Target="../slideLayouts/slideLayout825.xml"/><Relationship Id="rId17" Type="http://schemas.openxmlformats.org/officeDocument/2006/relationships/slideLayout" Target="../slideLayouts/slideLayout830.xml"/><Relationship Id="rId2" Type="http://schemas.openxmlformats.org/officeDocument/2006/relationships/slideLayout" Target="../slideLayouts/slideLayout815.xml"/><Relationship Id="rId16" Type="http://schemas.openxmlformats.org/officeDocument/2006/relationships/slideLayout" Target="../slideLayouts/slideLayout829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814.xml"/><Relationship Id="rId6" Type="http://schemas.openxmlformats.org/officeDocument/2006/relationships/slideLayout" Target="../slideLayouts/slideLayout819.xml"/><Relationship Id="rId11" Type="http://schemas.openxmlformats.org/officeDocument/2006/relationships/slideLayout" Target="../slideLayouts/slideLayout824.xml"/><Relationship Id="rId5" Type="http://schemas.openxmlformats.org/officeDocument/2006/relationships/slideLayout" Target="../slideLayouts/slideLayout818.xml"/><Relationship Id="rId15" Type="http://schemas.openxmlformats.org/officeDocument/2006/relationships/slideLayout" Target="../slideLayouts/slideLayout828.xml"/><Relationship Id="rId10" Type="http://schemas.openxmlformats.org/officeDocument/2006/relationships/slideLayout" Target="../slideLayouts/slideLayout823.xml"/><Relationship Id="rId19" Type="http://schemas.openxmlformats.org/officeDocument/2006/relationships/theme" Target="../theme/theme47.xml"/><Relationship Id="rId4" Type="http://schemas.openxmlformats.org/officeDocument/2006/relationships/slideLayout" Target="../slideLayouts/slideLayout817.xml"/><Relationship Id="rId9" Type="http://schemas.openxmlformats.org/officeDocument/2006/relationships/slideLayout" Target="../slideLayouts/slideLayout822.xml"/><Relationship Id="rId14" Type="http://schemas.openxmlformats.org/officeDocument/2006/relationships/slideLayout" Target="../slideLayouts/slideLayout82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9.xml"/><Relationship Id="rId13" Type="http://schemas.openxmlformats.org/officeDocument/2006/relationships/slideLayout" Target="../slideLayouts/slideLayout844.xml"/><Relationship Id="rId18" Type="http://schemas.openxmlformats.org/officeDocument/2006/relationships/slideLayout" Target="../slideLayouts/slideLayout849.xml"/><Relationship Id="rId3" Type="http://schemas.openxmlformats.org/officeDocument/2006/relationships/slideLayout" Target="../slideLayouts/slideLayout834.xml"/><Relationship Id="rId7" Type="http://schemas.openxmlformats.org/officeDocument/2006/relationships/slideLayout" Target="../slideLayouts/slideLayout838.xml"/><Relationship Id="rId12" Type="http://schemas.openxmlformats.org/officeDocument/2006/relationships/slideLayout" Target="../slideLayouts/slideLayout843.xml"/><Relationship Id="rId17" Type="http://schemas.openxmlformats.org/officeDocument/2006/relationships/slideLayout" Target="../slideLayouts/slideLayout848.xml"/><Relationship Id="rId2" Type="http://schemas.openxmlformats.org/officeDocument/2006/relationships/slideLayout" Target="../slideLayouts/slideLayout833.xml"/><Relationship Id="rId16" Type="http://schemas.openxmlformats.org/officeDocument/2006/relationships/slideLayout" Target="../slideLayouts/slideLayout84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832.xml"/><Relationship Id="rId6" Type="http://schemas.openxmlformats.org/officeDocument/2006/relationships/slideLayout" Target="../slideLayouts/slideLayout837.xml"/><Relationship Id="rId11" Type="http://schemas.openxmlformats.org/officeDocument/2006/relationships/slideLayout" Target="../slideLayouts/slideLayout842.xml"/><Relationship Id="rId5" Type="http://schemas.openxmlformats.org/officeDocument/2006/relationships/slideLayout" Target="../slideLayouts/slideLayout836.xml"/><Relationship Id="rId15" Type="http://schemas.openxmlformats.org/officeDocument/2006/relationships/slideLayout" Target="../slideLayouts/slideLayout846.xml"/><Relationship Id="rId10" Type="http://schemas.openxmlformats.org/officeDocument/2006/relationships/slideLayout" Target="../slideLayouts/slideLayout841.xml"/><Relationship Id="rId19" Type="http://schemas.openxmlformats.org/officeDocument/2006/relationships/theme" Target="../theme/theme48.xml"/><Relationship Id="rId4" Type="http://schemas.openxmlformats.org/officeDocument/2006/relationships/slideLayout" Target="../slideLayouts/slideLayout835.xml"/><Relationship Id="rId9" Type="http://schemas.openxmlformats.org/officeDocument/2006/relationships/slideLayout" Target="../slideLayouts/slideLayout840.xml"/><Relationship Id="rId14" Type="http://schemas.openxmlformats.org/officeDocument/2006/relationships/slideLayout" Target="../slideLayouts/slideLayout845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7.xml"/><Relationship Id="rId13" Type="http://schemas.openxmlformats.org/officeDocument/2006/relationships/slideLayout" Target="../slideLayouts/slideLayout862.xml"/><Relationship Id="rId18" Type="http://schemas.openxmlformats.org/officeDocument/2006/relationships/slideLayout" Target="../slideLayouts/slideLayout867.xml"/><Relationship Id="rId3" Type="http://schemas.openxmlformats.org/officeDocument/2006/relationships/slideLayout" Target="../slideLayouts/slideLayout852.xml"/><Relationship Id="rId7" Type="http://schemas.openxmlformats.org/officeDocument/2006/relationships/slideLayout" Target="../slideLayouts/slideLayout856.xml"/><Relationship Id="rId12" Type="http://schemas.openxmlformats.org/officeDocument/2006/relationships/slideLayout" Target="../slideLayouts/slideLayout861.xml"/><Relationship Id="rId17" Type="http://schemas.openxmlformats.org/officeDocument/2006/relationships/slideLayout" Target="../slideLayouts/slideLayout866.xml"/><Relationship Id="rId2" Type="http://schemas.openxmlformats.org/officeDocument/2006/relationships/slideLayout" Target="../slideLayouts/slideLayout851.xml"/><Relationship Id="rId16" Type="http://schemas.openxmlformats.org/officeDocument/2006/relationships/slideLayout" Target="../slideLayouts/slideLayout86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850.xml"/><Relationship Id="rId6" Type="http://schemas.openxmlformats.org/officeDocument/2006/relationships/slideLayout" Target="../slideLayouts/slideLayout855.xml"/><Relationship Id="rId11" Type="http://schemas.openxmlformats.org/officeDocument/2006/relationships/slideLayout" Target="../slideLayouts/slideLayout860.xml"/><Relationship Id="rId5" Type="http://schemas.openxmlformats.org/officeDocument/2006/relationships/slideLayout" Target="../slideLayouts/slideLayout854.xml"/><Relationship Id="rId15" Type="http://schemas.openxmlformats.org/officeDocument/2006/relationships/slideLayout" Target="../slideLayouts/slideLayout864.xml"/><Relationship Id="rId10" Type="http://schemas.openxmlformats.org/officeDocument/2006/relationships/slideLayout" Target="../slideLayouts/slideLayout859.xml"/><Relationship Id="rId19" Type="http://schemas.openxmlformats.org/officeDocument/2006/relationships/theme" Target="../theme/theme49.xml"/><Relationship Id="rId4" Type="http://schemas.openxmlformats.org/officeDocument/2006/relationships/slideLayout" Target="../slideLayouts/slideLayout853.xml"/><Relationship Id="rId9" Type="http://schemas.openxmlformats.org/officeDocument/2006/relationships/slideLayout" Target="../slideLayouts/slideLayout858.xml"/><Relationship Id="rId14" Type="http://schemas.openxmlformats.org/officeDocument/2006/relationships/slideLayout" Target="../slideLayouts/slideLayout8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5.xml"/><Relationship Id="rId13" Type="http://schemas.openxmlformats.org/officeDocument/2006/relationships/slideLayout" Target="../slideLayouts/slideLayout880.xml"/><Relationship Id="rId18" Type="http://schemas.openxmlformats.org/officeDocument/2006/relationships/slideLayout" Target="../slideLayouts/slideLayout885.xml"/><Relationship Id="rId3" Type="http://schemas.openxmlformats.org/officeDocument/2006/relationships/slideLayout" Target="../slideLayouts/slideLayout870.xml"/><Relationship Id="rId7" Type="http://schemas.openxmlformats.org/officeDocument/2006/relationships/slideLayout" Target="../slideLayouts/slideLayout874.xml"/><Relationship Id="rId12" Type="http://schemas.openxmlformats.org/officeDocument/2006/relationships/slideLayout" Target="../slideLayouts/slideLayout879.xml"/><Relationship Id="rId17" Type="http://schemas.openxmlformats.org/officeDocument/2006/relationships/slideLayout" Target="../slideLayouts/slideLayout884.xml"/><Relationship Id="rId2" Type="http://schemas.openxmlformats.org/officeDocument/2006/relationships/slideLayout" Target="../slideLayouts/slideLayout869.xml"/><Relationship Id="rId16" Type="http://schemas.openxmlformats.org/officeDocument/2006/relationships/slideLayout" Target="../slideLayouts/slideLayout88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868.xml"/><Relationship Id="rId6" Type="http://schemas.openxmlformats.org/officeDocument/2006/relationships/slideLayout" Target="../slideLayouts/slideLayout873.xml"/><Relationship Id="rId11" Type="http://schemas.openxmlformats.org/officeDocument/2006/relationships/slideLayout" Target="../slideLayouts/slideLayout878.xml"/><Relationship Id="rId5" Type="http://schemas.openxmlformats.org/officeDocument/2006/relationships/slideLayout" Target="../slideLayouts/slideLayout872.xml"/><Relationship Id="rId15" Type="http://schemas.openxmlformats.org/officeDocument/2006/relationships/slideLayout" Target="../slideLayouts/slideLayout882.xml"/><Relationship Id="rId10" Type="http://schemas.openxmlformats.org/officeDocument/2006/relationships/slideLayout" Target="../slideLayouts/slideLayout877.xml"/><Relationship Id="rId19" Type="http://schemas.openxmlformats.org/officeDocument/2006/relationships/theme" Target="../theme/theme50.xml"/><Relationship Id="rId4" Type="http://schemas.openxmlformats.org/officeDocument/2006/relationships/slideLayout" Target="../slideLayouts/slideLayout871.xml"/><Relationship Id="rId9" Type="http://schemas.openxmlformats.org/officeDocument/2006/relationships/slideLayout" Target="../slideLayouts/slideLayout876.xml"/><Relationship Id="rId14" Type="http://schemas.openxmlformats.org/officeDocument/2006/relationships/slideLayout" Target="../slideLayouts/slideLayout881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3.xml"/><Relationship Id="rId13" Type="http://schemas.openxmlformats.org/officeDocument/2006/relationships/slideLayout" Target="../slideLayouts/slideLayout898.xml"/><Relationship Id="rId18" Type="http://schemas.openxmlformats.org/officeDocument/2006/relationships/slideLayout" Target="../slideLayouts/slideLayout903.xml"/><Relationship Id="rId3" Type="http://schemas.openxmlformats.org/officeDocument/2006/relationships/slideLayout" Target="../slideLayouts/slideLayout888.xml"/><Relationship Id="rId7" Type="http://schemas.openxmlformats.org/officeDocument/2006/relationships/slideLayout" Target="../slideLayouts/slideLayout892.xml"/><Relationship Id="rId12" Type="http://schemas.openxmlformats.org/officeDocument/2006/relationships/slideLayout" Target="../slideLayouts/slideLayout897.xml"/><Relationship Id="rId17" Type="http://schemas.openxmlformats.org/officeDocument/2006/relationships/slideLayout" Target="../slideLayouts/slideLayout902.xml"/><Relationship Id="rId2" Type="http://schemas.openxmlformats.org/officeDocument/2006/relationships/slideLayout" Target="../slideLayouts/slideLayout887.xml"/><Relationship Id="rId16" Type="http://schemas.openxmlformats.org/officeDocument/2006/relationships/slideLayout" Target="../slideLayouts/slideLayout90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886.xml"/><Relationship Id="rId6" Type="http://schemas.openxmlformats.org/officeDocument/2006/relationships/slideLayout" Target="../slideLayouts/slideLayout891.xml"/><Relationship Id="rId11" Type="http://schemas.openxmlformats.org/officeDocument/2006/relationships/slideLayout" Target="../slideLayouts/slideLayout896.xml"/><Relationship Id="rId5" Type="http://schemas.openxmlformats.org/officeDocument/2006/relationships/slideLayout" Target="../slideLayouts/slideLayout890.xml"/><Relationship Id="rId15" Type="http://schemas.openxmlformats.org/officeDocument/2006/relationships/slideLayout" Target="../slideLayouts/slideLayout900.xml"/><Relationship Id="rId10" Type="http://schemas.openxmlformats.org/officeDocument/2006/relationships/slideLayout" Target="../slideLayouts/slideLayout895.xml"/><Relationship Id="rId19" Type="http://schemas.openxmlformats.org/officeDocument/2006/relationships/theme" Target="../theme/theme51.xml"/><Relationship Id="rId4" Type="http://schemas.openxmlformats.org/officeDocument/2006/relationships/slideLayout" Target="../slideLayouts/slideLayout889.xml"/><Relationship Id="rId9" Type="http://schemas.openxmlformats.org/officeDocument/2006/relationships/slideLayout" Target="../slideLayouts/slideLayout894.xml"/><Relationship Id="rId14" Type="http://schemas.openxmlformats.org/officeDocument/2006/relationships/slideLayout" Target="../slideLayouts/slideLayout89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3FD8323-3DC1-427A-A727-C918EAC1FCAA}" type="datetime1">
              <a:rPr lang="fi-FI" smtClean="0"/>
              <a:t>5.9.2016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0" r:id="rId2"/>
    <p:sldLayoutId id="2147484047" r:id="rId3"/>
    <p:sldLayoutId id="2147484044" r:id="rId4"/>
    <p:sldLayoutId id="2147484043" r:id="rId5"/>
    <p:sldLayoutId id="2147484042" r:id="rId6"/>
    <p:sldLayoutId id="2147484032" r:id="rId7"/>
    <p:sldLayoutId id="2147484052" r:id="rId8"/>
    <p:sldLayoutId id="2147484053" r:id="rId9"/>
    <p:sldLayoutId id="2147484050" r:id="rId10"/>
    <p:sldLayoutId id="2147484051" r:id="rId11"/>
    <p:sldLayoutId id="2147484008" r:id="rId12"/>
    <p:sldLayoutId id="2147484010" r:id="rId13"/>
    <p:sldLayoutId id="2147484011" r:id="rId14"/>
    <p:sldLayoutId id="2147484016" r:id="rId15"/>
    <p:sldLayoutId id="2147484014" r:id="rId16"/>
    <p:sldLayoutId id="2147484015" r:id="rId17"/>
    <p:sldLayoutId id="2147484056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B99BCB6-9A5C-405F-A14F-4844D368FEA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  <p:sldLayoutId id="2147484218" r:id="rId16"/>
    <p:sldLayoutId id="2147484219" r:id="rId17"/>
    <p:sldLayoutId id="2147484221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4B0D568-1ACC-4C40-A88E-E62B298D3BB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1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  <p:sldLayoutId id="2147484236" r:id="rId14"/>
    <p:sldLayoutId id="2147484237" r:id="rId15"/>
    <p:sldLayoutId id="2147484238" r:id="rId16"/>
    <p:sldLayoutId id="2147484239" r:id="rId17"/>
    <p:sldLayoutId id="2147484240" r:id="rId18"/>
    <p:sldLayoutId id="2147484241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78316FD-3886-46C1-B79E-A0BD1D548E8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9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  <p:sldLayoutId id="2147484256" r:id="rId14"/>
    <p:sldLayoutId id="2147484257" r:id="rId15"/>
    <p:sldLayoutId id="2147484258" r:id="rId16"/>
    <p:sldLayoutId id="2147484259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35F1495-0F1A-4AF8-BD40-C750828BC41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1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  <p:sldLayoutId id="2147484274" r:id="rId14"/>
    <p:sldLayoutId id="2147484275" r:id="rId15"/>
    <p:sldLayoutId id="2147484276" r:id="rId16"/>
    <p:sldLayoutId id="2147484277" r:id="rId17"/>
    <p:sldLayoutId id="2147484278" r:id="rId18"/>
    <p:sldLayoutId id="2147484279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A411462-47A8-476E-AE65-F09F181B444D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9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  <p:sldLayoutId id="2147484293" r:id="rId13"/>
    <p:sldLayoutId id="2147484294" r:id="rId14"/>
    <p:sldLayoutId id="2147484295" r:id="rId15"/>
    <p:sldLayoutId id="2147484296" r:id="rId16"/>
    <p:sldLayoutId id="2147484297" r:id="rId17"/>
    <p:sldLayoutId id="2147484298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899E71C-B602-4EE0-9569-F745B0CF0BE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3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  <p:sldLayoutId id="2147484312" r:id="rId13"/>
    <p:sldLayoutId id="2147484313" r:id="rId14"/>
    <p:sldLayoutId id="2147484314" r:id="rId15"/>
    <p:sldLayoutId id="2147484315" r:id="rId16"/>
    <p:sldLayoutId id="2147484316" r:id="rId17"/>
    <p:sldLayoutId id="2147484317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8B9DC5-9D42-4211-9F65-6281E22C7BE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1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  <p:sldLayoutId id="2147484331" r:id="rId13"/>
    <p:sldLayoutId id="2147484332" r:id="rId14"/>
    <p:sldLayoutId id="2147484333" r:id="rId15"/>
    <p:sldLayoutId id="2147484334" r:id="rId16"/>
    <p:sldLayoutId id="2147484335" r:id="rId17"/>
    <p:sldLayoutId id="2147484336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BE0A318-4037-46F2-A8E0-0F3C9DCD432D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  <p:sldLayoutId id="2147484350" r:id="rId13"/>
    <p:sldLayoutId id="2147484351" r:id="rId14"/>
    <p:sldLayoutId id="2147484352" r:id="rId15"/>
    <p:sldLayoutId id="2147484353" r:id="rId16"/>
    <p:sldLayoutId id="2147484354" r:id="rId17"/>
    <p:sldLayoutId id="2147484355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0002639-C790-4C7D-80B5-FD62DB44AD8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2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  <p:sldLayoutId id="2147484371" r:id="rId15"/>
    <p:sldLayoutId id="2147484372" r:id="rId16"/>
    <p:sldLayoutId id="2147484373" r:id="rId17"/>
    <p:sldLayoutId id="2147484374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A2E1F7E-D362-4F70-8DC6-8C2B28C30B2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  <p:sldLayoutId id="2147484389" r:id="rId14"/>
    <p:sldLayoutId id="2147484390" r:id="rId15"/>
    <p:sldLayoutId id="2147484391" r:id="rId16"/>
    <p:sldLayoutId id="2147484392" r:id="rId17"/>
    <p:sldLayoutId id="2147484393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FAB34AD-6635-49D5-82D2-B07988F2E97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6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36E75A5-7988-4247-AC48-5DA6042DBF2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1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  <p:sldLayoutId id="2147484407" r:id="rId13"/>
    <p:sldLayoutId id="2147484408" r:id="rId14"/>
    <p:sldLayoutId id="2147484409" r:id="rId15"/>
    <p:sldLayoutId id="2147484410" r:id="rId16"/>
    <p:sldLayoutId id="2147484411" r:id="rId17"/>
    <p:sldLayoutId id="2147484412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F5E23A6-D4D9-40F5-8F6B-D216D19A454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3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  <p:sldLayoutId id="2147484425" r:id="rId12"/>
    <p:sldLayoutId id="2147484426" r:id="rId13"/>
    <p:sldLayoutId id="2147484427" r:id="rId14"/>
    <p:sldLayoutId id="2147484428" r:id="rId15"/>
    <p:sldLayoutId id="2147484429" r:id="rId16"/>
    <p:sldLayoutId id="2147484430" r:id="rId17"/>
    <p:sldLayoutId id="2147484431" r:id="rId18"/>
    <p:sldLayoutId id="2147484432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C95EA78-0448-48E1-B0A1-CFA49F0DEE4A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5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  <p:sldLayoutId id="2147484446" r:id="rId13"/>
    <p:sldLayoutId id="2147484447" r:id="rId14"/>
    <p:sldLayoutId id="2147484448" r:id="rId15"/>
    <p:sldLayoutId id="2147484449" r:id="rId16"/>
    <p:sldLayoutId id="2147484450" r:id="rId17"/>
    <p:sldLayoutId id="2147484451" r:id="rId18"/>
    <p:sldLayoutId id="2147484452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32B8A5E-0002-4873-B996-B96BCCD4A8EA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65" r:id="rId12"/>
    <p:sldLayoutId id="2147484466" r:id="rId13"/>
    <p:sldLayoutId id="2147484467" r:id="rId14"/>
    <p:sldLayoutId id="2147484468" r:id="rId15"/>
    <p:sldLayoutId id="2147484469" r:id="rId16"/>
    <p:sldLayoutId id="2147484470" r:id="rId17"/>
    <p:sldLayoutId id="2147484471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6EA35DE-A9AB-44B4-91F2-7C34535E0F8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1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  <p:sldLayoutId id="2147484484" r:id="rId12"/>
    <p:sldLayoutId id="2147484485" r:id="rId13"/>
    <p:sldLayoutId id="2147484486" r:id="rId14"/>
    <p:sldLayoutId id="2147484487" r:id="rId15"/>
    <p:sldLayoutId id="2147484488" r:id="rId16"/>
    <p:sldLayoutId id="2147484489" r:id="rId17"/>
    <p:sldLayoutId id="2147484490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26EB7E5-70BB-4683-AC4A-BC5D530B204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  <p:sldLayoutId id="2147484503" r:id="rId12"/>
    <p:sldLayoutId id="2147484504" r:id="rId13"/>
    <p:sldLayoutId id="2147484505" r:id="rId14"/>
    <p:sldLayoutId id="2147484506" r:id="rId15"/>
    <p:sldLayoutId id="2147484507" r:id="rId16"/>
    <p:sldLayoutId id="2147484508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A85B10B-B244-4BF0-A837-4F9CBA347AB9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  <p:sldLayoutId id="2147484521" r:id="rId12"/>
    <p:sldLayoutId id="2147484522" r:id="rId13"/>
    <p:sldLayoutId id="2147484523" r:id="rId14"/>
    <p:sldLayoutId id="2147484524" r:id="rId15"/>
    <p:sldLayoutId id="2147484525" r:id="rId16"/>
    <p:sldLayoutId id="2147484526" r:id="rId17"/>
    <p:sldLayoutId id="2147484527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9403943-E843-4989-B82D-0B8EBDA9E42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  <p:sldLayoutId id="2147484540" r:id="rId12"/>
    <p:sldLayoutId id="2147484541" r:id="rId13"/>
    <p:sldLayoutId id="2147484542" r:id="rId14"/>
    <p:sldLayoutId id="2147484543" r:id="rId15"/>
    <p:sldLayoutId id="2147484544" r:id="rId16"/>
    <p:sldLayoutId id="2147484545" r:id="rId17"/>
    <p:sldLayoutId id="2147484546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2B1363A-5110-4276-965A-38F93C166B9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7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  <p:sldLayoutId id="2147484559" r:id="rId12"/>
    <p:sldLayoutId id="2147484560" r:id="rId13"/>
    <p:sldLayoutId id="2147484561" r:id="rId14"/>
    <p:sldLayoutId id="2147484562" r:id="rId15"/>
    <p:sldLayoutId id="2147484563" r:id="rId16"/>
    <p:sldLayoutId id="2147484564" r:id="rId17"/>
    <p:sldLayoutId id="2147484565" r:id="rId18"/>
    <p:sldLayoutId id="2147484566" r:id="rId19"/>
    <p:sldLayoutId id="2147484567" r:id="rId20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47142EB-3046-41A9-8040-CA85751C86C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  <p:sldLayoutId id="2147484580" r:id="rId12"/>
    <p:sldLayoutId id="2147484581" r:id="rId13"/>
    <p:sldLayoutId id="2147484582" r:id="rId14"/>
    <p:sldLayoutId id="2147484583" r:id="rId15"/>
    <p:sldLayoutId id="2147484584" r:id="rId16"/>
    <p:sldLayoutId id="2147484585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86D311A-9D8F-4A2D-9120-4268F7F623BD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3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A2DFE26-7D5E-42E7-9F67-263DCEC3235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5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7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  <p:sldLayoutId id="2147484598" r:id="rId12"/>
    <p:sldLayoutId id="2147484599" r:id="rId13"/>
    <p:sldLayoutId id="2147484600" r:id="rId14"/>
    <p:sldLayoutId id="2147484601" r:id="rId15"/>
    <p:sldLayoutId id="2147484602" r:id="rId16"/>
    <p:sldLayoutId id="2147484603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1438C5A-CD21-4933-BB09-909152A0674A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6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  <p:sldLayoutId id="2147484616" r:id="rId12"/>
    <p:sldLayoutId id="2147484617" r:id="rId13"/>
    <p:sldLayoutId id="2147484618" r:id="rId14"/>
    <p:sldLayoutId id="2147484619" r:id="rId15"/>
    <p:sldLayoutId id="2147484620" r:id="rId16"/>
    <p:sldLayoutId id="2147484621" r:id="rId17"/>
    <p:sldLayoutId id="2147484622" r:id="rId18"/>
    <p:sldLayoutId id="2147484623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E08FB02-C63D-4655-A0CB-84F30BD9A4C4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6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  <p:sldLayoutId id="2147484636" r:id="rId12"/>
    <p:sldLayoutId id="2147484637" r:id="rId13"/>
    <p:sldLayoutId id="2147484638" r:id="rId14"/>
    <p:sldLayoutId id="2147484639" r:id="rId15"/>
    <p:sldLayoutId id="2147484640" r:id="rId16"/>
    <p:sldLayoutId id="2147484641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5190C20-070C-4F3C-B133-AC811D4A18E5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  <p:sldLayoutId id="2147484654" r:id="rId12"/>
    <p:sldLayoutId id="2147484655" r:id="rId13"/>
    <p:sldLayoutId id="2147484656" r:id="rId14"/>
    <p:sldLayoutId id="2147484657" r:id="rId15"/>
    <p:sldLayoutId id="2147484658" r:id="rId16"/>
    <p:sldLayoutId id="2147484659" r:id="rId17"/>
    <p:sldLayoutId id="2147484660" r:id="rId18"/>
    <p:sldLayoutId id="2147484661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28633C9-36E5-4AA3-BCF9-AF58BF5EAA0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6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  <p:sldLayoutId id="2147484674" r:id="rId12"/>
    <p:sldLayoutId id="2147484675" r:id="rId13"/>
    <p:sldLayoutId id="2147484676" r:id="rId14"/>
    <p:sldLayoutId id="2147484677" r:id="rId15"/>
    <p:sldLayoutId id="2147484678" r:id="rId16"/>
    <p:sldLayoutId id="2147484679" r:id="rId17"/>
    <p:sldLayoutId id="2147484680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43540"/>
            <a:ext cx="9487730" cy="100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133596"/>
            <a:ext cx="9487730" cy="500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fld id="{D394554B-F2F6-48E7-98E4-BFE4A3667650}" type="datetime1">
              <a:rPr lang="fi-FI" smtClean="0">
                <a:solidFill>
                  <a:srgbClr val="002664"/>
                </a:solidFill>
              </a:rPr>
              <a:t>5.9.2016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C2FE6FCA-804B-4A90-B879-7642C991B955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9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  <p:sldLayoutId id="2147484683" r:id="rId2"/>
    <p:sldLayoutId id="2147484684" r:id="rId3"/>
    <p:sldLayoutId id="2147484685" r:id="rId4"/>
    <p:sldLayoutId id="2147484686" r:id="rId5"/>
    <p:sldLayoutId id="2147484687" r:id="rId6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6D29B4-474A-4E5A-A29D-A7A301F84C2D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0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1" r:id="rId3"/>
    <p:sldLayoutId id="2147484692" r:id="rId4"/>
    <p:sldLayoutId id="2147484693" r:id="rId5"/>
    <p:sldLayoutId id="2147484694" r:id="rId6"/>
    <p:sldLayoutId id="2147484695" r:id="rId7"/>
    <p:sldLayoutId id="2147484696" r:id="rId8"/>
    <p:sldLayoutId id="2147484697" r:id="rId9"/>
    <p:sldLayoutId id="2147484698" r:id="rId10"/>
    <p:sldLayoutId id="2147484699" r:id="rId11"/>
    <p:sldLayoutId id="2147484700" r:id="rId12"/>
    <p:sldLayoutId id="2147484701" r:id="rId13"/>
    <p:sldLayoutId id="2147484702" r:id="rId14"/>
    <p:sldLayoutId id="2147484703" r:id="rId15"/>
    <p:sldLayoutId id="2147484704" r:id="rId16"/>
    <p:sldLayoutId id="2147484705" r:id="rId17"/>
    <p:sldLayoutId id="2147484706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1B06566-7ECE-4E58-9EB7-354751E443ED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  <p:sldLayoutId id="2147484719" r:id="rId12"/>
    <p:sldLayoutId id="2147484720" r:id="rId13"/>
    <p:sldLayoutId id="2147484721" r:id="rId14"/>
    <p:sldLayoutId id="2147484722" r:id="rId15"/>
    <p:sldLayoutId id="2147484723" r:id="rId16"/>
    <p:sldLayoutId id="2147484724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5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  <p:sldLayoutId id="2147484735" r:id="rId10"/>
    <p:sldLayoutId id="2147484736" r:id="rId11"/>
    <p:sldLayoutId id="2147484737" r:id="rId12"/>
    <p:sldLayoutId id="2147484738" r:id="rId13"/>
    <p:sldLayoutId id="2147484739" r:id="rId14"/>
    <p:sldLayoutId id="2147484740" r:id="rId15"/>
    <p:sldLayoutId id="2147484741" r:id="rId16"/>
    <p:sldLayoutId id="2147484742" r:id="rId17"/>
    <p:sldLayoutId id="2147484743" r:id="rId18"/>
    <p:sldLayoutId id="2147484744" r:id="rId1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5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6" r:id="rId1"/>
    <p:sldLayoutId id="2147484747" r:id="rId2"/>
    <p:sldLayoutId id="2147484748" r:id="rId3"/>
    <p:sldLayoutId id="2147484749" r:id="rId4"/>
    <p:sldLayoutId id="2147484750" r:id="rId5"/>
    <p:sldLayoutId id="2147484751" r:id="rId6"/>
    <p:sldLayoutId id="2147484752" r:id="rId7"/>
    <p:sldLayoutId id="2147484753" r:id="rId8"/>
    <p:sldLayoutId id="2147484754" r:id="rId9"/>
    <p:sldLayoutId id="2147484755" r:id="rId10"/>
    <p:sldLayoutId id="2147484756" r:id="rId11"/>
    <p:sldLayoutId id="2147484757" r:id="rId12"/>
    <p:sldLayoutId id="2147484758" r:id="rId13"/>
    <p:sldLayoutId id="2147484759" r:id="rId14"/>
    <p:sldLayoutId id="2147484760" r:id="rId15"/>
    <p:sldLayoutId id="2147484761" r:id="rId16"/>
    <p:sldLayoutId id="2147484762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5B9CEF8-54BB-48B2-9829-CA6A460A29F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0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  <p:sldLayoutId id="2147484110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5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4" r:id="rId1"/>
    <p:sldLayoutId id="2147484765" r:id="rId2"/>
    <p:sldLayoutId id="2147484766" r:id="rId3"/>
    <p:sldLayoutId id="2147484767" r:id="rId4"/>
    <p:sldLayoutId id="2147484768" r:id="rId5"/>
    <p:sldLayoutId id="2147484769" r:id="rId6"/>
    <p:sldLayoutId id="2147484770" r:id="rId7"/>
    <p:sldLayoutId id="2147484771" r:id="rId8"/>
    <p:sldLayoutId id="2147484772" r:id="rId9"/>
    <p:sldLayoutId id="2147484773" r:id="rId10"/>
    <p:sldLayoutId id="2147484774" r:id="rId11"/>
    <p:sldLayoutId id="2147484775" r:id="rId12"/>
    <p:sldLayoutId id="2147484776" r:id="rId13"/>
    <p:sldLayoutId id="2147484777" r:id="rId14"/>
    <p:sldLayoutId id="2147484778" r:id="rId15"/>
    <p:sldLayoutId id="2147484779" r:id="rId16"/>
    <p:sldLayoutId id="2147484780" r:id="rId17"/>
    <p:sldLayoutId id="2147484781" r:id="rId18"/>
    <p:sldLayoutId id="2147484782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0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  <p:sldLayoutId id="2147484785" r:id="rId2"/>
    <p:sldLayoutId id="2147484786" r:id="rId3"/>
    <p:sldLayoutId id="2147484787" r:id="rId4"/>
    <p:sldLayoutId id="2147484788" r:id="rId5"/>
    <p:sldLayoutId id="2147484789" r:id="rId6"/>
    <p:sldLayoutId id="2147484790" r:id="rId7"/>
    <p:sldLayoutId id="2147484791" r:id="rId8"/>
    <p:sldLayoutId id="2147484792" r:id="rId9"/>
    <p:sldLayoutId id="2147484793" r:id="rId10"/>
    <p:sldLayoutId id="2147484794" r:id="rId11"/>
    <p:sldLayoutId id="2147484795" r:id="rId12"/>
    <p:sldLayoutId id="2147484796" r:id="rId13"/>
    <p:sldLayoutId id="2147484797" r:id="rId14"/>
    <p:sldLayoutId id="2147484798" r:id="rId15"/>
    <p:sldLayoutId id="2147484799" r:id="rId16"/>
    <p:sldLayoutId id="2147484800" r:id="rId17"/>
    <p:sldLayoutId id="2147484801" r:id="rId1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5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4" r:id="rId2"/>
    <p:sldLayoutId id="2147484805" r:id="rId3"/>
    <p:sldLayoutId id="2147484806" r:id="rId4"/>
    <p:sldLayoutId id="2147484807" r:id="rId5"/>
    <p:sldLayoutId id="2147484808" r:id="rId6"/>
    <p:sldLayoutId id="2147484809" r:id="rId7"/>
    <p:sldLayoutId id="2147484810" r:id="rId8"/>
    <p:sldLayoutId id="2147484811" r:id="rId9"/>
    <p:sldLayoutId id="2147484812" r:id="rId10"/>
    <p:sldLayoutId id="2147484813" r:id="rId11"/>
    <p:sldLayoutId id="2147484814" r:id="rId12"/>
    <p:sldLayoutId id="2147484815" r:id="rId13"/>
    <p:sldLayoutId id="2147484816" r:id="rId14"/>
    <p:sldLayoutId id="2147484817" r:id="rId15"/>
    <p:sldLayoutId id="2147484818" r:id="rId16"/>
    <p:sldLayoutId id="2147484819" r:id="rId17"/>
    <p:sldLayoutId id="2147484820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0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  <p:sldLayoutId id="2147484833" r:id="rId12"/>
    <p:sldLayoutId id="2147484834" r:id="rId13"/>
    <p:sldLayoutId id="2147484835" r:id="rId14"/>
    <p:sldLayoutId id="2147484836" r:id="rId15"/>
    <p:sldLayoutId id="2147484837" r:id="rId16"/>
    <p:sldLayoutId id="2147484838" r:id="rId17"/>
    <p:sldLayoutId id="2147484839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9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  <p:sldLayoutId id="2147484852" r:id="rId12"/>
    <p:sldLayoutId id="2147484853" r:id="rId13"/>
    <p:sldLayoutId id="2147484854" r:id="rId14"/>
    <p:sldLayoutId id="2147484855" r:id="rId15"/>
    <p:sldLayoutId id="2147484856" r:id="rId16"/>
    <p:sldLayoutId id="2147484857" r:id="rId17"/>
    <p:sldLayoutId id="2147484858" r:id="rId18"/>
    <p:sldLayoutId id="2147484859" r:id="rId1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2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  <p:sldLayoutId id="2147484872" r:id="rId12"/>
    <p:sldLayoutId id="2147484873" r:id="rId13"/>
    <p:sldLayoutId id="2147484874" r:id="rId14"/>
    <p:sldLayoutId id="2147484875" r:id="rId15"/>
    <p:sldLayoutId id="2147484876" r:id="rId16"/>
    <p:sldLayoutId id="2147484877" r:id="rId17"/>
    <p:sldLayoutId id="2147484878" r:id="rId1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0" r:id="rId1"/>
    <p:sldLayoutId id="2147484881" r:id="rId2"/>
    <p:sldLayoutId id="2147484882" r:id="rId3"/>
    <p:sldLayoutId id="2147484883" r:id="rId4"/>
    <p:sldLayoutId id="2147484884" r:id="rId5"/>
    <p:sldLayoutId id="2147484885" r:id="rId6"/>
    <p:sldLayoutId id="2147484886" r:id="rId7"/>
    <p:sldLayoutId id="2147484887" r:id="rId8"/>
    <p:sldLayoutId id="2147484888" r:id="rId9"/>
    <p:sldLayoutId id="2147484889" r:id="rId10"/>
    <p:sldLayoutId id="2147484890" r:id="rId11"/>
    <p:sldLayoutId id="2147484891" r:id="rId12"/>
    <p:sldLayoutId id="2147484892" r:id="rId13"/>
    <p:sldLayoutId id="2147484893" r:id="rId14"/>
    <p:sldLayoutId id="2147484894" r:id="rId15"/>
    <p:sldLayoutId id="2147484895" r:id="rId16"/>
    <p:sldLayoutId id="2147484896" r:id="rId17"/>
    <p:sldLayoutId id="2147484897" r:id="rId1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6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9" r:id="rId1"/>
    <p:sldLayoutId id="2147484900" r:id="rId2"/>
    <p:sldLayoutId id="2147484901" r:id="rId3"/>
    <p:sldLayoutId id="2147484902" r:id="rId4"/>
    <p:sldLayoutId id="2147484903" r:id="rId5"/>
    <p:sldLayoutId id="2147484904" r:id="rId6"/>
    <p:sldLayoutId id="2147484905" r:id="rId7"/>
    <p:sldLayoutId id="2147484906" r:id="rId8"/>
    <p:sldLayoutId id="2147484907" r:id="rId9"/>
    <p:sldLayoutId id="2147484908" r:id="rId10"/>
    <p:sldLayoutId id="2147484909" r:id="rId11"/>
    <p:sldLayoutId id="2147484910" r:id="rId12"/>
    <p:sldLayoutId id="2147484911" r:id="rId13"/>
    <p:sldLayoutId id="2147484912" r:id="rId14"/>
    <p:sldLayoutId id="2147484913" r:id="rId15"/>
    <p:sldLayoutId id="2147484914" r:id="rId16"/>
    <p:sldLayoutId id="2147484915" r:id="rId17"/>
    <p:sldLayoutId id="2147484916" r:id="rId1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3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8" r:id="rId1"/>
    <p:sldLayoutId id="2147484919" r:id="rId2"/>
    <p:sldLayoutId id="2147484920" r:id="rId3"/>
    <p:sldLayoutId id="2147484921" r:id="rId4"/>
    <p:sldLayoutId id="2147484922" r:id="rId5"/>
    <p:sldLayoutId id="2147484923" r:id="rId6"/>
    <p:sldLayoutId id="2147484924" r:id="rId7"/>
    <p:sldLayoutId id="2147484925" r:id="rId8"/>
    <p:sldLayoutId id="2147484926" r:id="rId9"/>
    <p:sldLayoutId id="2147484927" r:id="rId10"/>
    <p:sldLayoutId id="2147484928" r:id="rId11"/>
    <p:sldLayoutId id="2147484929" r:id="rId12"/>
    <p:sldLayoutId id="2147484930" r:id="rId13"/>
    <p:sldLayoutId id="2147484931" r:id="rId14"/>
    <p:sldLayoutId id="2147484932" r:id="rId15"/>
    <p:sldLayoutId id="2147484933" r:id="rId16"/>
    <p:sldLayoutId id="2147484934" r:id="rId17"/>
    <p:sldLayoutId id="2147484935" r:id="rId1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1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7" r:id="rId1"/>
    <p:sldLayoutId id="2147484938" r:id="rId2"/>
    <p:sldLayoutId id="2147484939" r:id="rId3"/>
    <p:sldLayoutId id="2147484940" r:id="rId4"/>
    <p:sldLayoutId id="2147484941" r:id="rId5"/>
    <p:sldLayoutId id="2147484942" r:id="rId6"/>
    <p:sldLayoutId id="2147484943" r:id="rId7"/>
    <p:sldLayoutId id="2147484944" r:id="rId8"/>
    <p:sldLayoutId id="2147484945" r:id="rId9"/>
    <p:sldLayoutId id="2147484946" r:id="rId10"/>
    <p:sldLayoutId id="2147484947" r:id="rId11"/>
    <p:sldLayoutId id="2147484948" r:id="rId12"/>
    <p:sldLayoutId id="2147484949" r:id="rId13"/>
    <p:sldLayoutId id="2147484950" r:id="rId14"/>
    <p:sldLayoutId id="2147484951" r:id="rId15"/>
    <p:sldLayoutId id="2147484952" r:id="rId16"/>
    <p:sldLayoutId id="2147484953" r:id="rId17"/>
    <p:sldLayoutId id="2147484954" r:id="rId1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39EB084-6FD4-4227-A2F3-04744974622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  <p:sldLayoutId id="2147484128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0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6" r:id="rId1"/>
    <p:sldLayoutId id="2147484957" r:id="rId2"/>
    <p:sldLayoutId id="2147484958" r:id="rId3"/>
    <p:sldLayoutId id="2147484959" r:id="rId4"/>
    <p:sldLayoutId id="2147484960" r:id="rId5"/>
    <p:sldLayoutId id="2147484961" r:id="rId6"/>
    <p:sldLayoutId id="2147484962" r:id="rId7"/>
    <p:sldLayoutId id="2147484963" r:id="rId8"/>
    <p:sldLayoutId id="2147484964" r:id="rId9"/>
    <p:sldLayoutId id="2147484965" r:id="rId10"/>
    <p:sldLayoutId id="2147484966" r:id="rId11"/>
    <p:sldLayoutId id="2147484967" r:id="rId12"/>
    <p:sldLayoutId id="2147484968" r:id="rId13"/>
    <p:sldLayoutId id="2147484969" r:id="rId14"/>
    <p:sldLayoutId id="2147484970" r:id="rId15"/>
    <p:sldLayoutId id="2147484971" r:id="rId16"/>
    <p:sldLayoutId id="2147484972" r:id="rId17"/>
    <p:sldLayoutId id="2147484973" r:id="rId1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7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  <p:sldLayoutId id="2147484976" r:id="rId2"/>
    <p:sldLayoutId id="2147484977" r:id="rId3"/>
    <p:sldLayoutId id="2147484978" r:id="rId4"/>
    <p:sldLayoutId id="2147484979" r:id="rId5"/>
    <p:sldLayoutId id="2147484980" r:id="rId6"/>
    <p:sldLayoutId id="2147484981" r:id="rId7"/>
    <p:sldLayoutId id="2147484982" r:id="rId8"/>
    <p:sldLayoutId id="2147484983" r:id="rId9"/>
    <p:sldLayoutId id="2147484984" r:id="rId10"/>
    <p:sldLayoutId id="2147484985" r:id="rId11"/>
    <p:sldLayoutId id="2147484986" r:id="rId12"/>
    <p:sldLayoutId id="2147484987" r:id="rId13"/>
    <p:sldLayoutId id="2147484988" r:id="rId14"/>
    <p:sldLayoutId id="2147484989" r:id="rId15"/>
    <p:sldLayoutId id="2147484990" r:id="rId16"/>
    <p:sldLayoutId id="2147484991" r:id="rId17"/>
    <p:sldLayoutId id="2147484992" r:id="rId1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BE595E3-3503-464D-AAFA-31687206284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8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  <p:sldLayoutId id="2147484147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E4D368C-5475-4E53-98C8-01C4F18878A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3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  <p:sldLayoutId id="2147484162" r:id="rId14"/>
    <p:sldLayoutId id="2147484163" r:id="rId15"/>
    <p:sldLayoutId id="2147484164" r:id="rId16"/>
    <p:sldLayoutId id="2147484165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2D80CE2-5C7A-4E18-B100-F128686AD2A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7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  <p:sldLayoutId id="2147484181" r:id="rId15"/>
    <p:sldLayoutId id="2147484182" r:id="rId16"/>
    <p:sldLayoutId id="2147484183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734B325-0AA5-4D2E-8EB4-C813FE946FA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3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7" r:id="rId13"/>
    <p:sldLayoutId id="2147484198" r:id="rId14"/>
    <p:sldLayoutId id="2147484199" r:id="rId15"/>
    <p:sldLayoutId id="2147484200" r:id="rId16"/>
    <p:sldLayoutId id="2147484201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9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78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80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62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62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62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6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82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62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84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62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85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62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87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62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89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6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10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0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7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7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5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6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6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6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14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14.xml"/><Relationship Id="rId1" Type="http://schemas.openxmlformats.org/officeDocument/2006/relationships/vmlDrawing" Target="../drawings/vmlDrawing21.vml"/><Relationship Id="rId5" Type="http://schemas.openxmlformats.org/officeDocument/2006/relationships/chart" Target="../charts/chart23.xml"/><Relationship Id="rId4" Type="http://schemas.openxmlformats.org/officeDocument/2006/relationships/image" Target="../media/image37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7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7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8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9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0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3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4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2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7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4.e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2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5.e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7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7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960953" y="1600134"/>
            <a:ext cx="7271961" cy="1983916"/>
          </a:xfrm>
        </p:spPr>
        <p:txBody>
          <a:bodyPr/>
          <a:lstStyle/>
          <a:p>
            <a:r>
              <a:rPr lang="fi-FI" sz="4800" smtClean="0"/>
              <a:t>Teknologiateollisuuden / Suomen taloustilanne ja näkymät</a:t>
            </a:r>
            <a:endParaRPr lang="fi-FI" sz="4800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962559" y="3903969"/>
            <a:ext cx="4608027" cy="1407784"/>
          </a:xfrm>
        </p:spPr>
        <p:txBody>
          <a:bodyPr/>
          <a:lstStyle/>
          <a:p>
            <a:r>
              <a:rPr lang="fi-FI" sz="2133" dirty="0" smtClean="0"/>
              <a:t>Syyskuu 2016</a:t>
            </a:r>
            <a:endParaRPr lang="fi-FI" sz="2133" dirty="0"/>
          </a:p>
        </p:txBody>
      </p:sp>
    </p:spTree>
    <p:extLst>
      <p:ext uri="{BB962C8B-B14F-4D97-AF65-F5344CB8AC3E}">
        <p14:creationId xmlns:p14="http://schemas.microsoft.com/office/powerpoint/2010/main" val="2195491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224335" y="3383979"/>
            <a:ext cx="7680913" cy="1983917"/>
          </a:xfrm>
        </p:spPr>
        <p:txBody>
          <a:bodyPr/>
          <a:lstStyle/>
          <a:p>
            <a:pPr algn="l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Maailmantalous kasvaa viimevuotista vauhtia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- Suomen talouskasvu on viennin varassa 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3EAE9F-DE69-4BE5-8703-AF3DF1799709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38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61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Suomalaisten työaika on Euroopan lyhyin</a:t>
            </a:r>
            <a:br>
              <a:rPr lang="fi-FI" dirty="0" smtClean="0"/>
            </a:br>
            <a:r>
              <a:rPr lang="fi-FI" sz="2000" b="0" dirty="0" smtClean="0"/>
              <a:t>Kokoaikatyössä olevien palkansaajien keskimääräinen toteutunut viikkotyöaika Q1/2016*</a:t>
            </a:r>
            <a:endParaRPr lang="fi-FI" sz="2000" b="0" dirty="0"/>
          </a:p>
        </p:txBody>
      </p:sp>
      <p:sp>
        <p:nvSpPr>
          <p:cNvPr id="9" name="Tekstiruutu 8"/>
          <p:cNvSpPr txBox="1"/>
          <p:nvPr/>
        </p:nvSpPr>
        <p:spPr>
          <a:xfrm>
            <a:off x="1490511" y="6346705"/>
            <a:ext cx="6408713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060"/>
                </a:solidFill>
              </a:rPr>
              <a:t>*) Kokoaikatyötä tekevien osuus palkansaajista oli Suomessa 84 %. </a:t>
            </a:r>
          </a:p>
          <a:p>
            <a:r>
              <a:rPr lang="fi-FI" sz="1100" spc="-40" dirty="0" smtClean="0">
                <a:solidFill>
                  <a:srgbClr val="002060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060"/>
                </a:solidFill>
              </a:rPr>
              <a:t>Eurostat</a:t>
            </a:r>
            <a:endParaRPr lang="fi-FI" sz="1100" spc="-40" dirty="0" smtClean="0">
              <a:solidFill>
                <a:srgbClr val="00206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64294" y="1583779"/>
            <a:ext cx="360040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b="1" spc="-40" dirty="0" smtClean="0">
                <a:solidFill>
                  <a:srgbClr val="002964"/>
                </a:solidFill>
              </a:rPr>
              <a:t>Tuntia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68A8E6-877D-4109-B600-863CF29EE20F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16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504255" y="2034879"/>
          <a:ext cx="8280920" cy="401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287635"/>
            <a:ext cx="9506249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Paikallinen sopiminen on ainut tapa pitää huolta myös heikommista yrityksistä ja </a:t>
            </a:r>
            <a:r>
              <a:rPr lang="fi-FI" dirty="0" smtClean="0">
                <a:solidFill>
                  <a:srgbClr val="002664"/>
                </a:solidFill>
              </a:rPr>
              <a:t>työllisyydestä</a:t>
            </a:r>
            <a:br>
              <a:rPr lang="fi-FI" dirty="0" smtClean="0">
                <a:solidFill>
                  <a:srgbClr val="002664"/>
                </a:solidFill>
              </a:rPr>
            </a:br>
            <a:r>
              <a:rPr lang="fi-FI" sz="2000" b="0" dirty="0" smtClean="0">
                <a:solidFill>
                  <a:srgbClr val="002664"/>
                </a:solidFill>
              </a:rPr>
              <a:t>Teknologiateollisuus ry:n jäsenyritysten jalostusarvo / työntekijä 2014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440359" y="6328490"/>
            <a:ext cx="6822025" cy="44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Tuloslaskelman mukainen liikevoitto oli negatiivinen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25 </a:t>
            </a:r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%:ssa yrityksistä vuonna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2014.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83892" y="5904259"/>
            <a:ext cx="6945299" cy="49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0" dirty="0">
                <a:solidFill>
                  <a:srgbClr val="002664"/>
                </a:solidFill>
                <a:ea typeface="Arial Unicode MS" pitchFamily="34" charset="-128"/>
              </a:rPr>
              <a:t>(pl. negatiivisen jalostusarvon sekä jalostusarvoltaan 150 000 euroa / työntekijä ylittävät yritykset)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90313" y="1583779"/>
            <a:ext cx="8257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 smtClean="0">
                <a:solidFill>
                  <a:srgbClr val="002664"/>
                </a:solidFill>
              </a:rPr>
              <a:t>Jalostusarvo </a:t>
            </a:r>
            <a:r>
              <a:rPr lang="fi-FI" sz="1400" dirty="0">
                <a:solidFill>
                  <a:srgbClr val="002664"/>
                </a:solidFill>
              </a:rPr>
              <a:t>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2664"/>
                </a:solidFill>
              </a:rPr>
              <a:t>Jalostusarvo = työvoimakustannukset + vuokrat + poistot + liikevoitto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857183" y="3313641"/>
            <a:ext cx="1310590" cy="139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Työvoima-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kustannusten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jalostusarvosta: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- mediaani 77 %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99316F-FE48-4242-BF8A-8E40FCE761DF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1525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2087835"/>
          <a:ext cx="8338929" cy="396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280131"/>
            <a:ext cx="9506249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Työvoimakustannuksilla on erityisen suuri merkitys </a:t>
            </a:r>
            <a:r>
              <a:rPr lang="fi-FI" dirty="0" smtClean="0">
                <a:solidFill>
                  <a:srgbClr val="002664"/>
                </a:solidFill>
              </a:rPr>
              <a:t>alihankkijayrityksissä</a:t>
            </a:r>
            <a:br>
              <a:rPr lang="fi-FI" dirty="0" smtClean="0">
                <a:solidFill>
                  <a:srgbClr val="002664"/>
                </a:solidFill>
              </a:rPr>
            </a:br>
            <a:r>
              <a:rPr lang="fi-FI" sz="2000" b="0" dirty="0" smtClean="0">
                <a:solidFill>
                  <a:srgbClr val="002664"/>
                </a:solidFill>
              </a:rPr>
              <a:t>Teknologiateollisuus ry:n jäsenyritysten työvoimakustannukset / jalostusarvo 2014    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510461" y="6320091"/>
            <a:ext cx="6822025" cy="464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Tuloslaskelman mukainen liikevoitto oli negatiivinen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25 </a:t>
            </a:r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%:ssa yrityksistä vuonna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2014.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12127" y="5891388"/>
            <a:ext cx="6945299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</a:t>
            </a:r>
            <a:endParaRPr lang="fi-FI" sz="1209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72407" y="1610778"/>
            <a:ext cx="8636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 smtClean="0">
                <a:solidFill>
                  <a:srgbClr val="002664"/>
                </a:solidFill>
              </a:rPr>
              <a:t>Jalostusarvo </a:t>
            </a:r>
            <a:r>
              <a:rPr lang="fi-FI" sz="1400" dirty="0">
                <a:solidFill>
                  <a:srgbClr val="002664"/>
                </a:solidFill>
              </a:rPr>
              <a:t>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2664"/>
                </a:solidFill>
              </a:rPr>
              <a:t>Jalostusarvo = yrityksen työvoimakustannukset + vuokrat + poistot + liikevoitto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785175" y="3190033"/>
            <a:ext cx="1310590" cy="139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Työvoima-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kustannusten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jalostusarvosta: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- mediaani 77 %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936303" y="1880893"/>
            <a:ext cx="392918" cy="372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  <a:ea typeface="ＭＳ Ｐゴシック" pitchFamily="34" charset="-128"/>
              </a:rPr>
              <a:t>%</a:t>
            </a:r>
            <a:endParaRPr lang="fi-FI" sz="1814" dirty="0">
              <a:solidFill>
                <a:srgbClr val="002664"/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E3069C-64EA-4126-80AD-4E70F0138035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3126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7"/>
          <p:cNvSpPr>
            <a:spLocks noGrp="1"/>
          </p:cNvSpPr>
          <p:nvPr>
            <p:ph type="ctrTitle"/>
          </p:nvPr>
        </p:nvSpPr>
        <p:spPr>
          <a:xfrm>
            <a:off x="1307664" y="2004493"/>
            <a:ext cx="7680913" cy="2232249"/>
          </a:xfrm>
        </p:spPr>
        <p:txBody>
          <a:bodyPr/>
          <a:lstStyle/>
          <a:p>
            <a:r>
              <a:rPr lang="fi-FI" dirty="0" smtClean="0"/>
              <a:t>Teknologiateollisuuden henkilöstökehitys Suomessa ja maailmalla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FF1429A-A032-41C8-B703-7FFDD26E87F4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3251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824518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Suomessa päätoimialoittain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321123976"/>
      </p:ext>
    </p:extLst>
  </p:cSld>
  <p:clrMapOvr>
    <a:masterClrMapping/>
  </p:clrMapOvr>
  <p:transition spd="med"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päätoimialoittain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</a:t>
            </a:r>
            <a:r>
              <a:rPr lang="fi-FI" sz="12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2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146514-D13C-4DE4-A552-9C71E1AB0FA6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37415"/>
      </p:ext>
    </p:extLst>
  </p:cSld>
  <p:clrMapOvr>
    <a:masterClrMapping/>
  </p:clrMapOvr>
  <p:transition spd="med"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alueittain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</a:t>
            </a:r>
            <a:r>
              <a:rPr lang="fi-FI" sz="12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2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5BB04C-C1FE-417D-BD00-5BC590EC7D8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50412"/>
      </p:ext>
    </p:extLst>
  </p:cSld>
  <p:clrMapOvr>
    <a:masterClrMapping/>
  </p:clrMapOvr>
  <p:transition spd="med"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kern="0" spc="0" dirty="0">
                <a:solidFill>
                  <a:srgbClr val="002664"/>
                </a:solidFill>
                <a:ea typeface="Arial Unicode MS"/>
                <a:cs typeface="Arial Unicode MS"/>
              </a:rPr>
              <a:t>Teknologiateollisuuden henkilöstö tytäryrityksissä ulkomailla alueittain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</a:t>
            </a:r>
            <a:r>
              <a:rPr lang="fi-FI" sz="12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2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137563-242C-4C20-834B-B98923CCB51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7803"/>
      </p:ext>
    </p:extLst>
  </p:cSld>
  <p:clrMapOvr>
    <a:masterClrMapping/>
  </p:clrMapOvr>
  <p:transition spd="med"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</a:t>
            </a:r>
            <a:r>
              <a:rPr lang="fi-FI" dirty="0" smtClean="0"/>
              <a:t>maittain</a:t>
            </a:r>
            <a:br>
              <a:rPr lang="fi-FI" dirty="0" smtClean="0"/>
            </a:br>
            <a:r>
              <a:rPr lang="fi-FI" sz="2000" b="0" dirty="0" smtClean="0">
                <a:solidFill>
                  <a:schemeClr val="tx1"/>
                </a:solidFill>
              </a:rPr>
              <a:t>Tiedot vuodelta 2015</a:t>
            </a:r>
            <a:endParaRPr lang="fi-FI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</a:t>
            </a:r>
            <a:r>
              <a:rPr lang="fi-FI" sz="12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2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C9A290D-739E-4102-BC37-86CE060BCDF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4178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Bruttokansantuote on kasvanut Euroalueella, Suomessa vain niukasti</a:t>
            </a:r>
            <a:r>
              <a:rPr lang="fi-FI" sz="2000" b="0" dirty="0" smtClean="0"/>
              <a:t> </a:t>
            </a:r>
            <a:endParaRPr lang="fi-FI" sz="2000" b="0" dirty="0"/>
          </a:p>
        </p:txBody>
      </p:sp>
      <p:sp>
        <p:nvSpPr>
          <p:cNvPr id="8" name="Tekstiruutu 7"/>
          <p:cNvSpPr txBox="1"/>
          <p:nvPr/>
        </p:nvSpPr>
        <p:spPr>
          <a:xfrm>
            <a:off x="1510461" y="6479939"/>
            <a:ext cx="15841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760825"/>
              </p:ext>
            </p:extLst>
          </p:nvPr>
        </p:nvGraphicFramePr>
        <p:xfrm>
          <a:off x="431653" y="1655787"/>
          <a:ext cx="9502775" cy="4608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7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653" y="1655787"/>
                        <a:ext cx="9502775" cy="4608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CE84B0-49F2-4AAB-8C5B-995150D1ED8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57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Elektroniikka- ja sähköteollisuuden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268970610"/>
      </p:ext>
    </p:extLst>
  </p:cSld>
  <p:clrMapOvr>
    <a:masterClrMapping/>
  </p:clrMapOvr>
  <p:transition spd="med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Elektroniikka- ja sähköteollisuuden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</a:t>
            </a:r>
            <a:r>
              <a:rPr lang="fi-FI" sz="12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2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862F628-5959-4237-A1C5-72A2A5597629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51523"/>
      </p:ext>
    </p:extLst>
  </p:cSld>
  <p:clrMapOvr>
    <a:masterClrMapping/>
  </p:clrMapOvr>
  <p:transition spd="med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Kone- ja metallituoteteollisuuden henkilöstö</a:t>
            </a:r>
          </a:p>
        </p:txBody>
      </p:sp>
      <p:graphicFrame>
        <p:nvGraphicFramePr>
          <p:cNvPr id="11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1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197058394"/>
      </p:ext>
    </p:extLst>
  </p:cSld>
  <p:clrMapOvr>
    <a:masterClrMapping/>
  </p:clrMapOvr>
  <p:transition spd="med"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Kone- ja metallituoteteollisuuden henkilöstö tytäryrityksissä ulkomailla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</a:t>
            </a:r>
            <a:r>
              <a:rPr lang="fi-FI" sz="12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2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B2BEC9-53A6-428A-964C-8E7C4FC03CD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91414"/>
      </p:ext>
    </p:extLst>
  </p:cSld>
  <p:clrMapOvr>
    <a:masterClrMapping/>
  </p:clrMapOvr>
  <p:transition spd="med"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Metallien jalostuksen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32129806"/>
      </p:ext>
    </p:extLst>
  </p:cSld>
  <p:clrMapOvr>
    <a:masterClrMapping/>
  </p:clrMapOvr>
  <p:transition spd="med"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Metallien jalostuksen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</a:t>
            </a:r>
            <a:r>
              <a:rPr lang="fi-FI" sz="12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2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B5850A-907C-4CB1-9C74-4E15F51E889A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48534"/>
      </p:ext>
    </p:extLst>
  </p:cSld>
  <p:clrMapOvr>
    <a:masterClrMapping/>
  </p:clrMapOvr>
  <p:transition spd="med"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Suunnittelu- ja konsultointialan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51384520"/>
      </p:ext>
    </p:extLst>
  </p:cSld>
  <p:clrMapOvr>
    <a:masterClrMapping/>
  </p:clrMapOvr>
  <p:transition spd="med"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Suunnittelu- ja konsultointialan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</a:t>
            </a:r>
            <a:r>
              <a:rPr lang="fi-FI" sz="12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2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0FB588-9228-4551-8354-D06C21881A2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8972"/>
      </p:ext>
    </p:extLst>
  </p:cSld>
  <p:clrMapOvr>
    <a:masterClrMapping/>
  </p:clrMapOvr>
  <p:transition spd="med"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Tietotekniikka-alan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616476303"/>
      </p:ext>
    </p:extLst>
  </p:cSld>
  <p:clrMapOvr>
    <a:masterClrMapping/>
  </p:clrMapOvr>
  <p:transition spd="med"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Tietotekniikka-alan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</a:t>
            </a:r>
            <a:r>
              <a:rPr lang="fi-FI" sz="12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2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994B4C-DC5E-4F57-B811-AC7AECE3FAE1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2968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Bruttokansantuote on kasvanut Euroopassa ja USA:ssa, Suomessa vain niukasti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1510461" y="6479939"/>
            <a:ext cx="15841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391686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EC6418-9543-46E4-92B9-994BA47EDECD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77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Teknologiateollisuuden</a:t>
            </a:r>
            <a:r>
              <a:rPr lang="en-GB" dirty="0" smtClean="0"/>
              <a:t> </a:t>
            </a:r>
            <a:r>
              <a:rPr lang="en-GB" dirty="0" err="1" smtClean="0"/>
              <a:t>henkilöstön</a:t>
            </a:r>
            <a:r>
              <a:rPr lang="en-GB" dirty="0" smtClean="0"/>
              <a:t> </a:t>
            </a:r>
            <a:r>
              <a:rPr lang="en-GB" dirty="0" err="1" smtClean="0"/>
              <a:t>eläkkeelle</a:t>
            </a:r>
            <a:r>
              <a:rPr lang="en-GB" dirty="0" smtClean="0"/>
              <a:t> </a:t>
            </a:r>
            <a:r>
              <a:rPr lang="en-GB" dirty="0" err="1" smtClean="0"/>
              <a:t>siirtyminen</a:t>
            </a:r>
            <a:endParaRPr lang="en-GB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727204"/>
          <a:ext cx="9505056" cy="463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440359" y="6480326"/>
            <a:ext cx="734481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latin typeface="Arial"/>
                <a:ea typeface="ＭＳ Ｐゴシック" pitchFamily="34" charset="-128"/>
                <a:cs typeface="Arial Unicode MS"/>
              </a:rPr>
              <a:t>Lähde: Teknologiateollisuus ry:n palkkatiedustelu, Eläketurvakeskus, Tilastokeskus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008311" y="1634143"/>
            <a:ext cx="1510927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>
                <a:solidFill>
                  <a:srgbClr val="002060"/>
                </a:solidFill>
              </a:rPr>
              <a:t>Henkilöä / vuosi 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515975" y="36648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704774" y="37544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5775174" y="2903249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2" name="Tekstiruutu 1"/>
          <p:cNvSpPr txBox="1">
            <a:spLocks noChangeArrowheads="1"/>
          </p:cNvSpPr>
          <p:nvPr/>
        </p:nvSpPr>
        <p:spPr bwMode="auto">
          <a:xfrm>
            <a:off x="6140815" y="3661329"/>
            <a:ext cx="1394085" cy="3101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>
                <a:solidFill>
                  <a:srgbClr val="002664"/>
                </a:solidFill>
              </a:rPr>
              <a:t>Toimihenkilöt </a:t>
            </a:r>
          </a:p>
        </p:txBody>
      </p:sp>
      <p:sp>
        <p:nvSpPr>
          <p:cNvPr id="3083" name="Tekstiruutu 10"/>
          <p:cNvSpPr txBox="1">
            <a:spLocks noChangeArrowheads="1"/>
          </p:cNvSpPr>
          <p:nvPr/>
        </p:nvSpPr>
        <p:spPr bwMode="auto">
          <a:xfrm>
            <a:off x="6140815" y="4807727"/>
            <a:ext cx="1159196" cy="3103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>
                <a:solidFill>
                  <a:srgbClr val="002664"/>
                </a:solidFill>
              </a:rPr>
              <a:t>Työntekijät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5FF76E4-6353-474E-A947-881CD6FFC7A6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4586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431763"/>
            <a:ext cx="9506249" cy="1008000"/>
          </a:xfrm>
        </p:spPr>
        <p:txBody>
          <a:bodyPr/>
          <a:lstStyle/>
          <a:p>
            <a:r>
              <a:rPr lang="fi-FI" dirty="0"/>
              <a:t>Teknologiateollisuuden työntekijöiden          (toimihenkilöt pl.) eläkkeelle siirtyminen 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432247" y="1727203"/>
          <a:ext cx="9433048" cy="455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68351" y="6480326"/>
            <a:ext cx="626469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3976"/>
                </a:solidFill>
              </a:rPr>
              <a:t>Lähde: Teknologiateollisuus ry:n palkkatiedustelu</a:t>
            </a:r>
            <a:r>
              <a:rPr lang="fi-FI" sz="1100" dirty="0" smtClean="0">
                <a:solidFill>
                  <a:srgbClr val="003976"/>
                </a:solidFill>
              </a:rPr>
              <a:t>, Eläketurvakeskus</a:t>
            </a:r>
            <a:r>
              <a:rPr lang="fi-FI" sz="1100" dirty="0">
                <a:solidFill>
                  <a:srgbClr val="003976"/>
                </a:solidFill>
              </a:rPr>
              <a:t>, Tilastokeskus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543C77-3E75-441D-B344-E5CB0AFD6D5C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6088543"/>
      </p:ext>
    </p:extLst>
  </p:cSld>
  <p:clrMapOvr>
    <a:masterClrMapping/>
  </p:clrMapOvr>
  <p:transition spd="med">
    <p:fad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_prese_suomi_nousuun2014_ppt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0369550" cy="6911975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1008311" y="1583779"/>
            <a:ext cx="5333747" cy="2183458"/>
          </a:xfrm>
          <a:prstGeom prst="rect">
            <a:avLst/>
          </a:prstGeom>
        </p:spPr>
        <p:txBody>
          <a:bodyPr vert="horz" lIns="92160" tIns="46080" rIns="92160" bIns="46080" rtlCol="0" anchor="ctr">
            <a:noAutofit/>
          </a:bodyPr>
          <a:lstStyle/>
          <a:p>
            <a:pPr defTabSz="460812">
              <a:lnSpc>
                <a:spcPts val="4939"/>
              </a:lnSpc>
              <a:spcBef>
                <a:spcPct val="0"/>
              </a:spcBef>
            </a:pPr>
            <a:r>
              <a:rPr lang="en-US" sz="5040" b="1" spc="-343" dirty="0" smtClean="0">
                <a:solidFill>
                  <a:prstClr val="white"/>
                </a:solidFill>
              </a:rPr>
              <a:t>Suomi </a:t>
            </a:r>
            <a:r>
              <a:rPr lang="en-US" sz="5040" b="1" spc="-343" dirty="0" err="1" smtClean="0">
                <a:solidFill>
                  <a:prstClr val="white"/>
                </a:solidFill>
              </a:rPr>
              <a:t>uuteen</a:t>
            </a:r>
            <a:r>
              <a:rPr lang="en-US" sz="5040" b="1" spc="-343" dirty="0" smtClean="0">
                <a:solidFill>
                  <a:prstClr val="white"/>
                </a:solidFill>
              </a:rPr>
              <a:t> </a:t>
            </a:r>
            <a:r>
              <a:rPr lang="en-US" sz="5040" b="1" spc="-343" dirty="0" err="1" smtClean="0">
                <a:solidFill>
                  <a:prstClr val="white"/>
                </a:solidFill>
              </a:rPr>
              <a:t>nousuun</a:t>
            </a:r>
            <a:r>
              <a:rPr lang="en-US" sz="5040" b="1" spc="-343" dirty="0" smtClean="0">
                <a:solidFill>
                  <a:prstClr val="white"/>
                </a:solidFill>
              </a:rPr>
              <a:t>!</a:t>
            </a:r>
          </a:p>
          <a:p>
            <a:pPr defTabSz="460812">
              <a:lnSpc>
                <a:spcPts val="4939"/>
              </a:lnSpc>
              <a:spcBef>
                <a:spcPct val="0"/>
              </a:spcBef>
            </a:pPr>
            <a:endParaRPr lang="en-US" sz="5040" b="1" spc="-343" dirty="0">
              <a:solidFill>
                <a:prstClr val="white"/>
              </a:solidFill>
            </a:endParaRPr>
          </a:p>
          <a:p>
            <a:pPr defTabSz="460812">
              <a:lnSpc>
                <a:spcPts val="4939"/>
              </a:lnSpc>
              <a:spcBef>
                <a:spcPct val="0"/>
              </a:spcBef>
            </a:pPr>
            <a:r>
              <a:rPr lang="en-US" sz="5040" b="1" spc="-343" dirty="0" smtClean="0">
                <a:solidFill>
                  <a:prstClr val="white"/>
                </a:solidFill>
              </a:rPr>
              <a:t>On </a:t>
            </a:r>
            <a:r>
              <a:rPr lang="en-US" sz="5040" b="1" spc="-343" dirty="0" err="1">
                <a:solidFill>
                  <a:prstClr val="white"/>
                </a:solidFill>
              </a:rPr>
              <a:t>aika</a:t>
            </a:r>
            <a:r>
              <a:rPr lang="en-US" sz="5040" b="1" spc="-343" dirty="0">
                <a:solidFill>
                  <a:prstClr val="white"/>
                </a:solidFill>
              </a:rPr>
              <a:t> </a:t>
            </a:r>
            <a:r>
              <a:rPr lang="en-US" sz="5040" b="1" spc="-343" dirty="0" err="1">
                <a:solidFill>
                  <a:prstClr val="white"/>
                </a:solidFill>
              </a:rPr>
              <a:t>uudelle</a:t>
            </a:r>
            <a:r>
              <a:rPr lang="en-US" sz="5040" b="1" spc="-343" dirty="0">
                <a:solidFill>
                  <a:prstClr val="white"/>
                </a:solidFill>
              </a:rPr>
              <a:t> </a:t>
            </a:r>
            <a:br>
              <a:rPr lang="en-US" sz="5040" b="1" spc="-343" dirty="0">
                <a:solidFill>
                  <a:prstClr val="white"/>
                </a:solidFill>
              </a:rPr>
            </a:br>
            <a:r>
              <a:rPr lang="en-US" sz="5040" b="1" spc="-343" dirty="0" err="1">
                <a:solidFill>
                  <a:prstClr val="white"/>
                </a:solidFill>
              </a:rPr>
              <a:t>ajattelulle</a:t>
            </a:r>
            <a:r>
              <a:rPr lang="en-US" sz="5040" b="1" spc="-343" dirty="0">
                <a:solidFill>
                  <a:prstClr val="white"/>
                </a:solidFill>
              </a:rPr>
              <a:t> ja</a:t>
            </a:r>
          </a:p>
          <a:p>
            <a:pPr defTabSz="460812">
              <a:lnSpc>
                <a:spcPts val="4939"/>
              </a:lnSpc>
              <a:spcBef>
                <a:spcPct val="0"/>
              </a:spcBef>
            </a:pPr>
            <a:r>
              <a:rPr lang="en-US" sz="5040" b="1" spc="-343" dirty="0" err="1">
                <a:solidFill>
                  <a:prstClr val="white"/>
                </a:solidFill>
              </a:rPr>
              <a:t>toimenpiteille</a:t>
            </a:r>
            <a:r>
              <a:rPr lang="en-US" sz="5040" b="1" spc="-343" dirty="0">
                <a:solidFill>
                  <a:prstClr val="white"/>
                </a:solidFill>
              </a:rPr>
              <a:t>.</a:t>
            </a:r>
            <a:endParaRPr lang="en-US" sz="5040" b="1" spc="-343" dirty="0" err="1">
              <a:solidFill>
                <a:prstClr val="white"/>
              </a:solidFill>
            </a:endParaRPr>
          </a:p>
        </p:txBody>
      </p:sp>
      <p:pic>
        <p:nvPicPr>
          <p:cNvPr id="5" name="Picture 4" descr="logo_harma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379" y="6335973"/>
            <a:ext cx="1500795" cy="3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7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431763"/>
            <a:ext cx="9505056" cy="1008000"/>
          </a:xfrm>
        </p:spPr>
        <p:txBody>
          <a:bodyPr/>
          <a:lstStyle/>
          <a:p>
            <a:r>
              <a:rPr lang="fi-FI" dirty="0" smtClean="0">
                <a:solidFill>
                  <a:srgbClr val="002664"/>
                </a:solidFill>
              </a:rPr>
              <a:t>Bruttokansantuotteen kasvu Euroalueella on jatkunut myös elokuussa, mutta hidastunut   </a:t>
            </a:r>
            <a:r>
              <a:rPr lang="fi-FI" sz="3225" dirty="0">
                <a:solidFill>
                  <a:srgbClr val="002664"/>
                </a:solidFill>
              </a:rPr>
              <a:t/>
            </a:r>
            <a:br>
              <a:rPr lang="fi-FI" sz="3225" dirty="0">
                <a:solidFill>
                  <a:srgbClr val="002664"/>
                </a:solidFill>
              </a:rPr>
            </a:br>
            <a:r>
              <a:rPr lang="fi-FI" sz="2016" b="0" dirty="0" smtClean="0">
                <a:solidFill>
                  <a:srgbClr val="002664"/>
                </a:solidFill>
              </a:rPr>
              <a:t>Teollisuuden ja palvelujen </a:t>
            </a:r>
            <a:r>
              <a:rPr lang="fi-FI" sz="2016" b="0" dirty="0" smtClean="0"/>
              <a:t>ostopäällikköindeksi</a:t>
            </a:r>
            <a:r>
              <a:rPr lang="fi-FI" sz="2016" b="0" dirty="0"/>
              <a:t>, 50 = ei muutosta edelliskuukaudesta </a:t>
            </a:r>
            <a:br>
              <a:rPr lang="fi-FI" sz="2016" b="0" dirty="0"/>
            </a:br>
            <a:r>
              <a:rPr lang="fi-FI" sz="2016" b="0" dirty="0">
                <a:solidFill>
                  <a:srgbClr val="002664"/>
                </a:solidFill>
              </a:rPr>
              <a:t>  </a:t>
            </a:r>
            <a:endParaRPr lang="fi-FI" sz="2016" b="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96343" y="6391518"/>
            <a:ext cx="209704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elokuu 2016.   </a:t>
            </a:r>
            <a:endParaRPr lang="fi-FI" sz="1100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D3D080-0E9F-4263-B841-1210FD3F58EB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215" y="1727200"/>
            <a:ext cx="9937104" cy="455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24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649666" cy="1008000"/>
          </a:xfrm>
        </p:spPr>
        <p:txBody>
          <a:bodyPr/>
          <a:lstStyle/>
          <a:p>
            <a:r>
              <a:rPr lang="fi-FI" dirty="0"/>
              <a:t>Teollisuustuotanto Suomessa on </a:t>
            </a:r>
            <a:r>
              <a:rPr lang="fi-FI" dirty="0" smtClean="0"/>
              <a:t>heikolla tasolla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latin typeface="+mj-lt"/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latin typeface="+mj-lt"/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latin typeface="+mj-lt"/>
              <a:ea typeface="Arial Unicode MS"/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527680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80B00B-9ECC-4C54-9F03-345443CD7204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0064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Teollisuustuotanto Suomessa on pudonnut </a:t>
            </a:r>
            <a:br>
              <a:rPr lang="fi-FI" dirty="0" smtClean="0"/>
            </a:br>
            <a:r>
              <a:rPr lang="fi-FI" dirty="0" smtClean="0"/>
              <a:t>EU-maista eniten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368351" y="6480326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802074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032991-7C2E-4ECC-AACB-C8BA938BF6B6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3803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Euroalueella</a:t>
            </a:r>
            <a:r>
              <a:rPr lang="en-GB" dirty="0" smtClean="0"/>
              <a:t> </a:t>
            </a:r>
            <a:r>
              <a:rPr lang="en-GB" dirty="0" err="1" smtClean="0"/>
              <a:t>kuluttajien</a:t>
            </a:r>
            <a:r>
              <a:rPr lang="en-GB" dirty="0" smtClean="0"/>
              <a:t> </a:t>
            </a:r>
            <a:r>
              <a:rPr lang="en-GB" dirty="0" err="1" smtClean="0"/>
              <a:t>luottamus</a:t>
            </a:r>
            <a:r>
              <a:rPr lang="en-GB" dirty="0" smtClean="0"/>
              <a:t> on </a:t>
            </a:r>
            <a:r>
              <a:rPr lang="en-GB" dirty="0" err="1" smtClean="0"/>
              <a:t>hyvällä</a:t>
            </a:r>
            <a:r>
              <a:rPr lang="en-GB" dirty="0" smtClean="0"/>
              <a:t> </a:t>
            </a:r>
            <a:r>
              <a:rPr lang="en-GB" dirty="0" err="1" smtClean="0"/>
              <a:t>tasolla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832851"/>
              </p:ext>
            </p:extLst>
          </p:nvPr>
        </p:nvGraphicFramePr>
        <p:xfrm>
          <a:off x="431800" y="1745733"/>
          <a:ext cx="9502775" cy="451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0" name="Macrobond document" r:id="rId3" imgW="12573938" imgH="5669124" progId="Mbnd.mbnd">
                  <p:embed/>
                </p:oleObj>
              </mc:Choice>
              <mc:Fallback>
                <p:oleObj name="Macrobond document" r:id="rId3" imgW="12573938" imgH="566912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5733"/>
                        <a:ext cx="9502775" cy="4518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510461" y="6479939"/>
            <a:ext cx="453841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5A573A-EB5B-4176-A740-18C0829FFC5B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597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Suomessa</a:t>
            </a:r>
            <a:r>
              <a:rPr lang="en-GB" dirty="0" smtClean="0"/>
              <a:t> </a:t>
            </a:r>
            <a:r>
              <a:rPr lang="en-GB" dirty="0" err="1" smtClean="0"/>
              <a:t>kuluttajien</a:t>
            </a:r>
            <a:r>
              <a:rPr lang="en-GB" dirty="0" smtClean="0"/>
              <a:t> </a:t>
            </a:r>
            <a:r>
              <a:rPr lang="en-GB" dirty="0" err="1" smtClean="0"/>
              <a:t>luottamus</a:t>
            </a:r>
            <a:r>
              <a:rPr lang="en-GB" dirty="0" smtClean="0"/>
              <a:t> on </a:t>
            </a:r>
            <a:r>
              <a:rPr lang="en-GB" dirty="0" err="1" smtClean="0"/>
              <a:t>parantunut</a:t>
            </a:r>
            <a:r>
              <a:rPr lang="en-GB" dirty="0" smtClean="0"/>
              <a:t> </a:t>
            </a:r>
            <a:r>
              <a:rPr lang="en-GB" dirty="0" err="1" smtClean="0"/>
              <a:t>tänä</a:t>
            </a:r>
            <a:r>
              <a:rPr lang="en-GB" dirty="0" smtClean="0"/>
              <a:t> </a:t>
            </a:r>
            <a:r>
              <a:rPr lang="en-GB" dirty="0" err="1" smtClean="0"/>
              <a:t>vuonna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646027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7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510461" y="6479939"/>
            <a:ext cx="453841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r>
              <a:rPr lang="fi-FI" sz="1100" spc="-40" dirty="0" smtClean="0">
                <a:solidFill>
                  <a:srgbClr val="002964"/>
                </a:solidFill>
              </a:rPr>
              <a:t>, Tilastokeskus (kuluttajien luottamusindeksi)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0F9625-38CD-4CC1-B8D8-FDD316AE749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739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</a:rPr>
              <a:t>Kiinassa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kasvu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hidastuu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dirty="0" err="1" smtClean="0">
                <a:solidFill>
                  <a:srgbClr val="002060"/>
                </a:solidFill>
              </a:rPr>
              <a:t>Intiassa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jatkuu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vahvana</a:t>
            </a: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 err="1" smtClean="0">
                <a:solidFill>
                  <a:srgbClr val="002060"/>
                </a:solidFill>
              </a:rPr>
              <a:t>Venäjä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ja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erityisesti</a:t>
            </a:r>
            <a:r>
              <a:rPr lang="en-GB" dirty="0" smtClean="0">
                <a:solidFill>
                  <a:srgbClr val="002060"/>
                </a:solidFill>
              </a:rPr>
              <a:t> Brasilia </a:t>
            </a:r>
            <a:r>
              <a:rPr lang="en-GB" dirty="0" err="1" smtClean="0">
                <a:solidFill>
                  <a:srgbClr val="002060"/>
                </a:solidFill>
              </a:rPr>
              <a:t>ovat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taantumassa</a:t>
            </a:r>
            <a:r>
              <a:rPr lang="en-GB" dirty="0" smtClean="0">
                <a:solidFill>
                  <a:srgbClr val="002060"/>
                </a:solidFill>
              </a:rPr>
              <a:t/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b="0" dirty="0" err="1" smtClean="0">
                <a:solidFill>
                  <a:srgbClr val="002060"/>
                </a:solidFill>
              </a:rPr>
              <a:t>Kiinan</a:t>
            </a:r>
            <a:r>
              <a:rPr lang="en-GB" sz="2000" b="0" dirty="0" smtClean="0">
                <a:solidFill>
                  <a:srgbClr val="002060"/>
                </a:solidFill>
              </a:rPr>
              <a:t>, </a:t>
            </a:r>
            <a:r>
              <a:rPr lang="en-GB" sz="2000" b="0" dirty="0" err="1" smtClean="0">
                <a:solidFill>
                  <a:srgbClr val="002060"/>
                </a:solidFill>
              </a:rPr>
              <a:t>Brasilian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ja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Venäjän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osuus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maailmantaloudesta</a:t>
            </a:r>
            <a:r>
              <a:rPr lang="en-GB" sz="2000" b="0" dirty="0" smtClean="0">
                <a:solidFill>
                  <a:srgbClr val="002060"/>
                </a:solidFill>
              </a:rPr>
              <a:t> on </a:t>
            </a:r>
            <a:r>
              <a:rPr lang="en-GB" sz="2000" b="0" dirty="0" err="1" smtClean="0">
                <a:solidFill>
                  <a:srgbClr val="002060"/>
                </a:solidFill>
              </a:rPr>
              <a:t>ostovoimakorjattuna</a:t>
            </a:r>
            <a:r>
              <a:rPr lang="en-GB" sz="2000" b="0" dirty="0" smtClean="0">
                <a:solidFill>
                  <a:srgbClr val="002060"/>
                </a:solidFill>
              </a:rPr>
              <a:t> 23 %</a:t>
            </a:r>
            <a:endParaRPr lang="en-GB" sz="2000" b="0" dirty="0">
              <a:solidFill>
                <a:srgbClr val="002060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8" name="Sisällön paikkamerkki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745410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CE9C598-8514-44A7-A490-F1BF67385636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5129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215739"/>
            <a:ext cx="9217024" cy="1008000"/>
          </a:xfrm>
        </p:spPr>
        <p:txBody>
          <a:bodyPr/>
          <a:lstStyle/>
          <a:p>
            <a:r>
              <a:rPr lang="fi-FI" dirty="0" smtClean="0"/>
              <a:t>Kiinan teollisuudessa tuotanto on ennallaan  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 smtClean="0"/>
              <a:t>Teollisuuden ostopäällikköindeksi</a:t>
            </a:r>
            <a:r>
              <a:rPr lang="fi-FI" sz="2016" b="0" dirty="0"/>
              <a:t>, 50 = ei muutosta edelliskuukaudesta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09704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elokuu 2016.   </a:t>
            </a:r>
            <a:endParaRPr lang="fi-FI" sz="1100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C6E0AD-5AE1-45E5-BAC2-92E93821FC1F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31" y="1727200"/>
            <a:ext cx="9649071" cy="46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61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Teknologiateollisuus on viiden toimialan kokonaisuus</a:t>
            </a:r>
            <a:endParaRPr lang="fi-FI" dirty="0"/>
          </a:p>
        </p:txBody>
      </p:sp>
      <p:sp>
        <p:nvSpPr>
          <p:cNvPr id="6" name="Ylänuoli 10"/>
          <p:cNvSpPr>
            <a:spLocks noChangeArrowheads="1"/>
          </p:cNvSpPr>
          <p:nvPr/>
        </p:nvSpPr>
        <p:spPr bwMode="auto">
          <a:xfrm>
            <a:off x="4668590" y="4074451"/>
            <a:ext cx="813384" cy="1916855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12394"/>
            <a:endParaRPr lang="fi-FI" sz="1613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7" name="Ylänuoli 6"/>
          <p:cNvSpPr/>
          <p:nvPr/>
        </p:nvSpPr>
        <p:spPr bwMode="auto">
          <a:xfrm rot="17274224">
            <a:off x="6498702" y="2767633"/>
            <a:ext cx="813384" cy="3503807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>
              <a:solidFill>
                <a:srgbClr val="29282E"/>
              </a:solidFill>
            </a:endParaRPr>
          </a:p>
        </p:txBody>
      </p:sp>
      <p:sp>
        <p:nvSpPr>
          <p:cNvPr id="8" name="Ylänuoli 7"/>
          <p:cNvSpPr/>
          <p:nvPr/>
        </p:nvSpPr>
        <p:spPr bwMode="auto">
          <a:xfrm rot="12971679">
            <a:off x="5322710" y="2099294"/>
            <a:ext cx="813384" cy="1871351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>
              <a:solidFill>
                <a:srgbClr val="29282E"/>
              </a:solidFill>
            </a:endParaRPr>
          </a:p>
        </p:txBody>
      </p:sp>
      <p:sp>
        <p:nvSpPr>
          <p:cNvPr id="9" name="Ylänuoli 8"/>
          <p:cNvSpPr/>
          <p:nvPr/>
        </p:nvSpPr>
        <p:spPr bwMode="auto">
          <a:xfrm rot="8640000">
            <a:off x="4024424" y="2099294"/>
            <a:ext cx="813384" cy="1871351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>
              <a:solidFill>
                <a:srgbClr val="29282E"/>
              </a:solidFill>
            </a:endParaRPr>
          </a:p>
        </p:txBody>
      </p:sp>
      <p:sp>
        <p:nvSpPr>
          <p:cNvPr id="10" name="Ylänuoli 9"/>
          <p:cNvSpPr/>
          <p:nvPr/>
        </p:nvSpPr>
        <p:spPr bwMode="auto">
          <a:xfrm rot="4320000">
            <a:off x="2864072" y="2767633"/>
            <a:ext cx="813384" cy="3503807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>
              <a:solidFill>
                <a:srgbClr val="29282E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22475" y="3706878"/>
            <a:ext cx="3047344" cy="15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822433"/>
                </a:solidFill>
              </a:rPr>
              <a:t>Kone</a:t>
            </a:r>
            <a:r>
              <a:rPr lang="en-GB" sz="1411" dirty="0">
                <a:solidFill>
                  <a:srgbClr val="822433"/>
                </a:solidFill>
              </a:rPr>
              <a:t>- </a:t>
            </a:r>
            <a:r>
              <a:rPr lang="en-GB" sz="1411" dirty="0" err="1">
                <a:solidFill>
                  <a:srgbClr val="822433"/>
                </a:solidFill>
              </a:rPr>
              <a:t>ja</a:t>
            </a:r>
            <a:r>
              <a:rPr lang="en-GB" sz="1411" dirty="0">
                <a:solidFill>
                  <a:srgbClr val="822433"/>
                </a:solidFill>
              </a:rPr>
              <a:t> </a:t>
            </a:r>
            <a:r>
              <a:rPr lang="en-GB" sz="1411" dirty="0" err="1">
                <a:solidFill>
                  <a:srgbClr val="822433"/>
                </a:solidFill>
              </a:rPr>
              <a:t>metallituoteteollisuus</a:t>
            </a:r>
            <a:endParaRPr lang="en-GB" sz="1411" dirty="0">
              <a:solidFill>
                <a:srgbClr val="822433"/>
              </a:solidFill>
            </a:endParaRPr>
          </a:p>
          <a:p>
            <a:r>
              <a:rPr lang="en-GB" sz="1411" b="0" dirty="0" err="1">
                <a:solidFill>
                  <a:srgbClr val="002664"/>
                </a:solidFill>
              </a:rPr>
              <a:t>Abloy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Cargotec</a:t>
            </a:r>
            <a:r>
              <a:rPr lang="en-GB" sz="1411" b="0" dirty="0">
                <a:solidFill>
                  <a:srgbClr val="002664"/>
                </a:solidFill>
              </a:rPr>
              <a:t>, Finn-Power, </a:t>
            </a:r>
            <a:r>
              <a:rPr lang="en-GB" sz="1411" b="0" dirty="0" err="1">
                <a:solidFill>
                  <a:srgbClr val="002664"/>
                </a:solidFill>
              </a:rPr>
              <a:t>Fiskars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Glaston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Kone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Konecranes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Metso</a:t>
            </a:r>
            <a:r>
              <a:rPr lang="en-GB" sz="1411" b="0" dirty="0">
                <a:solidFill>
                  <a:srgbClr val="002664"/>
                </a:solidFill>
              </a:rPr>
              <a:t>, Meyer Turku, </a:t>
            </a:r>
            <a:r>
              <a:rPr lang="en-GB" sz="1411" b="0" dirty="0" err="1">
                <a:solidFill>
                  <a:srgbClr val="002664"/>
                </a:solidFill>
              </a:rPr>
              <a:t>Normet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Oras</a:t>
            </a:r>
            <a:r>
              <a:rPr lang="en-GB" sz="1411" b="0" dirty="0">
                <a:solidFill>
                  <a:srgbClr val="002664"/>
                </a:solidFill>
              </a:rPr>
              <a:t>, Patria, </a:t>
            </a:r>
            <a:r>
              <a:rPr lang="en-GB" sz="1411" b="0" dirty="0" err="1">
                <a:solidFill>
                  <a:srgbClr val="002664"/>
                </a:solidFill>
              </a:rPr>
              <a:t>Pemamek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Ponsse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Stala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Valmet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Valtra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Wärtsilä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232330" y="1855998"/>
            <a:ext cx="2706063" cy="137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00A1DE"/>
                </a:solidFill>
              </a:rPr>
              <a:t>Elektroniikka</a:t>
            </a:r>
            <a:r>
              <a:rPr lang="en-GB" sz="1411" dirty="0">
                <a:solidFill>
                  <a:srgbClr val="00A1DE"/>
                </a:solidFill>
              </a:rPr>
              <a:t>- </a:t>
            </a:r>
            <a:r>
              <a:rPr lang="en-GB" sz="1411" dirty="0" err="1">
                <a:solidFill>
                  <a:srgbClr val="00A1DE"/>
                </a:solidFill>
              </a:rPr>
              <a:t>ja</a:t>
            </a:r>
            <a:r>
              <a:rPr lang="en-GB" sz="1411" dirty="0">
                <a:solidFill>
                  <a:srgbClr val="00A1DE"/>
                </a:solidFill>
              </a:rPr>
              <a:t> </a:t>
            </a:r>
            <a:r>
              <a:rPr lang="en-GB" sz="1411" dirty="0" err="1">
                <a:solidFill>
                  <a:srgbClr val="00A1DE"/>
                </a:solidFill>
              </a:rPr>
              <a:t>sähköteollisuus</a:t>
            </a:r>
            <a:endParaRPr lang="en-GB" sz="1411" dirty="0">
              <a:solidFill>
                <a:srgbClr val="00A1DE"/>
              </a:solidFill>
            </a:endParaRPr>
          </a:p>
          <a:p>
            <a:r>
              <a:rPr lang="en-GB" sz="1411" b="0" dirty="0">
                <a:solidFill>
                  <a:srgbClr val="002664"/>
                </a:solidFill>
              </a:rPr>
              <a:t>ABB, </a:t>
            </a:r>
            <a:r>
              <a:rPr lang="en-GB" sz="1411" b="0" dirty="0" err="1">
                <a:solidFill>
                  <a:srgbClr val="002664"/>
                </a:solidFill>
              </a:rPr>
              <a:t>Ensto</a:t>
            </a:r>
            <a:r>
              <a:rPr lang="en-GB" sz="1411" b="0" dirty="0">
                <a:solidFill>
                  <a:srgbClr val="002664"/>
                </a:solidFill>
              </a:rPr>
              <a:t>, Microsoft Mobile, Murata Electronics, Nokia, </a:t>
            </a:r>
            <a:r>
              <a:rPr lang="en-GB" sz="1411" b="0" dirty="0" err="1">
                <a:solidFill>
                  <a:srgbClr val="002664"/>
                </a:solidFill>
              </a:rPr>
              <a:t>Planmeca</a:t>
            </a:r>
            <a:r>
              <a:rPr lang="en-GB" sz="1411" b="0" dirty="0">
                <a:solidFill>
                  <a:srgbClr val="002664"/>
                </a:solidFill>
              </a:rPr>
              <a:t>, Polar Electro, </a:t>
            </a:r>
            <a:r>
              <a:rPr lang="en-GB" sz="1411" b="0" dirty="0" err="1">
                <a:solidFill>
                  <a:srgbClr val="002664"/>
                </a:solidFill>
              </a:rPr>
              <a:t>Suunto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Vacon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Vaisala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43009" y="3591382"/>
            <a:ext cx="2525471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A2AD00"/>
                </a:solidFill>
              </a:rPr>
              <a:t>Tietotekniikka-ala</a:t>
            </a:r>
            <a:endParaRPr lang="en-GB" sz="1411" dirty="0">
              <a:solidFill>
                <a:srgbClr val="A2AD00"/>
              </a:solidFill>
            </a:endParaRPr>
          </a:p>
          <a:p>
            <a:r>
              <a:rPr lang="en-GB" sz="1411" b="0" dirty="0" err="1">
                <a:solidFill>
                  <a:srgbClr val="002664"/>
                </a:solidFill>
              </a:rPr>
              <a:t>Affecto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Basware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Bilot</a:t>
            </a:r>
            <a:r>
              <a:rPr lang="en-GB" sz="1411" b="0" dirty="0">
                <a:solidFill>
                  <a:srgbClr val="002664"/>
                </a:solidFill>
              </a:rPr>
              <a:t>, CGI</a:t>
            </a:r>
            <a:r>
              <a:rPr lang="en-GB" sz="1411" b="0" dirty="0" smtClean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Comptel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Digia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Efecte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Enfo</a:t>
            </a:r>
            <a:r>
              <a:rPr lang="en-GB" sz="1411" b="0" dirty="0">
                <a:solidFill>
                  <a:srgbClr val="002664"/>
                </a:solidFill>
              </a:rPr>
              <a:t>, F-Secure, Fujitsu Finland, IBM, </a:t>
            </a:r>
            <a:r>
              <a:rPr lang="en-GB" sz="1411" b="0" dirty="0" err="1">
                <a:solidFill>
                  <a:srgbClr val="002664"/>
                </a:solidFill>
              </a:rPr>
              <a:t>Innofactor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Knowit</a:t>
            </a:r>
            <a:r>
              <a:rPr lang="en-GB" sz="1411" b="0" dirty="0">
                <a:solidFill>
                  <a:srgbClr val="002664"/>
                </a:solidFill>
              </a:rPr>
              <a:t>, Microsoft, </a:t>
            </a:r>
            <a:r>
              <a:rPr lang="en-GB" sz="1411" b="0" dirty="0" err="1">
                <a:solidFill>
                  <a:srgbClr val="002664"/>
                </a:solidFill>
              </a:rPr>
              <a:t>Nixu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Tieto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67166" y="2021084"/>
            <a:ext cx="2525471" cy="11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FF6600"/>
                </a:solidFill>
              </a:rPr>
              <a:t>Metallien</a:t>
            </a:r>
            <a:r>
              <a:rPr lang="en-GB" sz="1411" dirty="0">
                <a:solidFill>
                  <a:srgbClr val="FF6600"/>
                </a:solidFill>
              </a:rPr>
              <a:t> </a:t>
            </a:r>
            <a:r>
              <a:rPr lang="en-GB" sz="1411" dirty="0" err="1">
                <a:solidFill>
                  <a:srgbClr val="FF6600"/>
                </a:solidFill>
              </a:rPr>
              <a:t>jalostus</a:t>
            </a:r>
            <a:endParaRPr lang="en-GB" sz="1411" dirty="0">
              <a:solidFill>
                <a:srgbClr val="FF6600"/>
              </a:solidFill>
            </a:endParaRPr>
          </a:p>
          <a:p>
            <a:r>
              <a:rPr lang="en-GB" sz="1411" b="0" dirty="0">
                <a:solidFill>
                  <a:srgbClr val="002664"/>
                </a:solidFill>
              </a:rPr>
              <a:t>Boliden, Componenta, </a:t>
            </a:r>
            <a:r>
              <a:rPr lang="en-GB" sz="1411" b="0" dirty="0" err="1">
                <a:solidFill>
                  <a:srgbClr val="002664"/>
                </a:solidFill>
              </a:rPr>
              <a:t>Kuusakoski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Luvata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Outokumpu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Outotec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Ovako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Sacotec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>
                <a:solidFill>
                  <a:srgbClr val="002664"/>
                </a:solidFill>
              </a:rPr>
              <a:t>SSAB 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789376" y="5250111"/>
            <a:ext cx="2717440" cy="11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660066"/>
                </a:solidFill>
              </a:rPr>
              <a:t>Suunnittelu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ja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konsultointi</a:t>
            </a:r>
            <a:endParaRPr lang="en-GB" sz="1411" dirty="0">
              <a:solidFill>
                <a:srgbClr val="660066"/>
              </a:solidFill>
            </a:endParaRPr>
          </a:p>
          <a:p>
            <a:r>
              <a:rPr lang="fi-FI" sz="1411" b="0" dirty="0">
                <a:solidFill>
                  <a:srgbClr val="002664"/>
                </a:solidFill>
              </a:rPr>
              <a:t>A-Insinöörit, </a:t>
            </a:r>
            <a:r>
              <a:rPr lang="fi-FI" sz="1411" b="0" dirty="0" err="1">
                <a:solidFill>
                  <a:srgbClr val="002664"/>
                </a:solidFill>
              </a:rPr>
              <a:t>Citec</a:t>
            </a:r>
            <a:r>
              <a:rPr lang="fi-FI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 err="1">
                <a:solidFill>
                  <a:srgbClr val="002664"/>
                </a:solidFill>
              </a:rPr>
              <a:t>Elomatic</a:t>
            </a:r>
            <a:r>
              <a:rPr lang="fi-FI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 err="1">
                <a:solidFill>
                  <a:srgbClr val="002664"/>
                </a:solidFill>
              </a:rPr>
              <a:t>Etteplan</a:t>
            </a:r>
            <a:r>
              <a:rPr lang="fi-FI" sz="1411" b="0" dirty="0">
                <a:solidFill>
                  <a:srgbClr val="002664"/>
                </a:solidFill>
              </a:rPr>
              <a:t>, FCG, Granlund, Neste </a:t>
            </a:r>
            <a:r>
              <a:rPr lang="fi-FI" sz="1411" b="0" dirty="0" err="1">
                <a:solidFill>
                  <a:srgbClr val="002664"/>
                </a:solidFill>
              </a:rPr>
              <a:t>Jacobs</a:t>
            </a:r>
            <a:r>
              <a:rPr lang="fi-FI" sz="1411" b="0" dirty="0">
                <a:solidFill>
                  <a:srgbClr val="002664"/>
                </a:solidFill>
              </a:rPr>
              <a:t>, Pöyry, Ramboll, </a:t>
            </a:r>
          </a:p>
          <a:p>
            <a:r>
              <a:rPr lang="fi-FI" sz="1411" b="0" dirty="0" err="1">
                <a:solidFill>
                  <a:srgbClr val="002664"/>
                </a:solidFill>
              </a:rPr>
              <a:t>Rejlers</a:t>
            </a:r>
            <a:r>
              <a:rPr lang="fi-FI" sz="1411" b="0" dirty="0">
                <a:solidFill>
                  <a:srgbClr val="002664"/>
                </a:solidFill>
              </a:rPr>
              <a:t>, SITO, SWECO, WSP...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A102BC-FF44-4651-BD67-E97294CB7EC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05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215739"/>
            <a:ext cx="9649072" cy="1008000"/>
          </a:xfrm>
        </p:spPr>
        <p:txBody>
          <a:bodyPr/>
          <a:lstStyle/>
          <a:p>
            <a:r>
              <a:rPr lang="fi-FI" dirty="0" smtClean="0"/>
              <a:t>Erityisesti palvelut kannattelevat Kiinan talouskasvua   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 smtClean="0"/>
              <a:t>Teollisuuden ja palvelualojen </a:t>
            </a:r>
            <a:r>
              <a:rPr lang="fi-FI" sz="2016" b="0" dirty="0"/>
              <a:t>ostopäällikköindeksi, 50 = ei muutosta edelliskuukaudesta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01850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elokuu 2016.   </a:t>
            </a:r>
            <a:endParaRPr lang="fi-FI" sz="1100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8F474E-2714-4108-8717-E17E7FC34609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31" y="1727200"/>
            <a:ext cx="9937103" cy="46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08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215739"/>
            <a:ext cx="9649072" cy="1008000"/>
          </a:xfrm>
        </p:spPr>
        <p:txBody>
          <a:bodyPr/>
          <a:lstStyle/>
          <a:p>
            <a:r>
              <a:rPr lang="fi-FI" dirty="0"/>
              <a:t>Venäjän teollisuudessa </a:t>
            </a:r>
            <a:r>
              <a:rPr lang="fi-FI" dirty="0" smtClean="0"/>
              <a:t>tuotanto kasvaa hieman    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Teollisuuden ostopäällikköindeksi, 50 = ei muutosta edelliskuukaudesta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09704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elokuu 2016.   </a:t>
            </a:r>
            <a:endParaRPr lang="fi-FI" sz="1100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DC1B3C-E193-43D2-8812-6726FFBD460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31" y="1749424"/>
            <a:ext cx="9577064" cy="458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34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Brasilian teollisuudessa tuotanto vähenee  </a:t>
            </a:r>
            <a:r>
              <a:rPr lang="fi-FI" sz="4400" dirty="0"/>
              <a:t/>
            </a:r>
            <a:br>
              <a:rPr lang="fi-FI" sz="4400" dirty="0"/>
            </a:br>
            <a:r>
              <a:rPr lang="fi-FI" sz="2000" b="0" dirty="0"/>
              <a:t>Teollisuuden ostopäällikköindeksi, 50 = ei muutosta edelliskuukaudesta </a:t>
            </a:r>
            <a:endParaRPr lang="en-GB" sz="20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09704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elokuu 2016.   </a:t>
            </a:r>
            <a:endParaRPr lang="fi-FI" sz="1100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5C886B-553B-4A69-87C8-FDAD228EC8B3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31" y="1727200"/>
            <a:ext cx="9505055" cy="46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18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Yhdysvaltain teollisuudessa </a:t>
            </a:r>
            <a:r>
              <a:rPr lang="fi-FI" dirty="0"/>
              <a:t>tuotanto </a:t>
            </a:r>
            <a:r>
              <a:rPr lang="fi-FI" dirty="0" smtClean="0"/>
              <a:t>vähenee hieman </a:t>
            </a:r>
            <a:r>
              <a:rPr lang="fi-FI" sz="6000" dirty="0"/>
              <a:t/>
            </a:r>
            <a:br>
              <a:rPr lang="fi-FI" sz="6000" dirty="0"/>
            </a:br>
            <a:r>
              <a:rPr lang="fi-FI" sz="2000" b="0" dirty="0"/>
              <a:t>Teollisuuden ostopäällikköindeksi, 50 = ei muutosta edelliskuukaudesta </a:t>
            </a:r>
            <a:endParaRPr lang="en-GB" sz="2000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183807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68351" y="6480326"/>
            <a:ext cx="143661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664"/>
                </a:solidFill>
              </a:rPr>
              <a:t>Lähde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 smtClean="0">
                <a:solidFill>
                  <a:srgbClr val="002664"/>
                </a:solidFill>
              </a:rPr>
              <a:t>Macrobond</a:t>
            </a:r>
            <a:r>
              <a:rPr lang="fi-FI" sz="1100" dirty="0" smtClean="0">
                <a:solidFill>
                  <a:srgbClr val="002664"/>
                </a:solidFill>
              </a:rPr>
              <a:t>  </a:t>
            </a:r>
            <a:endParaRPr lang="fi-FI" sz="1100" dirty="0">
              <a:solidFill>
                <a:srgbClr val="002664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6ADD04-FEFD-4D8E-A969-5E618A230DBC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2794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Teollisuustuotannon</a:t>
            </a:r>
            <a:r>
              <a:rPr lang="en-GB" dirty="0" smtClean="0"/>
              <a:t> </a:t>
            </a:r>
            <a:r>
              <a:rPr lang="en-GB" dirty="0" err="1" smtClean="0"/>
              <a:t>kasvu</a:t>
            </a:r>
            <a:r>
              <a:rPr lang="en-GB" dirty="0" smtClean="0"/>
              <a:t> </a:t>
            </a:r>
            <a:r>
              <a:rPr lang="en-GB" dirty="0" err="1" smtClean="0"/>
              <a:t>maailmassa</a:t>
            </a:r>
            <a:r>
              <a:rPr lang="en-GB" dirty="0" smtClean="0"/>
              <a:t> </a:t>
            </a:r>
            <a:r>
              <a:rPr lang="en-GB" dirty="0" err="1" smtClean="0"/>
              <a:t>jatkuu</a:t>
            </a:r>
            <a:r>
              <a:rPr lang="en-GB" dirty="0" smtClean="0"/>
              <a:t> </a:t>
            </a:r>
            <a:r>
              <a:rPr lang="en-GB" dirty="0" err="1" smtClean="0"/>
              <a:t>hitaana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440359" y="6479940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Macrobond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, The CPB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Netherlands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Bureau for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Economic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Policy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Analysis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843370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57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A8C5A42-DF17-4BBB-8E7F-5E2E86B5D094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3620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Maailmankauppa</a:t>
            </a:r>
            <a:r>
              <a:rPr lang="en-GB" dirty="0" smtClean="0"/>
              <a:t> </a:t>
            </a:r>
            <a:r>
              <a:rPr lang="en-GB" dirty="0" err="1" smtClean="0"/>
              <a:t>kehittyy</a:t>
            </a:r>
            <a:r>
              <a:rPr lang="en-GB" dirty="0" smtClean="0"/>
              <a:t> </a:t>
            </a:r>
            <a:r>
              <a:rPr lang="en-GB" dirty="0" err="1" smtClean="0"/>
              <a:t>vaimeasti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Tuonnin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määrän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kehitys</a:t>
            </a:r>
            <a:r>
              <a:rPr lang="en-GB" sz="2000" b="0" dirty="0" smtClean="0"/>
              <a:t>  </a:t>
            </a:r>
            <a:endParaRPr lang="en-GB" sz="2000" b="0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Macrobond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, The CPB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Netherlands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Bureau for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Economic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Policy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Analysis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36831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B6D1C4-093B-4FC8-9D87-E453B1CC60ED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9091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Tuonti</a:t>
            </a:r>
            <a:r>
              <a:rPr lang="en-GB" dirty="0" smtClean="0"/>
              <a:t> </a:t>
            </a:r>
            <a:r>
              <a:rPr lang="en-GB" dirty="0" err="1" smtClean="0"/>
              <a:t>Kiinaan</a:t>
            </a:r>
            <a:r>
              <a:rPr lang="en-GB" dirty="0" smtClean="0"/>
              <a:t> on </a:t>
            </a:r>
            <a:r>
              <a:rPr lang="en-GB" dirty="0" err="1" smtClean="0"/>
              <a:t>vähentynyt</a:t>
            </a:r>
            <a:r>
              <a:rPr lang="en-GB" dirty="0" smtClean="0"/>
              <a:t> </a:t>
            </a:r>
            <a:r>
              <a:rPr lang="en-GB" dirty="0" err="1" smtClean="0"/>
              <a:t>useista</a:t>
            </a:r>
            <a:r>
              <a:rPr lang="en-GB" dirty="0" smtClean="0"/>
              <a:t> </a:t>
            </a:r>
            <a:r>
              <a:rPr lang="en-GB" dirty="0" err="1" smtClean="0"/>
              <a:t>maista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357576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7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6A6676-2348-444E-A499-D5DD2C7CD1A9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1933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Tuonti</a:t>
            </a:r>
            <a:r>
              <a:rPr lang="en-GB" dirty="0" smtClean="0"/>
              <a:t> </a:t>
            </a:r>
            <a:r>
              <a:rPr lang="en-GB" dirty="0" err="1" smtClean="0"/>
              <a:t>Kiinaan</a:t>
            </a:r>
            <a:r>
              <a:rPr lang="en-GB" dirty="0" smtClean="0"/>
              <a:t> on </a:t>
            </a:r>
            <a:r>
              <a:rPr lang="en-GB" dirty="0" err="1" smtClean="0"/>
              <a:t>vähentynyt</a:t>
            </a:r>
            <a:r>
              <a:rPr lang="en-GB" dirty="0" smtClean="0"/>
              <a:t> </a:t>
            </a:r>
            <a:r>
              <a:rPr lang="en-GB" dirty="0" err="1" smtClean="0"/>
              <a:t>useista</a:t>
            </a:r>
            <a:r>
              <a:rPr lang="en-GB" dirty="0" smtClean="0"/>
              <a:t> </a:t>
            </a:r>
            <a:r>
              <a:rPr lang="en-GB" dirty="0" err="1" smtClean="0"/>
              <a:t>maista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GB" dirty="0" err="1" smtClean="0"/>
              <a:t>Tämä</a:t>
            </a:r>
            <a:r>
              <a:rPr lang="en-GB" dirty="0" smtClean="0"/>
              <a:t> </a:t>
            </a:r>
            <a:r>
              <a:rPr lang="en-GB" dirty="0" err="1" smtClean="0"/>
              <a:t>kertoo</a:t>
            </a:r>
            <a:r>
              <a:rPr lang="en-GB" dirty="0" smtClean="0"/>
              <a:t> </a:t>
            </a:r>
            <a:r>
              <a:rPr lang="en-GB" dirty="0" err="1" smtClean="0"/>
              <a:t>yritysten</a:t>
            </a:r>
            <a:r>
              <a:rPr lang="en-GB" dirty="0" smtClean="0"/>
              <a:t> </a:t>
            </a:r>
            <a:r>
              <a:rPr lang="en-GB" dirty="0" err="1" smtClean="0"/>
              <a:t>investointien</a:t>
            </a:r>
            <a:r>
              <a:rPr lang="en-GB" dirty="0"/>
              <a:t> </a:t>
            </a:r>
            <a:r>
              <a:rPr lang="en-GB" dirty="0" err="1" smtClean="0"/>
              <a:t>vaimeudesta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865532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D132AC-D712-4F77-B25D-640E178AF30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3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</a:rPr>
              <a:t>Rakentamisen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kasvu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Kiinassa</a:t>
            </a:r>
            <a:r>
              <a:rPr lang="en-GB" dirty="0" smtClean="0">
                <a:solidFill>
                  <a:srgbClr val="002060"/>
                </a:solidFill>
              </a:rPr>
              <a:t> on </a:t>
            </a:r>
            <a:r>
              <a:rPr lang="en-GB" dirty="0" err="1" smtClean="0">
                <a:solidFill>
                  <a:srgbClr val="002060"/>
                </a:solidFill>
              </a:rPr>
              <a:t>hidastunut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selvästi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b="0" dirty="0" err="1" smtClean="0">
                <a:solidFill>
                  <a:srgbClr val="002060"/>
                </a:solidFill>
              </a:rPr>
              <a:t>Kiinan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osuus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Aasian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bkt:sta</a:t>
            </a:r>
            <a:r>
              <a:rPr lang="en-GB" sz="2000" b="0" dirty="0" smtClean="0">
                <a:solidFill>
                  <a:srgbClr val="002060"/>
                </a:solidFill>
              </a:rPr>
              <a:t> on </a:t>
            </a:r>
            <a:r>
              <a:rPr lang="en-GB" sz="2000" b="0" dirty="0" err="1" smtClean="0">
                <a:solidFill>
                  <a:srgbClr val="002060"/>
                </a:solidFill>
              </a:rPr>
              <a:t>ostovoimakorjattuna</a:t>
            </a:r>
            <a:r>
              <a:rPr lang="en-GB" sz="2000" b="0" dirty="0" smtClean="0">
                <a:solidFill>
                  <a:srgbClr val="002060"/>
                </a:solidFill>
              </a:rPr>
              <a:t> 42 %</a:t>
            </a:r>
            <a:endParaRPr lang="en-GB" sz="2000" b="0" dirty="0">
              <a:solidFill>
                <a:srgbClr val="00206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160978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1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11C0A4-68AF-4A10-8D6B-E2AD10F778DB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7887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/>
              <a:t>Kiinteät</a:t>
            </a:r>
            <a:r>
              <a:rPr lang="en-GB" dirty="0" smtClean="0"/>
              <a:t> </a:t>
            </a:r>
            <a:r>
              <a:rPr lang="en-GB" dirty="0" err="1" smtClean="0"/>
              <a:t>investoinnit</a:t>
            </a:r>
            <a:r>
              <a:rPr lang="en-GB" dirty="0" smtClean="0"/>
              <a:t> </a:t>
            </a:r>
            <a:r>
              <a:rPr lang="en-GB" dirty="0" err="1" smtClean="0"/>
              <a:t>vähenevät</a:t>
            </a:r>
            <a:r>
              <a:rPr lang="en-GB" dirty="0" smtClean="0"/>
              <a:t> </a:t>
            </a:r>
            <a:r>
              <a:rPr lang="en-GB" dirty="0" err="1" smtClean="0"/>
              <a:t>Venäjällä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Brasiliassa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Venäjän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osuus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Euroopan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bkt:sta</a:t>
            </a:r>
            <a:r>
              <a:rPr lang="en-GB" sz="2000" b="0" dirty="0" smtClean="0"/>
              <a:t> on </a:t>
            </a:r>
            <a:r>
              <a:rPr lang="en-GB" sz="2000" b="0" dirty="0" err="1" smtClean="0"/>
              <a:t>ostovoimakorjattuna</a:t>
            </a:r>
            <a:r>
              <a:rPr lang="en-GB" sz="2000" b="0" dirty="0" smtClean="0"/>
              <a:t> 13 %</a:t>
            </a:r>
            <a:br>
              <a:rPr lang="en-GB" sz="2000" b="0" dirty="0" smtClean="0"/>
            </a:br>
            <a:r>
              <a:rPr lang="en-GB" sz="2000" b="0" dirty="0" err="1" smtClean="0"/>
              <a:t>Brasilian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osuus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Keski</a:t>
            </a:r>
            <a:r>
              <a:rPr lang="en-GB" sz="2000" b="0" dirty="0" smtClean="0"/>
              <a:t>- </a:t>
            </a:r>
            <a:r>
              <a:rPr lang="en-GB" sz="2000" b="0" dirty="0" err="1" smtClean="0"/>
              <a:t>ja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Etelä-Amerikan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bkt:sta</a:t>
            </a:r>
            <a:r>
              <a:rPr lang="en-GB" sz="2000" b="0" dirty="0" smtClean="0"/>
              <a:t> on </a:t>
            </a:r>
            <a:r>
              <a:rPr lang="en-GB" sz="2000" b="0" dirty="0" err="1" smtClean="0"/>
              <a:t>ostovoimakorjattuna</a:t>
            </a:r>
            <a:r>
              <a:rPr lang="en-GB" sz="2000" b="0" dirty="0" smtClean="0"/>
              <a:t> 35 % </a:t>
            </a:r>
            <a:endParaRPr lang="en-GB" sz="2000" b="0" dirty="0"/>
          </a:p>
        </p:txBody>
      </p:sp>
      <p:sp>
        <p:nvSpPr>
          <p:cNvPr id="10" name="Tekstiruutu 9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422340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03566-827E-4350-B668-7A857EB220FE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7038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en-GB" dirty="0"/>
              <a:t>Teknologiateollisuus </a:t>
            </a:r>
            <a:r>
              <a:rPr lang="en-GB" dirty="0" smtClean="0"/>
              <a:t>on </a:t>
            </a:r>
            <a:r>
              <a:rPr lang="en-GB" dirty="0" err="1" smtClean="0"/>
              <a:t>viiden</a:t>
            </a:r>
            <a:r>
              <a:rPr lang="en-GB" dirty="0" smtClean="0"/>
              <a:t> </a:t>
            </a:r>
            <a:r>
              <a:rPr lang="en-GB" dirty="0" err="1" smtClean="0"/>
              <a:t>toimialan</a:t>
            </a:r>
            <a:r>
              <a:rPr lang="en-GB" dirty="0" smtClean="0"/>
              <a:t> </a:t>
            </a:r>
            <a:r>
              <a:rPr lang="en-GB" dirty="0" err="1"/>
              <a:t>kokonaisuus</a:t>
            </a:r>
            <a:endParaRPr lang="fi-FI" dirty="0"/>
          </a:p>
        </p:txBody>
      </p:sp>
      <p:sp>
        <p:nvSpPr>
          <p:cNvPr id="6" name="Ylänuoli 5"/>
          <p:cNvSpPr/>
          <p:nvPr/>
        </p:nvSpPr>
        <p:spPr bwMode="auto">
          <a:xfrm rot="8640000">
            <a:off x="3755484" y="1932239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7" name="Ylänuoli 6"/>
          <p:cNvSpPr/>
          <p:nvPr/>
        </p:nvSpPr>
        <p:spPr bwMode="auto">
          <a:xfrm rot="4320000">
            <a:off x="2449888" y="2684236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4295" y="2109838"/>
            <a:ext cx="3044788" cy="11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00A1DE"/>
                </a:solidFill>
              </a:rPr>
              <a:t>Elektroniikka</a:t>
            </a:r>
            <a:r>
              <a:rPr lang="en-GB" sz="1411" dirty="0">
                <a:solidFill>
                  <a:srgbClr val="00A1DE"/>
                </a:solidFill>
              </a:rPr>
              <a:t>- </a:t>
            </a:r>
            <a:r>
              <a:rPr lang="en-GB" sz="1411" dirty="0" err="1">
                <a:solidFill>
                  <a:srgbClr val="00A1DE"/>
                </a:solidFill>
              </a:rPr>
              <a:t>ja</a:t>
            </a:r>
            <a:r>
              <a:rPr lang="en-GB" sz="1411" dirty="0">
                <a:solidFill>
                  <a:srgbClr val="00A1DE"/>
                </a:solidFill>
              </a:rPr>
              <a:t> </a:t>
            </a:r>
            <a:r>
              <a:rPr lang="en-GB" sz="1411" dirty="0" err="1">
                <a:solidFill>
                  <a:srgbClr val="00A1DE"/>
                </a:solidFill>
              </a:rPr>
              <a:t>sähköteollisuus</a:t>
            </a:r>
            <a:endParaRPr lang="en-GB" sz="1411" dirty="0">
              <a:solidFill>
                <a:srgbClr val="00A1DE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tietoliikennelaitteet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sähkökoneet</a:t>
            </a:r>
            <a:r>
              <a:rPr lang="en-GB" sz="1411" b="0" dirty="0" smtClean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terveysteknologia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14,6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40 600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9" name="Ylänuoli 10"/>
          <p:cNvSpPr>
            <a:spLocks noChangeArrowheads="1"/>
          </p:cNvSpPr>
          <p:nvPr/>
        </p:nvSpPr>
        <p:spPr bwMode="auto">
          <a:xfrm>
            <a:off x="4507350" y="4154630"/>
            <a:ext cx="915197" cy="2156792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Ylänuoli 9"/>
          <p:cNvSpPr/>
          <p:nvPr/>
        </p:nvSpPr>
        <p:spPr bwMode="auto">
          <a:xfrm rot="17274224">
            <a:off x="6566542" y="2684236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1" name="Ylänuoli 10"/>
          <p:cNvSpPr/>
          <p:nvPr/>
        </p:nvSpPr>
        <p:spPr bwMode="auto">
          <a:xfrm rot="12971679">
            <a:off x="5243348" y="1932239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52642" y="3756353"/>
            <a:ext cx="3428787" cy="95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822433"/>
                </a:solidFill>
              </a:rPr>
              <a:t>Kone</a:t>
            </a:r>
            <a:r>
              <a:rPr lang="en-GB" sz="1411" dirty="0">
                <a:solidFill>
                  <a:srgbClr val="822433"/>
                </a:solidFill>
              </a:rPr>
              <a:t>- </a:t>
            </a:r>
            <a:r>
              <a:rPr lang="en-GB" sz="1411" dirty="0" err="1">
                <a:solidFill>
                  <a:srgbClr val="822433"/>
                </a:solidFill>
              </a:rPr>
              <a:t>ja</a:t>
            </a:r>
            <a:r>
              <a:rPr lang="en-GB" sz="1411" dirty="0">
                <a:solidFill>
                  <a:srgbClr val="822433"/>
                </a:solidFill>
              </a:rPr>
              <a:t> </a:t>
            </a:r>
            <a:r>
              <a:rPr lang="en-GB" sz="1411" dirty="0" err="1">
                <a:solidFill>
                  <a:srgbClr val="822433"/>
                </a:solidFill>
              </a:rPr>
              <a:t>metallituoteteollisuus</a:t>
            </a:r>
            <a:endParaRPr lang="en-GB" sz="1411" dirty="0">
              <a:solidFill>
                <a:srgbClr val="822433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koneet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metallituotteet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kulkuneuvot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28 </a:t>
            </a:r>
            <a:r>
              <a:rPr lang="en-GB" sz="1411" b="0" dirty="0" err="1" smtClean="0">
                <a:solidFill>
                  <a:srgbClr val="002664"/>
                </a:solidFill>
              </a:rPr>
              <a:t>mrd</a:t>
            </a:r>
            <a:r>
              <a:rPr lang="en-GB" sz="1411" b="0" dirty="0" smtClean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124 600 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42204" y="3781458"/>
            <a:ext cx="3052789" cy="95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A2AD00"/>
                </a:solidFill>
              </a:rPr>
              <a:t>Tietotekniikka-ala</a:t>
            </a:r>
            <a:endParaRPr lang="en-GB" sz="1411" dirty="0">
              <a:solidFill>
                <a:srgbClr val="A2AD00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tietotekniikkapalvelut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ohjelmistot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11 </a:t>
            </a:r>
            <a:r>
              <a:rPr lang="en-GB" sz="1411" b="0" dirty="0" err="1" smtClean="0">
                <a:solidFill>
                  <a:srgbClr val="002664"/>
                </a:solidFill>
              </a:rPr>
              <a:t>mrd</a:t>
            </a:r>
            <a:r>
              <a:rPr lang="en-GB" sz="1411" b="0" dirty="0" smtClean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59 300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16944" y="2143439"/>
            <a:ext cx="3126389" cy="11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FF6600"/>
                </a:solidFill>
              </a:rPr>
              <a:t>Metallien</a:t>
            </a:r>
            <a:r>
              <a:rPr lang="en-GB" sz="1411" dirty="0">
                <a:solidFill>
                  <a:srgbClr val="FF6600"/>
                </a:solidFill>
              </a:rPr>
              <a:t> </a:t>
            </a:r>
            <a:r>
              <a:rPr lang="en-GB" sz="1411" dirty="0" err="1">
                <a:solidFill>
                  <a:srgbClr val="FF6600"/>
                </a:solidFill>
              </a:rPr>
              <a:t>jalostus</a:t>
            </a:r>
            <a:endParaRPr lang="en-GB" sz="1411" dirty="0">
              <a:solidFill>
                <a:srgbClr val="FF6600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terästuotteet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värimetallit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valut</a:t>
            </a:r>
            <a:r>
              <a:rPr lang="en-GB" sz="1411" b="0" dirty="0">
                <a:solidFill>
                  <a:srgbClr val="002664"/>
                </a:solidFill>
              </a:rPr>
              <a:t>,  </a:t>
            </a:r>
          </a:p>
          <a:p>
            <a:r>
              <a:rPr lang="en-GB" sz="1411" b="0" dirty="0">
                <a:solidFill>
                  <a:srgbClr val="002664"/>
                </a:solidFill>
              </a:rPr>
              <a:t>  </a:t>
            </a:r>
            <a:r>
              <a:rPr lang="en-GB" sz="1411" b="0" dirty="0" err="1">
                <a:solidFill>
                  <a:srgbClr val="002664"/>
                </a:solidFill>
              </a:rPr>
              <a:t>metallimalmikaivokset</a:t>
            </a:r>
            <a:r>
              <a:rPr lang="en-GB" sz="1411" b="0" dirty="0">
                <a:solidFill>
                  <a:srgbClr val="002664"/>
                </a:solidFill>
              </a:rPr>
              <a:t>                      </a:t>
            </a: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9,1 </a:t>
            </a:r>
            <a:r>
              <a:rPr lang="en-GB" sz="1411" b="0" dirty="0" err="1" smtClean="0">
                <a:solidFill>
                  <a:srgbClr val="002664"/>
                </a:solidFill>
              </a:rPr>
              <a:t>mrd</a:t>
            </a:r>
            <a:r>
              <a:rPr lang="en-GB" sz="1411" b="0" dirty="0" smtClean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15 800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27354" y="5169027"/>
            <a:ext cx="3064590" cy="116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660066"/>
                </a:solidFill>
              </a:rPr>
              <a:t>Suunnittelu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ja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konsultointi</a:t>
            </a:r>
            <a:endParaRPr lang="en-GB" sz="1411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noProof="1">
                <a:solidFill>
                  <a:srgbClr val="002664"/>
                </a:solidFill>
              </a:rPr>
              <a:t>teollisuuden, yhteiskunnan ja</a:t>
            </a:r>
          </a:p>
          <a:p>
            <a:r>
              <a:rPr lang="fi-FI" sz="1411" b="0" dirty="0">
                <a:solidFill>
                  <a:srgbClr val="002664"/>
                </a:solidFill>
              </a:rPr>
              <a:t>  </a:t>
            </a:r>
            <a:r>
              <a:rPr lang="fi-FI" sz="1411" b="0" noProof="1">
                <a:solidFill>
                  <a:srgbClr val="002664"/>
                </a:solidFill>
              </a:rPr>
              <a:t>rakentamisen </a:t>
            </a:r>
            <a:r>
              <a:rPr lang="fi-FI" sz="1411" b="0" dirty="0">
                <a:solidFill>
                  <a:srgbClr val="002664"/>
                </a:solidFill>
              </a:rPr>
              <a:t>a</a:t>
            </a:r>
            <a:r>
              <a:rPr lang="fi-FI" sz="1411" b="0" noProof="1">
                <a:solidFill>
                  <a:srgbClr val="002664"/>
                </a:solidFill>
              </a:rPr>
              <a:t>siantuntijapalvelut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5,5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48 200 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7F6B7F-865F-475D-9E4E-11AA83FF434A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7589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EU-maiden </a:t>
            </a:r>
            <a:r>
              <a:rPr lang="fi-FI" dirty="0" smtClean="0"/>
              <a:t>viennin väheneminen Venäjälle on tasaantunut</a:t>
            </a:r>
            <a:endParaRPr lang="en-GB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548254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FE9A65-CA80-4508-9E00-7B0A7909ADFE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9167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527395"/>
              </p:ext>
            </p:extLst>
          </p:nvPr>
        </p:nvGraphicFramePr>
        <p:xfrm>
          <a:off x="556430" y="1727993"/>
          <a:ext cx="8948825" cy="459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04255" y="262700"/>
            <a:ext cx="9433048" cy="1008000"/>
          </a:xfrm>
        </p:spPr>
        <p:txBody>
          <a:bodyPr/>
          <a:lstStyle/>
          <a:p>
            <a:r>
              <a:rPr lang="fi-FI" dirty="0"/>
              <a:t>Venäjän* osuus teknologiateollisuuden Suomen </a:t>
            </a:r>
            <a:r>
              <a:rPr lang="fi-FI" dirty="0" smtClean="0"/>
              <a:t>viennistä on vähentynyt alle viiteen prosenttiin</a:t>
            </a:r>
            <a:r>
              <a:rPr lang="fi-FI" sz="2016" b="0" dirty="0" smtClean="0"/>
              <a:t> </a:t>
            </a:r>
            <a:endParaRPr lang="fi-FI" sz="2016" b="0" dirty="0"/>
          </a:p>
        </p:txBody>
      </p:sp>
      <p:sp>
        <p:nvSpPr>
          <p:cNvPr id="8" name="Tekstiruutu 7"/>
          <p:cNvSpPr txBox="1"/>
          <p:nvPr/>
        </p:nvSpPr>
        <p:spPr>
          <a:xfrm>
            <a:off x="1006528" y="1786768"/>
            <a:ext cx="725747" cy="37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</a:rPr>
              <a:t>%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58884" y="6336890"/>
            <a:ext cx="2361544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i-FI"/>
            </a:defPPr>
            <a:lvl1pPr>
              <a:defRPr sz="1200">
                <a:solidFill>
                  <a:srgbClr val="000066"/>
                </a:solidFill>
                <a:ea typeface="ＭＳ Ｐゴシック" pitchFamily="34" charset="-128"/>
              </a:defRPr>
            </a:lvl1pPr>
          </a:lstStyle>
          <a:p>
            <a:r>
              <a:rPr lang="fi-FI" sz="1100" dirty="0"/>
              <a:t>*) Neuvostoliitto vuoteen 1991 asti.</a:t>
            </a:r>
          </a:p>
          <a:p>
            <a:r>
              <a:rPr lang="fi-FI" sz="1100" dirty="0"/>
              <a:t>Lähde: Tulli 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B699F0-8191-4581-A292-26298B91D861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4240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Uusien omakotitalojen myynti ja rakentaminen USA:ssa ovat </a:t>
            </a:r>
            <a:r>
              <a:rPr lang="fi-FI" dirty="0" smtClean="0"/>
              <a:t>elpyneet 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>
                <a:solidFill>
                  <a:srgbClr val="000066"/>
                </a:solidFill>
                <a:ea typeface="ＭＳ Ｐゴシック" pitchFamily="34" charset="-128"/>
              </a:rPr>
              <a:t>Lähde: </a:t>
            </a:r>
            <a:r>
              <a:rPr lang="fi-FI" sz="1100" dirty="0" err="1">
                <a:solidFill>
                  <a:srgbClr val="000066"/>
                </a:solidFill>
                <a:ea typeface="ＭＳ Ｐゴシック" pitchFamily="34" charset="-128"/>
              </a:rPr>
              <a:t>Macrobond</a:t>
            </a:r>
            <a:endParaRPr lang="fi-FI" sz="110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113222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F54D56-750E-4C58-BBEA-7B4869948A88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5082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Kehittyvien</a:t>
            </a:r>
            <a:r>
              <a:rPr lang="en-GB" dirty="0" smtClean="0"/>
              <a:t> maiden </a:t>
            </a:r>
            <a:r>
              <a:rPr lang="en-GB" dirty="0" err="1" smtClean="0"/>
              <a:t>valuutat</a:t>
            </a:r>
            <a:r>
              <a:rPr lang="en-GB" dirty="0" smtClean="0"/>
              <a:t> </a:t>
            </a:r>
            <a:r>
              <a:rPr lang="en-GB" dirty="0" err="1" smtClean="0"/>
              <a:t>heittelehtivät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Euron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kurssimuutos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suhteessa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muihin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valuuttoihin</a:t>
            </a:r>
            <a:r>
              <a:rPr lang="en-GB" sz="2000" b="0" dirty="0" smtClean="0"/>
              <a:t> </a:t>
            </a:r>
            <a:endParaRPr lang="en-GB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14" name="Sisällön paikkamerkki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941721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6050BC2-3E32-4108-AF73-59FBE10662F1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4134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04255" y="259826"/>
            <a:ext cx="9433048" cy="1008000"/>
          </a:xfrm>
        </p:spPr>
        <p:txBody>
          <a:bodyPr/>
          <a:lstStyle/>
          <a:p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Talouskasvu jakaantuu epäyhtenäisesti</a:t>
            </a:r>
            <a:b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16" b="0" dirty="0" smtClean="0">
                <a:solidFill>
                  <a:srgbClr val="002664"/>
                </a:solidFill>
                <a:ea typeface="ＭＳ Ｐゴシック" pitchFamily="34" charset="-128"/>
              </a:rPr>
              <a:t>Bkt:n </a:t>
            </a:r>
            <a:r>
              <a:rPr lang="fi-FI" sz="2016" b="0" dirty="0">
                <a:solidFill>
                  <a:srgbClr val="002664"/>
                </a:solidFill>
                <a:ea typeface="ＭＳ Ｐゴシック" pitchFamily="34" charset="-128"/>
              </a:rPr>
              <a:t>kehitys </a:t>
            </a:r>
            <a:r>
              <a:rPr lang="fi-FI" sz="2016" b="0" dirty="0" smtClean="0">
                <a:solidFill>
                  <a:srgbClr val="002664"/>
                </a:solidFill>
                <a:ea typeface="ＭＳ Ｐゴシック" pitchFamily="34" charset="-128"/>
              </a:rPr>
              <a:t>2016 </a:t>
            </a:r>
            <a:r>
              <a:rPr lang="fi-FI" sz="2016" b="0" dirty="0">
                <a:solidFill>
                  <a:srgbClr val="002664"/>
                </a:solidFill>
                <a:ea typeface="ＭＳ Ｐゴシック" pitchFamily="34" charset="-128"/>
              </a:rPr>
              <a:t>/ </a:t>
            </a:r>
            <a:r>
              <a:rPr lang="fi-FI" sz="2016" b="0" dirty="0" smtClean="0">
                <a:solidFill>
                  <a:srgbClr val="002664"/>
                </a:solidFill>
                <a:ea typeface="ＭＳ Ｐゴシック" pitchFamily="34" charset="-128"/>
              </a:rPr>
              <a:t>2015, </a:t>
            </a:r>
            <a:r>
              <a:rPr lang="fi-FI" sz="2016" b="0" dirty="0">
                <a:solidFill>
                  <a:srgbClr val="002664"/>
                </a:solidFill>
                <a:ea typeface="ＭＳ Ｐゴシック" pitchFamily="34" charset="-128"/>
              </a:rPr>
              <a:t>%</a:t>
            </a:r>
            <a:endParaRPr lang="fi-FI" sz="2016" b="0" dirty="0"/>
          </a:p>
        </p:txBody>
      </p:sp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576263" y="1792058"/>
            <a:ext cx="9145016" cy="4401397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45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1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2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5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6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7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8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</p:grp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252723" y="2804476"/>
            <a:ext cx="1855921" cy="5843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Pohjois-Amerikka: 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+1,8 %</a:t>
            </a:r>
            <a:endParaRPr lang="fi-FI" sz="1066" dirty="0">
              <a:solidFill>
                <a:srgbClr val="000066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USA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Kanada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+1,3 %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3479412" y="1811797"/>
            <a:ext cx="1727927" cy="2880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Länsi-Eurooppa: +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1,6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Saksa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Iso-Britannia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+1,6 %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Ranska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1,5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Italia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+0,9 %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Espanja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Alankomaat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+1,6 %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Sveitsi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Ruotsi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+3,5 %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Belgia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Norja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+0,8 %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Itävalta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+1,4 %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Tanska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+1,2 %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Kreikka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-1,0 %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dirty="0">
                <a:solidFill>
                  <a:srgbClr val="0070C0"/>
                </a:solidFill>
                <a:ea typeface="ＭＳ Ｐゴシック" pitchFamily="34" charset="-128"/>
              </a:rPr>
              <a:t>Suomi	</a:t>
            </a:r>
            <a:r>
              <a:rPr lang="fi-FI" sz="1066" dirty="0" smtClean="0">
                <a:solidFill>
                  <a:srgbClr val="0070C0"/>
                </a:solidFill>
                <a:ea typeface="ＭＳ Ｐゴシック" pitchFamily="34" charset="-128"/>
              </a:rPr>
              <a:t>+1,2 %</a:t>
            </a:r>
            <a:endParaRPr lang="fi-FI" sz="1066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Portugali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1,1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Irlanti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+4,7 %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1" name="Text Box 33"/>
          <p:cNvSpPr txBox="1">
            <a:spLocks noChangeArrowheads="1"/>
          </p:cNvSpPr>
          <p:nvPr/>
        </p:nvSpPr>
        <p:spPr bwMode="auto">
          <a:xfrm>
            <a:off x="5412548" y="4138517"/>
            <a:ext cx="1486531" cy="5843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 err="1">
                <a:solidFill>
                  <a:srgbClr val="000066"/>
                </a:solidFill>
                <a:ea typeface="ＭＳ Ｐゴシック" pitchFamily="34" charset="-128"/>
              </a:rPr>
              <a:t>Lähi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- ja Keski-Itä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Saudi Arabia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+0,7 % 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Israel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+2,6 %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2" name="Text Box 34"/>
          <p:cNvSpPr txBox="1">
            <a:spLocks noChangeArrowheads="1"/>
          </p:cNvSpPr>
          <p:nvPr/>
        </p:nvSpPr>
        <p:spPr bwMode="auto">
          <a:xfrm>
            <a:off x="7632251" y="3008067"/>
            <a:ext cx="1472839" cy="23886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Aasia: +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4,4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Kiina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6,5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Japani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+0,5 %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Intia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7,6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Australia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2,9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Etelä-Korea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+2,5 %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Indonesia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+5,0 %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Taiwan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Thaimaa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Malesia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4,1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Singapore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+1,6 %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Uusi Seelanti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2,8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Filippiinit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+6,1 %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Vietnam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6,3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4210047" y="4851879"/>
            <a:ext cx="1458490" cy="7484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Afrikka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Etelä-Afrikka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+0,4 %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Nigeria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+1,5 %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Egypti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+3,5 %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4" name="Text Box 36"/>
          <p:cNvSpPr txBox="1">
            <a:spLocks noChangeArrowheads="1"/>
          </p:cNvSpPr>
          <p:nvPr/>
        </p:nvSpPr>
        <p:spPr bwMode="auto">
          <a:xfrm>
            <a:off x="1126979" y="4444685"/>
            <a:ext cx="2173657" cy="14044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Etelä- ja Väli-Amerikka: 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-0,5 %</a:t>
            </a:r>
            <a:endParaRPr lang="fi-FI" sz="1066" dirty="0">
              <a:solidFill>
                <a:srgbClr val="000066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Brasilia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-3,3 %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Meksiko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Argentiina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-1,3 %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Venezuela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-9,5 %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Kolumbia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+2,4 %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Chile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+1,7 %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Peru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+3,7 %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5" name="Text Box 37"/>
          <p:cNvSpPr txBox="1">
            <a:spLocks noChangeArrowheads="1"/>
          </p:cNvSpPr>
          <p:nvPr/>
        </p:nvSpPr>
        <p:spPr bwMode="auto">
          <a:xfrm>
            <a:off x="5758504" y="1664064"/>
            <a:ext cx="1556219" cy="23886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Keski- ja </a:t>
            </a:r>
          </a:p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Itä-Eurooppa: 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+1,3 %</a:t>
            </a:r>
            <a:endParaRPr lang="fi-FI" sz="1066" dirty="0">
              <a:solidFill>
                <a:srgbClr val="000066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Venäjä 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-0,9 %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Turkki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+3,5 %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Puola 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Tšekki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+2,5 %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Romania 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+4,1 %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Ukraina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Unkari 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2,0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Slovakia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+3,2 %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Slovenia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Liettua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Latvia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+2,4 %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Viro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1420707" y="6336890"/>
            <a:ext cx="53120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060"/>
                </a:solidFill>
                <a:ea typeface="ＭＳ Ｐゴシック" pitchFamily="34" charset="-128"/>
              </a:rPr>
              <a:t>Consensus</a:t>
            </a:r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060"/>
                </a:solidFill>
                <a:ea typeface="ＭＳ Ｐゴシック" pitchFamily="34" charset="-128"/>
              </a:rPr>
              <a:t>Forecasts</a:t>
            </a:r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  <a:r>
              <a:rPr lang="fi-FI" sz="1100" b="0" dirty="0" err="1" smtClean="0">
                <a:solidFill>
                  <a:srgbClr val="002060"/>
                </a:solidFill>
                <a:ea typeface="ＭＳ Ｐゴシック" pitchFamily="34" charset="-128"/>
              </a:rPr>
              <a:t>July</a:t>
            </a:r>
            <a:r>
              <a:rPr lang="fi-FI" sz="1100" b="0" dirty="0" smtClean="0">
                <a:solidFill>
                  <a:srgbClr val="002060"/>
                </a:solidFill>
                <a:ea typeface="ＭＳ Ｐゴシック" pitchFamily="34" charset="-128"/>
              </a:rPr>
              <a:t> 2016</a:t>
            </a:r>
            <a:endParaRPr lang="fi-FI" sz="1100" b="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defTabSz="812394"/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Bkt-ennusteiden keskiarvot </a:t>
            </a:r>
            <a:r>
              <a:rPr lang="fi-FI" sz="1100" b="0" dirty="0" smtClean="0">
                <a:solidFill>
                  <a:srgbClr val="002060"/>
                </a:solidFill>
                <a:ea typeface="ＭＳ Ｐゴシック" pitchFamily="34" charset="-128"/>
              </a:rPr>
              <a:t>koottu heinäkuussa 2016.</a:t>
            </a:r>
            <a:endParaRPr lang="fi-FI" sz="1100" b="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7DF05F-B1C9-4BBD-896F-AE26F5C8CF07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5369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76263" y="286819"/>
            <a:ext cx="9506249" cy="1008000"/>
          </a:xfrm>
        </p:spPr>
        <p:txBody>
          <a:bodyPr/>
          <a:lstStyle/>
          <a:p>
            <a:r>
              <a:rPr lang="fi-FI" dirty="0"/>
              <a:t>Maailmantalouden ennustetaan kasvavan </a:t>
            </a:r>
            <a:r>
              <a:rPr lang="fi-FI" dirty="0" smtClean="0"/>
              <a:t>3,1 </a:t>
            </a:r>
            <a:r>
              <a:rPr lang="fi-FI" dirty="0"/>
              <a:t>% vuonna </a:t>
            </a:r>
            <a:r>
              <a:rPr lang="fi-FI" dirty="0" smtClean="0"/>
              <a:t>2016</a:t>
            </a:r>
            <a:br>
              <a:rPr lang="fi-FI" dirty="0" smtClean="0"/>
            </a:br>
            <a:r>
              <a:rPr lang="fi-FI" sz="2000" b="0" dirty="0">
                <a:solidFill>
                  <a:srgbClr val="002664"/>
                </a:solidFill>
              </a:rPr>
              <a:t>Bkt:n kasvu </a:t>
            </a:r>
            <a:r>
              <a:rPr lang="fi-FI" sz="2000" b="0" dirty="0" smtClean="0">
                <a:solidFill>
                  <a:srgbClr val="002664"/>
                </a:solidFill>
              </a:rPr>
              <a:t>2016 </a:t>
            </a:r>
            <a:r>
              <a:rPr lang="fi-FI" sz="2000" b="0" dirty="0">
                <a:solidFill>
                  <a:srgbClr val="002664"/>
                </a:solidFill>
              </a:rPr>
              <a:t>/ </a:t>
            </a:r>
            <a:r>
              <a:rPr lang="fi-FI" sz="2000" b="0" dirty="0" smtClean="0">
                <a:solidFill>
                  <a:srgbClr val="002664"/>
                </a:solidFill>
              </a:rPr>
              <a:t>2015, </a:t>
            </a:r>
            <a:r>
              <a:rPr lang="fi-FI" sz="2000" b="0" dirty="0">
                <a:solidFill>
                  <a:srgbClr val="002664"/>
                </a:solidFill>
              </a:rPr>
              <a:t>%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err="1">
                <a:solidFill>
                  <a:srgbClr val="002664"/>
                </a:solidFill>
              </a:rPr>
              <a:t>Lähde</a:t>
            </a:r>
            <a:r>
              <a:rPr lang="en-US" sz="1100" dirty="0">
                <a:solidFill>
                  <a:srgbClr val="002664"/>
                </a:solidFill>
              </a:rPr>
              <a:t>: IMF </a:t>
            </a:r>
            <a:r>
              <a:rPr lang="en-US" sz="1100" dirty="0" smtClean="0">
                <a:solidFill>
                  <a:srgbClr val="002664"/>
                </a:solidFill>
              </a:rPr>
              <a:t>(July 2016)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546246"/>
              </p:ext>
            </p:extLst>
          </p:nvPr>
        </p:nvGraphicFramePr>
        <p:xfrm>
          <a:off x="432247" y="1439763"/>
          <a:ext cx="943304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64929" y="3806389"/>
            <a:ext cx="1458058" cy="797764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2422986" y="4116969"/>
            <a:ext cx="1300976" cy="488539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722770" y="4420021"/>
            <a:ext cx="383775" cy="18413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106545" y="2517057"/>
            <a:ext cx="1458327" cy="208709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117007" y="3306110"/>
            <a:ext cx="1481595" cy="4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C00000"/>
                </a:solidFill>
              </a:rPr>
              <a:t>Pohjois-Amerikka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432702" y="3837557"/>
            <a:ext cx="136875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Länsi-Eurooppa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670676" y="4055647"/>
            <a:ext cx="720889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C000"/>
                </a:solidFill>
              </a:rPr>
              <a:t>Japani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464470" y="2228775"/>
            <a:ext cx="56579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D95E16"/>
                </a:solidFill>
              </a:rPr>
              <a:t>Kiina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5574588" y="2159843"/>
            <a:ext cx="581878" cy="2432536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6170874" y="3479971"/>
            <a:ext cx="942461" cy="110740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5524089" y="1904489"/>
            <a:ext cx="50601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7030A0"/>
                </a:solidFill>
              </a:rPr>
              <a:t>Intia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293402" y="3032062"/>
            <a:ext cx="604565" cy="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F0"/>
                </a:solidFill>
              </a:rPr>
              <a:t>Muu </a:t>
            </a:r>
          </a:p>
          <a:p>
            <a:r>
              <a:rPr lang="fi-FI" sz="1209" b="1" dirty="0">
                <a:solidFill>
                  <a:srgbClr val="00B0F0"/>
                </a:solidFill>
              </a:rPr>
              <a:t>Aasia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7113334" y="4595833"/>
            <a:ext cx="280601" cy="59123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309558" y="3032062"/>
            <a:ext cx="724798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endParaRPr lang="fi-FI" sz="1209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7395485" y="3632966"/>
            <a:ext cx="447098" cy="95441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6675957" y="2532756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50"/>
                </a:solidFill>
              </a:rPr>
              <a:t>Muu it. Eurooppa</a:t>
            </a:r>
            <a:r>
              <a:rPr lang="fi-FI" sz="1209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7851411" y="4604154"/>
            <a:ext cx="257419" cy="12268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8123093" y="3822230"/>
            <a:ext cx="122324" cy="78192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8259680" y="3500204"/>
            <a:ext cx="365864" cy="109562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8637192" y="3612735"/>
            <a:ext cx="862406" cy="98389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6546645" y="3712891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FFFF">
                    <a:lumMod val="50000"/>
                  </a:srgbClr>
                </a:solidFill>
              </a:rPr>
              <a:t>Venäjä</a:t>
            </a:r>
            <a:r>
              <a:rPr lang="fi-FI" sz="1209" b="1" dirty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7587236" y="4065442"/>
            <a:ext cx="796823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Brasilia</a:t>
            </a:r>
            <a:r>
              <a:rPr lang="fi-FI" sz="1209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7444705" y="2978226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BC3D"/>
                </a:solidFill>
              </a:rPr>
              <a:t>Meksiko</a:t>
            </a:r>
            <a:r>
              <a:rPr lang="fi-FI" sz="1209" dirty="0">
                <a:solidFill>
                  <a:srgbClr val="FFBC3D"/>
                </a:solidFill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7580894" y="2488913"/>
            <a:ext cx="173420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0000"/>
                </a:solidFill>
              </a:rPr>
              <a:t>Muu Lat. Am. 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8310152" y="2670490"/>
            <a:ext cx="1516485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70C0"/>
                </a:solidFill>
              </a:rPr>
              <a:t>Lähi-itä ja Afrikka 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638668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Pylvään leveys kuvaa osuutta (ostovoimapariteetilla korjatusta) maailman bkt:stä vuonna </a:t>
            </a:r>
            <a:r>
              <a:rPr lang="fi-FI" sz="1100" dirty="0" smtClean="0">
                <a:solidFill>
                  <a:srgbClr val="002664"/>
                </a:solidFill>
              </a:rPr>
              <a:t>2015, </a:t>
            </a:r>
            <a:r>
              <a:rPr lang="fi-FI" sz="1100" dirty="0">
                <a:solidFill>
                  <a:srgbClr val="002664"/>
                </a:solidFill>
              </a:rPr>
              <a:t>%.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2006384" y="2572632"/>
            <a:ext cx="1688283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Kasvu keskimäärin: 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r>
              <a:rPr lang="fi-FI" sz="1209" b="1" dirty="0" smtClean="0">
                <a:solidFill>
                  <a:srgbClr val="002060"/>
                </a:solidFill>
              </a:rPr>
              <a:t>+3,2 </a:t>
            </a:r>
            <a:r>
              <a:rPr lang="fi-FI" sz="1209" b="1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76575" y="3540181"/>
            <a:ext cx="8534670" cy="32577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766144" y="3010370"/>
            <a:ext cx="200368" cy="4513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83E030E-DE3A-4135-BA55-4DC3DDC4B2F1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7636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76263" y="260931"/>
            <a:ext cx="9506249" cy="1008000"/>
          </a:xfrm>
        </p:spPr>
        <p:txBody>
          <a:bodyPr/>
          <a:lstStyle/>
          <a:p>
            <a: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  <a:t>Teknologiateollisuuden kysyntä maailmalla kasvaa </a:t>
            </a:r>
            <a:r>
              <a:rPr lang="fi-FI" altLang="fi-FI" dirty="0" smtClean="0">
                <a:solidFill>
                  <a:srgbClr val="002664"/>
                </a:solidFill>
                <a:ea typeface="ＭＳ Ｐゴシック" pitchFamily="-128" charset="-128"/>
              </a:rPr>
              <a:t>2,0 </a:t>
            </a:r>
            <a: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  <a:t>% vuonna 2016 </a:t>
            </a:r>
            <a:b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</a:br>
            <a:r>
              <a:rPr lang="fi-FI" altLang="fi-FI" sz="2000" b="0" dirty="0">
                <a:solidFill>
                  <a:srgbClr val="002664"/>
                </a:solidFill>
                <a:ea typeface="ＭＳ Ｐゴシック" pitchFamily="-128" charset="-128"/>
              </a:rPr>
              <a:t>Bkt:n kasvu 2016 / 2015, % 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err="1">
                <a:solidFill>
                  <a:srgbClr val="002664"/>
                </a:solidFill>
              </a:rPr>
              <a:t>Lähde</a:t>
            </a:r>
            <a:r>
              <a:rPr lang="en-US" sz="1100" dirty="0">
                <a:solidFill>
                  <a:srgbClr val="002664"/>
                </a:solidFill>
              </a:rPr>
              <a:t>: IMF </a:t>
            </a:r>
            <a:r>
              <a:rPr lang="en-US" sz="1100" dirty="0" smtClean="0">
                <a:solidFill>
                  <a:srgbClr val="002664"/>
                </a:solidFill>
              </a:rPr>
              <a:t>(July 2016), </a:t>
            </a:r>
            <a:r>
              <a:rPr lang="en-US" sz="1100" dirty="0" err="1" smtClean="0">
                <a:solidFill>
                  <a:srgbClr val="002664"/>
                </a:solidFill>
              </a:rPr>
              <a:t>Tullihallitus</a:t>
            </a:r>
            <a:r>
              <a:rPr lang="en-US" sz="1100" dirty="0" smtClean="0">
                <a:solidFill>
                  <a:srgbClr val="002664"/>
                </a:solidFill>
              </a:rPr>
              <a:t>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439763"/>
          <a:ext cx="943304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64929" y="3778368"/>
            <a:ext cx="813288" cy="825783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1778217" y="4118697"/>
            <a:ext cx="4571378" cy="47174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6346935" y="4382882"/>
            <a:ext cx="166183" cy="21295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6531837" y="2514800"/>
            <a:ext cx="406711" cy="208709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954677" y="3314550"/>
            <a:ext cx="1481595" cy="4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C00000"/>
                </a:solidFill>
              </a:rPr>
              <a:t>Pohjois-Amerikka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079136" y="3915569"/>
            <a:ext cx="136875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Länsi-Eurooppa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923318" y="3691370"/>
            <a:ext cx="720889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C000"/>
                </a:solidFill>
              </a:rPr>
              <a:t>Japani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6434789" y="2264413"/>
            <a:ext cx="56579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D95E16"/>
                </a:solidFill>
              </a:rPr>
              <a:t>Kiina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6933875" y="2151069"/>
            <a:ext cx="95687" cy="243599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7034111" y="3440417"/>
            <a:ext cx="603420" cy="115541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729514" y="1868126"/>
            <a:ext cx="50601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7030A0"/>
                </a:solidFill>
              </a:rPr>
              <a:t>Intia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991730" y="3029364"/>
            <a:ext cx="604565" cy="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F0"/>
                </a:solidFill>
              </a:rPr>
              <a:t>Muu </a:t>
            </a:r>
          </a:p>
          <a:p>
            <a:r>
              <a:rPr lang="fi-FI" sz="1209" b="1" dirty="0">
                <a:solidFill>
                  <a:srgbClr val="00B0F0"/>
                </a:solidFill>
              </a:rPr>
              <a:t>Aasia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7649477" y="4595832"/>
            <a:ext cx="373252" cy="5829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8041416" y="3652267"/>
            <a:ext cx="813049" cy="93479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7538893" y="2630637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50"/>
                </a:solidFill>
              </a:rPr>
              <a:t>Muu it. Eurooppa</a:t>
            </a:r>
            <a:r>
              <a:rPr lang="fi-FI" sz="1209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8864438" y="4595832"/>
            <a:ext cx="108270" cy="1228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8990249" y="3804085"/>
            <a:ext cx="58860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9049109" y="3469472"/>
            <a:ext cx="109979" cy="1126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9167778" y="3645759"/>
            <a:ext cx="338531" cy="95087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7128430" y="3811933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FFFF">
                    <a:lumMod val="50000"/>
                  </a:srgbClr>
                </a:solidFill>
              </a:rPr>
              <a:t>Venäjä</a:t>
            </a:r>
            <a:r>
              <a:rPr lang="fi-FI" sz="1209" b="1" dirty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8501598" y="3157613"/>
            <a:ext cx="796823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Brasilia</a:t>
            </a:r>
            <a:r>
              <a:rPr lang="fi-FI" sz="1209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8281880" y="2989512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BC3D"/>
                </a:solidFill>
              </a:rPr>
              <a:t>Meksiko</a:t>
            </a:r>
            <a:r>
              <a:rPr lang="fi-FI" sz="1209" dirty="0">
                <a:solidFill>
                  <a:srgbClr val="FFBC3D"/>
                </a:solidFill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8229555" y="2257305"/>
            <a:ext cx="173420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0000"/>
                </a:solidFill>
              </a:rPr>
              <a:t>Muu Lat. Am. 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8601765" y="2764381"/>
            <a:ext cx="1516485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70C0"/>
                </a:solidFill>
              </a:rPr>
              <a:t>Lähi-itä ja Afrikka 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597631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Pylvään leveys kuvaa osuutta teknologiateollisuuden Suomen viennistä vuonna </a:t>
            </a:r>
            <a:r>
              <a:rPr lang="fi-FI" sz="1100" dirty="0" smtClean="0">
                <a:solidFill>
                  <a:srgbClr val="002664"/>
                </a:solidFill>
              </a:rPr>
              <a:t>2015, </a:t>
            </a:r>
            <a:r>
              <a:rPr lang="fi-FI" sz="1100" dirty="0">
                <a:solidFill>
                  <a:srgbClr val="002664"/>
                </a:solidFill>
              </a:rPr>
              <a:t>%. 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944216" y="2921555"/>
            <a:ext cx="1688283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Kasvu keskimäärin: 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r>
              <a:rPr lang="fi-FI" sz="1209" b="1" dirty="0" smtClean="0">
                <a:solidFill>
                  <a:srgbClr val="002060"/>
                </a:solidFill>
              </a:rPr>
              <a:t>+2,0 %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64927" y="3952234"/>
            <a:ext cx="8534670" cy="32577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490537" y="3433892"/>
            <a:ext cx="200368" cy="4513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3C413-A6DF-4DC8-9787-1F9059A66F6F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944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503771"/>
            <a:ext cx="9506249" cy="1008000"/>
          </a:xfrm>
        </p:spPr>
        <p:txBody>
          <a:bodyPr/>
          <a:lstStyle/>
          <a:p>
            <a:r>
              <a:rPr lang="fi-FI" dirty="0"/>
              <a:t>Pitkän ajan konsensus-ennusteet lupaavat </a:t>
            </a:r>
            <a:br>
              <a:rPr lang="fi-FI" dirty="0"/>
            </a:br>
            <a:r>
              <a:rPr lang="fi-FI" dirty="0"/>
              <a:t>Euroalueelle heikkoa kasvua</a:t>
            </a:r>
            <a:br>
              <a:rPr lang="fi-FI" dirty="0"/>
            </a:br>
            <a:r>
              <a:rPr lang="fi-FI" sz="2000" b="0" dirty="0"/>
              <a:t>Bkt:n vuosimuutos, % </a:t>
            </a:r>
            <a:r>
              <a:rPr lang="fi-FI" b="0" dirty="0"/>
              <a:t/>
            </a:r>
            <a:br>
              <a:rPr lang="fi-FI" b="0" dirty="0"/>
            </a:br>
            <a:endParaRPr lang="fi-FI" b="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68351" y="6480326"/>
            <a:ext cx="3919035" cy="36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85" tIns="43693" rIns="87385" bIns="43693"/>
          <a:lstStyle>
            <a:lvl1pPr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Consensus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Forecasts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October 2015</a:t>
            </a:r>
            <a:endParaRPr lang="en-US" sz="1100" b="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393573"/>
              </p:ext>
            </p:extLst>
          </p:nvPr>
        </p:nvGraphicFramePr>
        <p:xfrm>
          <a:off x="431654" y="1428949"/>
          <a:ext cx="9289626" cy="485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C716FAA-1CC8-471A-90CA-7D364F2FF77E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0832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7"/>
          <p:cNvSpPr>
            <a:spLocks noGrp="1"/>
          </p:cNvSpPr>
          <p:nvPr>
            <p:ph type="ctrTitle"/>
          </p:nvPr>
        </p:nvSpPr>
        <p:spPr>
          <a:xfrm>
            <a:off x="1307664" y="2004493"/>
            <a:ext cx="7680913" cy="2232249"/>
          </a:xfrm>
        </p:spPr>
        <p:txBody>
          <a:bodyPr/>
          <a:lstStyle/>
          <a:p>
            <a:r>
              <a:rPr lang="fi-FI" dirty="0" smtClean="0"/>
              <a:t>Teknologiateollisuuden näkymät Suomessa syksyllä 2016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13AB9A-B203-490E-B0BB-1447547DE348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5795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liikevaihto* </a:t>
            </a:r>
            <a:r>
              <a:rPr lang="fi-FI" dirty="0" smtClean="0"/>
              <a:t>Suomessa oli viime vuonna hieman suurempi kuin vuonna 2014 </a:t>
            </a:r>
            <a:endParaRPr lang="en-GB" dirty="0"/>
          </a:p>
        </p:txBody>
      </p:sp>
      <p:sp>
        <p:nvSpPr>
          <p:cNvPr id="6" name="Tekstiruutu 5"/>
          <p:cNvSpPr txBox="1"/>
          <p:nvPr/>
        </p:nvSpPr>
        <p:spPr>
          <a:xfrm>
            <a:off x="1367409" y="6493534"/>
            <a:ext cx="5311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Tilastokeskus / Kansantalouden tilinpito</a:t>
            </a:r>
          </a:p>
        </p:txBody>
      </p:sp>
      <p:sp>
        <p:nvSpPr>
          <p:cNvPr id="7" name="Suorakulmio 6"/>
          <p:cNvSpPr/>
          <p:nvPr/>
        </p:nvSpPr>
        <p:spPr>
          <a:xfrm>
            <a:off x="645907" y="6042715"/>
            <a:ext cx="7990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200" b="1" dirty="0">
                <a:solidFill>
                  <a:srgbClr val="002060"/>
                </a:solidFill>
              </a:rPr>
              <a:t>*) Teknologiateollisuuden liikevaihto Suomessa oli </a:t>
            </a:r>
            <a:r>
              <a:rPr lang="fi-FI" sz="1200" b="1" dirty="0" smtClean="0">
                <a:solidFill>
                  <a:srgbClr val="002060"/>
                </a:solidFill>
              </a:rPr>
              <a:t>noin 68 miljardia </a:t>
            </a:r>
            <a:r>
              <a:rPr lang="fi-FI" sz="1200" b="1" dirty="0">
                <a:solidFill>
                  <a:srgbClr val="002060"/>
                </a:solidFill>
              </a:rPr>
              <a:t>euroa vuonna </a:t>
            </a:r>
            <a:r>
              <a:rPr lang="fi-FI" sz="1200" b="1" dirty="0" smtClean="0">
                <a:solidFill>
                  <a:srgbClr val="002060"/>
                </a:solidFill>
              </a:rPr>
              <a:t>2015 ja </a:t>
            </a:r>
            <a:r>
              <a:rPr lang="fi-FI" sz="1200" b="1" dirty="0">
                <a:solidFill>
                  <a:srgbClr val="002060"/>
                </a:solidFill>
              </a:rPr>
              <a:t>86 miljardia euroa vuonna </a:t>
            </a:r>
            <a:r>
              <a:rPr lang="fi-FI" sz="1200" b="1" dirty="0" smtClean="0">
                <a:solidFill>
                  <a:srgbClr val="002060"/>
                </a:solidFill>
              </a:rPr>
              <a:t>2008.</a:t>
            </a:r>
            <a:endParaRPr lang="fi-FI" sz="1200" b="1" dirty="0">
              <a:solidFill>
                <a:srgbClr val="002060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56BD88-CF9D-4836-8F34-CF50F58F0A5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153797"/>
              </p:ext>
            </p:extLst>
          </p:nvPr>
        </p:nvGraphicFramePr>
        <p:xfrm>
          <a:off x="431800" y="1746334"/>
          <a:ext cx="9502775" cy="428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282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02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fi-FI" dirty="0" smtClean="0">
                <a:solidFill>
                  <a:schemeClr val="accent1"/>
                </a:solidFill>
              </a:rPr>
              <a:t>50 % </a:t>
            </a:r>
            <a:r>
              <a:rPr lang="fi-FI" dirty="0">
                <a:solidFill>
                  <a:schemeClr val="bg2"/>
                </a:solidFill>
              </a:rPr>
              <a:t>Suomen koko </a:t>
            </a:r>
            <a:r>
              <a:rPr lang="fi-FI" dirty="0" smtClean="0">
                <a:solidFill>
                  <a:schemeClr val="bg2"/>
                </a:solidFill>
              </a:rPr>
              <a:t>viennistä</a:t>
            </a:r>
            <a:endParaRPr lang="fi-FI" sz="889" dirty="0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</a:pPr>
            <a:r>
              <a:rPr lang="fi-FI" dirty="0" smtClean="0">
                <a:solidFill>
                  <a:srgbClr val="002060"/>
                </a:solidFill>
              </a:rPr>
              <a:t>Alan yritykset investoivat Suomessa vuosittain noin </a:t>
            </a:r>
            <a:r>
              <a:rPr lang="fi-FI" dirty="0" smtClean="0">
                <a:solidFill>
                  <a:schemeClr val="accent1"/>
                </a:solidFill>
              </a:rPr>
              <a:t>5,5 miljardia </a:t>
            </a:r>
            <a:r>
              <a:rPr lang="fi-FI" dirty="0" smtClean="0">
                <a:solidFill>
                  <a:srgbClr val="002060"/>
                </a:solidFill>
              </a:rPr>
              <a:t>euroa</a:t>
            </a:r>
          </a:p>
          <a:p>
            <a:pPr>
              <a:spcAft>
                <a:spcPct val="20000"/>
              </a:spcAft>
            </a:pPr>
            <a:r>
              <a:rPr lang="fi-FI" dirty="0" smtClean="0">
                <a:solidFill>
                  <a:schemeClr val="accent1"/>
                </a:solidFill>
              </a:rPr>
              <a:t>75 % </a:t>
            </a:r>
            <a:r>
              <a:rPr lang="fi-FI" dirty="0">
                <a:solidFill>
                  <a:schemeClr val="bg2"/>
                </a:solidFill>
              </a:rPr>
              <a:t>Suomen koko elinkeinoelämän </a:t>
            </a:r>
            <a:br>
              <a:rPr lang="fi-FI" dirty="0">
                <a:solidFill>
                  <a:schemeClr val="bg2"/>
                </a:solidFill>
              </a:rPr>
            </a:br>
            <a:r>
              <a:rPr lang="fi-FI" dirty="0" err="1" smtClean="0">
                <a:solidFill>
                  <a:schemeClr val="bg2"/>
                </a:solidFill>
              </a:rPr>
              <a:t>t&amp;k-investoinneista</a:t>
            </a:r>
            <a:endParaRPr lang="fi-FI" sz="889" dirty="0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</a:pPr>
            <a:r>
              <a:rPr lang="fi-FI" dirty="0">
                <a:solidFill>
                  <a:schemeClr val="bg2"/>
                </a:solidFill>
              </a:rPr>
              <a:t>Alan yritykset työllistävät suoraan </a:t>
            </a:r>
            <a:r>
              <a:rPr lang="fi-FI" dirty="0" smtClean="0">
                <a:solidFill>
                  <a:schemeClr val="bg2"/>
                </a:solidFill>
              </a:rPr>
              <a:t>lähes </a:t>
            </a:r>
            <a:r>
              <a:rPr lang="fi-FI" dirty="0" smtClean="0">
                <a:solidFill>
                  <a:schemeClr val="accent1"/>
                </a:solidFill>
              </a:rPr>
              <a:t>290 000</a:t>
            </a:r>
            <a:r>
              <a:rPr lang="fi-FI" dirty="0" smtClean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ihmistä, välillinen työllistämisvaikutus mukaan lukien </a:t>
            </a:r>
            <a:r>
              <a:rPr lang="fi-FI" dirty="0" smtClean="0">
                <a:solidFill>
                  <a:schemeClr val="bg2"/>
                </a:solidFill>
              </a:rPr>
              <a:t>   </a:t>
            </a:r>
            <a:r>
              <a:rPr lang="fi-FI" dirty="0">
                <a:solidFill>
                  <a:schemeClr val="accent1"/>
                </a:solidFill>
              </a:rPr>
              <a:t>700 000 </a:t>
            </a:r>
            <a:r>
              <a:rPr lang="fi-FI" dirty="0">
                <a:solidFill>
                  <a:schemeClr val="bg2"/>
                </a:solidFill>
              </a:rPr>
              <a:t>henkilöä eli </a:t>
            </a:r>
            <a:r>
              <a:rPr lang="fi-FI" dirty="0" smtClean="0">
                <a:solidFill>
                  <a:schemeClr val="accent1"/>
                </a:solidFill>
              </a:rPr>
              <a:t>30 %</a:t>
            </a:r>
            <a:r>
              <a:rPr lang="fi-FI" dirty="0" smtClean="0">
                <a:solidFill>
                  <a:schemeClr val="bg2"/>
                </a:solidFill>
              </a:rPr>
              <a:t> Suomen </a:t>
            </a:r>
            <a:r>
              <a:rPr lang="fi-FI" dirty="0">
                <a:solidFill>
                  <a:schemeClr val="bg2"/>
                </a:solidFill>
              </a:rPr>
              <a:t>koko </a:t>
            </a:r>
            <a:r>
              <a:rPr lang="fi-FI" dirty="0" smtClean="0">
                <a:solidFill>
                  <a:schemeClr val="bg2"/>
                </a:solidFill>
              </a:rPr>
              <a:t>työvoimasta.</a:t>
            </a:r>
            <a:endParaRPr lang="fi-FI" dirty="0">
              <a:solidFill>
                <a:schemeClr val="bg2"/>
              </a:solidFill>
            </a:endParaRPr>
          </a:p>
          <a:p>
            <a:r>
              <a:rPr lang="fi-FI" dirty="0" smtClean="0">
                <a:solidFill>
                  <a:schemeClr val="bg2"/>
                </a:solidFill>
              </a:rPr>
              <a:t>Teknologiateollisuus ry on </a:t>
            </a:r>
            <a:r>
              <a:rPr lang="fi-FI" dirty="0" err="1" smtClean="0">
                <a:solidFill>
                  <a:schemeClr val="bg2"/>
                </a:solidFill>
              </a:rPr>
              <a:t>EK:n</a:t>
            </a:r>
            <a:r>
              <a:rPr lang="fi-FI" dirty="0" smtClean="0">
                <a:solidFill>
                  <a:schemeClr val="bg2"/>
                </a:solidFill>
              </a:rPr>
              <a:t> suurin jäsenliitto – </a:t>
            </a:r>
            <a:r>
              <a:rPr lang="fi-FI" dirty="0" smtClean="0">
                <a:solidFill>
                  <a:schemeClr val="accent1"/>
                </a:solidFill>
              </a:rPr>
              <a:t>1 </a:t>
            </a:r>
            <a:r>
              <a:rPr lang="fi-FI" dirty="0">
                <a:solidFill>
                  <a:schemeClr val="accent1"/>
                </a:solidFill>
              </a:rPr>
              <a:t>600 </a:t>
            </a:r>
            <a:r>
              <a:rPr lang="fi-FI" dirty="0" smtClean="0">
                <a:solidFill>
                  <a:schemeClr val="bg2"/>
                </a:solidFill>
              </a:rPr>
              <a:t>jäsenyritystä.</a:t>
            </a: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2.8.2016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0" name="Kuvan paikkamerkki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r="18578"/>
          <a:stretch>
            <a:fillRect/>
          </a:stretch>
        </p:blipFill>
        <p:spPr/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 dirty="0"/>
              <a:t>Teknologiateollisuus – Suomen merkittävin elinkeino</a:t>
            </a:r>
          </a:p>
        </p:txBody>
      </p:sp>
    </p:spTree>
    <p:extLst>
      <p:ext uri="{BB962C8B-B14F-4D97-AF65-F5344CB8AC3E}">
        <p14:creationId xmlns:p14="http://schemas.microsoft.com/office/powerpoint/2010/main" val="2902032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15D1DD-A79B-4E04-88DB-F2BE333FD0E0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801" y="503771"/>
            <a:ext cx="9505501" cy="1008000"/>
          </a:xfrm>
        </p:spPr>
        <p:txBody>
          <a:bodyPr/>
          <a:lstStyle/>
          <a:p>
            <a:r>
              <a:rPr lang="fi-FI" dirty="0"/>
              <a:t>Teknologiateollisuuden </a:t>
            </a:r>
            <a:r>
              <a:rPr lang="fi-FI" dirty="0" smtClean="0"/>
              <a:t>liikevaihto Suomessa* on vähentynyt kolme prosenttia viimevuotisesta</a:t>
            </a:r>
            <a:r>
              <a:rPr lang="fi-FI" sz="1814" b="0" dirty="0"/>
              <a:t/>
            </a:r>
            <a:br>
              <a:rPr lang="fi-FI" sz="1814" b="0" dirty="0"/>
            </a:b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1368351" y="6355424"/>
            <a:ext cx="67136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*) Liikevaihtotiedot saattavat sisältää jonkin verran globaalien suomalaisyritysten ulkomaantoimintoja.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, Tilastokeskus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94274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006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6A746B-EB80-47C1-82DE-CD8FF212B17E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</a:t>
            </a:r>
            <a:r>
              <a:rPr lang="fi-FI" dirty="0" smtClean="0"/>
              <a:t>liikevaihto Suomessa* on vähentynyt useilla toimialoilla</a:t>
            </a: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048275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Osuudet liikevaihdosta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2015: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kone-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 ja metallituoteteollisuus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40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%, elektroniikka- ja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sähköteollisuus 21 %, tietotekniikka-ala 16 %, metallien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jalostus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13 %, suunnittelu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ja konsultointi 8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%.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*) Liikevaihtotiedot saattavat sisältää jonkin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verran globaalien suomalaisyritysten ulkomaantoimintoja.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Lähde: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, Tilastokeskus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838124"/>
              </p:ext>
            </p:extLst>
          </p:nvPr>
        </p:nvGraphicFramePr>
        <p:xfrm>
          <a:off x="431800" y="1746334"/>
          <a:ext cx="9502775" cy="4373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373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364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2.8.2016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Teknologiateollisuuden* uudet tilaukset </a:t>
            </a:r>
            <a:r>
              <a:rPr lang="fi-FI" dirty="0" smtClean="0"/>
              <a:t>eivät ennakoi liikevaihdon kasvua Suomessa</a:t>
            </a:r>
            <a:endParaRPr lang="fi-FI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216223" y="1600066"/>
          <a:ext cx="9577064" cy="390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96343" y="6344597"/>
            <a:ext cx="6397842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err="1" smtClean="0">
                <a:solidFill>
                  <a:srgbClr val="002060"/>
                </a:solidFill>
              </a:rPr>
              <a:t>huhti</a:t>
            </a:r>
            <a:r>
              <a:rPr lang="fi-FI" sz="1100" dirty="0" smtClean="0">
                <a:solidFill>
                  <a:srgbClr val="002060"/>
                </a:solidFill>
              </a:rPr>
              <a:t>-kesäkuu 2016. </a:t>
            </a:r>
            <a:endParaRPr lang="fi-FI" sz="1100" dirty="0">
              <a:solidFill>
                <a:srgbClr val="00206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80919" y="5616227"/>
            <a:ext cx="152164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*) Pl. metallien jalostus ja pelialan yritykset. 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224335" y="5507920"/>
          <a:ext cx="5128715" cy="803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5414"/>
                <a:gridCol w="1282177"/>
                <a:gridCol w="1221124"/>
              </a:tblGrid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II,2016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II,2016 / I,2016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52327" y="158377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1224335" y="5110882"/>
          <a:ext cx="6979728" cy="3806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1644"/>
                <a:gridCol w="588335"/>
                <a:gridCol w="580901"/>
                <a:gridCol w="580901"/>
                <a:gridCol w="580901"/>
                <a:gridCol w="580901"/>
                <a:gridCol w="580901"/>
                <a:gridCol w="580901"/>
                <a:gridCol w="579411"/>
                <a:gridCol w="581644"/>
                <a:gridCol w="581644"/>
                <a:gridCol w="581644"/>
              </a:tblGrid>
              <a:tr h="380609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764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2.8.2016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60239" y="287635"/>
            <a:ext cx="9506249" cy="1008000"/>
          </a:xfrm>
        </p:spPr>
        <p:txBody>
          <a:bodyPr/>
          <a:lstStyle/>
          <a:p>
            <a:r>
              <a:rPr lang="fi-FI" dirty="0" smtClean="0"/>
              <a:t>Myös teknologiateollisuuden</a:t>
            </a:r>
            <a:r>
              <a:rPr lang="fi-FI" dirty="0"/>
              <a:t>* </a:t>
            </a:r>
            <a:r>
              <a:rPr lang="fi-FI" dirty="0" smtClean="0"/>
              <a:t>tilauskanta Suomessa on supistunut jonkin verran</a:t>
            </a:r>
            <a:endParaRPr lang="fi-FI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216223" y="1641619"/>
          <a:ext cx="9793087" cy="385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09134" y="6344597"/>
            <a:ext cx="5912299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30.6.2016.        </a:t>
            </a:r>
            <a:r>
              <a:rPr lang="fi-FI" sz="1109" dirty="0">
                <a:solidFill>
                  <a:srgbClr val="002664"/>
                </a:solidFill>
              </a:rPr>
              <a:t>	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91309" y="5544219"/>
            <a:ext cx="1055327" cy="7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*) Pl. metallien jalostus ja pelialan yritykset. </a:t>
            </a:r>
            <a:endParaRPr lang="fi-FI" sz="1100" dirty="0">
              <a:solidFill>
                <a:srgbClr val="002060"/>
              </a:solidFill>
              <a:latin typeface="Frutiger LT 45 Light" pitchFamily="34" charset="0"/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152327" y="5448537"/>
          <a:ext cx="5551942" cy="896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2025"/>
                <a:gridCol w="1692666"/>
                <a:gridCol w="1557251"/>
              </a:tblGrid>
              <a:tr h="29319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30.6.2016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30.6.2016 / 31.3.2016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152326" y="5128366"/>
          <a:ext cx="7066248" cy="5683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271"/>
                <a:gridCol w="626216"/>
                <a:gridCol w="553788"/>
                <a:gridCol w="587425"/>
                <a:gridCol w="522155"/>
                <a:gridCol w="587425"/>
                <a:gridCol w="587425"/>
                <a:gridCol w="587425"/>
                <a:gridCol w="587425"/>
                <a:gridCol w="522155"/>
                <a:gridCol w="661269"/>
                <a:gridCol w="661269"/>
              </a:tblGrid>
              <a:tr h="5683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221433" y="2375867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859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52326" y="5175527"/>
          <a:ext cx="7416824" cy="3481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8068"/>
                <a:gridCol w="625181"/>
                <a:gridCol w="617279"/>
                <a:gridCol w="617279"/>
                <a:gridCol w="660082"/>
                <a:gridCol w="605843"/>
                <a:gridCol w="606523"/>
                <a:gridCol w="596669"/>
                <a:gridCol w="615696"/>
                <a:gridCol w="618068"/>
                <a:gridCol w="618068"/>
                <a:gridCol w="618068"/>
              </a:tblGrid>
              <a:tr h="348138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792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1BEB9"/>
                </a:solidFill>
              </a:rPr>
              <a:t>2.8.2016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 smtClean="0"/>
              <a:t>Tarjouspyynnöt* ovat edelleen kasvussa, mutta kilpailukyky ratkaisee niiden muuttumisen uusiksi tilauksiksi  </a:t>
            </a:r>
            <a:endParaRPr lang="fi-FI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68351" y="6345920"/>
            <a:ext cx="5977146" cy="41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55" tIns="36777" rIns="73555" bIns="3677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</a:t>
            </a:r>
            <a:r>
              <a:rPr lang="fi-FI" sz="1100" dirty="0" smtClean="0">
                <a:solidFill>
                  <a:srgbClr val="002664"/>
                </a:solidFill>
              </a:rPr>
              <a:t>kyselyajankohta heinäkuu 2016. </a:t>
            </a:r>
            <a:endParaRPr lang="fi-FI" sz="1100" dirty="0">
              <a:solidFill>
                <a:srgbClr val="002664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36303" y="5755719"/>
            <a:ext cx="7647228" cy="58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55" tIns="36777" rIns="73555" bIns="3677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  <p:graphicFrame>
        <p:nvGraphicFramePr>
          <p:cNvPr id="7" name="Kaavio 6"/>
          <p:cNvGraphicFramePr/>
          <p:nvPr>
            <p:extLst/>
          </p:nvPr>
        </p:nvGraphicFramePr>
        <p:xfrm>
          <a:off x="360239" y="1711679"/>
          <a:ext cx="9145016" cy="401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860013" y="3383979"/>
          <a:ext cx="8645241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4556"/>
                <a:gridCol w="697161"/>
                <a:gridCol w="742606"/>
                <a:gridCol w="742606"/>
                <a:gridCol w="742606"/>
                <a:gridCol w="742606"/>
                <a:gridCol w="675096"/>
                <a:gridCol w="810116"/>
                <a:gridCol w="675096"/>
                <a:gridCol w="742606"/>
                <a:gridCol w="675093"/>
                <a:gridCol w="675093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437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22961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1231" y="441773"/>
            <a:ext cx="9464064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uudet tilaukset Suomessa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38163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360239" y="1607459"/>
          <a:ext cx="9433048" cy="379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859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52329" y="5112170"/>
          <a:ext cx="7051733" cy="3806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7644"/>
                <a:gridCol w="594405"/>
                <a:gridCol w="586894"/>
                <a:gridCol w="586894"/>
                <a:gridCol w="586894"/>
                <a:gridCol w="586894"/>
                <a:gridCol w="586894"/>
                <a:gridCol w="586894"/>
                <a:gridCol w="585388"/>
                <a:gridCol w="587644"/>
                <a:gridCol w="587644"/>
                <a:gridCol w="587644"/>
              </a:tblGrid>
              <a:tr h="380609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85986" y="5400203"/>
          <a:ext cx="5660829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7807"/>
                <a:gridCol w="1415206"/>
                <a:gridCol w="1347816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II,2016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II,2016 / I,2016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96343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huhti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-kesäkuu 2016. 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85588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tilauskanta Suomessa </a:t>
            </a:r>
            <a:endParaRPr lang="fi-FI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0220" y="1079996"/>
            <a:ext cx="6910376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714194"/>
          <a:ext cx="9721079" cy="3541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227410" y="3047486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12845" y="1644345"/>
            <a:ext cx="6164778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1085420" y="5480222"/>
          <a:ext cx="6168851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690"/>
                <a:gridCol w="1745737"/>
                <a:gridCol w="1810424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30.6.2016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30.6.2016 / 31.3.2016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</a:t>
                      </a:r>
                      <a:r>
                        <a:rPr lang="en-GB" sz="1100" b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368351" y="6382547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9" dirty="0" smtClean="0">
                <a:solidFill>
                  <a:srgbClr val="002664"/>
                </a:solidFill>
                <a:ea typeface="ＭＳ Ｐゴシック" pitchFamily="34" charset="-128"/>
              </a:rPr>
              <a:t>30.6.2016.      </a:t>
            </a:r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152323" y="5112171"/>
          <a:ext cx="7560843" cy="3481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0070"/>
                <a:gridCol w="637320"/>
                <a:gridCol w="629265"/>
                <a:gridCol w="629265"/>
                <a:gridCol w="672899"/>
                <a:gridCol w="585632"/>
                <a:gridCol w="650275"/>
                <a:gridCol w="608255"/>
                <a:gridCol w="627652"/>
                <a:gridCol w="630070"/>
                <a:gridCol w="630070"/>
                <a:gridCol w="630070"/>
              </a:tblGrid>
              <a:tr h="348138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27673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58169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1801" y="503725"/>
            <a:ext cx="967592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uudet tilaukset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74971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569045"/>
          <a:ext cx="9505056" cy="405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57994" y="164161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256036" y="5515025"/>
          <a:ext cx="5805703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II,2016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II,2016 / I,2016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411626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huhti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-kesäkuu 2016. 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398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72488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641620"/>
          <a:ext cx="9577064" cy="361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31801" y="196151"/>
            <a:ext cx="9433494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203433" y="2030116"/>
            <a:ext cx="981030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060"/>
                </a:solidFill>
                <a:ea typeface="ＭＳ Ｐゴシック" pitchFamily="34" charset="-128"/>
              </a:rPr>
              <a:t>Yhteensä</a:t>
            </a:r>
            <a:endParaRPr lang="fi-FI" sz="1209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75770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52327" y="5494864"/>
          <a:ext cx="6241426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65"/>
                <a:gridCol w="1724438"/>
                <a:gridCol w="1831723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30.6.2016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30.6.2016 / 31.3.2016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68351" y="6411626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30.6.2016.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152327" y="5129466"/>
          <a:ext cx="7632846" cy="3481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6070"/>
                <a:gridCol w="643389"/>
                <a:gridCol w="635258"/>
                <a:gridCol w="635258"/>
                <a:gridCol w="679307"/>
                <a:gridCol w="591209"/>
                <a:gridCol w="656468"/>
                <a:gridCol w="614047"/>
                <a:gridCol w="633630"/>
                <a:gridCol w="672418"/>
                <a:gridCol w="599722"/>
                <a:gridCol w="636070"/>
              </a:tblGrid>
              <a:tr h="348138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684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165961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31801" y="480423"/>
            <a:ext cx="9853533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uudet tilaukset Suomessa 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482763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463564" y="1496469"/>
          <a:ext cx="9545747" cy="41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0657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65786" y="5398566"/>
          <a:ext cx="6023427" cy="865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0078"/>
                <a:gridCol w="1721831"/>
                <a:gridCol w="1741518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II,2016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II,2016 / I,2016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huhti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-kesäkuu 2016. 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4217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Teknologia-, metsä- ja kemianteollisuus tuovat 80 % Suomen vientituloista</a:t>
            </a:r>
            <a:br>
              <a:rPr lang="fi-FI" dirty="0" smtClean="0"/>
            </a:br>
            <a:r>
              <a:rPr lang="fi-FI" sz="2000" b="0" dirty="0" smtClean="0"/>
              <a:t>Tavara- ja palveluvienti: miljardia euroa ja osuus Suomen viennistä 2015</a:t>
            </a:r>
            <a:endParaRPr lang="fi-FI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76573"/>
              </p:ext>
            </p:extLst>
          </p:nvPr>
        </p:nvGraphicFramePr>
        <p:xfrm>
          <a:off x="431800" y="1655788"/>
          <a:ext cx="950277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705678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Tulli, Tilastokeskus: kansantalouden tilinpito, palvelujen ulkomaankauppa</a:t>
            </a:r>
            <a:endParaRPr lang="fi-FI" sz="1100" spc="-40" dirty="0">
              <a:solidFill>
                <a:srgbClr val="002964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41F708-DE34-402F-BCB8-75314439BBDD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05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002664"/>
                </a:solidFill>
              </a:rPr>
              <a:t>12.6.2015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50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83894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504256" y="1641619"/>
          <a:ext cx="9433047" cy="349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04256" y="215627"/>
            <a:ext cx="8994216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7345015" y="1919062"/>
            <a:ext cx="1031113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67937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58247" y="6363263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30.6.2016.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/>
          </p:nvPr>
        </p:nvGraphicFramePr>
        <p:xfrm>
          <a:off x="1183894" y="5378097"/>
          <a:ext cx="6431551" cy="952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240"/>
                <a:gridCol w="1813791"/>
                <a:gridCol w="1887520"/>
              </a:tblGrid>
              <a:tr h="29029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30.6.2016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30.6.2016 / 31.3.2016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152326" y="5027391"/>
          <a:ext cx="7560840" cy="3481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0070"/>
                <a:gridCol w="637320"/>
                <a:gridCol w="629265"/>
                <a:gridCol w="629265"/>
                <a:gridCol w="672898"/>
                <a:gridCol w="585631"/>
                <a:gridCol w="650275"/>
                <a:gridCol w="608255"/>
                <a:gridCol w="627652"/>
                <a:gridCol w="666074"/>
                <a:gridCol w="594065"/>
                <a:gridCol w="630070"/>
              </a:tblGrid>
              <a:tr h="348138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473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51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81852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4255" y="434717"/>
            <a:ext cx="874373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uudet tilaukset Suomessa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97054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504255" y="1619303"/>
          <a:ext cx="9145016" cy="373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80319" y="160160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894647" y="6276777"/>
            <a:ext cx="6414376" cy="27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9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80319" y="5808348"/>
          <a:ext cx="5805703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II,2016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II,2016 / I,2016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40359" y="6366697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huhti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-kesäkuu 2016. 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6768951" y="5797136"/>
            <a:ext cx="2348720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</a:rPr>
              <a:t> </a:t>
            </a:r>
            <a:r>
              <a:rPr lang="fi-FI" sz="1100" dirty="0">
                <a:solidFill>
                  <a:srgbClr val="002664"/>
                </a:solidFill>
              </a:rPr>
              <a:t>*) Pl. pelialan ohjelmistoyritykset. </a:t>
            </a:r>
          </a:p>
        </p:txBody>
      </p:sp>
      <p:pic>
        <p:nvPicPr>
          <p:cNvPr id="16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76" y="5236644"/>
            <a:ext cx="6944351" cy="37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35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52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149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32247" y="437273"/>
            <a:ext cx="8846558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tilauskanta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/>
          </p:nvPr>
        </p:nvGraphicFramePr>
        <p:xfrm>
          <a:off x="-431849" y="1031996"/>
          <a:ext cx="7590373" cy="451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4" name="Chart" r:id="rId3" imgW="8031497" imgH="4777824" progId="MSGraph.Chart.8">
                  <p:embed followColorScheme="full"/>
                </p:oleObj>
              </mc:Choice>
              <mc:Fallback>
                <p:oleObj name="Chart" r:id="rId3" imgW="8031497" imgH="477782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49" y="1031996"/>
                        <a:ext cx="7590373" cy="4511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504254" y="1626908"/>
          <a:ext cx="8352929" cy="403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80319" y="1615146"/>
            <a:ext cx="4935983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224336" y="5446411"/>
          <a:ext cx="7272809" cy="4348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3909"/>
                <a:gridCol w="807303"/>
                <a:gridCol w="660518"/>
                <a:gridCol w="733911"/>
                <a:gridCol w="733911"/>
                <a:gridCol w="707603"/>
                <a:gridCol w="777360"/>
                <a:gridCol w="776708"/>
                <a:gridCol w="706098"/>
                <a:gridCol w="635488"/>
              </a:tblGrid>
              <a:tr h="434899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152327" y="5832251"/>
          <a:ext cx="5588279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9750"/>
                <a:gridCol w="1808490"/>
                <a:gridCol w="1640039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30.6.2016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30.6.2016 / 31.3.2016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33760" y="6339620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30.6.2016. 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6768951" y="5906395"/>
            <a:ext cx="2664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*) Pl. pelialan ohjelmistoyritykset. </a:t>
            </a:r>
          </a:p>
        </p:txBody>
      </p:sp>
    </p:spTree>
    <p:extLst>
      <p:ext uri="{BB962C8B-B14F-4D97-AF65-F5344CB8AC3E}">
        <p14:creationId xmlns:p14="http://schemas.microsoft.com/office/powerpoint/2010/main" val="28780655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1BEB9"/>
                </a:solidFill>
              </a:rPr>
              <a:t>2.8.2016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ＭＳ Ｐゴシック" pitchFamily="34" charset="-128"/>
              </a:rPr>
              <a:t>Teknologiateollisuuden </a:t>
            </a:r>
            <a:r>
              <a:rPr lang="fi-FI" dirty="0" smtClean="0">
                <a:ea typeface="ＭＳ Ｐゴシック" pitchFamily="34" charset="-128"/>
              </a:rPr>
              <a:t>henkilöstö Suomessa väheni prosentin eli vajaalla 3 000:lla tammi-kesäkuussa verrattuna vuoden 2015 keskiarvoon  </a:t>
            </a:r>
            <a:endParaRPr lang="fi-FI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016423" y="6289858"/>
            <a:ext cx="5481327" cy="26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058" tIns="38529" rIns="77058" bIns="38529">
            <a:spAutoFit/>
          </a:bodyPr>
          <a:lstStyle>
            <a:defPPr>
              <a:defRPr lang="fi-FI"/>
            </a:defPPr>
            <a:lvl1pPr marL="0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3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7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07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4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78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Lähde</a:t>
            </a:r>
            <a:r>
              <a:rPr lang="en-GB" sz="12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: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 Tilastokeskus, Teknologiateollisuus ry:n henkilöstötiedustelu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  <a:cs typeface="Arial Unicode MS"/>
            </a:endParaRPr>
          </a:p>
        </p:txBody>
      </p:sp>
      <p:sp useBgFill="1">
        <p:nvSpPr>
          <p:cNvPr id="8" name="Pyöristetty kuvaselitesuorakulmio 7"/>
          <p:cNvSpPr/>
          <p:nvPr/>
        </p:nvSpPr>
        <p:spPr bwMode="auto">
          <a:xfrm>
            <a:off x="7993087" y="1922620"/>
            <a:ext cx="2175908" cy="628126"/>
          </a:xfrm>
          <a:prstGeom prst="wedgeRoundRectCallout">
            <a:avLst>
              <a:gd name="adj1" fmla="val -3311"/>
              <a:gd name="adj2" fmla="val 119810"/>
              <a:gd name="adj3" fmla="val 16667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268" tIns="40633" rIns="81268" bIns="40633" numCol="1" rtlCol="0" anchor="t" anchorCtr="0" compatLnSpc="1">
            <a:prstTxWarp prst="textNoShape">
              <a:avLst/>
            </a:prstTxWarp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45">
              <a:solidFill>
                <a:srgbClr val="002664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993087" y="1922620"/>
            <a:ext cx="2387169" cy="66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Henkilöstöstä noin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16 000</a:t>
            </a:r>
            <a:endParaRPr lang="fi-FI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lomautusjärjestelyjen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piirissä 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30.6.2016 </a:t>
            </a:r>
            <a:endParaRPr lang="en-GB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6778264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48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1BEB9"/>
                </a:solidFill>
              </a:rPr>
              <a:t>2.8.2016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800" y="287635"/>
            <a:ext cx="9506249" cy="1008000"/>
          </a:xfrm>
        </p:spPr>
        <p:txBody>
          <a:bodyPr/>
          <a:lstStyle/>
          <a:p>
            <a:r>
              <a:rPr lang="fi-FI" dirty="0" smtClean="0"/>
              <a:t>Suomen henkilöstön vähenemisestä huolimatta </a:t>
            </a:r>
            <a:r>
              <a:rPr lang="fi-FI" dirty="0" err="1" smtClean="0"/>
              <a:t>teknologiateollisuus</a:t>
            </a:r>
            <a:r>
              <a:rPr lang="fi-FI" dirty="0" smtClean="0"/>
              <a:t> rekrytoi* 14 000 uutta osaajaa tammi-kesäkuussa, kaksi kolmasosaa pk-yrityksissä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1368351" y="6346705"/>
            <a:ext cx="7272808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Teknologiateollisuus ry:n henkilöstötiedustelu</a:t>
            </a:r>
          </a:p>
          <a:p>
            <a:r>
              <a:rPr lang="fi-FI" sz="1100" spc="-40" dirty="0" smtClean="0">
                <a:solidFill>
                  <a:srgbClr val="002964"/>
                </a:solidFill>
              </a:rPr>
              <a:t>*) Rekrytoinneilla tarkoitetaan henkilöstön lisäämistä sekä eläkkeelle siirtyvien ja työpaikkaa vaihtavien korvaamista</a:t>
            </a:r>
          </a:p>
        </p:txBody>
      </p:sp>
    </p:spTree>
    <p:extLst>
      <p:ext uri="{BB962C8B-B14F-4D97-AF65-F5344CB8AC3E}">
        <p14:creationId xmlns:p14="http://schemas.microsoft.com/office/powerpoint/2010/main" val="386914781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31653" y="1637149"/>
            <a:ext cx="9502362" cy="44651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1900" dirty="0">
                <a:solidFill>
                  <a:srgbClr val="002664"/>
                </a:solidFill>
              </a:rPr>
              <a:t>Liikevaihto Suomessa </a:t>
            </a:r>
            <a:r>
              <a:rPr lang="fi-FI" sz="1900" dirty="0" smtClean="0">
                <a:solidFill>
                  <a:srgbClr val="002664"/>
                </a:solidFill>
              </a:rPr>
              <a:t>kasvoi hieman vuonna 2015. Tammi-toukokuussa liikevaihto oli kolme prosenttia pienempi kuin viime vuonna samaan aikaan.      </a:t>
            </a:r>
            <a:endParaRPr lang="fi-FI" sz="1900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Alan yritykset Suomessa </a:t>
            </a:r>
            <a:r>
              <a:rPr lang="fi-FI" sz="1900" dirty="0">
                <a:solidFill>
                  <a:srgbClr val="002664"/>
                </a:solidFill>
              </a:rPr>
              <a:t>saivat uusia tilauksia </a:t>
            </a:r>
            <a:r>
              <a:rPr lang="fi-FI" sz="1900" dirty="0" err="1" smtClean="0">
                <a:solidFill>
                  <a:srgbClr val="002664"/>
                </a:solidFill>
              </a:rPr>
              <a:t>huhti</a:t>
            </a:r>
            <a:r>
              <a:rPr lang="fi-FI" sz="1900" dirty="0" smtClean="0">
                <a:solidFill>
                  <a:srgbClr val="002664"/>
                </a:solidFill>
              </a:rPr>
              <a:t>-kesäkuussa euromääräisesti 24 prosenttia vähemmän kuin vastaavalla </a:t>
            </a:r>
            <a:r>
              <a:rPr lang="fi-FI" sz="1900" dirty="0">
                <a:solidFill>
                  <a:srgbClr val="002664"/>
                </a:solidFill>
              </a:rPr>
              <a:t>ajanjaksolla vuonna </a:t>
            </a:r>
            <a:r>
              <a:rPr lang="fi-FI" sz="1900" dirty="0" smtClean="0">
                <a:solidFill>
                  <a:srgbClr val="002664"/>
                </a:solidFill>
              </a:rPr>
              <a:t>2015 ja kolme prosenttia vähemmän kuin tammi-maaliskuussa. Viime vuoden vertailujaksolle ajoittui merkittävä laivatilaus.   </a:t>
            </a:r>
            <a:endParaRPr lang="fi-FI" sz="1900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900" dirty="0">
                <a:solidFill>
                  <a:srgbClr val="002664"/>
                </a:solidFill>
              </a:rPr>
              <a:t>Tilauskannan arvo oli </a:t>
            </a:r>
            <a:r>
              <a:rPr lang="fi-FI" sz="1900" dirty="0" smtClean="0">
                <a:solidFill>
                  <a:srgbClr val="002664"/>
                </a:solidFill>
              </a:rPr>
              <a:t>kesäkuun </a:t>
            </a:r>
            <a:r>
              <a:rPr lang="fi-FI" sz="1900" dirty="0">
                <a:solidFill>
                  <a:srgbClr val="002664"/>
                </a:solidFill>
              </a:rPr>
              <a:t>lopussa </a:t>
            </a:r>
            <a:r>
              <a:rPr lang="fi-FI" sz="1900" dirty="0" smtClean="0">
                <a:solidFill>
                  <a:srgbClr val="002664"/>
                </a:solidFill>
              </a:rPr>
              <a:t>neljä prosenttia suurempi </a:t>
            </a:r>
            <a:r>
              <a:rPr lang="fi-FI" sz="1900" dirty="0">
                <a:solidFill>
                  <a:srgbClr val="002664"/>
                </a:solidFill>
              </a:rPr>
              <a:t>kuin samaan aikaan vuonna </a:t>
            </a:r>
            <a:r>
              <a:rPr lang="fi-FI" sz="1900" dirty="0" smtClean="0">
                <a:solidFill>
                  <a:srgbClr val="002664"/>
                </a:solidFill>
              </a:rPr>
              <a:t>2015, mutta kuusi prosenttia pienempi kuin maaliskuun </a:t>
            </a:r>
            <a:r>
              <a:rPr lang="fi-FI" sz="1900" dirty="0">
                <a:solidFill>
                  <a:srgbClr val="002664"/>
                </a:solidFill>
              </a:rPr>
              <a:t>lopussa</a:t>
            </a:r>
            <a:r>
              <a:rPr lang="fi-FI" sz="1900" dirty="0" smtClean="0">
                <a:solidFill>
                  <a:srgbClr val="002664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Teknologiateollisuuden liikevaihto </a:t>
            </a:r>
            <a:r>
              <a:rPr lang="fi-FI" sz="1900" dirty="0">
                <a:solidFill>
                  <a:srgbClr val="002664"/>
                </a:solidFill>
              </a:rPr>
              <a:t>on </a:t>
            </a:r>
            <a:r>
              <a:rPr lang="fi-FI" sz="1900" dirty="0" smtClean="0">
                <a:solidFill>
                  <a:srgbClr val="002664"/>
                </a:solidFill>
              </a:rPr>
              <a:t>syksyllä 2016 samalla tai hieman alemmalla tasolla kuin viime vuonna vastaavaan </a:t>
            </a:r>
            <a:r>
              <a:rPr lang="fi-FI" sz="1900" dirty="0">
                <a:solidFill>
                  <a:srgbClr val="002664"/>
                </a:solidFill>
              </a:rPr>
              <a:t>aikaan.  </a:t>
            </a: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Teknologiateollisuuden henkilöstön kokonaisvahvuus Suomessa väheni tammi-kesäkuussa noin prosentin eli 3 000:lla verrattuna vuoden 2015 keskiarvoon. Henkilöstöä oli 286 000 kesäkuun lopussa. Tämän lisäksi kesätyöntekijöitä on ollut        14 000. Lomautusjärjestelyjen piirissä oli 16 000 henkilöä kesäkuun lopussa. </a:t>
            </a: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Alan yritykset rekrytoivat uutta henkilöstöä tammi-kesäkuussa runsaat 14 000. Henkilöstöä joko lisättiin tai korvattiin eläkkeelle siirtyneitä ja työpaikan vaihtaneita. Rekrytoinneista kaksi kolmasosaa toteutui pk-yrityksissä.   </a:t>
            </a:r>
            <a:endParaRPr lang="fi-FI" sz="19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05AB48-52D1-4B30-A590-13A1344AC491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 teknologiateollisuuden tilanteesta Suomessa ja syksyn 2016 näkymistä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03939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535306" y="1714194"/>
          <a:ext cx="9329989" cy="444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504255" y="355206"/>
            <a:ext cx="9361040" cy="7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13" tIns="41707" rIns="83413" bIns="41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000" b="1" dirty="0">
                <a:solidFill>
                  <a:srgbClr val="002664"/>
                </a:solidFill>
              </a:rPr>
              <a:t>Teknologiateollisuuden liikevaihdosta Suomessa noin kolmannes on alihankintaa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814" dirty="0">
                <a:solidFill>
                  <a:srgbClr val="002664"/>
                </a:solidFill>
              </a:rPr>
              <a:t>Teknologiateollisuuden tuotteiden käyttö välituotteina* eri toimialoilla Suomessa   </a:t>
            </a:r>
            <a:endParaRPr lang="en-GB" sz="1814" dirty="0">
              <a:solidFill>
                <a:srgbClr val="002664"/>
              </a:solidFill>
            </a:endParaRPr>
          </a:p>
        </p:txBody>
      </p:sp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1378578" y="6184296"/>
            <a:ext cx="5645727" cy="59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</a:rPr>
              <a:t>*) Välituotekäyttö koostuu tuotantoprosessissa panoksina kulutettavien tavaroiden ja palveluiden arvosta, pl. kiinteät varat. </a:t>
            </a:r>
          </a:p>
          <a:p>
            <a:r>
              <a:rPr lang="fi-FI" sz="1100" b="0" dirty="0">
                <a:solidFill>
                  <a:srgbClr val="002664"/>
                </a:solidFill>
              </a:rPr>
              <a:t>Lähde: Tilastokeskus, Panos-tuotos –laskelmat 2012</a:t>
            </a:r>
            <a:endParaRPr lang="fi-FI" sz="1100" b="0" dirty="0">
              <a:solidFill>
                <a:srgbClr val="002664"/>
              </a:solidFill>
              <a:latin typeface="Frutiger LT 45 Light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680719" y="2187847"/>
            <a:ext cx="3515910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(=25 % alan liikevaihdosta Suomessa)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438674" y="2784234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(39 %)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535229" y="3378942"/>
            <a:ext cx="667574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(7 %)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202803" y="3959083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(62 %)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112767" y="4539224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(82 %)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8713167" y="5112171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(31 %) 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3825810" y="1608820"/>
            <a:ext cx="141883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Miljardia euroa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DB08024-AF75-4F44-A2DC-5C755DA1CF13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0724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288231" y="1620743"/>
          <a:ext cx="9577064" cy="464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530113" y="372755"/>
            <a:ext cx="9191165" cy="7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13" tIns="41707" rIns="83413" bIns="41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000" b="1" dirty="0">
                <a:solidFill>
                  <a:srgbClr val="002664"/>
                </a:solidFill>
              </a:rPr>
              <a:t>Teknologiateollisuuden työpaikoista Suomessa puolet suuntautuu alihankintaan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rgbClr val="002664"/>
                </a:solidFill>
              </a:rPr>
              <a:t>Suomessa valmistettujen välituotteiden* tuomat välittömät työpaikat Suomessa   </a:t>
            </a:r>
            <a:endParaRPr lang="en-GB" sz="2000" dirty="0">
              <a:solidFill>
                <a:srgbClr val="002664"/>
              </a:solidFill>
            </a:endParaRPr>
          </a:p>
        </p:txBody>
      </p:sp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1486976" y="6184296"/>
            <a:ext cx="5645727" cy="59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</a:rPr>
              <a:t>*) Välituotekäyttö koostuu tuotantoprosessissa panoksina kulutettavien tavaroiden ja palveluiden arvosta, pl. kiinteät varat. </a:t>
            </a:r>
          </a:p>
          <a:p>
            <a:r>
              <a:rPr lang="fi-FI" sz="1100" b="0" dirty="0">
                <a:solidFill>
                  <a:srgbClr val="002664"/>
                </a:solidFill>
              </a:rPr>
              <a:t>Lähde: Tilastokeskus, Panos-tuotos –laskelmat 2012</a:t>
            </a:r>
            <a:endParaRPr lang="fi-FI" sz="1100" b="0" dirty="0">
              <a:solidFill>
                <a:srgbClr val="002664"/>
              </a:solidFill>
              <a:latin typeface="Frutiger LT 45 Light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373882" y="1970331"/>
            <a:ext cx="4095918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(=28 % alan kaikista työpaikoista Suomessa)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264895" y="2634720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(53 %)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345022" y="3275954"/>
            <a:ext cx="667574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(9 %)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256783" y="3923053"/>
            <a:ext cx="762469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(63 %)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400799" y="4608115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(80 %)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8641159" y="5256187"/>
            <a:ext cx="71765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(51%) 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5BFAC4-154F-416B-97D4-2116DD35F401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097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296343" y="3311971"/>
            <a:ext cx="7680913" cy="2232249"/>
          </a:xfrm>
        </p:spPr>
        <p:txBody>
          <a:bodyPr/>
          <a:lstStyle/>
          <a:p>
            <a:r>
              <a:rPr lang="fi-FI" dirty="0"/>
              <a:t>Hallituksen tulee laittaa pikaisesti toimeen ohjelmansa </a:t>
            </a:r>
            <a:r>
              <a:rPr lang="fi-FI" dirty="0" smtClean="0"/>
              <a:t>investointeja ja kasvua </a:t>
            </a:r>
            <a:r>
              <a:rPr lang="fi-FI" dirty="0"/>
              <a:t>tukevat </a:t>
            </a:r>
            <a:r>
              <a:rPr lang="fi-FI" dirty="0" smtClean="0"/>
              <a:t>toimet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A21538-642D-48D7-9F65-54367A0B8EE3}" type="datetime1">
              <a:rPr lang="fi-FI" smtClean="0">
                <a:solidFill>
                  <a:srgbClr val="FFFFFF"/>
                </a:solidFill>
              </a:rPr>
              <a:t>5.9.2016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85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>
          <a:xfrm>
            <a:off x="408437" y="1727795"/>
            <a:ext cx="4608959" cy="4752528"/>
          </a:xfrm>
        </p:spPr>
        <p:txBody>
          <a:bodyPr/>
          <a:lstStyle/>
          <a:p>
            <a:r>
              <a:rPr lang="fi-FI" sz="2000" dirty="0" smtClean="0">
                <a:solidFill>
                  <a:srgbClr val="002060"/>
                </a:solidFill>
              </a:rPr>
              <a:t>Rakenneuudistukset välttämättömiä julkisen talouden tasapainottamiseksi.</a:t>
            </a:r>
          </a:p>
          <a:p>
            <a:pPr lvl="1"/>
            <a:r>
              <a:rPr lang="fi-FI" sz="1700" dirty="0" smtClean="0">
                <a:solidFill>
                  <a:srgbClr val="002060"/>
                </a:solidFill>
              </a:rPr>
              <a:t>Kuitenkin tarvitaan panostuksia </a:t>
            </a:r>
            <a:r>
              <a:rPr lang="fi-FI" sz="1700" dirty="0">
                <a:solidFill>
                  <a:srgbClr val="002060"/>
                </a:solidFill>
              </a:rPr>
              <a:t>kasvuun, osaamiseen ja </a:t>
            </a:r>
            <a:r>
              <a:rPr lang="fi-FI" sz="1700" dirty="0" smtClean="0">
                <a:solidFill>
                  <a:srgbClr val="002060"/>
                </a:solidFill>
              </a:rPr>
              <a:t>uudistumiseen.</a:t>
            </a:r>
          </a:p>
          <a:p>
            <a:pPr lvl="1"/>
            <a:r>
              <a:rPr lang="fi-FI" dirty="0" smtClean="0">
                <a:solidFill>
                  <a:srgbClr val="002060"/>
                </a:solidFill>
              </a:rPr>
              <a:t>Koulutuksen </a:t>
            </a:r>
            <a:r>
              <a:rPr lang="fi-FI" dirty="0">
                <a:solidFill>
                  <a:srgbClr val="002060"/>
                </a:solidFill>
              </a:rPr>
              <a:t>tulee vastata paremmin yritysten tarpeisiin</a:t>
            </a:r>
            <a:r>
              <a:rPr lang="fi-FI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fi-FI" dirty="0" err="1">
                <a:solidFill>
                  <a:srgbClr val="002060"/>
                </a:solidFill>
              </a:rPr>
              <a:t>T&amp;k-investoinnit</a:t>
            </a:r>
            <a:r>
              <a:rPr lang="fi-FI" dirty="0">
                <a:solidFill>
                  <a:srgbClr val="002060"/>
                </a:solidFill>
              </a:rPr>
              <a:t> saatava uudelleen kasvuun</a:t>
            </a:r>
            <a:r>
              <a:rPr lang="fi-FI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fi-FI" dirty="0" smtClean="0">
                <a:solidFill>
                  <a:srgbClr val="002060"/>
                </a:solidFill>
              </a:rPr>
              <a:t>Liikennekaari.</a:t>
            </a:r>
          </a:p>
          <a:p>
            <a:r>
              <a:rPr lang="fi-FI" sz="2000" dirty="0" smtClean="0">
                <a:solidFill>
                  <a:srgbClr val="002060"/>
                </a:solidFill>
              </a:rPr>
              <a:t>Elinkeinoelämälle </a:t>
            </a:r>
            <a:r>
              <a:rPr lang="fi-FI" sz="2000" dirty="0">
                <a:solidFill>
                  <a:srgbClr val="002060"/>
                </a:solidFill>
              </a:rPr>
              <a:t>ei enää yhtään EU-tason tai kansallisen tason lisärasitetta, jolla heikennetään kilpailukykyä</a:t>
            </a:r>
            <a:r>
              <a:rPr lang="fi-FI" sz="2000" dirty="0" smtClean="0">
                <a:solidFill>
                  <a:srgbClr val="002060"/>
                </a:solidFill>
              </a:rPr>
              <a:t>.</a:t>
            </a:r>
            <a:endParaRPr lang="fi-FI" sz="2000" dirty="0">
              <a:solidFill>
                <a:srgbClr val="002060"/>
              </a:solidFill>
            </a:endParaRP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4"/>
          </p:nvPr>
        </p:nvSpPr>
        <p:spPr>
          <a:xfrm>
            <a:off x="5472807" y="1727795"/>
            <a:ext cx="4608960" cy="4536504"/>
          </a:xfrm>
        </p:spPr>
        <p:txBody>
          <a:bodyPr/>
          <a:lstStyle/>
          <a:p>
            <a:r>
              <a:rPr lang="fi-FI" sz="2000" dirty="0">
                <a:solidFill>
                  <a:srgbClr val="002060"/>
                </a:solidFill>
              </a:rPr>
              <a:t>Sääntelyä pitää purkaa ja julkisen sektorin palveluita sujuvoittaa. </a:t>
            </a:r>
          </a:p>
          <a:p>
            <a:r>
              <a:rPr lang="fi-FI" sz="2000" dirty="0">
                <a:solidFill>
                  <a:srgbClr val="002060"/>
                </a:solidFill>
              </a:rPr>
              <a:t>Tuottavuusloikkaa </a:t>
            </a:r>
            <a:r>
              <a:rPr lang="fi-FI" sz="2000" dirty="0" err="1">
                <a:solidFill>
                  <a:srgbClr val="002060"/>
                </a:solidFill>
              </a:rPr>
              <a:t>digitalisaation</a:t>
            </a:r>
            <a:r>
              <a:rPr lang="fi-FI" sz="2000" dirty="0">
                <a:solidFill>
                  <a:srgbClr val="002060"/>
                </a:solidFill>
              </a:rPr>
              <a:t> avulla tarvitaan</a:t>
            </a:r>
            <a:r>
              <a:rPr lang="fi-FI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fi-FI" sz="2000" dirty="0" smtClean="0">
                <a:solidFill>
                  <a:srgbClr val="002060"/>
                </a:solidFill>
              </a:rPr>
              <a:t>Yritysverojärjestelmä </a:t>
            </a:r>
            <a:r>
              <a:rPr lang="fi-FI" sz="2000" dirty="0">
                <a:solidFill>
                  <a:srgbClr val="002060"/>
                </a:solidFill>
              </a:rPr>
              <a:t>on ajanmukaistettava</a:t>
            </a:r>
            <a:r>
              <a:rPr lang="fi-FI" sz="2000" dirty="0" smtClean="0">
                <a:solidFill>
                  <a:srgbClr val="002060"/>
                </a:solidFill>
              </a:rPr>
              <a:t>.</a:t>
            </a:r>
            <a:endParaRPr lang="fi-FI" sz="2000" dirty="0">
              <a:solidFill>
                <a:srgbClr val="002060"/>
              </a:solidFill>
            </a:endParaRPr>
          </a:p>
          <a:p>
            <a:r>
              <a:rPr lang="fi-FI" sz="2000" dirty="0" smtClean="0">
                <a:solidFill>
                  <a:srgbClr val="002060"/>
                </a:solidFill>
              </a:rPr>
              <a:t>Työmarkkinaratkaisuilla on palautettava kustannuskilpailukyky.</a:t>
            </a:r>
          </a:p>
          <a:p>
            <a:pPr lvl="1"/>
            <a:r>
              <a:rPr lang="fi-FI" dirty="0">
                <a:solidFill>
                  <a:srgbClr val="002060"/>
                </a:solidFill>
              </a:rPr>
              <a:t>Neuvottelu- ja sopimusjärjestelmä remontoitava vastaamaan kilpailijamaita, yrityskohtaisuutta lisättävä oleellisesti</a:t>
            </a:r>
            <a:r>
              <a:rPr lang="fi-FI" dirty="0" smtClean="0">
                <a:solidFill>
                  <a:srgbClr val="002060"/>
                </a:solidFill>
              </a:rPr>
              <a:t>. </a:t>
            </a:r>
            <a:endParaRPr lang="fi-FI" dirty="0">
              <a:solidFill>
                <a:srgbClr val="002060"/>
              </a:solidFill>
            </a:endParaRPr>
          </a:p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Elinkeinoelämän usko Suomeen on </a:t>
            </a:r>
            <a:r>
              <a:rPr lang="fi-FI" dirty="0" smtClean="0"/>
              <a:t>palautettava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52E0-2E4B-46A2-9BAF-FA0E309C8FD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84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796697"/>
              </p:ext>
            </p:extLst>
          </p:nvPr>
        </p:nvGraphicFramePr>
        <p:xfrm>
          <a:off x="360239" y="1727993"/>
          <a:ext cx="9433048" cy="459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255" y="559350"/>
            <a:ext cx="9433494" cy="1008000"/>
          </a:xfrm>
        </p:spPr>
        <p:txBody>
          <a:bodyPr/>
          <a:lstStyle/>
          <a:p>
            <a:pPr defTabSz="1124830"/>
            <a:r>
              <a:rPr lang="fi-FI" dirty="0" smtClean="0">
                <a:solidFill>
                  <a:srgbClr val="002664"/>
                </a:solidFill>
              </a:rPr>
              <a:t>Teknologia-, metsä- ja kemianteollisuus tuovat noin 60 % Suomen palveluviennin tuloista</a:t>
            </a: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r>
              <a:rPr lang="fi-FI" sz="2016" b="0" dirty="0" smtClean="0">
                <a:solidFill>
                  <a:srgbClr val="002664"/>
                </a:solidFill>
              </a:rPr>
              <a:t>Peliteollisuus on kompensoinut elektroniikkateollisuuden palveluviennin vähenemisen</a:t>
            </a: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endParaRPr lang="fi-FI" sz="1613" b="0" dirty="0">
              <a:solidFill>
                <a:srgbClr val="002664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1368351" y="6459102"/>
            <a:ext cx="55156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Tilastokeskus: Kansantalouden tilinpito, Palvelujen ulkomaankauppa 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792287" y="1598496"/>
            <a:ext cx="7184898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  <a:ea typeface="ＭＳ Ｐゴシック" pitchFamily="34" charset="-128"/>
              </a:rPr>
              <a:t>Miljardia euroa, käyvin hinnoin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6A5D0EC-DF6B-4324-81B0-0B75C824977E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88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 on romahtanut, vientituloja puuttuu noin 30 miljardia euroa vuodessa</a:t>
            </a:r>
            <a:br>
              <a:rPr lang="fi-FI" dirty="0"/>
            </a:br>
            <a:r>
              <a:rPr lang="fi-FI" sz="2000" b="0" dirty="0"/>
              <a:t>Teollisuus tuo </a:t>
            </a:r>
            <a:r>
              <a:rPr lang="fi-FI" sz="2000" b="0" dirty="0" smtClean="0"/>
              <a:t>80 </a:t>
            </a:r>
            <a:r>
              <a:rPr lang="fi-FI" sz="2000" b="0" dirty="0"/>
              <a:t>% Suomen </a:t>
            </a:r>
            <a:r>
              <a:rPr lang="fi-FI" sz="2000" b="0" dirty="0" smtClean="0"/>
              <a:t>vientituloista</a:t>
            </a:r>
            <a:endParaRPr lang="en-GB" dirty="0"/>
          </a:p>
        </p:txBody>
      </p:sp>
      <p:sp>
        <p:nvSpPr>
          <p:cNvPr id="11" name="Suorakulmio 10"/>
          <p:cNvSpPr/>
          <p:nvPr/>
        </p:nvSpPr>
        <p:spPr>
          <a:xfrm>
            <a:off x="1368351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033035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7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BB2F46A-CA52-41F5-ACC4-EA9F10C24ED5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1189781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 on jäänyt kilpailijamaiden kehityksestä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79946"/>
            <a:ext cx="409535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505668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AB2BA9-2D8A-4C38-9D7E-4C9D0E8BF53A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3610419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Viennin suhde bkt:hen on pudonnut merkittävästi Suomessa 2008 jälkeen</a:t>
            </a:r>
            <a:endParaRPr lang="en-GB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76032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67084"/>
              </p:ext>
            </p:extLst>
          </p:nvPr>
        </p:nvGraphicFramePr>
        <p:xfrm>
          <a:off x="431800" y="1746334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EFA067-CADA-4BD7-9559-A4532CDD907C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7151088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Palveluvienti ei ole korvannut tavaraviennin pudotusta </a:t>
            </a:r>
            <a:endParaRPr lang="en-GB" dirty="0"/>
          </a:p>
        </p:txBody>
      </p:sp>
      <p:sp>
        <p:nvSpPr>
          <p:cNvPr id="11" name="Suorakulmio 10"/>
          <p:cNvSpPr/>
          <p:nvPr/>
        </p:nvSpPr>
        <p:spPr>
          <a:xfrm>
            <a:off x="1368351" y="6476032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345022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0487CD-986F-45FD-B299-FE28F49E71D2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6254947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04255" y="200440"/>
            <a:ext cx="9721674" cy="1008000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Vienti ei kasva, koska suurimman </a:t>
            </a:r>
            <a:r>
              <a:rPr lang="fi-FI" dirty="0"/>
              <a:t>vientisektorin </a:t>
            </a:r>
            <a:r>
              <a:rPr lang="fi-FI" dirty="0" smtClean="0"/>
              <a:t>tuotantokapasiteetti on supistunut jopa 20 %</a:t>
            </a:r>
            <a:r>
              <a:rPr lang="fi-FI" dirty="0"/>
              <a:t/>
            </a:r>
            <a:br>
              <a:rPr lang="fi-FI" dirty="0"/>
            </a:br>
            <a:r>
              <a:rPr lang="fi-FI" sz="2000" b="0" dirty="0"/>
              <a:t>Investoinnit ovat elinehto tuotannon ja viennin palautumiselle </a:t>
            </a:r>
            <a:r>
              <a:rPr lang="fi-FI" dirty="0"/>
              <a:t/>
            </a:r>
            <a:br>
              <a:rPr lang="fi-FI" dirty="0"/>
            </a:br>
            <a:endParaRPr lang="fi-FI" sz="2000" b="0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935144"/>
              </p:ext>
            </p:extLst>
          </p:nvPr>
        </p:nvGraphicFramePr>
        <p:xfrm>
          <a:off x="504255" y="1714194"/>
          <a:ext cx="9217024" cy="449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16481" y="6496396"/>
            <a:ext cx="4773074" cy="25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770" tIns="42885" rIns="85770" bIns="42885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Lähde: Tilastokeskus / Teollisuustuotannon volyymi-indeksi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080317" y="6120083"/>
          <a:ext cx="5976664" cy="296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0124"/>
                <a:gridCol w="637550"/>
                <a:gridCol w="681515"/>
                <a:gridCol w="681515"/>
                <a:gridCol w="657192"/>
                <a:gridCol w="657192"/>
                <a:gridCol w="657192"/>
                <a:gridCol w="657192"/>
                <a:gridCol w="657192"/>
              </a:tblGrid>
              <a:tr h="29694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336903" y="4320083"/>
            <a:ext cx="870897" cy="34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9108"/>
            <a:r>
              <a:rPr lang="fi-FI" sz="1613" dirty="0">
                <a:solidFill>
                  <a:srgbClr val="0070C0"/>
                </a:solidFill>
              </a:rPr>
              <a:t>-</a:t>
            </a:r>
            <a:r>
              <a:rPr lang="fi-FI" sz="1613" dirty="0" smtClean="0">
                <a:solidFill>
                  <a:srgbClr val="0070C0"/>
                </a:solidFill>
              </a:rPr>
              <a:t>22 </a:t>
            </a:r>
            <a:r>
              <a:rPr lang="fi-FI" sz="1613" dirty="0">
                <a:solidFill>
                  <a:srgbClr val="0070C0"/>
                </a:solidFill>
              </a:rPr>
              <a:t>%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7736D2-6A80-489A-845D-2372B450097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94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Teollisuuden osuus bruttokansantuotteesta </a:t>
            </a:r>
            <a:r>
              <a:rPr lang="fi-FI" dirty="0" smtClean="0"/>
              <a:t>on </a:t>
            </a:r>
            <a:r>
              <a:rPr lang="fi-FI" dirty="0"/>
              <a:t>Suomessa historiallisen matalalla tasolla </a:t>
            </a:r>
          </a:p>
        </p:txBody>
      </p:sp>
      <p:graphicFrame>
        <p:nvGraphicFramePr>
          <p:cNvPr id="6" name="Kaavio 5"/>
          <p:cNvGraphicFramePr/>
          <p:nvPr>
            <p:extLst/>
          </p:nvPr>
        </p:nvGraphicFramePr>
        <p:xfrm>
          <a:off x="431653" y="1714193"/>
          <a:ext cx="9217618" cy="45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336890"/>
            <a:ext cx="7184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*) Vuosina 1900-1974 teollisuuteen kuuluvat myös kaivostoiminta, energia-, vesi- ja jätehuolto.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Lähde: Tilastokeskus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F97EBB-45A7-4641-9C03-D09E8951A539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8546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Teollisuus tuo </a:t>
            </a:r>
            <a:r>
              <a:rPr lang="fi-FI" dirty="0" smtClean="0"/>
              <a:t>80 prosenttia </a:t>
            </a:r>
            <a:r>
              <a:rPr lang="fi-FI" dirty="0"/>
              <a:t>Suomen viennistä, mutta ei pysty enää rahoittamaan nykyistä julkista sektoria</a:t>
            </a:r>
          </a:p>
        </p:txBody>
      </p:sp>
      <p:graphicFrame>
        <p:nvGraphicFramePr>
          <p:cNvPr id="6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670532"/>
              </p:ext>
            </p:extLst>
          </p:nvPr>
        </p:nvGraphicFramePr>
        <p:xfrm>
          <a:off x="504255" y="1811727"/>
          <a:ext cx="9001000" cy="447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/>
          <p:cNvSpPr/>
          <p:nvPr/>
        </p:nvSpPr>
        <p:spPr>
          <a:xfrm>
            <a:off x="1510461" y="6480326"/>
            <a:ext cx="55156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Tilastokeskus / Kansantalouden tilinpito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152327" y="1655787"/>
            <a:ext cx="2780416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Työpaikkojen määrä Suomessa 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FD862B-7794-4319-A3A0-CE469810CFCB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471786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608571"/>
              </p:ext>
            </p:extLst>
          </p:nvPr>
        </p:nvGraphicFramePr>
        <p:xfrm>
          <a:off x="431653" y="1727795"/>
          <a:ext cx="9073602" cy="455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124830"/>
            <a:r>
              <a:rPr lang="fi-FI" dirty="0">
                <a:solidFill>
                  <a:srgbClr val="002664"/>
                </a:solidFill>
              </a:rPr>
              <a:t>Teollisuuden yritysten lukumäärä Suomessa on vähentynyt </a:t>
            </a:r>
            <a:r>
              <a:rPr lang="fi-FI" dirty="0" smtClean="0">
                <a:solidFill>
                  <a:srgbClr val="002664"/>
                </a:solidFill>
              </a:rPr>
              <a:t>merkittävästi vuoden 2007 jälkeen</a:t>
            </a:r>
            <a:r>
              <a:rPr lang="fi-FI" sz="3225" dirty="0">
                <a:solidFill>
                  <a:srgbClr val="002664"/>
                </a:solidFill>
              </a:rPr>
              <a:t/>
            </a:r>
            <a:br>
              <a:rPr lang="fi-FI" sz="3225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Vähintään viiden henkilön yritykset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510461" y="6480326"/>
            <a:ext cx="55156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Tilastokeskus 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532B1B-1A58-4CD5-8BFF-F26BB51560E5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038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1"/>
          <a:ext cx="9577511" cy="411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wrap="square" anchor="t" anchorCtr="0"/>
          <a:lstStyle/>
          <a:p>
            <a:pPr defTabSz="873623"/>
            <a:r>
              <a:rPr lang="fi-FI" dirty="0" smtClean="0"/>
              <a:t>Nyt on panostettava tuottavuuteen kaikin keinoin</a:t>
            </a:r>
            <a:br>
              <a:rPr lang="fi-FI" dirty="0" smtClean="0"/>
            </a:br>
            <a:r>
              <a:rPr lang="fi-FI" sz="2000" b="0" dirty="0" smtClean="0"/>
              <a:t>Vientisektorilla tuottavuus on 10 % ja koko kansantaloudessa 3 % alemmalla tasolla kuin vuosina 2007-2008   </a:t>
            </a:r>
            <a:endParaRPr lang="fi-FI" sz="2000" b="0" dirty="0"/>
          </a:p>
        </p:txBody>
      </p:sp>
      <p:sp>
        <p:nvSpPr>
          <p:cNvPr id="6" name="Suorakulmio 5"/>
          <p:cNvSpPr/>
          <p:nvPr/>
        </p:nvSpPr>
        <p:spPr>
          <a:xfrm>
            <a:off x="1296343" y="6480326"/>
            <a:ext cx="41004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Lähde: Tilastokeskus / Kansantalouden tilinpito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60013" y="5744316"/>
            <a:ext cx="71848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*) Työn tuottavuudella tarkoitetaan kiinteähintaista jalostusarvoa työtuntia kohden. Jos tuottavuus paranee (käyrä nousee), jalostusarvo lisääntyy enemmän kuin tehdyt työtunnit.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työvoimakustannukset + vuokrat + poistot + liikevoitto </a:t>
            </a:r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2.8.2016</a:t>
            </a:r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44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2" y="1727993"/>
          <a:ext cx="9433492" cy="412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805" y="575779"/>
            <a:ext cx="9375489" cy="1008000"/>
          </a:xfrm>
        </p:spPr>
        <p:txBody>
          <a:bodyPr wrap="square" anchor="t" anchorCtr="0"/>
          <a:lstStyle/>
          <a:p>
            <a:pPr defTabSz="873623"/>
            <a:r>
              <a:rPr lang="fi-FI" dirty="0"/>
              <a:t>Tuottavuuskehitys* teknologiateollisuudessa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60013" y="5760243"/>
            <a:ext cx="71872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*) Työn tuottavuudella tarkoitetaan kiinteähintaista jalostusarvoa työtuntia kohden. Jos tuottavuus paranee (käyrä nousee), jalostusarvo lisääntyy enemmän kuin tehdyt työtunnit.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työvoimakustannukset + vuokrat + poistot + liikevoitto </a:t>
            </a:r>
          </a:p>
          <a:p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296343" y="6502320"/>
            <a:ext cx="35936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tilinpito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6.6.2016</a:t>
            </a:r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752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 smtClean="0"/>
              <a:t>Palvelut täydentävät Suomen vientipalettia, viennin ongelmana on tuotantokapasiteetti ja kasvun puute</a:t>
            </a:r>
            <a:br>
              <a:rPr lang="fi-FI" dirty="0" smtClean="0"/>
            </a:br>
            <a:r>
              <a:rPr lang="fi-FI" sz="2000" b="0" dirty="0" smtClean="0"/>
              <a:t>Tavara- ja palveluviennin suurimmat tuoteryhmät vuonna 2015, miljardia euroa </a:t>
            </a:r>
            <a:endParaRPr lang="fi-FI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406031"/>
              </p:ext>
            </p:extLst>
          </p:nvPr>
        </p:nvGraphicFramePr>
        <p:xfrm>
          <a:off x="144215" y="1741177"/>
          <a:ext cx="96463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1299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Tullihallitus, Tilastokeskus: kansantalouden tilinpito, palvelujen ulkomaankauppa </a:t>
            </a:r>
            <a:endParaRPr lang="fi-FI" sz="1100" spc="-40" dirty="0">
              <a:solidFill>
                <a:srgbClr val="002964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5C78869-9F31-40BD-9DA9-75D739289C72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89796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800" y="359643"/>
            <a:ext cx="9506249" cy="1008000"/>
          </a:xfrm>
        </p:spPr>
        <p:txBody>
          <a:bodyPr/>
          <a:lstStyle/>
          <a:p>
            <a:r>
              <a:rPr lang="fi-FI" dirty="0" smtClean="0"/>
              <a:t>Yritysten investoinnit </a:t>
            </a:r>
            <a:r>
              <a:rPr lang="fi-FI" dirty="0"/>
              <a:t>Suomessa on saatava </a:t>
            </a:r>
            <a:r>
              <a:rPr lang="fi-FI" dirty="0" smtClean="0"/>
              <a:t>vahvaan kasvuun, nykytilanne on täysin riittämätön</a:t>
            </a:r>
            <a:r>
              <a:rPr lang="fi-FI" dirty="0"/>
              <a:t/>
            </a:r>
            <a:br>
              <a:rPr lang="fi-FI" dirty="0"/>
            </a:br>
            <a:endParaRPr lang="en-GB" sz="20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68351" y="6480326"/>
            <a:ext cx="4716783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069" fontAlgn="base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Arial"/>
                <a:ea typeface="Arial Unicode MS"/>
              </a:rPr>
              <a:t>Lähde: OECD, </a:t>
            </a:r>
            <a:r>
              <a:rPr lang="fi-FI" sz="1100" b="0" dirty="0" err="1">
                <a:solidFill>
                  <a:srgbClr val="002664"/>
                </a:solidFill>
                <a:latin typeface="Arial"/>
                <a:ea typeface="Arial Unicode MS"/>
              </a:rPr>
              <a:t>Economic</a:t>
            </a:r>
            <a:r>
              <a:rPr lang="fi-FI" sz="1100" b="0" dirty="0">
                <a:solidFill>
                  <a:srgbClr val="002664"/>
                </a:solidFill>
                <a:latin typeface="Arial"/>
                <a:ea typeface="Arial Unicode MS"/>
              </a:rPr>
              <a:t> Outlook </a:t>
            </a:r>
            <a:r>
              <a:rPr lang="fi-FI" sz="1100" b="0" dirty="0" smtClean="0">
                <a:solidFill>
                  <a:srgbClr val="002664"/>
                </a:solidFill>
                <a:latin typeface="Arial"/>
                <a:ea typeface="Arial Unicode MS"/>
              </a:rPr>
              <a:t>2016</a:t>
            </a:r>
            <a:endParaRPr lang="fi-FI" sz="1100" b="0" dirty="0">
              <a:solidFill>
                <a:srgbClr val="002664"/>
              </a:solidFill>
              <a:latin typeface="Arial"/>
              <a:ea typeface="Arial Unicode MS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2.8.2016</a:t>
            </a:r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84329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/>
              <a:t>Yritysten</a:t>
            </a:r>
            <a:r>
              <a:rPr lang="en-GB" dirty="0" smtClean="0"/>
              <a:t> </a:t>
            </a:r>
            <a:r>
              <a:rPr lang="en-GB" dirty="0" err="1" smtClean="0"/>
              <a:t>investoinnit</a:t>
            </a:r>
            <a:r>
              <a:rPr lang="en-GB" dirty="0" smtClean="0"/>
              <a:t> </a:t>
            </a:r>
            <a:r>
              <a:rPr lang="en-GB" dirty="0" err="1" smtClean="0"/>
              <a:t>ovat</a:t>
            </a:r>
            <a:r>
              <a:rPr lang="en-GB" dirty="0" smtClean="0"/>
              <a:t> </a:t>
            </a:r>
            <a:r>
              <a:rPr lang="en-GB" dirty="0" err="1" smtClean="0"/>
              <a:t>pudonneet</a:t>
            </a:r>
            <a:r>
              <a:rPr lang="en-GB" dirty="0" smtClean="0"/>
              <a:t> </a:t>
            </a:r>
            <a:r>
              <a:rPr lang="en-GB" dirty="0" err="1" smtClean="0"/>
              <a:t>reaalisesti</a:t>
            </a:r>
            <a:r>
              <a:rPr lang="en-GB" dirty="0" smtClean="0"/>
              <a:t> 7 </a:t>
            </a:r>
            <a:r>
              <a:rPr lang="en-GB" dirty="0" err="1" smtClean="0"/>
              <a:t>miljardia</a:t>
            </a:r>
            <a:r>
              <a:rPr lang="en-GB" dirty="0" smtClean="0"/>
              <a:t> </a:t>
            </a:r>
            <a:r>
              <a:rPr lang="en-GB" dirty="0" err="1" smtClean="0"/>
              <a:t>euroa</a:t>
            </a:r>
            <a:r>
              <a:rPr lang="en-GB" dirty="0" smtClean="0"/>
              <a:t> </a:t>
            </a:r>
            <a:r>
              <a:rPr lang="en-GB" dirty="0" err="1" smtClean="0"/>
              <a:t>alemmalle</a:t>
            </a:r>
            <a:r>
              <a:rPr lang="en-GB" dirty="0" smtClean="0"/>
              <a:t> </a:t>
            </a:r>
            <a:r>
              <a:rPr lang="en-GB" dirty="0" err="1" smtClean="0"/>
              <a:t>tasolle</a:t>
            </a:r>
            <a:r>
              <a:rPr lang="en-GB" dirty="0" smtClean="0"/>
              <a:t> </a:t>
            </a:r>
            <a:r>
              <a:rPr lang="en-GB" dirty="0" err="1" smtClean="0"/>
              <a:t>kuin</a:t>
            </a:r>
            <a:r>
              <a:rPr lang="en-GB" dirty="0" smtClean="0"/>
              <a:t> </a:t>
            </a:r>
            <a:r>
              <a:rPr lang="en-GB" dirty="0" err="1" smtClean="0"/>
              <a:t>vuonna</a:t>
            </a:r>
            <a:r>
              <a:rPr lang="en-GB" dirty="0" smtClean="0"/>
              <a:t> 2008 </a:t>
            </a:r>
            <a:br>
              <a:rPr lang="en-GB" dirty="0" smtClean="0"/>
            </a:br>
            <a:r>
              <a:rPr lang="en-GB" sz="2000" b="0" dirty="0" err="1" smtClean="0"/>
              <a:t>Tuotannolliset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sekä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tutkimus</a:t>
            </a:r>
            <a:r>
              <a:rPr lang="en-GB" sz="2000" b="0" dirty="0" smtClean="0"/>
              <a:t>- </a:t>
            </a:r>
            <a:r>
              <a:rPr lang="en-GB" sz="2000" b="0" dirty="0" err="1" smtClean="0"/>
              <a:t>ja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kehittämisinvestoinnit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Suomessa</a:t>
            </a:r>
            <a:r>
              <a:rPr lang="en-GB" sz="2000" b="0" dirty="0" smtClean="0"/>
              <a:t>   </a:t>
            </a:r>
            <a:endParaRPr lang="en-GB" sz="2000" b="0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869554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1510461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Tilastokeskus, Kansantalouden tilinpito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875119" y="1871811"/>
            <a:ext cx="36004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 smtClean="0">
                <a:solidFill>
                  <a:srgbClr val="002964"/>
                </a:solidFill>
              </a:rPr>
              <a:t>Miljardia euroa, vuoden 2015 hintatasossa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4DAF7B-3E2F-4841-9B45-BAEB5016BA10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754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Yritysten</a:t>
            </a:r>
            <a:r>
              <a:rPr lang="en-GB" dirty="0" smtClean="0"/>
              <a:t> </a:t>
            </a:r>
            <a:r>
              <a:rPr lang="en-GB" dirty="0" err="1" smtClean="0"/>
              <a:t>tuotannolliset</a:t>
            </a:r>
            <a:r>
              <a:rPr lang="en-GB" dirty="0" smtClean="0"/>
              <a:t> </a:t>
            </a:r>
            <a:r>
              <a:rPr lang="en-GB" dirty="0" err="1" smtClean="0"/>
              <a:t>investoinnit</a:t>
            </a:r>
            <a:r>
              <a:rPr lang="en-GB" dirty="0" smtClean="0"/>
              <a:t> </a:t>
            </a:r>
            <a:r>
              <a:rPr lang="en-GB" dirty="0" err="1" smtClean="0"/>
              <a:t>ovat</a:t>
            </a:r>
            <a:r>
              <a:rPr lang="en-GB" dirty="0" smtClean="0"/>
              <a:t> </a:t>
            </a:r>
            <a:r>
              <a:rPr lang="en-GB" dirty="0" err="1" smtClean="0"/>
              <a:t>pudonneet</a:t>
            </a:r>
            <a:r>
              <a:rPr lang="en-GB" dirty="0" smtClean="0"/>
              <a:t> </a:t>
            </a:r>
            <a:r>
              <a:rPr lang="en-GB" dirty="0" err="1" smtClean="0"/>
              <a:t>reaalisesti</a:t>
            </a:r>
            <a:r>
              <a:rPr lang="en-GB" dirty="0" smtClean="0"/>
              <a:t> 4,5 </a:t>
            </a:r>
            <a:r>
              <a:rPr lang="en-GB" dirty="0" err="1" smtClean="0"/>
              <a:t>sekä</a:t>
            </a:r>
            <a:r>
              <a:rPr lang="en-GB" dirty="0" smtClean="0"/>
              <a:t> T&amp;K-</a:t>
            </a:r>
            <a:r>
              <a:rPr lang="en-GB" dirty="0" err="1" smtClean="0"/>
              <a:t>investoinnit</a:t>
            </a:r>
            <a:r>
              <a:rPr lang="en-GB" dirty="0" smtClean="0"/>
              <a:t> 2,5 </a:t>
            </a:r>
            <a:r>
              <a:rPr lang="en-GB" dirty="0" err="1" smtClean="0"/>
              <a:t>miljardia</a:t>
            </a:r>
            <a:r>
              <a:rPr lang="en-GB" dirty="0" smtClean="0"/>
              <a:t> </a:t>
            </a:r>
            <a:r>
              <a:rPr lang="en-GB" dirty="0" err="1" smtClean="0"/>
              <a:t>euroa</a:t>
            </a:r>
            <a:r>
              <a:rPr lang="en-GB" dirty="0" smtClean="0"/>
              <a:t> </a:t>
            </a:r>
            <a:r>
              <a:rPr lang="en-GB" dirty="0" err="1" smtClean="0"/>
              <a:t>alemmalle</a:t>
            </a:r>
            <a:r>
              <a:rPr lang="en-GB" dirty="0" smtClean="0"/>
              <a:t> </a:t>
            </a:r>
            <a:r>
              <a:rPr lang="en-GB" dirty="0" err="1" smtClean="0"/>
              <a:t>tasolle</a:t>
            </a:r>
            <a:r>
              <a:rPr lang="en-GB" dirty="0" smtClean="0"/>
              <a:t> </a:t>
            </a:r>
            <a:r>
              <a:rPr lang="en-GB" dirty="0" err="1" smtClean="0"/>
              <a:t>kuin</a:t>
            </a:r>
            <a:r>
              <a:rPr lang="en-GB" dirty="0" smtClean="0"/>
              <a:t> </a:t>
            </a:r>
            <a:r>
              <a:rPr lang="en-GB" dirty="0" err="1" smtClean="0"/>
              <a:t>vuonna</a:t>
            </a:r>
            <a:r>
              <a:rPr lang="en-GB" dirty="0" smtClean="0"/>
              <a:t> 2008 </a:t>
            </a:r>
            <a:endParaRPr lang="en-GB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13784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1510461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Tilastokeskus, Kansantalouden tilinpito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862389" y="1871811"/>
            <a:ext cx="511256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 smtClean="0">
                <a:solidFill>
                  <a:srgbClr val="002964"/>
                </a:solidFill>
              </a:rPr>
              <a:t>Miljardia euroa, vuoden 2015 hintatasossa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BA8FFD-9915-49F0-8771-27ADBACEFBA0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527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Elinkeinoelämän</a:t>
            </a:r>
            <a:r>
              <a:rPr lang="en-GB" dirty="0" smtClean="0"/>
              <a:t> </a:t>
            </a:r>
            <a:r>
              <a:rPr lang="en-GB" dirty="0" err="1" smtClean="0"/>
              <a:t>investoinnit</a:t>
            </a:r>
            <a:r>
              <a:rPr lang="en-GB" dirty="0" smtClean="0"/>
              <a:t> </a:t>
            </a:r>
            <a:r>
              <a:rPr lang="en-GB" dirty="0" err="1" smtClean="0"/>
              <a:t>Suomessa</a:t>
            </a:r>
            <a:r>
              <a:rPr lang="en-GB" dirty="0" smtClean="0"/>
              <a:t> </a:t>
            </a:r>
            <a:r>
              <a:rPr lang="en-GB" dirty="0" err="1" smtClean="0"/>
              <a:t>ovat</a:t>
            </a:r>
            <a:r>
              <a:rPr lang="en-GB" dirty="0" smtClean="0"/>
              <a:t> </a:t>
            </a:r>
            <a:r>
              <a:rPr lang="en-GB" dirty="0" err="1" smtClean="0"/>
              <a:t>alittaneet</a:t>
            </a:r>
            <a:r>
              <a:rPr lang="en-GB" dirty="0" smtClean="0"/>
              <a:t> </a:t>
            </a:r>
            <a:r>
              <a:rPr lang="en-GB" dirty="0" err="1" smtClean="0"/>
              <a:t>pääomien</a:t>
            </a:r>
            <a:r>
              <a:rPr lang="en-GB" dirty="0" smtClean="0"/>
              <a:t> </a:t>
            </a:r>
            <a:r>
              <a:rPr lang="en-GB" dirty="0" err="1" smtClean="0"/>
              <a:t>kulumisen</a:t>
            </a:r>
            <a:r>
              <a:rPr lang="en-GB" dirty="0" smtClean="0"/>
              <a:t> (</a:t>
            </a:r>
            <a:r>
              <a:rPr lang="en-GB" dirty="0" err="1" smtClean="0"/>
              <a:t>poistot</a:t>
            </a:r>
            <a:r>
              <a:rPr lang="en-GB" dirty="0" smtClean="0"/>
              <a:t>) jo </a:t>
            </a:r>
            <a:r>
              <a:rPr lang="en-GB" dirty="0" err="1" smtClean="0"/>
              <a:t>kolmen</a:t>
            </a:r>
            <a:r>
              <a:rPr lang="en-GB" dirty="0" smtClean="0"/>
              <a:t> </a:t>
            </a:r>
            <a:r>
              <a:rPr lang="en-GB" dirty="0" err="1" smtClean="0"/>
              <a:t>vuoden</a:t>
            </a:r>
            <a:r>
              <a:rPr lang="en-GB" dirty="0" smtClean="0"/>
              <a:t> </a:t>
            </a:r>
            <a:r>
              <a:rPr lang="en-GB" dirty="0" err="1" smtClean="0"/>
              <a:t>ajan</a:t>
            </a: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6" name="Sisällön paikkamerkki 9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884283" y="1871811"/>
            <a:ext cx="302433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 smtClean="0">
                <a:solidFill>
                  <a:srgbClr val="002964"/>
                </a:solidFill>
              </a:rPr>
              <a:t>Miljardia euroa, käyvin hinnoin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368351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Tilastokeskus, Kansantalouden tilinpito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D35B70-68D5-4A2D-B9F5-7A0D3799CAD2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982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/>
              <a:t>T</a:t>
            </a:r>
            <a:r>
              <a:rPr lang="fi-FI" dirty="0" smtClean="0"/>
              <a:t>eollisuuden ja teknologiateollisuuden investoinnit Suomessa ennakoivat vaisua talouskehitystä   </a:t>
            </a:r>
            <a:br>
              <a:rPr lang="fi-FI" dirty="0" smtClean="0"/>
            </a:br>
            <a:r>
              <a:rPr lang="fi-FI" sz="2000" b="0" dirty="0" smtClean="0"/>
              <a:t>Tuotannolliset sekä tutkimus- ja kehitysinvestoinnit Suomessa</a:t>
            </a:r>
            <a:endParaRPr lang="fi-FI" sz="2000" b="0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9519"/>
              </p:ext>
            </p:extLst>
          </p:nvPr>
        </p:nvGraphicFramePr>
        <p:xfrm>
          <a:off x="431653" y="1583779"/>
          <a:ext cx="9217618" cy="477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472601"/>
            <a:ext cx="6749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Tilastokeskus (kansantalouden tilinpito), </a:t>
            </a:r>
            <a:r>
              <a:rPr lang="fi-FI" sz="1100" dirty="0" err="1">
                <a:solidFill>
                  <a:srgbClr val="002664"/>
                </a:solidFill>
                <a:ea typeface="Arial Unicode MS"/>
              </a:rPr>
              <a:t>EK:n</a:t>
            </a:r>
            <a:r>
              <a:rPr lang="fi-FI" sz="1100" dirty="0">
                <a:solidFill>
                  <a:srgbClr val="002664"/>
                </a:solidFill>
                <a:ea typeface="Arial Unicode MS"/>
              </a:rPr>
              <a:t> investointitiedustelu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(kesäkuu 2016</a:t>
            </a:r>
            <a:r>
              <a:rPr lang="fi-FI" sz="1100" dirty="0">
                <a:solidFill>
                  <a:srgbClr val="002664"/>
                </a:solidFill>
                <a:ea typeface="Arial Unicode MS"/>
              </a:rPr>
              <a:t>)</a:t>
            </a:r>
          </a:p>
        </p:txBody>
      </p:sp>
      <p:sp>
        <p:nvSpPr>
          <p:cNvPr id="8" name="Tekstiruutu 1"/>
          <p:cNvSpPr txBox="1"/>
          <p:nvPr/>
        </p:nvSpPr>
        <p:spPr>
          <a:xfrm>
            <a:off x="1224335" y="1655787"/>
            <a:ext cx="367240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spc="-40" dirty="0" smtClean="0">
                <a:solidFill>
                  <a:srgbClr val="002060"/>
                </a:solidFill>
              </a:rPr>
              <a:t>Miljoonaa euroa, kiintein hinnoin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B607756-EF74-4205-A809-6F0195138F00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905730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655503"/>
              </p:ext>
            </p:extLst>
          </p:nvPr>
        </p:nvGraphicFramePr>
        <p:xfrm>
          <a:off x="431652" y="1727993"/>
          <a:ext cx="9145611" cy="455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25" dirty="0"/>
              <a:t>Suomi ei </a:t>
            </a:r>
            <a:r>
              <a:rPr lang="fi-FI" sz="3225" dirty="0" smtClean="0"/>
              <a:t>ole houkutellut myöskään </a:t>
            </a:r>
            <a:r>
              <a:rPr lang="fi-FI" sz="3225" dirty="0"/>
              <a:t>ulkomaisia investointeja (vrt. Viro, Puola, Ruotsi,…)  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368351" y="6336890"/>
            <a:ext cx="6749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Leino Topias: Ulkomaisten yritysten investoinnit Suomessa; viimeaikainen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kehitys ja sen tulkintoja, Suomen Pankki (2015)</a:t>
            </a:r>
          </a:p>
        </p:txBody>
      </p:sp>
      <p:sp>
        <p:nvSpPr>
          <p:cNvPr id="9" name="Suorakulmio 8"/>
          <p:cNvSpPr/>
          <p:nvPr/>
        </p:nvSpPr>
        <p:spPr>
          <a:xfrm>
            <a:off x="761233" y="1569044"/>
            <a:ext cx="1039166" cy="341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13" dirty="0">
                <a:solidFill>
                  <a:srgbClr val="002664"/>
                </a:solidFill>
                <a:ea typeface="ＭＳ Ｐゴシック" pitchFamily="34" charset="-128"/>
              </a:rPr>
              <a:t>% </a:t>
            </a:r>
            <a:r>
              <a:rPr lang="fi-FI" sz="1613" dirty="0" err="1">
                <a:solidFill>
                  <a:srgbClr val="002664"/>
                </a:solidFill>
                <a:ea typeface="ＭＳ Ｐゴシック" pitchFamily="34" charset="-128"/>
              </a:rPr>
              <a:t>bkt:sta</a:t>
            </a:r>
            <a:endParaRPr lang="fi-FI" sz="1613" dirty="0">
              <a:solidFill>
                <a:srgbClr val="002664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54B1319-D1E4-4E89-B20D-578AD8CE8DE2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3237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431652" y="1727993"/>
          <a:ext cx="9289627" cy="456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25" dirty="0" smtClean="0"/>
              <a:t>Suomessa on vähän ulkomaisia yrityksiä ja pääkonttoreita</a:t>
            </a:r>
            <a:br>
              <a:rPr lang="fi-FI" sz="3225" dirty="0" smtClean="0"/>
            </a:br>
            <a:r>
              <a:rPr lang="fi-FI" sz="2000" b="0" dirty="0" smtClean="0"/>
              <a:t>Ulkomaisten yritysten osuus henkilöstöstä teollisuudessa ja kaupan alalla Suomessa </a:t>
            </a:r>
            <a:endParaRPr lang="fi-FI" sz="2000" b="0" dirty="0"/>
          </a:p>
        </p:txBody>
      </p:sp>
      <p:sp>
        <p:nvSpPr>
          <p:cNvPr id="6" name="Tekstiruutu 5"/>
          <p:cNvSpPr txBox="1"/>
          <p:nvPr/>
        </p:nvSpPr>
        <p:spPr>
          <a:xfrm>
            <a:off x="1440359" y="6493534"/>
            <a:ext cx="6749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664"/>
                </a:solidFill>
                <a:ea typeface="Arial Unicode MS"/>
              </a:rPr>
              <a:t>Eurostat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 (tiedot vuodelta 2011)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EEF86D-E0DE-4B73-86F9-A7FDA2CB1F6D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7890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/>
              <a:t>Yritysten </a:t>
            </a:r>
            <a:r>
              <a:rPr lang="fi-FI" dirty="0" smtClean="0"/>
              <a:t>investointimahdollisuuksia jarruttaa kannattavuuden putoaminen</a:t>
            </a:r>
            <a:r>
              <a:rPr lang="fi-FI" dirty="0"/>
              <a:t/>
            </a:r>
            <a:br>
              <a:rPr lang="fi-FI" dirty="0"/>
            </a:br>
            <a:r>
              <a:rPr lang="fi-FI" sz="2000" b="0" dirty="0"/>
              <a:t>Koko yrityssektorin ja teknologiateollisuuden nettotulos</a:t>
            </a:r>
            <a:r>
              <a:rPr lang="fi-FI" sz="2000" b="0" dirty="0" smtClean="0"/>
              <a:t>* Suomessa verotuksen jälkeen </a:t>
            </a:r>
            <a:endParaRPr lang="fi-FI" sz="2000" b="0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504255" y="1727993"/>
          <a:ext cx="9073008" cy="439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180244"/>
            <a:ext cx="6822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*) Nettotulos / liikevaihto. Nettotulos tarkoittaa yritysten tulosta rahoitustuottojen ja –kulujen, satunnaisten erien sekä verotuksen jälkeen.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Lähde: Tilastokeskus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D3672A9-B83F-4C26-A8AC-8821C40C78F9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69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Julkiset menot, julkinen velka ja veroaste ovat kasvaneet hallitsemattomasti</a:t>
            </a:r>
            <a:br>
              <a:rPr lang="fi-FI" dirty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00" b="0" dirty="0">
                <a:solidFill>
                  <a:srgbClr val="002060"/>
                </a:solidFill>
                <a:ea typeface="ＭＳ Ｐゴシック" pitchFamily="34" charset="-128"/>
              </a:rPr>
              <a:t>Kustannustaakka on paisunut, siksi julkista sektoria on karsittava 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71492"/>
              </p:ext>
            </p:extLst>
          </p:nvPr>
        </p:nvGraphicFramePr>
        <p:xfrm>
          <a:off x="431800" y="1746333"/>
          <a:ext cx="9649519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649519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71EEF6-BB45-4DBD-9189-03060BFD71D2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301456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Suomen kokonaisveroaste jatkaa nousuaan 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/>
            </a:r>
            <a:br>
              <a:rPr lang="fi-FI" dirty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00" b="0" dirty="0" smtClean="0">
                <a:solidFill>
                  <a:srgbClr val="002060"/>
                </a:solidFill>
                <a:ea typeface="ＭＳ Ｐゴシック" pitchFamily="34" charset="-128"/>
              </a:rPr>
              <a:t>Verotuksen kiristyminen on yksi este talouskasvulle 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35894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smtClean="0">
                <a:solidFill>
                  <a:srgbClr val="002664"/>
                </a:solidFill>
              </a:rPr>
              <a:t>OECD, VM (ennuste 18.12.2015)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832584"/>
              </p:ext>
            </p:extLst>
          </p:nvPr>
        </p:nvGraphicFramePr>
        <p:xfrm>
          <a:off x="431800" y="1746334"/>
          <a:ext cx="9502775" cy="460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0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00865D-5174-42EB-A9B0-34DE77278DB3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653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1BEB9"/>
                </a:solidFill>
              </a:rPr>
              <a:t>2.8.2016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ea typeface="ＭＳ Ｐゴシック" pitchFamily="34" charset="-128"/>
              </a:rPr>
              <a:t>Teollisuusyrityksissä tuottavuus on 40 % suurempi kuin palveluyrityksissä </a:t>
            </a:r>
            <a:endParaRPr lang="fi-FI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40359" y="6480326"/>
            <a:ext cx="5481327" cy="24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058" tIns="38529" rIns="77058" bIns="38529">
            <a:spAutoFit/>
          </a:bodyPr>
          <a:lstStyle>
            <a:defPPr>
              <a:defRPr lang="fi-FI"/>
            </a:defPPr>
            <a:lvl1pPr marL="0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3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7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07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4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78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Lähde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: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Tilastokeskus (Kansantalouden tilinpito)</a:t>
            </a:r>
            <a:endParaRPr lang="en-GB" sz="1100" dirty="0">
              <a:solidFill>
                <a:srgbClr val="002664"/>
              </a:solidFill>
              <a:ea typeface="ＭＳ Ｐゴシック" pitchFamily="34" charset="-128"/>
              <a:cs typeface="Arial Unicode MS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1224335" y="1871811"/>
            <a:ext cx="1576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b="1" dirty="0" smtClean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Euroa/työntekijä</a:t>
            </a:r>
            <a:endParaRPr lang="en-GB" sz="1400" b="1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96706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EE14B4-DB79-46E0-94CE-9D74F2993284}" type="datetime1">
              <a:rPr lang="fi-FI" smtClean="0"/>
              <a:t>5.9.2016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Julkisen sektorin bkt-suhteen palauttaminen vaatii 10-15 miljardin euron menoleikkauksia</a:t>
            </a:r>
            <a:r>
              <a:rPr lang="fi-FI" sz="3200" dirty="0">
                <a:solidFill>
                  <a:srgbClr val="002664"/>
                </a:solidFill>
              </a:rPr>
              <a:t/>
            </a:r>
            <a:br>
              <a:rPr lang="fi-FI" sz="3200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Verojen kiristäminen on ollut väärä ratkaisu tähän ongelmaan </a:t>
            </a:r>
            <a:endParaRPr lang="fi-FI" sz="2000" dirty="0"/>
          </a:p>
        </p:txBody>
      </p:sp>
      <p:graphicFrame>
        <p:nvGraphicFramePr>
          <p:cNvPr id="5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303712"/>
              </p:ext>
            </p:extLst>
          </p:nvPr>
        </p:nvGraphicFramePr>
        <p:xfrm>
          <a:off x="432247" y="1859343"/>
          <a:ext cx="9145016" cy="442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1440359" y="6480326"/>
            <a:ext cx="49020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OECD,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Economic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Outlook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2016 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792287" y="1655787"/>
            <a:ext cx="4507901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Julkiset menot suhteessa bruttokansantuotteeseen, %</a:t>
            </a:r>
          </a:p>
        </p:txBody>
      </p:sp>
    </p:spTree>
    <p:extLst>
      <p:ext uri="{BB962C8B-B14F-4D97-AF65-F5344CB8AC3E}">
        <p14:creationId xmlns:p14="http://schemas.microsoft.com/office/powerpoint/2010/main" val="4141788657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</a:t>
            </a:r>
            <a:r>
              <a:rPr lang="fi-FI" dirty="0" smtClean="0"/>
              <a:t>vaihtotase on jäänyt kilpailijamaista</a:t>
            </a:r>
            <a:br>
              <a:rPr lang="fi-FI" dirty="0" smtClean="0"/>
            </a:br>
            <a:r>
              <a:rPr lang="fi-FI" sz="2000" b="0" dirty="0" smtClean="0"/>
              <a:t>Tuontihintojen aleneminen kaunistaa nyt Suomenkin vaihtotasetta </a:t>
            </a:r>
            <a:endParaRPr lang="en-GB" sz="2000" b="0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673670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9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BBF2ED-6419-446A-ABBF-497F08B49115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7844098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Pk-yritysten suoraa ulkomaanvientiä on </a:t>
            </a:r>
            <a:r>
              <a:rPr lang="fi-FI" dirty="0" smtClean="0"/>
              <a:t>kasvatettava</a:t>
            </a:r>
            <a:br>
              <a:rPr lang="fi-FI" dirty="0" smtClean="0"/>
            </a:br>
            <a:r>
              <a:rPr lang="fi-FI" sz="2000" b="0" dirty="0">
                <a:solidFill>
                  <a:srgbClr val="002060"/>
                </a:solidFill>
              </a:rPr>
              <a:t>Erikokoisten yritysten* osuus tavaraviennin arvosta </a:t>
            </a:r>
            <a:r>
              <a:rPr lang="fi-FI" sz="2000" b="0" dirty="0" smtClean="0">
                <a:solidFill>
                  <a:srgbClr val="002060"/>
                </a:solidFill>
              </a:rPr>
              <a:t>2013</a:t>
            </a:r>
            <a:endParaRPr lang="fi-FI" b="0" dirty="0">
              <a:solidFill>
                <a:srgbClr val="002060"/>
              </a:solidFill>
            </a:endParaRP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9001199" y="3095947"/>
            <a:ext cx="1187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i-FI" sz="1400" dirty="0" smtClean="0">
                <a:solidFill>
                  <a:srgbClr val="002664"/>
                </a:solidFill>
                <a:ea typeface="Arial Unicode MS"/>
                <a:cs typeface="Arial Unicode MS"/>
              </a:rPr>
              <a:t>Henkilöstöä</a:t>
            </a:r>
            <a:endParaRPr lang="fi-FI" sz="1400" dirty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52327" y="1628151"/>
            <a:ext cx="31454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dirty="0">
                <a:solidFill>
                  <a:srgbClr val="002664"/>
                </a:solidFill>
                <a:ea typeface="Arial Unicode MS"/>
                <a:cs typeface="Arial Unicode MS"/>
              </a:rPr>
              <a:t>Osuus maan koko </a:t>
            </a:r>
            <a:r>
              <a:rPr lang="fi-FI" sz="1200" dirty="0" smtClean="0">
                <a:solidFill>
                  <a:srgbClr val="002664"/>
                </a:solidFill>
                <a:ea typeface="Arial Unicode MS"/>
                <a:cs typeface="Arial Unicode MS"/>
              </a:rPr>
              <a:t>tavaraviennin arvosta, </a:t>
            </a:r>
            <a:r>
              <a:rPr lang="fi-FI" sz="1200" dirty="0">
                <a:solidFill>
                  <a:srgbClr val="002664"/>
                </a:solidFill>
                <a:ea typeface="Arial Unicode MS"/>
                <a:cs typeface="Arial Unicode MS"/>
              </a:rPr>
              <a:t>%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68351" y="6179858"/>
            <a:ext cx="629691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*) Vertailussa yritysten koko perustuu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niiden </a:t>
            </a:r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henkilöstön määrään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. Niitä vientiyrityksiä, joilta ei ole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tiedossa henkilöstön määrää, ei ole otettu vertailussa huomioon.</a:t>
            </a:r>
          </a:p>
          <a:p>
            <a:r>
              <a:rPr lang="fi-FI" sz="1100" dirty="0" smtClean="0">
                <a:solidFill>
                  <a:srgbClr val="003976"/>
                </a:solidFill>
                <a:ea typeface="Arial Unicode MS"/>
                <a:cs typeface="Arial Unicode MS"/>
              </a:rPr>
              <a:t>Lähde</a:t>
            </a:r>
            <a:r>
              <a:rPr lang="fi-FI" sz="1100" dirty="0">
                <a:solidFill>
                  <a:srgbClr val="003976"/>
                </a:solidFill>
                <a:ea typeface="Arial Unicode MS"/>
                <a:cs typeface="Arial Unicode MS"/>
              </a:rPr>
              <a:t>: </a:t>
            </a:r>
            <a:r>
              <a:rPr lang="fi-FI" sz="1100" dirty="0" smtClean="0">
                <a:solidFill>
                  <a:srgbClr val="003976"/>
                </a:solidFill>
                <a:ea typeface="Arial Unicode MS"/>
                <a:cs typeface="Arial Unicode MS"/>
              </a:rPr>
              <a:t>OECD, Trade </a:t>
            </a:r>
            <a:r>
              <a:rPr lang="fi-FI" sz="1100" dirty="0" err="1">
                <a:solidFill>
                  <a:srgbClr val="003976"/>
                </a:solidFill>
                <a:ea typeface="Arial Unicode MS"/>
                <a:cs typeface="Arial Unicode MS"/>
              </a:rPr>
              <a:t>by</a:t>
            </a:r>
            <a:r>
              <a:rPr lang="fi-FI" sz="1100" dirty="0">
                <a:solidFill>
                  <a:srgbClr val="003976"/>
                </a:solidFill>
                <a:ea typeface="Arial Unicode MS"/>
                <a:cs typeface="Arial Unicode MS"/>
              </a:rPr>
              <a:t> Enterprise </a:t>
            </a:r>
            <a:r>
              <a:rPr lang="fi-FI" sz="1100" dirty="0" err="1" smtClean="0">
                <a:solidFill>
                  <a:srgbClr val="003976"/>
                </a:solidFill>
                <a:ea typeface="Arial Unicode MS"/>
                <a:cs typeface="Arial Unicode MS"/>
              </a:rPr>
              <a:t>Characteristics</a:t>
            </a:r>
            <a:endParaRPr lang="fi-FI" sz="1100" dirty="0">
              <a:solidFill>
                <a:srgbClr val="003976"/>
              </a:solidFill>
              <a:ea typeface="Arial Unicode MS"/>
              <a:cs typeface="Arial Unicode MS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BC7615-592D-46D9-B7F3-3BF82A107A68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86912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152490"/>
              </p:ext>
            </p:extLst>
          </p:nvPr>
        </p:nvGraphicFramePr>
        <p:xfrm>
          <a:off x="360239" y="1626548"/>
          <a:ext cx="9505056" cy="406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255" y="262700"/>
            <a:ext cx="9433047" cy="1008000"/>
          </a:xfrm>
        </p:spPr>
        <p:txBody>
          <a:bodyPr/>
          <a:lstStyle/>
          <a:p>
            <a:r>
              <a:rPr lang="fi-FI" dirty="0"/>
              <a:t>Pk-yrityksiä on kannustettava lisäämään omaa vientiään ulkomaille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00" b="0" dirty="0"/>
              <a:t>Erikokoisten yritysten osuus Suomen koko tavaraviennistä, %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10972" y="5688235"/>
            <a:ext cx="5925763" cy="114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060"/>
                </a:solidFill>
              </a:rPr>
              <a:t>*) Vertailussa yritysten koko perustuu Tilastokeskuksen määritelmiin: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Mikroyritys</a:t>
            </a:r>
            <a:r>
              <a:rPr lang="fi-FI" sz="1100" b="0" dirty="0">
                <a:solidFill>
                  <a:srgbClr val="002060"/>
                </a:solidFill>
              </a:rPr>
              <a:t>: henkilöstöä 0-9, liikevaihto 0-2 milj. euroa tai tase 0-2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Pieni yritys</a:t>
            </a:r>
            <a:r>
              <a:rPr lang="fi-FI" sz="1100" b="0" dirty="0">
                <a:solidFill>
                  <a:srgbClr val="002060"/>
                </a:solidFill>
              </a:rPr>
              <a:t>: henkilöstöä 10-49, liikevaihto 2-10 milj. euroa tai tase 2-10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Keskisuuri yritys</a:t>
            </a:r>
            <a:r>
              <a:rPr lang="fi-FI" sz="1100" b="0" dirty="0">
                <a:solidFill>
                  <a:srgbClr val="002060"/>
                </a:solidFill>
              </a:rPr>
              <a:t>: henkilöstöä 50-249, liikevaihto 10-50 milj. euroa tai tase 10-43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Suuri yritys</a:t>
            </a:r>
            <a:r>
              <a:rPr lang="fi-FI" sz="1100" b="0" dirty="0">
                <a:solidFill>
                  <a:srgbClr val="002060"/>
                </a:solidFill>
              </a:rPr>
              <a:t>: henkilöstöä 250-, liikevaihto yli 50 milj. euroa tai tase yli 43 milj. euroa.   </a:t>
            </a:r>
          </a:p>
          <a:p>
            <a:r>
              <a:rPr lang="fi-FI" sz="1100" b="0" dirty="0">
                <a:solidFill>
                  <a:srgbClr val="002060"/>
                </a:solidFill>
              </a:rPr>
              <a:t>Lähde: Tullihallitus, Tavaroiden ulkomaankauppa yritysten kokoluokittain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A41F95-4DFC-4309-991F-F5779C332954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450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197960"/>
              </p:ext>
            </p:extLst>
          </p:nvPr>
        </p:nvGraphicFramePr>
        <p:xfrm>
          <a:off x="437640" y="1727795"/>
          <a:ext cx="8444769" cy="450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255" y="262700"/>
            <a:ext cx="9269213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Viennin osuus liikevaihdosta vaihtelee paljon teknologiateollisuudessa Suomessa</a:t>
            </a:r>
            <a:br>
              <a:rPr lang="fi-FI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Teknologiateollisuus ry:n jäsenyritysten vientiosuus vuonna </a:t>
            </a:r>
            <a:r>
              <a:rPr lang="fi-FI" sz="2000" b="0" dirty="0" smtClean="0">
                <a:solidFill>
                  <a:srgbClr val="002664"/>
                </a:solidFill>
              </a:rPr>
              <a:t>2014, </a:t>
            </a:r>
            <a:r>
              <a:rPr lang="fi-FI" sz="2000" b="0" dirty="0">
                <a:solidFill>
                  <a:srgbClr val="002664"/>
                </a:solidFill>
              </a:rPr>
              <a:t>%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68220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00399" y="6124252"/>
            <a:ext cx="5001713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</a:t>
            </a:r>
            <a:endParaRPr lang="fi-FI" sz="1209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8641159" y="2807915"/>
            <a:ext cx="1451038" cy="2325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Viennin 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liikevaihdosta: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mediaani </a:t>
            </a:r>
            <a:r>
              <a:rPr lang="fi-FI" sz="1209" dirty="0" smtClean="0">
                <a:solidFill>
                  <a:srgbClr val="002060"/>
                </a:solidFill>
                <a:ea typeface="ＭＳ Ｐゴシック" pitchFamily="34" charset="-128"/>
              </a:rPr>
              <a:t>14 </a:t>
            </a: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%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22 %:lla ei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lainkaan omaa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vientiä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35 %:lla omaa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vientiä </a:t>
            </a:r>
            <a:r>
              <a:rPr lang="fi-FI" sz="1209" dirty="0" smtClean="0">
                <a:solidFill>
                  <a:srgbClr val="002060"/>
                </a:solidFill>
                <a:ea typeface="ＭＳ Ｐゴシック" pitchFamily="34" charset="-128"/>
              </a:rPr>
              <a:t>0-5 </a:t>
            </a: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liikevaihdosta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F591E63-B312-4B47-8BBA-38185A3A5DFF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2013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Cleantech</a:t>
            </a:r>
            <a:endParaRPr lang="fi-FI" dirty="0"/>
          </a:p>
          <a:p>
            <a:pPr lvl="1"/>
            <a:r>
              <a:rPr lang="fi-FI" dirty="0"/>
              <a:t>energiaa säästävät ja vähäpäästöisemmät teknologiat</a:t>
            </a:r>
          </a:p>
          <a:p>
            <a:pPr lvl="1"/>
            <a:r>
              <a:rPr lang="fi-FI" dirty="0"/>
              <a:t>puhtaan käyttöveden ja jätevesien tehokkaamman puhdistuksen mahdollistavat teknologiat</a:t>
            </a:r>
          </a:p>
          <a:p>
            <a:r>
              <a:rPr lang="fi-FI" dirty="0"/>
              <a:t>Kaivosteollisuuden ja malmien jatkojalostuksen tuomat uudet mahdollisuudet </a:t>
            </a:r>
          </a:p>
          <a:p>
            <a:r>
              <a:rPr lang="fi-FI" dirty="0"/>
              <a:t>Ohjelmistot ja pelit</a:t>
            </a:r>
          </a:p>
          <a:p>
            <a:r>
              <a:rPr lang="fi-FI" dirty="0"/>
              <a:t>Lääketieteellinen teknologia ja palvelut</a:t>
            </a:r>
          </a:p>
          <a:p>
            <a:r>
              <a:rPr lang="fi-FI" dirty="0"/>
              <a:t>Suomi globaalien konesalien sijaintipaikkana (pilvipalvelut)</a:t>
            </a:r>
          </a:p>
          <a:p>
            <a:r>
              <a:rPr lang="fi-FI" dirty="0"/>
              <a:t>Teollisuutta palveleva suunnittelutyö</a:t>
            </a:r>
          </a:p>
          <a:p>
            <a:r>
              <a:rPr lang="fi-FI" dirty="0"/>
              <a:t>Autoteollisuuden murros</a:t>
            </a:r>
          </a:p>
          <a:p>
            <a:r>
              <a:rPr lang="fi-FI" dirty="0"/>
              <a:t>Älyä tuotteissa, pakkauksissa, koneissa ja laitteissa (anturointi, </a:t>
            </a:r>
            <a:r>
              <a:rPr lang="fi-FI" dirty="0" err="1"/>
              <a:t>gps</a:t>
            </a:r>
            <a:r>
              <a:rPr lang="fi-FI" dirty="0"/>
              <a:t>, ohjattavuus, valvonta...) </a:t>
            </a:r>
          </a:p>
          <a:p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Uusia liiketoimintamahdollisuuksia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E02920-F929-4735-BD9D-949768FB1FAB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402887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44514" y="2879923"/>
            <a:ext cx="8642350" cy="2232249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Suomen jäykkä palkkamalli ja työlainsäädäntö heikentävät jatkuvasti kustannuskilpailukykyä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F4BD9-3DA8-42CC-BA8D-F99E1E4EDA86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5474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Teollisuuden työpaikkoja Suomessa on kadonnut </a:t>
            </a:r>
            <a:r>
              <a:rPr lang="fi-FI" dirty="0" smtClean="0"/>
              <a:t>noin 100 </a:t>
            </a:r>
            <a:r>
              <a:rPr lang="fi-FI" dirty="0"/>
              <a:t>000 vuoden 2008 jälkeen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00" b="0" dirty="0"/>
              <a:t>Teollisuus tuo kuitenkin </a:t>
            </a:r>
            <a:r>
              <a:rPr lang="fi-FI" sz="2000" b="0" dirty="0" smtClean="0"/>
              <a:t>80 </a:t>
            </a:r>
            <a:r>
              <a:rPr lang="fi-FI" sz="2000" b="0" dirty="0"/>
              <a:t>% Suomen vientituloista 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92828"/>
            <a:ext cx="4935082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9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fi-FI" sz="1100" dirty="0" err="1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Eurostat</a:t>
            </a: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/ Kansantalouden tilinpito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330624"/>
              </p:ext>
            </p:extLst>
          </p:nvPr>
        </p:nvGraphicFramePr>
        <p:xfrm>
          <a:off x="431800" y="1746334"/>
          <a:ext cx="9502775" cy="451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F8FDE0-CDCD-4CEB-B76D-42777028CE43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9098089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Koko elinkeinoelämän työpaikat Suomessa ovat vähentyneet tuntuvasti</a:t>
            </a:r>
            <a:endParaRPr lang="fi-FI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699098"/>
              </p:ext>
            </p:extLst>
          </p:nvPr>
        </p:nvGraphicFramePr>
        <p:xfrm>
          <a:off x="360239" y="1727795"/>
          <a:ext cx="9145016" cy="458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440359" y="6480326"/>
            <a:ext cx="4499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tilinpito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008311" y="1641619"/>
            <a:ext cx="170292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</a:rPr>
              <a:t>Tuhatta työpaikkaa</a:t>
            </a:r>
            <a:endParaRPr lang="fi-FI" sz="1411" dirty="0">
              <a:solidFill>
                <a:srgbClr val="002060"/>
              </a:solidFill>
              <a:ea typeface="Arial Unicode MS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662498-3213-4174-BE6C-6AF8425649ED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0412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Työttömien</a:t>
            </a:r>
            <a:r>
              <a:rPr lang="en-GB" dirty="0" smtClean="0"/>
              <a:t> </a:t>
            </a:r>
            <a:r>
              <a:rPr lang="en-GB" dirty="0" err="1" smtClean="0"/>
              <a:t>työnhakijoiden</a:t>
            </a:r>
            <a:r>
              <a:rPr lang="en-GB" dirty="0" smtClean="0"/>
              <a:t> </a:t>
            </a:r>
            <a:r>
              <a:rPr lang="en-GB" dirty="0" err="1" smtClean="0"/>
              <a:t>määrä</a:t>
            </a:r>
            <a:r>
              <a:rPr lang="en-GB" dirty="0" smtClean="0"/>
              <a:t> </a:t>
            </a:r>
            <a:r>
              <a:rPr lang="en-GB" dirty="0" err="1" smtClean="0"/>
              <a:t>Suomessa</a:t>
            </a:r>
            <a:r>
              <a:rPr lang="en-GB" dirty="0" smtClean="0"/>
              <a:t> on </a:t>
            </a:r>
            <a:r>
              <a:rPr lang="en-GB" dirty="0" err="1" smtClean="0"/>
              <a:t>korkealla</a:t>
            </a:r>
            <a:r>
              <a:rPr lang="en-GB" dirty="0" smtClean="0"/>
              <a:t> </a:t>
            </a:r>
            <a:r>
              <a:rPr lang="en-GB" dirty="0" err="1" smtClean="0"/>
              <a:t>tasolla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92828"/>
            <a:ext cx="4935082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9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fi-FI" sz="11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TEM</a:t>
            </a:r>
            <a:endParaRPr lang="fi-FI" sz="1100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569410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EB225F-16C1-4E05-ABBC-5FD42211C3D6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893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tavaravienti Suomesta alueittain </a:t>
            </a:r>
            <a:r>
              <a:rPr lang="fi-FI" dirty="0" smtClean="0"/>
              <a:t>2015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Tavaravienti yhteensä </a:t>
            </a:r>
            <a:r>
              <a:rPr lang="fi-FI" sz="2016" b="0" dirty="0" smtClean="0"/>
              <a:t>26,7 </a:t>
            </a:r>
            <a:r>
              <a:rPr lang="fi-FI" sz="2016" b="0" dirty="0"/>
              <a:t>mrd. euroa*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76792" y="1453465"/>
            <a:ext cx="9220767" cy="4789931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939102" y="2545110"/>
            <a:ext cx="1591708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Pohjois-Amerikka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2,6 mrd. €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9,6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348918" y="2420260"/>
            <a:ext cx="1477000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Länsi-Eurooppa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14,4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mrd. €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53,7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861310" y="3409077"/>
            <a:ext cx="1548794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Lähi- ja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Keski-Itä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0,7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mrd. € 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2,5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972582" y="3745105"/>
            <a:ext cx="998991" cy="743665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Aasia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3,8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mrd. €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14,4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466412" y="3766145"/>
            <a:ext cx="997160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Afrikka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0,5 mrd. €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1,9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411693" y="5006773"/>
            <a:ext cx="2013385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Etelä- ja Väli-Amerikka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0,9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3,3 %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5650018" y="2498714"/>
            <a:ext cx="1990767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Keski- ja Itä-Eurooppa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3,8 mrd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. €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14,6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1327989" y="6392005"/>
            <a:ext cx="60239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*) Tavaraviennin lisäksi alan yrityksillä oli </a:t>
            </a:r>
            <a:r>
              <a:rPr lang="fi-FI" sz="1100" b="0" dirty="0" smtClean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palveluvientiä noin 11 miljardia </a:t>
            </a: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euroa.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Lähde: Tullihallitus, Tilastokeskus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AD2555D-9475-4164-9DF0-C48E91A499FB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2368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078810"/>
              </p:ext>
            </p:extLst>
          </p:nvPr>
        </p:nvGraphicFramePr>
        <p:xfrm>
          <a:off x="431653" y="1658433"/>
          <a:ext cx="8657109" cy="4410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304008" y="6048275"/>
            <a:ext cx="7257574" cy="78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*) EKP:n harmonisoidussa kustannuskilpailukykymittarissa kunkin maan keskimääräinen </a:t>
            </a:r>
            <a:r>
              <a:rPr lang="fi-FI" sz="1100" dirty="0" smtClean="0">
                <a:solidFill>
                  <a:srgbClr val="002664"/>
                </a:solidFill>
              </a:rPr>
              <a:t>toteutunut valuuttakurssi </a:t>
            </a:r>
            <a:r>
              <a:rPr lang="fi-FI" sz="1100" dirty="0">
                <a:solidFill>
                  <a:srgbClr val="002664"/>
                </a:solidFill>
              </a:rPr>
              <a:t>lasketaan 20-30 tärkeimmän vientimaan valuuttakurssipainoilla sekä koko talouden yksikkötyökustannusten kehityksellä.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tammi-maaliskuu 2016, </a:t>
            </a:r>
            <a:r>
              <a:rPr lang="fi-FI" sz="1100" dirty="0">
                <a:solidFill>
                  <a:srgbClr val="002060"/>
                </a:solidFill>
              </a:rPr>
              <a:t>Lähde: Euroopan keskuspankki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648763" y="1489595"/>
            <a:ext cx="652798" cy="33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512">
                <a:solidFill>
                  <a:srgbClr val="000000"/>
                </a:solidFill>
              </a:rPr>
              <a:t>  </a:t>
            </a:r>
            <a:endParaRPr lang="fi-FI" sz="1512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402374" y="4689584"/>
            <a:ext cx="4185585" cy="31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28" tIns="46064" rIns="92128" bIns="46064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>
                <a:solidFill>
                  <a:srgbClr val="000000"/>
                </a:solidFill>
              </a:rPr>
              <a:t>       </a:t>
            </a:r>
            <a:endParaRPr lang="fi-FI" sz="1310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8876762" y="3383988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8876762" y="1961419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8895961" y="2310949"/>
            <a:ext cx="1403195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hinta</a:t>
            </a:r>
            <a:r>
              <a:rPr lang="en-US" sz="1209" b="1" dirty="0" smtClean="0">
                <a:solidFill>
                  <a:srgbClr val="002060"/>
                </a:solidFill>
              </a:rPr>
              <a:t>- ja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heikkenee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860013" y="1631186"/>
            <a:ext cx="1137705" cy="30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3976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8886361" y="3429193"/>
            <a:ext cx="1422394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hinta</a:t>
            </a:r>
            <a:r>
              <a:rPr lang="en-US" sz="1209" b="1" dirty="0" smtClean="0">
                <a:solidFill>
                  <a:srgbClr val="002060"/>
                </a:solidFill>
              </a:rPr>
              <a:t>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smtClean="0">
                <a:solidFill>
                  <a:srgbClr val="002060"/>
                </a:solidFill>
              </a:rPr>
              <a:t>ja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paranee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202393" y="368497"/>
            <a:ext cx="8743968" cy="44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74" tIns="50886" rIns="101774" bIns="50886" anchor="ctr"/>
          <a:lstStyle/>
          <a:p>
            <a:pPr defTabSz="1124439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2016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Suomen</a:t>
            </a:r>
            <a:r>
              <a:rPr lang="en-GB" dirty="0" smtClean="0"/>
              <a:t> </a:t>
            </a:r>
            <a:r>
              <a:rPr lang="en-GB" dirty="0" err="1" smtClean="0"/>
              <a:t>kustannuskilpailukyky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parane</a:t>
            </a:r>
            <a:r>
              <a:rPr lang="en-GB" dirty="0" smtClean="0"/>
              <a:t> </a:t>
            </a:r>
            <a:r>
              <a:rPr lang="en-GB" dirty="0" err="1" smtClean="0"/>
              <a:t>toivotusti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Yksikkötyökustannukset</a:t>
            </a:r>
            <a:r>
              <a:rPr lang="en-GB" sz="2000" b="0" dirty="0" smtClean="0"/>
              <a:t> = </a:t>
            </a:r>
            <a:r>
              <a:rPr lang="en-GB" sz="2000" b="0" dirty="0" err="1" smtClean="0"/>
              <a:t>työvoimakustannukset</a:t>
            </a:r>
            <a:r>
              <a:rPr lang="en-GB" sz="2000" b="0" dirty="0" smtClean="0"/>
              <a:t> / </a:t>
            </a:r>
            <a:r>
              <a:rPr lang="en-GB" sz="2000" b="0" dirty="0" err="1" smtClean="0"/>
              <a:t>tuottavuus</a:t>
            </a:r>
            <a:r>
              <a:rPr lang="en-GB" sz="2000" b="0" dirty="0" smtClean="0"/>
              <a:t>, ml. </a:t>
            </a:r>
            <a:r>
              <a:rPr lang="en-GB" sz="2000" b="0" dirty="0" err="1" smtClean="0"/>
              <a:t>kunkin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maan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toteutuneet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valuuttakurssit</a:t>
            </a:r>
            <a:endParaRPr lang="en-GB" sz="2000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22461"/>
              </p:ext>
            </p:extLst>
          </p:nvPr>
        </p:nvGraphicFramePr>
        <p:xfrm>
          <a:off x="936305" y="5181289"/>
          <a:ext cx="7776862" cy="311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3995"/>
                <a:gridCol w="673995"/>
                <a:gridCol w="673995"/>
                <a:gridCol w="673995"/>
                <a:gridCol w="622147"/>
                <a:gridCol w="673995"/>
                <a:gridCol w="673995"/>
                <a:gridCol w="622149"/>
                <a:gridCol w="622149"/>
                <a:gridCol w="622149"/>
                <a:gridCol w="622149"/>
                <a:gridCol w="622149"/>
              </a:tblGrid>
              <a:tr h="31158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99DC666-B39A-4B65-866E-B1E68DBD7209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1634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504255" y="1632060"/>
          <a:ext cx="8784976" cy="457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260338" y="6205233"/>
            <a:ext cx="7704856" cy="59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*) EKP:n harmonisoidussa kustannuskilpailukykymittarissa kunkin maan keskimääräinen </a:t>
            </a:r>
            <a:r>
              <a:rPr lang="fi-FI" sz="1100" dirty="0" smtClean="0">
                <a:solidFill>
                  <a:srgbClr val="002664"/>
                </a:solidFill>
              </a:rPr>
              <a:t>toteutunut valuuttakurssi </a:t>
            </a:r>
            <a:r>
              <a:rPr lang="fi-FI" sz="1100" dirty="0">
                <a:solidFill>
                  <a:srgbClr val="002664"/>
                </a:solidFill>
              </a:rPr>
              <a:t>lasketaan 20-30 tärkeimmän vientimaan valuuttakurssipainoilla sekä koko talouden yksikkötyökustannusten kehityksellä.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tammi-maaliskuu 2016, </a:t>
            </a:r>
            <a:r>
              <a:rPr lang="fi-FI" sz="1100" dirty="0">
                <a:solidFill>
                  <a:srgbClr val="002060"/>
                </a:solidFill>
              </a:rPr>
              <a:t>Lähde: Euroopan keskuspankki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263404" y="1708351"/>
            <a:ext cx="580177" cy="29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344">
                <a:solidFill>
                  <a:srgbClr val="000000"/>
                </a:solidFill>
              </a:rPr>
              <a:t>  </a:t>
            </a:r>
            <a:endParaRPr lang="fi-FI" sz="1344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378167" y="4552349"/>
            <a:ext cx="3719951" cy="27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79" tIns="40940" rIns="81879" bIns="4094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54" dirty="0">
                <a:solidFill>
                  <a:srgbClr val="000000"/>
                </a:solidFill>
              </a:rPr>
              <a:t>       </a:t>
            </a:r>
            <a:endParaRPr lang="fi-FI" sz="1164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9316383" y="3378952"/>
            <a:ext cx="0" cy="902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9316383" y="2135620"/>
            <a:ext cx="0" cy="1032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9288701" y="2265019"/>
            <a:ext cx="1247093" cy="9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Suomen</a:t>
            </a:r>
            <a:r>
              <a:rPr lang="en-US" sz="1074" b="1" dirty="0" smtClean="0">
                <a:solidFill>
                  <a:srgbClr val="00206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hinta</a:t>
            </a:r>
            <a:r>
              <a:rPr lang="en-US" sz="1074" b="1" dirty="0" smtClean="0">
                <a:solidFill>
                  <a:srgbClr val="002060"/>
                </a:solidFill>
              </a:rPr>
              <a:t>- ja 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kustannus</a:t>
            </a:r>
            <a:r>
              <a:rPr lang="en-US" sz="1074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kilpailukyky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heikkenee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961168" y="1616472"/>
            <a:ext cx="1098585" cy="29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2060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9299167" y="3380611"/>
            <a:ext cx="1264157" cy="9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Suomen</a:t>
            </a:r>
            <a:endParaRPr lang="en-US" sz="1074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hinta</a:t>
            </a:r>
            <a:r>
              <a:rPr lang="en-US" sz="1074" b="1" dirty="0" smtClean="0">
                <a:solidFill>
                  <a:srgbClr val="002060"/>
                </a:solidFill>
              </a:rPr>
              <a:t>- ja 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kustannus</a:t>
            </a:r>
            <a:r>
              <a:rPr lang="en-US" sz="1074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kilpailukyky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paranee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645422" y="711972"/>
            <a:ext cx="7771226" cy="39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2" tIns="45225" rIns="90452" bIns="45225" anchor="ctr"/>
          <a:lstStyle/>
          <a:p>
            <a:pPr defTabSz="9993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1792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2478E6-95F8-496C-A968-0410B33189AC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/>
              <a:t>Kilpailukykysopimus</a:t>
            </a:r>
            <a:r>
              <a:rPr lang="en-GB" dirty="0" smtClean="0"/>
              <a:t> </a:t>
            </a:r>
            <a:r>
              <a:rPr lang="en-GB" dirty="0" err="1" smtClean="0"/>
              <a:t>oli</a:t>
            </a:r>
            <a:r>
              <a:rPr lang="en-GB" dirty="0" smtClean="0"/>
              <a:t> </a:t>
            </a:r>
            <a:r>
              <a:rPr lang="en-GB" dirty="0" err="1" smtClean="0"/>
              <a:t>välttämätön</a:t>
            </a:r>
            <a:r>
              <a:rPr lang="en-GB" dirty="0" smtClean="0"/>
              <a:t> </a:t>
            </a:r>
            <a:r>
              <a:rPr lang="en-GB" dirty="0" err="1" smtClean="0"/>
              <a:t>aikaansaannos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sz="2000" b="0" dirty="0" smtClean="0"/>
              <a:t>Koko </a:t>
            </a:r>
            <a:r>
              <a:rPr lang="en-GB" sz="2000" b="0" dirty="0" err="1" smtClean="0"/>
              <a:t>kansantalouden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yksikkötyökustannukset</a:t>
            </a:r>
            <a:r>
              <a:rPr lang="en-GB" sz="2000" b="0" dirty="0" smtClean="0"/>
              <a:t> </a:t>
            </a:r>
            <a:r>
              <a:rPr lang="en-GB" sz="2000" b="0" dirty="0"/>
              <a:t>= </a:t>
            </a:r>
            <a:r>
              <a:rPr lang="en-GB" sz="2000" b="0" dirty="0" err="1"/>
              <a:t>työvoimakustannukset</a:t>
            </a:r>
            <a:r>
              <a:rPr lang="en-GB" sz="2000" b="0" dirty="0"/>
              <a:t> / </a:t>
            </a:r>
            <a:r>
              <a:rPr lang="en-GB" sz="2000" b="0" dirty="0" err="1"/>
              <a:t>tuottavuus</a:t>
            </a:r>
            <a:r>
              <a:rPr lang="en-GB" sz="2000" b="0" dirty="0"/>
              <a:t>, ml. </a:t>
            </a:r>
            <a:r>
              <a:rPr lang="en-GB" sz="2000" b="0" dirty="0" err="1"/>
              <a:t>kunkin</a:t>
            </a:r>
            <a:r>
              <a:rPr lang="en-GB" sz="2000" b="0" dirty="0"/>
              <a:t> </a:t>
            </a:r>
            <a:r>
              <a:rPr lang="en-GB" sz="2000" b="0" dirty="0" err="1"/>
              <a:t>maan</a:t>
            </a:r>
            <a:r>
              <a:rPr lang="en-GB" sz="2000" b="0" dirty="0"/>
              <a:t> </a:t>
            </a:r>
            <a:r>
              <a:rPr lang="en-GB" sz="2000" b="0" dirty="0" err="1" smtClean="0"/>
              <a:t>toteutuneet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valuuttakurssit</a:t>
            </a:r>
            <a:endParaRPr lang="en-GB" sz="2000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/>
          </p:nvPr>
        </p:nvGraphicFramePr>
        <p:xfrm>
          <a:off x="1080318" y="5115145"/>
          <a:ext cx="8136903" cy="4991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942"/>
                <a:gridCol w="571011"/>
                <a:gridCol w="571011"/>
                <a:gridCol w="571011"/>
                <a:gridCol w="499634"/>
                <a:gridCol w="571011"/>
                <a:gridCol w="499634"/>
                <a:gridCol w="571011"/>
                <a:gridCol w="499634"/>
                <a:gridCol w="571011"/>
                <a:gridCol w="571011"/>
                <a:gridCol w="499634"/>
                <a:gridCol w="571011"/>
                <a:gridCol w="538257"/>
                <a:gridCol w="532080"/>
              </a:tblGrid>
              <a:tr h="499125"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2014</a:t>
                      </a:r>
                      <a:endParaRPr lang="fi-FI" sz="13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411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728456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Työmarkkinaratkaisuilla on palautettava myös teollisuuden kustannuskilpailukyky </a:t>
            </a:r>
            <a:r>
              <a:rPr lang="fi-FI" sz="4032" b="0" dirty="0"/>
              <a:t/>
            </a:r>
            <a:br>
              <a:rPr lang="fi-FI" sz="4032" b="0" dirty="0"/>
            </a:br>
            <a:r>
              <a:rPr lang="fi-FI" sz="2000" b="0" dirty="0"/>
              <a:t>Työn hinnan kehitys on ristiriidassa tuottavuuden kehityksen kanssa </a:t>
            </a:r>
            <a:endParaRPr lang="fi-FI" sz="20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4750" y="6331655"/>
            <a:ext cx="5925763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tammi-maaliskuu 2016.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Eurostat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Quarterly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National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Accounts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/ Labour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Cost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Index</a:t>
            </a:r>
            <a:endParaRPr lang="fi-FI" sz="1209" b="0" dirty="0">
              <a:solidFill>
                <a:srgbClr val="002664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60013" y="1583779"/>
            <a:ext cx="1005239" cy="311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2005=100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58E238-409E-4DA6-B433-AE7D4D1EB5BA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3842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520242"/>
              </p:ext>
            </p:extLst>
          </p:nvPr>
        </p:nvGraphicFramePr>
        <p:xfrm>
          <a:off x="431800" y="1727200"/>
          <a:ext cx="9502775" cy="443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Yksikkötyökustannusten ongelma koskee yhtälailla teollisuutta </a:t>
            </a:r>
            <a:br>
              <a:rPr lang="fi-FI" dirty="0" smtClean="0"/>
            </a:br>
            <a:r>
              <a:rPr lang="fi-FI" sz="2000" b="0" dirty="0" smtClean="0"/>
              <a:t>Yksikkötyökustannukset = työvoimakustannukset / tuottavuus</a:t>
            </a:r>
            <a:endParaRPr lang="fi-FI" sz="2000" b="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8350" y="6321858"/>
            <a:ext cx="5925763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tammi-maaliskuu 2016.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Eurostat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Quarterly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National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Accounts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/ Labour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Cost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Index</a:t>
            </a:r>
            <a:endParaRPr lang="fi-FI" sz="1100" b="0" dirty="0">
              <a:solidFill>
                <a:srgbClr val="002664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65731" y="1610103"/>
            <a:ext cx="1096775" cy="309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11" dirty="0" smtClean="0">
                <a:solidFill>
                  <a:srgbClr val="002664"/>
                </a:solidFill>
              </a:rPr>
              <a:t>2005,I=100</a:t>
            </a:r>
            <a:endParaRPr lang="fi-FI" sz="1411" dirty="0">
              <a:solidFill>
                <a:srgbClr val="002664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9064139" y="3817000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9064139" y="2292192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061084" y="2366515"/>
            <a:ext cx="1161196" cy="10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teollisuuden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heikkenee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9073207" y="3817000"/>
            <a:ext cx="1170087" cy="10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teollisuuden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paranee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048194-0EDF-4E35-A2F5-CC705BA0C879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3385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396181" y="1724469"/>
          <a:ext cx="9502775" cy="453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palkankorotusten muutos Suomessa 2005-2014</a:t>
            </a:r>
            <a:endParaRPr lang="fi-FI" sz="2000" dirty="0">
              <a:solidFill>
                <a:srgbClr val="00206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499137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792287" y="1583779"/>
            <a:ext cx="83529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%-yksikköä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8C1CA6D-2DA5-42A0-9983-431062FED459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63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</a:t>
            </a:r>
            <a:r>
              <a:rPr lang="fi-FI" dirty="0">
                <a:solidFill>
                  <a:schemeClr val="accent2"/>
                </a:solidFill>
              </a:rPr>
              <a:t>palkankorotusten muutos </a:t>
            </a:r>
            <a:r>
              <a:rPr lang="fi-FI" dirty="0" smtClean="0">
                <a:solidFill>
                  <a:schemeClr val="accent2"/>
                </a:solidFill>
              </a:rPr>
              <a:t>Saksassa 2005-2014</a:t>
            </a:r>
            <a:endParaRPr lang="fi-FI" sz="1800" dirty="0">
              <a:solidFill>
                <a:schemeClr val="accent1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510461" y="6464595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792287" y="1583779"/>
            <a:ext cx="83529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%-yksikköä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446C1F-33D4-4B3E-9611-66C0DC2CFA97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09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001447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palkankorotusten muutos Suomessa ja Saksassa</a:t>
            </a:r>
            <a:br>
              <a:rPr lang="fi-FI" dirty="0" smtClean="0">
                <a:solidFill>
                  <a:schemeClr val="accent2"/>
                </a:solidFill>
              </a:rPr>
            </a:br>
            <a:r>
              <a:rPr lang="fi-FI" sz="2000" b="0" dirty="0" smtClean="0">
                <a:solidFill>
                  <a:schemeClr val="accent2"/>
                </a:solidFill>
              </a:rPr>
              <a:t>Suomen jäykkä palkkamalli on heikentänyt Suomen kustannuskilpailukykyä</a:t>
            </a:r>
            <a:endParaRPr lang="fi-FI" sz="1800" dirty="0">
              <a:solidFill>
                <a:schemeClr val="accent1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519751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cxnSp>
        <p:nvCxnSpPr>
          <p:cNvPr id="11" name="Suora nuoliyhdysviiva 10"/>
          <p:cNvCxnSpPr/>
          <p:nvPr/>
        </p:nvCxnSpPr>
        <p:spPr>
          <a:xfrm>
            <a:off x="9279187" y="2175957"/>
            <a:ext cx="0" cy="302433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/>
          <p:cNvSpPr txBox="1"/>
          <p:nvPr/>
        </p:nvSpPr>
        <p:spPr>
          <a:xfrm>
            <a:off x="9289231" y="3458040"/>
            <a:ext cx="86409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 smtClean="0">
                <a:solidFill>
                  <a:srgbClr val="002964"/>
                </a:solidFill>
              </a:rPr>
              <a:t>13 %-yks. 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60013" y="1628577"/>
            <a:ext cx="8645242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TES-korotukset ylittävät/alittavat palkankorotukset kumulatiivisesti 2005-2014, %-yksikköä.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69CCE9-1D13-4D0F-A9EC-5F6BC5143C80}" type="datetime1">
              <a:rPr lang="fi-FI" smtClean="0">
                <a:solidFill>
                  <a:srgbClr val="B1BEB9"/>
                </a:solidFill>
              </a:rPr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92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Teknologiateollisuudessa* työvoimakustannukset ovat nousseet eniten Suomessa 2008-2012</a:t>
            </a:r>
            <a:endParaRPr lang="fi-FI" sz="1600" dirty="0">
              <a:solidFill>
                <a:schemeClr val="accent1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642488"/>
              </p:ext>
            </p:extLst>
          </p:nvPr>
        </p:nvGraphicFramePr>
        <p:xfrm>
          <a:off x="431800" y="1727200"/>
          <a:ext cx="9502775" cy="446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/>
          <p:cNvSpPr txBox="1"/>
          <p:nvPr/>
        </p:nvSpPr>
        <p:spPr>
          <a:xfrm>
            <a:off x="720279" y="1588928"/>
            <a:ext cx="194421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400" spc="-40" dirty="0" err="1" smtClean="0">
                <a:solidFill>
                  <a:srgbClr val="002964"/>
                </a:solidFill>
              </a:rPr>
              <a:t>Muutos</a:t>
            </a:r>
            <a:r>
              <a:rPr lang="en-GB" sz="1400" spc="-40" dirty="0" smtClean="0">
                <a:solidFill>
                  <a:srgbClr val="002964"/>
                </a:solidFill>
              </a:rPr>
              <a:t> 2008-2012, %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68351" y="6336890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*)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Pl</a:t>
            </a:r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. metallien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jalostus, tietotekniikka-ala sekä suunnittelu- ja konsultointi</a:t>
            </a:r>
          </a:p>
          <a:p>
            <a:pPr defTabSz="914400"/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Lähde: </a:t>
            </a:r>
            <a:r>
              <a:rPr lang="fi-FI" sz="1100" dirty="0" err="1" smtClean="0">
                <a:solidFill>
                  <a:srgbClr val="002664"/>
                </a:solidFill>
                <a:ea typeface="Arial Unicode MS"/>
                <a:cs typeface="Arial Unicode MS"/>
              </a:rPr>
              <a:t>Eurostat</a:t>
            </a:r>
            <a:endParaRPr lang="fi-FI" sz="1100" dirty="0" smtClean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43A00A-172B-4C93-91CA-16FB8520DA29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4258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Työvoimakustannukset ovat korkealla tasolla teknologiateollisuudessa* Suomessa 2012</a:t>
            </a:r>
            <a:endParaRPr lang="fi-FI" sz="1600" dirty="0">
              <a:solidFill>
                <a:schemeClr val="accent1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936155"/>
              </p:ext>
            </p:extLst>
          </p:nvPr>
        </p:nvGraphicFramePr>
        <p:xfrm>
          <a:off x="431800" y="1727200"/>
          <a:ext cx="9502775" cy="460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/>
          <p:cNvSpPr txBox="1"/>
          <p:nvPr/>
        </p:nvSpPr>
        <p:spPr>
          <a:xfrm>
            <a:off x="792287" y="1655672"/>
            <a:ext cx="1656184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400" spc="-40" dirty="0" err="1" smtClean="0">
                <a:solidFill>
                  <a:srgbClr val="002964"/>
                </a:solidFill>
              </a:rPr>
              <a:t>Euroa</a:t>
            </a:r>
            <a:r>
              <a:rPr lang="en-GB" sz="1400" spc="-40" dirty="0" smtClean="0">
                <a:solidFill>
                  <a:srgbClr val="002964"/>
                </a:solidFill>
              </a:rPr>
              <a:t>/</a:t>
            </a:r>
            <a:r>
              <a:rPr lang="en-GB" sz="1400" spc="-40" dirty="0" err="1" smtClean="0">
                <a:solidFill>
                  <a:srgbClr val="002964"/>
                </a:solidFill>
              </a:rPr>
              <a:t>tunti</a:t>
            </a:r>
            <a:endParaRPr lang="en-GB" sz="1400" spc="-40" dirty="0" smtClean="0">
              <a:solidFill>
                <a:srgbClr val="002964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368351" y="6336890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*)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Pl</a:t>
            </a:r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. metallien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jalostus, tietotekniikka-ala sekä suunnittelu- ja konsultointi</a:t>
            </a:r>
          </a:p>
          <a:p>
            <a:pPr defTabSz="914400"/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Lähde: </a:t>
            </a:r>
            <a:r>
              <a:rPr lang="fi-FI" sz="1100" dirty="0" err="1" smtClean="0">
                <a:solidFill>
                  <a:srgbClr val="002664"/>
                </a:solidFill>
                <a:ea typeface="Arial Unicode MS"/>
                <a:cs typeface="Arial Unicode MS"/>
              </a:rPr>
              <a:t>Eurostat</a:t>
            </a:r>
            <a:endParaRPr lang="fi-FI" sz="1100" dirty="0" smtClean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26A3183-24FB-4683-9668-FE9ECD24A76B}" type="datetime1">
              <a:rPr lang="fi-FI" smtClean="0"/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8016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Työn hinnalla mitaten Suomen pahimmat kilpailijat ovat itäisessä Euroopassa</a:t>
            </a:r>
            <a:br>
              <a:rPr lang="fi-FI" dirty="0" smtClean="0"/>
            </a:br>
            <a:r>
              <a:rPr lang="fi-FI" sz="2000" b="0" dirty="0" smtClean="0"/>
              <a:t>Teollisuuden työn hinta eri maissa 2015</a:t>
            </a:r>
            <a:endParaRPr lang="fi-FI" b="0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609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uorakulmio 6"/>
          <p:cNvSpPr/>
          <p:nvPr/>
        </p:nvSpPr>
        <p:spPr>
          <a:xfrm>
            <a:off x="4971288" y="2591891"/>
            <a:ext cx="4607983" cy="7444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822433"/>
              </a:buClr>
            </a:pPr>
            <a:r>
              <a:rPr lang="fi-FI" sz="1411" dirty="0" err="1">
                <a:solidFill>
                  <a:srgbClr val="002664"/>
                </a:solidFill>
              </a:rPr>
              <a:t>Huom</a:t>
            </a:r>
            <a:r>
              <a:rPr lang="fi-FI" sz="1411" dirty="0">
                <a:solidFill>
                  <a:srgbClr val="002664"/>
                </a:solidFill>
              </a:rPr>
              <a:t>! Valuuttakursseilla voi olla merkittävä vaikutus euroiksi muutettuihin työvoimakustannuksiin (esim. </a:t>
            </a:r>
            <a:r>
              <a:rPr lang="fi-FI" sz="1411" dirty="0" smtClean="0">
                <a:solidFill>
                  <a:srgbClr val="002664"/>
                </a:solidFill>
              </a:rPr>
              <a:t>Ruotsi, Norja, Sveitsi) </a:t>
            </a:r>
            <a:endParaRPr lang="fi-FI" sz="1411" dirty="0">
              <a:solidFill>
                <a:srgbClr val="002664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1596563" y="6421181"/>
            <a:ext cx="6749450" cy="262305"/>
          </a:xfrm>
          <a:prstGeom prst="rect">
            <a:avLst/>
          </a:prstGeom>
          <a:noFill/>
        </p:spPr>
        <p:txBody>
          <a:bodyPr wrap="square" lIns="92128" tIns="46064" rIns="92128" bIns="46064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Lähde: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Eurostat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The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Conference Board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D02B357-D64A-4BCF-B4C0-D4C848708075}" type="datetime1">
              <a:rPr lang="fi-FI" smtClean="0">
                <a:solidFill>
                  <a:srgbClr val="B1BEB9"/>
                </a:solidFill>
              </a:rPr>
              <a:pPr/>
              <a:t>5.9.2016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43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0.xml><?xml version="1.0" encoding="utf-8"?>
<a:theme xmlns:a="http://schemas.openxmlformats.org/drawingml/2006/main" name="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1.xml><?xml version="1.0" encoding="utf-8"?>
<a:theme xmlns:a="http://schemas.openxmlformats.org/drawingml/2006/main" name="1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2.xml><?xml version="1.0" encoding="utf-8"?>
<a:theme xmlns:a="http://schemas.openxmlformats.org/drawingml/2006/main" name="1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3.xml><?xml version="1.0" encoding="utf-8"?>
<a:theme xmlns:a="http://schemas.openxmlformats.org/drawingml/2006/main" name="1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4.xml><?xml version="1.0" encoding="utf-8"?>
<a:theme xmlns:a="http://schemas.openxmlformats.org/drawingml/2006/main" name="1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5.xml><?xml version="1.0" encoding="utf-8"?>
<a:theme xmlns:a="http://schemas.openxmlformats.org/drawingml/2006/main" name="1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6.xml><?xml version="1.0" encoding="utf-8"?>
<a:theme xmlns:a="http://schemas.openxmlformats.org/drawingml/2006/main" name="1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7.xml><?xml version="1.0" encoding="utf-8"?>
<a:theme xmlns:a="http://schemas.openxmlformats.org/drawingml/2006/main" name="16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8.xml><?xml version="1.0" encoding="utf-8"?>
<a:theme xmlns:a="http://schemas.openxmlformats.org/drawingml/2006/main" name="1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9.xml><?xml version="1.0" encoding="utf-8"?>
<a:theme xmlns:a="http://schemas.openxmlformats.org/drawingml/2006/main" name="1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.xml><?xml version="1.0" encoding="utf-8"?>
<a:theme xmlns:a="http://schemas.openxmlformats.org/drawingml/2006/main" name="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0.xml><?xml version="1.0" encoding="utf-8"?>
<a:theme xmlns:a="http://schemas.openxmlformats.org/drawingml/2006/main" name="1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1.xml><?xml version="1.0" encoding="utf-8"?>
<a:theme xmlns:a="http://schemas.openxmlformats.org/drawingml/2006/main" name="2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2.xml><?xml version="1.0" encoding="utf-8"?>
<a:theme xmlns:a="http://schemas.openxmlformats.org/drawingml/2006/main" name="2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3.xml><?xml version="1.0" encoding="utf-8"?>
<a:theme xmlns:a="http://schemas.openxmlformats.org/drawingml/2006/main" name="2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4.xml><?xml version="1.0" encoding="utf-8"?>
<a:theme xmlns:a="http://schemas.openxmlformats.org/drawingml/2006/main" name="2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5.xml><?xml version="1.0" encoding="utf-8"?>
<a:theme xmlns:a="http://schemas.openxmlformats.org/drawingml/2006/main" name="2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6.xml><?xml version="1.0" encoding="utf-8"?>
<a:theme xmlns:a="http://schemas.openxmlformats.org/drawingml/2006/main" name="2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7.xml><?xml version="1.0" encoding="utf-8"?>
<a:theme xmlns:a="http://schemas.openxmlformats.org/drawingml/2006/main" name="26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8.xml><?xml version="1.0" encoding="utf-8"?>
<a:theme xmlns:a="http://schemas.openxmlformats.org/drawingml/2006/main" name="2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9.xml><?xml version="1.0" encoding="utf-8"?>
<a:theme xmlns:a="http://schemas.openxmlformats.org/drawingml/2006/main" name="3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.xml><?xml version="1.0" encoding="utf-8"?>
<a:theme xmlns:a="http://schemas.openxmlformats.org/drawingml/2006/main" name="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0.xml><?xml version="1.0" encoding="utf-8"?>
<a:theme xmlns:a="http://schemas.openxmlformats.org/drawingml/2006/main" name="2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1.xml><?xml version="1.0" encoding="utf-8"?>
<a:theme xmlns:a="http://schemas.openxmlformats.org/drawingml/2006/main" name="2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2.xml><?xml version="1.0" encoding="utf-8"?>
<a:theme xmlns:a="http://schemas.openxmlformats.org/drawingml/2006/main" name="3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3.xml><?xml version="1.0" encoding="utf-8"?>
<a:theme xmlns:a="http://schemas.openxmlformats.org/drawingml/2006/main" name="3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4.xml><?xml version="1.0" encoding="utf-8"?>
<a:theme xmlns:a="http://schemas.openxmlformats.org/drawingml/2006/main" name="3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5.xml><?xml version="1.0" encoding="utf-8"?>
<a:theme xmlns:a="http://schemas.openxmlformats.org/drawingml/2006/main" name="1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7.xml><?xml version="1.0" encoding="utf-8"?>
<a:theme xmlns:a="http://schemas.openxmlformats.org/drawingml/2006/main" name="3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8.xml><?xml version="1.0" encoding="utf-8"?>
<a:theme xmlns:a="http://schemas.openxmlformats.org/drawingml/2006/main" name="36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9.xml><?xml version="1.0" encoding="utf-8"?>
<a:theme xmlns:a="http://schemas.openxmlformats.org/drawingml/2006/main" name="3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4.xml><?xml version="1.0" encoding="utf-8"?>
<a:theme xmlns:a="http://schemas.openxmlformats.org/drawingml/2006/main" name="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40.xml><?xml version="1.0" encoding="utf-8"?>
<a:theme xmlns:a="http://schemas.openxmlformats.org/drawingml/2006/main" name="3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41.xml><?xml version="1.0" encoding="utf-8"?>
<a:theme xmlns:a="http://schemas.openxmlformats.org/drawingml/2006/main" name="3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42.xml><?xml version="1.0" encoding="utf-8"?>
<a:theme xmlns:a="http://schemas.openxmlformats.org/drawingml/2006/main" name="4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43.xml><?xml version="1.0" encoding="utf-8"?>
<a:theme xmlns:a="http://schemas.openxmlformats.org/drawingml/2006/main" name="4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44.xml><?xml version="1.0" encoding="utf-8"?>
<a:theme xmlns:a="http://schemas.openxmlformats.org/drawingml/2006/main" name="4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45.xml><?xml version="1.0" encoding="utf-8"?>
<a:theme xmlns:a="http://schemas.openxmlformats.org/drawingml/2006/main" name="4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46.xml><?xml version="1.0" encoding="utf-8"?>
<a:theme xmlns:a="http://schemas.openxmlformats.org/drawingml/2006/main" name="4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47.xml><?xml version="1.0" encoding="utf-8"?>
<a:theme xmlns:a="http://schemas.openxmlformats.org/drawingml/2006/main" name="4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48.xml><?xml version="1.0" encoding="utf-8"?>
<a:theme xmlns:a="http://schemas.openxmlformats.org/drawingml/2006/main" name="46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49.xml><?xml version="1.0" encoding="utf-8"?>
<a:theme xmlns:a="http://schemas.openxmlformats.org/drawingml/2006/main" name="4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5.xml><?xml version="1.0" encoding="utf-8"?>
<a:theme xmlns:a="http://schemas.openxmlformats.org/drawingml/2006/main" name="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50.xml><?xml version="1.0" encoding="utf-8"?>
<a:theme xmlns:a="http://schemas.openxmlformats.org/drawingml/2006/main" name="4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51.xml><?xml version="1.0" encoding="utf-8"?>
<a:theme xmlns:a="http://schemas.openxmlformats.org/drawingml/2006/main" name="4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5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7.xml><?xml version="1.0" encoding="utf-8"?>
<a:theme xmlns:a="http://schemas.openxmlformats.org/drawingml/2006/main" name="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8.xml><?xml version="1.0" encoding="utf-8"?>
<a:theme xmlns:a="http://schemas.openxmlformats.org/drawingml/2006/main" name="6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9.xml><?xml version="1.0" encoding="utf-8"?>
<a:theme xmlns:a="http://schemas.openxmlformats.org/drawingml/2006/main" name="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</Template>
  <TotalTime>5232</TotalTime>
  <Words>3939</Words>
  <Application>Microsoft Office PowerPoint</Application>
  <PresentationFormat>Mukautettu</PresentationFormat>
  <Paragraphs>1009</Paragraphs>
  <Slides>122</Slides>
  <Notes>23</Notes>
  <HiddenSlides>0</HiddenSlides>
  <MMClips>0</MMClips>
  <ScaleCrop>false</ScaleCrop>
  <HeadingPairs>
    <vt:vector size="8" baseType="variant">
      <vt:variant>
        <vt:lpstr>Käytetyt fontit</vt:lpstr>
      </vt:variant>
      <vt:variant>
        <vt:i4>8</vt:i4>
      </vt:variant>
      <vt:variant>
        <vt:lpstr>Teema</vt:lpstr>
      </vt:variant>
      <vt:variant>
        <vt:i4>51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122</vt:i4>
      </vt:variant>
    </vt:vector>
  </HeadingPairs>
  <TitlesOfParts>
    <vt:vector size="183" baseType="lpstr">
      <vt:lpstr>Arial Unicode MS</vt:lpstr>
      <vt:lpstr>ＭＳ Ｐゴシック</vt:lpstr>
      <vt:lpstr>Arial</vt:lpstr>
      <vt:lpstr>Calibri</vt:lpstr>
      <vt:lpstr>Frutiger LT 45 Light</vt:lpstr>
      <vt:lpstr>HandelGothic BT</vt:lpstr>
      <vt:lpstr>Times</vt:lpstr>
      <vt:lpstr>Wingdings</vt:lpstr>
      <vt:lpstr>Teknologiateollisuus_template_20141218</vt:lpstr>
      <vt:lpstr>1_Teknologiateollisuus_template_20141218</vt:lpstr>
      <vt:lpstr>2_Teknologiateollisuus_template_20141218</vt:lpstr>
      <vt:lpstr>3_Teknologiateollisuus_template_20141218</vt:lpstr>
      <vt:lpstr>4_Teknologiateollisuus_template_20141218</vt:lpstr>
      <vt:lpstr>5_Teknologiateollisuus_template_20141218</vt:lpstr>
      <vt:lpstr>7_Teknologiateollisuus_template_20141218</vt:lpstr>
      <vt:lpstr>6_Teknologiateollisuus_template_20141218</vt:lpstr>
      <vt:lpstr>8_Teknologiateollisuus_template_20141218</vt:lpstr>
      <vt:lpstr>9_Teknologiateollisuus_template_20141218</vt:lpstr>
      <vt:lpstr>10_Teknologiateollisuus_template_20141218</vt:lpstr>
      <vt:lpstr>11_Teknologiateollisuus_template_20141218</vt:lpstr>
      <vt:lpstr>12_Teknologiateollisuus_template_20141218</vt:lpstr>
      <vt:lpstr>13_Teknologiateollisuus_template_20141218</vt:lpstr>
      <vt:lpstr>14_Teknologiateollisuus_template_20141218</vt:lpstr>
      <vt:lpstr>15_Teknologiateollisuus_template_20141218</vt:lpstr>
      <vt:lpstr>16_Teknologiateollisuus_template_20141218</vt:lpstr>
      <vt:lpstr>17_Teknologiateollisuus_template_20141218</vt:lpstr>
      <vt:lpstr>18_Teknologiateollisuus_template_20141218</vt:lpstr>
      <vt:lpstr>19_Teknologiateollisuus_template_20141218</vt:lpstr>
      <vt:lpstr>20_Teknologiateollisuus_template_20141218</vt:lpstr>
      <vt:lpstr>21_Teknologiateollisuus_template_20141218</vt:lpstr>
      <vt:lpstr>22_Teknologiateollisuus_template_20141218</vt:lpstr>
      <vt:lpstr>23_Teknologiateollisuus_template_20141218</vt:lpstr>
      <vt:lpstr>24_Teknologiateollisuus_template_20141218</vt:lpstr>
      <vt:lpstr>25_Teknologiateollisuus_template_20141218</vt:lpstr>
      <vt:lpstr>26_Teknologiateollisuus_template_20141218</vt:lpstr>
      <vt:lpstr>27_Teknologiateollisuus_template_20141218</vt:lpstr>
      <vt:lpstr>32_Teknologiateollisuus_template_20141218</vt:lpstr>
      <vt:lpstr>28_Teknologiateollisuus_template_20141218</vt:lpstr>
      <vt:lpstr>29_Teknologiateollisuus_template_20141218</vt:lpstr>
      <vt:lpstr>30_Teknologiateollisuus_template_20141218</vt:lpstr>
      <vt:lpstr>31_Teknologiateollisuus_template_20141218</vt:lpstr>
      <vt:lpstr>33_Teknologiateollisuus_template_20141218</vt:lpstr>
      <vt:lpstr>1_5nuolen_vaakaKANSI_SUOMI</vt:lpstr>
      <vt:lpstr>34_Teknologiateollisuus_template_20141218</vt:lpstr>
      <vt:lpstr>35_Teknologiateollisuus_template_20141218</vt:lpstr>
      <vt:lpstr>36_Teknologiateollisuus_template_20141218</vt:lpstr>
      <vt:lpstr>37_Teknologiateollisuus_template_20141218</vt:lpstr>
      <vt:lpstr>38_Teknologiateollisuus_template_20141218</vt:lpstr>
      <vt:lpstr>39_Teknologiateollisuus_template_20141218</vt:lpstr>
      <vt:lpstr>40_Teknologiateollisuus_template_20141218</vt:lpstr>
      <vt:lpstr>41_Teknologiateollisuus_template_20141218</vt:lpstr>
      <vt:lpstr>42_Teknologiateollisuus_template_20141218</vt:lpstr>
      <vt:lpstr>43_Teknologiateollisuus_template_20141218</vt:lpstr>
      <vt:lpstr>44_Teknologiateollisuus_template_20141218</vt:lpstr>
      <vt:lpstr>45_Teknologiateollisuus_template_20141218</vt:lpstr>
      <vt:lpstr>46_Teknologiateollisuus_template_20141218</vt:lpstr>
      <vt:lpstr>47_Teknologiateollisuus_template_20141218</vt:lpstr>
      <vt:lpstr>48_Teknologiateollisuus_template_20141218</vt:lpstr>
      <vt:lpstr>49_Teknologiateollisuus_template_20141218</vt:lpstr>
      <vt:lpstr>Macrobond document</vt:lpstr>
      <vt:lpstr>Chart</vt:lpstr>
      <vt:lpstr>Teknologiateollisuuden / Suomen taloustilanne ja näkymät</vt:lpstr>
      <vt:lpstr>Teknologiateollisuus on viiden toimialan kokonaisuus</vt:lpstr>
      <vt:lpstr>Teknologiateollisuus on viiden toimialan kokonaisuus</vt:lpstr>
      <vt:lpstr>Teknologiateollisuus – Suomen merkittävin elinkeino</vt:lpstr>
      <vt:lpstr>Teknologia-, metsä- ja kemianteollisuus tuovat 80 % Suomen vientituloista Tavara- ja palveluvienti: miljardia euroa ja osuus Suomen viennistä 2015</vt:lpstr>
      <vt:lpstr>Teknologia-, metsä- ja kemianteollisuus tuovat noin 60 % Suomen palveluviennin tuloista Peliteollisuus on kompensoinut elektroniikkateollisuuden palveluviennin vähenemisen  </vt:lpstr>
      <vt:lpstr>Palvelut täydentävät Suomen vientipalettia, viennin ongelmana on tuotantokapasiteetti ja kasvun puute Tavara- ja palveluviennin suurimmat tuoteryhmät vuonna 2015, miljardia euroa </vt:lpstr>
      <vt:lpstr>Teollisuusyrityksissä tuottavuus on 40 % suurempi kuin palveluyrityksissä </vt:lpstr>
      <vt:lpstr>Teknologiateollisuuden tavaravienti Suomesta alueittain 2015 Tavaravienti yhteensä 26,7 mrd. euroa*</vt:lpstr>
      <vt:lpstr> Maailmantalous kasvaa viimevuotista vauhtia  - Suomen talouskasvu on viennin varassa </vt:lpstr>
      <vt:lpstr>Bruttokansantuote on kasvanut Euroalueella, Suomessa vain niukasti </vt:lpstr>
      <vt:lpstr>Bruttokansantuote on kasvanut Euroopassa ja USA:ssa, Suomessa vain niukasti</vt:lpstr>
      <vt:lpstr>Bruttokansantuotteen kasvu Euroalueella on jatkunut myös elokuussa, mutta hidastunut    Teollisuuden ja palvelujen ostopäällikköindeksi, 50 = ei muutosta edelliskuukaudesta    </vt:lpstr>
      <vt:lpstr>Teollisuustuotanto Suomessa on heikolla tasolla</vt:lpstr>
      <vt:lpstr>Teollisuustuotanto Suomessa on pudonnut  EU-maista eniten</vt:lpstr>
      <vt:lpstr>Euroalueella kuluttajien luottamus on hyvällä tasolla</vt:lpstr>
      <vt:lpstr>Suomessa kuluttajien luottamus on parantunut tänä vuonna</vt:lpstr>
      <vt:lpstr>Kiinassa kasvu hidastuu, Intiassa jatkuu vahvana Venäjä ja erityisesti Brasilia ovat taantumassa Kiinan, Brasilian ja Venäjän osuus maailmantaloudesta on ostovoimakorjattuna 23 %</vt:lpstr>
      <vt:lpstr>Kiinan teollisuudessa tuotanto on ennallaan   Teollisuuden ostopäällikköindeksi, 50 = ei muutosta edelliskuukaudesta </vt:lpstr>
      <vt:lpstr>Erityisesti palvelut kannattelevat Kiinan talouskasvua    Teollisuuden ja palvelualojen ostopäällikköindeksi, 50 = ei muutosta edelliskuukaudesta </vt:lpstr>
      <vt:lpstr>Venäjän teollisuudessa tuotanto kasvaa hieman     Teollisuuden ostopäällikköindeksi, 50 = ei muutosta edelliskuukaudesta </vt:lpstr>
      <vt:lpstr>Brasilian teollisuudessa tuotanto vähenee   Teollisuuden ostopäällikköindeksi, 50 = ei muutosta edelliskuukaudesta </vt:lpstr>
      <vt:lpstr>Yhdysvaltain teollisuudessa tuotanto vähenee hieman  Teollisuuden ostopäällikköindeksi, 50 = ei muutosta edelliskuukaudesta </vt:lpstr>
      <vt:lpstr>Teollisuustuotannon kasvu maailmassa jatkuu hitaana </vt:lpstr>
      <vt:lpstr>Maailmankauppa kehittyy vaimeasti Tuonnin määrän kehitys  </vt:lpstr>
      <vt:lpstr>Tuonti Kiinaan on vähentynyt useista maista</vt:lpstr>
      <vt:lpstr>Tuonti Kiinaan on vähentynyt useista maista - Tämä kertoo yritysten investointien vaimeudesta </vt:lpstr>
      <vt:lpstr>Rakentamisen kasvu Kiinassa on hidastunut selvästi  Kiinan osuus Aasian bkt:sta on ostovoimakorjattuna 42 %</vt:lpstr>
      <vt:lpstr>Kiinteät investoinnit vähenevät Venäjällä ja Brasiliassa Venäjän osuus Euroopan bkt:sta on ostovoimakorjattuna 13 % Brasilian osuus Keski- ja Etelä-Amerikan bkt:sta on ostovoimakorjattuna 35 % </vt:lpstr>
      <vt:lpstr>EU-maiden viennin väheneminen Venäjälle on tasaantunut</vt:lpstr>
      <vt:lpstr>Venäjän* osuus teknologiateollisuuden Suomen viennistä on vähentynyt alle viiteen prosenttiin </vt:lpstr>
      <vt:lpstr>Uusien omakotitalojen myynti ja rakentaminen USA:ssa ovat elpyneet </vt:lpstr>
      <vt:lpstr>Kehittyvien maiden valuutat heittelehtivät Euron kurssimuutos suhteessa muihin valuuttoihin </vt:lpstr>
      <vt:lpstr>Talouskasvu jakaantuu epäyhtenäisesti Bkt:n kehitys 2016 / 2015, %</vt:lpstr>
      <vt:lpstr>Maailmantalouden ennustetaan kasvavan 3,1 % vuonna 2016 Bkt:n kasvu 2016 / 2015, %</vt:lpstr>
      <vt:lpstr>Teknologiateollisuuden kysyntä maailmalla kasvaa 2,0 % vuonna 2016  Bkt:n kasvu 2016 / 2015, % </vt:lpstr>
      <vt:lpstr>Pitkän ajan konsensus-ennusteet lupaavat  Euroalueelle heikkoa kasvua Bkt:n vuosimuutos, %  </vt:lpstr>
      <vt:lpstr>Teknologiateollisuuden näkymät Suomessa syksyllä 2016</vt:lpstr>
      <vt:lpstr>Teknologiateollisuuden liikevaihto* Suomessa oli viime vuonna hieman suurempi kuin vuonna 2014 </vt:lpstr>
      <vt:lpstr>Teknologiateollisuuden liikevaihto Suomessa* on vähentynyt kolme prosenttia viimevuotisesta </vt:lpstr>
      <vt:lpstr>Teknologiateollisuuden liikevaihto Suomessa* on vähentynyt useilla toimialoilla</vt:lpstr>
      <vt:lpstr>Teknologiateollisuuden* uudet tilaukset eivät ennakoi liikevaihdon kasvua Suomessa</vt:lpstr>
      <vt:lpstr>Myös teknologiateollisuuden* tilauskanta Suomessa on supistunut jonkin verran</vt:lpstr>
      <vt:lpstr>Tarjouspyynnöt* ovat edelleen kasvussa, mutta kilpailukyky ratkaisee niiden muuttumisen uusiksi tilauksiksi  </vt:lpstr>
      <vt:lpstr>PowerPoint-esitys</vt:lpstr>
      <vt:lpstr>Elektroniikka- ja sähköteollisuuden tilauskanta Suomessa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Teknologiateollisuuden henkilöstö Suomessa väheni prosentin eli vajaalla 3 000:lla tammi-kesäkuussa verrattuna vuoden 2015 keskiarvoon  </vt:lpstr>
      <vt:lpstr>Suomen henkilöstön vähenemisestä huolimatta teknologiateollisuus rekrytoi* 14 000 uutta osaajaa tammi-kesäkuussa, kaksi kolmasosaa pk-yrityksissä</vt:lpstr>
      <vt:lpstr>Yhteenveto teknologiateollisuuden tilanteesta Suomessa ja syksyn 2016 näkymistä </vt:lpstr>
      <vt:lpstr>PowerPoint-esitys</vt:lpstr>
      <vt:lpstr>PowerPoint-esitys</vt:lpstr>
      <vt:lpstr>Hallituksen tulee laittaa pikaisesti toimeen ohjelmansa investointeja ja kasvua tukevat toimet </vt:lpstr>
      <vt:lpstr>Elinkeinoelämän usko Suomeen on palautettava</vt:lpstr>
      <vt:lpstr>Suomen vienti on romahtanut, vientituloja puuttuu noin 30 miljardia euroa vuodessa Teollisuus tuo 80 % Suomen vientituloista</vt:lpstr>
      <vt:lpstr>Suomen vienti on jäänyt kilpailijamaiden kehityksestä</vt:lpstr>
      <vt:lpstr>Viennin suhde bkt:hen on pudonnut merkittävästi Suomessa 2008 jälkeen</vt:lpstr>
      <vt:lpstr>Palveluvienti ei ole korvannut tavaraviennin pudotusta </vt:lpstr>
      <vt:lpstr> Vienti ei kasva, koska suurimman vientisektorin tuotantokapasiteetti on supistunut jopa 20 % Investoinnit ovat elinehto tuotannon ja viennin palautumiselle  </vt:lpstr>
      <vt:lpstr>Teollisuuden osuus bruttokansantuotteesta on Suomessa historiallisen matalalla tasolla </vt:lpstr>
      <vt:lpstr>Teollisuus tuo 80 prosenttia Suomen viennistä, mutta ei pysty enää rahoittamaan nykyistä julkista sektoria</vt:lpstr>
      <vt:lpstr>Teollisuuden yritysten lukumäärä Suomessa on vähentynyt merkittävästi vuoden 2007 jälkeen Vähintään viiden henkilön yritykset</vt:lpstr>
      <vt:lpstr>Nyt on panostettava tuottavuuteen kaikin keinoin Vientisektorilla tuottavuus on 10 % ja koko kansantaloudessa 3 % alemmalla tasolla kuin vuosina 2007-2008   </vt:lpstr>
      <vt:lpstr>Tuottavuuskehitys* teknologiateollisuudessa</vt:lpstr>
      <vt:lpstr>Yritysten investoinnit Suomessa on saatava vahvaan kasvuun, nykytilanne on täysin riittämätön </vt:lpstr>
      <vt:lpstr>Yritysten investoinnit ovat pudonneet reaalisesti 7 miljardia euroa alemmalle tasolle kuin vuonna 2008  Tuotannolliset sekä tutkimus- ja kehittämisinvestoinnit Suomessa   </vt:lpstr>
      <vt:lpstr>Yritysten tuotannolliset investoinnit ovat pudonneet reaalisesti 4,5 sekä T&amp;K-investoinnit 2,5 miljardia euroa alemmalle tasolle kuin vuonna 2008 </vt:lpstr>
      <vt:lpstr>Elinkeinoelämän investoinnit Suomessa ovat alittaneet pääomien kulumisen (poistot) jo kolmen vuoden ajan </vt:lpstr>
      <vt:lpstr>Teollisuuden ja teknologiateollisuuden investoinnit Suomessa ennakoivat vaisua talouskehitystä    Tuotannolliset sekä tutkimus- ja kehitysinvestoinnit Suomessa</vt:lpstr>
      <vt:lpstr>Suomi ei ole houkutellut myöskään ulkomaisia investointeja (vrt. Viro, Puola, Ruotsi,…)  </vt:lpstr>
      <vt:lpstr>Suomessa on vähän ulkomaisia yrityksiä ja pääkonttoreita Ulkomaisten yritysten osuus henkilöstöstä teollisuudessa ja kaupan alalla Suomessa </vt:lpstr>
      <vt:lpstr>Yritysten investointimahdollisuuksia jarruttaa kannattavuuden putoaminen Koko yrityssektorin ja teknologiateollisuuden nettotulos* Suomessa verotuksen jälkeen </vt:lpstr>
      <vt:lpstr>Julkiset menot, julkinen velka ja veroaste ovat kasvaneet hallitsemattomasti Kustannustaakka on paisunut, siksi julkista sektoria on karsittava </vt:lpstr>
      <vt:lpstr>Suomen kokonaisveroaste jatkaa nousuaan  Verotuksen kiristyminen on yksi este talouskasvulle </vt:lpstr>
      <vt:lpstr>Julkisen sektorin bkt-suhteen palauttaminen vaatii 10-15 miljardin euron menoleikkauksia Verojen kiristäminen on ollut väärä ratkaisu tähän ongelmaan </vt:lpstr>
      <vt:lpstr>Suomen vaihtotase on jäänyt kilpailijamaista Tuontihintojen aleneminen kaunistaa nyt Suomenkin vaihtotasetta </vt:lpstr>
      <vt:lpstr>Pk-yritysten suoraa ulkomaanvientiä on kasvatettava Erikokoisten yritysten* osuus tavaraviennin arvosta 2013</vt:lpstr>
      <vt:lpstr>Pk-yrityksiä on kannustettava lisäämään omaa vientiään ulkomaille Erikokoisten yritysten osuus Suomen koko tavaraviennistä, %</vt:lpstr>
      <vt:lpstr>Viennin osuus liikevaihdosta vaihtelee paljon teknologiateollisuudessa Suomessa Teknologiateollisuus ry:n jäsenyritysten vientiosuus vuonna 2014, %</vt:lpstr>
      <vt:lpstr>Uusia liiketoimintamahdollisuuksia</vt:lpstr>
      <vt:lpstr>  Suomen jäykkä palkkamalli ja työlainsäädäntö heikentävät jatkuvasti kustannuskilpailukykyä</vt:lpstr>
      <vt:lpstr>Teollisuuden työpaikkoja Suomessa on kadonnut noin 100 000 vuoden 2008 jälkeen Teollisuus tuo kuitenkin 80 % Suomen vientituloista </vt:lpstr>
      <vt:lpstr>Koko elinkeinoelämän työpaikat Suomessa ovat vähentyneet tuntuvasti</vt:lpstr>
      <vt:lpstr>Työttömien työnhakijoiden määrä Suomessa on korkealla tasolla</vt:lpstr>
      <vt:lpstr>Suomen kustannuskilpailukyky ei parane toivotusti Yksikkötyökustannukset = työvoimakustannukset / tuottavuus, ml. kunkin maan toteutuneet valuuttakurssit</vt:lpstr>
      <vt:lpstr>Kilpailukykysopimus oli välttämätön aikaansaannos  Koko kansantalouden yksikkötyökustannukset = työvoimakustannukset / tuottavuus, ml. kunkin maan toteutuneet valuuttakurssit</vt:lpstr>
      <vt:lpstr>Työmarkkinaratkaisuilla on palautettava myös teollisuuden kustannuskilpailukyky  Työn hinnan kehitys on ristiriidassa tuottavuuden kehityksen kanssa </vt:lpstr>
      <vt:lpstr>Yksikkötyökustannusten ongelma koskee yhtälailla teollisuutta  Yksikkötyökustannukset = työvoimakustannukset / tuottavuus</vt:lpstr>
      <vt:lpstr>TES-korotusten ja toteutuneiden palkankorotusten muutos Suomessa 2005-2014</vt:lpstr>
      <vt:lpstr>TES-korotusten ja toteutuneiden palkankorotusten muutos Saksassa 2005-2014</vt:lpstr>
      <vt:lpstr>TES-korotusten ja toteutuneiden palkankorotusten muutos Suomessa ja Saksassa Suomen jäykkä palkkamalli on heikentänyt Suomen kustannuskilpailukykyä</vt:lpstr>
      <vt:lpstr>Teknologiateollisuudessa* työvoimakustannukset ovat nousseet eniten Suomessa 2008-2012</vt:lpstr>
      <vt:lpstr>Työvoimakustannukset ovat korkealla tasolla teknologiateollisuudessa* Suomessa 2012</vt:lpstr>
      <vt:lpstr>Työn hinnalla mitaten Suomen pahimmat kilpailijat ovat itäisessä Euroopassa Teollisuuden työn hinta eri maissa 2015</vt:lpstr>
      <vt:lpstr>Suomalaisten työaika on Euroopan lyhyin Kokoaikatyössä olevien palkansaajien keskimääräinen toteutunut viikkotyöaika Q1/2016*</vt:lpstr>
      <vt:lpstr>Paikallinen sopiminen on ainut tapa pitää huolta myös heikommista yrityksistä ja työllisyydestä Teknologiateollisuus ry:n jäsenyritysten jalostusarvo / työntekijä 2014</vt:lpstr>
      <vt:lpstr>Työvoimakustannuksilla on erityisen suuri merkitys alihankkijayrityksissä Teknologiateollisuus ry:n jäsenyritysten työvoimakustannukset / jalostusarvo 2014    </vt:lpstr>
      <vt:lpstr>Teknologiateollisuuden henkilöstökehitys Suomessa ja maailmalla</vt:lpstr>
      <vt:lpstr>Teknologiateollisuuden henkilöstö</vt:lpstr>
      <vt:lpstr>Teknologiateollisuuden henkilöstö Suomessa päätoimialoittain</vt:lpstr>
      <vt:lpstr>Teknologiateollisuuden henkilöstö tytäryrityksissä ulkomailla päätoimialoittain</vt:lpstr>
      <vt:lpstr>Teknologiateollisuuden henkilöstö tytäryrityksissä ulkomailla alueittain</vt:lpstr>
      <vt:lpstr>Teknologiateollisuuden henkilöstö tytäryrityksissä ulkomailla alueittain</vt:lpstr>
      <vt:lpstr>Teknologiateollisuuden henkilöstö tytäryrityksissä ulkomailla maittain Tiedot vuodelta 2015</vt:lpstr>
      <vt:lpstr>Elektroniikka- ja sähköteollisuuden henkilöstö</vt:lpstr>
      <vt:lpstr>Elektroniikka- ja sähköteollisuuden henkilöstö tytäryrityksissä ulkomailla</vt:lpstr>
      <vt:lpstr>Kone- ja metallituoteteollisuuden henkilöstö</vt:lpstr>
      <vt:lpstr>Kone- ja metallituoteteollisuuden henkilöstö tytäryrityksissä ulkomailla</vt:lpstr>
      <vt:lpstr>Metallien jalostuksen henkilöstö</vt:lpstr>
      <vt:lpstr>Metallien jalostuksen henkilöstö tytäryrityksissä ulkomailla</vt:lpstr>
      <vt:lpstr>Suunnittelu- ja konsultointialan henkilöstö</vt:lpstr>
      <vt:lpstr>Suunnittelu- ja konsultointialan henkilöstö tytäryrityksissä ulkomailla</vt:lpstr>
      <vt:lpstr>Tietotekniikka-alan henkilöstö</vt:lpstr>
      <vt:lpstr>Tietotekniikka-alan henkilöstö tytäryrityksissä ulkomailla</vt:lpstr>
      <vt:lpstr>Teknologiateollisuuden henkilöstön eläkkeelle siirtyminen</vt:lpstr>
      <vt:lpstr>Teknologiateollisuuden työntekijöiden          (toimihenkilöt pl.) eläkkeelle siirtyminen  </vt:lpstr>
      <vt:lpstr>PowerPoint-esitys</vt:lpstr>
    </vt:vector>
  </TitlesOfParts>
  <Company>Teknologiateollisuus 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Teknologiateollisuuden / Suomen taloustilanne ja näkymät</dc:title>
  <dc:creator>Kaukonen Sini</dc:creator>
  <cp:keywords>Kesäkuu 2015</cp:keywords>
  <cp:lastModifiedBy>Palokangas Jukka</cp:lastModifiedBy>
  <cp:revision>464</cp:revision>
  <cp:lastPrinted>2016-07-27T06:42:36Z</cp:lastPrinted>
  <dcterms:created xsi:type="dcterms:W3CDTF">2015-06-10T08:56:30Z</dcterms:created>
  <dcterms:modified xsi:type="dcterms:W3CDTF">2016-09-05T11:05:02Z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482.21.02.004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TEKN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>teknologiateollisuus_fi.jpg</vt:lpwstr>
  </property>
</Properties>
</file>