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8" d="100"/>
          <a:sy n="88" d="100"/>
        </p:scale>
        <p:origin x="76" y="9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työntekijöiden työvoimakustannusten muutos 2017-2019,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4840785"/>
              </p:ext>
            </p:extLst>
          </p:nvPr>
        </p:nvGraphicFramePr>
        <p:xfrm>
          <a:off x="265732" y="1275606"/>
          <a:ext cx="8604248" cy="3352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5194">
                <a:tc>
                  <a:txBody>
                    <a:bodyPr/>
                    <a:lstStyle/>
                    <a:p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4">
                <a:tc>
                  <a:txBody>
                    <a:bodyPr/>
                    <a:lstStyle/>
                    <a:p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IV-IV </a:t>
                      </a:r>
                      <a:r>
                        <a:rPr lang="fi-FI" sz="1050" dirty="0" err="1">
                          <a:solidFill>
                            <a:srgbClr val="000000"/>
                          </a:solidFill>
                        </a:rPr>
                        <a:t>nelj</a:t>
                      </a: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Vuositaso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IV-IV </a:t>
                      </a:r>
                      <a:r>
                        <a:rPr lang="fi-FI" sz="1050" dirty="0" err="1">
                          <a:solidFill>
                            <a:srgbClr val="000000"/>
                          </a:solidFill>
                        </a:rPr>
                        <a:t>nelj</a:t>
                      </a: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Vuositaso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IV-IV </a:t>
                      </a:r>
                      <a:r>
                        <a:rPr lang="fi-FI" sz="1050" dirty="0" err="1">
                          <a:solidFill>
                            <a:srgbClr val="000000"/>
                          </a:solidFill>
                        </a:rPr>
                        <a:t>nelj</a:t>
                      </a: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Vuositaso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0. Palkkaperintö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1. Sopimuskorotus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9"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0+1</a:t>
                      </a:r>
                      <a:r>
                        <a:rPr lang="fi-FI" sz="1050" b="1" baseline="0" dirty="0">
                          <a:solidFill>
                            <a:srgbClr val="000000"/>
                          </a:solidFill>
                        </a:rPr>
                        <a:t> Sopimuspalkkojen vaikutus</a:t>
                      </a:r>
                      <a:endParaRPr lang="fi-FI" sz="105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9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2. Yrityskohtaiset tekijät ja rakennemuutos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9"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0+1+2 Säännöllisen työajan</a:t>
                      </a:r>
                      <a:r>
                        <a:rPr lang="fi-FI" sz="1050" b="1" baseline="0" dirty="0">
                          <a:solidFill>
                            <a:srgbClr val="000000"/>
                          </a:solidFill>
                        </a:rPr>
                        <a:t> palkat</a:t>
                      </a:r>
                      <a:endParaRPr lang="fi-FI" sz="105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-0,7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-0,7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1,6+?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3. Sosiaalikulut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-0,7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0+1+2+3 Yhteensä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-2,0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-2,0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0,8+?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0,8+?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1,2+?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1,2+?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D22BA13-96BD-41CD-B242-E8946F23F2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94813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</TotalTime>
  <Words>111</Words>
  <Application>Microsoft Office PowerPoint</Application>
  <PresentationFormat>Näytössä katseltava esitys (16:9)</PresentationFormat>
  <Paragraphs>62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Petteri Rautaporras</cp:lastModifiedBy>
  <cp:revision>9</cp:revision>
  <cp:lastPrinted>2016-06-09T07:47:11Z</cp:lastPrinted>
  <dcterms:created xsi:type="dcterms:W3CDTF">2016-09-05T07:17:47Z</dcterms:created>
  <dcterms:modified xsi:type="dcterms:W3CDTF">2018-11-20T11:13:19Z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