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4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5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6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7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8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9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10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11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12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13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14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theme/theme15.xml" ContentType="application/vnd.openxmlformats-officedocument.theme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16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17.xml" ContentType="application/vnd.openxmlformats-officedocument.theme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18.xml" ContentType="application/vnd.openxmlformats-officedocument.theme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theme/theme19.xml" ContentType="application/vnd.openxmlformats-officedocument.theme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20.xml" ContentType="application/vnd.openxmlformats-officedocument.theme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theme/theme21.xml" ContentType="application/vnd.openxmlformats-officedocument.theme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22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theme/theme23.xml" ContentType="application/vnd.openxmlformats-officedocument.theme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  <p:sldMasterId id="2147483739" r:id="rId3"/>
    <p:sldMasterId id="2147483769" r:id="rId4"/>
    <p:sldMasterId id="2147483799" r:id="rId5"/>
    <p:sldMasterId id="2147483829" r:id="rId6"/>
    <p:sldMasterId id="2147483859" r:id="rId7"/>
    <p:sldMasterId id="2147483889" r:id="rId8"/>
    <p:sldMasterId id="2147483919" r:id="rId9"/>
    <p:sldMasterId id="2147483949" r:id="rId10"/>
    <p:sldMasterId id="2147483979" r:id="rId11"/>
    <p:sldMasterId id="2147484009" r:id="rId12"/>
    <p:sldMasterId id="2147484039" r:id="rId13"/>
    <p:sldMasterId id="2147484069" r:id="rId14"/>
    <p:sldMasterId id="2147484099" r:id="rId15"/>
    <p:sldMasterId id="2147484129" r:id="rId16"/>
    <p:sldMasterId id="2147484159" r:id="rId17"/>
    <p:sldMasterId id="2147484189" r:id="rId18"/>
    <p:sldMasterId id="2147484219" r:id="rId19"/>
    <p:sldMasterId id="2147484249" r:id="rId20"/>
    <p:sldMasterId id="2147484279" r:id="rId21"/>
    <p:sldMasterId id="2147484309" r:id="rId22"/>
    <p:sldMasterId id="2147484339" r:id="rId23"/>
    <p:sldMasterId id="2147484371" r:id="rId24"/>
  </p:sldMasterIdLst>
  <p:notesMasterIdLst>
    <p:notesMasterId r:id="rId43"/>
  </p:notesMasterIdLst>
  <p:handoutMasterIdLst>
    <p:handoutMasterId r:id="rId44"/>
  </p:handoutMasterIdLst>
  <p:sldIdLst>
    <p:sldId id="400" r:id="rId25"/>
    <p:sldId id="401" r:id="rId26"/>
    <p:sldId id="399" r:id="rId27"/>
    <p:sldId id="398" r:id="rId28"/>
    <p:sldId id="386" r:id="rId29"/>
    <p:sldId id="402" r:id="rId30"/>
    <p:sldId id="297" r:id="rId31"/>
    <p:sldId id="298" r:id="rId32"/>
    <p:sldId id="390" r:id="rId33"/>
    <p:sldId id="391" r:id="rId34"/>
    <p:sldId id="392" r:id="rId35"/>
    <p:sldId id="393" r:id="rId36"/>
    <p:sldId id="403" r:id="rId37"/>
    <p:sldId id="404" r:id="rId38"/>
    <p:sldId id="394" r:id="rId39"/>
    <p:sldId id="395" r:id="rId40"/>
    <p:sldId id="396" r:id="rId41"/>
    <p:sldId id="397" r:id="rId42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FCF"/>
    <a:srgbClr val="216657"/>
    <a:srgbClr val="333333"/>
    <a:srgbClr val="24215C"/>
    <a:srgbClr val="736B2B"/>
    <a:srgbClr val="2E0538"/>
    <a:srgbClr val="542B1F"/>
    <a:srgbClr val="2B4D24"/>
    <a:srgbClr val="73214F"/>
    <a:srgbClr val="052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5987" autoAdjust="0"/>
    <p:restoredTop sz="90909" autoAdjust="0"/>
  </p:normalViewPr>
  <p:slideViewPr>
    <p:cSldViewPr showGuides="1">
      <p:cViewPr varScale="1">
        <p:scale>
          <a:sx n="129" d="100"/>
          <a:sy n="129" d="100"/>
        </p:scale>
        <p:origin x="787" y="10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859"/>
    </p:cViewPr>
  </p:sorterViewPr>
  <p:notesViewPr>
    <p:cSldViewPr snapToObjects="1">
      <p:cViewPr varScale="1">
        <p:scale>
          <a:sx n="79" d="100"/>
          <a:sy n="79" d="100"/>
        </p:scale>
        <p:origin x="3954" y="102"/>
      </p:cViewPr>
      <p:guideLst>
        <p:guide orient="horz" pos="3127"/>
        <p:guide pos="2141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investoinnit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Taul1!$B$2:$B$12</c:f>
              <c:numCache>
                <c:formatCode>General</c:formatCode>
                <c:ptCount val="11"/>
                <c:pt idx="0">
                  <c:v>23.401</c:v>
                </c:pt>
                <c:pt idx="1">
                  <c:v>23.988</c:v>
                </c:pt>
                <c:pt idx="2">
                  <c:v>27.751999999999999</c:v>
                </c:pt>
                <c:pt idx="3">
                  <c:v>29.318000000000001</c:v>
                </c:pt>
                <c:pt idx="4">
                  <c:v>24.523</c:v>
                </c:pt>
                <c:pt idx="5">
                  <c:v>23.488</c:v>
                </c:pt>
                <c:pt idx="6">
                  <c:v>24.405999999999999</c:v>
                </c:pt>
                <c:pt idx="7">
                  <c:v>23.652999999999999</c:v>
                </c:pt>
                <c:pt idx="8">
                  <c:v>21.882000000000001</c:v>
                </c:pt>
                <c:pt idx="9">
                  <c:v>21.248999999999999</c:v>
                </c:pt>
                <c:pt idx="10">
                  <c:v>22.44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7835344"/>
        <c:axId val="367836128"/>
      </c:lineChart>
      <c:catAx>
        <c:axId val="36783534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67836128"/>
        <c:crosses val="autoZero"/>
        <c:auto val="1"/>
        <c:lblAlgn val="ctr"/>
        <c:lblOffset val="100"/>
        <c:tickLblSkip val="1"/>
        <c:noMultiLvlLbl val="0"/>
      </c:catAx>
      <c:valAx>
        <c:axId val="367836128"/>
        <c:scaling>
          <c:orientation val="minMax"/>
          <c:max val="32"/>
          <c:min val="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67835344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Sheet1!$A$3:$A$50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Sheet1!$B$3:$B$50</c:f>
              <c:numCache>
                <c:formatCode>General</c:formatCode>
                <c:ptCount val="48"/>
                <c:pt idx="0">
                  <c:v>1573.8</c:v>
                </c:pt>
                <c:pt idx="1">
                  <c:v>1704.4</c:v>
                </c:pt>
                <c:pt idx="2">
                  <c:v>1690.7</c:v>
                </c:pt>
                <c:pt idx="3">
                  <c:v>1629.9</c:v>
                </c:pt>
                <c:pt idx="4">
                  <c:v>1874</c:v>
                </c:pt>
                <c:pt idx="5">
                  <c:v>1949</c:v>
                </c:pt>
                <c:pt idx="6">
                  <c:v>2481.9</c:v>
                </c:pt>
                <c:pt idx="7">
                  <c:v>2300.8000000000002</c:v>
                </c:pt>
                <c:pt idx="8">
                  <c:v>2274.8000000000002</c:v>
                </c:pt>
                <c:pt idx="9">
                  <c:v>2536.4</c:v>
                </c:pt>
                <c:pt idx="10">
                  <c:v>2688</c:v>
                </c:pt>
                <c:pt idx="11">
                  <c:v>2938.7</c:v>
                </c:pt>
                <c:pt idx="12">
                  <c:v>2590.4</c:v>
                </c:pt>
                <c:pt idx="13">
                  <c:v>2412.8000000000002</c:v>
                </c:pt>
                <c:pt idx="14">
                  <c:v>2279.5</c:v>
                </c:pt>
                <c:pt idx="15">
                  <c:v>2238.6</c:v>
                </c:pt>
                <c:pt idx="16">
                  <c:v>1953.9</c:v>
                </c:pt>
                <c:pt idx="17">
                  <c:v>1851.8</c:v>
                </c:pt>
                <c:pt idx="18">
                  <c:v>1629.2</c:v>
                </c:pt>
                <c:pt idx="19">
                  <c:v>1562.7</c:v>
                </c:pt>
                <c:pt idx="20">
                  <c:v>1538.1</c:v>
                </c:pt>
                <c:pt idx="21">
                  <c:v>1489.5</c:v>
                </c:pt>
                <c:pt idx="22">
                  <c:v>1609.7</c:v>
                </c:pt>
                <c:pt idx="23">
                  <c:v>1403.5</c:v>
                </c:pt>
                <c:pt idx="24">
                  <c:v>1727.6</c:v>
                </c:pt>
                <c:pt idx="25">
                  <c:v>2172.1999999999998</c:v>
                </c:pt>
                <c:pt idx="26">
                  <c:v>2410.3000000000002</c:v>
                </c:pt>
                <c:pt idx="27">
                  <c:v>2336.6</c:v>
                </c:pt>
                <c:pt idx="28">
                  <c:v>2157.5</c:v>
                </c:pt>
                <c:pt idx="29">
                  <c:v>2230.1</c:v>
                </c:pt>
                <c:pt idx="30">
                  <c:v>2568.6</c:v>
                </c:pt>
                <c:pt idx="31">
                  <c:v>2045.7</c:v>
                </c:pt>
                <c:pt idx="32">
                  <c:v>2057.1</c:v>
                </c:pt>
                <c:pt idx="33">
                  <c:v>1860.8</c:v>
                </c:pt>
                <c:pt idx="34">
                  <c:v>1998.7</c:v>
                </c:pt>
                <c:pt idx="35">
                  <c:v>2012.3</c:v>
                </c:pt>
                <c:pt idx="36">
                  <c:v>1778.8</c:v>
                </c:pt>
                <c:pt idx="37">
                  <c:v>2005.9</c:v>
                </c:pt>
                <c:pt idx="38">
                  <c:v>2154.3000000000002</c:v>
                </c:pt>
                <c:pt idx="39">
                  <c:v>2744</c:v>
                </c:pt>
                <c:pt idx="40">
                  <c:v>2830</c:v>
                </c:pt>
                <c:pt idx="41">
                  <c:v>2941.2</c:v>
                </c:pt>
                <c:pt idx="42">
                  <c:v>3110.2</c:v>
                </c:pt>
                <c:pt idx="43">
                  <c:v>2832.4</c:v>
                </c:pt>
                <c:pt idx="44">
                  <c:v>2828.3</c:v>
                </c:pt>
                <c:pt idx="45">
                  <c:v>2995.9</c:v>
                </c:pt>
                <c:pt idx="46">
                  <c:v>2841</c:v>
                </c:pt>
                <c:pt idx="47">
                  <c:v>2524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Sheet1!$A$3:$A$50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Sheet1!$C$3:$C$50</c:f>
              <c:numCache>
                <c:formatCode>General</c:formatCode>
                <c:ptCount val="48"/>
                <c:pt idx="0">
                  <c:v>4735</c:v>
                </c:pt>
                <c:pt idx="1">
                  <c:v>5115</c:v>
                </c:pt>
                <c:pt idx="2">
                  <c:v>6243.2</c:v>
                </c:pt>
                <c:pt idx="3">
                  <c:v>6947</c:v>
                </c:pt>
                <c:pt idx="4">
                  <c:v>7865.6</c:v>
                </c:pt>
                <c:pt idx="5">
                  <c:v>9272.7999999999993</c:v>
                </c:pt>
                <c:pt idx="6">
                  <c:v>8556.2000000000007</c:v>
                </c:pt>
                <c:pt idx="7">
                  <c:v>9140.5</c:v>
                </c:pt>
                <c:pt idx="8">
                  <c:v>9589.1</c:v>
                </c:pt>
                <c:pt idx="9">
                  <c:v>9861.9</c:v>
                </c:pt>
                <c:pt idx="10">
                  <c:v>11240.5</c:v>
                </c:pt>
                <c:pt idx="11">
                  <c:v>11260.8</c:v>
                </c:pt>
                <c:pt idx="12">
                  <c:v>11501.8</c:v>
                </c:pt>
                <c:pt idx="13">
                  <c:v>12344.2</c:v>
                </c:pt>
                <c:pt idx="14">
                  <c:v>12172.1</c:v>
                </c:pt>
                <c:pt idx="15">
                  <c:v>13179.6</c:v>
                </c:pt>
                <c:pt idx="16">
                  <c:v>11604.6</c:v>
                </c:pt>
                <c:pt idx="17">
                  <c:v>10356.4</c:v>
                </c:pt>
                <c:pt idx="18">
                  <c:v>9024.9</c:v>
                </c:pt>
                <c:pt idx="19">
                  <c:v>8746.6</c:v>
                </c:pt>
                <c:pt idx="20">
                  <c:v>7498.2</c:v>
                </c:pt>
                <c:pt idx="21">
                  <c:v>7206.3</c:v>
                </c:pt>
                <c:pt idx="22">
                  <c:v>7211.3</c:v>
                </c:pt>
                <c:pt idx="23">
                  <c:v>7138.2</c:v>
                </c:pt>
                <c:pt idx="24">
                  <c:v>6180.4</c:v>
                </c:pt>
                <c:pt idx="25">
                  <c:v>6206.1</c:v>
                </c:pt>
                <c:pt idx="26">
                  <c:v>6998.6</c:v>
                </c:pt>
                <c:pt idx="27">
                  <c:v>7365.3</c:v>
                </c:pt>
                <c:pt idx="28">
                  <c:v>7405.1</c:v>
                </c:pt>
                <c:pt idx="29">
                  <c:v>7501.4</c:v>
                </c:pt>
                <c:pt idx="30">
                  <c:v>7127.9</c:v>
                </c:pt>
                <c:pt idx="31">
                  <c:v>6832.5</c:v>
                </c:pt>
                <c:pt idx="32">
                  <c:v>7142</c:v>
                </c:pt>
                <c:pt idx="33">
                  <c:v>7403</c:v>
                </c:pt>
                <c:pt idx="34">
                  <c:v>7148.1</c:v>
                </c:pt>
                <c:pt idx="35">
                  <c:v>7183.8</c:v>
                </c:pt>
                <c:pt idx="36">
                  <c:v>6505</c:v>
                </c:pt>
                <c:pt idx="37">
                  <c:v>7064</c:v>
                </c:pt>
                <c:pt idx="38">
                  <c:v>7095.7</c:v>
                </c:pt>
                <c:pt idx="39">
                  <c:v>7696.3</c:v>
                </c:pt>
                <c:pt idx="40">
                  <c:v>7787.6</c:v>
                </c:pt>
                <c:pt idx="41">
                  <c:v>8010.1</c:v>
                </c:pt>
                <c:pt idx="42">
                  <c:v>8953.4</c:v>
                </c:pt>
                <c:pt idx="43">
                  <c:v>9957.4</c:v>
                </c:pt>
                <c:pt idx="44">
                  <c:v>10081.700000000001</c:v>
                </c:pt>
                <c:pt idx="45">
                  <c:v>10259.5</c:v>
                </c:pt>
                <c:pt idx="46">
                  <c:v>9384.2000000000007</c:v>
                </c:pt>
                <c:pt idx="47">
                  <c:v>9466.5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1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1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5751975951927688"/>
          <c:h val="0.35535770873475608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143.19999999999999</c:v>
                </c:pt>
                <c:pt idx="2">
                  <c:v>140.9</c:v>
                </c:pt>
                <c:pt idx="3">
                  <c:v>138.6</c:v>
                </c:pt>
                <c:pt idx="4">
                  <c:v>149</c:v>
                </c:pt>
                <c:pt idx="5">
                  <c:v>159.4</c:v>
                </c:pt>
                <c:pt idx="6">
                  <c:v>149.80000000000001</c:v>
                </c:pt>
                <c:pt idx="7">
                  <c:v>140.19999999999999</c:v>
                </c:pt>
                <c:pt idx="8">
                  <c:v>151.30000000000001</c:v>
                </c:pt>
                <c:pt idx="9">
                  <c:v>162.5</c:v>
                </c:pt>
                <c:pt idx="10">
                  <c:v>157.19999999999999</c:v>
                </c:pt>
                <c:pt idx="11">
                  <c:v>151.9</c:v>
                </c:pt>
                <c:pt idx="12">
                  <c:v>161</c:v>
                </c:pt>
                <c:pt idx="13">
                  <c:v>170</c:v>
                </c:pt>
                <c:pt idx="14">
                  <c:v>159</c:v>
                </c:pt>
                <c:pt idx="15">
                  <c:v>148</c:v>
                </c:pt>
                <c:pt idx="16">
                  <c:v>140.5</c:v>
                </c:pt>
                <c:pt idx="17">
                  <c:v>133</c:v>
                </c:pt>
                <c:pt idx="18">
                  <c:v>123.3</c:v>
                </c:pt>
                <c:pt idx="19">
                  <c:v>113.6</c:v>
                </c:pt>
                <c:pt idx="20">
                  <c:v>118.3</c:v>
                </c:pt>
                <c:pt idx="21">
                  <c:v>123</c:v>
                </c:pt>
                <c:pt idx="22">
                  <c:v>126.2</c:v>
                </c:pt>
                <c:pt idx="23">
                  <c:v>129.5</c:v>
                </c:pt>
                <c:pt idx="24">
                  <c:v>186.5</c:v>
                </c:pt>
                <c:pt idx="25">
                  <c:v>214.5</c:v>
                </c:pt>
                <c:pt idx="26">
                  <c:v>181.3</c:v>
                </c:pt>
                <c:pt idx="27">
                  <c:v>192.1</c:v>
                </c:pt>
                <c:pt idx="28">
                  <c:v>241.7</c:v>
                </c:pt>
                <c:pt idx="29">
                  <c:v>245.2</c:v>
                </c:pt>
                <c:pt idx="30">
                  <c:v>276.5</c:v>
                </c:pt>
                <c:pt idx="31">
                  <c:v>178.7</c:v>
                </c:pt>
                <c:pt idx="32">
                  <c:v>202.9</c:v>
                </c:pt>
                <c:pt idx="33">
                  <c:v>228.3</c:v>
                </c:pt>
                <c:pt idx="34">
                  <c:v>203.1</c:v>
                </c:pt>
                <c:pt idx="35">
                  <c:v>190.3</c:v>
                </c:pt>
                <c:pt idx="36">
                  <c:v>240.6</c:v>
                </c:pt>
                <c:pt idx="37">
                  <c:v>246.2</c:v>
                </c:pt>
                <c:pt idx="38">
                  <c:v>235.6</c:v>
                </c:pt>
                <c:pt idx="39">
                  <c:v>180</c:v>
                </c:pt>
                <c:pt idx="40">
                  <c:v>291.60000000000002</c:v>
                </c:pt>
                <c:pt idx="41">
                  <c:v>251</c:v>
                </c:pt>
                <c:pt idx="42">
                  <c:v>281.8</c:v>
                </c:pt>
                <c:pt idx="43">
                  <c:v>202.9</c:v>
                </c:pt>
                <c:pt idx="44">
                  <c:v>252.1</c:v>
                </c:pt>
                <c:pt idx="45">
                  <c:v>278.2</c:v>
                </c:pt>
                <c:pt idx="46">
                  <c:v>271.10000000000002</c:v>
                </c:pt>
                <c:pt idx="47">
                  <c:v>286.8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34.299999999999997</c:v>
                </c:pt>
                <c:pt idx="2">
                  <c:v>39.4</c:v>
                </c:pt>
                <c:pt idx="3">
                  <c:v>44.4</c:v>
                </c:pt>
                <c:pt idx="4">
                  <c:v>49.9</c:v>
                </c:pt>
                <c:pt idx="5">
                  <c:v>55.5</c:v>
                </c:pt>
                <c:pt idx="6">
                  <c:v>46.5</c:v>
                </c:pt>
                <c:pt idx="7">
                  <c:v>37.5</c:v>
                </c:pt>
                <c:pt idx="8">
                  <c:v>38.1</c:v>
                </c:pt>
                <c:pt idx="9">
                  <c:v>38.799999999999997</c:v>
                </c:pt>
                <c:pt idx="10">
                  <c:v>41.4</c:v>
                </c:pt>
                <c:pt idx="11">
                  <c:v>44</c:v>
                </c:pt>
                <c:pt idx="12">
                  <c:v>44.2</c:v>
                </c:pt>
                <c:pt idx="13">
                  <c:v>44.4</c:v>
                </c:pt>
                <c:pt idx="14">
                  <c:v>37.4</c:v>
                </c:pt>
                <c:pt idx="15">
                  <c:v>30.5</c:v>
                </c:pt>
                <c:pt idx="16">
                  <c:v>29.4</c:v>
                </c:pt>
                <c:pt idx="17">
                  <c:v>28.3</c:v>
                </c:pt>
                <c:pt idx="18">
                  <c:v>26.2</c:v>
                </c:pt>
                <c:pt idx="19">
                  <c:v>24.2</c:v>
                </c:pt>
                <c:pt idx="20">
                  <c:v>23.9</c:v>
                </c:pt>
                <c:pt idx="21">
                  <c:v>23.6</c:v>
                </c:pt>
                <c:pt idx="22">
                  <c:v>24.7</c:v>
                </c:pt>
                <c:pt idx="23">
                  <c:v>25.7</c:v>
                </c:pt>
                <c:pt idx="24">
                  <c:v>16.8</c:v>
                </c:pt>
                <c:pt idx="25">
                  <c:v>30.7</c:v>
                </c:pt>
                <c:pt idx="26">
                  <c:v>26.5</c:v>
                </c:pt>
                <c:pt idx="27">
                  <c:v>18.5</c:v>
                </c:pt>
                <c:pt idx="28">
                  <c:v>25</c:v>
                </c:pt>
                <c:pt idx="29">
                  <c:v>31.3</c:v>
                </c:pt>
                <c:pt idx="30">
                  <c:v>59.4</c:v>
                </c:pt>
                <c:pt idx="31">
                  <c:v>24.8</c:v>
                </c:pt>
                <c:pt idx="32">
                  <c:v>22.2</c:v>
                </c:pt>
                <c:pt idx="33">
                  <c:v>29.8</c:v>
                </c:pt>
                <c:pt idx="34">
                  <c:v>28.9</c:v>
                </c:pt>
                <c:pt idx="35">
                  <c:v>22.4</c:v>
                </c:pt>
                <c:pt idx="36">
                  <c:v>29</c:v>
                </c:pt>
                <c:pt idx="37">
                  <c:v>28.1</c:v>
                </c:pt>
                <c:pt idx="38">
                  <c:v>36.4</c:v>
                </c:pt>
                <c:pt idx="39">
                  <c:v>24.3</c:v>
                </c:pt>
                <c:pt idx="40">
                  <c:v>34</c:v>
                </c:pt>
                <c:pt idx="41">
                  <c:v>24.5</c:v>
                </c:pt>
                <c:pt idx="42">
                  <c:v>33.700000000000003</c:v>
                </c:pt>
                <c:pt idx="43">
                  <c:v>17.7</c:v>
                </c:pt>
                <c:pt idx="44">
                  <c:v>27.1</c:v>
                </c:pt>
                <c:pt idx="45">
                  <c:v>32.5</c:v>
                </c:pt>
                <c:pt idx="46">
                  <c:v>24.4</c:v>
                </c:pt>
                <c:pt idx="47">
                  <c:v>78.2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108.9</c:v>
                </c:pt>
                <c:pt idx="2">
                  <c:v>101.5</c:v>
                </c:pt>
                <c:pt idx="3">
                  <c:v>94.2</c:v>
                </c:pt>
                <c:pt idx="4">
                  <c:v>99.1</c:v>
                </c:pt>
                <c:pt idx="5">
                  <c:v>103.9</c:v>
                </c:pt>
                <c:pt idx="6">
                  <c:v>103.3</c:v>
                </c:pt>
                <c:pt idx="7">
                  <c:v>102.7</c:v>
                </c:pt>
                <c:pt idx="8">
                  <c:v>113.2</c:v>
                </c:pt>
                <c:pt idx="9">
                  <c:v>123.7</c:v>
                </c:pt>
                <c:pt idx="10">
                  <c:v>115.8</c:v>
                </c:pt>
                <c:pt idx="11">
                  <c:v>107.9</c:v>
                </c:pt>
                <c:pt idx="12">
                  <c:v>116.8</c:v>
                </c:pt>
                <c:pt idx="13">
                  <c:v>125.6</c:v>
                </c:pt>
                <c:pt idx="14">
                  <c:v>121.5</c:v>
                </c:pt>
                <c:pt idx="15">
                  <c:v>117.5</c:v>
                </c:pt>
                <c:pt idx="16">
                  <c:v>111.1</c:v>
                </c:pt>
                <c:pt idx="17">
                  <c:v>104.6</c:v>
                </c:pt>
                <c:pt idx="18">
                  <c:v>97.1</c:v>
                </c:pt>
                <c:pt idx="19">
                  <c:v>89.5</c:v>
                </c:pt>
                <c:pt idx="20">
                  <c:v>94.4</c:v>
                </c:pt>
                <c:pt idx="21">
                  <c:v>99.3</c:v>
                </c:pt>
                <c:pt idx="22">
                  <c:v>101.5</c:v>
                </c:pt>
                <c:pt idx="23">
                  <c:v>103.8</c:v>
                </c:pt>
                <c:pt idx="24">
                  <c:v>169.6</c:v>
                </c:pt>
                <c:pt idx="25">
                  <c:v>183.8</c:v>
                </c:pt>
                <c:pt idx="26">
                  <c:v>154.80000000000001</c:v>
                </c:pt>
                <c:pt idx="27">
                  <c:v>173.6</c:v>
                </c:pt>
                <c:pt idx="28">
                  <c:v>216.7</c:v>
                </c:pt>
                <c:pt idx="29">
                  <c:v>213.9</c:v>
                </c:pt>
                <c:pt idx="30">
                  <c:v>217.1</c:v>
                </c:pt>
                <c:pt idx="31">
                  <c:v>153.9</c:v>
                </c:pt>
                <c:pt idx="32">
                  <c:v>180.6</c:v>
                </c:pt>
                <c:pt idx="33">
                  <c:v>198.5</c:v>
                </c:pt>
                <c:pt idx="34">
                  <c:v>174.2</c:v>
                </c:pt>
                <c:pt idx="35">
                  <c:v>167.9</c:v>
                </c:pt>
                <c:pt idx="36">
                  <c:v>211.6</c:v>
                </c:pt>
                <c:pt idx="37">
                  <c:v>218</c:v>
                </c:pt>
                <c:pt idx="38">
                  <c:v>199.3</c:v>
                </c:pt>
                <c:pt idx="39">
                  <c:v>155.69999999999999</c:v>
                </c:pt>
                <c:pt idx="40">
                  <c:v>257.7</c:v>
                </c:pt>
                <c:pt idx="41">
                  <c:v>226.6</c:v>
                </c:pt>
                <c:pt idx="42">
                  <c:v>248.1</c:v>
                </c:pt>
                <c:pt idx="43">
                  <c:v>185.1</c:v>
                </c:pt>
                <c:pt idx="44">
                  <c:v>225</c:v>
                </c:pt>
                <c:pt idx="45">
                  <c:v>245.8</c:v>
                </c:pt>
                <c:pt idx="46">
                  <c:v>246.7</c:v>
                </c:pt>
                <c:pt idx="47">
                  <c:v>208.6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3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172.4</c:v>
                </c:pt>
                <c:pt idx="1">
                  <c:v>194.7</c:v>
                </c:pt>
                <c:pt idx="2">
                  <c:v>195</c:v>
                </c:pt>
                <c:pt idx="3">
                  <c:v>195.3</c:v>
                </c:pt>
                <c:pt idx="4">
                  <c:v>196.6</c:v>
                </c:pt>
                <c:pt idx="5">
                  <c:v>198</c:v>
                </c:pt>
                <c:pt idx="6">
                  <c:v>206.1</c:v>
                </c:pt>
                <c:pt idx="7">
                  <c:v>214.2</c:v>
                </c:pt>
                <c:pt idx="8">
                  <c:v>220.9</c:v>
                </c:pt>
                <c:pt idx="9">
                  <c:v>227.6</c:v>
                </c:pt>
                <c:pt idx="10">
                  <c:v>226.7</c:v>
                </c:pt>
                <c:pt idx="11">
                  <c:v>225.8</c:v>
                </c:pt>
                <c:pt idx="12">
                  <c:v>235.5</c:v>
                </c:pt>
                <c:pt idx="13">
                  <c:v>245.1</c:v>
                </c:pt>
                <c:pt idx="14">
                  <c:v>249.3</c:v>
                </c:pt>
                <c:pt idx="15">
                  <c:v>253.5</c:v>
                </c:pt>
                <c:pt idx="16">
                  <c:v>238.1</c:v>
                </c:pt>
                <c:pt idx="17">
                  <c:v>222.7</c:v>
                </c:pt>
                <c:pt idx="18">
                  <c:v>222.1</c:v>
                </c:pt>
                <c:pt idx="19">
                  <c:v>221.5</c:v>
                </c:pt>
                <c:pt idx="20">
                  <c:v>220.4</c:v>
                </c:pt>
                <c:pt idx="21">
                  <c:v>219.4</c:v>
                </c:pt>
                <c:pt idx="22">
                  <c:v>219</c:v>
                </c:pt>
                <c:pt idx="23">
                  <c:v>218.7</c:v>
                </c:pt>
                <c:pt idx="24">
                  <c:v>243</c:v>
                </c:pt>
                <c:pt idx="25">
                  <c:v>267.2</c:v>
                </c:pt>
                <c:pt idx="26">
                  <c:v>279.10000000000002</c:v>
                </c:pt>
                <c:pt idx="27">
                  <c:v>290.60000000000002</c:v>
                </c:pt>
                <c:pt idx="28">
                  <c:v>275.8</c:v>
                </c:pt>
                <c:pt idx="29">
                  <c:v>295.8</c:v>
                </c:pt>
                <c:pt idx="30">
                  <c:v>346.1</c:v>
                </c:pt>
                <c:pt idx="31">
                  <c:v>289.3</c:v>
                </c:pt>
                <c:pt idx="32">
                  <c:v>287.8</c:v>
                </c:pt>
                <c:pt idx="33">
                  <c:v>333.4</c:v>
                </c:pt>
                <c:pt idx="34">
                  <c:v>362.4</c:v>
                </c:pt>
                <c:pt idx="35">
                  <c:v>352</c:v>
                </c:pt>
                <c:pt idx="36">
                  <c:v>358.3</c:v>
                </c:pt>
                <c:pt idx="37">
                  <c:v>390.4</c:v>
                </c:pt>
                <c:pt idx="38">
                  <c:v>415.6</c:v>
                </c:pt>
                <c:pt idx="39">
                  <c:v>400.1</c:v>
                </c:pt>
                <c:pt idx="40">
                  <c:v>432.6</c:v>
                </c:pt>
                <c:pt idx="41">
                  <c:v>448.3</c:v>
                </c:pt>
                <c:pt idx="42">
                  <c:v>491.8</c:v>
                </c:pt>
                <c:pt idx="43">
                  <c:v>504.1</c:v>
                </c:pt>
                <c:pt idx="44">
                  <c:v>525.79999999999995</c:v>
                </c:pt>
                <c:pt idx="45">
                  <c:v>557.29999999999995</c:v>
                </c:pt>
                <c:pt idx="46">
                  <c:v>548.29999999999995</c:v>
                </c:pt>
                <c:pt idx="47">
                  <c:v>543.6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Sheet1!$A$2:$A$49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202</c:v>
                </c:pt>
                <c:pt idx="1">
                  <c:v>206.1</c:v>
                </c:pt>
                <c:pt idx="2">
                  <c:v>236.8</c:v>
                </c:pt>
                <c:pt idx="3">
                  <c:v>267.39999999999998</c:v>
                </c:pt>
                <c:pt idx="4">
                  <c:v>306.5</c:v>
                </c:pt>
                <c:pt idx="5">
                  <c:v>345.7</c:v>
                </c:pt>
                <c:pt idx="6">
                  <c:v>327.9</c:v>
                </c:pt>
                <c:pt idx="7">
                  <c:v>310.10000000000002</c:v>
                </c:pt>
                <c:pt idx="8">
                  <c:v>295.3</c:v>
                </c:pt>
                <c:pt idx="9">
                  <c:v>280.5</c:v>
                </c:pt>
                <c:pt idx="10">
                  <c:v>292.8</c:v>
                </c:pt>
                <c:pt idx="11">
                  <c:v>305</c:v>
                </c:pt>
                <c:pt idx="12">
                  <c:v>308.89999999999998</c:v>
                </c:pt>
                <c:pt idx="13">
                  <c:v>312.7</c:v>
                </c:pt>
                <c:pt idx="14">
                  <c:v>290.8</c:v>
                </c:pt>
                <c:pt idx="15">
                  <c:v>269</c:v>
                </c:pt>
                <c:pt idx="16">
                  <c:v>220.7</c:v>
                </c:pt>
                <c:pt idx="17">
                  <c:v>172.5</c:v>
                </c:pt>
                <c:pt idx="18">
                  <c:v>159.69999999999999</c:v>
                </c:pt>
                <c:pt idx="19">
                  <c:v>147</c:v>
                </c:pt>
                <c:pt idx="20">
                  <c:v>135.19999999999999</c:v>
                </c:pt>
                <c:pt idx="21">
                  <c:v>123.5</c:v>
                </c:pt>
                <c:pt idx="22">
                  <c:v>134.4</c:v>
                </c:pt>
                <c:pt idx="23">
                  <c:v>145.30000000000001</c:v>
                </c:pt>
                <c:pt idx="24">
                  <c:v>127.4</c:v>
                </c:pt>
                <c:pt idx="25">
                  <c:v>133.9</c:v>
                </c:pt>
                <c:pt idx="26">
                  <c:v>131.19999999999999</c:v>
                </c:pt>
                <c:pt idx="27">
                  <c:v>118.7</c:v>
                </c:pt>
                <c:pt idx="28">
                  <c:v>108.6</c:v>
                </c:pt>
                <c:pt idx="29">
                  <c:v>111.8</c:v>
                </c:pt>
                <c:pt idx="30">
                  <c:v>126.6</c:v>
                </c:pt>
                <c:pt idx="31">
                  <c:v>102.2</c:v>
                </c:pt>
                <c:pt idx="32">
                  <c:v>93.1</c:v>
                </c:pt>
                <c:pt idx="33">
                  <c:v>101.2</c:v>
                </c:pt>
                <c:pt idx="34">
                  <c:v>113.3</c:v>
                </c:pt>
                <c:pt idx="35">
                  <c:v>97.8</c:v>
                </c:pt>
                <c:pt idx="36">
                  <c:v>103.6</c:v>
                </c:pt>
                <c:pt idx="37">
                  <c:v>104.7</c:v>
                </c:pt>
                <c:pt idx="38">
                  <c:v>109.4</c:v>
                </c:pt>
                <c:pt idx="39">
                  <c:v>106.6</c:v>
                </c:pt>
                <c:pt idx="40">
                  <c:v>109.6</c:v>
                </c:pt>
                <c:pt idx="41">
                  <c:v>99.5</c:v>
                </c:pt>
                <c:pt idx="42">
                  <c:v>99</c:v>
                </c:pt>
                <c:pt idx="43">
                  <c:v>97.2</c:v>
                </c:pt>
                <c:pt idx="44">
                  <c:v>88.4</c:v>
                </c:pt>
                <c:pt idx="45">
                  <c:v>97.3</c:v>
                </c:pt>
                <c:pt idx="46">
                  <c:v>94.1</c:v>
                </c:pt>
                <c:pt idx="47">
                  <c:v>149.30000000000001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75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5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5751975951927688"/>
          <c:h val="0.31765608274844237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0">
                  <c:v>304.60000000000002</c:v>
                </c:pt>
                <c:pt idx="11">
                  <c:v>256.89999999999998</c:v>
                </c:pt>
                <c:pt idx="12">
                  <c:v>415.2</c:v>
                </c:pt>
                <c:pt idx="13">
                  <c:v>469</c:v>
                </c:pt>
                <c:pt idx="14">
                  <c:v>549.6</c:v>
                </c:pt>
                <c:pt idx="15">
                  <c:v>296.7</c:v>
                </c:pt>
                <c:pt idx="16">
                  <c:v>455.5</c:v>
                </c:pt>
                <c:pt idx="17">
                  <c:v>392.8</c:v>
                </c:pt>
                <c:pt idx="18">
                  <c:v>454.8</c:v>
                </c:pt>
                <c:pt idx="19">
                  <c:v>402.3</c:v>
                </c:pt>
                <c:pt idx="20">
                  <c:v>532.70000000000005</c:v>
                </c:pt>
                <c:pt idx="21">
                  <c:v>436.3</c:v>
                </c:pt>
                <c:pt idx="22">
                  <c:v>336.7</c:v>
                </c:pt>
                <c:pt idx="23">
                  <c:v>325.7</c:v>
                </c:pt>
                <c:pt idx="24">
                  <c:v>531.79999999999995</c:v>
                </c:pt>
                <c:pt idx="25">
                  <c:v>640.20000000000005</c:v>
                </c:pt>
                <c:pt idx="26">
                  <c:v>397.9</c:v>
                </c:pt>
                <c:pt idx="27">
                  <c:v>355.5</c:v>
                </c:pt>
                <c:pt idx="28">
                  <c:v>531.6</c:v>
                </c:pt>
                <c:pt idx="29">
                  <c:v>573.20000000000005</c:v>
                </c:pt>
                <c:pt idx="30">
                  <c:v>584.9</c:v>
                </c:pt>
                <c:pt idx="31">
                  <c:v>400.6</c:v>
                </c:pt>
                <c:pt idx="32">
                  <c:v>507.9</c:v>
                </c:pt>
                <c:pt idx="33">
                  <c:v>706.8</c:v>
                </c:pt>
                <c:pt idx="34">
                  <c:v>601.1</c:v>
                </c:pt>
                <c:pt idx="35">
                  <c:v>498.6</c:v>
                </c:pt>
                <c:pt idx="36">
                  <c:v>650.79999999999995</c:v>
                </c:pt>
                <c:pt idx="37">
                  <c:v>686.9</c:v>
                </c:pt>
                <c:pt idx="38">
                  <c:v>527.1</c:v>
                </c:pt>
                <c:pt idx="39">
                  <c:v>581.1</c:v>
                </c:pt>
                <c:pt idx="40">
                  <c:v>636.20000000000005</c:v>
                </c:pt>
                <c:pt idx="41">
                  <c:v>564.4</c:v>
                </c:pt>
                <c:pt idx="42">
                  <c:v>602.4</c:v>
                </c:pt>
                <c:pt idx="43">
                  <c:v>576</c:v>
                </c:pt>
                <c:pt idx="44">
                  <c:v>691.4</c:v>
                </c:pt>
                <c:pt idx="45">
                  <c:v>480.5</c:v>
                </c:pt>
                <c:pt idx="46">
                  <c:v>473.2</c:v>
                </c:pt>
                <c:pt idx="47">
                  <c:v>450.2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Sheet1!$A$2:$A$41</c:f>
              <c:strCache>
                <c:ptCount val="38"/>
                <c:pt idx="1">
                  <c:v>2007,I</c:v>
                </c:pt>
                <c:pt idx="5">
                  <c:v>2008,I</c:v>
                </c:pt>
                <c:pt idx="9">
                  <c:v>2009,I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  <c:pt idx="37">
                  <c:v>2016,I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991.4</c:v>
                </c:pt>
                <c:pt idx="1">
                  <c:v>991.4</c:v>
                </c:pt>
                <c:pt idx="2">
                  <c:v>991.4</c:v>
                </c:pt>
                <c:pt idx="3">
                  <c:v>928.7</c:v>
                </c:pt>
                <c:pt idx="4">
                  <c:v>907.7</c:v>
                </c:pt>
                <c:pt idx="5">
                  <c:v>948.8</c:v>
                </c:pt>
                <c:pt idx="6">
                  <c:v>1075.3</c:v>
                </c:pt>
                <c:pt idx="7">
                  <c:v>995.5</c:v>
                </c:pt>
                <c:pt idx="8">
                  <c:v>972.5</c:v>
                </c:pt>
                <c:pt idx="9">
                  <c:v>961.4</c:v>
                </c:pt>
                <c:pt idx="10">
                  <c:v>993.9</c:v>
                </c:pt>
                <c:pt idx="11">
                  <c:v>1036.5999999999999</c:v>
                </c:pt>
                <c:pt idx="12">
                  <c:v>1123.3</c:v>
                </c:pt>
                <c:pt idx="13">
                  <c:v>1143.0999999999999</c:v>
                </c:pt>
                <c:pt idx="14">
                  <c:v>1027.5</c:v>
                </c:pt>
                <c:pt idx="15">
                  <c:v>1008.6</c:v>
                </c:pt>
                <c:pt idx="16">
                  <c:v>1071.9000000000001</c:v>
                </c:pt>
                <c:pt idx="17">
                  <c:v>1300.7</c:v>
                </c:pt>
                <c:pt idx="18">
                  <c:v>1266.8</c:v>
                </c:pt>
                <c:pt idx="19">
                  <c:v>1225</c:v>
                </c:pt>
                <c:pt idx="20">
                  <c:v>1283.0999999999999</c:v>
                </c:pt>
                <c:pt idx="21">
                  <c:v>1400.4</c:v>
                </c:pt>
                <c:pt idx="22">
                  <c:v>1534.5</c:v>
                </c:pt>
                <c:pt idx="23">
                  <c:v>1478.7</c:v>
                </c:pt>
                <c:pt idx="24">
                  <c:v>1415.4</c:v>
                </c:pt>
                <c:pt idx="25">
                  <c:v>1436.5</c:v>
                </c:pt>
                <c:pt idx="26">
                  <c:v>1465.3</c:v>
                </c:pt>
                <c:pt idx="27">
                  <c:v>1426.7</c:v>
                </c:pt>
                <c:pt idx="28">
                  <c:v>1397.3</c:v>
                </c:pt>
                <c:pt idx="29">
                  <c:v>1474.1</c:v>
                </c:pt>
                <c:pt idx="30">
                  <c:v>1450.5</c:v>
                </c:pt>
                <c:pt idx="31">
                  <c:v>1521.4</c:v>
                </c:pt>
                <c:pt idx="32">
                  <c:v>1576</c:v>
                </c:pt>
                <c:pt idx="33">
                  <c:v>1582.1</c:v>
                </c:pt>
                <c:pt idx="34">
                  <c:v>1537.3</c:v>
                </c:pt>
                <c:pt idx="35">
                  <c:v>1640.9</c:v>
                </c:pt>
                <c:pt idx="36">
                  <c:v>1727.9</c:v>
                </c:pt>
                <c:pt idx="37">
                  <c:v>1623.8</c:v>
                </c:pt>
                <c:pt idx="38">
                  <c:v>1557.7</c:v>
                </c:pt>
                <c:pt idx="39">
                  <c:v>1541.2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1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51658494612261"/>
          <c:y val="1.2420372697243342E-2"/>
          <c:w val="0.45626123302381166"/>
          <c:h val="0.92020426193132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Kaikki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Taul1!$B$1:$K$1</c:f>
              <c:strCache>
                <c:ptCount val="10"/>
                <c:pt idx="0">
                  <c:v>Nettovarallisuusvähennys, osinkoverotuksen kiristäminen (ACE) </c:v>
                </c:pt>
                <c:pt idx="1">
                  <c:v>Korkovähennysoikeuden rajoittaminen, yhteisöveron lasku (CBIT) </c:v>
                </c:pt>
                <c:pt idx="2">
                  <c:v>Yhteisövero osingonjakohetkellä</c:v>
                </c:pt>
                <c:pt idx="3">
                  <c:v>Viron yritysveromalli</c:v>
                </c:pt>
                <c:pt idx="4">
                  <c:v>Investointivarausmalli</c:v>
                </c:pt>
                <c:pt idx="5">
                  <c:v>Vapaat poisto-oikeudet</c:v>
                </c:pt>
                <c:pt idx="6">
                  <c:v>Yhteisöveron alentaminen</c:v>
                </c:pt>
                <c:pt idx="7">
                  <c:v>Nykymalli</c:v>
                </c:pt>
                <c:pt idx="8">
                  <c:v>Muu</c:v>
                </c:pt>
                <c:pt idx="9">
                  <c:v>Eos</c:v>
                </c:pt>
              </c:strCache>
            </c:strRef>
          </c:cat>
          <c:val>
            <c:numRef>
              <c:f>Taul1!$B$2:$K$2</c:f>
              <c:numCache>
                <c:formatCode>0.00000</c:formatCode>
                <c:ptCount val="10"/>
                <c:pt idx="1">
                  <c:v>1.51057</c:v>
                </c:pt>
                <c:pt idx="2">
                  <c:v>34.743200000000002</c:v>
                </c:pt>
                <c:pt idx="3">
                  <c:v>33.534739999999999</c:v>
                </c:pt>
                <c:pt idx="4">
                  <c:v>13.293049999999999</c:v>
                </c:pt>
                <c:pt idx="5">
                  <c:v>1.51057</c:v>
                </c:pt>
                <c:pt idx="6">
                  <c:v>6.9486400000000001</c:v>
                </c:pt>
                <c:pt idx="7">
                  <c:v>3.6253799999999998</c:v>
                </c:pt>
                <c:pt idx="8">
                  <c:v>1.2084600000000001</c:v>
                </c:pt>
                <c:pt idx="9">
                  <c:v>3.6253799999999998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67837872"/>
        <c:axId val="367838264"/>
      </c:barChart>
      <c:catAx>
        <c:axId val="3678378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900" baseline="0"/>
            </a:pPr>
            <a:endParaRPr lang="fi-FI"/>
          </a:p>
        </c:txPr>
        <c:crossAx val="367838264"/>
        <c:crosses val="autoZero"/>
        <c:auto val="1"/>
        <c:lblAlgn val="ctr"/>
        <c:lblOffset val="100"/>
        <c:tickLblSkip val="1"/>
        <c:noMultiLvlLbl val="0"/>
      </c:catAx>
      <c:valAx>
        <c:axId val="367838264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%</a:t>
                </a:r>
              </a:p>
            </c:rich>
          </c:tx>
          <c:layout>
            <c:manualLayout>
              <c:xMode val="edge"/>
              <c:yMode val="edge"/>
              <c:x val="0.97637401574803151"/>
              <c:y val="0.94540313633340589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67837872"/>
        <c:crosses val="autoZero"/>
        <c:crossBetween val="between"/>
        <c:majorUnit val="10"/>
        <c:minorUnit val="1"/>
      </c:valAx>
      <c:spPr>
        <a:ln w="63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50" baseline="0">
          <a:latin typeface="Verdana" panose="020B0604030504040204" pitchFamily="34" charset="0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202134197163196"/>
          <c:y val="1.2896136540384399E-2"/>
          <c:w val="0.44699297474773864"/>
          <c:h val="0.93562694422841908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FF4770"/>
              </a:solidFill>
            </c:spPr>
          </c:dPt>
          <c:dPt>
            <c:idx val="2"/>
            <c:bubble3D val="0"/>
            <c:spPr>
              <a:solidFill>
                <a:srgbClr val="2F20EC"/>
              </a:solidFill>
            </c:spPr>
          </c:dPt>
          <c:dPt>
            <c:idx val="3"/>
            <c:bubble3D val="0"/>
            <c:spPr>
              <a:solidFill>
                <a:srgbClr val="C11A4D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Pt>
            <c:idx val="6"/>
            <c:bubble3D val="0"/>
            <c:spPr>
              <a:solidFill>
                <a:srgbClr val="B1BEB9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4.347183616803859E-2"/>
                  <c:y val="0.19782671920485492"/>
                </c:manualLayout>
              </c:layout>
              <c:tx>
                <c:rich>
                  <a:bodyPr rot="0" vertOverflow="overflow" horzOverflow="overflow" vert="horz" wrap="square" lIns="38100" tIns="19050" rIns="38100" bIns="19050" anchor="t" anchorCtr="0">
                    <a:noAutofit/>
                  </a:bodyPr>
                  <a:lstStyle/>
                  <a:p>
                    <a:pPr algn="l">
                      <a:defRPr sz="1050" baseline="0">
                        <a:ln>
                          <a:noFill/>
                        </a:ln>
                        <a:solidFill>
                          <a:srgbClr val="7030A0"/>
                        </a:solidFill>
                        <a:latin typeface="Verdana" panose="020B0604030504040204" pitchFamily="34" charset="0"/>
                      </a:defRPr>
                    </a:pPr>
                    <a:fld id="{3D722BB3-3963-40B0-904A-1326BA7C38DF}" type="CATEGORYNAME">
                      <a:rPr lang="fi-FI" sz="1050" baseline="0" smtClean="0">
                        <a:solidFill>
                          <a:srgbClr val="7030A0"/>
                        </a:solidFill>
                        <a:latin typeface="Verdana" panose="020B0604030504040204" pitchFamily="34" charset="0"/>
                      </a:rPr>
                      <a:pPr algn="l">
                        <a:defRPr sz="105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Verdana" panose="020B0604030504040204" pitchFamily="34" charset="0"/>
                        </a:defRPr>
                      </a:pPr>
                      <a:t>[LUOKAN NIMI]</a:t>
                    </a:fld>
                    <a:r>
                      <a:rPr lang="fi-FI" sz="1050" baseline="0" dirty="0" smtClean="0">
                        <a:solidFill>
                          <a:srgbClr val="7030A0"/>
                        </a:solidFill>
                        <a:latin typeface="Verdana" panose="020B0604030504040204" pitchFamily="34" charset="0"/>
                      </a:rPr>
                      <a:t> työllistävät</a:t>
                    </a:r>
                  </a:p>
                  <a:p>
                    <a:pPr algn="l">
                      <a:defRPr sz="1050" baseline="0">
                        <a:ln>
                          <a:noFill/>
                        </a:ln>
                        <a:solidFill>
                          <a:srgbClr val="7030A0"/>
                        </a:solidFill>
                        <a:latin typeface="Verdana" panose="020B0604030504040204" pitchFamily="34" charset="0"/>
                      </a:defRPr>
                    </a:pPr>
                    <a:r>
                      <a:rPr lang="fi-FI" sz="1050" baseline="0" dirty="0" smtClean="0">
                        <a:solidFill>
                          <a:srgbClr val="7030A0"/>
                        </a:solidFill>
                        <a:latin typeface="Verdana" panose="020B0604030504040204" pitchFamily="34" charset="0"/>
                      </a:rPr>
                      <a:t>24,5 % (344 471 yritystä)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197474234869546"/>
                      <c:h val="0.366429026555522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4272305026344441E-2"/>
                  <c:y val="-0.10532091781236567"/>
                </c:manualLayout>
              </c:layout>
              <c:tx>
                <c:rich>
                  <a:bodyPr/>
                  <a:lstStyle/>
                  <a:p>
                    <a:fld id="{D9726F88-C4C0-4805-9B0B-B31E8797B7B0}" type="CATEGORYNAME">
                      <a:rPr lang="fi-FI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</a:rPr>
                      <a:pPr/>
                      <a:t>[LUOKAN NIMI]</a:t>
                    </a:fld>
                    <a:r>
                      <a:rPr lang="fi-FI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</a:rPr>
                      <a:t> työllistävät</a:t>
                    </a:r>
                  </a:p>
                  <a:p>
                    <a:r>
                      <a:rPr lang="fi-FI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</a:rPr>
                      <a:t>14,1 % (15 978 yritystä)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027461981817557"/>
                      <c:h val="0.1794005637648526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2933852905163238E-2"/>
                  <c:y val="-3.8515065304264469E-3"/>
                </c:manualLayout>
              </c:layout>
              <c:tx>
                <c:rich>
                  <a:bodyPr rot="0" vertOverflow="overflow" horzOverflow="overflow" vert="horz" wrap="square" lIns="38100" tIns="19050" rIns="38100" bIns="19050" anchor="t" anchorCtr="0">
                    <a:noAutofit/>
                  </a:bodyPr>
                  <a:lstStyle/>
                  <a:p>
                    <a:pPr algn="l">
                      <a:defRPr sz="105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Verdana" panose="020B0604030504040204" pitchFamily="34" charset="0"/>
                      </a:defRPr>
                    </a:pPr>
                    <a:fld id="{0EFC6188-F475-4430-A4B1-B1A69A911A39}" type="CATEGORYNAME">
                      <a:rPr lang="fi-FI" sz="1050" baseline="0" smtClean="0">
                        <a:ln>
                          <a:noFill/>
                        </a:ln>
                        <a:solidFill>
                          <a:srgbClr val="2F20EC"/>
                        </a:solidFill>
                        <a:latin typeface="Verdana" panose="020B0604030504040204" pitchFamily="34" charset="0"/>
                      </a:rPr>
                      <a:pPr algn="l">
                        <a:defRPr sz="105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Verdana" panose="020B0604030504040204" pitchFamily="34" charset="0"/>
                        </a:defRPr>
                      </a:pPr>
                      <a:t>[LUOKAN NIMI]</a:t>
                    </a:fld>
                    <a:r>
                      <a:rPr lang="fi-FI" sz="1050" baseline="0" dirty="0" smtClean="0">
                        <a:ln>
                          <a:noFill/>
                        </a:ln>
                        <a:solidFill>
                          <a:srgbClr val="2F20EC"/>
                        </a:solidFill>
                        <a:latin typeface="Verdana" panose="020B0604030504040204" pitchFamily="34" charset="0"/>
                      </a:rPr>
                      <a:t> työllistävät</a:t>
                    </a:r>
                  </a:p>
                  <a:p>
                    <a:pPr algn="l">
                      <a:defRPr sz="105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Verdana" panose="020B0604030504040204" pitchFamily="34" charset="0"/>
                      </a:defRPr>
                    </a:pPr>
                    <a:r>
                      <a:rPr lang="fi-FI" sz="1050" baseline="0" dirty="0" smtClean="0">
                        <a:ln>
                          <a:noFill/>
                        </a:ln>
                        <a:solidFill>
                          <a:srgbClr val="2F20EC"/>
                        </a:solidFill>
                        <a:latin typeface="Verdana" panose="020B0604030504040204" pitchFamily="34" charset="0"/>
                      </a:rPr>
                      <a:t>16,0 % (2 554 yritystä)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87528953974686"/>
                      <c:h val="0.103341382207532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6155794089870434E-2"/>
                  <c:y val="3.799041126508039E-2"/>
                </c:manualLayout>
              </c:layout>
              <c:tx>
                <c:rich>
                  <a:bodyPr rot="0" vertOverflow="overflow" horzOverflow="overflow" vert="horz" wrap="square" lIns="38100" tIns="19050" rIns="38100" bIns="19050" anchor="t" anchorCtr="0">
                    <a:noAutofit/>
                  </a:bodyPr>
                  <a:lstStyle/>
                  <a:p>
                    <a:pPr algn="l">
                      <a:defRPr sz="1050" b="0" i="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Verdana" panose="020B0604030504040204" pitchFamily="34" charset="0"/>
                      </a:defRPr>
                    </a:pPr>
                    <a:fld id="{EF77A615-BE4B-4BBD-9EB1-0B93379C534D}" type="CATEGORYNAME">
                      <a:rPr lang="fi-FI" sz="1050" b="0" i="0" baseline="0" smtClean="0">
                        <a:solidFill>
                          <a:srgbClr val="C00000"/>
                        </a:solidFill>
                      </a:rPr>
                      <a:pPr algn="l">
                        <a:defRPr sz="1050" b="0" i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Verdana" panose="020B0604030504040204" pitchFamily="34" charset="0"/>
                        </a:defRPr>
                      </a:pPr>
                      <a:t>[LUOKAN NIMI]</a:t>
                    </a:fld>
                    <a:r>
                      <a:rPr lang="fi-FI" sz="1050" b="0" i="0" baseline="0" dirty="0" smtClean="0">
                        <a:solidFill>
                          <a:srgbClr val="C00000"/>
                        </a:solidFill>
                      </a:rPr>
                      <a:t> työllistävät </a:t>
                    </a:r>
                  </a:p>
                  <a:p>
                    <a:pPr algn="l">
                      <a:defRPr sz="1050" b="0" i="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Verdana" panose="020B0604030504040204" pitchFamily="34" charset="0"/>
                      </a:defRPr>
                    </a:pPr>
                    <a:fld id="{C86DFD78-8B67-4AFD-AB6E-72A0FB2C72A9}" type="VALUE">
                      <a:rPr lang="fi-FI" sz="1050" b="0" i="0" baseline="0" smtClean="0">
                        <a:solidFill>
                          <a:srgbClr val="C00000"/>
                        </a:solidFill>
                      </a:rPr>
                      <a:pPr algn="l">
                        <a:defRPr sz="1050" b="0" i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Verdana" panose="020B0604030504040204" pitchFamily="34" charset="0"/>
                        </a:defRPr>
                      </a:pPr>
                      <a:t>[ARVO]</a:t>
                    </a:fld>
                    <a:r>
                      <a:rPr lang="fi-FI" sz="1050" b="0" i="0" baseline="0" dirty="0" smtClean="0">
                        <a:solidFill>
                          <a:srgbClr val="C00000"/>
                        </a:solidFill>
                      </a:rPr>
                      <a:t> % (305 yritystä)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571154833375216"/>
                      <c:h val="0.135032739417842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4.1765114207489101E-2"/>
                  <c:y val="-8.3013157898727361E-2"/>
                </c:manualLayout>
              </c:layout>
              <c:tx>
                <c:rich>
                  <a:bodyPr rot="0" vertOverflow="overflow" horzOverflow="overflow" vert="horz" wrap="square" lIns="38100" tIns="19050" rIns="38100" bIns="19050" anchor="t" anchorCtr="0">
                    <a:noAutofit/>
                  </a:bodyPr>
                  <a:lstStyle/>
                  <a:p>
                    <a:pPr algn="l">
                      <a:defRPr sz="105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Verdana" panose="020B0604030504040204" pitchFamily="34" charset="0"/>
                      </a:defRPr>
                    </a:pPr>
                    <a:fld id="{8C1C9E93-2881-4153-979C-01C14CF2E44D}" type="CATEGORYNAME">
                      <a:rPr lang="fi-FI" sz="105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latin typeface="Verdana" panose="020B0604030504040204" pitchFamily="34" charset="0"/>
                      </a:rPr>
                      <a:pPr algn="l">
                        <a:defRPr sz="105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Verdana" panose="020B0604030504040204" pitchFamily="34" charset="0"/>
                        </a:defRPr>
                      </a:pPr>
                      <a:t>[LUOKAN NIMI]</a:t>
                    </a:fld>
                    <a:r>
                      <a:rPr lang="fi-FI" sz="105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latin typeface="Verdana" panose="020B0604030504040204" pitchFamily="34" charset="0"/>
                      </a:rPr>
                      <a:t> työllistävät</a:t>
                    </a:r>
                  </a:p>
                  <a:p>
                    <a:pPr algn="l">
                      <a:defRPr sz="105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Verdana" panose="020B0604030504040204" pitchFamily="34" charset="0"/>
                      </a:defRPr>
                    </a:pPr>
                    <a:r>
                      <a:rPr lang="fi-FI" sz="105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latin typeface="Verdana" panose="020B0604030504040204" pitchFamily="34" charset="0"/>
                      </a:rPr>
                      <a:t>6,9 % (159 yritystä)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6894515597582"/>
                      <c:h val="0.1418667554636046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3.0496959730203985E-2"/>
                  <c:y val="1.9764900402164002E-2"/>
                </c:manualLayout>
              </c:layout>
              <c:tx>
                <c:rich>
                  <a:bodyPr rot="0" vertOverflow="overflow" horzOverflow="overflow" vert="horz" wrap="square" lIns="38100" tIns="19050" rIns="38100" bIns="19050" anchor="t" anchorCtr="0">
                    <a:noAutofit/>
                  </a:bodyPr>
                  <a:lstStyle/>
                  <a:p>
                    <a:pPr algn="l">
                      <a:defRPr sz="105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Verdana" panose="020B0604030504040204" pitchFamily="34" charset="0"/>
                      </a:defRPr>
                    </a:pPr>
                    <a:fld id="{A8ECD83D-A254-4CBD-932A-7385ABE545AD}" type="CATEGORYNAME">
                      <a:rPr lang="fi-FI" sz="105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latin typeface="Verdana" panose="020B0604030504040204" pitchFamily="34" charset="0"/>
                      </a:rPr>
                      <a:pPr algn="l">
                        <a:defRPr sz="105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Verdana" panose="020B0604030504040204" pitchFamily="34" charset="0"/>
                        </a:defRPr>
                      </a:pPr>
                      <a:t>[LUOKAN NIMI]</a:t>
                    </a:fld>
                    <a:r>
                      <a:rPr lang="fi-FI" sz="105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latin typeface="Verdana" panose="020B0604030504040204" pitchFamily="34" charset="0"/>
                      </a:rPr>
                      <a:t> työllistävät</a:t>
                    </a:r>
                  </a:p>
                  <a:p>
                    <a:pPr algn="l">
                      <a:defRPr sz="105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Verdana" panose="020B0604030504040204" pitchFamily="34" charset="0"/>
                      </a:defRPr>
                    </a:pPr>
                    <a:fld id="{1E30BB93-9F06-40F4-8360-4B812F48C3C4}" type="VALUE">
                      <a:rPr lang="fi-FI" sz="105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latin typeface="Verdana" panose="020B0604030504040204" pitchFamily="34" charset="0"/>
                      </a:rPr>
                      <a:pPr algn="l">
                        <a:defRPr sz="105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Verdana" panose="020B0604030504040204" pitchFamily="34" charset="0"/>
                        </a:defRPr>
                      </a:pPr>
                      <a:t>[ARVO]</a:t>
                    </a:fld>
                    <a:r>
                      <a:rPr lang="fi-FI" sz="105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latin typeface="Verdana" panose="020B0604030504040204" pitchFamily="34" charset="0"/>
                      </a:rPr>
                      <a:t> % (119 yritystä)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394130701749248"/>
                      <c:h val="0.126327050475257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330324716925928"/>
                  <c:y val="-6.6731122442977679E-3"/>
                </c:manualLayout>
              </c:layout>
              <c:tx>
                <c:rich>
                  <a:bodyPr rot="0" vertOverflow="overflow" horzOverflow="overflow" vert="horz" wrap="square" lIns="38100" tIns="19050" rIns="38100" bIns="19050" anchor="t" anchorCtr="0">
                    <a:noAutofit/>
                  </a:bodyPr>
                  <a:lstStyle/>
                  <a:p>
                    <a:pPr algn="l">
                      <a:defRPr sz="1050" baseline="0">
                        <a:ln>
                          <a:noFill/>
                        </a:ln>
                        <a:solidFill>
                          <a:schemeClr val="bg1"/>
                        </a:solidFill>
                        <a:latin typeface="Verdana" panose="020B0604030504040204" pitchFamily="34" charset="0"/>
                      </a:defRPr>
                    </a:pPr>
                    <a:fld id="{2480E518-17CD-4019-B786-F547B1DD4755}" type="CATEGORYNAME">
                      <a:rPr lang="fi-FI" sz="1050" baseline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</a:rPr>
                      <a:pPr algn="l">
                        <a:defRPr sz="105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pPr>
                      <a:t>[LUOKAN NIMI]</a:t>
                    </a:fld>
                    <a:r>
                      <a:rPr lang="fi-FI" sz="1050" baseline="0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</a:rPr>
                      <a:t> </a:t>
                    </a:r>
                  </a:p>
                  <a:p>
                    <a:pPr algn="l">
                      <a:defRPr sz="1050" baseline="0">
                        <a:ln>
                          <a:noFill/>
                        </a:ln>
                        <a:solidFill>
                          <a:schemeClr val="bg1"/>
                        </a:solidFill>
                        <a:latin typeface="Verdana" panose="020B0604030504040204" pitchFamily="34" charset="0"/>
                      </a:defRPr>
                    </a:pPr>
                    <a:fld id="{52588DC2-FC6E-43DF-995B-80CD89882258}" type="VALUE">
                      <a:rPr lang="fi-FI" sz="1050" baseline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</a:rPr>
                      <a:pPr algn="l">
                        <a:defRPr sz="105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pPr>
                      <a:t>[ARVO]</a:t>
                    </a:fld>
                    <a:r>
                      <a:rPr lang="fi-FI" sz="1050" baseline="0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</a:rPr>
                      <a:t> mrd.€, 7,8 %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22959673048992"/>
                      <c:h val="0.1807227843114937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LblPos val="outEnd"/>
              <c:showLegendKey val="0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Overflow="overflow" horzOverflow="overflow" vert="horz" wrap="square" lIns="38100" tIns="19050" rIns="38100" bIns="19050" anchor="t" anchorCtr="0">
                <a:noAutofit/>
              </a:bodyPr>
              <a:lstStyle/>
              <a:p>
                <a:pPr algn="l">
                  <a:defRPr sz="1050" baseline="0">
                    <a:ln>
                      <a:noFill/>
                    </a:ln>
                    <a:solidFill>
                      <a:srgbClr val="00206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1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Taul1!$A$2:$A$7</c:f>
              <c:strCache>
                <c:ptCount val="6"/>
                <c:pt idx="0">
                  <c:v>Alle 10 henkilöä</c:v>
                </c:pt>
                <c:pt idx="1">
                  <c:v>10-49 henkilöä</c:v>
                </c:pt>
                <c:pt idx="2">
                  <c:v>50-249 henkilöä</c:v>
                </c:pt>
                <c:pt idx="3">
                  <c:v>250-499 henkilöä</c:v>
                </c:pt>
                <c:pt idx="4">
                  <c:v>500-999 henkilöä</c:v>
                </c:pt>
                <c:pt idx="5">
                  <c:v>Vähintään 1 000 henkilöä</c:v>
                </c:pt>
              </c:strCache>
            </c:strRef>
          </c:cat>
          <c:val>
            <c:numRef>
              <c:f>Taul1!$B$2:$B$7</c:f>
              <c:numCache>
                <c:formatCode>#,##0.0</c:formatCode>
                <c:ptCount val="6"/>
                <c:pt idx="0">
                  <c:v>24.5</c:v>
                </c:pt>
                <c:pt idx="1">
                  <c:v>14.1</c:v>
                </c:pt>
                <c:pt idx="2">
                  <c:v>16</c:v>
                </c:pt>
                <c:pt idx="3">
                  <c:v>5.8</c:v>
                </c:pt>
                <c:pt idx="4">
                  <c:v>6.9</c:v>
                </c:pt>
                <c:pt idx="5">
                  <c:v>32.700000000000003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 (30.9)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283900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287400</c:v>
                </c:pt>
                <c:pt idx="10">
                  <c:v>288500</c:v>
                </c:pt>
                <c:pt idx="11">
                  <c:v>283060.85795474268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 (30.9)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  <c:pt idx="10">
                  <c:v>251806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65754968"/>
        <c:axId val="265755360"/>
      </c:barChart>
      <c:catAx>
        <c:axId val="265754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265755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5755360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265754968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7198.6</c:v>
                </c:pt>
                <c:pt idx="2">
                  <c:v>8128.3</c:v>
                </c:pt>
                <c:pt idx="3">
                  <c:v>7919.2</c:v>
                </c:pt>
                <c:pt idx="4">
                  <c:v>8634.7999999999993</c:v>
                </c:pt>
                <c:pt idx="5">
                  <c:v>9058.2999999999993</c:v>
                </c:pt>
                <c:pt idx="6">
                  <c:v>8517.7000000000007</c:v>
                </c:pt>
                <c:pt idx="7">
                  <c:v>8597.7999999999993</c:v>
                </c:pt>
                <c:pt idx="8">
                  <c:v>9302.1</c:v>
                </c:pt>
                <c:pt idx="9">
                  <c:v>9212.1</c:v>
                </c:pt>
                <c:pt idx="10">
                  <c:v>10758.4</c:v>
                </c:pt>
                <c:pt idx="11">
                  <c:v>9541.5</c:v>
                </c:pt>
                <c:pt idx="12">
                  <c:v>10962.5</c:v>
                </c:pt>
                <c:pt idx="13">
                  <c:v>11005.7</c:v>
                </c:pt>
                <c:pt idx="14">
                  <c:v>10482.4</c:v>
                </c:pt>
                <c:pt idx="15">
                  <c:v>10991.4</c:v>
                </c:pt>
                <c:pt idx="16">
                  <c:v>9480.2999999999993</c:v>
                </c:pt>
                <c:pt idx="17">
                  <c:v>6284.1</c:v>
                </c:pt>
                <c:pt idx="18">
                  <c:v>6512.3</c:v>
                </c:pt>
                <c:pt idx="19">
                  <c:v>6695.4</c:v>
                </c:pt>
                <c:pt idx="20">
                  <c:v>7760.2</c:v>
                </c:pt>
                <c:pt idx="21">
                  <c:v>7112.4</c:v>
                </c:pt>
                <c:pt idx="22">
                  <c:v>7207.9</c:v>
                </c:pt>
                <c:pt idx="23">
                  <c:v>7150.8</c:v>
                </c:pt>
                <c:pt idx="24">
                  <c:v>9363.2999999999993</c:v>
                </c:pt>
                <c:pt idx="25">
                  <c:v>8491.6</c:v>
                </c:pt>
                <c:pt idx="26">
                  <c:v>8584.9</c:v>
                </c:pt>
                <c:pt idx="27">
                  <c:v>7722.4</c:v>
                </c:pt>
                <c:pt idx="28">
                  <c:v>9635.2999999999993</c:v>
                </c:pt>
                <c:pt idx="29">
                  <c:v>8256.2000000000007</c:v>
                </c:pt>
                <c:pt idx="30">
                  <c:v>8654.5</c:v>
                </c:pt>
                <c:pt idx="31">
                  <c:v>7576.6</c:v>
                </c:pt>
                <c:pt idx="32">
                  <c:v>8908.9</c:v>
                </c:pt>
                <c:pt idx="33">
                  <c:v>7074.2</c:v>
                </c:pt>
                <c:pt idx="34">
                  <c:v>7420.8</c:v>
                </c:pt>
                <c:pt idx="35">
                  <c:v>6769.5</c:v>
                </c:pt>
                <c:pt idx="36">
                  <c:v>7639.5</c:v>
                </c:pt>
                <c:pt idx="37">
                  <c:v>7536.8</c:v>
                </c:pt>
                <c:pt idx="38">
                  <c:v>7669.8</c:v>
                </c:pt>
                <c:pt idx="39">
                  <c:v>8934.6</c:v>
                </c:pt>
                <c:pt idx="40">
                  <c:v>7932.9</c:v>
                </c:pt>
                <c:pt idx="41">
                  <c:v>6863.3</c:v>
                </c:pt>
                <c:pt idx="42">
                  <c:v>8720.6</c:v>
                </c:pt>
                <c:pt idx="43">
                  <c:v>7163.6</c:v>
                </c:pt>
                <c:pt idx="44">
                  <c:v>8162</c:v>
                </c:pt>
                <c:pt idx="45">
                  <c:v>6876.6</c:v>
                </c:pt>
                <c:pt idx="46">
                  <c:v>6675.3</c:v>
                </c:pt>
                <c:pt idx="47">
                  <c:v>6761.9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5797.6</c:v>
                </c:pt>
                <c:pt idx="2">
                  <c:v>6858.9</c:v>
                </c:pt>
                <c:pt idx="3">
                  <c:v>6695.1</c:v>
                </c:pt>
                <c:pt idx="4">
                  <c:v>7073.8</c:v>
                </c:pt>
                <c:pt idx="5">
                  <c:v>7753.1</c:v>
                </c:pt>
                <c:pt idx="6">
                  <c:v>6889</c:v>
                </c:pt>
                <c:pt idx="7">
                  <c:v>7081.7</c:v>
                </c:pt>
                <c:pt idx="8">
                  <c:v>7921.6</c:v>
                </c:pt>
                <c:pt idx="9">
                  <c:v>7624.7</c:v>
                </c:pt>
                <c:pt idx="10">
                  <c:v>9004.5</c:v>
                </c:pt>
                <c:pt idx="11">
                  <c:v>7987.3</c:v>
                </c:pt>
                <c:pt idx="12">
                  <c:v>9147</c:v>
                </c:pt>
                <c:pt idx="13">
                  <c:v>9016.1</c:v>
                </c:pt>
                <c:pt idx="14">
                  <c:v>8232.9</c:v>
                </c:pt>
                <c:pt idx="15">
                  <c:v>9119.2999999999993</c:v>
                </c:pt>
                <c:pt idx="16">
                  <c:v>7616.9</c:v>
                </c:pt>
                <c:pt idx="17">
                  <c:v>4940.7</c:v>
                </c:pt>
                <c:pt idx="18">
                  <c:v>4961.8999999999996</c:v>
                </c:pt>
                <c:pt idx="19">
                  <c:v>5241.3</c:v>
                </c:pt>
                <c:pt idx="20">
                  <c:v>5999.1</c:v>
                </c:pt>
                <c:pt idx="21">
                  <c:v>5286.8</c:v>
                </c:pt>
                <c:pt idx="22">
                  <c:v>5653.2</c:v>
                </c:pt>
                <c:pt idx="23">
                  <c:v>5531.4</c:v>
                </c:pt>
                <c:pt idx="24">
                  <c:v>6937</c:v>
                </c:pt>
                <c:pt idx="25">
                  <c:v>5952.6</c:v>
                </c:pt>
                <c:pt idx="26">
                  <c:v>6656.7</c:v>
                </c:pt>
                <c:pt idx="27">
                  <c:v>5791.6</c:v>
                </c:pt>
                <c:pt idx="28">
                  <c:v>7267.5</c:v>
                </c:pt>
                <c:pt idx="29">
                  <c:v>6132.1</c:v>
                </c:pt>
                <c:pt idx="30">
                  <c:v>6661.9</c:v>
                </c:pt>
                <c:pt idx="31">
                  <c:v>6090</c:v>
                </c:pt>
                <c:pt idx="32">
                  <c:v>7132</c:v>
                </c:pt>
                <c:pt idx="33">
                  <c:v>5217.5</c:v>
                </c:pt>
                <c:pt idx="34">
                  <c:v>5566.4</c:v>
                </c:pt>
                <c:pt idx="35">
                  <c:v>5258.2</c:v>
                </c:pt>
                <c:pt idx="36">
                  <c:v>5941.7</c:v>
                </c:pt>
                <c:pt idx="37">
                  <c:v>5452.7</c:v>
                </c:pt>
                <c:pt idx="38">
                  <c:v>5651.3</c:v>
                </c:pt>
                <c:pt idx="39">
                  <c:v>6646.3</c:v>
                </c:pt>
                <c:pt idx="40">
                  <c:v>5932.2</c:v>
                </c:pt>
                <c:pt idx="41">
                  <c:v>4816.8</c:v>
                </c:pt>
                <c:pt idx="42">
                  <c:v>6433.4</c:v>
                </c:pt>
                <c:pt idx="43">
                  <c:v>5461</c:v>
                </c:pt>
                <c:pt idx="44">
                  <c:v>5771.4</c:v>
                </c:pt>
                <c:pt idx="45">
                  <c:v>4804.6000000000004</c:v>
                </c:pt>
                <c:pt idx="46">
                  <c:v>4722.6000000000004</c:v>
                </c:pt>
                <c:pt idx="47">
                  <c:v>4858.5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1397.2</c:v>
                </c:pt>
                <c:pt idx="2">
                  <c:v>1273</c:v>
                </c:pt>
                <c:pt idx="3">
                  <c:v>1235.0999999999999</c:v>
                </c:pt>
                <c:pt idx="4">
                  <c:v>1567.1</c:v>
                </c:pt>
                <c:pt idx="5">
                  <c:v>1306.4000000000001</c:v>
                </c:pt>
                <c:pt idx="6">
                  <c:v>1630.5</c:v>
                </c:pt>
                <c:pt idx="7">
                  <c:v>1518.5</c:v>
                </c:pt>
                <c:pt idx="8">
                  <c:v>1372.5</c:v>
                </c:pt>
                <c:pt idx="9">
                  <c:v>1568.8</c:v>
                </c:pt>
                <c:pt idx="10">
                  <c:v>1743.3</c:v>
                </c:pt>
                <c:pt idx="11">
                  <c:v>1534.6</c:v>
                </c:pt>
                <c:pt idx="12">
                  <c:v>1814.4</c:v>
                </c:pt>
                <c:pt idx="13">
                  <c:v>1949</c:v>
                </c:pt>
                <c:pt idx="14">
                  <c:v>2233.1</c:v>
                </c:pt>
                <c:pt idx="15">
                  <c:v>1823.8</c:v>
                </c:pt>
                <c:pt idx="16">
                  <c:v>1836.1</c:v>
                </c:pt>
                <c:pt idx="17">
                  <c:v>1307.5999999999999</c:v>
                </c:pt>
                <c:pt idx="18">
                  <c:v>1529.4</c:v>
                </c:pt>
                <c:pt idx="19">
                  <c:v>1424.1</c:v>
                </c:pt>
                <c:pt idx="20">
                  <c:v>1744.7</c:v>
                </c:pt>
                <c:pt idx="21">
                  <c:v>1808.8</c:v>
                </c:pt>
                <c:pt idx="22">
                  <c:v>1531.3</c:v>
                </c:pt>
                <c:pt idx="23">
                  <c:v>1568.9</c:v>
                </c:pt>
                <c:pt idx="24">
                  <c:v>2340.3000000000002</c:v>
                </c:pt>
                <c:pt idx="25">
                  <c:v>2426.6999999999998</c:v>
                </c:pt>
                <c:pt idx="26">
                  <c:v>1860.1</c:v>
                </c:pt>
                <c:pt idx="27">
                  <c:v>1832.3</c:v>
                </c:pt>
                <c:pt idx="28">
                  <c:v>2272.8000000000002</c:v>
                </c:pt>
                <c:pt idx="29">
                  <c:v>1975.4</c:v>
                </c:pt>
                <c:pt idx="30">
                  <c:v>1899.5</c:v>
                </c:pt>
                <c:pt idx="31">
                  <c:v>1418.1</c:v>
                </c:pt>
                <c:pt idx="32">
                  <c:v>1703.9</c:v>
                </c:pt>
                <c:pt idx="33">
                  <c:v>1739.9</c:v>
                </c:pt>
                <c:pt idx="34">
                  <c:v>1753.9</c:v>
                </c:pt>
                <c:pt idx="35">
                  <c:v>1416.5</c:v>
                </c:pt>
                <c:pt idx="36">
                  <c:v>1594.6</c:v>
                </c:pt>
                <c:pt idx="37">
                  <c:v>1963.4</c:v>
                </c:pt>
                <c:pt idx="38">
                  <c:v>1900.3</c:v>
                </c:pt>
                <c:pt idx="39">
                  <c:v>2203.3000000000002</c:v>
                </c:pt>
                <c:pt idx="40">
                  <c:v>1840.6</c:v>
                </c:pt>
                <c:pt idx="41">
                  <c:v>1886.3</c:v>
                </c:pt>
                <c:pt idx="42">
                  <c:v>2130.6</c:v>
                </c:pt>
                <c:pt idx="43">
                  <c:v>1582.7</c:v>
                </c:pt>
                <c:pt idx="44">
                  <c:v>2257.4</c:v>
                </c:pt>
                <c:pt idx="45">
                  <c:v>1894.2</c:v>
                </c:pt>
                <c:pt idx="46">
                  <c:v>1773.6</c:v>
                </c:pt>
                <c:pt idx="47">
                  <c:v>1750.3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Sheet1!$A$2:$A$49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3230.3</c:v>
                </c:pt>
                <c:pt idx="1">
                  <c:v>3486.4</c:v>
                </c:pt>
                <c:pt idx="2">
                  <c:v>3387.6</c:v>
                </c:pt>
                <c:pt idx="3">
                  <c:v>3331.2</c:v>
                </c:pt>
                <c:pt idx="4">
                  <c:v>3685.7</c:v>
                </c:pt>
                <c:pt idx="5">
                  <c:v>3596.4</c:v>
                </c:pt>
                <c:pt idx="6">
                  <c:v>4137.3999999999996</c:v>
                </c:pt>
                <c:pt idx="7">
                  <c:v>3979.4</c:v>
                </c:pt>
                <c:pt idx="8">
                  <c:v>3799</c:v>
                </c:pt>
                <c:pt idx="9">
                  <c:v>4166.8999999999996</c:v>
                </c:pt>
                <c:pt idx="10">
                  <c:v>4468.5</c:v>
                </c:pt>
                <c:pt idx="11">
                  <c:v>4614.3</c:v>
                </c:pt>
                <c:pt idx="12">
                  <c:v>4264</c:v>
                </c:pt>
                <c:pt idx="13">
                  <c:v>4245.3999999999996</c:v>
                </c:pt>
                <c:pt idx="14">
                  <c:v>4485</c:v>
                </c:pt>
                <c:pt idx="15">
                  <c:v>4357.3</c:v>
                </c:pt>
                <c:pt idx="16">
                  <c:v>4075.6</c:v>
                </c:pt>
                <c:pt idx="17">
                  <c:v>3585.8</c:v>
                </c:pt>
                <c:pt idx="18">
                  <c:v>3416.7</c:v>
                </c:pt>
                <c:pt idx="19">
                  <c:v>3424.1</c:v>
                </c:pt>
                <c:pt idx="20">
                  <c:v>3511.2</c:v>
                </c:pt>
                <c:pt idx="21">
                  <c:v>3609.9</c:v>
                </c:pt>
                <c:pt idx="22">
                  <c:v>3411.2</c:v>
                </c:pt>
                <c:pt idx="23">
                  <c:v>3351.6</c:v>
                </c:pt>
                <c:pt idx="24">
                  <c:v>3758.4</c:v>
                </c:pt>
                <c:pt idx="25">
                  <c:v>4508.5</c:v>
                </c:pt>
                <c:pt idx="26">
                  <c:v>4645.2</c:v>
                </c:pt>
                <c:pt idx="27">
                  <c:v>4664.8</c:v>
                </c:pt>
                <c:pt idx="28">
                  <c:v>4553.7</c:v>
                </c:pt>
                <c:pt idx="29">
                  <c:v>4492.5</c:v>
                </c:pt>
                <c:pt idx="30">
                  <c:v>5006.2</c:v>
                </c:pt>
                <c:pt idx="31">
                  <c:v>4262</c:v>
                </c:pt>
                <c:pt idx="32">
                  <c:v>4271.1000000000004</c:v>
                </c:pt>
                <c:pt idx="33">
                  <c:v>4123.7</c:v>
                </c:pt>
                <c:pt idx="34">
                  <c:v>4231.1000000000004</c:v>
                </c:pt>
                <c:pt idx="35">
                  <c:v>4141.3999999999996</c:v>
                </c:pt>
                <c:pt idx="36">
                  <c:v>3861</c:v>
                </c:pt>
                <c:pt idx="37">
                  <c:v>4304.3999999999996</c:v>
                </c:pt>
                <c:pt idx="38">
                  <c:v>4498.3</c:v>
                </c:pt>
                <c:pt idx="39">
                  <c:v>5198.8999999999996</c:v>
                </c:pt>
                <c:pt idx="40">
                  <c:v>5333.6</c:v>
                </c:pt>
                <c:pt idx="41">
                  <c:v>5650.2</c:v>
                </c:pt>
                <c:pt idx="42">
                  <c:v>5705.6</c:v>
                </c:pt>
                <c:pt idx="43">
                  <c:v>5476.2</c:v>
                </c:pt>
                <c:pt idx="44">
                  <c:v>5839.8</c:v>
                </c:pt>
                <c:pt idx="45">
                  <c:v>5830.9</c:v>
                </c:pt>
                <c:pt idx="46">
                  <c:v>5594.2</c:v>
                </c:pt>
                <c:pt idx="47">
                  <c:v>5383.8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10038</c:v>
                </c:pt>
                <c:pt idx="1">
                  <c:v>10969</c:v>
                </c:pt>
                <c:pt idx="2">
                  <c:v>12177</c:v>
                </c:pt>
                <c:pt idx="3">
                  <c:v>13764</c:v>
                </c:pt>
                <c:pt idx="4">
                  <c:v>13604</c:v>
                </c:pt>
                <c:pt idx="5">
                  <c:v>15339</c:v>
                </c:pt>
                <c:pt idx="6">
                  <c:v>14727</c:v>
                </c:pt>
                <c:pt idx="7">
                  <c:v>15569</c:v>
                </c:pt>
                <c:pt idx="8">
                  <c:v>16368</c:v>
                </c:pt>
                <c:pt idx="9">
                  <c:v>16088</c:v>
                </c:pt>
                <c:pt idx="10">
                  <c:v>17689</c:v>
                </c:pt>
                <c:pt idx="11">
                  <c:v>18068</c:v>
                </c:pt>
                <c:pt idx="12">
                  <c:v>19135</c:v>
                </c:pt>
                <c:pt idx="13">
                  <c:v>19134</c:v>
                </c:pt>
                <c:pt idx="14">
                  <c:v>18718</c:v>
                </c:pt>
                <c:pt idx="15">
                  <c:v>20066</c:v>
                </c:pt>
                <c:pt idx="16">
                  <c:v>18751</c:v>
                </c:pt>
                <c:pt idx="17">
                  <c:v>14778</c:v>
                </c:pt>
                <c:pt idx="18">
                  <c:v>13520</c:v>
                </c:pt>
                <c:pt idx="19">
                  <c:v>13140</c:v>
                </c:pt>
                <c:pt idx="20">
                  <c:v>12326</c:v>
                </c:pt>
                <c:pt idx="21">
                  <c:v>11519</c:v>
                </c:pt>
                <c:pt idx="22">
                  <c:v>11581</c:v>
                </c:pt>
                <c:pt idx="23">
                  <c:v>11453</c:v>
                </c:pt>
                <c:pt idx="24">
                  <c:v>11462</c:v>
                </c:pt>
                <c:pt idx="25">
                  <c:v>10334</c:v>
                </c:pt>
                <c:pt idx="26">
                  <c:v>10927</c:v>
                </c:pt>
                <c:pt idx="27">
                  <c:v>11312</c:v>
                </c:pt>
                <c:pt idx="28">
                  <c:v>12207</c:v>
                </c:pt>
                <c:pt idx="29">
                  <c:v>11459</c:v>
                </c:pt>
                <c:pt idx="30">
                  <c:v>11769</c:v>
                </c:pt>
                <c:pt idx="31">
                  <c:v>11158</c:v>
                </c:pt>
                <c:pt idx="32">
                  <c:v>11769</c:v>
                </c:pt>
                <c:pt idx="33">
                  <c:v>10781</c:v>
                </c:pt>
                <c:pt idx="34">
                  <c:v>10895</c:v>
                </c:pt>
                <c:pt idx="35">
                  <c:v>10570</c:v>
                </c:pt>
                <c:pt idx="36">
                  <c:v>10463</c:v>
                </c:pt>
                <c:pt idx="37">
                  <c:v>10217</c:v>
                </c:pt>
                <c:pt idx="38">
                  <c:v>10283</c:v>
                </c:pt>
                <c:pt idx="39">
                  <c:v>11449</c:v>
                </c:pt>
                <c:pt idx="40">
                  <c:v>11552</c:v>
                </c:pt>
                <c:pt idx="41">
                  <c:v>11138</c:v>
                </c:pt>
                <c:pt idx="42">
                  <c:v>12210</c:v>
                </c:pt>
                <c:pt idx="43">
                  <c:v>13048</c:v>
                </c:pt>
                <c:pt idx="44">
                  <c:v>13944</c:v>
                </c:pt>
                <c:pt idx="45">
                  <c:v>13676</c:v>
                </c:pt>
                <c:pt idx="46">
                  <c:v>12852</c:v>
                </c:pt>
                <c:pt idx="47">
                  <c:v>13018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4769.1000000000004</c:v>
                </c:pt>
                <c:pt idx="2">
                  <c:v>4675.7</c:v>
                </c:pt>
                <c:pt idx="3">
                  <c:v>5453.3</c:v>
                </c:pt>
                <c:pt idx="4">
                  <c:v>4939.7</c:v>
                </c:pt>
                <c:pt idx="5">
                  <c:v>5238.3999999999996</c:v>
                </c:pt>
                <c:pt idx="6">
                  <c:v>5658.8</c:v>
                </c:pt>
                <c:pt idx="7">
                  <c:v>5758.9</c:v>
                </c:pt>
                <c:pt idx="8">
                  <c:v>5829.1</c:v>
                </c:pt>
                <c:pt idx="9">
                  <c:v>5637.6</c:v>
                </c:pt>
                <c:pt idx="10">
                  <c:v>5979.4</c:v>
                </c:pt>
                <c:pt idx="11">
                  <c:v>6166.6</c:v>
                </c:pt>
                <c:pt idx="12">
                  <c:v>6913</c:v>
                </c:pt>
                <c:pt idx="13">
                  <c:v>6331.9</c:v>
                </c:pt>
                <c:pt idx="14">
                  <c:v>6407.2</c:v>
                </c:pt>
                <c:pt idx="15">
                  <c:v>6640</c:v>
                </c:pt>
                <c:pt idx="16">
                  <c:v>6946.9</c:v>
                </c:pt>
                <c:pt idx="17">
                  <c:v>4131</c:v>
                </c:pt>
                <c:pt idx="18">
                  <c:v>4419</c:v>
                </c:pt>
                <c:pt idx="19">
                  <c:v>4422.8</c:v>
                </c:pt>
                <c:pt idx="20">
                  <c:v>4922.7</c:v>
                </c:pt>
                <c:pt idx="21">
                  <c:v>4651.5</c:v>
                </c:pt>
                <c:pt idx="22">
                  <c:v>4413.7</c:v>
                </c:pt>
                <c:pt idx="23">
                  <c:v>4546.2</c:v>
                </c:pt>
                <c:pt idx="24">
                  <c:v>5763.2</c:v>
                </c:pt>
                <c:pt idx="25">
                  <c:v>4653.8999999999996</c:v>
                </c:pt>
                <c:pt idx="26">
                  <c:v>4180.5</c:v>
                </c:pt>
                <c:pt idx="27">
                  <c:v>4297.8</c:v>
                </c:pt>
                <c:pt idx="28">
                  <c:v>5469.6</c:v>
                </c:pt>
                <c:pt idx="29">
                  <c:v>4243.2</c:v>
                </c:pt>
                <c:pt idx="30">
                  <c:v>4756.2</c:v>
                </c:pt>
                <c:pt idx="31">
                  <c:v>4218.2</c:v>
                </c:pt>
                <c:pt idx="32">
                  <c:v>4718.8</c:v>
                </c:pt>
                <c:pt idx="33">
                  <c:v>3351.1</c:v>
                </c:pt>
                <c:pt idx="34">
                  <c:v>3625.4</c:v>
                </c:pt>
                <c:pt idx="35">
                  <c:v>3266</c:v>
                </c:pt>
                <c:pt idx="36">
                  <c:v>3961</c:v>
                </c:pt>
                <c:pt idx="37">
                  <c:v>3186.8</c:v>
                </c:pt>
                <c:pt idx="38">
                  <c:v>3244.8</c:v>
                </c:pt>
                <c:pt idx="39">
                  <c:v>3921.1</c:v>
                </c:pt>
                <c:pt idx="40">
                  <c:v>3565.3</c:v>
                </c:pt>
                <c:pt idx="41">
                  <c:v>2941</c:v>
                </c:pt>
                <c:pt idx="42">
                  <c:v>2874.8</c:v>
                </c:pt>
                <c:pt idx="43">
                  <c:v>2564.9</c:v>
                </c:pt>
                <c:pt idx="44">
                  <c:v>3749.9</c:v>
                </c:pt>
                <c:pt idx="45">
                  <c:v>3011</c:v>
                </c:pt>
                <c:pt idx="46">
                  <c:v>2944.8</c:v>
                </c:pt>
                <c:pt idx="47">
                  <c:v>3083.3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4265.3999999999996</c:v>
                </c:pt>
                <c:pt idx="2">
                  <c:v>4308.1000000000004</c:v>
                </c:pt>
                <c:pt idx="3">
                  <c:v>4997.3</c:v>
                </c:pt>
                <c:pt idx="4">
                  <c:v>4547.6000000000004</c:v>
                </c:pt>
                <c:pt idx="5">
                  <c:v>4865.8999999999996</c:v>
                </c:pt>
                <c:pt idx="6">
                  <c:v>4971</c:v>
                </c:pt>
                <c:pt idx="7">
                  <c:v>5116.2</c:v>
                </c:pt>
                <c:pt idx="8">
                  <c:v>5393.5</c:v>
                </c:pt>
                <c:pt idx="9">
                  <c:v>5002.3999999999996</c:v>
                </c:pt>
                <c:pt idx="10">
                  <c:v>5190.5</c:v>
                </c:pt>
                <c:pt idx="11">
                  <c:v>5508.2</c:v>
                </c:pt>
                <c:pt idx="12">
                  <c:v>6214.9</c:v>
                </c:pt>
                <c:pt idx="13">
                  <c:v>5517.6</c:v>
                </c:pt>
                <c:pt idx="14">
                  <c:v>5405.6</c:v>
                </c:pt>
                <c:pt idx="15">
                  <c:v>5695.3</c:v>
                </c:pt>
                <c:pt idx="16">
                  <c:v>6053</c:v>
                </c:pt>
                <c:pt idx="17">
                  <c:v>3603.3</c:v>
                </c:pt>
                <c:pt idx="18">
                  <c:v>3742.1</c:v>
                </c:pt>
                <c:pt idx="19">
                  <c:v>3717.7</c:v>
                </c:pt>
                <c:pt idx="20">
                  <c:v>4160.8999999999996</c:v>
                </c:pt>
                <c:pt idx="21">
                  <c:v>3672.4</c:v>
                </c:pt>
                <c:pt idx="22">
                  <c:v>3697.8</c:v>
                </c:pt>
                <c:pt idx="23">
                  <c:v>3645.6</c:v>
                </c:pt>
                <c:pt idx="24">
                  <c:v>4694.5</c:v>
                </c:pt>
                <c:pt idx="25">
                  <c:v>3586.6</c:v>
                </c:pt>
                <c:pt idx="26">
                  <c:v>3473.6</c:v>
                </c:pt>
                <c:pt idx="27">
                  <c:v>3352.4</c:v>
                </c:pt>
                <c:pt idx="28">
                  <c:v>4395.6000000000004</c:v>
                </c:pt>
                <c:pt idx="29">
                  <c:v>3485.7</c:v>
                </c:pt>
                <c:pt idx="30">
                  <c:v>4073.8</c:v>
                </c:pt>
                <c:pt idx="31">
                  <c:v>3757.6</c:v>
                </c:pt>
                <c:pt idx="32">
                  <c:v>4128.1000000000004</c:v>
                </c:pt>
                <c:pt idx="33">
                  <c:v>2847.6</c:v>
                </c:pt>
                <c:pt idx="34">
                  <c:v>3158.3</c:v>
                </c:pt>
                <c:pt idx="35">
                  <c:v>2864.5</c:v>
                </c:pt>
                <c:pt idx="36">
                  <c:v>3588.7</c:v>
                </c:pt>
                <c:pt idx="37">
                  <c:v>2704.4</c:v>
                </c:pt>
                <c:pt idx="38">
                  <c:v>2745.8</c:v>
                </c:pt>
                <c:pt idx="39">
                  <c:v>3426.2</c:v>
                </c:pt>
                <c:pt idx="40">
                  <c:v>3086</c:v>
                </c:pt>
                <c:pt idx="41">
                  <c:v>2336.4</c:v>
                </c:pt>
                <c:pt idx="42">
                  <c:v>2330.6</c:v>
                </c:pt>
                <c:pt idx="43">
                  <c:v>2112.6999999999998</c:v>
                </c:pt>
                <c:pt idx="44">
                  <c:v>2989.2</c:v>
                </c:pt>
                <c:pt idx="45">
                  <c:v>2425.1999999999998</c:v>
                </c:pt>
                <c:pt idx="46">
                  <c:v>2381.5</c:v>
                </c:pt>
                <c:pt idx="47">
                  <c:v>2426.4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503.7</c:v>
                </c:pt>
                <c:pt idx="2">
                  <c:v>367.7</c:v>
                </c:pt>
                <c:pt idx="3">
                  <c:v>455.9</c:v>
                </c:pt>
                <c:pt idx="4">
                  <c:v>392.1</c:v>
                </c:pt>
                <c:pt idx="5">
                  <c:v>372.5</c:v>
                </c:pt>
                <c:pt idx="6">
                  <c:v>687.8</c:v>
                </c:pt>
                <c:pt idx="7">
                  <c:v>642.79999999999995</c:v>
                </c:pt>
                <c:pt idx="8">
                  <c:v>435.7</c:v>
                </c:pt>
                <c:pt idx="9">
                  <c:v>635.1</c:v>
                </c:pt>
                <c:pt idx="10">
                  <c:v>788.8</c:v>
                </c:pt>
                <c:pt idx="11">
                  <c:v>658.4</c:v>
                </c:pt>
                <c:pt idx="12">
                  <c:v>698.1</c:v>
                </c:pt>
                <c:pt idx="13">
                  <c:v>814.3</c:v>
                </c:pt>
                <c:pt idx="14">
                  <c:v>1001.6</c:v>
                </c:pt>
                <c:pt idx="15">
                  <c:v>944.7</c:v>
                </c:pt>
                <c:pt idx="16">
                  <c:v>893.9</c:v>
                </c:pt>
                <c:pt idx="17">
                  <c:v>527.70000000000005</c:v>
                </c:pt>
                <c:pt idx="18">
                  <c:v>676.9</c:v>
                </c:pt>
                <c:pt idx="19">
                  <c:v>705</c:v>
                </c:pt>
                <c:pt idx="20">
                  <c:v>761.8</c:v>
                </c:pt>
                <c:pt idx="21">
                  <c:v>979.1</c:v>
                </c:pt>
                <c:pt idx="22">
                  <c:v>715.9</c:v>
                </c:pt>
                <c:pt idx="23">
                  <c:v>900.6</c:v>
                </c:pt>
                <c:pt idx="24">
                  <c:v>1068.7</c:v>
                </c:pt>
                <c:pt idx="25">
                  <c:v>1067.3</c:v>
                </c:pt>
                <c:pt idx="26">
                  <c:v>706.9</c:v>
                </c:pt>
                <c:pt idx="27">
                  <c:v>945.4</c:v>
                </c:pt>
                <c:pt idx="28">
                  <c:v>1074</c:v>
                </c:pt>
                <c:pt idx="29">
                  <c:v>757.5</c:v>
                </c:pt>
                <c:pt idx="30">
                  <c:v>682.4</c:v>
                </c:pt>
                <c:pt idx="31">
                  <c:v>460.6</c:v>
                </c:pt>
                <c:pt idx="32">
                  <c:v>590.70000000000005</c:v>
                </c:pt>
                <c:pt idx="33">
                  <c:v>503.5</c:v>
                </c:pt>
                <c:pt idx="34">
                  <c:v>467.2</c:v>
                </c:pt>
                <c:pt idx="35">
                  <c:v>401.4</c:v>
                </c:pt>
                <c:pt idx="36">
                  <c:v>372.3</c:v>
                </c:pt>
                <c:pt idx="37">
                  <c:v>482.4</c:v>
                </c:pt>
                <c:pt idx="38">
                  <c:v>498.9</c:v>
                </c:pt>
                <c:pt idx="39">
                  <c:v>494.9</c:v>
                </c:pt>
                <c:pt idx="40">
                  <c:v>479.3</c:v>
                </c:pt>
                <c:pt idx="41">
                  <c:v>604.5</c:v>
                </c:pt>
                <c:pt idx="42">
                  <c:v>544.20000000000005</c:v>
                </c:pt>
                <c:pt idx="43">
                  <c:v>452.2</c:v>
                </c:pt>
                <c:pt idx="44">
                  <c:v>760.7</c:v>
                </c:pt>
                <c:pt idx="45">
                  <c:v>585.9</c:v>
                </c:pt>
                <c:pt idx="46">
                  <c:v>563.29999999999995</c:v>
                </c:pt>
                <c:pt idx="47">
                  <c:v>656.9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8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Sheet1!$A$2:$A$49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580.20000000000005</c:v>
                </c:pt>
                <c:pt idx="1">
                  <c:v>683.5</c:v>
                </c:pt>
                <c:pt idx="2">
                  <c:v>598.1</c:v>
                </c:pt>
                <c:pt idx="3">
                  <c:v>602.20000000000005</c:v>
                </c:pt>
                <c:pt idx="4">
                  <c:v>711.3</c:v>
                </c:pt>
                <c:pt idx="5">
                  <c:v>545.5</c:v>
                </c:pt>
                <c:pt idx="6">
                  <c:v>545.5</c:v>
                </c:pt>
                <c:pt idx="7">
                  <c:v>560.6</c:v>
                </c:pt>
                <c:pt idx="8">
                  <c:v>399.5</c:v>
                </c:pt>
                <c:pt idx="9">
                  <c:v>499</c:v>
                </c:pt>
                <c:pt idx="10">
                  <c:v>649.9</c:v>
                </c:pt>
                <c:pt idx="11">
                  <c:v>599.29999999999995</c:v>
                </c:pt>
                <c:pt idx="12">
                  <c:v>615.6</c:v>
                </c:pt>
                <c:pt idx="13">
                  <c:v>685.2</c:v>
                </c:pt>
                <c:pt idx="14">
                  <c:v>948.3</c:v>
                </c:pt>
                <c:pt idx="15">
                  <c:v>918.8</c:v>
                </c:pt>
                <c:pt idx="16">
                  <c:v>936</c:v>
                </c:pt>
                <c:pt idx="17">
                  <c:v>581.6</c:v>
                </c:pt>
                <c:pt idx="18">
                  <c:v>595.70000000000005</c:v>
                </c:pt>
                <c:pt idx="19">
                  <c:v>624.29999999999995</c:v>
                </c:pt>
                <c:pt idx="20">
                  <c:v>647.79999999999995</c:v>
                </c:pt>
                <c:pt idx="21">
                  <c:v>803.9</c:v>
                </c:pt>
                <c:pt idx="22">
                  <c:v>596.1</c:v>
                </c:pt>
                <c:pt idx="23">
                  <c:v>752.9</c:v>
                </c:pt>
                <c:pt idx="24">
                  <c:v>750.8</c:v>
                </c:pt>
                <c:pt idx="25">
                  <c:v>808.5</c:v>
                </c:pt>
                <c:pt idx="26">
                  <c:v>739.4</c:v>
                </c:pt>
                <c:pt idx="27">
                  <c:v>854.4</c:v>
                </c:pt>
                <c:pt idx="28">
                  <c:v>914.4</c:v>
                </c:pt>
                <c:pt idx="29">
                  <c:v>633.79999999999995</c:v>
                </c:pt>
                <c:pt idx="30">
                  <c:v>657.7</c:v>
                </c:pt>
                <c:pt idx="31">
                  <c:v>541.1</c:v>
                </c:pt>
                <c:pt idx="32">
                  <c:v>608.20000000000005</c:v>
                </c:pt>
                <c:pt idx="33">
                  <c:v>595.1</c:v>
                </c:pt>
                <c:pt idx="34">
                  <c:v>493.8</c:v>
                </c:pt>
                <c:pt idx="35">
                  <c:v>424.3</c:v>
                </c:pt>
                <c:pt idx="36">
                  <c:v>405.6</c:v>
                </c:pt>
                <c:pt idx="37">
                  <c:v>493.6</c:v>
                </c:pt>
                <c:pt idx="38">
                  <c:v>534.5</c:v>
                </c:pt>
                <c:pt idx="39">
                  <c:v>588.29999999999995</c:v>
                </c:pt>
                <c:pt idx="40">
                  <c:v>568.4</c:v>
                </c:pt>
                <c:pt idx="41">
                  <c:v>756.9</c:v>
                </c:pt>
                <c:pt idx="42">
                  <c:v>659</c:v>
                </c:pt>
                <c:pt idx="43">
                  <c:v>578.5</c:v>
                </c:pt>
                <c:pt idx="44">
                  <c:v>846.7</c:v>
                </c:pt>
                <c:pt idx="45">
                  <c:v>739.2</c:v>
                </c:pt>
                <c:pt idx="46">
                  <c:v>736.2</c:v>
                </c:pt>
                <c:pt idx="47">
                  <c:v>854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5013.3</c:v>
                </c:pt>
                <c:pt idx="1">
                  <c:v>5559.7</c:v>
                </c:pt>
                <c:pt idx="2">
                  <c:v>5609.8</c:v>
                </c:pt>
                <c:pt idx="3">
                  <c:v>6462.5</c:v>
                </c:pt>
                <c:pt idx="4">
                  <c:v>5344.5</c:v>
                </c:pt>
                <c:pt idx="5">
                  <c:v>5633.1</c:v>
                </c:pt>
                <c:pt idx="6">
                  <c:v>5755.3</c:v>
                </c:pt>
                <c:pt idx="7">
                  <c:v>6030.4</c:v>
                </c:pt>
                <c:pt idx="8">
                  <c:v>6396.4</c:v>
                </c:pt>
                <c:pt idx="9">
                  <c:v>5857.9</c:v>
                </c:pt>
                <c:pt idx="10">
                  <c:v>6068.2</c:v>
                </c:pt>
                <c:pt idx="11">
                  <c:v>6423.8</c:v>
                </c:pt>
                <c:pt idx="12">
                  <c:v>7238.9</c:v>
                </c:pt>
                <c:pt idx="13">
                  <c:v>6431.1</c:v>
                </c:pt>
                <c:pt idx="14">
                  <c:v>6188</c:v>
                </c:pt>
                <c:pt idx="15">
                  <c:v>6567.9</c:v>
                </c:pt>
                <c:pt idx="16">
                  <c:v>6900.3</c:v>
                </c:pt>
                <c:pt idx="17">
                  <c:v>4217.3999999999996</c:v>
                </c:pt>
                <c:pt idx="18">
                  <c:v>4311.5</c:v>
                </c:pt>
                <c:pt idx="19">
                  <c:v>4225.7</c:v>
                </c:pt>
                <c:pt idx="20">
                  <c:v>4674</c:v>
                </c:pt>
                <c:pt idx="21">
                  <c:v>4143.1000000000004</c:v>
                </c:pt>
                <c:pt idx="22">
                  <c:v>4194</c:v>
                </c:pt>
                <c:pt idx="23">
                  <c:v>4137.8</c:v>
                </c:pt>
                <c:pt idx="24">
                  <c:v>5119.7</c:v>
                </c:pt>
                <c:pt idx="25">
                  <c:v>3953.4</c:v>
                </c:pt>
                <c:pt idx="26">
                  <c:v>3747.1</c:v>
                </c:pt>
                <c:pt idx="27">
                  <c:v>3786.4</c:v>
                </c:pt>
                <c:pt idx="28">
                  <c:v>4616.3999999999996</c:v>
                </c:pt>
                <c:pt idx="29">
                  <c:v>3778.1</c:v>
                </c:pt>
                <c:pt idx="30">
                  <c:v>4414.3</c:v>
                </c:pt>
                <c:pt idx="31">
                  <c:v>4130.8999999999996</c:v>
                </c:pt>
                <c:pt idx="32">
                  <c:v>4436.6000000000004</c:v>
                </c:pt>
                <c:pt idx="33">
                  <c:v>3174.4</c:v>
                </c:pt>
                <c:pt idx="34">
                  <c:v>3544.2</c:v>
                </c:pt>
                <c:pt idx="35">
                  <c:v>3214.6</c:v>
                </c:pt>
                <c:pt idx="36">
                  <c:v>3775.2</c:v>
                </c:pt>
                <c:pt idx="37">
                  <c:v>2988.5</c:v>
                </c:pt>
                <c:pt idx="38">
                  <c:v>3021.3</c:v>
                </c:pt>
                <c:pt idx="39">
                  <c:v>3591.8</c:v>
                </c:pt>
                <c:pt idx="40">
                  <c:v>3581.3</c:v>
                </c:pt>
                <c:pt idx="41">
                  <c:v>2950.3</c:v>
                </c:pt>
                <c:pt idx="42">
                  <c:v>3064.5</c:v>
                </c:pt>
                <c:pt idx="43">
                  <c:v>2913.4</c:v>
                </c:pt>
                <c:pt idx="44">
                  <c:v>3685.2</c:v>
                </c:pt>
                <c:pt idx="45">
                  <c:v>3234.5</c:v>
                </c:pt>
                <c:pt idx="46">
                  <c:v>3284.6</c:v>
                </c:pt>
                <c:pt idx="47">
                  <c:v>3323.4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1981.7</c:v>
                </c:pt>
                <c:pt idx="2">
                  <c:v>3007.1</c:v>
                </c:pt>
                <c:pt idx="3">
                  <c:v>2022.7</c:v>
                </c:pt>
                <c:pt idx="4">
                  <c:v>3241.5</c:v>
                </c:pt>
                <c:pt idx="5">
                  <c:v>3355.9</c:v>
                </c:pt>
                <c:pt idx="6">
                  <c:v>2404.5</c:v>
                </c:pt>
                <c:pt idx="7">
                  <c:v>2394</c:v>
                </c:pt>
                <c:pt idx="8">
                  <c:v>3017</c:v>
                </c:pt>
                <c:pt idx="9">
                  <c:v>3107.4</c:v>
                </c:pt>
                <c:pt idx="10">
                  <c:v>4317.2</c:v>
                </c:pt>
                <c:pt idx="11">
                  <c:v>2966</c:v>
                </c:pt>
                <c:pt idx="12">
                  <c:v>3473.3</c:v>
                </c:pt>
                <c:pt idx="13">
                  <c:v>4034.8</c:v>
                </c:pt>
                <c:pt idx="14">
                  <c:v>3366.7</c:v>
                </c:pt>
                <c:pt idx="15">
                  <c:v>3906.7</c:v>
                </c:pt>
                <c:pt idx="16">
                  <c:v>1937.4</c:v>
                </c:pt>
                <c:pt idx="17">
                  <c:v>1627.4</c:v>
                </c:pt>
                <c:pt idx="18">
                  <c:v>1515.2</c:v>
                </c:pt>
                <c:pt idx="19">
                  <c:v>1756.7</c:v>
                </c:pt>
                <c:pt idx="20">
                  <c:v>2186.5</c:v>
                </c:pt>
                <c:pt idx="21">
                  <c:v>1901.6</c:v>
                </c:pt>
                <c:pt idx="22">
                  <c:v>2331.3000000000002</c:v>
                </c:pt>
                <c:pt idx="23">
                  <c:v>2149.4</c:v>
                </c:pt>
                <c:pt idx="24">
                  <c:v>2881.8</c:v>
                </c:pt>
                <c:pt idx="25">
                  <c:v>2983</c:v>
                </c:pt>
                <c:pt idx="26">
                  <c:v>3825.2</c:v>
                </c:pt>
                <c:pt idx="27">
                  <c:v>2877</c:v>
                </c:pt>
                <c:pt idx="28">
                  <c:v>3392.5</c:v>
                </c:pt>
                <c:pt idx="29">
                  <c:v>3194.6</c:v>
                </c:pt>
                <c:pt idx="30">
                  <c:v>3036.9</c:v>
                </c:pt>
                <c:pt idx="31">
                  <c:v>2779</c:v>
                </c:pt>
                <c:pt idx="32">
                  <c:v>3479.4</c:v>
                </c:pt>
                <c:pt idx="33">
                  <c:v>2788</c:v>
                </c:pt>
                <c:pt idx="34">
                  <c:v>2991.2</c:v>
                </c:pt>
                <c:pt idx="35">
                  <c:v>2814.6</c:v>
                </c:pt>
                <c:pt idx="36">
                  <c:v>2787.1</c:v>
                </c:pt>
                <c:pt idx="37">
                  <c:v>3416.8</c:v>
                </c:pt>
                <c:pt idx="38">
                  <c:v>3662.3</c:v>
                </c:pt>
                <c:pt idx="39">
                  <c:v>4252.3</c:v>
                </c:pt>
                <c:pt idx="40">
                  <c:v>3439.8</c:v>
                </c:pt>
                <c:pt idx="41">
                  <c:v>3106.9</c:v>
                </c:pt>
                <c:pt idx="42">
                  <c:v>4961.7</c:v>
                </c:pt>
                <c:pt idx="43">
                  <c:v>3819.9</c:v>
                </c:pt>
                <c:pt idx="44">
                  <c:v>3468.6</c:v>
                </c:pt>
                <c:pt idx="45">
                  <c:v>3106.9</c:v>
                </c:pt>
                <c:pt idx="46">
                  <c:v>2986.2</c:v>
                </c:pt>
                <c:pt idx="47">
                  <c:v>2941.6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1392.8</c:v>
                </c:pt>
                <c:pt idx="2">
                  <c:v>2406.3000000000002</c:v>
                </c:pt>
                <c:pt idx="3">
                  <c:v>1548.2</c:v>
                </c:pt>
                <c:pt idx="4">
                  <c:v>2371.1</c:v>
                </c:pt>
                <c:pt idx="5">
                  <c:v>2726.6</c:v>
                </c:pt>
                <c:pt idx="6">
                  <c:v>1766.4</c:v>
                </c:pt>
                <c:pt idx="7">
                  <c:v>1822.9</c:v>
                </c:pt>
                <c:pt idx="8">
                  <c:v>2384.8000000000002</c:v>
                </c:pt>
                <c:pt idx="9">
                  <c:v>2478.4</c:v>
                </c:pt>
                <c:pt idx="10">
                  <c:v>3667.4</c:v>
                </c:pt>
                <c:pt idx="11">
                  <c:v>2346.8000000000002</c:v>
                </c:pt>
                <c:pt idx="12">
                  <c:v>2772.3</c:v>
                </c:pt>
                <c:pt idx="13">
                  <c:v>3369.1</c:v>
                </c:pt>
                <c:pt idx="14">
                  <c:v>2684.8</c:v>
                </c:pt>
                <c:pt idx="15">
                  <c:v>3324.3</c:v>
                </c:pt>
                <c:pt idx="16">
                  <c:v>1450.7</c:v>
                </c:pt>
                <c:pt idx="17">
                  <c:v>1240.2</c:v>
                </c:pt>
                <c:pt idx="18">
                  <c:v>1117.5</c:v>
                </c:pt>
                <c:pt idx="19">
                  <c:v>1440</c:v>
                </c:pt>
                <c:pt idx="20">
                  <c:v>1736.3</c:v>
                </c:pt>
                <c:pt idx="21">
                  <c:v>1508.2</c:v>
                </c:pt>
                <c:pt idx="22">
                  <c:v>1852.6</c:v>
                </c:pt>
                <c:pt idx="23">
                  <c:v>1806.9</c:v>
                </c:pt>
                <c:pt idx="24">
                  <c:v>2142</c:v>
                </c:pt>
                <c:pt idx="25">
                  <c:v>2263.9</c:v>
                </c:pt>
                <c:pt idx="26">
                  <c:v>3069.9</c:v>
                </c:pt>
                <c:pt idx="27">
                  <c:v>2345.6</c:v>
                </c:pt>
                <c:pt idx="28">
                  <c:v>2725.2</c:v>
                </c:pt>
                <c:pt idx="29">
                  <c:v>2549.9</c:v>
                </c:pt>
                <c:pt idx="30">
                  <c:v>2404.6999999999998</c:v>
                </c:pt>
                <c:pt idx="31">
                  <c:v>2222.1</c:v>
                </c:pt>
                <c:pt idx="32">
                  <c:v>2874</c:v>
                </c:pt>
                <c:pt idx="33">
                  <c:v>2258.4</c:v>
                </c:pt>
                <c:pt idx="34">
                  <c:v>2305.6</c:v>
                </c:pt>
                <c:pt idx="35">
                  <c:v>2298.1</c:v>
                </c:pt>
                <c:pt idx="36">
                  <c:v>2215.5</c:v>
                </c:pt>
                <c:pt idx="37">
                  <c:v>2622.8</c:v>
                </c:pt>
                <c:pt idx="38">
                  <c:v>2788.1</c:v>
                </c:pt>
                <c:pt idx="39">
                  <c:v>3125</c:v>
                </c:pt>
                <c:pt idx="40">
                  <c:v>2714.7</c:v>
                </c:pt>
                <c:pt idx="41">
                  <c:v>2389.6</c:v>
                </c:pt>
                <c:pt idx="42">
                  <c:v>3977.7</c:v>
                </c:pt>
                <c:pt idx="43">
                  <c:v>3265.4</c:v>
                </c:pt>
                <c:pt idx="44">
                  <c:v>2663.2</c:v>
                </c:pt>
                <c:pt idx="45">
                  <c:v>2279.1</c:v>
                </c:pt>
                <c:pt idx="46">
                  <c:v>2249.1</c:v>
                </c:pt>
                <c:pt idx="47">
                  <c:v>2298.4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589</c:v>
                </c:pt>
                <c:pt idx="2">
                  <c:v>600.70000000000005</c:v>
                </c:pt>
                <c:pt idx="3">
                  <c:v>474.6</c:v>
                </c:pt>
                <c:pt idx="4">
                  <c:v>870.3</c:v>
                </c:pt>
                <c:pt idx="5">
                  <c:v>629.29999999999995</c:v>
                </c:pt>
                <c:pt idx="6">
                  <c:v>638.1</c:v>
                </c:pt>
                <c:pt idx="7">
                  <c:v>571.1</c:v>
                </c:pt>
                <c:pt idx="8">
                  <c:v>632.20000000000005</c:v>
                </c:pt>
                <c:pt idx="9">
                  <c:v>629</c:v>
                </c:pt>
                <c:pt idx="10">
                  <c:v>649.79999999999995</c:v>
                </c:pt>
                <c:pt idx="11">
                  <c:v>619.29999999999995</c:v>
                </c:pt>
                <c:pt idx="12">
                  <c:v>701.1</c:v>
                </c:pt>
                <c:pt idx="13">
                  <c:v>665.7</c:v>
                </c:pt>
                <c:pt idx="14">
                  <c:v>681.9</c:v>
                </c:pt>
                <c:pt idx="15">
                  <c:v>582.4</c:v>
                </c:pt>
                <c:pt idx="16">
                  <c:v>486.7</c:v>
                </c:pt>
                <c:pt idx="17">
                  <c:v>387.2</c:v>
                </c:pt>
                <c:pt idx="18">
                  <c:v>397.7</c:v>
                </c:pt>
                <c:pt idx="19">
                  <c:v>316.8</c:v>
                </c:pt>
                <c:pt idx="20">
                  <c:v>450.2</c:v>
                </c:pt>
                <c:pt idx="21">
                  <c:v>393.4</c:v>
                </c:pt>
                <c:pt idx="22">
                  <c:v>478.7</c:v>
                </c:pt>
                <c:pt idx="23">
                  <c:v>342.6</c:v>
                </c:pt>
                <c:pt idx="24">
                  <c:v>739.8</c:v>
                </c:pt>
                <c:pt idx="25">
                  <c:v>719.2</c:v>
                </c:pt>
                <c:pt idx="26">
                  <c:v>755.3</c:v>
                </c:pt>
                <c:pt idx="27">
                  <c:v>531.4</c:v>
                </c:pt>
                <c:pt idx="28">
                  <c:v>667.3</c:v>
                </c:pt>
                <c:pt idx="29">
                  <c:v>644.70000000000005</c:v>
                </c:pt>
                <c:pt idx="30">
                  <c:v>632.20000000000005</c:v>
                </c:pt>
                <c:pt idx="31">
                  <c:v>556.9</c:v>
                </c:pt>
                <c:pt idx="32">
                  <c:v>605.4</c:v>
                </c:pt>
                <c:pt idx="33">
                  <c:v>529.6</c:v>
                </c:pt>
                <c:pt idx="34">
                  <c:v>685.6</c:v>
                </c:pt>
                <c:pt idx="35">
                  <c:v>516.4</c:v>
                </c:pt>
                <c:pt idx="36">
                  <c:v>571.6</c:v>
                </c:pt>
                <c:pt idx="37">
                  <c:v>794.1</c:v>
                </c:pt>
                <c:pt idx="38">
                  <c:v>874.2</c:v>
                </c:pt>
                <c:pt idx="39">
                  <c:v>1127.3</c:v>
                </c:pt>
                <c:pt idx="40">
                  <c:v>725.2</c:v>
                </c:pt>
                <c:pt idx="41">
                  <c:v>717.3</c:v>
                </c:pt>
                <c:pt idx="42">
                  <c:v>984</c:v>
                </c:pt>
                <c:pt idx="43">
                  <c:v>554.5</c:v>
                </c:pt>
                <c:pt idx="44">
                  <c:v>805.4</c:v>
                </c:pt>
                <c:pt idx="45">
                  <c:v>827.8</c:v>
                </c:pt>
                <c:pt idx="46">
                  <c:v>737.1</c:v>
                </c:pt>
                <c:pt idx="47">
                  <c:v>643.20000000000005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5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Teknologiateollisuus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>
                <a:solidFill>
                  <a:prstClr val="black"/>
                </a:solidFill>
              </a:rPr>
              <a:pPr/>
              <a:t>4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8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1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1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2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2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2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2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2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2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2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2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6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6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6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6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6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6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6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6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6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6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4.xml"/></Relationships>
</file>

<file path=ppt/slideLayouts/_rels/slideLayout6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4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4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4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4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4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4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4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4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6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6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6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6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6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667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3374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321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5544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02024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4691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99260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255219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2170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12336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47598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0617998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328235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42097767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73339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0146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40280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50499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384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698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1668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472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6490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533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20433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587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5638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00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39607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946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6881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964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5914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6859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16020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88070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6386925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00874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67286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50523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158178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9989151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6202085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46980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66906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39439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0430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722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672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506527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152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3553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162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8528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666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75659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605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89977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160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1176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426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26806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09901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01484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50784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0306885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18319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97907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74911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9850449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8016513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3103759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33568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88082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1219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62748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32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542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99746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150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8430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044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4649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726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0543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926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3423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47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38142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8992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5679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93975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47910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65726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8354484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47572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03430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93568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032844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2555036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pääotsikkoa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6750086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8555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6795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7407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56735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75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413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3340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1157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52385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92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92427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84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2140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378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6864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257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0500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688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08937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65092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7806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7374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6284327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31865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07434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82963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2198987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80836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8361740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0137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706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1628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80440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940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889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9723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537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19016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752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39398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845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36407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746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87363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6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65776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290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0039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00333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 smtClean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9548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2296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269200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33944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42659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04531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000139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9049773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487940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9689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3494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7062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23324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205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983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0855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062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35764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689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5287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959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69014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028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5721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495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3051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168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83680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59362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4593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20737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9581060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8204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2825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15403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4149375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4909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40683369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30481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80405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6289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8990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69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0737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15124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080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38191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116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106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88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2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5672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069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7249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86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493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447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0710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35040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92710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5396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pääotsikkoa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0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8908422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10213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35733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19695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9293936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218098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40304703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4101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0596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70165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3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98708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895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689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0606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46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029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426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0076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697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1820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436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011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5088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391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9852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501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88654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13439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72151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1816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083102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32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32927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87224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96915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765918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6800831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3407716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57110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3978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01120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6592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650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425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362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12411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355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54063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51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41803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364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7272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395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02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073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128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550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376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787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43679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92912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0551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481194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054812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828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70086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36140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3313581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5531544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6366443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0207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24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90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99253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277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4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317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36626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046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2663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912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30499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14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9132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240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3495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66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010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5987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834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83626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0277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5004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72015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8945621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30422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7977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0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13314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01714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729420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4389846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14477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3769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9274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2953"/>
      </p:ext>
    </p:extLst>
  </p:cSld>
  <p:clrMapOvr>
    <a:masterClrMapping/>
  </p:clrMapOvr>
  <p:transition spd="med"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154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188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059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82064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135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4360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929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13141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435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8306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381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24844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340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6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38003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274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7685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31921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4539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18316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7616572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9722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1554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0994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171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308232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5031303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802339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43003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0455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5567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13737"/>
      </p:ext>
    </p:extLst>
  </p:cSld>
  <p:clrMapOvr>
    <a:masterClrMapping/>
  </p:clrMapOvr>
  <p:transition spd="med">
    <p:fade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357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414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50191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1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015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044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1640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5979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593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5861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037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24930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258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0740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109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859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73891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84898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9112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5075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3609797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30601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2277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50561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4063958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447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9346272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6410916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23553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0049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60156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95493"/>
      </p:ext>
    </p:extLst>
  </p:cSld>
  <p:clrMapOvr>
    <a:masterClrMapping/>
  </p:clrMapOvr>
  <p:transition spd="med"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736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816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0629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55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529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6466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39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7694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210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48722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316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9735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772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9324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827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950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15021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168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524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0196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522863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51914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21757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24646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591182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368782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737620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933340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58374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53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2517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6091"/>
      </p:ext>
    </p:extLst>
  </p:cSld>
  <p:clrMapOvr>
    <a:masterClrMapping/>
  </p:clrMapOvr>
  <p:transition spd="med"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487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51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7181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790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2584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7388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486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7620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383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815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245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4141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441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0387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86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6768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516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8958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161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6206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1754641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44891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9339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69273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514076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772382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6443355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3298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24677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6018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2282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37002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672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488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0520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123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3440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29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5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7650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6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6207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204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72862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494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331469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947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27255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5263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 smtClean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75692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57545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86824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5375484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41063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263399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34318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232520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2987073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8637108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12158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9174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963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63560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9652"/>
      </p:ext>
    </p:extLst>
  </p:cSld>
  <p:clrMapOvr>
    <a:masterClrMapping/>
  </p:clrMapOvr>
  <p:transition spd="med"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887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581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5284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992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61458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909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22686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95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74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0363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565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12805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446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19747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272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9917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43692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4157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04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9140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4644614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25855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47942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69362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9718888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2864950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22409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99734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4502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013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7135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03237"/>
      </p:ext>
    </p:extLst>
  </p:cSld>
  <p:clrMapOvr>
    <a:masterClrMapping/>
  </p:clrMapOvr>
  <p:transition spd="med">
    <p:fade/>
  </p:transition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371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451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73384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101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94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570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5538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734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6914"/>
      </p:ext>
    </p:extLst>
  </p:cSld>
  <p:clrMapOvr>
    <a:masterClrMapping/>
  </p:clrMapOvr>
  <p:transition spd="med">
    <p:fade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17830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83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8945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764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7041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6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49706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8849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8170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77924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550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4832350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27170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86157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54307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9525191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260510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627480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984720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99836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7253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46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36627"/>
      </p:ext>
    </p:extLst>
  </p:cSld>
  <p:clrMapOvr>
    <a:masterClrMapping/>
  </p:clrMapOvr>
  <p:transition spd="med">
    <p:fade/>
  </p:transition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185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812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7683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267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267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464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5017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046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61447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83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3562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3814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877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85182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956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51177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51699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85978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79658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4440854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58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57750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44205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8266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8952318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2127548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9438597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29994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5568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3595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24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2166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pääotsikkoa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84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B9EE5-8E60-4B55-81F7-0EC3004D2A6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18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1D18E-A6DE-4566-B451-7ECCCF382FF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4991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96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0627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27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060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08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039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23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8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2679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019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857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06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084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34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207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310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946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1475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185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723061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7719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5566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97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88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 smtClean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268341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816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0819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309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9931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69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3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pääotsikkoa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9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B9EE5-8E60-4B55-81F7-0EC3004D2A6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8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1D18E-A6DE-4566-B451-7ECCCF382FF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756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72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2024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69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422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49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98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202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98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95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73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244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522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3795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93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862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748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1025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39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056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944228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5614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8208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8869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59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 smtClean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624126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91543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0006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129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150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043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39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31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346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280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64266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81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5876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64863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5985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978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3751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43603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795495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225292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0211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210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8283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1780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831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733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36807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541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97451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729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5986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622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8216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11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98888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slideLayout" Target="../slideLayouts/slideLayout274.xml"/><Relationship Id="rId18" Type="http://schemas.openxmlformats.org/officeDocument/2006/relationships/slideLayout" Target="../slideLayouts/slideLayout279.xml"/><Relationship Id="rId26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64.xml"/><Relationship Id="rId21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68.xml"/><Relationship Id="rId12" Type="http://schemas.openxmlformats.org/officeDocument/2006/relationships/slideLayout" Target="../slideLayouts/slideLayout273.xml"/><Relationship Id="rId17" Type="http://schemas.openxmlformats.org/officeDocument/2006/relationships/slideLayout" Target="../slideLayouts/slideLayout278.xml"/><Relationship Id="rId25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63.xml"/><Relationship Id="rId16" Type="http://schemas.openxmlformats.org/officeDocument/2006/relationships/slideLayout" Target="../slideLayouts/slideLayout277.xml"/><Relationship Id="rId20" Type="http://schemas.openxmlformats.org/officeDocument/2006/relationships/slideLayout" Target="../slideLayouts/slideLayout281.xml"/><Relationship Id="rId29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24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66.xml"/><Relationship Id="rId15" Type="http://schemas.openxmlformats.org/officeDocument/2006/relationships/slideLayout" Target="../slideLayouts/slideLayout276.xml"/><Relationship Id="rId23" Type="http://schemas.openxmlformats.org/officeDocument/2006/relationships/slideLayout" Target="../slideLayouts/slideLayout284.xml"/><Relationship Id="rId28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71.xml"/><Relationship Id="rId19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Relationship Id="rId14" Type="http://schemas.openxmlformats.org/officeDocument/2006/relationships/slideLayout" Target="../slideLayouts/slideLayout275.xml"/><Relationship Id="rId22" Type="http://schemas.openxmlformats.org/officeDocument/2006/relationships/slideLayout" Target="../slideLayouts/slideLayout283.xml"/><Relationship Id="rId27" Type="http://schemas.openxmlformats.org/officeDocument/2006/relationships/slideLayout" Target="../slideLayouts/slideLayout288.xml"/><Relationship Id="rId30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293.xml"/><Relationship Id="rId21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slideLayout" Target="../slideLayouts/slideLayout332.xml"/><Relationship Id="rId18" Type="http://schemas.openxmlformats.org/officeDocument/2006/relationships/slideLayout" Target="../slideLayouts/slideLayout337.xml"/><Relationship Id="rId26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22.xml"/><Relationship Id="rId21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26.xml"/><Relationship Id="rId12" Type="http://schemas.openxmlformats.org/officeDocument/2006/relationships/slideLayout" Target="../slideLayouts/slideLayout331.xml"/><Relationship Id="rId17" Type="http://schemas.openxmlformats.org/officeDocument/2006/relationships/slideLayout" Target="../slideLayouts/slideLayout336.xml"/><Relationship Id="rId25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21.xml"/><Relationship Id="rId16" Type="http://schemas.openxmlformats.org/officeDocument/2006/relationships/slideLayout" Target="../slideLayouts/slideLayout335.xml"/><Relationship Id="rId20" Type="http://schemas.openxmlformats.org/officeDocument/2006/relationships/slideLayout" Target="../slideLayouts/slideLayout339.xml"/><Relationship Id="rId29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24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24.xml"/><Relationship Id="rId15" Type="http://schemas.openxmlformats.org/officeDocument/2006/relationships/slideLayout" Target="../slideLayouts/slideLayout334.xml"/><Relationship Id="rId23" Type="http://schemas.openxmlformats.org/officeDocument/2006/relationships/slideLayout" Target="../slideLayouts/slideLayout342.xml"/><Relationship Id="rId28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29.xml"/><Relationship Id="rId19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slideLayout" Target="../slideLayouts/slideLayout333.xml"/><Relationship Id="rId22" Type="http://schemas.openxmlformats.org/officeDocument/2006/relationships/slideLayout" Target="../slideLayouts/slideLayout341.xml"/><Relationship Id="rId27" Type="http://schemas.openxmlformats.org/officeDocument/2006/relationships/slideLayout" Target="../slideLayouts/slideLayout346.xml"/><Relationship Id="rId30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" Type="http://schemas.openxmlformats.org/officeDocument/2006/relationships/slideLayout" Target="../slideLayouts/slideLayout351.xml"/><Relationship Id="rId21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13" Type="http://schemas.openxmlformats.org/officeDocument/2006/relationships/slideLayout" Target="../slideLayouts/slideLayout390.xml"/><Relationship Id="rId18" Type="http://schemas.openxmlformats.org/officeDocument/2006/relationships/slideLayout" Target="../slideLayouts/slideLayout395.xml"/><Relationship Id="rId26" Type="http://schemas.openxmlformats.org/officeDocument/2006/relationships/slideLayout" Target="../slideLayouts/slideLayout403.xml"/><Relationship Id="rId3" Type="http://schemas.openxmlformats.org/officeDocument/2006/relationships/slideLayout" Target="../slideLayouts/slideLayout380.xml"/><Relationship Id="rId21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384.xml"/><Relationship Id="rId12" Type="http://schemas.openxmlformats.org/officeDocument/2006/relationships/slideLayout" Target="../slideLayouts/slideLayout389.xml"/><Relationship Id="rId17" Type="http://schemas.openxmlformats.org/officeDocument/2006/relationships/slideLayout" Target="../slideLayouts/slideLayout394.xml"/><Relationship Id="rId25" Type="http://schemas.openxmlformats.org/officeDocument/2006/relationships/slideLayout" Target="../slideLayouts/slideLayout402.xml"/><Relationship Id="rId2" Type="http://schemas.openxmlformats.org/officeDocument/2006/relationships/slideLayout" Target="../slideLayouts/slideLayout379.xml"/><Relationship Id="rId16" Type="http://schemas.openxmlformats.org/officeDocument/2006/relationships/slideLayout" Target="../slideLayouts/slideLayout393.xml"/><Relationship Id="rId20" Type="http://schemas.openxmlformats.org/officeDocument/2006/relationships/slideLayout" Target="../slideLayouts/slideLayout397.xml"/><Relationship Id="rId29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24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382.xml"/><Relationship Id="rId15" Type="http://schemas.openxmlformats.org/officeDocument/2006/relationships/slideLayout" Target="../slideLayouts/slideLayout392.xml"/><Relationship Id="rId23" Type="http://schemas.openxmlformats.org/officeDocument/2006/relationships/slideLayout" Target="../slideLayouts/slideLayout400.xml"/><Relationship Id="rId28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387.xml"/><Relationship Id="rId19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Relationship Id="rId14" Type="http://schemas.openxmlformats.org/officeDocument/2006/relationships/slideLayout" Target="../slideLayouts/slideLayout391.xml"/><Relationship Id="rId22" Type="http://schemas.openxmlformats.org/officeDocument/2006/relationships/slideLayout" Target="../slideLayouts/slideLayout399.xml"/><Relationship Id="rId27" Type="http://schemas.openxmlformats.org/officeDocument/2006/relationships/slideLayout" Target="../slideLayouts/slideLayout404.xml"/><Relationship Id="rId30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4.xml"/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" Type="http://schemas.openxmlformats.org/officeDocument/2006/relationships/slideLayout" Target="../slideLayouts/slideLayout409.xml"/><Relationship Id="rId21" Type="http://schemas.openxmlformats.org/officeDocument/2006/relationships/slideLayout" Target="../slideLayouts/slideLayout427.xml"/><Relationship Id="rId7" Type="http://schemas.openxmlformats.org/officeDocument/2006/relationships/slideLayout" Target="../slideLayouts/slideLayout413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3.xml"/><Relationship Id="rId13" Type="http://schemas.openxmlformats.org/officeDocument/2006/relationships/slideLayout" Target="../slideLayouts/slideLayout448.xml"/><Relationship Id="rId18" Type="http://schemas.openxmlformats.org/officeDocument/2006/relationships/slideLayout" Target="../slideLayouts/slideLayout453.xml"/><Relationship Id="rId26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38.xml"/><Relationship Id="rId21" Type="http://schemas.openxmlformats.org/officeDocument/2006/relationships/slideLayout" Target="../slideLayouts/slideLayout456.xml"/><Relationship Id="rId7" Type="http://schemas.openxmlformats.org/officeDocument/2006/relationships/slideLayout" Target="../slideLayouts/slideLayout442.xml"/><Relationship Id="rId12" Type="http://schemas.openxmlformats.org/officeDocument/2006/relationships/slideLayout" Target="../slideLayouts/slideLayout447.xml"/><Relationship Id="rId17" Type="http://schemas.openxmlformats.org/officeDocument/2006/relationships/slideLayout" Target="../slideLayouts/slideLayout452.xml"/><Relationship Id="rId25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37.xml"/><Relationship Id="rId16" Type="http://schemas.openxmlformats.org/officeDocument/2006/relationships/slideLayout" Target="../slideLayouts/slideLayout451.xml"/><Relationship Id="rId20" Type="http://schemas.openxmlformats.org/officeDocument/2006/relationships/slideLayout" Target="../slideLayouts/slideLayout455.xml"/><Relationship Id="rId29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36.xml"/><Relationship Id="rId6" Type="http://schemas.openxmlformats.org/officeDocument/2006/relationships/slideLayout" Target="../slideLayouts/slideLayout441.xml"/><Relationship Id="rId11" Type="http://schemas.openxmlformats.org/officeDocument/2006/relationships/slideLayout" Target="../slideLayouts/slideLayout446.xml"/><Relationship Id="rId24" Type="http://schemas.openxmlformats.org/officeDocument/2006/relationships/slideLayout" Target="../slideLayouts/slideLayout459.xml"/><Relationship Id="rId5" Type="http://schemas.openxmlformats.org/officeDocument/2006/relationships/slideLayout" Target="../slideLayouts/slideLayout440.xml"/><Relationship Id="rId15" Type="http://schemas.openxmlformats.org/officeDocument/2006/relationships/slideLayout" Target="../slideLayouts/slideLayout450.xml"/><Relationship Id="rId23" Type="http://schemas.openxmlformats.org/officeDocument/2006/relationships/slideLayout" Target="../slideLayouts/slideLayout458.xml"/><Relationship Id="rId28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45.xml"/><Relationship Id="rId19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39.xml"/><Relationship Id="rId9" Type="http://schemas.openxmlformats.org/officeDocument/2006/relationships/slideLayout" Target="../slideLayouts/slideLayout444.xml"/><Relationship Id="rId14" Type="http://schemas.openxmlformats.org/officeDocument/2006/relationships/slideLayout" Target="../slideLayouts/slideLayout449.xml"/><Relationship Id="rId22" Type="http://schemas.openxmlformats.org/officeDocument/2006/relationships/slideLayout" Target="../slideLayouts/slideLayout457.xml"/><Relationship Id="rId27" Type="http://schemas.openxmlformats.org/officeDocument/2006/relationships/slideLayout" Target="../slideLayouts/slideLayout462.xml"/><Relationship Id="rId30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2.xml"/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" Type="http://schemas.openxmlformats.org/officeDocument/2006/relationships/slideLayout" Target="../slideLayouts/slideLayout467.xml"/><Relationship Id="rId21" Type="http://schemas.openxmlformats.org/officeDocument/2006/relationships/slideLayout" Target="../slideLayouts/slideLayout485.xml"/><Relationship Id="rId7" Type="http://schemas.openxmlformats.org/officeDocument/2006/relationships/slideLayout" Target="../slideLayouts/slideLayout471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1.xml"/><Relationship Id="rId13" Type="http://schemas.openxmlformats.org/officeDocument/2006/relationships/slideLayout" Target="../slideLayouts/slideLayout506.xml"/><Relationship Id="rId18" Type="http://schemas.openxmlformats.org/officeDocument/2006/relationships/slideLayout" Target="../slideLayouts/slideLayout511.xml"/><Relationship Id="rId26" Type="http://schemas.openxmlformats.org/officeDocument/2006/relationships/slideLayout" Target="../slideLayouts/slideLayout519.xml"/><Relationship Id="rId3" Type="http://schemas.openxmlformats.org/officeDocument/2006/relationships/slideLayout" Target="../slideLayouts/slideLayout496.xml"/><Relationship Id="rId21" Type="http://schemas.openxmlformats.org/officeDocument/2006/relationships/slideLayout" Target="../slideLayouts/slideLayout514.xml"/><Relationship Id="rId7" Type="http://schemas.openxmlformats.org/officeDocument/2006/relationships/slideLayout" Target="../slideLayouts/slideLayout500.xml"/><Relationship Id="rId12" Type="http://schemas.openxmlformats.org/officeDocument/2006/relationships/slideLayout" Target="../slideLayouts/slideLayout505.xml"/><Relationship Id="rId17" Type="http://schemas.openxmlformats.org/officeDocument/2006/relationships/slideLayout" Target="../slideLayouts/slideLayout510.xml"/><Relationship Id="rId25" Type="http://schemas.openxmlformats.org/officeDocument/2006/relationships/slideLayout" Target="../slideLayouts/slideLayout518.xml"/><Relationship Id="rId2" Type="http://schemas.openxmlformats.org/officeDocument/2006/relationships/slideLayout" Target="../slideLayouts/slideLayout495.xml"/><Relationship Id="rId16" Type="http://schemas.openxmlformats.org/officeDocument/2006/relationships/slideLayout" Target="../slideLayouts/slideLayout509.xml"/><Relationship Id="rId20" Type="http://schemas.openxmlformats.org/officeDocument/2006/relationships/slideLayout" Target="../slideLayouts/slideLayout513.xml"/><Relationship Id="rId29" Type="http://schemas.openxmlformats.org/officeDocument/2006/relationships/slideLayout" Target="../slideLayouts/slideLayout522.xml"/><Relationship Id="rId1" Type="http://schemas.openxmlformats.org/officeDocument/2006/relationships/slideLayout" Target="../slideLayouts/slideLayout494.xml"/><Relationship Id="rId6" Type="http://schemas.openxmlformats.org/officeDocument/2006/relationships/slideLayout" Target="../slideLayouts/slideLayout499.xml"/><Relationship Id="rId11" Type="http://schemas.openxmlformats.org/officeDocument/2006/relationships/slideLayout" Target="../slideLayouts/slideLayout504.xml"/><Relationship Id="rId24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498.xml"/><Relationship Id="rId15" Type="http://schemas.openxmlformats.org/officeDocument/2006/relationships/slideLayout" Target="../slideLayouts/slideLayout508.xml"/><Relationship Id="rId23" Type="http://schemas.openxmlformats.org/officeDocument/2006/relationships/slideLayout" Target="../slideLayouts/slideLayout516.xml"/><Relationship Id="rId28" Type="http://schemas.openxmlformats.org/officeDocument/2006/relationships/slideLayout" Target="../slideLayouts/slideLayout521.xml"/><Relationship Id="rId10" Type="http://schemas.openxmlformats.org/officeDocument/2006/relationships/slideLayout" Target="../slideLayouts/slideLayout503.xml"/><Relationship Id="rId19" Type="http://schemas.openxmlformats.org/officeDocument/2006/relationships/slideLayout" Target="../slideLayouts/slideLayout512.xml"/><Relationship Id="rId4" Type="http://schemas.openxmlformats.org/officeDocument/2006/relationships/slideLayout" Target="../slideLayouts/slideLayout497.xml"/><Relationship Id="rId9" Type="http://schemas.openxmlformats.org/officeDocument/2006/relationships/slideLayout" Target="../slideLayouts/slideLayout502.xml"/><Relationship Id="rId14" Type="http://schemas.openxmlformats.org/officeDocument/2006/relationships/slideLayout" Target="../slideLayouts/slideLayout507.xml"/><Relationship Id="rId22" Type="http://schemas.openxmlformats.org/officeDocument/2006/relationships/slideLayout" Target="../slideLayouts/slideLayout515.xml"/><Relationship Id="rId27" Type="http://schemas.openxmlformats.org/officeDocument/2006/relationships/slideLayout" Target="../slideLayouts/slideLayout520.xml"/><Relationship Id="rId30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0.xml"/><Relationship Id="rId13" Type="http://schemas.openxmlformats.org/officeDocument/2006/relationships/slideLayout" Target="../slideLayouts/slideLayout535.xml"/><Relationship Id="rId18" Type="http://schemas.openxmlformats.org/officeDocument/2006/relationships/slideLayout" Target="../slideLayouts/slideLayout540.xml"/><Relationship Id="rId26" Type="http://schemas.openxmlformats.org/officeDocument/2006/relationships/slideLayout" Target="../slideLayouts/slideLayout548.xml"/><Relationship Id="rId3" Type="http://schemas.openxmlformats.org/officeDocument/2006/relationships/slideLayout" Target="../slideLayouts/slideLayout525.xml"/><Relationship Id="rId21" Type="http://schemas.openxmlformats.org/officeDocument/2006/relationships/slideLayout" Target="../slideLayouts/slideLayout543.xml"/><Relationship Id="rId7" Type="http://schemas.openxmlformats.org/officeDocument/2006/relationships/slideLayout" Target="../slideLayouts/slideLayout529.xml"/><Relationship Id="rId12" Type="http://schemas.openxmlformats.org/officeDocument/2006/relationships/slideLayout" Target="../slideLayouts/slideLayout534.xml"/><Relationship Id="rId17" Type="http://schemas.openxmlformats.org/officeDocument/2006/relationships/slideLayout" Target="../slideLayouts/slideLayout539.xml"/><Relationship Id="rId25" Type="http://schemas.openxmlformats.org/officeDocument/2006/relationships/slideLayout" Target="../slideLayouts/slideLayout547.xml"/><Relationship Id="rId2" Type="http://schemas.openxmlformats.org/officeDocument/2006/relationships/slideLayout" Target="../slideLayouts/slideLayout524.xml"/><Relationship Id="rId16" Type="http://schemas.openxmlformats.org/officeDocument/2006/relationships/slideLayout" Target="../slideLayouts/slideLayout538.xml"/><Relationship Id="rId20" Type="http://schemas.openxmlformats.org/officeDocument/2006/relationships/slideLayout" Target="../slideLayouts/slideLayout542.xml"/><Relationship Id="rId29" Type="http://schemas.openxmlformats.org/officeDocument/2006/relationships/slideLayout" Target="../slideLayouts/slideLayout551.xml"/><Relationship Id="rId1" Type="http://schemas.openxmlformats.org/officeDocument/2006/relationships/slideLayout" Target="../slideLayouts/slideLayout523.xml"/><Relationship Id="rId6" Type="http://schemas.openxmlformats.org/officeDocument/2006/relationships/slideLayout" Target="../slideLayouts/slideLayout528.xml"/><Relationship Id="rId11" Type="http://schemas.openxmlformats.org/officeDocument/2006/relationships/slideLayout" Target="../slideLayouts/slideLayout533.xml"/><Relationship Id="rId24" Type="http://schemas.openxmlformats.org/officeDocument/2006/relationships/slideLayout" Target="../slideLayouts/slideLayout546.xml"/><Relationship Id="rId5" Type="http://schemas.openxmlformats.org/officeDocument/2006/relationships/slideLayout" Target="../slideLayouts/slideLayout527.xml"/><Relationship Id="rId15" Type="http://schemas.openxmlformats.org/officeDocument/2006/relationships/slideLayout" Target="../slideLayouts/slideLayout537.xml"/><Relationship Id="rId23" Type="http://schemas.openxmlformats.org/officeDocument/2006/relationships/slideLayout" Target="../slideLayouts/slideLayout545.xml"/><Relationship Id="rId28" Type="http://schemas.openxmlformats.org/officeDocument/2006/relationships/slideLayout" Target="../slideLayouts/slideLayout550.xml"/><Relationship Id="rId10" Type="http://schemas.openxmlformats.org/officeDocument/2006/relationships/slideLayout" Target="../slideLayouts/slideLayout532.xml"/><Relationship Id="rId19" Type="http://schemas.openxmlformats.org/officeDocument/2006/relationships/slideLayout" Target="../slideLayouts/slideLayout541.xml"/><Relationship Id="rId4" Type="http://schemas.openxmlformats.org/officeDocument/2006/relationships/slideLayout" Target="../slideLayouts/slideLayout526.xml"/><Relationship Id="rId9" Type="http://schemas.openxmlformats.org/officeDocument/2006/relationships/slideLayout" Target="../slideLayouts/slideLayout531.xml"/><Relationship Id="rId14" Type="http://schemas.openxmlformats.org/officeDocument/2006/relationships/slideLayout" Target="../slideLayouts/slideLayout536.xml"/><Relationship Id="rId22" Type="http://schemas.openxmlformats.org/officeDocument/2006/relationships/slideLayout" Target="../slideLayouts/slideLayout544.xml"/><Relationship Id="rId27" Type="http://schemas.openxmlformats.org/officeDocument/2006/relationships/slideLayout" Target="../slideLayouts/slideLayout549.xml"/><Relationship Id="rId30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9.xml"/><Relationship Id="rId13" Type="http://schemas.openxmlformats.org/officeDocument/2006/relationships/slideLayout" Target="../slideLayouts/slideLayout564.xml"/><Relationship Id="rId18" Type="http://schemas.openxmlformats.org/officeDocument/2006/relationships/slideLayout" Target="../slideLayouts/slideLayout569.xml"/><Relationship Id="rId26" Type="http://schemas.openxmlformats.org/officeDocument/2006/relationships/slideLayout" Target="../slideLayouts/slideLayout577.xml"/><Relationship Id="rId3" Type="http://schemas.openxmlformats.org/officeDocument/2006/relationships/slideLayout" Target="../slideLayouts/slideLayout554.xml"/><Relationship Id="rId21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58.xml"/><Relationship Id="rId12" Type="http://schemas.openxmlformats.org/officeDocument/2006/relationships/slideLayout" Target="../slideLayouts/slideLayout563.xml"/><Relationship Id="rId17" Type="http://schemas.openxmlformats.org/officeDocument/2006/relationships/slideLayout" Target="../slideLayouts/slideLayout568.xml"/><Relationship Id="rId25" Type="http://schemas.openxmlformats.org/officeDocument/2006/relationships/slideLayout" Target="../slideLayouts/slideLayout576.xml"/><Relationship Id="rId2" Type="http://schemas.openxmlformats.org/officeDocument/2006/relationships/slideLayout" Target="../slideLayouts/slideLayout553.xml"/><Relationship Id="rId16" Type="http://schemas.openxmlformats.org/officeDocument/2006/relationships/slideLayout" Target="../slideLayouts/slideLayout567.xml"/><Relationship Id="rId20" Type="http://schemas.openxmlformats.org/officeDocument/2006/relationships/slideLayout" Target="../slideLayouts/slideLayout571.xml"/><Relationship Id="rId29" Type="http://schemas.openxmlformats.org/officeDocument/2006/relationships/slideLayout" Target="../slideLayouts/slideLayout580.xml"/><Relationship Id="rId1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7.xml"/><Relationship Id="rId11" Type="http://schemas.openxmlformats.org/officeDocument/2006/relationships/slideLayout" Target="../slideLayouts/slideLayout562.xml"/><Relationship Id="rId24" Type="http://schemas.openxmlformats.org/officeDocument/2006/relationships/slideLayout" Target="../slideLayouts/slideLayout575.xml"/><Relationship Id="rId5" Type="http://schemas.openxmlformats.org/officeDocument/2006/relationships/slideLayout" Target="../slideLayouts/slideLayout556.xml"/><Relationship Id="rId15" Type="http://schemas.openxmlformats.org/officeDocument/2006/relationships/slideLayout" Target="../slideLayouts/slideLayout566.xml"/><Relationship Id="rId23" Type="http://schemas.openxmlformats.org/officeDocument/2006/relationships/slideLayout" Target="../slideLayouts/slideLayout574.xml"/><Relationship Id="rId28" Type="http://schemas.openxmlformats.org/officeDocument/2006/relationships/slideLayout" Target="../slideLayouts/slideLayout579.xml"/><Relationship Id="rId10" Type="http://schemas.openxmlformats.org/officeDocument/2006/relationships/slideLayout" Target="../slideLayouts/slideLayout561.xml"/><Relationship Id="rId19" Type="http://schemas.openxmlformats.org/officeDocument/2006/relationships/slideLayout" Target="../slideLayouts/slideLayout570.xml"/><Relationship Id="rId4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60.xml"/><Relationship Id="rId14" Type="http://schemas.openxmlformats.org/officeDocument/2006/relationships/slideLayout" Target="../slideLayouts/slideLayout565.xml"/><Relationship Id="rId22" Type="http://schemas.openxmlformats.org/officeDocument/2006/relationships/slideLayout" Target="../slideLayouts/slideLayout573.xml"/><Relationship Id="rId27" Type="http://schemas.openxmlformats.org/officeDocument/2006/relationships/slideLayout" Target="../slideLayouts/slideLayout578.xml"/><Relationship Id="rId30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8.xml"/><Relationship Id="rId13" Type="http://schemas.openxmlformats.org/officeDocument/2006/relationships/slideLayout" Target="../slideLayouts/slideLayout593.xml"/><Relationship Id="rId18" Type="http://schemas.openxmlformats.org/officeDocument/2006/relationships/slideLayout" Target="../slideLayouts/slideLayout598.xml"/><Relationship Id="rId26" Type="http://schemas.openxmlformats.org/officeDocument/2006/relationships/slideLayout" Target="../slideLayouts/slideLayout606.xml"/><Relationship Id="rId3" Type="http://schemas.openxmlformats.org/officeDocument/2006/relationships/slideLayout" Target="../slideLayouts/slideLayout583.xml"/><Relationship Id="rId21" Type="http://schemas.openxmlformats.org/officeDocument/2006/relationships/slideLayout" Target="../slideLayouts/slideLayout601.xml"/><Relationship Id="rId7" Type="http://schemas.openxmlformats.org/officeDocument/2006/relationships/slideLayout" Target="../slideLayouts/slideLayout587.xml"/><Relationship Id="rId12" Type="http://schemas.openxmlformats.org/officeDocument/2006/relationships/slideLayout" Target="../slideLayouts/slideLayout592.xml"/><Relationship Id="rId17" Type="http://schemas.openxmlformats.org/officeDocument/2006/relationships/slideLayout" Target="../slideLayouts/slideLayout597.xml"/><Relationship Id="rId25" Type="http://schemas.openxmlformats.org/officeDocument/2006/relationships/slideLayout" Target="../slideLayouts/slideLayout605.xml"/><Relationship Id="rId2" Type="http://schemas.openxmlformats.org/officeDocument/2006/relationships/slideLayout" Target="../slideLayouts/slideLayout582.xml"/><Relationship Id="rId16" Type="http://schemas.openxmlformats.org/officeDocument/2006/relationships/slideLayout" Target="../slideLayouts/slideLayout596.xml"/><Relationship Id="rId20" Type="http://schemas.openxmlformats.org/officeDocument/2006/relationships/slideLayout" Target="../slideLayouts/slideLayout600.xml"/><Relationship Id="rId29" Type="http://schemas.openxmlformats.org/officeDocument/2006/relationships/slideLayout" Target="../slideLayouts/slideLayout609.xml"/><Relationship Id="rId1" Type="http://schemas.openxmlformats.org/officeDocument/2006/relationships/slideLayout" Target="../slideLayouts/slideLayout581.xml"/><Relationship Id="rId6" Type="http://schemas.openxmlformats.org/officeDocument/2006/relationships/slideLayout" Target="../slideLayouts/slideLayout586.xml"/><Relationship Id="rId11" Type="http://schemas.openxmlformats.org/officeDocument/2006/relationships/slideLayout" Target="../slideLayouts/slideLayout591.xml"/><Relationship Id="rId24" Type="http://schemas.openxmlformats.org/officeDocument/2006/relationships/slideLayout" Target="../slideLayouts/slideLayout604.xml"/><Relationship Id="rId5" Type="http://schemas.openxmlformats.org/officeDocument/2006/relationships/slideLayout" Target="../slideLayouts/slideLayout585.xml"/><Relationship Id="rId15" Type="http://schemas.openxmlformats.org/officeDocument/2006/relationships/slideLayout" Target="../slideLayouts/slideLayout595.xml"/><Relationship Id="rId23" Type="http://schemas.openxmlformats.org/officeDocument/2006/relationships/slideLayout" Target="../slideLayouts/slideLayout603.xml"/><Relationship Id="rId28" Type="http://schemas.openxmlformats.org/officeDocument/2006/relationships/slideLayout" Target="../slideLayouts/slideLayout608.xml"/><Relationship Id="rId10" Type="http://schemas.openxmlformats.org/officeDocument/2006/relationships/slideLayout" Target="../slideLayouts/slideLayout590.xml"/><Relationship Id="rId19" Type="http://schemas.openxmlformats.org/officeDocument/2006/relationships/slideLayout" Target="../slideLayouts/slideLayout599.xml"/><Relationship Id="rId4" Type="http://schemas.openxmlformats.org/officeDocument/2006/relationships/slideLayout" Target="../slideLayouts/slideLayout584.xml"/><Relationship Id="rId9" Type="http://schemas.openxmlformats.org/officeDocument/2006/relationships/slideLayout" Target="../slideLayouts/slideLayout589.xml"/><Relationship Id="rId14" Type="http://schemas.openxmlformats.org/officeDocument/2006/relationships/slideLayout" Target="../slideLayouts/slideLayout594.xml"/><Relationship Id="rId22" Type="http://schemas.openxmlformats.org/officeDocument/2006/relationships/slideLayout" Target="../slideLayouts/slideLayout602.xml"/><Relationship Id="rId27" Type="http://schemas.openxmlformats.org/officeDocument/2006/relationships/slideLayout" Target="../slideLayouts/slideLayout607.xml"/><Relationship Id="rId30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7.xml"/><Relationship Id="rId13" Type="http://schemas.openxmlformats.org/officeDocument/2006/relationships/slideLayout" Target="../slideLayouts/slideLayout622.xml"/><Relationship Id="rId18" Type="http://schemas.openxmlformats.org/officeDocument/2006/relationships/slideLayout" Target="../slideLayouts/slideLayout627.xml"/><Relationship Id="rId26" Type="http://schemas.openxmlformats.org/officeDocument/2006/relationships/slideLayout" Target="../slideLayouts/slideLayout635.xml"/><Relationship Id="rId3" Type="http://schemas.openxmlformats.org/officeDocument/2006/relationships/slideLayout" Target="../slideLayouts/slideLayout612.xml"/><Relationship Id="rId21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16.xml"/><Relationship Id="rId12" Type="http://schemas.openxmlformats.org/officeDocument/2006/relationships/slideLayout" Target="../slideLayouts/slideLayout621.xml"/><Relationship Id="rId17" Type="http://schemas.openxmlformats.org/officeDocument/2006/relationships/slideLayout" Target="../slideLayouts/slideLayout626.xml"/><Relationship Id="rId25" Type="http://schemas.openxmlformats.org/officeDocument/2006/relationships/slideLayout" Target="../slideLayouts/slideLayout634.xml"/><Relationship Id="rId2" Type="http://schemas.openxmlformats.org/officeDocument/2006/relationships/slideLayout" Target="../slideLayouts/slideLayout611.xml"/><Relationship Id="rId16" Type="http://schemas.openxmlformats.org/officeDocument/2006/relationships/slideLayout" Target="../slideLayouts/slideLayout625.xml"/><Relationship Id="rId20" Type="http://schemas.openxmlformats.org/officeDocument/2006/relationships/slideLayout" Target="../slideLayouts/slideLayout629.xml"/><Relationship Id="rId29" Type="http://schemas.openxmlformats.org/officeDocument/2006/relationships/slideLayout" Target="../slideLayouts/slideLayout638.xml"/><Relationship Id="rId1" Type="http://schemas.openxmlformats.org/officeDocument/2006/relationships/slideLayout" Target="../slideLayouts/slideLayout610.xml"/><Relationship Id="rId6" Type="http://schemas.openxmlformats.org/officeDocument/2006/relationships/slideLayout" Target="../slideLayouts/slideLayout615.xml"/><Relationship Id="rId11" Type="http://schemas.openxmlformats.org/officeDocument/2006/relationships/slideLayout" Target="../slideLayouts/slideLayout620.xml"/><Relationship Id="rId24" Type="http://schemas.openxmlformats.org/officeDocument/2006/relationships/slideLayout" Target="../slideLayouts/slideLayout633.xml"/><Relationship Id="rId5" Type="http://schemas.openxmlformats.org/officeDocument/2006/relationships/slideLayout" Target="../slideLayouts/slideLayout614.xml"/><Relationship Id="rId15" Type="http://schemas.openxmlformats.org/officeDocument/2006/relationships/slideLayout" Target="../slideLayouts/slideLayout624.xml"/><Relationship Id="rId23" Type="http://schemas.openxmlformats.org/officeDocument/2006/relationships/slideLayout" Target="../slideLayouts/slideLayout632.xml"/><Relationship Id="rId28" Type="http://schemas.openxmlformats.org/officeDocument/2006/relationships/slideLayout" Target="../slideLayouts/slideLayout637.xml"/><Relationship Id="rId10" Type="http://schemas.openxmlformats.org/officeDocument/2006/relationships/slideLayout" Target="../slideLayouts/slideLayout619.xml"/><Relationship Id="rId19" Type="http://schemas.openxmlformats.org/officeDocument/2006/relationships/slideLayout" Target="../slideLayouts/slideLayout628.xml"/><Relationship Id="rId4" Type="http://schemas.openxmlformats.org/officeDocument/2006/relationships/slideLayout" Target="../slideLayouts/slideLayout613.xml"/><Relationship Id="rId9" Type="http://schemas.openxmlformats.org/officeDocument/2006/relationships/slideLayout" Target="../slideLayouts/slideLayout618.xml"/><Relationship Id="rId14" Type="http://schemas.openxmlformats.org/officeDocument/2006/relationships/slideLayout" Target="../slideLayouts/slideLayout623.xml"/><Relationship Id="rId22" Type="http://schemas.openxmlformats.org/officeDocument/2006/relationships/slideLayout" Target="../slideLayouts/slideLayout631.xml"/><Relationship Id="rId27" Type="http://schemas.openxmlformats.org/officeDocument/2006/relationships/slideLayout" Target="../slideLayouts/slideLayout636.xml"/><Relationship Id="rId30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13" Type="http://schemas.openxmlformats.org/officeDocument/2006/relationships/slideLayout" Target="../slideLayouts/slideLayout651.xml"/><Relationship Id="rId18" Type="http://schemas.openxmlformats.org/officeDocument/2006/relationships/slideLayout" Target="../slideLayouts/slideLayout656.xml"/><Relationship Id="rId26" Type="http://schemas.openxmlformats.org/officeDocument/2006/relationships/slideLayout" Target="../slideLayouts/slideLayout664.xml"/><Relationship Id="rId3" Type="http://schemas.openxmlformats.org/officeDocument/2006/relationships/slideLayout" Target="../slideLayouts/slideLayout641.xml"/><Relationship Id="rId21" Type="http://schemas.openxmlformats.org/officeDocument/2006/relationships/slideLayout" Target="../slideLayouts/slideLayout659.xml"/><Relationship Id="rId7" Type="http://schemas.openxmlformats.org/officeDocument/2006/relationships/slideLayout" Target="../slideLayouts/slideLayout645.xml"/><Relationship Id="rId12" Type="http://schemas.openxmlformats.org/officeDocument/2006/relationships/slideLayout" Target="../slideLayouts/slideLayout650.xml"/><Relationship Id="rId17" Type="http://schemas.openxmlformats.org/officeDocument/2006/relationships/slideLayout" Target="../slideLayouts/slideLayout655.xml"/><Relationship Id="rId25" Type="http://schemas.openxmlformats.org/officeDocument/2006/relationships/slideLayout" Target="../slideLayouts/slideLayout663.xml"/><Relationship Id="rId2" Type="http://schemas.openxmlformats.org/officeDocument/2006/relationships/slideLayout" Target="../slideLayouts/slideLayout640.xml"/><Relationship Id="rId16" Type="http://schemas.openxmlformats.org/officeDocument/2006/relationships/slideLayout" Target="../slideLayouts/slideLayout654.xml"/><Relationship Id="rId20" Type="http://schemas.openxmlformats.org/officeDocument/2006/relationships/slideLayout" Target="../slideLayouts/slideLayout658.xml"/><Relationship Id="rId29" Type="http://schemas.openxmlformats.org/officeDocument/2006/relationships/slideLayout" Target="../slideLayouts/slideLayout667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24" Type="http://schemas.openxmlformats.org/officeDocument/2006/relationships/slideLayout" Target="../slideLayouts/slideLayout662.xml"/><Relationship Id="rId32" Type="http://schemas.openxmlformats.org/officeDocument/2006/relationships/theme" Target="../theme/theme23.xml"/><Relationship Id="rId5" Type="http://schemas.openxmlformats.org/officeDocument/2006/relationships/slideLayout" Target="../slideLayouts/slideLayout643.xml"/><Relationship Id="rId15" Type="http://schemas.openxmlformats.org/officeDocument/2006/relationships/slideLayout" Target="../slideLayouts/slideLayout653.xml"/><Relationship Id="rId23" Type="http://schemas.openxmlformats.org/officeDocument/2006/relationships/slideLayout" Target="../slideLayouts/slideLayout661.xml"/><Relationship Id="rId28" Type="http://schemas.openxmlformats.org/officeDocument/2006/relationships/slideLayout" Target="../slideLayouts/slideLayout666.xml"/><Relationship Id="rId10" Type="http://schemas.openxmlformats.org/officeDocument/2006/relationships/slideLayout" Target="../slideLayouts/slideLayout648.xml"/><Relationship Id="rId19" Type="http://schemas.openxmlformats.org/officeDocument/2006/relationships/slideLayout" Target="../slideLayouts/slideLayout657.xml"/><Relationship Id="rId31" Type="http://schemas.openxmlformats.org/officeDocument/2006/relationships/slideLayout" Target="../slideLayouts/slideLayout669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Relationship Id="rId14" Type="http://schemas.openxmlformats.org/officeDocument/2006/relationships/slideLayout" Target="../slideLayouts/slideLayout652.xml"/><Relationship Id="rId22" Type="http://schemas.openxmlformats.org/officeDocument/2006/relationships/slideLayout" Target="../slideLayouts/slideLayout660.xml"/><Relationship Id="rId27" Type="http://schemas.openxmlformats.org/officeDocument/2006/relationships/slideLayout" Target="../slideLayouts/slideLayout665.xml"/><Relationship Id="rId30" Type="http://schemas.openxmlformats.org/officeDocument/2006/relationships/slideLayout" Target="../slideLayouts/slideLayout668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7.xml"/><Relationship Id="rId13" Type="http://schemas.openxmlformats.org/officeDocument/2006/relationships/slideLayout" Target="../slideLayouts/slideLayout682.xml"/><Relationship Id="rId18" Type="http://schemas.openxmlformats.org/officeDocument/2006/relationships/slideLayout" Target="../slideLayouts/slideLayout687.xml"/><Relationship Id="rId26" Type="http://schemas.openxmlformats.org/officeDocument/2006/relationships/slideLayout" Target="../slideLayouts/slideLayout695.xml"/><Relationship Id="rId3" Type="http://schemas.openxmlformats.org/officeDocument/2006/relationships/slideLayout" Target="../slideLayouts/slideLayout672.xml"/><Relationship Id="rId21" Type="http://schemas.openxmlformats.org/officeDocument/2006/relationships/slideLayout" Target="../slideLayouts/slideLayout690.xml"/><Relationship Id="rId7" Type="http://schemas.openxmlformats.org/officeDocument/2006/relationships/slideLayout" Target="../slideLayouts/slideLayout676.xml"/><Relationship Id="rId12" Type="http://schemas.openxmlformats.org/officeDocument/2006/relationships/slideLayout" Target="../slideLayouts/slideLayout681.xml"/><Relationship Id="rId17" Type="http://schemas.openxmlformats.org/officeDocument/2006/relationships/slideLayout" Target="../slideLayouts/slideLayout686.xml"/><Relationship Id="rId25" Type="http://schemas.openxmlformats.org/officeDocument/2006/relationships/slideLayout" Target="../slideLayouts/slideLayout694.xml"/><Relationship Id="rId2" Type="http://schemas.openxmlformats.org/officeDocument/2006/relationships/slideLayout" Target="../slideLayouts/slideLayout671.xml"/><Relationship Id="rId16" Type="http://schemas.openxmlformats.org/officeDocument/2006/relationships/slideLayout" Target="../slideLayouts/slideLayout685.xml"/><Relationship Id="rId20" Type="http://schemas.openxmlformats.org/officeDocument/2006/relationships/slideLayout" Target="../slideLayouts/slideLayout689.xml"/><Relationship Id="rId29" Type="http://schemas.openxmlformats.org/officeDocument/2006/relationships/slideLayout" Target="../slideLayouts/slideLayout698.xml"/><Relationship Id="rId1" Type="http://schemas.openxmlformats.org/officeDocument/2006/relationships/slideLayout" Target="../slideLayouts/slideLayout670.xml"/><Relationship Id="rId6" Type="http://schemas.openxmlformats.org/officeDocument/2006/relationships/slideLayout" Target="../slideLayouts/slideLayout675.xml"/><Relationship Id="rId11" Type="http://schemas.openxmlformats.org/officeDocument/2006/relationships/slideLayout" Target="../slideLayouts/slideLayout680.xml"/><Relationship Id="rId24" Type="http://schemas.openxmlformats.org/officeDocument/2006/relationships/slideLayout" Target="../slideLayouts/slideLayout693.xml"/><Relationship Id="rId32" Type="http://schemas.openxmlformats.org/officeDocument/2006/relationships/theme" Target="../theme/theme24.xml"/><Relationship Id="rId5" Type="http://schemas.openxmlformats.org/officeDocument/2006/relationships/slideLayout" Target="../slideLayouts/slideLayout674.xml"/><Relationship Id="rId15" Type="http://schemas.openxmlformats.org/officeDocument/2006/relationships/slideLayout" Target="../slideLayouts/slideLayout684.xml"/><Relationship Id="rId23" Type="http://schemas.openxmlformats.org/officeDocument/2006/relationships/slideLayout" Target="../slideLayouts/slideLayout692.xml"/><Relationship Id="rId28" Type="http://schemas.openxmlformats.org/officeDocument/2006/relationships/slideLayout" Target="../slideLayouts/slideLayout697.xml"/><Relationship Id="rId10" Type="http://schemas.openxmlformats.org/officeDocument/2006/relationships/slideLayout" Target="../slideLayouts/slideLayout679.xml"/><Relationship Id="rId19" Type="http://schemas.openxmlformats.org/officeDocument/2006/relationships/slideLayout" Target="../slideLayouts/slideLayout688.xml"/><Relationship Id="rId31" Type="http://schemas.openxmlformats.org/officeDocument/2006/relationships/slideLayout" Target="../slideLayouts/slideLayout700.xml"/><Relationship Id="rId4" Type="http://schemas.openxmlformats.org/officeDocument/2006/relationships/slideLayout" Target="../slideLayouts/slideLayout673.xml"/><Relationship Id="rId9" Type="http://schemas.openxmlformats.org/officeDocument/2006/relationships/slideLayout" Target="../slideLayouts/slideLayout678.xml"/><Relationship Id="rId14" Type="http://schemas.openxmlformats.org/officeDocument/2006/relationships/slideLayout" Target="../slideLayouts/slideLayout683.xml"/><Relationship Id="rId22" Type="http://schemas.openxmlformats.org/officeDocument/2006/relationships/slideLayout" Target="../slideLayouts/slideLayout691.xml"/><Relationship Id="rId27" Type="http://schemas.openxmlformats.org/officeDocument/2006/relationships/slideLayout" Target="../slideLayouts/slideLayout696.xml"/><Relationship Id="rId30" Type="http://schemas.openxmlformats.org/officeDocument/2006/relationships/slideLayout" Target="../slideLayouts/slideLayout69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26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65.xml"/><Relationship Id="rId29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slideLayout" Target="../slideLayouts/slideLayout172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77.xml"/><Relationship Id="rId21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18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06.xml"/><Relationship Id="rId21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17" Type="http://schemas.openxmlformats.org/officeDocument/2006/relationships/slideLayout" Target="../slideLayouts/slideLayout220.xml"/><Relationship Id="rId25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05.xml"/><Relationship Id="rId16" Type="http://schemas.openxmlformats.org/officeDocument/2006/relationships/slideLayout" Target="../slideLayouts/slideLayout219.xml"/><Relationship Id="rId20" Type="http://schemas.openxmlformats.org/officeDocument/2006/relationships/slideLayout" Target="../slideLayouts/slideLayout223.xml"/><Relationship Id="rId29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24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08.xml"/><Relationship Id="rId15" Type="http://schemas.openxmlformats.org/officeDocument/2006/relationships/slideLayout" Target="../slideLayouts/slideLayout218.xml"/><Relationship Id="rId23" Type="http://schemas.openxmlformats.org/officeDocument/2006/relationships/slideLayout" Target="../slideLayouts/slideLayout226.xml"/><Relationship Id="rId28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13.xml"/><Relationship Id="rId19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Relationship Id="rId22" Type="http://schemas.openxmlformats.org/officeDocument/2006/relationships/slideLayout" Target="../slideLayouts/slideLayout225.xml"/><Relationship Id="rId27" Type="http://schemas.openxmlformats.org/officeDocument/2006/relationships/slideLayout" Target="../slideLayouts/slideLayout230.xml"/><Relationship Id="rId30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35.xml"/><Relationship Id="rId21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6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  <p:sldLayoutId id="2147483967" r:id="rId18"/>
    <p:sldLayoutId id="2147483968" r:id="rId19"/>
    <p:sldLayoutId id="2147483969" r:id="rId20"/>
    <p:sldLayoutId id="2147483970" r:id="rId21"/>
    <p:sldLayoutId id="2147483971" r:id="rId22"/>
    <p:sldLayoutId id="2147483972" r:id="rId23"/>
    <p:sldLayoutId id="2147483973" r:id="rId24"/>
    <p:sldLayoutId id="2147483974" r:id="rId25"/>
    <p:sldLayoutId id="2147483975" r:id="rId26"/>
    <p:sldLayoutId id="2147483976" r:id="rId27"/>
    <p:sldLayoutId id="2147483977" r:id="rId28"/>
    <p:sldLayoutId id="214748397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2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  <p:sldLayoutId id="2147483997" r:id="rId18"/>
    <p:sldLayoutId id="2147483998" r:id="rId19"/>
    <p:sldLayoutId id="2147483999" r:id="rId20"/>
    <p:sldLayoutId id="2147484000" r:id="rId21"/>
    <p:sldLayoutId id="2147484001" r:id="rId22"/>
    <p:sldLayoutId id="2147484002" r:id="rId23"/>
    <p:sldLayoutId id="2147484003" r:id="rId24"/>
    <p:sldLayoutId id="2147484004" r:id="rId25"/>
    <p:sldLayoutId id="2147484005" r:id="rId26"/>
    <p:sldLayoutId id="2147484006" r:id="rId27"/>
    <p:sldLayoutId id="2147484007" r:id="rId28"/>
    <p:sldLayoutId id="21474840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6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  <p:sldLayoutId id="2147484028" r:id="rId19"/>
    <p:sldLayoutId id="2147484029" r:id="rId20"/>
    <p:sldLayoutId id="2147484030" r:id="rId21"/>
    <p:sldLayoutId id="2147484031" r:id="rId22"/>
    <p:sldLayoutId id="2147484032" r:id="rId23"/>
    <p:sldLayoutId id="2147484033" r:id="rId24"/>
    <p:sldLayoutId id="2147484034" r:id="rId25"/>
    <p:sldLayoutId id="2147484035" r:id="rId26"/>
    <p:sldLayoutId id="2147484036" r:id="rId27"/>
    <p:sldLayoutId id="2147484037" r:id="rId28"/>
    <p:sldLayoutId id="21474840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6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  <p:sldLayoutId id="2147484058" r:id="rId19"/>
    <p:sldLayoutId id="2147484059" r:id="rId20"/>
    <p:sldLayoutId id="2147484060" r:id="rId21"/>
    <p:sldLayoutId id="2147484061" r:id="rId22"/>
    <p:sldLayoutId id="2147484062" r:id="rId23"/>
    <p:sldLayoutId id="2147484063" r:id="rId24"/>
    <p:sldLayoutId id="2147484064" r:id="rId25"/>
    <p:sldLayoutId id="2147484065" r:id="rId26"/>
    <p:sldLayoutId id="2147484066" r:id="rId27"/>
    <p:sldLayoutId id="2147484067" r:id="rId28"/>
    <p:sldLayoutId id="214748406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2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  <p:sldLayoutId id="2147484087" r:id="rId18"/>
    <p:sldLayoutId id="2147484088" r:id="rId19"/>
    <p:sldLayoutId id="2147484089" r:id="rId20"/>
    <p:sldLayoutId id="2147484090" r:id="rId21"/>
    <p:sldLayoutId id="2147484091" r:id="rId22"/>
    <p:sldLayoutId id="2147484092" r:id="rId23"/>
    <p:sldLayoutId id="2147484093" r:id="rId24"/>
    <p:sldLayoutId id="2147484094" r:id="rId25"/>
    <p:sldLayoutId id="2147484095" r:id="rId26"/>
    <p:sldLayoutId id="2147484096" r:id="rId27"/>
    <p:sldLayoutId id="2147484097" r:id="rId28"/>
    <p:sldLayoutId id="214748409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3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  <p:sldLayoutId id="2147484113" r:id="rId14"/>
    <p:sldLayoutId id="2147484114" r:id="rId15"/>
    <p:sldLayoutId id="2147484115" r:id="rId16"/>
    <p:sldLayoutId id="2147484116" r:id="rId17"/>
    <p:sldLayoutId id="2147484117" r:id="rId18"/>
    <p:sldLayoutId id="2147484118" r:id="rId19"/>
    <p:sldLayoutId id="2147484119" r:id="rId20"/>
    <p:sldLayoutId id="2147484120" r:id="rId21"/>
    <p:sldLayoutId id="2147484121" r:id="rId22"/>
    <p:sldLayoutId id="2147484122" r:id="rId23"/>
    <p:sldLayoutId id="2147484123" r:id="rId24"/>
    <p:sldLayoutId id="2147484124" r:id="rId25"/>
    <p:sldLayoutId id="2147484125" r:id="rId26"/>
    <p:sldLayoutId id="2147484126" r:id="rId27"/>
    <p:sldLayoutId id="2147484127" r:id="rId28"/>
    <p:sldLayoutId id="214748412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2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  <p:sldLayoutId id="2147484147" r:id="rId18"/>
    <p:sldLayoutId id="2147484148" r:id="rId19"/>
    <p:sldLayoutId id="2147484149" r:id="rId20"/>
    <p:sldLayoutId id="2147484150" r:id="rId21"/>
    <p:sldLayoutId id="2147484151" r:id="rId22"/>
    <p:sldLayoutId id="2147484152" r:id="rId23"/>
    <p:sldLayoutId id="2147484153" r:id="rId24"/>
    <p:sldLayoutId id="2147484154" r:id="rId25"/>
    <p:sldLayoutId id="2147484155" r:id="rId26"/>
    <p:sldLayoutId id="2147484156" r:id="rId27"/>
    <p:sldLayoutId id="2147484157" r:id="rId28"/>
    <p:sldLayoutId id="214748415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  <p:sldLayoutId id="2147484177" r:id="rId18"/>
    <p:sldLayoutId id="2147484178" r:id="rId19"/>
    <p:sldLayoutId id="2147484179" r:id="rId20"/>
    <p:sldLayoutId id="2147484180" r:id="rId21"/>
    <p:sldLayoutId id="2147484181" r:id="rId22"/>
    <p:sldLayoutId id="2147484182" r:id="rId23"/>
    <p:sldLayoutId id="2147484183" r:id="rId24"/>
    <p:sldLayoutId id="2147484184" r:id="rId25"/>
    <p:sldLayoutId id="2147484185" r:id="rId26"/>
    <p:sldLayoutId id="2147484186" r:id="rId27"/>
    <p:sldLayoutId id="2147484187" r:id="rId28"/>
    <p:sldLayoutId id="214748418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5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  <p:sldLayoutId id="2147484207" r:id="rId18"/>
    <p:sldLayoutId id="2147484208" r:id="rId19"/>
    <p:sldLayoutId id="2147484209" r:id="rId20"/>
    <p:sldLayoutId id="2147484210" r:id="rId21"/>
    <p:sldLayoutId id="2147484211" r:id="rId22"/>
    <p:sldLayoutId id="2147484212" r:id="rId23"/>
    <p:sldLayoutId id="2147484213" r:id="rId24"/>
    <p:sldLayoutId id="2147484214" r:id="rId25"/>
    <p:sldLayoutId id="2147484215" r:id="rId26"/>
    <p:sldLayoutId id="2147484216" r:id="rId27"/>
    <p:sldLayoutId id="2147484217" r:id="rId28"/>
    <p:sldLayoutId id="214748421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6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34" r:id="rId15"/>
    <p:sldLayoutId id="2147484235" r:id="rId16"/>
    <p:sldLayoutId id="2147484236" r:id="rId17"/>
    <p:sldLayoutId id="2147484237" r:id="rId18"/>
    <p:sldLayoutId id="2147484238" r:id="rId19"/>
    <p:sldLayoutId id="2147484239" r:id="rId20"/>
    <p:sldLayoutId id="2147484240" r:id="rId21"/>
    <p:sldLayoutId id="2147484241" r:id="rId22"/>
    <p:sldLayoutId id="2147484242" r:id="rId23"/>
    <p:sldLayoutId id="2147484243" r:id="rId24"/>
    <p:sldLayoutId id="2147484244" r:id="rId25"/>
    <p:sldLayoutId id="2147484245" r:id="rId26"/>
    <p:sldLayoutId id="2147484246" r:id="rId27"/>
    <p:sldLayoutId id="2147484247" r:id="rId28"/>
    <p:sldLayoutId id="214748424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9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  <p:sldLayoutId id="2147484264" r:id="rId15"/>
    <p:sldLayoutId id="2147484265" r:id="rId16"/>
    <p:sldLayoutId id="2147484266" r:id="rId17"/>
    <p:sldLayoutId id="2147484267" r:id="rId18"/>
    <p:sldLayoutId id="2147484268" r:id="rId19"/>
    <p:sldLayoutId id="2147484269" r:id="rId20"/>
    <p:sldLayoutId id="2147484270" r:id="rId21"/>
    <p:sldLayoutId id="2147484271" r:id="rId22"/>
    <p:sldLayoutId id="2147484272" r:id="rId23"/>
    <p:sldLayoutId id="2147484273" r:id="rId24"/>
    <p:sldLayoutId id="2147484274" r:id="rId25"/>
    <p:sldLayoutId id="2147484275" r:id="rId26"/>
    <p:sldLayoutId id="2147484276" r:id="rId27"/>
    <p:sldLayoutId id="2147484277" r:id="rId28"/>
    <p:sldLayoutId id="214748427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2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  <p:sldLayoutId id="2147484292" r:id="rId13"/>
    <p:sldLayoutId id="2147484293" r:id="rId14"/>
    <p:sldLayoutId id="2147484294" r:id="rId15"/>
    <p:sldLayoutId id="2147484295" r:id="rId16"/>
    <p:sldLayoutId id="2147484296" r:id="rId17"/>
    <p:sldLayoutId id="2147484297" r:id="rId18"/>
    <p:sldLayoutId id="2147484298" r:id="rId19"/>
    <p:sldLayoutId id="2147484299" r:id="rId20"/>
    <p:sldLayoutId id="2147484300" r:id="rId21"/>
    <p:sldLayoutId id="2147484301" r:id="rId22"/>
    <p:sldLayoutId id="2147484302" r:id="rId23"/>
    <p:sldLayoutId id="2147484303" r:id="rId24"/>
    <p:sldLayoutId id="2147484304" r:id="rId25"/>
    <p:sldLayoutId id="2147484305" r:id="rId26"/>
    <p:sldLayoutId id="2147484306" r:id="rId27"/>
    <p:sldLayoutId id="2147484307" r:id="rId28"/>
    <p:sldLayoutId id="21474843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2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  <p:sldLayoutId id="2147484323" r:id="rId14"/>
    <p:sldLayoutId id="2147484324" r:id="rId15"/>
    <p:sldLayoutId id="2147484325" r:id="rId16"/>
    <p:sldLayoutId id="2147484326" r:id="rId17"/>
    <p:sldLayoutId id="2147484327" r:id="rId18"/>
    <p:sldLayoutId id="2147484328" r:id="rId19"/>
    <p:sldLayoutId id="2147484329" r:id="rId20"/>
    <p:sldLayoutId id="2147484330" r:id="rId21"/>
    <p:sldLayoutId id="2147484331" r:id="rId22"/>
    <p:sldLayoutId id="2147484332" r:id="rId23"/>
    <p:sldLayoutId id="2147484333" r:id="rId24"/>
    <p:sldLayoutId id="2147484334" r:id="rId25"/>
    <p:sldLayoutId id="2147484335" r:id="rId26"/>
    <p:sldLayoutId id="2147484336" r:id="rId27"/>
    <p:sldLayoutId id="2147484337" r:id="rId28"/>
    <p:sldLayoutId id="21474843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53" r:id="rId14"/>
    <p:sldLayoutId id="2147484354" r:id="rId15"/>
    <p:sldLayoutId id="2147484355" r:id="rId16"/>
    <p:sldLayoutId id="2147484356" r:id="rId17"/>
    <p:sldLayoutId id="2147484357" r:id="rId18"/>
    <p:sldLayoutId id="2147484358" r:id="rId19"/>
    <p:sldLayoutId id="2147484359" r:id="rId20"/>
    <p:sldLayoutId id="2147484360" r:id="rId21"/>
    <p:sldLayoutId id="2147484361" r:id="rId22"/>
    <p:sldLayoutId id="2147484362" r:id="rId23"/>
    <p:sldLayoutId id="2147484363" r:id="rId24"/>
    <p:sldLayoutId id="2147484364" r:id="rId25"/>
    <p:sldLayoutId id="2147484365" r:id="rId26"/>
    <p:sldLayoutId id="2147484366" r:id="rId27"/>
    <p:sldLayoutId id="2147484367" r:id="rId28"/>
    <p:sldLayoutId id="2147484368" r:id="rId29"/>
    <p:sldLayoutId id="2147484369" r:id="rId30"/>
    <p:sldLayoutId id="2147484370" r:id="rId31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3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  <p:sldLayoutId id="2147484385" r:id="rId14"/>
    <p:sldLayoutId id="2147484386" r:id="rId15"/>
    <p:sldLayoutId id="2147484387" r:id="rId16"/>
    <p:sldLayoutId id="2147484388" r:id="rId17"/>
    <p:sldLayoutId id="2147484389" r:id="rId18"/>
    <p:sldLayoutId id="2147484390" r:id="rId19"/>
    <p:sldLayoutId id="2147484391" r:id="rId20"/>
    <p:sldLayoutId id="2147484392" r:id="rId21"/>
    <p:sldLayoutId id="2147484393" r:id="rId22"/>
    <p:sldLayoutId id="2147484394" r:id="rId23"/>
    <p:sldLayoutId id="2147484395" r:id="rId24"/>
    <p:sldLayoutId id="2147484396" r:id="rId25"/>
    <p:sldLayoutId id="2147484397" r:id="rId26"/>
    <p:sldLayoutId id="2147484398" r:id="rId27"/>
    <p:sldLayoutId id="2147484399" r:id="rId28"/>
    <p:sldLayoutId id="2147484400" r:id="rId29"/>
    <p:sldLayoutId id="2147484401" r:id="rId30"/>
    <p:sldLayoutId id="2147484402" r:id="rId31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7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2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7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  <p:sldLayoutId id="2147483854" r:id="rId25"/>
    <p:sldLayoutId id="2147483855" r:id="rId26"/>
    <p:sldLayoutId id="2147483856" r:id="rId27"/>
    <p:sldLayoutId id="2147483857" r:id="rId28"/>
    <p:sldLayoutId id="214748385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0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  <p:sldLayoutId id="2147483881" r:id="rId22"/>
    <p:sldLayoutId id="2147483882" r:id="rId23"/>
    <p:sldLayoutId id="2147483883" r:id="rId24"/>
    <p:sldLayoutId id="2147483884" r:id="rId25"/>
    <p:sldLayoutId id="2147483885" r:id="rId26"/>
    <p:sldLayoutId id="2147483886" r:id="rId27"/>
    <p:sldLayoutId id="2147483887" r:id="rId28"/>
    <p:sldLayoutId id="214748388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5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  <p:sldLayoutId id="2147483914" r:id="rId25"/>
    <p:sldLayoutId id="2147483915" r:id="rId26"/>
    <p:sldLayoutId id="2147483916" r:id="rId27"/>
    <p:sldLayoutId id="2147483917" r:id="rId28"/>
    <p:sldLayoutId id="214748391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7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  <p:sldLayoutId id="2147483937" r:id="rId18"/>
    <p:sldLayoutId id="2147483938" r:id="rId19"/>
    <p:sldLayoutId id="2147483939" r:id="rId20"/>
    <p:sldLayoutId id="2147483940" r:id="rId21"/>
    <p:sldLayoutId id="2147483941" r:id="rId22"/>
    <p:sldLayoutId id="2147483942" r:id="rId23"/>
    <p:sldLayoutId id="2147483943" r:id="rId24"/>
    <p:sldLayoutId id="2147483944" r:id="rId25"/>
    <p:sldLayoutId id="2147483945" r:id="rId26"/>
    <p:sldLayoutId id="2147483946" r:id="rId27"/>
    <p:sldLayoutId id="2147483947" r:id="rId28"/>
    <p:sldLayoutId id="214748394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6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9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Talouskasvu jakaantuu </a:t>
            </a:r>
            <a:r>
              <a:rPr lang="fi-FI" dirty="0" smtClean="0"/>
              <a:t>epäyhtenäisesti myös vuonna 2017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Bkt:n kehitys </a:t>
            </a:r>
            <a:r>
              <a:rPr lang="fi-FI" sz="1200" b="0" dirty="0" smtClean="0"/>
              <a:t>2017 </a:t>
            </a:r>
            <a:r>
              <a:rPr lang="fi-FI" sz="1200" b="0" dirty="0"/>
              <a:t>/ </a:t>
            </a:r>
            <a:r>
              <a:rPr lang="fi-FI" sz="1200" b="0" dirty="0" smtClean="0"/>
              <a:t>2016, </a:t>
            </a:r>
            <a:r>
              <a:rPr lang="fi-FI" sz="1200" b="0" dirty="0"/>
              <a:t>%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338" cy="197255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Consensus</a:t>
            </a:r>
            <a:r>
              <a:rPr lang="fi-FI" dirty="0"/>
              <a:t> </a:t>
            </a:r>
            <a:r>
              <a:rPr lang="fi-FI" dirty="0" err="1"/>
              <a:t>Forecasts</a:t>
            </a:r>
            <a:r>
              <a:rPr lang="fi-FI" dirty="0"/>
              <a:t>, </a:t>
            </a:r>
            <a:r>
              <a:rPr lang="fi-FI" dirty="0" smtClean="0"/>
              <a:t>October 2016</a:t>
            </a:r>
            <a:endParaRPr lang="fi-FI" dirty="0"/>
          </a:p>
          <a:p>
            <a:r>
              <a:rPr lang="fi-FI" dirty="0"/>
              <a:t>Bkt-ennusteiden keskiarvot koottu </a:t>
            </a:r>
            <a:r>
              <a:rPr lang="fi-FI" dirty="0" smtClean="0"/>
              <a:t>lokakuussa 2016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424737" y="1081327"/>
            <a:ext cx="8294528" cy="3564056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813542" y="1866035"/>
            <a:ext cx="1935271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Pohjois-Amerikka: </a:t>
            </a:r>
            <a:r>
              <a:rPr lang="fi-FI" sz="90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+2,2 %</a:t>
            </a:r>
            <a:endParaRPr lang="fi-FI" sz="90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USA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+2,2 %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Kanada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+2,0 %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477715" y="3320225"/>
            <a:ext cx="225260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Etelä- ja Väli-Amerikka: </a:t>
            </a:r>
            <a:r>
              <a:rPr lang="fi-FI" sz="90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+2,1 %</a:t>
            </a:r>
            <a:endParaRPr lang="fi-FI" sz="90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Brasilia 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+1,2 %</a:t>
            </a:r>
          </a:p>
          <a:p>
            <a:pPr defTabSz="812394"/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Meksiko </a:t>
            </a:r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	+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2,2 </a:t>
            </a:r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Argentiina 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+3,2 %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Venezuela 	</a:t>
            </a:r>
            <a:r>
              <a:rPr lang="fi-FI" sz="900" b="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-3,5 %</a:t>
            </a:r>
            <a:endParaRPr lang="fi-FI" sz="900" b="0" dirty="0">
              <a:solidFill>
                <a:schemeClr val="accent3">
                  <a:lumMod val="50000"/>
                </a:scheme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Kolumbia 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+2,8 %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Chile 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+2,1 %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Peru 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+4,2 %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2828192" y="1042754"/>
            <a:ext cx="1780366" cy="24468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Länsi-Eurooppa: +</a:t>
            </a:r>
            <a:r>
              <a:rPr lang="fi-FI" sz="90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1,3 </a:t>
            </a:r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Saksa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+1,3 </a:t>
            </a:r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Iso-Britannia	</a:t>
            </a:r>
            <a:r>
              <a:rPr lang="fi-FI" sz="900" b="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+0,9 %</a:t>
            </a:r>
            <a:endParaRPr lang="fi-FI" sz="900" b="0" dirty="0">
              <a:solidFill>
                <a:schemeClr val="accent3">
                  <a:lumMod val="50000"/>
                </a:scheme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Ranska	+</a:t>
            </a:r>
            <a:r>
              <a:rPr lang="fi-FI" sz="900" b="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1,2 %</a:t>
            </a:r>
            <a:endParaRPr lang="fi-FI" sz="900" b="0" dirty="0">
              <a:solidFill>
                <a:schemeClr val="accent3">
                  <a:lumMod val="50000"/>
                </a:scheme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Italia	</a:t>
            </a:r>
            <a:r>
              <a:rPr lang="fi-FI" sz="900" b="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+0,7 %</a:t>
            </a:r>
            <a:endParaRPr lang="fi-FI" sz="900" b="0" dirty="0">
              <a:solidFill>
                <a:schemeClr val="accent3">
                  <a:lumMod val="50000"/>
                </a:scheme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Espanja	</a:t>
            </a:r>
            <a:r>
              <a:rPr lang="fi-FI" sz="900" b="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+2,1 %</a:t>
            </a:r>
            <a:endParaRPr lang="fi-FI" sz="900" b="0" dirty="0">
              <a:solidFill>
                <a:schemeClr val="accent3">
                  <a:lumMod val="50000"/>
                </a:scheme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Alankomaat	</a:t>
            </a:r>
            <a:r>
              <a:rPr lang="fi-FI" sz="900" b="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+1,5 %</a:t>
            </a:r>
            <a:endParaRPr lang="fi-FI" sz="900" b="0" dirty="0">
              <a:solidFill>
                <a:schemeClr val="accent3">
                  <a:lumMod val="50000"/>
                </a:scheme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Sveitsi	</a:t>
            </a:r>
            <a:r>
              <a:rPr lang="fi-FI" sz="900" b="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+1,4 %</a:t>
            </a:r>
            <a:endParaRPr lang="fi-FI" sz="900" b="0" dirty="0">
              <a:solidFill>
                <a:schemeClr val="accent3">
                  <a:lumMod val="50000"/>
                </a:scheme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Ruotsi	</a:t>
            </a:r>
            <a:r>
              <a:rPr lang="fi-FI" sz="900" b="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+2,3 %</a:t>
            </a:r>
            <a:endParaRPr lang="fi-FI" sz="900" b="0" dirty="0">
              <a:solidFill>
                <a:schemeClr val="accent3">
                  <a:lumMod val="50000"/>
                </a:scheme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Belgia	+</a:t>
            </a:r>
            <a:r>
              <a:rPr lang="fi-FI" sz="900" b="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1,3 </a:t>
            </a:r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Norja	</a:t>
            </a:r>
            <a:r>
              <a:rPr lang="fi-FI" sz="900" b="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+1,7 %</a:t>
            </a:r>
            <a:endParaRPr lang="fi-FI" sz="900" b="0" dirty="0">
              <a:solidFill>
                <a:schemeClr val="accent3">
                  <a:lumMod val="50000"/>
                </a:scheme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Itävalta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+1,2 %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Tanska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+1,6 %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Kreikka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+1,1 %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dirty="0">
                <a:solidFill>
                  <a:srgbClr val="0070C0"/>
                </a:solidFill>
                <a:latin typeface="Verdana"/>
                <a:ea typeface="ＭＳ Ｐゴシック" pitchFamily="34" charset="-128"/>
              </a:rPr>
              <a:t>Suomi	</a:t>
            </a:r>
            <a:r>
              <a:rPr lang="fi-FI" sz="900" dirty="0" smtClean="0">
                <a:solidFill>
                  <a:srgbClr val="0070C0"/>
                </a:solidFill>
                <a:latin typeface="Verdana"/>
                <a:ea typeface="ＭＳ Ｐゴシック" pitchFamily="34" charset="-128"/>
              </a:rPr>
              <a:t>+1,1 %</a:t>
            </a:r>
            <a:endParaRPr lang="fi-FI" sz="900" dirty="0">
              <a:solidFill>
                <a:srgbClr val="0070C0"/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Portugali	+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1,2 </a:t>
            </a:r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Irlanti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+3,0 %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4810201" y="3041228"/>
            <a:ext cx="1486531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 err="1">
                <a:solidFill>
                  <a:srgbClr val="000066"/>
                </a:solidFill>
                <a:latin typeface="Verdana"/>
                <a:ea typeface="ＭＳ Ｐゴシック" pitchFamily="34" charset="-128"/>
              </a:rPr>
              <a:t>Lähi</a:t>
            </a:r>
            <a:r>
              <a:rPr lang="fi-FI" sz="900" dirty="0">
                <a:solidFill>
                  <a:srgbClr val="000066"/>
                </a:solidFill>
                <a:latin typeface="Verdana"/>
                <a:ea typeface="ＭＳ Ｐゴシック" pitchFamily="34" charset="-128"/>
              </a:rPr>
              <a:t>- ja Keski-Itä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Saudi Arabia	</a:t>
            </a:r>
            <a:r>
              <a:rPr lang="fi-FI" sz="900" b="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+1,0 % </a:t>
            </a:r>
            <a:endParaRPr lang="fi-FI" sz="900" b="0" dirty="0">
              <a:solidFill>
                <a:schemeClr val="accent3">
                  <a:lumMod val="50000"/>
                </a:scheme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Israel	</a:t>
            </a:r>
            <a:r>
              <a:rPr lang="fi-FI" sz="900" b="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+3,1 %</a:t>
            </a:r>
            <a:endParaRPr lang="fi-FI" sz="900" b="0" dirty="0">
              <a:solidFill>
                <a:schemeClr val="accent3">
                  <a:lumMod val="50000"/>
                </a:schemeClr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6994297" y="1220764"/>
            <a:ext cx="1452001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Aasia: +</a:t>
            </a:r>
            <a:r>
              <a:rPr lang="fi-FI" sz="90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4,6 </a:t>
            </a:r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Kiina	+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6,3 </a:t>
            </a:r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Japani	</a:t>
            </a:r>
            <a:r>
              <a:rPr lang="fi-FI" sz="900" b="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+0,9 %</a:t>
            </a:r>
            <a:endParaRPr lang="fi-FI" sz="900" b="0" dirty="0">
              <a:solidFill>
                <a:schemeClr val="accent3">
                  <a:lumMod val="50000"/>
                </a:scheme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Intia	+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7,7 </a:t>
            </a:r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Australia	+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2,8 </a:t>
            </a:r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Etelä-Korea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+2,6 %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Indonesia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+5,3 %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Taiwan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+1,7 %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Thaimaa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+3,3 %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Malesia	+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4,3 </a:t>
            </a:r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Singapore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+1,8 %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Uusi Seelanti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+3,0 %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Filippiinit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+6,1 %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Vietnam	+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6,5 </a:t>
            </a:r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%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555239" y="3740339"/>
            <a:ext cx="145849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Afrikka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Etelä-Afrikka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+1,3 %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Nigeria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+3,0 %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Egypti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+3,6 %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4906151" y="808858"/>
            <a:ext cx="1652178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Keski- ja </a:t>
            </a:r>
          </a:p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Itä-Eurooppa: </a:t>
            </a:r>
            <a:r>
              <a:rPr lang="fi-FI" sz="90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+2,3 %</a:t>
            </a:r>
            <a:endParaRPr lang="fi-FI" sz="90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Venäjä  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+1,2 %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Turkki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+3,0 %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Puola  	+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3,3 </a:t>
            </a:r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Tšekki 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+2,5 %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Romania  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+3,3 %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Ukraina 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+2,5 %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Unkari  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+2,6 %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Slovakia 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+3,1 %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Slovenia 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+2,3 %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Liettua 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+2,8 %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Latvia 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+3,1 %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Viro 	</a:t>
            </a:r>
            <a:r>
              <a:rPr lang="fi-FI" sz="900" b="0" dirty="0" smtClean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+2,5 %</a:t>
            </a:r>
            <a:endParaRPr lang="fi-FI" sz="900" b="0" dirty="0">
              <a:solidFill>
                <a:srgbClr val="85E869">
                  <a:lumMod val="50000"/>
                </a:srgbClr>
              </a:solidFill>
              <a:latin typeface="Verdana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7962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Elektroniikka- ja sähköteollisuuden tilauskanta </a:t>
            </a:r>
            <a:r>
              <a:rPr lang="fi-FI" dirty="0"/>
              <a:t>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smtClean="0"/>
              <a:t>30.9.2016</a:t>
            </a:r>
            <a:r>
              <a:rPr lang="fi-FI" dirty="0"/>
              <a:t>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09232908"/>
              </p:ext>
            </p:extLst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393251"/>
              </p:ext>
            </p:extLst>
          </p:nvPr>
        </p:nvGraphicFramePr>
        <p:xfrm>
          <a:off x="1007947" y="3653915"/>
          <a:ext cx="6544897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5408"/>
                <a:gridCol w="551685"/>
                <a:gridCol w="544710"/>
                <a:gridCol w="544710"/>
                <a:gridCol w="582481"/>
                <a:gridCol w="534622"/>
                <a:gridCol w="535218"/>
                <a:gridCol w="526524"/>
                <a:gridCol w="543315"/>
                <a:gridCol w="545408"/>
                <a:gridCol w="545408"/>
                <a:gridCol w="545408"/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22366"/>
              </p:ext>
            </p:extLst>
          </p:nvPr>
        </p:nvGraphicFramePr>
        <p:xfrm>
          <a:off x="3537939" y="3923754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30.9.2016 / 30.9.2015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30.9.2016 / 30.6.2016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54360" y="2001201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smtClean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617478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 smtClean="0"/>
              <a:t>Kone- ja metallituoteteollisuuden uudet </a:t>
            </a:r>
            <a:r>
              <a:rPr lang="fi-FI" dirty="0"/>
              <a:t>tilaukset </a:t>
            </a:r>
            <a:r>
              <a:rPr lang="fi-FI" dirty="0" smtClean="0"/>
              <a:t>Suomessa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smtClean="0"/>
              <a:t>heinä-syyskuu </a:t>
            </a:r>
            <a:r>
              <a:rPr lang="fi-FI" dirty="0"/>
              <a:t>2016.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51376042"/>
              </p:ext>
            </p:extLst>
          </p:nvPr>
        </p:nvGraphicFramePr>
        <p:xfrm>
          <a:off x="282027" y="1058780"/>
          <a:ext cx="8391525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808"/>
                <a:gridCol w="529833"/>
                <a:gridCol w="523138"/>
                <a:gridCol w="523138"/>
                <a:gridCol w="523138"/>
                <a:gridCol w="523138"/>
                <a:gridCol w="523138"/>
                <a:gridCol w="523138"/>
                <a:gridCol w="521797"/>
                <a:gridCol w="523808"/>
                <a:gridCol w="523808"/>
                <a:gridCol w="523808"/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191941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III,2016 / III,2015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III,2016 / II,2016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9322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Kone- ja metallituoteteollisuuden tilauskanta </a:t>
            </a:r>
            <a:r>
              <a:rPr lang="fi-FI" dirty="0"/>
              <a:t>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smtClean="0"/>
              <a:t>30.9.2016</a:t>
            </a:r>
            <a:r>
              <a:rPr lang="fi-FI" dirty="0"/>
              <a:t>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69208534"/>
              </p:ext>
            </p:extLst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45" y="3653915"/>
          <a:ext cx="6609702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0808"/>
                <a:gridCol w="557148"/>
                <a:gridCol w="550104"/>
                <a:gridCol w="550104"/>
                <a:gridCol w="588249"/>
                <a:gridCol w="539915"/>
                <a:gridCol w="540518"/>
                <a:gridCol w="531737"/>
                <a:gridCol w="548695"/>
                <a:gridCol w="550808"/>
                <a:gridCol w="550808"/>
                <a:gridCol w="550808"/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78309" y="1114511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722999"/>
              </p:ext>
            </p:extLst>
          </p:nvPr>
        </p:nvGraphicFramePr>
        <p:xfrm>
          <a:off x="3537939" y="3923754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30.9.2016 / 30.9.2015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30.9.2016 / 30.6.2016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51229" y="136028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smtClean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68789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smtClean="0"/>
              <a:t>Kausipuhdistettu liikevaihdon arvoindeksi</a:t>
            </a:r>
            <a:endParaRPr lang="fi-FI" dirty="0"/>
          </a:p>
          <a:p>
            <a:r>
              <a:rPr lang="fi-FI" dirty="0"/>
              <a:t>Osuudet liikevaihdosta 2014: rauta- ja terästuotteet sekä värimetallit 90 %, metallimalmien louhinta 7 %, valut 3 %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8803403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481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smtClean="0"/>
              <a:t>Kausipuhdistettu teollisuustuotannon volyymi-indeksi</a:t>
            </a:r>
            <a:endParaRPr lang="fi-FI" dirty="0"/>
          </a:p>
          <a:p>
            <a:r>
              <a:rPr lang="fi-FI" dirty="0"/>
              <a:t>Osuudet liikevaihdosta 2014: rauta- ja terästuotteet sekä värimetallit 90 %, metallimalmien louhinta 7 %, valut 3 %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smtClean="0"/>
              <a:t>Tilastokeskus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7090420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13142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Suunnittelu- ja konsultointialan uudet </a:t>
            </a:r>
            <a:r>
              <a:rPr lang="fi-FI" dirty="0"/>
              <a:t>tilaukset </a:t>
            </a:r>
            <a:r>
              <a:rPr lang="fi-FI" dirty="0" smtClean="0"/>
              <a:t>Suomessa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smtClean="0"/>
              <a:t>heinä-syyskuu </a:t>
            </a:r>
            <a:r>
              <a:rPr lang="fi-FI" dirty="0"/>
              <a:t>2016.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8638942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808"/>
                <a:gridCol w="529833"/>
                <a:gridCol w="523138"/>
                <a:gridCol w="523138"/>
                <a:gridCol w="523138"/>
                <a:gridCol w="523138"/>
                <a:gridCol w="523138"/>
                <a:gridCol w="523138"/>
                <a:gridCol w="521797"/>
                <a:gridCol w="523808"/>
                <a:gridCol w="523808"/>
                <a:gridCol w="523808"/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463566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III,2016 / III,2015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III,2016 / II,2016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+341 %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8240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Suunnittelu- ja konsultointialan tilauskanta </a:t>
            </a:r>
            <a:r>
              <a:rPr lang="fi-FI" dirty="0"/>
              <a:t>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smtClean="0"/>
              <a:t>30.9.2016</a:t>
            </a:r>
            <a:r>
              <a:rPr lang="fi-FI" dirty="0"/>
              <a:t>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44372883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4700"/>
              </p:ext>
            </p:extLst>
          </p:nvPr>
        </p:nvGraphicFramePr>
        <p:xfrm>
          <a:off x="1007946" y="3653915"/>
          <a:ext cx="6480100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008"/>
                <a:gridCol w="546223"/>
                <a:gridCol w="539317"/>
                <a:gridCol w="539317"/>
                <a:gridCol w="576715"/>
                <a:gridCol w="529329"/>
                <a:gridCol w="529919"/>
                <a:gridCol w="521311"/>
                <a:gridCol w="537937"/>
                <a:gridCol w="540008"/>
                <a:gridCol w="540008"/>
                <a:gridCol w="540008"/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042938"/>
              </p:ext>
            </p:extLst>
          </p:nvPr>
        </p:nvGraphicFramePr>
        <p:xfrm>
          <a:off x="3537939" y="3923754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30.9.2016 / 30.9.2015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30.9.2016 / 30.6.2016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90075" y="112235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smtClean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Tietotekniikka-alan uudet </a:t>
            </a:r>
            <a:r>
              <a:rPr lang="fi-FI" dirty="0"/>
              <a:t>tilaukset </a:t>
            </a:r>
            <a:r>
              <a:rPr lang="fi-FI" dirty="0" smtClean="0"/>
              <a:t>Suomessa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smtClean="0"/>
              <a:t>heinä-syyskuu </a:t>
            </a:r>
            <a:r>
              <a:rPr lang="fi-FI" dirty="0"/>
              <a:t>2016.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47646198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808"/>
                <a:gridCol w="529833"/>
                <a:gridCol w="523138"/>
                <a:gridCol w="523138"/>
                <a:gridCol w="523138"/>
                <a:gridCol w="523138"/>
                <a:gridCol w="523138"/>
                <a:gridCol w="523138"/>
                <a:gridCol w="521797"/>
                <a:gridCol w="523808"/>
                <a:gridCol w="523808"/>
                <a:gridCol w="523808"/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078741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16812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III,2016 / III,2015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III,2016 / II,2016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Tietotekniikka-alan* tilauskanta </a:t>
            </a:r>
            <a:r>
              <a:rPr lang="fi-FI" dirty="0"/>
              <a:t>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smtClean="0"/>
              <a:t>30.9.2016</a:t>
            </a:r>
            <a:r>
              <a:rPr lang="fi-FI" dirty="0"/>
              <a:t>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37269343"/>
              </p:ext>
            </p:extLst>
          </p:nvPr>
        </p:nvGraphicFramePr>
        <p:xfrm>
          <a:off x="381000" y="1015689"/>
          <a:ext cx="8391525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45" y="3653915"/>
          <a:ext cx="6609702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0808"/>
                <a:gridCol w="557148"/>
                <a:gridCol w="550104"/>
                <a:gridCol w="550104"/>
                <a:gridCol w="588249"/>
                <a:gridCol w="539915"/>
                <a:gridCol w="540518"/>
                <a:gridCol w="531737"/>
                <a:gridCol w="548695"/>
                <a:gridCol w="550808"/>
                <a:gridCol w="550808"/>
                <a:gridCol w="550808"/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059815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235554"/>
              </p:ext>
            </p:extLst>
          </p:nvPr>
        </p:nvGraphicFramePr>
        <p:xfrm>
          <a:off x="3537939" y="3923754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30.9.2016 / 30.9.2015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30.9.2016 / 30.6.2016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*) Pl. pelialan </a:t>
            </a:r>
            <a:r>
              <a:rPr lang="fi-FI" sz="900" dirty="0" smtClean="0">
                <a:solidFill>
                  <a:schemeClr val="tx2"/>
                </a:solidFill>
              </a:rPr>
              <a:t>ohjelmistoyritykset </a:t>
            </a:r>
            <a:endParaRPr lang="fi-FI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9494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Yritysten </a:t>
            </a:r>
            <a:r>
              <a:rPr lang="en-GB" dirty="0" err="1"/>
              <a:t>investoinnit</a:t>
            </a:r>
            <a:r>
              <a:rPr lang="en-GB" dirty="0"/>
              <a:t> </a:t>
            </a:r>
            <a:r>
              <a:rPr lang="en-GB" dirty="0" err="1" smtClean="0"/>
              <a:t>ovat</a:t>
            </a:r>
            <a:r>
              <a:rPr lang="en-GB" dirty="0" smtClean="0"/>
              <a:t> </a:t>
            </a:r>
            <a:r>
              <a:rPr lang="en-GB" dirty="0" err="1"/>
              <a:t>pudonneet</a:t>
            </a:r>
            <a:r>
              <a:rPr lang="en-GB" dirty="0"/>
              <a:t> </a:t>
            </a:r>
            <a:r>
              <a:rPr lang="en-GB" dirty="0" err="1"/>
              <a:t>reaalisesti</a:t>
            </a:r>
            <a:r>
              <a:rPr lang="en-GB" dirty="0"/>
              <a:t> </a:t>
            </a:r>
            <a:r>
              <a:rPr lang="en-GB" dirty="0" smtClean="0"/>
              <a:t> 7 </a:t>
            </a:r>
            <a:r>
              <a:rPr lang="en-GB" dirty="0" err="1"/>
              <a:t>miljardia</a:t>
            </a:r>
            <a:r>
              <a:rPr lang="en-GB" dirty="0"/>
              <a:t> </a:t>
            </a:r>
            <a:r>
              <a:rPr lang="en-GB" dirty="0" err="1"/>
              <a:t>euroa</a:t>
            </a:r>
            <a:r>
              <a:rPr lang="en-GB" dirty="0"/>
              <a:t> </a:t>
            </a:r>
            <a:r>
              <a:rPr lang="en-GB" dirty="0" err="1"/>
              <a:t>alemmalle</a:t>
            </a:r>
            <a:r>
              <a:rPr lang="en-GB" dirty="0"/>
              <a:t> </a:t>
            </a:r>
            <a:r>
              <a:rPr lang="en-GB" dirty="0" err="1"/>
              <a:t>tasolle</a:t>
            </a:r>
            <a:r>
              <a:rPr lang="en-GB" dirty="0"/>
              <a:t> </a:t>
            </a:r>
            <a:r>
              <a:rPr lang="en-GB" dirty="0" err="1"/>
              <a:t>kuin</a:t>
            </a:r>
            <a:r>
              <a:rPr lang="en-GB" dirty="0"/>
              <a:t> </a:t>
            </a:r>
            <a:r>
              <a:rPr lang="en-GB" dirty="0" smtClean="0"/>
              <a:t>2008 </a:t>
            </a:r>
            <a:r>
              <a:rPr lang="en-GB" dirty="0"/>
              <a:t/>
            </a:r>
            <a:br>
              <a:rPr lang="en-GB" dirty="0"/>
            </a:br>
            <a:r>
              <a:rPr lang="en-GB" sz="1400" b="0" dirty="0" err="1"/>
              <a:t>Tuotannolliset</a:t>
            </a:r>
            <a:r>
              <a:rPr lang="en-GB" sz="1400" b="0" dirty="0"/>
              <a:t> </a:t>
            </a:r>
            <a:r>
              <a:rPr lang="en-GB" sz="1400" b="0" dirty="0" err="1"/>
              <a:t>sekä</a:t>
            </a:r>
            <a:r>
              <a:rPr lang="en-GB" sz="1400" b="0" dirty="0"/>
              <a:t> </a:t>
            </a:r>
            <a:r>
              <a:rPr lang="en-GB" sz="1400" b="0" dirty="0" err="1"/>
              <a:t>tutkimus</a:t>
            </a:r>
            <a:r>
              <a:rPr lang="en-GB" sz="1400" b="0" dirty="0"/>
              <a:t>- </a:t>
            </a:r>
            <a:r>
              <a:rPr lang="en-GB" sz="1400" b="0" dirty="0" err="1"/>
              <a:t>ja</a:t>
            </a:r>
            <a:r>
              <a:rPr lang="en-GB" sz="1400" b="0" dirty="0"/>
              <a:t> </a:t>
            </a:r>
            <a:r>
              <a:rPr lang="en-GB" sz="1400" b="0" dirty="0" err="1"/>
              <a:t>kehittämisinvestoinnit</a:t>
            </a:r>
            <a:r>
              <a:rPr lang="en-GB" sz="1400" b="0" dirty="0"/>
              <a:t> </a:t>
            </a:r>
            <a:r>
              <a:rPr lang="en-GB" sz="1400" b="0" dirty="0" err="1" smtClean="0"/>
              <a:t>Suomessa</a:t>
            </a:r>
            <a:r>
              <a:rPr lang="fi-FI" sz="1400" dirty="0" smtClean="0"/>
              <a:t> 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smtClean="0"/>
              <a:t>Tilastokeskus, Kansantalouden tilinpito</a:t>
            </a:r>
            <a:endParaRPr lang="fi-FI" dirty="0"/>
          </a:p>
        </p:txBody>
      </p:sp>
      <p:graphicFrame>
        <p:nvGraphicFramePr>
          <p:cNvPr id="9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347614"/>
          <a:ext cx="8391525" cy="329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764904" y="1491630"/>
            <a:ext cx="36004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smtClean="0">
                <a:solidFill>
                  <a:srgbClr val="29282E"/>
                </a:solidFill>
              </a:rPr>
              <a:t>Miljardia euroa, vuoden 2015 hintatasossa</a:t>
            </a:r>
          </a:p>
        </p:txBody>
      </p:sp>
    </p:spTree>
    <p:extLst>
      <p:ext uri="{BB962C8B-B14F-4D97-AF65-F5344CB8AC3E}">
        <p14:creationId xmlns:p14="http://schemas.microsoft.com/office/powerpoint/2010/main" val="14343896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>
                <a:solidFill>
                  <a:srgbClr val="444444"/>
                </a:solidFill>
                <a:latin typeface="+mj-lt"/>
              </a:rPr>
              <a:t>Teknologiateollisuuden yritykset toivovat merkittävää yritysverotuksen uudistamista - </a:t>
            </a:r>
            <a:r>
              <a:rPr lang="fi-FI" dirty="0" smtClean="0">
                <a:solidFill>
                  <a:srgbClr val="444444"/>
                </a:solidFill>
                <a:latin typeface="+mj-lt"/>
              </a:rPr>
              <a:t>mieluisin yritysveromalli</a:t>
            </a:r>
            <a:endParaRPr lang="fi-FI" dirty="0">
              <a:latin typeface="+mj-lt"/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165163"/>
          </a:xfrm>
        </p:spPr>
        <p:txBody>
          <a:bodyPr/>
          <a:lstStyle/>
          <a:p>
            <a:r>
              <a:rPr lang="fi-FI" dirty="0"/>
              <a:t>Lähde: Taloustutkimus / Yritysverotus, investoinnit ja kasvu 2016 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sz="quarter" idx="17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98574"/>
              </p:ext>
            </p:extLst>
          </p:nvPr>
        </p:nvGraphicFramePr>
        <p:xfrm>
          <a:off x="381000" y="1347613"/>
          <a:ext cx="8391525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843808" y="4445008"/>
            <a:ext cx="1152128" cy="200016"/>
          </a:xfrm>
          <a:prstGeom prst="rect">
            <a:avLst/>
          </a:prstGeom>
        </p:spPr>
        <p:txBody>
          <a:bodyPr lIns="67500" tIns="35100" rIns="67500" bIns="351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850" b="0" dirty="0">
                <a:solidFill>
                  <a:srgbClr val="444444"/>
                </a:solidFill>
                <a:latin typeface="Verdana"/>
              </a:rPr>
              <a:t>Vastaajat </a:t>
            </a:r>
            <a:r>
              <a:rPr lang="fi-FI" sz="850" b="0" dirty="0" smtClean="0">
                <a:solidFill>
                  <a:srgbClr val="444444"/>
                </a:solidFill>
                <a:latin typeface="Verdana"/>
              </a:rPr>
              <a:t>= 331 </a:t>
            </a:r>
            <a:endParaRPr lang="it-IT" sz="850" b="0" dirty="0">
              <a:solidFill>
                <a:srgbClr val="444444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731541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smtClean="0"/>
              <a:t>Pk-yritysten osuus yritysten investoinneista on yli puolet, suuryritysten osuus on noin kolmannes</a:t>
            </a:r>
            <a:r>
              <a:rPr lang="fi-FI" dirty="0"/>
              <a:t/>
            </a:r>
            <a:br>
              <a:rPr lang="fi-FI" dirty="0"/>
            </a:br>
            <a:r>
              <a:rPr lang="fi-FI" sz="1400" b="0" dirty="0" smtClean="0"/>
              <a:t>%-osuus yritysten kaikista aineellisista ja aineettomista nettoinvestoinneista Suomessa 2014 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smtClean="0"/>
              <a:t>Tilastokeskus (tilinpäätöstilasto)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347613"/>
          <a:ext cx="8391525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3442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liikevaihto </a:t>
            </a:r>
            <a:r>
              <a:rPr lang="fi-FI" dirty="0" smtClean="0"/>
              <a:t>Suomessa*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03965" y="4646670"/>
            <a:ext cx="6254980" cy="241813"/>
          </a:xfrm>
        </p:spPr>
        <p:txBody>
          <a:bodyPr/>
          <a:lstStyle/>
          <a:p>
            <a:r>
              <a:rPr lang="fi-FI" dirty="0"/>
              <a:t>Osuudet liikevaihdosta 2015: </a:t>
            </a:r>
            <a:r>
              <a:rPr lang="fi-FI" dirty="0" err="1"/>
              <a:t>kone-</a:t>
            </a:r>
            <a:r>
              <a:rPr lang="fi-FI" dirty="0"/>
              <a:t> ja metallituoteteollisuus 40 %, elektroniikka- ja sähköteollisuus 21 %, tietotekniikka-ala 16 %, metallien jalostus 13 %, suunnittelu ja konsultointi 8 %.</a:t>
            </a:r>
          </a:p>
          <a:p>
            <a:r>
              <a:rPr lang="fi-FI" dirty="0"/>
              <a:t>*) Liikevaihtotiedot saattavat sisältää jonkin verran globaalien suomalaisyritysten ulkomaantoimintoja. 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3" name="Sisällön paikkamerkki 12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11311776"/>
              </p:ext>
            </p:extLst>
          </p:nvPr>
        </p:nvGraphicFramePr>
        <p:xfrm>
          <a:off x="381000" y="1121148"/>
          <a:ext cx="8391525" cy="3506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21148"/>
                        <a:ext cx="8391525" cy="3506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748011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henkilöstö  </a:t>
            </a:r>
            <a:r>
              <a:rPr lang="fi-FI" dirty="0" smtClean="0">
                <a:ea typeface="ＭＳ Ｐゴシック" pitchFamily="34" charset="-128"/>
              </a:rPr>
              <a:t>Suomessa ja ulkomailla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 dirty="0"/>
              <a:t>Lähde: Tilastokeskus, Teknologiateollisuus ry:n </a:t>
            </a:r>
            <a:r>
              <a:rPr lang="fi-FI" dirty="0" smtClean="0"/>
              <a:t>henkilöstötiedustelu</a:t>
            </a:r>
            <a:endParaRPr lang="fi-FI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yöristetty kuvaselitesuorakulmio 9"/>
          <p:cNvSpPr/>
          <p:nvPr/>
        </p:nvSpPr>
        <p:spPr bwMode="auto">
          <a:xfrm>
            <a:off x="6804248" y="1203598"/>
            <a:ext cx="2065719" cy="648072"/>
          </a:xfrm>
          <a:prstGeom prst="wedgeRoundRectCallout">
            <a:avLst>
              <a:gd name="adj1" fmla="val -1928"/>
              <a:gd name="adj2" fmla="val 81607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>
                <a:solidFill>
                  <a:srgbClr val="000000"/>
                </a:solidFill>
              </a:rPr>
              <a:t>Henkilöstöstä noin </a:t>
            </a:r>
            <a:r>
              <a:rPr lang="fi-FI" sz="1050" dirty="0" smtClean="0">
                <a:solidFill>
                  <a:srgbClr val="000000"/>
                </a:solidFill>
              </a:rPr>
              <a:t>12 </a:t>
            </a:r>
            <a:r>
              <a:rPr lang="fi-FI" sz="1050" dirty="0">
                <a:solidFill>
                  <a:srgbClr val="000000"/>
                </a:solidFill>
              </a:rPr>
              <a:t>000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lomautusjärjestelyjen 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piirissä  </a:t>
            </a:r>
            <a:r>
              <a:rPr lang="fi-FI" sz="1050" dirty="0" smtClean="0">
                <a:solidFill>
                  <a:srgbClr val="000000"/>
                </a:solidFill>
              </a:rPr>
              <a:t>30.9.2016 </a:t>
            </a:r>
            <a:endParaRPr lang="fi-FI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6344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uudet tilaukset </a:t>
            </a:r>
            <a:r>
              <a:rPr lang="fi-FI" dirty="0" smtClean="0"/>
              <a:t>Suomessa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smtClean="0"/>
              <a:t>heinä-syyskuu </a:t>
            </a:r>
            <a:r>
              <a:rPr lang="fi-FI" dirty="0"/>
              <a:t>2016.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72247561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765188"/>
              </p:ext>
            </p:extLst>
          </p:nvPr>
        </p:nvGraphicFramePr>
        <p:xfrm>
          <a:off x="943147" y="3673367"/>
          <a:ext cx="628569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808"/>
                <a:gridCol w="529833"/>
                <a:gridCol w="523138"/>
                <a:gridCol w="523138"/>
                <a:gridCol w="523138"/>
                <a:gridCol w="523138"/>
                <a:gridCol w="523138"/>
                <a:gridCol w="523138"/>
                <a:gridCol w="521797"/>
                <a:gridCol w="523808"/>
                <a:gridCol w="523808"/>
                <a:gridCol w="523808"/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33172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III,2016 / III,2015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III,2016 / II,2016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 ja pelialan </a:t>
            </a:r>
            <a:r>
              <a:rPr lang="fi-FI" sz="900" dirty="0" smtClean="0">
                <a:solidFill>
                  <a:schemeClr val="tx2"/>
                </a:solidFill>
                <a:ea typeface="Arial Unicode MS"/>
              </a:rPr>
              <a:t>ohjelmistoyritykset  </a:t>
            </a:r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2697258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</a:t>
            </a:r>
            <a:r>
              <a:rPr lang="fi-FI" dirty="0" smtClean="0"/>
              <a:t>eknologiateollisuuden</a:t>
            </a:r>
            <a:r>
              <a:rPr lang="fi-FI" dirty="0"/>
              <a:t>*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31.10.2016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smtClean="0"/>
              <a:t>30.9.2016</a:t>
            </a:r>
            <a:r>
              <a:rPr lang="fi-FI" dirty="0"/>
              <a:t>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61149882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13566"/>
              </p:ext>
            </p:extLst>
          </p:nvPr>
        </p:nvGraphicFramePr>
        <p:xfrm>
          <a:off x="1007947" y="3653915"/>
          <a:ext cx="6480096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008"/>
                <a:gridCol w="546223"/>
                <a:gridCol w="539317"/>
                <a:gridCol w="539317"/>
                <a:gridCol w="576714"/>
                <a:gridCol w="529328"/>
                <a:gridCol w="529919"/>
                <a:gridCol w="521311"/>
                <a:gridCol w="537935"/>
                <a:gridCol w="540008"/>
                <a:gridCol w="540008"/>
                <a:gridCol w="540008"/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044243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490564"/>
              </p:ext>
            </p:extLst>
          </p:nvPr>
        </p:nvGraphicFramePr>
        <p:xfrm>
          <a:off x="3537939" y="3923754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30.9.2016 / 30.9.2015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30.9.2016 / 30.6.2016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 ja pelialan </a:t>
            </a:r>
            <a:r>
              <a:rPr lang="fi-FI" sz="900" dirty="0" smtClean="0">
                <a:solidFill>
                  <a:schemeClr val="tx2"/>
                </a:solidFill>
                <a:ea typeface="Arial Unicode MS"/>
              </a:rPr>
              <a:t>ohjelmistoyritykset  </a:t>
            </a:r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28" y="1405332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smtClean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245050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 smtClean="0"/>
              <a:t>Elektroniikka- ja sähköteollisuuden uudet </a:t>
            </a:r>
            <a:r>
              <a:rPr lang="fi-FI" dirty="0"/>
              <a:t>tilaukset </a:t>
            </a:r>
            <a:r>
              <a:rPr lang="fi-FI" dirty="0" smtClean="0"/>
              <a:t>Suomessa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smtClean="0"/>
              <a:t>heinä-syyskuu </a:t>
            </a:r>
            <a:r>
              <a:rPr lang="fi-FI" dirty="0"/>
              <a:t>2016.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76196777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808"/>
                <a:gridCol w="529833"/>
                <a:gridCol w="523138"/>
                <a:gridCol w="523138"/>
                <a:gridCol w="523138"/>
                <a:gridCol w="523138"/>
                <a:gridCol w="523138"/>
                <a:gridCol w="523138"/>
                <a:gridCol w="521797"/>
                <a:gridCol w="523808"/>
                <a:gridCol w="523808"/>
                <a:gridCol w="523808"/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081327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36089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III,2016 / III,2015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III,2016 / II,2016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&amp;lt;b&amp;gt;A. Yritysverojärjestelmää koskevat muutostarpeet&amp;lt;/b&amp;gt;&amp;lt;br/&amp;gt;&amp;lt;br/&amp;gt;Tässä pyydetään arvioimaan &amp;lt;u&amp;gt;erilaisia yritysverojärjestelmiä&amp;lt;/u&amp;gt;. Eri vaihtoehdoissa esitettävät veroprosentit ovat suuntaa-antavia. Mikä näistä vaihtoehdoista &amp;lt;u&amp;gt;parantaisi teidän yrityksenne kykyä ja halua investoida Suomessa ja / tai saada ulkopuolista rahoitusta investointeihin&amp;lt;/u&amp;gt;? &amp;lt;br/&amp;gt;&amp;lt;br/&amp;gt;Tarkoitus ei ole pohtia erilaisten yritysverojärjestelmien vaikutuksia valtiontalouteen.&amp;lt;br/&amp;gt;&amp;lt;br/&amp;gt;A1.  Valitse yrityksenne näkökulmasta enintään kolme tärkeysjärjestyksessä mieluisinta yritysverotuksen kehittämislinjaa.&amp;lt;br/&amp;gt;&amp;lt;br/&amp;gt;&amp;lt;u&amp;gt;Mallit 1 ja 2 pyrkivät neutralisoimaan vieraan pääoman (lainarahoituksen) ja oman pääoman ehtoisen rahoituksen kohtelun verotuksessa:&amp;lt;/u&amp;gt;&amp;lt;br/&amp;gt;&amp;lt;br/&amp;gt;&amp;lt;u&amp;gt;Mallien 3-4 tavoitteena olisi siirtää yritysverotusta siihen hetkeen, kun voittoa maksetaan omistajille. Tällöin yrityksille jäisi enemmän omaa pääomaa ja lainarahoituksen tarve vähenisi.&amp;lt;/u&amp;gt;&amp;lt;br/&amp;gt;&amp;lt;br/&amp;gt;&amp;lt;br/&amp;gt;&amp;lt;br/&amp;gt; &amp;lt;b&amp;gt;Valitse ensin mieluisin yritysverotuksen kehittämislinja.&amp;lt;/b&amp;gt;$$$1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10.xml><?xml version="1.0" encoding="utf-8"?>
<a:theme xmlns:a="http://schemas.openxmlformats.org/drawingml/2006/main" name="9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1.xml><?xml version="1.0" encoding="utf-8"?>
<a:theme xmlns:a="http://schemas.openxmlformats.org/drawingml/2006/main" name="10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2.xml><?xml version="1.0" encoding="utf-8"?>
<a:theme xmlns:a="http://schemas.openxmlformats.org/drawingml/2006/main" name="1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3.xml><?xml version="1.0" encoding="utf-8"?>
<a:theme xmlns:a="http://schemas.openxmlformats.org/drawingml/2006/main" name="1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4.xml><?xml version="1.0" encoding="utf-8"?>
<a:theme xmlns:a="http://schemas.openxmlformats.org/drawingml/2006/main" name="13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5.xml><?xml version="1.0" encoding="utf-8"?>
<a:theme xmlns:a="http://schemas.openxmlformats.org/drawingml/2006/main" name="14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6.xml><?xml version="1.0" encoding="utf-8"?>
<a:theme xmlns:a="http://schemas.openxmlformats.org/drawingml/2006/main" name="15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7.xml><?xml version="1.0" encoding="utf-8"?>
<a:theme xmlns:a="http://schemas.openxmlformats.org/drawingml/2006/main" name="16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8.xml><?xml version="1.0" encoding="utf-8"?>
<a:theme xmlns:a="http://schemas.openxmlformats.org/drawingml/2006/main" name="17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9.xml><?xml version="1.0" encoding="utf-8"?>
<a:theme xmlns:a="http://schemas.openxmlformats.org/drawingml/2006/main" name="18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8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20.xml><?xml version="1.0" encoding="utf-8"?>
<a:theme xmlns:a="http://schemas.openxmlformats.org/drawingml/2006/main" name="19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1.xml><?xml version="1.0" encoding="utf-8"?>
<a:theme xmlns:a="http://schemas.openxmlformats.org/drawingml/2006/main" name="20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2.xml><?xml version="1.0" encoding="utf-8"?>
<a:theme xmlns:a="http://schemas.openxmlformats.org/drawingml/2006/main" name="2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3.xml><?xml version="1.0" encoding="utf-8"?>
<a:theme xmlns:a="http://schemas.openxmlformats.org/drawingml/2006/main" name="2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_0.3.potx" id="{F03633D4-4DC4-499C-81DC-80F9B7E49489}" vid="{40CC5A90-43AE-45F4-AECC-FF0081328A85}"/>
    </a:ext>
  </a:extLst>
</a:theme>
</file>

<file path=ppt/theme/theme24.xml><?xml version="1.0" encoding="utf-8"?>
<a:theme xmlns:a="http://schemas.openxmlformats.org/drawingml/2006/main" name="23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_0.3.potx" id="{F03633D4-4DC4-499C-81DC-80F9B7E49489}" vid="{40CC5A90-43AE-45F4-AECC-FF0081328A85}"/>
    </a:ext>
  </a:ext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4.xml><?xml version="1.0" encoding="utf-8"?>
<a:theme xmlns:a="http://schemas.openxmlformats.org/drawingml/2006/main" name="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5.xml><?xml version="1.0" encoding="utf-8"?>
<a:theme xmlns:a="http://schemas.openxmlformats.org/drawingml/2006/main" name="3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6.xml><?xml version="1.0" encoding="utf-8"?>
<a:theme xmlns:a="http://schemas.openxmlformats.org/drawingml/2006/main" name="4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7.xml><?xml version="1.0" encoding="utf-8"?>
<a:theme xmlns:a="http://schemas.openxmlformats.org/drawingml/2006/main" name="5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8.xml><?xml version="1.0" encoding="utf-8"?>
<a:theme xmlns:a="http://schemas.openxmlformats.org/drawingml/2006/main" name="6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9.xml><?xml version="1.0" encoding="utf-8"?>
<a:theme xmlns:a="http://schemas.openxmlformats.org/drawingml/2006/main" name="7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Tekno_Fi_2016 (002)</Template>
  <TotalTime>1822</TotalTime>
  <Words>1035</Words>
  <Application>Microsoft Office PowerPoint</Application>
  <PresentationFormat>Näytössä katseltava esitys (16:9)</PresentationFormat>
  <Paragraphs>438</Paragraphs>
  <Slides>18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24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50" baseType="lpstr">
      <vt:lpstr>Arial Unicode MS</vt:lpstr>
      <vt:lpstr>ＭＳ Ｐゴシック</vt:lpstr>
      <vt:lpstr>Adobe Fan Heiti Std B</vt:lpstr>
      <vt:lpstr>Adobe Hebrew</vt:lpstr>
      <vt:lpstr>Arial</vt:lpstr>
      <vt:lpstr>Kozuka Gothic Pro B</vt:lpstr>
      <vt:lpstr>Verdana</vt:lpstr>
      <vt:lpstr>Teknologiateollisuus_masterdia</vt:lpstr>
      <vt:lpstr>8_Teknologiateollisuus_masterdia</vt:lpstr>
      <vt:lpstr>1_Teknologiateollisuus_masterdia</vt:lpstr>
      <vt:lpstr>2_Teknologiateollisuus_masterdia</vt:lpstr>
      <vt:lpstr>3_Teknologiateollisuus_masterdia</vt:lpstr>
      <vt:lpstr>4_Teknologiateollisuus_masterdia</vt:lpstr>
      <vt:lpstr>5_Teknologiateollisuus_masterdia</vt:lpstr>
      <vt:lpstr>6_Teknologiateollisuus_masterdia</vt:lpstr>
      <vt:lpstr>7_Teknologiateollisuus_masterdia</vt:lpstr>
      <vt:lpstr>9_Teknologiateollisuus_masterdia</vt:lpstr>
      <vt:lpstr>10_Teknologiateollisuus_masterdia</vt:lpstr>
      <vt:lpstr>11_Teknologiateollisuus_masterdia</vt:lpstr>
      <vt:lpstr>12_Teknologiateollisuus_masterdia</vt:lpstr>
      <vt:lpstr>13_Teknologiateollisuus_masterdia</vt:lpstr>
      <vt:lpstr>14_Teknologiateollisuus_masterdia</vt:lpstr>
      <vt:lpstr>15_Teknologiateollisuus_masterdia</vt:lpstr>
      <vt:lpstr>16_Teknologiateollisuus_masterdia</vt:lpstr>
      <vt:lpstr>17_Teknologiateollisuus_masterdia</vt:lpstr>
      <vt:lpstr>18_Teknologiateollisuus_masterdia</vt:lpstr>
      <vt:lpstr>19_Teknologiateollisuus_masterdia</vt:lpstr>
      <vt:lpstr>20_Teknologiateollisuus_masterdia</vt:lpstr>
      <vt:lpstr>21_Teknologiateollisuus_masterdia</vt:lpstr>
      <vt:lpstr>22_Teknologiateollisuus_masterdia</vt:lpstr>
      <vt:lpstr>23_Teknologiateollisuus_masterdia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Teknologiateollisuus</cp:keywords>
  <cp:lastModifiedBy>Palokangas Jukka</cp:lastModifiedBy>
  <cp:revision>168</cp:revision>
  <cp:lastPrinted>2016-06-09T07:47:11Z</cp:lastPrinted>
  <dcterms:created xsi:type="dcterms:W3CDTF">2016-09-05T10:47:53Z</dcterms:created>
  <dcterms:modified xsi:type="dcterms:W3CDTF">2016-10-31T07:05:06Z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