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339" r:id="rId4"/>
    <p:sldMasterId id="2147484371" r:id="rId5"/>
  </p:sldMasterIdLst>
  <p:notesMasterIdLst>
    <p:notesMasterId r:id="rId28"/>
  </p:notesMasterIdLst>
  <p:handoutMasterIdLst>
    <p:handoutMasterId r:id="rId29"/>
  </p:handoutMasterIdLst>
  <p:sldIdLst>
    <p:sldId id="952" r:id="rId6"/>
    <p:sldId id="943" r:id="rId7"/>
    <p:sldId id="318" r:id="rId8"/>
    <p:sldId id="772" r:id="rId9"/>
    <p:sldId id="951" r:id="rId10"/>
    <p:sldId id="458" r:id="rId11"/>
    <p:sldId id="459" r:id="rId12"/>
    <p:sldId id="365" r:id="rId13"/>
    <p:sldId id="390" r:id="rId14"/>
    <p:sldId id="391" r:id="rId15"/>
    <p:sldId id="392" r:id="rId16"/>
    <p:sldId id="393" r:id="rId17"/>
    <p:sldId id="403" r:id="rId18"/>
    <p:sldId id="474" r:id="rId19"/>
    <p:sldId id="394" r:id="rId20"/>
    <p:sldId id="395" r:id="rId21"/>
    <p:sldId id="396" r:id="rId22"/>
    <p:sldId id="397" r:id="rId23"/>
    <p:sldId id="258" r:id="rId24"/>
    <p:sldId id="256" r:id="rId25"/>
    <p:sldId id="263" r:id="rId26"/>
    <p:sldId id="262" r:id="rId27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538"/>
    <a:srgbClr val="0ACFCF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014" autoAdjust="0"/>
    <p:restoredTop sz="86410" autoAdjust="0"/>
  </p:normalViewPr>
  <p:slideViewPr>
    <p:cSldViewPr showGuides="1">
      <p:cViewPr>
        <p:scale>
          <a:sx n="100" d="100"/>
          <a:sy n="100" d="100"/>
        </p:scale>
        <p:origin x="480" y="6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3254" y="48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BKT:n</a:t>
            </a:r>
            <a:r>
              <a:rPr lang="en-GB" sz="1200" b="0" baseline="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konsensus-ennusteet</a:t>
            </a:r>
            <a:r>
              <a:rPr lang="en-GB" sz="1200" b="0" baseline="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2"/>
                </a:solidFill>
                <a:latin typeface="Verdana" panose="020B0604030504040204" pitchFamily="34" charset="0"/>
              </a:rPr>
              <a:t>vuodelle</a:t>
            </a:r>
            <a:r>
              <a:rPr lang="en-GB" sz="1200" b="0" baseline="0" dirty="0">
                <a:solidFill>
                  <a:schemeClr val="tx2"/>
                </a:solidFill>
                <a:latin typeface="Verdana" panose="020B0604030504040204" pitchFamily="34" charset="0"/>
              </a:rPr>
              <a:t> 2019, % </a:t>
            </a:r>
          </a:p>
        </c:rich>
      </c:tx>
      <c:layout>
        <c:manualLayout>
          <c:xMode val="edge"/>
          <c:yMode val="edge"/>
          <c:x val="6.0466720888038818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3276561769165904"/>
          <c:h val="0.81171691104227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Itäinen Eurooppa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3</c:v>
                </c:pt>
                <c:pt idx="5">
                  <c:v>2.9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55-9100-A0342A7F3B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1.9</c:v>
                </c:pt>
                <c:pt idx="12">
                  <c:v>1.7</c:v>
                </c:pt>
                <c:pt idx="13">
                  <c:v>1.6</c:v>
                </c:pt>
                <c:pt idx="1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B-4155-9100-A0342A7F3B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Venäjä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BB-4155-9100-A0342A7F3B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Ranska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  <c:pt idx="14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BB-4155-9100-A0342A7F3B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1.5</c:v>
                </c:pt>
                <c:pt idx="12">
                  <c:v>1.4</c:v>
                </c:pt>
                <c:pt idx="13">
                  <c:v>1.2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BB-4155-9100-A0342A7F3B2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Italia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  <c:pt idx="12">
                  <c:v>0.5</c:v>
                </c:pt>
                <c:pt idx="13">
                  <c:v>0.3</c:v>
                </c:pt>
                <c:pt idx="1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BB-4155-9100-A0342A7F3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3613228823136"/>
          <c:y val="0.25002156539108872"/>
          <c:w val="0.19616386771176872"/>
          <c:h val="0.53700497092599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21075728190048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166</c:v>
                </c:pt>
                <c:pt idx="1">
                  <c:v>172.8</c:v>
                </c:pt>
                <c:pt idx="2">
                  <c:v>175.8</c:v>
                </c:pt>
                <c:pt idx="3">
                  <c:v>178.8</c:v>
                </c:pt>
                <c:pt idx="4">
                  <c:v>167.9</c:v>
                </c:pt>
                <c:pt idx="5">
                  <c:v>157.1</c:v>
                </c:pt>
                <c:pt idx="6">
                  <c:v>156.6</c:v>
                </c:pt>
                <c:pt idx="7">
                  <c:v>156.19999999999999</c:v>
                </c:pt>
                <c:pt idx="8">
                  <c:v>155.4</c:v>
                </c:pt>
                <c:pt idx="9">
                  <c:v>154.69999999999999</c:v>
                </c:pt>
                <c:pt idx="10">
                  <c:v>154.4</c:v>
                </c:pt>
                <c:pt idx="11">
                  <c:v>154.19999999999999</c:v>
                </c:pt>
                <c:pt idx="12">
                  <c:v>171.3</c:v>
                </c:pt>
                <c:pt idx="13">
                  <c:v>188.4</c:v>
                </c:pt>
                <c:pt idx="14">
                  <c:v>196.8</c:v>
                </c:pt>
                <c:pt idx="15">
                  <c:v>204.9</c:v>
                </c:pt>
                <c:pt idx="16">
                  <c:v>194.5</c:v>
                </c:pt>
                <c:pt idx="17">
                  <c:v>208.6</c:v>
                </c:pt>
                <c:pt idx="18">
                  <c:v>244</c:v>
                </c:pt>
                <c:pt idx="19">
                  <c:v>204</c:v>
                </c:pt>
                <c:pt idx="20">
                  <c:v>203</c:v>
                </c:pt>
                <c:pt idx="21">
                  <c:v>235.1</c:v>
                </c:pt>
                <c:pt idx="22">
                  <c:v>255.5</c:v>
                </c:pt>
                <c:pt idx="23">
                  <c:v>248.2</c:v>
                </c:pt>
                <c:pt idx="24">
                  <c:v>252.7</c:v>
                </c:pt>
                <c:pt idx="25">
                  <c:v>275.3</c:v>
                </c:pt>
                <c:pt idx="26">
                  <c:v>293</c:v>
                </c:pt>
                <c:pt idx="27">
                  <c:v>282.10000000000002</c:v>
                </c:pt>
                <c:pt idx="28">
                  <c:v>305</c:v>
                </c:pt>
                <c:pt idx="29">
                  <c:v>316.10000000000002</c:v>
                </c:pt>
                <c:pt idx="30">
                  <c:v>346.7</c:v>
                </c:pt>
                <c:pt idx="31">
                  <c:v>355.5</c:v>
                </c:pt>
                <c:pt idx="32">
                  <c:v>370.7</c:v>
                </c:pt>
                <c:pt idx="33">
                  <c:v>392.9</c:v>
                </c:pt>
                <c:pt idx="34">
                  <c:v>386.6</c:v>
                </c:pt>
                <c:pt idx="35">
                  <c:v>382.9</c:v>
                </c:pt>
                <c:pt idx="36">
                  <c:v>386.2</c:v>
                </c:pt>
                <c:pt idx="37">
                  <c:v>395.6</c:v>
                </c:pt>
                <c:pt idx="38">
                  <c:v>401.5</c:v>
                </c:pt>
                <c:pt idx="39">
                  <c:v>406.7</c:v>
                </c:pt>
                <c:pt idx="40">
                  <c:v>458.1</c:v>
                </c:pt>
                <c:pt idx="41">
                  <c:v>554.1</c:v>
                </c:pt>
                <c:pt idx="42">
                  <c:v>535.5</c:v>
                </c:pt>
                <c:pt idx="43">
                  <c:v>614.20000000000005</c:v>
                </c:pt>
                <c:pt idx="44">
                  <c:v>594.6</c:v>
                </c:pt>
                <c:pt idx="45">
                  <c:v>631.79999999999995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0.0</c:formatCode>
                <c:ptCount val="46"/>
                <c:pt idx="0">
                  <c:v>244.2</c:v>
                </c:pt>
                <c:pt idx="1">
                  <c:v>247.2</c:v>
                </c:pt>
                <c:pt idx="2">
                  <c:v>229.9</c:v>
                </c:pt>
                <c:pt idx="3">
                  <c:v>212.6</c:v>
                </c:pt>
                <c:pt idx="4">
                  <c:v>174.5</c:v>
                </c:pt>
                <c:pt idx="5">
                  <c:v>136.4</c:v>
                </c:pt>
                <c:pt idx="6">
                  <c:v>126.3</c:v>
                </c:pt>
                <c:pt idx="7">
                  <c:v>116.2</c:v>
                </c:pt>
                <c:pt idx="8">
                  <c:v>106.9</c:v>
                </c:pt>
                <c:pt idx="9">
                  <c:v>97.6</c:v>
                </c:pt>
                <c:pt idx="10">
                  <c:v>106.2</c:v>
                </c:pt>
                <c:pt idx="11">
                  <c:v>114.8</c:v>
                </c:pt>
                <c:pt idx="12">
                  <c:v>100.7</c:v>
                </c:pt>
                <c:pt idx="13">
                  <c:v>105.8</c:v>
                </c:pt>
                <c:pt idx="14">
                  <c:v>103.7</c:v>
                </c:pt>
                <c:pt idx="15">
                  <c:v>93.8</c:v>
                </c:pt>
                <c:pt idx="16">
                  <c:v>85.9</c:v>
                </c:pt>
                <c:pt idx="17">
                  <c:v>88.4</c:v>
                </c:pt>
                <c:pt idx="18">
                  <c:v>100.1</c:v>
                </c:pt>
                <c:pt idx="19">
                  <c:v>80.8</c:v>
                </c:pt>
                <c:pt idx="20">
                  <c:v>73.599999999999994</c:v>
                </c:pt>
                <c:pt idx="21">
                  <c:v>80</c:v>
                </c:pt>
                <c:pt idx="22">
                  <c:v>89.5</c:v>
                </c:pt>
                <c:pt idx="23">
                  <c:v>77.3</c:v>
                </c:pt>
                <c:pt idx="24">
                  <c:v>81.900000000000006</c:v>
                </c:pt>
                <c:pt idx="25">
                  <c:v>82.8</c:v>
                </c:pt>
                <c:pt idx="26">
                  <c:v>86.5</c:v>
                </c:pt>
                <c:pt idx="27">
                  <c:v>84.2</c:v>
                </c:pt>
                <c:pt idx="28">
                  <c:v>86.6</c:v>
                </c:pt>
                <c:pt idx="29">
                  <c:v>78.7</c:v>
                </c:pt>
                <c:pt idx="30">
                  <c:v>78.3</c:v>
                </c:pt>
                <c:pt idx="31">
                  <c:v>76.8</c:v>
                </c:pt>
                <c:pt idx="32">
                  <c:v>69.900000000000006</c:v>
                </c:pt>
                <c:pt idx="33">
                  <c:v>76.900000000000006</c:v>
                </c:pt>
                <c:pt idx="34">
                  <c:v>74.400000000000006</c:v>
                </c:pt>
                <c:pt idx="35">
                  <c:v>118.1</c:v>
                </c:pt>
                <c:pt idx="36">
                  <c:v>116.8</c:v>
                </c:pt>
                <c:pt idx="37">
                  <c:v>130.30000000000001</c:v>
                </c:pt>
                <c:pt idx="38" formatCode="General">
                  <c:v>131.9</c:v>
                </c:pt>
                <c:pt idx="39" formatCode="General">
                  <c:v>125.3</c:v>
                </c:pt>
                <c:pt idx="40" formatCode="General">
                  <c:v>114.7</c:v>
                </c:pt>
                <c:pt idx="41" formatCode="General">
                  <c:v>113.5</c:v>
                </c:pt>
                <c:pt idx="42" formatCode="General">
                  <c:v>100.8</c:v>
                </c:pt>
                <c:pt idx="43" formatCode="General">
                  <c:v>112</c:v>
                </c:pt>
                <c:pt idx="44" formatCode="General">
                  <c:v>98.3</c:v>
                </c:pt>
                <c:pt idx="45" formatCode="General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17662760940349"/>
          <c:y val="0.2495533379956586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339.9</c:v>
                </c:pt>
                <c:pt idx="2">
                  <c:v>395.02</c:v>
                </c:pt>
                <c:pt idx="3">
                  <c:v>205.78</c:v>
                </c:pt>
                <c:pt idx="4">
                  <c:v>329.34</c:v>
                </c:pt>
                <c:pt idx="5">
                  <c:v>286.02</c:v>
                </c:pt>
                <c:pt idx="6">
                  <c:v>333.34</c:v>
                </c:pt>
                <c:pt idx="7">
                  <c:v>299.61</c:v>
                </c:pt>
                <c:pt idx="8">
                  <c:v>397.15</c:v>
                </c:pt>
                <c:pt idx="9">
                  <c:v>314.13</c:v>
                </c:pt>
                <c:pt idx="10">
                  <c:v>233.82</c:v>
                </c:pt>
                <c:pt idx="11">
                  <c:v>239.52</c:v>
                </c:pt>
                <c:pt idx="12">
                  <c:v>393.04</c:v>
                </c:pt>
                <c:pt idx="13">
                  <c:v>490.59</c:v>
                </c:pt>
                <c:pt idx="14">
                  <c:v>279.58999999999997</c:v>
                </c:pt>
                <c:pt idx="15">
                  <c:v>251.21</c:v>
                </c:pt>
                <c:pt idx="16">
                  <c:v>370.09</c:v>
                </c:pt>
                <c:pt idx="17">
                  <c:v>438.51</c:v>
                </c:pt>
                <c:pt idx="18">
                  <c:v>413.11</c:v>
                </c:pt>
                <c:pt idx="19">
                  <c:v>282.67</c:v>
                </c:pt>
                <c:pt idx="20">
                  <c:v>358.77</c:v>
                </c:pt>
                <c:pt idx="21">
                  <c:v>540.01</c:v>
                </c:pt>
                <c:pt idx="22">
                  <c:v>456.69</c:v>
                </c:pt>
                <c:pt idx="23">
                  <c:v>371.68</c:v>
                </c:pt>
                <c:pt idx="24">
                  <c:v>477.27</c:v>
                </c:pt>
                <c:pt idx="25">
                  <c:v>514.07000000000005</c:v>
                </c:pt>
                <c:pt idx="26">
                  <c:v>390.69</c:v>
                </c:pt>
                <c:pt idx="27">
                  <c:v>441.81</c:v>
                </c:pt>
                <c:pt idx="28">
                  <c:v>471.64</c:v>
                </c:pt>
                <c:pt idx="29">
                  <c:v>430.55</c:v>
                </c:pt>
                <c:pt idx="30">
                  <c:v>447.17</c:v>
                </c:pt>
                <c:pt idx="31">
                  <c:v>440.86</c:v>
                </c:pt>
                <c:pt idx="32">
                  <c:v>521.07000000000005</c:v>
                </c:pt>
                <c:pt idx="33">
                  <c:v>359.67</c:v>
                </c:pt>
                <c:pt idx="34">
                  <c:v>353.79</c:v>
                </c:pt>
                <c:pt idx="35">
                  <c:v>340.44</c:v>
                </c:pt>
                <c:pt idx="36">
                  <c:v>516.47</c:v>
                </c:pt>
                <c:pt idx="37">
                  <c:v>406.03</c:v>
                </c:pt>
                <c:pt idx="38">
                  <c:v>352.74</c:v>
                </c:pt>
                <c:pt idx="39">
                  <c:v>307.92</c:v>
                </c:pt>
                <c:pt idx="40">
                  <c:v>436.12</c:v>
                </c:pt>
                <c:pt idx="41">
                  <c:v>712.23</c:v>
                </c:pt>
                <c:pt idx="42">
                  <c:v>527.79</c:v>
                </c:pt>
                <c:pt idx="43">
                  <c:v>420.42</c:v>
                </c:pt>
                <c:pt idx="44">
                  <c:v>554</c:v>
                </c:pt>
                <c:pt idx="45">
                  <c:v>635.20000000000005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957.5</c:v>
                </c:pt>
                <c:pt idx="1">
                  <c:v>1022.1</c:v>
                </c:pt>
                <c:pt idx="2">
                  <c:v>1151</c:v>
                </c:pt>
                <c:pt idx="3">
                  <c:v>1072.3</c:v>
                </c:pt>
                <c:pt idx="4">
                  <c:v>1059.0999999999999</c:v>
                </c:pt>
                <c:pt idx="5">
                  <c:v>1043.4000000000001</c:v>
                </c:pt>
                <c:pt idx="6">
                  <c:v>1083</c:v>
                </c:pt>
                <c:pt idx="7">
                  <c:v>1131.7</c:v>
                </c:pt>
                <c:pt idx="8">
                  <c:v>1228.5</c:v>
                </c:pt>
                <c:pt idx="9">
                  <c:v>1236.5</c:v>
                </c:pt>
                <c:pt idx="10">
                  <c:v>1111.5999999999999</c:v>
                </c:pt>
                <c:pt idx="11">
                  <c:v>1095.3</c:v>
                </c:pt>
                <c:pt idx="12">
                  <c:v>1163.7</c:v>
                </c:pt>
                <c:pt idx="13">
                  <c:v>1413.1</c:v>
                </c:pt>
                <c:pt idx="14">
                  <c:v>1370.6</c:v>
                </c:pt>
                <c:pt idx="15">
                  <c:v>1328.9</c:v>
                </c:pt>
                <c:pt idx="16">
                  <c:v>1375.2</c:v>
                </c:pt>
                <c:pt idx="17">
                  <c:v>1509.2</c:v>
                </c:pt>
                <c:pt idx="18">
                  <c:v>1640.4</c:v>
                </c:pt>
                <c:pt idx="19">
                  <c:v>1582.8</c:v>
                </c:pt>
                <c:pt idx="20">
                  <c:v>1510.8</c:v>
                </c:pt>
                <c:pt idx="21">
                  <c:v>1531.6</c:v>
                </c:pt>
                <c:pt idx="22">
                  <c:v>1570</c:v>
                </c:pt>
                <c:pt idx="23">
                  <c:v>1534.9</c:v>
                </c:pt>
                <c:pt idx="24">
                  <c:v>1500</c:v>
                </c:pt>
                <c:pt idx="25">
                  <c:v>1594.4</c:v>
                </c:pt>
                <c:pt idx="26">
                  <c:v>1569.9</c:v>
                </c:pt>
                <c:pt idx="27">
                  <c:v>1648.9</c:v>
                </c:pt>
                <c:pt idx="28">
                  <c:v>1699.8</c:v>
                </c:pt>
                <c:pt idx="29">
                  <c:v>1704.1</c:v>
                </c:pt>
                <c:pt idx="30">
                  <c:v>1647.5</c:v>
                </c:pt>
                <c:pt idx="31">
                  <c:v>1768.2</c:v>
                </c:pt>
                <c:pt idx="32">
                  <c:v>1859.4</c:v>
                </c:pt>
                <c:pt idx="33">
                  <c:v>1746.5</c:v>
                </c:pt>
                <c:pt idx="34">
                  <c:v>1671.8</c:v>
                </c:pt>
                <c:pt idx="35">
                  <c:v>1664</c:v>
                </c:pt>
                <c:pt idx="36">
                  <c:v>1744</c:v>
                </c:pt>
                <c:pt idx="37">
                  <c:v>1731.6</c:v>
                </c:pt>
                <c:pt idx="38">
                  <c:v>1642</c:v>
                </c:pt>
                <c:pt idx="39">
                  <c:v>1577.9</c:v>
                </c:pt>
                <c:pt idx="40">
                  <c:v>1541.2</c:v>
                </c:pt>
                <c:pt idx="41">
                  <c:v>1801.5</c:v>
                </c:pt>
                <c:pt idx="42">
                  <c:v>1682.4</c:v>
                </c:pt>
                <c:pt idx="43">
                  <c:v>1589.8</c:v>
                </c:pt>
                <c:pt idx="44">
                  <c:v>1680.2</c:v>
                </c:pt>
                <c:pt idx="45">
                  <c:v>1779.6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 (31.3)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311041.99489999999</c:v>
                </c:pt>
                <c:pt idx="14">
                  <c:v>318470.17059254425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 (31.3)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  <c:pt idx="13" formatCode="General">
                  <c:v>287471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Taul1!$A$2:$A$20</c:f>
              <c:strCache>
                <c:ptCount val="19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</c:strCache>
            </c:strRef>
          </c:cat>
          <c:val>
            <c:numRef>
              <c:f>Taul1!$B$2:$B$20</c:f>
              <c:numCache>
                <c:formatCode>General</c:formatCode>
                <c:ptCount val="19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Taul1!$A$2:$A$20</c:f>
              <c:strCache>
                <c:ptCount val="19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#,##0</c:formatCode>
                <c:ptCount val="14"/>
                <c:pt idx="0">
                  <c:v>75936</c:v>
                </c:pt>
                <c:pt idx="1">
                  <c:v>92573</c:v>
                </c:pt>
                <c:pt idx="2">
                  <c:v>137201</c:v>
                </c:pt>
                <c:pt idx="3">
                  <c:v>144312</c:v>
                </c:pt>
                <c:pt idx="4">
                  <c:v>142257</c:v>
                </c:pt>
                <c:pt idx="5">
                  <c:v>157319</c:v>
                </c:pt>
                <c:pt idx="6">
                  <c:v>172596</c:v>
                </c:pt>
                <c:pt idx="7">
                  <c:v>138590</c:v>
                </c:pt>
                <c:pt idx="8">
                  <c:v>124638</c:v>
                </c:pt>
                <c:pt idx="9">
                  <c:v>113997</c:v>
                </c:pt>
                <c:pt idx="10">
                  <c:v>96816</c:v>
                </c:pt>
                <c:pt idx="11">
                  <c:v>121290.5</c:v>
                </c:pt>
                <c:pt idx="12">
                  <c:v>118106</c:v>
                </c:pt>
                <c:pt idx="13">
                  <c:v>117054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D-4783-8BF8-1C43E9DE334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#,##0</c:formatCode>
                <c:ptCount val="14"/>
                <c:pt idx="0">
                  <c:v>74035</c:v>
                </c:pt>
                <c:pt idx="1">
                  <c:v>87144</c:v>
                </c:pt>
                <c:pt idx="2">
                  <c:v>101024</c:v>
                </c:pt>
                <c:pt idx="3">
                  <c:v>105301</c:v>
                </c:pt>
                <c:pt idx="4">
                  <c:v>99061</c:v>
                </c:pt>
                <c:pt idx="5">
                  <c:v>100718</c:v>
                </c:pt>
                <c:pt idx="6">
                  <c:v>106789</c:v>
                </c:pt>
                <c:pt idx="7">
                  <c:v>113027</c:v>
                </c:pt>
                <c:pt idx="8">
                  <c:v>117471</c:v>
                </c:pt>
                <c:pt idx="9">
                  <c:v>118710</c:v>
                </c:pt>
                <c:pt idx="10">
                  <c:v>119932.5</c:v>
                </c:pt>
                <c:pt idx="11">
                  <c:v>127582.2</c:v>
                </c:pt>
                <c:pt idx="12">
                  <c:v>135294</c:v>
                </c:pt>
                <c:pt idx="13">
                  <c:v>138234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D-4783-8BF8-1C43E9DE334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Taul1!$D$2:$D$15</c:f>
              <c:numCache>
                <c:formatCode>#,##0</c:formatCode>
                <c:ptCount val="14"/>
                <c:pt idx="0">
                  <c:v>25274</c:v>
                </c:pt>
                <c:pt idx="1">
                  <c:v>22964</c:v>
                </c:pt>
                <c:pt idx="2">
                  <c:v>25672</c:v>
                </c:pt>
                <c:pt idx="3">
                  <c:v>25631</c:v>
                </c:pt>
                <c:pt idx="4">
                  <c:v>22059</c:v>
                </c:pt>
                <c:pt idx="5">
                  <c:v>23461</c:v>
                </c:pt>
                <c:pt idx="6">
                  <c:v>23233</c:v>
                </c:pt>
                <c:pt idx="7">
                  <c:v>27731</c:v>
                </c:pt>
                <c:pt idx="8">
                  <c:v>23948</c:v>
                </c:pt>
                <c:pt idx="9">
                  <c:v>20220</c:v>
                </c:pt>
                <c:pt idx="10">
                  <c:v>18896</c:v>
                </c:pt>
                <c:pt idx="11">
                  <c:v>15549</c:v>
                </c:pt>
                <c:pt idx="12">
                  <c:v>9662</c:v>
                </c:pt>
                <c:pt idx="13">
                  <c:v>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D-4783-8BF8-1C43E9DE334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Suunnittelu- ja konsultointi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Taul1!$E$2:$E$15</c:f>
              <c:numCache>
                <c:formatCode>#,##0</c:formatCode>
                <c:ptCount val="14"/>
                <c:pt idx="0">
                  <c:v>4590</c:v>
                </c:pt>
                <c:pt idx="1">
                  <c:v>5694</c:v>
                </c:pt>
                <c:pt idx="2">
                  <c:v>6910</c:v>
                </c:pt>
                <c:pt idx="3">
                  <c:v>7167</c:v>
                </c:pt>
                <c:pt idx="4">
                  <c:v>5467</c:v>
                </c:pt>
                <c:pt idx="5">
                  <c:v>5802</c:v>
                </c:pt>
                <c:pt idx="6">
                  <c:v>6638</c:v>
                </c:pt>
                <c:pt idx="7">
                  <c:v>6289</c:v>
                </c:pt>
                <c:pt idx="8">
                  <c:v>6089</c:v>
                </c:pt>
                <c:pt idx="9">
                  <c:v>6150</c:v>
                </c:pt>
                <c:pt idx="10">
                  <c:v>6045</c:v>
                </c:pt>
                <c:pt idx="11">
                  <c:v>5920</c:v>
                </c:pt>
                <c:pt idx="12">
                  <c:v>5150</c:v>
                </c:pt>
                <c:pt idx="13">
                  <c:v>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CD-4783-8BF8-1C43E9DE334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Taul1!$F$2:$F$15</c:f>
              <c:numCache>
                <c:formatCode>#,##0</c:formatCode>
                <c:ptCount val="14"/>
                <c:pt idx="0">
                  <c:v>9049</c:v>
                </c:pt>
                <c:pt idx="1">
                  <c:v>10426</c:v>
                </c:pt>
                <c:pt idx="2">
                  <c:v>13197</c:v>
                </c:pt>
                <c:pt idx="3">
                  <c:v>14934</c:v>
                </c:pt>
                <c:pt idx="4">
                  <c:v>15839</c:v>
                </c:pt>
                <c:pt idx="5">
                  <c:v>17173</c:v>
                </c:pt>
                <c:pt idx="6">
                  <c:v>18945</c:v>
                </c:pt>
                <c:pt idx="7">
                  <c:v>17202</c:v>
                </c:pt>
                <c:pt idx="8">
                  <c:v>15181</c:v>
                </c:pt>
                <c:pt idx="9">
                  <c:v>14066</c:v>
                </c:pt>
                <c:pt idx="10">
                  <c:v>13751</c:v>
                </c:pt>
                <c:pt idx="11">
                  <c:v>14601</c:v>
                </c:pt>
                <c:pt idx="12">
                  <c:v>15385</c:v>
                </c:pt>
                <c:pt idx="13">
                  <c:v>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CD-4783-8BF8-1C43E9DE3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680688"/>
        <c:axId val="759681016"/>
      </c:barChart>
      <c:catAx>
        <c:axId val="75968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9681016"/>
        <c:crosses val="autoZero"/>
        <c:auto val="1"/>
        <c:lblAlgn val="ctr"/>
        <c:lblOffset val="100"/>
        <c:noMultiLvlLbl val="0"/>
      </c:catAx>
      <c:valAx>
        <c:axId val="75968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968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Ruotsi</c:v>
                </c:pt>
                <c:pt idx="5">
                  <c:v>Puola</c:v>
                </c:pt>
                <c:pt idx="6">
                  <c:v>Ranska</c:v>
                </c:pt>
                <c:pt idx="7">
                  <c:v>Iso-Britannia</c:v>
                </c:pt>
                <c:pt idx="8">
                  <c:v>Brasilia</c:v>
                </c:pt>
                <c:pt idx="9">
                  <c:v>Venäjä</c:v>
                </c:pt>
                <c:pt idx="10">
                  <c:v>Italia</c:v>
                </c:pt>
                <c:pt idx="11">
                  <c:v>Kanada</c:v>
                </c:pt>
                <c:pt idx="12">
                  <c:v>Espanja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10351.51</c:v>
                </c:pt>
                <c:pt idx="2">
                  <c:v>9724.44</c:v>
                </c:pt>
                <c:pt idx="3">
                  <c:v>10336.709999999999</c:v>
                </c:pt>
                <c:pt idx="4">
                  <c:v>8737.09</c:v>
                </c:pt>
                <c:pt idx="5">
                  <c:v>5787.6</c:v>
                </c:pt>
                <c:pt idx="6">
                  <c:v>5951.31</c:v>
                </c:pt>
                <c:pt idx="7">
                  <c:v>6186.84</c:v>
                </c:pt>
                <c:pt idx="8">
                  <c:v>7161.12</c:v>
                </c:pt>
                <c:pt idx="9">
                  <c:v>6497.41</c:v>
                </c:pt>
                <c:pt idx="10">
                  <c:v>6672.15</c:v>
                </c:pt>
                <c:pt idx="11">
                  <c:v>6615.96</c:v>
                </c:pt>
                <c:pt idx="12">
                  <c:v>8629.91</c:v>
                </c:pt>
                <c:pt idx="13">
                  <c:v>7754.5</c:v>
                </c:pt>
                <c:pt idx="14">
                  <c:v>8020.36</c:v>
                </c:pt>
                <c:pt idx="15">
                  <c:v>7119.89</c:v>
                </c:pt>
                <c:pt idx="16">
                  <c:v>8861.89</c:v>
                </c:pt>
                <c:pt idx="17">
                  <c:v>7628.96</c:v>
                </c:pt>
                <c:pt idx="18">
                  <c:v>7980.15</c:v>
                </c:pt>
                <c:pt idx="19">
                  <c:v>7063.6</c:v>
                </c:pt>
                <c:pt idx="20">
                  <c:v>8301.57</c:v>
                </c:pt>
                <c:pt idx="21">
                  <c:v>6528.1</c:v>
                </c:pt>
                <c:pt idx="22">
                  <c:v>6872.15</c:v>
                </c:pt>
                <c:pt idx="23">
                  <c:v>6306.62</c:v>
                </c:pt>
                <c:pt idx="24">
                  <c:v>7069.88</c:v>
                </c:pt>
                <c:pt idx="25">
                  <c:v>6976.37</c:v>
                </c:pt>
                <c:pt idx="26">
                  <c:v>7091.98</c:v>
                </c:pt>
                <c:pt idx="27">
                  <c:v>8275.2800000000007</c:v>
                </c:pt>
                <c:pt idx="28">
                  <c:v>7336.25</c:v>
                </c:pt>
                <c:pt idx="29">
                  <c:v>6307.42</c:v>
                </c:pt>
                <c:pt idx="30">
                  <c:v>8071.92</c:v>
                </c:pt>
                <c:pt idx="31">
                  <c:v>6700.21</c:v>
                </c:pt>
                <c:pt idx="32">
                  <c:v>7507.13</c:v>
                </c:pt>
                <c:pt idx="33">
                  <c:v>6291.98</c:v>
                </c:pt>
                <c:pt idx="34">
                  <c:v>5995.38</c:v>
                </c:pt>
                <c:pt idx="35">
                  <c:v>6051.9</c:v>
                </c:pt>
                <c:pt idx="36">
                  <c:v>7423.14</c:v>
                </c:pt>
                <c:pt idx="37">
                  <c:v>7129.35</c:v>
                </c:pt>
                <c:pt idx="38">
                  <c:v>9087.7999999999993</c:v>
                </c:pt>
                <c:pt idx="39">
                  <c:v>6790.96</c:v>
                </c:pt>
                <c:pt idx="40">
                  <c:v>10522.08</c:v>
                </c:pt>
                <c:pt idx="41">
                  <c:v>8353.0499999999993</c:v>
                </c:pt>
                <c:pt idx="42">
                  <c:v>8265.9599999999991</c:v>
                </c:pt>
                <c:pt idx="43">
                  <c:v>8381.01</c:v>
                </c:pt>
                <c:pt idx="44">
                  <c:v>9514.9</c:v>
                </c:pt>
                <c:pt idx="45">
                  <c:v>9521.5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8847.9</c:v>
                </c:pt>
                <c:pt idx="2">
                  <c:v>8020.12</c:v>
                </c:pt>
                <c:pt idx="3">
                  <c:v>8934.92</c:v>
                </c:pt>
                <c:pt idx="4">
                  <c:v>7330.42</c:v>
                </c:pt>
                <c:pt idx="5">
                  <c:v>4773.08</c:v>
                </c:pt>
                <c:pt idx="6">
                  <c:v>4776.0200000000004</c:v>
                </c:pt>
                <c:pt idx="7">
                  <c:v>5084.91</c:v>
                </c:pt>
                <c:pt idx="8">
                  <c:v>5816.88</c:v>
                </c:pt>
                <c:pt idx="9">
                  <c:v>5118.71</c:v>
                </c:pt>
                <c:pt idx="10">
                  <c:v>5502.7</c:v>
                </c:pt>
                <c:pt idx="11">
                  <c:v>5401.95</c:v>
                </c:pt>
                <c:pt idx="12">
                  <c:v>6749.33</c:v>
                </c:pt>
                <c:pt idx="13">
                  <c:v>5832.15</c:v>
                </c:pt>
                <c:pt idx="14">
                  <c:v>6569.73</c:v>
                </c:pt>
                <c:pt idx="15">
                  <c:v>5684.5</c:v>
                </c:pt>
                <c:pt idx="16">
                  <c:v>7073.56</c:v>
                </c:pt>
                <c:pt idx="17">
                  <c:v>6028.85</c:v>
                </c:pt>
                <c:pt idx="18">
                  <c:v>6485.88</c:v>
                </c:pt>
                <c:pt idx="19">
                  <c:v>5948.26</c:v>
                </c:pt>
                <c:pt idx="20">
                  <c:v>6964.64</c:v>
                </c:pt>
                <c:pt idx="21">
                  <c:v>5122.72</c:v>
                </c:pt>
                <c:pt idx="22">
                  <c:v>5466.55</c:v>
                </c:pt>
                <c:pt idx="23">
                  <c:v>5168.09</c:v>
                </c:pt>
                <c:pt idx="24">
                  <c:v>5791.32</c:v>
                </c:pt>
                <c:pt idx="25">
                  <c:v>5373.37</c:v>
                </c:pt>
                <c:pt idx="26">
                  <c:v>5570.83</c:v>
                </c:pt>
                <c:pt idx="27">
                  <c:v>6530.64</c:v>
                </c:pt>
                <c:pt idx="28">
                  <c:v>5836.2</c:v>
                </c:pt>
                <c:pt idx="29">
                  <c:v>4757.08</c:v>
                </c:pt>
                <c:pt idx="30">
                  <c:v>6351.8</c:v>
                </c:pt>
                <c:pt idx="31">
                  <c:v>5414.91</c:v>
                </c:pt>
                <c:pt idx="32">
                  <c:v>5682.34</c:v>
                </c:pt>
                <c:pt idx="33">
                  <c:v>4737.55</c:v>
                </c:pt>
                <c:pt idx="34">
                  <c:v>4543.62</c:v>
                </c:pt>
                <c:pt idx="35">
                  <c:v>4635.0600000000004</c:v>
                </c:pt>
                <c:pt idx="36">
                  <c:v>5564.08</c:v>
                </c:pt>
                <c:pt idx="37">
                  <c:v>5584.66</c:v>
                </c:pt>
                <c:pt idx="38">
                  <c:v>7436.09</c:v>
                </c:pt>
                <c:pt idx="39">
                  <c:v>5156.79</c:v>
                </c:pt>
                <c:pt idx="40">
                  <c:v>8240.2199999999993</c:v>
                </c:pt>
                <c:pt idx="41">
                  <c:v>5957.39</c:v>
                </c:pt>
                <c:pt idx="42">
                  <c:v>6297.44</c:v>
                </c:pt>
                <c:pt idx="43">
                  <c:v>6589.41</c:v>
                </c:pt>
                <c:pt idx="44">
                  <c:v>7256.1</c:v>
                </c:pt>
                <c:pt idx="45">
                  <c:v>7176.1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1460.11</c:v>
                </c:pt>
                <c:pt idx="2">
                  <c:v>1667.61</c:v>
                </c:pt>
                <c:pt idx="3">
                  <c:v>1358.68</c:v>
                </c:pt>
                <c:pt idx="4">
                  <c:v>1370.26</c:v>
                </c:pt>
                <c:pt idx="5">
                  <c:v>977.83</c:v>
                </c:pt>
                <c:pt idx="6">
                  <c:v>1144.1400000000001</c:v>
                </c:pt>
                <c:pt idx="7">
                  <c:v>1070.7</c:v>
                </c:pt>
                <c:pt idx="8">
                  <c:v>1314.86</c:v>
                </c:pt>
                <c:pt idx="9">
                  <c:v>1347.9</c:v>
                </c:pt>
                <c:pt idx="10">
                  <c:v>1136.5</c:v>
                </c:pt>
                <c:pt idx="11">
                  <c:v>1174.07</c:v>
                </c:pt>
                <c:pt idx="12">
                  <c:v>1814.5</c:v>
                </c:pt>
                <c:pt idx="13">
                  <c:v>1846.22</c:v>
                </c:pt>
                <c:pt idx="14">
                  <c:v>1392.77</c:v>
                </c:pt>
                <c:pt idx="15">
                  <c:v>1365.27</c:v>
                </c:pt>
                <c:pt idx="16">
                  <c:v>1707.42</c:v>
                </c:pt>
                <c:pt idx="17">
                  <c:v>1507.28</c:v>
                </c:pt>
                <c:pt idx="18">
                  <c:v>1413.71</c:v>
                </c:pt>
                <c:pt idx="19">
                  <c:v>1057.6400000000001</c:v>
                </c:pt>
                <c:pt idx="20">
                  <c:v>1270.94</c:v>
                </c:pt>
                <c:pt idx="21">
                  <c:v>1324.22</c:v>
                </c:pt>
                <c:pt idx="22">
                  <c:v>1334.86</c:v>
                </c:pt>
                <c:pt idx="23">
                  <c:v>1070.83</c:v>
                </c:pt>
                <c:pt idx="24">
                  <c:v>1197.1099999999999</c:v>
                </c:pt>
                <c:pt idx="25">
                  <c:v>1515.66</c:v>
                </c:pt>
                <c:pt idx="26">
                  <c:v>1439.45</c:v>
                </c:pt>
                <c:pt idx="27">
                  <c:v>1682.55</c:v>
                </c:pt>
                <c:pt idx="28">
                  <c:v>1392.71</c:v>
                </c:pt>
                <c:pt idx="29">
                  <c:v>1451.39</c:v>
                </c:pt>
                <c:pt idx="30">
                  <c:v>1616.19</c:v>
                </c:pt>
                <c:pt idx="31">
                  <c:v>1207.03</c:v>
                </c:pt>
                <c:pt idx="32">
                  <c:v>1732.62</c:v>
                </c:pt>
                <c:pt idx="33">
                  <c:v>1446.14</c:v>
                </c:pt>
                <c:pt idx="34">
                  <c:v>1342.93</c:v>
                </c:pt>
                <c:pt idx="35">
                  <c:v>1323.9</c:v>
                </c:pt>
                <c:pt idx="36">
                  <c:v>1749.82</c:v>
                </c:pt>
                <c:pt idx="37">
                  <c:v>1421.36</c:v>
                </c:pt>
                <c:pt idx="38">
                  <c:v>1527.26</c:v>
                </c:pt>
                <c:pt idx="39">
                  <c:v>1534.23</c:v>
                </c:pt>
                <c:pt idx="40">
                  <c:v>2139.4499999999998</c:v>
                </c:pt>
                <c:pt idx="41">
                  <c:v>2189.62</c:v>
                </c:pt>
                <c:pt idx="42">
                  <c:v>1781.32</c:v>
                </c:pt>
                <c:pt idx="43">
                  <c:v>1644.41</c:v>
                </c:pt>
                <c:pt idx="44">
                  <c:v>2066</c:v>
                </c:pt>
                <c:pt idx="45">
                  <c:v>2137.9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3295.1</c:v>
                </c:pt>
                <c:pt idx="1">
                  <c:v>3343.5</c:v>
                </c:pt>
                <c:pt idx="2">
                  <c:v>3606.9</c:v>
                </c:pt>
                <c:pt idx="3">
                  <c:v>3508.1</c:v>
                </c:pt>
                <c:pt idx="4">
                  <c:v>3329.4</c:v>
                </c:pt>
                <c:pt idx="5">
                  <c:v>2906.4</c:v>
                </c:pt>
                <c:pt idx="6">
                  <c:v>2800.7</c:v>
                </c:pt>
                <c:pt idx="7">
                  <c:v>2842.1</c:v>
                </c:pt>
                <c:pt idx="8">
                  <c:v>2943.8</c:v>
                </c:pt>
                <c:pt idx="9">
                  <c:v>3045.8</c:v>
                </c:pt>
                <c:pt idx="10">
                  <c:v>2804.2</c:v>
                </c:pt>
                <c:pt idx="11">
                  <c:v>2799.9</c:v>
                </c:pt>
                <c:pt idx="12">
                  <c:v>3178.3</c:v>
                </c:pt>
                <c:pt idx="13">
                  <c:v>3779.1</c:v>
                </c:pt>
                <c:pt idx="14">
                  <c:v>3827.7</c:v>
                </c:pt>
                <c:pt idx="15">
                  <c:v>3858.5</c:v>
                </c:pt>
                <c:pt idx="16">
                  <c:v>3852.6</c:v>
                </c:pt>
                <c:pt idx="17">
                  <c:v>3802.4</c:v>
                </c:pt>
                <c:pt idx="18">
                  <c:v>4174.1000000000004</c:v>
                </c:pt>
                <c:pt idx="19">
                  <c:v>3653.6</c:v>
                </c:pt>
                <c:pt idx="20">
                  <c:v>3656.4</c:v>
                </c:pt>
                <c:pt idx="21">
                  <c:v>3468.3</c:v>
                </c:pt>
                <c:pt idx="22">
                  <c:v>3534.5</c:v>
                </c:pt>
                <c:pt idx="23">
                  <c:v>3451.4</c:v>
                </c:pt>
                <c:pt idx="24">
                  <c:v>3250.2</c:v>
                </c:pt>
                <c:pt idx="25">
                  <c:v>3638.6</c:v>
                </c:pt>
                <c:pt idx="26">
                  <c:v>3715.4</c:v>
                </c:pt>
                <c:pt idx="27">
                  <c:v>4196.3999999999996</c:v>
                </c:pt>
                <c:pt idx="28">
                  <c:v>4307.6000000000004</c:v>
                </c:pt>
                <c:pt idx="29">
                  <c:v>4587</c:v>
                </c:pt>
                <c:pt idx="30">
                  <c:v>4555.8</c:v>
                </c:pt>
                <c:pt idx="31">
                  <c:v>4446.2</c:v>
                </c:pt>
                <c:pt idx="32">
                  <c:v>4831.3</c:v>
                </c:pt>
                <c:pt idx="33">
                  <c:v>4759.2</c:v>
                </c:pt>
                <c:pt idx="34">
                  <c:v>4587.5</c:v>
                </c:pt>
                <c:pt idx="35">
                  <c:v>4444.6000000000004</c:v>
                </c:pt>
                <c:pt idx="36">
                  <c:v>4494.2</c:v>
                </c:pt>
                <c:pt idx="37">
                  <c:v>4493.3</c:v>
                </c:pt>
                <c:pt idx="38">
                  <c:v>4600.1000000000004</c:v>
                </c:pt>
                <c:pt idx="39">
                  <c:v>4446.3999999999996</c:v>
                </c:pt>
                <c:pt idx="40">
                  <c:v>4708.1000000000004</c:v>
                </c:pt>
                <c:pt idx="41">
                  <c:v>5242.7</c:v>
                </c:pt>
                <c:pt idx="42">
                  <c:v>4949.8</c:v>
                </c:pt>
                <c:pt idx="43">
                  <c:v>4942.3</c:v>
                </c:pt>
                <c:pt idx="44">
                  <c:v>5123.8</c:v>
                </c:pt>
                <c:pt idx="45">
                  <c:v>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18426.7</c:v>
                </c:pt>
                <c:pt idx="1">
                  <c:v>18398.2</c:v>
                </c:pt>
                <c:pt idx="2">
                  <c:v>17961.099999999999</c:v>
                </c:pt>
                <c:pt idx="3">
                  <c:v>19280.099999999999</c:v>
                </c:pt>
                <c:pt idx="4">
                  <c:v>18070.3</c:v>
                </c:pt>
                <c:pt idx="5">
                  <c:v>14215.2</c:v>
                </c:pt>
                <c:pt idx="6">
                  <c:v>13020.6</c:v>
                </c:pt>
                <c:pt idx="7">
                  <c:v>12663.2</c:v>
                </c:pt>
                <c:pt idx="8">
                  <c:v>11864.3</c:v>
                </c:pt>
                <c:pt idx="9">
                  <c:v>11073.6</c:v>
                </c:pt>
                <c:pt idx="10">
                  <c:v>11135.3</c:v>
                </c:pt>
                <c:pt idx="11">
                  <c:v>11015</c:v>
                </c:pt>
                <c:pt idx="12">
                  <c:v>11006.9</c:v>
                </c:pt>
                <c:pt idx="13">
                  <c:v>9883.67</c:v>
                </c:pt>
                <c:pt idx="14">
                  <c:v>10430.799999999999</c:v>
                </c:pt>
                <c:pt idx="15">
                  <c:v>10800.2</c:v>
                </c:pt>
                <c:pt idx="16">
                  <c:v>11689</c:v>
                </c:pt>
                <c:pt idx="17">
                  <c:v>10949.6</c:v>
                </c:pt>
                <c:pt idx="18">
                  <c:v>11254.9</c:v>
                </c:pt>
                <c:pt idx="19">
                  <c:v>10664.4</c:v>
                </c:pt>
                <c:pt idx="20">
                  <c:v>11281.2</c:v>
                </c:pt>
                <c:pt idx="21">
                  <c:v>10303.5</c:v>
                </c:pt>
                <c:pt idx="22">
                  <c:v>10418.4</c:v>
                </c:pt>
                <c:pt idx="23">
                  <c:v>10112.799999999999</c:v>
                </c:pt>
                <c:pt idx="24">
                  <c:v>10032.1</c:v>
                </c:pt>
                <c:pt idx="25">
                  <c:v>9772.84</c:v>
                </c:pt>
                <c:pt idx="26">
                  <c:v>9826.85</c:v>
                </c:pt>
                <c:pt idx="27">
                  <c:v>11004.7</c:v>
                </c:pt>
                <c:pt idx="28">
                  <c:v>11095.9</c:v>
                </c:pt>
                <c:pt idx="29">
                  <c:v>10693</c:v>
                </c:pt>
                <c:pt idx="30">
                  <c:v>11781.5</c:v>
                </c:pt>
                <c:pt idx="31">
                  <c:v>12631.5</c:v>
                </c:pt>
                <c:pt idx="32">
                  <c:v>13507.4</c:v>
                </c:pt>
                <c:pt idx="33">
                  <c:v>13246.9</c:v>
                </c:pt>
                <c:pt idx="34">
                  <c:v>12377.7</c:v>
                </c:pt>
                <c:pt idx="35">
                  <c:v>12832.7</c:v>
                </c:pt>
                <c:pt idx="36">
                  <c:v>13092.2</c:v>
                </c:pt>
                <c:pt idx="37">
                  <c:v>13606.1</c:v>
                </c:pt>
                <c:pt idx="38">
                  <c:v>15471</c:v>
                </c:pt>
                <c:pt idx="39">
                  <c:v>15382.5</c:v>
                </c:pt>
                <c:pt idx="40">
                  <c:v>17616</c:v>
                </c:pt>
                <c:pt idx="41">
                  <c:v>17874.400000000001</c:v>
                </c:pt>
                <c:pt idx="42">
                  <c:v>17549.8</c:v>
                </c:pt>
                <c:pt idx="43">
                  <c:v>18905.5</c:v>
                </c:pt>
                <c:pt idx="44">
                  <c:v>19645.599999999999</c:v>
                </c:pt>
                <c:pt idx="45">
                  <c:v>20946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5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5857.17</c:v>
                </c:pt>
                <c:pt idx="2">
                  <c:v>5889.72</c:v>
                </c:pt>
                <c:pt idx="3">
                  <c:v>6123.25</c:v>
                </c:pt>
                <c:pt idx="4">
                  <c:v>6425.94</c:v>
                </c:pt>
                <c:pt idx="5">
                  <c:v>3822.04</c:v>
                </c:pt>
                <c:pt idx="6">
                  <c:v>4065.01</c:v>
                </c:pt>
                <c:pt idx="7">
                  <c:v>4062.74</c:v>
                </c:pt>
                <c:pt idx="8">
                  <c:v>4526.79</c:v>
                </c:pt>
                <c:pt idx="9">
                  <c:v>4223.26</c:v>
                </c:pt>
                <c:pt idx="10">
                  <c:v>4051.81</c:v>
                </c:pt>
                <c:pt idx="11">
                  <c:v>4139.38</c:v>
                </c:pt>
                <c:pt idx="12">
                  <c:v>5262.7</c:v>
                </c:pt>
                <c:pt idx="13">
                  <c:v>4207.08</c:v>
                </c:pt>
                <c:pt idx="14">
                  <c:v>3831.71</c:v>
                </c:pt>
                <c:pt idx="15">
                  <c:v>3893.54</c:v>
                </c:pt>
                <c:pt idx="16">
                  <c:v>4982.1400000000003</c:v>
                </c:pt>
                <c:pt idx="17">
                  <c:v>3880.85</c:v>
                </c:pt>
                <c:pt idx="18">
                  <c:v>4384.8100000000004</c:v>
                </c:pt>
                <c:pt idx="19">
                  <c:v>3919.05</c:v>
                </c:pt>
                <c:pt idx="20">
                  <c:v>4368.41</c:v>
                </c:pt>
                <c:pt idx="21">
                  <c:v>3084.69</c:v>
                </c:pt>
                <c:pt idx="22">
                  <c:v>3353.44</c:v>
                </c:pt>
                <c:pt idx="23">
                  <c:v>3025.01</c:v>
                </c:pt>
                <c:pt idx="24">
                  <c:v>3692.67</c:v>
                </c:pt>
                <c:pt idx="25">
                  <c:v>2932.76</c:v>
                </c:pt>
                <c:pt idx="26">
                  <c:v>2984.45</c:v>
                </c:pt>
                <c:pt idx="27">
                  <c:v>3629.12</c:v>
                </c:pt>
                <c:pt idx="28">
                  <c:v>3293.64</c:v>
                </c:pt>
                <c:pt idx="29">
                  <c:v>2673.21</c:v>
                </c:pt>
                <c:pt idx="30">
                  <c:v>2622.82</c:v>
                </c:pt>
                <c:pt idx="31">
                  <c:v>2347.0500000000002</c:v>
                </c:pt>
                <c:pt idx="32">
                  <c:v>3410.6</c:v>
                </c:pt>
                <c:pt idx="33">
                  <c:v>2743.79</c:v>
                </c:pt>
                <c:pt idx="34">
                  <c:v>2685.48</c:v>
                </c:pt>
                <c:pt idx="35">
                  <c:v>2800.41</c:v>
                </c:pt>
                <c:pt idx="36">
                  <c:v>3139.33</c:v>
                </c:pt>
                <c:pt idx="37">
                  <c:v>2890.03</c:v>
                </c:pt>
                <c:pt idx="38">
                  <c:v>3130.33</c:v>
                </c:pt>
                <c:pt idx="39">
                  <c:v>2962.76</c:v>
                </c:pt>
                <c:pt idx="40">
                  <c:v>3357.18</c:v>
                </c:pt>
                <c:pt idx="41">
                  <c:v>3270.92</c:v>
                </c:pt>
                <c:pt idx="42">
                  <c:v>3232.52</c:v>
                </c:pt>
                <c:pt idx="43">
                  <c:v>3332.55</c:v>
                </c:pt>
                <c:pt idx="44">
                  <c:v>3705.2</c:v>
                </c:pt>
                <c:pt idx="45">
                  <c:v>3755.6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5252.09</c:v>
                </c:pt>
                <c:pt idx="2">
                  <c:v>5145.47</c:v>
                </c:pt>
                <c:pt idx="3">
                  <c:v>5421.27</c:v>
                </c:pt>
                <c:pt idx="4">
                  <c:v>5761.72</c:v>
                </c:pt>
                <c:pt idx="5">
                  <c:v>3429.95</c:v>
                </c:pt>
                <c:pt idx="6">
                  <c:v>3562.01</c:v>
                </c:pt>
                <c:pt idx="7">
                  <c:v>3538.85</c:v>
                </c:pt>
                <c:pt idx="8">
                  <c:v>3960.69</c:v>
                </c:pt>
                <c:pt idx="9">
                  <c:v>3495.7</c:v>
                </c:pt>
                <c:pt idx="10">
                  <c:v>3519.82</c:v>
                </c:pt>
                <c:pt idx="11">
                  <c:v>3470.19</c:v>
                </c:pt>
                <c:pt idx="12">
                  <c:v>4468.57</c:v>
                </c:pt>
                <c:pt idx="13">
                  <c:v>3413.98</c:v>
                </c:pt>
                <c:pt idx="14">
                  <c:v>3306.44</c:v>
                </c:pt>
                <c:pt idx="15">
                  <c:v>3191.05</c:v>
                </c:pt>
                <c:pt idx="16">
                  <c:v>4184.1000000000004</c:v>
                </c:pt>
                <c:pt idx="17">
                  <c:v>3317.99</c:v>
                </c:pt>
                <c:pt idx="18">
                  <c:v>3877.74</c:v>
                </c:pt>
                <c:pt idx="19">
                  <c:v>3576.83</c:v>
                </c:pt>
                <c:pt idx="20">
                  <c:v>3929.5</c:v>
                </c:pt>
                <c:pt idx="21">
                  <c:v>2710.57</c:v>
                </c:pt>
                <c:pt idx="22">
                  <c:v>3006.29</c:v>
                </c:pt>
                <c:pt idx="23">
                  <c:v>2726.71</c:v>
                </c:pt>
                <c:pt idx="24">
                  <c:v>3416.02</c:v>
                </c:pt>
                <c:pt idx="25">
                  <c:v>2574.31</c:v>
                </c:pt>
                <c:pt idx="26">
                  <c:v>2613.6999999999998</c:v>
                </c:pt>
                <c:pt idx="27">
                  <c:v>3261.38</c:v>
                </c:pt>
                <c:pt idx="28">
                  <c:v>2937.52</c:v>
                </c:pt>
                <c:pt idx="29">
                  <c:v>2224</c:v>
                </c:pt>
                <c:pt idx="30">
                  <c:v>2218.44</c:v>
                </c:pt>
                <c:pt idx="31">
                  <c:v>2011.01</c:v>
                </c:pt>
                <c:pt idx="32">
                  <c:v>2845.38</c:v>
                </c:pt>
                <c:pt idx="33">
                  <c:v>2308.46</c:v>
                </c:pt>
                <c:pt idx="34">
                  <c:v>2266.91</c:v>
                </c:pt>
                <c:pt idx="35">
                  <c:v>2312.02</c:v>
                </c:pt>
                <c:pt idx="36">
                  <c:v>2692.11</c:v>
                </c:pt>
                <c:pt idx="37">
                  <c:v>2425.86</c:v>
                </c:pt>
                <c:pt idx="38">
                  <c:v>2529.9299999999998</c:v>
                </c:pt>
                <c:pt idx="39">
                  <c:v>2242.2800000000002</c:v>
                </c:pt>
                <c:pt idx="40">
                  <c:v>2584.9</c:v>
                </c:pt>
                <c:pt idx="41">
                  <c:v>2635.56</c:v>
                </c:pt>
                <c:pt idx="42">
                  <c:v>2593.92</c:v>
                </c:pt>
                <c:pt idx="43">
                  <c:v>2662.66</c:v>
                </c:pt>
                <c:pt idx="44">
                  <c:v>2991.5</c:v>
                </c:pt>
                <c:pt idx="45">
                  <c:v>3099.3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605.08000000000004</c:v>
                </c:pt>
                <c:pt idx="2">
                  <c:v>744.25</c:v>
                </c:pt>
                <c:pt idx="3">
                  <c:v>701.98</c:v>
                </c:pt>
                <c:pt idx="4">
                  <c:v>664.21</c:v>
                </c:pt>
                <c:pt idx="5">
                  <c:v>392.08</c:v>
                </c:pt>
                <c:pt idx="6">
                  <c:v>503.01</c:v>
                </c:pt>
                <c:pt idx="7">
                  <c:v>523.88</c:v>
                </c:pt>
                <c:pt idx="8">
                  <c:v>566.11</c:v>
                </c:pt>
                <c:pt idx="9">
                  <c:v>727.56</c:v>
                </c:pt>
                <c:pt idx="10">
                  <c:v>531.99</c:v>
                </c:pt>
                <c:pt idx="11">
                  <c:v>669.19</c:v>
                </c:pt>
                <c:pt idx="12">
                  <c:v>794.13</c:v>
                </c:pt>
                <c:pt idx="13">
                  <c:v>793.1</c:v>
                </c:pt>
                <c:pt idx="14">
                  <c:v>525.27</c:v>
                </c:pt>
                <c:pt idx="15">
                  <c:v>702.49</c:v>
                </c:pt>
                <c:pt idx="16">
                  <c:v>798.03</c:v>
                </c:pt>
                <c:pt idx="17">
                  <c:v>562.85</c:v>
                </c:pt>
                <c:pt idx="18">
                  <c:v>507.07</c:v>
                </c:pt>
                <c:pt idx="19">
                  <c:v>342.22</c:v>
                </c:pt>
                <c:pt idx="20">
                  <c:v>438.9</c:v>
                </c:pt>
                <c:pt idx="21">
                  <c:v>374.12</c:v>
                </c:pt>
                <c:pt idx="22">
                  <c:v>347.15</c:v>
                </c:pt>
                <c:pt idx="23">
                  <c:v>298.3</c:v>
                </c:pt>
                <c:pt idx="24">
                  <c:v>276.64999999999998</c:v>
                </c:pt>
                <c:pt idx="25">
                  <c:v>358.45</c:v>
                </c:pt>
                <c:pt idx="26">
                  <c:v>370.75</c:v>
                </c:pt>
                <c:pt idx="27">
                  <c:v>367.74</c:v>
                </c:pt>
                <c:pt idx="28">
                  <c:v>356.12</c:v>
                </c:pt>
                <c:pt idx="29">
                  <c:v>449.21</c:v>
                </c:pt>
                <c:pt idx="30">
                  <c:v>404.38</c:v>
                </c:pt>
                <c:pt idx="31">
                  <c:v>336.04</c:v>
                </c:pt>
                <c:pt idx="32">
                  <c:v>565.22</c:v>
                </c:pt>
                <c:pt idx="33">
                  <c:v>435.33</c:v>
                </c:pt>
                <c:pt idx="34">
                  <c:v>418.57</c:v>
                </c:pt>
                <c:pt idx="35">
                  <c:v>488.39</c:v>
                </c:pt>
                <c:pt idx="36">
                  <c:v>447.22</c:v>
                </c:pt>
                <c:pt idx="37">
                  <c:v>464.17</c:v>
                </c:pt>
                <c:pt idx="38">
                  <c:v>600.4</c:v>
                </c:pt>
                <c:pt idx="39">
                  <c:v>720.48</c:v>
                </c:pt>
                <c:pt idx="40">
                  <c:v>772.28</c:v>
                </c:pt>
                <c:pt idx="41">
                  <c:v>635.36</c:v>
                </c:pt>
                <c:pt idx="42">
                  <c:v>638.6</c:v>
                </c:pt>
                <c:pt idx="43">
                  <c:v>669.89</c:v>
                </c:pt>
                <c:pt idx="44">
                  <c:v>713.7</c:v>
                </c:pt>
                <c:pt idx="45">
                  <c:v>656.3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565.9</c:v>
                </c:pt>
                <c:pt idx="1">
                  <c:v>629.9</c:v>
                </c:pt>
                <c:pt idx="2">
                  <c:v>871.8</c:v>
                </c:pt>
                <c:pt idx="3">
                  <c:v>844.6</c:v>
                </c:pt>
                <c:pt idx="4">
                  <c:v>860.4</c:v>
                </c:pt>
                <c:pt idx="5">
                  <c:v>534.6</c:v>
                </c:pt>
                <c:pt idx="6">
                  <c:v>547.6</c:v>
                </c:pt>
                <c:pt idx="7">
                  <c:v>573.9</c:v>
                </c:pt>
                <c:pt idx="8">
                  <c:v>595.5</c:v>
                </c:pt>
                <c:pt idx="9">
                  <c:v>739</c:v>
                </c:pt>
                <c:pt idx="10">
                  <c:v>547.9</c:v>
                </c:pt>
                <c:pt idx="11">
                  <c:v>692.1</c:v>
                </c:pt>
                <c:pt idx="12">
                  <c:v>690.2</c:v>
                </c:pt>
                <c:pt idx="13">
                  <c:v>743.2</c:v>
                </c:pt>
                <c:pt idx="14">
                  <c:v>679.7</c:v>
                </c:pt>
                <c:pt idx="15">
                  <c:v>785.4</c:v>
                </c:pt>
                <c:pt idx="16">
                  <c:v>840.5</c:v>
                </c:pt>
                <c:pt idx="17">
                  <c:v>582.6</c:v>
                </c:pt>
                <c:pt idx="18">
                  <c:v>604.6</c:v>
                </c:pt>
                <c:pt idx="19">
                  <c:v>497.4</c:v>
                </c:pt>
                <c:pt idx="20">
                  <c:v>559.1</c:v>
                </c:pt>
                <c:pt idx="21">
                  <c:v>547.1</c:v>
                </c:pt>
                <c:pt idx="22">
                  <c:v>453.9</c:v>
                </c:pt>
                <c:pt idx="23">
                  <c:v>390.1</c:v>
                </c:pt>
                <c:pt idx="24">
                  <c:v>372.9</c:v>
                </c:pt>
                <c:pt idx="25">
                  <c:v>453.8</c:v>
                </c:pt>
                <c:pt idx="26">
                  <c:v>491.3</c:v>
                </c:pt>
                <c:pt idx="27">
                  <c:v>540.79999999999995</c:v>
                </c:pt>
                <c:pt idx="28">
                  <c:v>522.5</c:v>
                </c:pt>
                <c:pt idx="29">
                  <c:v>695.8</c:v>
                </c:pt>
                <c:pt idx="30">
                  <c:v>605.79999999999995</c:v>
                </c:pt>
                <c:pt idx="31">
                  <c:v>531.70000000000005</c:v>
                </c:pt>
                <c:pt idx="32">
                  <c:v>778.3</c:v>
                </c:pt>
                <c:pt idx="33">
                  <c:v>679.5</c:v>
                </c:pt>
                <c:pt idx="34">
                  <c:v>676.7</c:v>
                </c:pt>
                <c:pt idx="35">
                  <c:v>785</c:v>
                </c:pt>
                <c:pt idx="36">
                  <c:v>664</c:v>
                </c:pt>
                <c:pt idx="37">
                  <c:v>673</c:v>
                </c:pt>
                <c:pt idx="38">
                  <c:v>850.3</c:v>
                </c:pt>
                <c:pt idx="39">
                  <c:v>924.5</c:v>
                </c:pt>
                <c:pt idx="40">
                  <c:v>979.5</c:v>
                </c:pt>
                <c:pt idx="41">
                  <c:v>832</c:v>
                </c:pt>
                <c:pt idx="42">
                  <c:v>836.3</c:v>
                </c:pt>
                <c:pt idx="43">
                  <c:v>862.2</c:v>
                </c:pt>
                <c:pt idx="44">
                  <c:v>936.9</c:v>
                </c:pt>
                <c:pt idx="45">
                  <c:v>902.2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7117.6</c:v>
                </c:pt>
                <c:pt idx="1">
                  <c:v>6323.3</c:v>
                </c:pt>
                <c:pt idx="2">
                  <c:v>6084.3</c:v>
                </c:pt>
                <c:pt idx="3">
                  <c:v>6457.9</c:v>
                </c:pt>
                <c:pt idx="4">
                  <c:v>6784.6</c:v>
                </c:pt>
                <c:pt idx="5">
                  <c:v>4146.8</c:v>
                </c:pt>
                <c:pt idx="6">
                  <c:v>4239.2</c:v>
                </c:pt>
                <c:pt idx="7">
                  <c:v>4154.8999999999996</c:v>
                </c:pt>
                <c:pt idx="8">
                  <c:v>4595.7</c:v>
                </c:pt>
                <c:pt idx="9">
                  <c:v>4073.6</c:v>
                </c:pt>
                <c:pt idx="10">
                  <c:v>4123.7</c:v>
                </c:pt>
                <c:pt idx="11">
                  <c:v>4068.5</c:v>
                </c:pt>
                <c:pt idx="12">
                  <c:v>5033.8999999999996</c:v>
                </c:pt>
                <c:pt idx="13">
                  <c:v>3887.2</c:v>
                </c:pt>
                <c:pt idx="14">
                  <c:v>3684.3</c:v>
                </c:pt>
                <c:pt idx="15">
                  <c:v>3723</c:v>
                </c:pt>
                <c:pt idx="16">
                  <c:v>4539.1000000000004</c:v>
                </c:pt>
                <c:pt idx="17">
                  <c:v>3714.8</c:v>
                </c:pt>
                <c:pt idx="18">
                  <c:v>4340.3</c:v>
                </c:pt>
                <c:pt idx="19">
                  <c:v>4061.7</c:v>
                </c:pt>
                <c:pt idx="20">
                  <c:v>4362.2</c:v>
                </c:pt>
                <c:pt idx="21">
                  <c:v>3121.2</c:v>
                </c:pt>
                <c:pt idx="22">
                  <c:v>3484.8</c:v>
                </c:pt>
                <c:pt idx="23">
                  <c:v>3160.7</c:v>
                </c:pt>
                <c:pt idx="24">
                  <c:v>3711.9</c:v>
                </c:pt>
                <c:pt idx="25">
                  <c:v>2938.4</c:v>
                </c:pt>
                <c:pt idx="26">
                  <c:v>2970.7</c:v>
                </c:pt>
                <c:pt idx="27">
                  <c:v>3531.6</c:v>
                </c:pt>
                <c:pt idx="28">
                  <c:v>3521.3</c:v>
                </c:pt>
                <c:pt idx="29">
                  <c:v>2900.9</c:v>
                </c:pt>
                <c:pt idx="30">
                  <c:v>3013.1</c:v>
                </c:pt>
                <c:pt idx="31">
                  <c:v>2864.6</c:v>
                </c:pt>
                <c:pt idx="32">
                  <c:v>3623.4</c:v>
                </c:pt>
                <c:pt idx="33">
                  <c:v>3180.3</c:v>
                </c:pt>
                <c:pt idx="34">
                  <c:v>3229.6</c:v>
                </c:pt>
                <c:pt idx="35">
                  <c:v>3269</c:v>
                </c:pt>
                <c:pt idx="36">
                  <c:v>3549.8</c:v>
                </c:pt>
                <c:pt idx="37">
                  <c:v>3361.6</c:v>
                </c:pt>
                <c:pt idx="38">
                  <c:v>3498.1</c:v>
                </c:pt>
                <c:pt idx="39">
                  <c:v>3154.9</c:v>
                </c:pt>
                <c:pt idx="40">
                  <c:v>3416.2</c:v>
                </c:pt>
                <c:pt idx="41">
                  <c:v>3418.2</c:v>
                </c:pt>
                <c:pt idx="42">
                  <c:v>3407.6</c:v>
                </c:pt>
                <c:pt idx="43">
                  <c:v>3536.4</c:v>
                </c:pt>
                <c:pt idx="44">
                  <c:v>3736.6</c:v>
                </c:pt>
                <c:pt idx="45">
                  <c:v>3840.6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2685284793388"/>
          <c:y val="0.2495533379956586"/>
          <c:w val="0.1307898043289878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4047.43</c:v>
                </c:pt>
                <c:pt idx="2">
                  <c:v>3341.55</c:v>
                </c:pt>
                <c:pt idx="3">
                  <c:v>3918.41</c:v>
                </c:pt>
                <c:pt idx="4">
                  <c:v>1896.85</c:v>
                </c:pt>
                <c:pt idx="5">
                  <c:v>1598.9</c:v>
                </c:pt>
                <c:pt idx="6">
                  <c:v>1478.17</c:v>
                </c:pt>
                <c:pt idx="7">
                  <c:v>1755.58</c:v>
                </c:pt>
                <c:pt idx="8">
                  <c:v>2166.02</c:v>
                </c:pt>
                <c:pt idx="9">
                  <c:v>1886.64</c:v>
                </c:pt>
                <c:pt idx="10">
                  <c:v>2310.9899999999998</c:v>
                </c:pt>
                <c:pt idx="11">
                  <c:v>2159.38</c:v>
                </c:pt>
                <c:pt idx="12">
                  <c:v>2871.92</c:v>
                </c:pt>
                <c:pt idx="13">
                  <c:v>2933.8</c:v>
                </c:pt>
                <c:pt idx="14">
                  <c:v>3804.82</c:v>
                </c:pt>
                <c:pt idx="15">
                  <c:v>2869.22</c:v>
                </c:pt>
                <c:pt idx="16">
                  <c:v>3375.61</c:v>
                </c:pt>
                <c:pt idx="17">
                  <c:v>3170.79</c:v>
                </c:pt>
                <c:pt idx="18">
                  <c:v>3014.22</c:v>
                </c:pt>
                <c:pt idx="19">
                  <c:v>2759.76</c:v>
                </c:pt>
                <c:pt idx="20">
                  <c:v>3461.27</c:v>
                </c:pt>
                <c:pt idx="21">
                  <c:v>2773.82</c:v>
                </c:pt>
                <c:pt idx="22">
                  <c:v>2945.64</c:v>
                </c:pt>
                <c:pt idx="23">
                  <c:v>2803.09</c:v>
                </c:pt>
                <c:pt idx="24">
                  <c:v>2764.53</c:v>
                </c:pt>
                <c:pt idx="25">
                  <c:v>3391.73</c:v>
                </c:pt>
                <c:pt idx="26">
                  <c:v>3580.46</c:v>
                </c:pt>
                <c:pt idx="27">
                  <c:v>4101.7700000000004</c:v>
                </c:pt>
                <c:pt idx="28">
                  <c:v>3407.39</c:v>
                </c:pt>
                <c:pt idx="29">
                  <c:v>3065.12</c:v>
                </c:pt>
                <c:pt idx="30">
                  <c:v>4843.5</c:v>
                </c:pt>
                <c:pt idx="31">
                  <c:v>3801.3</c:v>
                </c:pt>
                <c:pt idx="32">
                  <c:v>3435.1</c:v>
                </c:pt>
                <c:pt idx="33">
                  <c:v>3032.41</c:v>
                </c:pt>
                <c:pt idx="34">
                  <c:v>2807.46</c:v>
                </c:pt>
                <c:pt idx="35">
                  <c:v>2728.47</c:v>
                </c:pt>
                <c:pt idx="36">
                  <c:v>3609.8</c:v>
                </c:pt>
                <c:pt idx="37">
                  <c:v>3663.28</c:v>
                </c:pt>
                <c:pt idx="38">
                  <c:v>5448.83</c:v>
                </c:pt>
                <c:pt idx="39">
                  <c:v>3389.76</c:v>
                </c:pt>
                <c:pt idx="40">
                  <c:v>6547.05</c:v>
                </c:pt>
                <c:pt idx="41">
                  <c:v>4112.1400000000003</c:v>
                </c:pt>
                <c:pt idx="42">
                  <c:v>4285.04</c:v>
                </c:pt>
                <c:pt idx="43">
                  <c:v>4433.3900000000003</c:v>
                </c:pt>
                <c:pt idx="44">
                  <c:v>5004.8999999999996</c:v>
                </c:pt>
                <c:pt idx="45">
                  <c:v>4865.5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3532.3</c:v>
                </c:pt>
                <c:pt idx="2">
                  <c:v>2813.22</c:v>
                </c:pt>
                <c:pt idx="3">
                  <c:v>3467.49</c:v>
                </c:pt>
                <c:pt idx="4">
                  <c:v>1520.15</c:v>
                </c:pt>
                <c:pt idx="5">
                  <c:v>1299.18</c:v>
                </c:pt>
                <c:pt idx="6">
                  <c:v>1170.3699999999999</c:v>
                </c:pt>
                <c:pt idx="7">
                  <c:v>1508.37</c:v>
                </c:pt>
                <c:pt idx="8">
                  <c:v>1814.42</c:v>
                </c:pt>
                <c:pt idx="9">
                  <c:v>1580.43</c:v>
                </c:pt>
                <c:pt idx="10">
                  <c:v>1940.3</c:v>
                </c:pt>
                <c:pt idx="11">
                  <c:v>1894.02</c:v>
                </c:pt>
                <c:pt idx="12">
                  <c:v>2244.58</c:v>
                </c:pt>
                <c:pt idx="13">
                  <c:v>2371.27</c:v>
                </c:pt>
                <c:pt idx="14">
                  <c:v>3216.91</c:v>
                </c:pt>
                <c:pt idx="15">
                  <c:v>2457.65</c:v>
                </c:pt>
                <c:pt idx="16">
                  <c:v>2836.31</c:v>
                </c:pt>
                <c:pt idx="17">
                  <c:v>2664.88</c:v>
                </c:pt>
                <c:pt idx="18">
                  <c:v>2520.6799999999998</c:v>
                </c:pt>
                <c:pt idx="19">
                  <c:v>2327.02</c:v>
                </c:pt>
                <c:pt idx="20">
                  <c:v>2988.01</c:v>
                </c:pt>
                <c:pt idx="21">
                  <c:v>2363.73</c:v>
                </c:pt>
                <c:pt idx="22">
                  <c:v>2414.62</c:v>
                </c:pt>
                <c:pt idx="23">
                  <c:v>2402.25</c:v>
                </c:pt>
                <c:pt idx="24">
                  <c:v>2321.33</c:v>
                </c:pt>
                <c:pt idx="25">
                  <c:v>2748.59</c:v>
                </c:pt>
                <c:pt idx="26">
                  <c:v>2902.44</c:v>
                </c:pt>
                <c:pt idx="27">
                  <c:v>3228.77</c:v>
                </c:pt>
                <c:pt idx="28">
                  <c:v>2842.44</c:v>
                </c:pt>
                <c:pt idx="29">
                  <c:v>2493.4899999999998</c:v>
                </c:pt>
                <c:pt idx="30">
                  <c:v>4078.85</c:v>
                </c:pt>
                <c:pt idx="31">
                  <c:v>3371.16</c:v>
                </c:pt>
                <c:pt idx="32">
                  <c:v>2788.77</c:v>
                </c:pt>
                <c:pt idx="33">
                  <c:v>2381.2800000000002</c:v>
                </c:pt>
                <c:pt idx="34">
                  <c:v>2236.89</c:v>
                </c:pt>
                <c:pt idx="35">
                  <c:v>2233.39</c:v>
                </c:pt>
                <c:pt idx="36">
                  <c:v>2823.67</c:v>
                </c:pt>
                <c:pt idx="37">
                  <c:v>3112.11</c:v>
                </c:pt>
                <c:pt idx="38">
                  <c:v>4874.71</c:v>
                </c:pt>
                <c:pt idx="39">
                  <c:v>2883.94</c:v>
                </c:pt>
                <c:pt idx="40">
                  <c:v>5616.01</c:v>
                </c:pt>
                <c:pt idx="41">
                  <c:v>3270.1</c:v>
                </c:pt>
                <c:pt idx="42">
                  <c:v>3670.11</c:v>
                </c:pt>
                <c:pt idx="43">
                  <c:v>3879.29</c:v>
                </c:pt>
                <c:pt idx="44">
                  <c:v>4206.6000000000004</c:v>
                </c:pt>
                <c:pt idx="45">
                  <c:v>4019.1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515.13</c:v>
                </c:pt>
                <c:pt idx="2">
                  <c:v>528.33000000000004</c:v>
                </c:pt>
                <c:pt idx="3">
                  <c:v>450.92</c:v>
                </c:pt>
                <c:pt idx="4">
                  <c:v>376.7</c:v>
                </c:pt>
                <c:pt idx="5">
                  <c:v>299.72000000000003</c:v>
                </c:pt>
                <c:pt idx="6">
                  <c:v>307.8</c:v>
                </c:pt>
                <c:pt idx="7">
                  <c:v>247.21</c:v>
                </c:pt>
                <c:pt idx="8">
                  <c:v>351.61</c:v>
                </c:pt>
                <c:pt idx="9">
                  <c:v>306.20999999999998</c:v>
                </c:pt>
                <c:pt idx="10">
                  <c:v>370.69</c:v>
                </c:pt>
                <c:pt idx="11">
                  <c:v>265.36</c:v>
                </c:pt>
                <c:pt idx="12">
                  <c:v>627.34</c:v>
                </c:pt>
                <c:pt idx="13">
                  <c:v>562.54</c:v>
                </c:pt>
                <c:pt idx="14">
                  <c:v>587.91999999999996</c:v>
                </c:pt>
                <c:pt idx="15">
                  <c:v>411.57</c:v>
                </c:pt>
                <c:pt idx="16">
                  <c:v>539.29999999999995</c:v>
                </c:pt>
                <c:pt idx="17">
                  <c:v>505.91</c:v>
                </c:pt>
                <c:pt idx="18">
                  <c:v>493.53</c:v>
                </c:pt>
                <c:pt idx="19">
                  <c:v>432.74</c:v>
                </c:pt>
                <c:pt idx="20">
                  <c:v>473.26</c:v>
                </c:pt>
                <c:pt idx="21">
                  <c:v>410.09</c:v>
                </c:pt>
                <c:pt idx="22">
                  <c:v>531.02</c:v>
                </c:pt>
                <c:pt idx="23">
                  <c:v>400.85</c:v>
                </c:pt>
                <c:pt idx="24">
                  <c:v>443.2</c:v>
                </c:pt>
                <c:pt idx="25">
                  <c:v>643.14</c:v>
                </c:pt>
                <c:pt idx="26">
                  <c:v>678.02</c:v>
                </c:pt>
                <c:pt idx="27">
                  <c:v>873</c:v>
                </c:pt>
                <c:pt idx="28">
                  <c:v>564.95000000000005</c:v>
                </c:pt>
                <c:pt idx="29">
                  <c:v>571.63</c:v>
                </c:pt>
                <c:pt idx="30">
                  <c:v>764.64</c:v>
                </c:pt>
                <c:pt idx="31">
                  <c:v>430.14</c:v>
                </c:pt>
                <c:pt idx="32">
                  <c:v>646.32000000000005</c:v>
                </c:pt>
                <c:pt idx="33">
                  <c:v>651.13</c:v>
                </c:pt>
                <c:pt idx="34">
                  <c:v>570.57000000000005</c:v>
                </c:pt>
                <c:pt idx="35">
                  <c:v>495.08</c:v>
                </c:pt>
                <c:pt idx="36">
                  <c:v>786.14</c:v>
                </c:pt>
                <c:pt idx="37">
                  <c:v>551.16999999999996</c:v>
                </c:pt>
                <c:pt idx="38">
                  <c:v>574.13</c:v>
                </c:pt>
                <c:pt idx="39">
                  <c:v>505.82</c:v>
                </c:pt>
                <c:pt idx="40">
                  <c:v>931.04</c:v>
                </c:pt>
                <c:pt idx="41">
                  <c:v>842.03</c:v>
                </c:pt>
                <c:pt idx="42">
                  <c:v>614.92999999999995</c:v>
                </c:pt>
                <c:pt idx="43">
                  <c:v>554.1</c:v>
                </c:pt>
                <c:pt idx="44">
                  <c:v>798.3</c:v>
                </c:pt>
                <c:pt idx="45">
                  <c:v>846.4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645404142870336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1656.9</c:v>
                </c:pt>
                <c:pt idx="1">
                  <c:v>1546.7</c:v>
                </c:pt>
                <c:pt idx="2">
                  <c:v>1448.9</c:v>
                </c:pt>
                <c:pt idx="3">
                  <c:v>1442.1</c:v>
                </c:pt>
                <c:pt idx="4">
                  <c:v>1256.9000000000001</c:v>
                </c:pt>
                <c:pt idx="5">
                  <c:v>1190.4000000000001</c:v>
                </c:pt>
                <c:pt idx="6">
                  <c:v>1028</c:v>
                </c:pt>
                <c:pt idx="7">
                  <c:v>992.9</c:v>
                </c:pt>
                <c:pt idx="8">
                  <c:v>975.5</c:v>
                </c:pt>
                <c:pt idx="9">
                  <c:v>943.3</c:v>
                </c:pt>
                <c:pt idx="10">
                  <c:v>1014.9</c:v>
                </c:pt>
                <c:pt idx="11">
                  <c:v>877.5</c:v>
                </c:pt>
                <c:pt idx="12">
                  <c:v>1174.0999999999999</c:v>
                </c:pt>
                <c:pt idx="13">
                  <c:v>1458.5</c:v>
                </c:pt>
                <c:pt idx="14">
                  <c:v>1610.9</c:v>
                </c:pt>
                <c:pt idx="15">
                  <c:v>1564.5</c:v>
                </c:pt>
                <c:pt idx="16">
                  <c:v>1488.8</c:v>
                </c:pt>
                <c:pt idx="17">
                  <c:v>1542.6</c:v>
                </c:pt>
                <c:pt idx="18">
                  <c:v>1745.5</c:v>
                </c:pt>
                <c:pt idx="19">
                  <c:v>1425.1</c:v>
                </c:pt>
                <c:pt idx="20">
                  <c:v>1442</c:v>
                </c:pt>
                <c:pt idx="21">
                  <c:v>1215.8</c:v>
                </c:pt>
                <c:pt idx="22">
                  <c:v>1308.7</c:v>
                </c:pt>
                <c:pt idx="23">
                  <c:v>1322.6</c:v>
                </c:pt>
                <c:pt idx="24">
                  <c:v>1172.0999999999999</c:v>
                </c:pt>
                <c:pt idx="25">
                  <c:v>1351</c:v>
                </c:pt>
                <c:pt idx="26">
                  <c:v>1395.1</c:v>
                </c:pt>
                <c:pt idx="27">
                  <c:v>1757.6</c:v>
                </c:pt>
                <c:pt idx="28">
                  <c:v>1824.3</c:v>
                </c:pt>
                <c:pt idx="29">
                  <c:v>1918.1</c:v>
                </c:pt>
                <c:pt idx="30">
                  <c:v>2011.4</c:v>
                </c:pt>
                <c:pt idx="31">
                  <c:v>1838.6</c:v>
                </c:pt>
                <c:pt idx="32">
                  <c:v>1876.2</c:v>
                </c:pt>
                <c:pt idx="33">
                  <c:v>1991.5</c:v>
                </c:pt>
                <c:pt idx="34">
                  <c:v>1905.7</c:v>
                </c:pt>
                <c:pt idx="35">
                  <c:v>1657.3</c:v>
                </c:pt>
                <c:pt idx="36">
                  <c:v>1747.6</c:v>
                </c:pt>
                <c:pt idx="37">
                  <c:v>1739.8</c:v>
                </c:pt>
                <c:pt idx="38">
                  <c:v>1746.8</c:v>
                </c:pt>
                <c:pt idx="39">
                  <c:v>1577.1</c:v>
                </c:pt>
                <c:pt idx="40">
                  <c:v>1771.5</c:v>
                </c:pt>
                <c:pt idx="41">
                  <c:v>2101.9</c:v>
                </c:pt>
                <c:pt idx="42">
                  <c:v>1945.1</c:v>
                </c:pt>
                <c:pt idx="43">
                  <c:v>1922.6</c:v>
                </c:pt>
                <c:pt idx="44">
                  <c:v>1986.2</c:v>
                </c:pt>
                <c:pt idx="45">
                  <c:v>2170.3000000000002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11013.7</c:v>
                </c:pt>
                <c:pt idx="1">
                  <c:v>11799.7</c:v>
                </c:pt>
                <c:pt idx="2">
                  <c:v>11606.4</c:v>
                </c:pt>
                <c:pt idx="3">
                  <c:v>12580</c:v>
                </c:pt>
                <c:pt idx="4">
                  <c:v>11096.2</c:v>
                </c:pt>
                <c:pt idx="5">
                  <c:v>9913</c:v>
                </c:pt>
                <c:pt idx="6">
                  <c:v>8640.4</c:v>
                </c:pt>
                <c:pt idx="7">
                  <c:v>8379.6</c:v>
                </c:pt>
                <c:pt idx="8">
                  <c:v>7150.6</c:v>
                </c:pt>
                <c:pt idx="9">
                  <c:v>6874.7</c:v>
                </c:pt>
                <c:pt idx="10">
                  <c:v>6880.6</c:v>
                </c:pt>
                <c:pt idx="11">
                  <c:v>6812.4</c:v>
                </c:pt>
                <c:pt idx="12">
                  <c:v>5851.3</c:v>
                </c:pt>
                <c:pt idx="13">
                  <c:v>5866.5</c:v>
                </c:pt>
                <c:pt idx="14">
                  <c:v>6612.5</c:v>
                </c:pt>
                <c:pt idx="15">
                  <c:v>6958.2</c:v>
                </c:pt>
                <c:pt idx="16">
                  <c:v>7017.8</c:v>
                </c:pt>
                <c:pt idx="17">
                  <c:v>7105.8</c:v>
                </c:pt>
                <c:pt idx="18">
                  <c:v>6754.1</c:v>
                </c:pt>
                <c:pt idx="19">
                  <c:v>6466.2</c:v>
                </c:pt>
                <c:pt idx="20">
                  <c:v>6786.9</c:v>
                </c:pt>
                <c:pt idx="21">
                  <c:v>7040.9</c:v>
                </c:pt>
                <c:pt idx="22">
                  <c:v>6790.6</c:v>
                </c:pt>
                <c:pt idx="23">
                  <c:v>6830.3</c:v>
                </c:pt>
                <c:pt idx="24">
                  <c:v>6190.8</c:v>
                </c:pt>
                <c:pt idx="25">
                  <c:v>6715.8</c:v>
                </c:pt>
                <c:pt idx="26">
                  <c:v>6735.7</c:v>
                </c:pt>
                <c:pt idx="27">
                  <c:v>7355.9</c:v>
                </c:pt>
                <c:pt idx="28">
                  <c:v>7443.9</c:v>
                </c:pt>
                <c:pt idx="29">
                  <c:v>7666.5</c:v>
                </c:pt>
                <c:pt idx="30">
                  <c:v>8634.5</c:v>
                </c:pt>
                <c:pt idx="31">
                  <c:v>9642.2999999999993</c:v>
                </c:pt>
                <c:pt idx="32">
                  <c:v>9760.7000000000007</c:v>
                </c:pt>
                <c:pt idx="33">
                  <c:v>9938.5</c:v>
                </c:pt>
                <c:pt idx="34">
                  <c:v>9020.2999999999993</c:v>
                </c:pt>
                <c:pt idx="35">
                  <c:v>9401</c:v>
                </c:pt>
                <c:pt idx="36">
                  <c:v>9378.1</c:v>
                </c:pt>
                <c:pt idx="37">
                  <c:v>10067.5</c:v>
                </c:pt>
                <c:pt idx="38">
                  <c:v>11800.5</c:v>
                </c:pt>
                <c:pt idx="39">
                  <c:v>12062.4</c:v>
                </c:pt>
                <c:pt idx="40">
                  <c:v>14042.8</c:v>
                </c:pt>
                <c:pt idx="41">
                  <c:v>14295.9</c:v>
                </c:pt>
                <c:pt idx="42">
                  <c:v>13991.9</c:v>
                </c:pt>
                <c:pt idx="43">
                  <c:v>15210.6</c:v>
                </c:pt>
                <c:pt idx="44">
                  <c:v>15736.6</c:v>
                </c:pt>
                <c:pt idx="45">
                  <c:v>16922.2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238544245533444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107.01</c:v>
                </c:pt>
                <c:pt idx="2">
                  <c:v>98.14</c:v>
                </c:pt>
                <c:pt idx="3">
                  <c:v>89.27</c:v>
                </c:pt>
                <c:pt idx="4">
                  <c:v>84.96</c:v>
                </c:pt>
                <c:pt idx="5">
                  <c:v>80.650000000000006</c:v>
                </c:pt>
                <c:pt idx="6">
                  <c:v>74.790000000000006</c:v>
                </c:pt>
                <c:pt idx="7">
                  <c:v>68.92</c:v>
                </c:pt>
                <c:pt idx="8">
                  <c:v>71.150000000000006</c:v>
                </c:pt>
                <c:pt idx="9">
                  <c:v>73.38</c:v>
                </c:pt>
                <c:pt idx="10">
                  <c:v>75.53</c:v>
                </c:pt>
                <c:pt idx="11">
                  <c:v>77.680000000000007</c:v>
                </c:pt>
                <c:pt idx="12">
                  <c:v>102.26</c:v>
                </c:pt>
                <c:pt idx="13">
                  <c:v>123.03</c:v>
                </c:pt>
                <c:pt idx="14">
                  <c:v>104.24</c:v>
                </c:pt>
                <c:pt idx="15">
                  <c:v>105.92</c:v>
                </c:pt>
                <c:pt idx="16">
                  <c:v>134.05000000000001</c:v>
                </c:pt>
                <c:pt idx="17">
                  <c:v>138.81</c:v>
                </c:pt>
                <c:pt idx="18">
                  <c:v>168.01</c:v>
                </c:pt>
                <c:pt idx="19">
                  <c:v>102.11</c:v>
                </c:pt>
                <c:pt idx="20">
                  <c:v>113.12</c:v>
                </c:pt>
                <c:pt idx="21">
                  <c:v>129.58000000000001</c:v>
                </c:pt>
                <c:pt idx="22">
                  <c:v>116.38</c:v>
                </c:pt>
                <c:pt idx="23">
                  <c:v>106.84</c:v>
                </c:pt>
                <c:pt idx="24">
                  <c:v>135.41999999999999</c:v>
                </c:pt>
                <c:pt idx="25">
                  <c:v>137.81</c:v>
                </c:pt>
                <c:pt idx="26">
                  <c:v>136.38999999999999</c:v>
                </c:pt>
                <c:pt idx="27">
                  <c:v>102.58</c:v>
                </c:pt>
                <c:pt idx="28">
                  <c:v>163.58000000000001</c:v>
                </c:pt>
                <c:pt idx="29">
                  <c:v>138.54</c:v>
                </c:pt>
                <c:pt idx="30">
                  <c:v>158.44999999999999</c:v>
                </c:pt>
                <c:pt idx="31">
                  <c:v>111.01</c:v>
                </c:pt>
                <c:pt idx="32">
                  <c:v>140.36000000000001</c:v>
                </c:pt>
                <c:pt idx="33">
                  <c:v>156.1</c:v>
                </c:pt>
                <c:pt idx="34">
                  <c:v>148.66</c:v>
                </c:pt>
                <c:pt idx="35">
                  <c:v>182.59</c:v>
                </c:pt>
                <c:pt idx="36">
                  <c:v>157.53</c:v>
                </c:pt>
                <c:pt idx="37">
                  <c:v>170.02</c:v>
                </c:pt>
                <c:pt idx="38">
                  <c:v>155.88999999999999</c:v>
                </c:pt>
                <c:pt idx="39">
                  <c:v>130.51</c:v>
                </c:pt>
                <c:pt idx="40">
                  <c:v>181.72</c:v>
                </c:pt>
                <c:pt idx="41">
                  <c:v>257.77</c:v>
                </c:pt>
                <c:pt idx="42">
                  <c:v>220.62</c:v>
                </c:pt>
                <c:pt idx="43">
                  <c:v>194.65</c:v>
                </c:pt>
                <c:pt idx="44">
                  <c:v>250.8</c:v>
                </c:pt>
                <c:pt idx="45">
                  <c:v>265.2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43.5</c:v>
                </c:pt>
                <c:pt idx="2">
                  <c:v>36.68</c:v>
                </c:pt>
                <c:pt idx="3">
                  <c:v>29.85</c:v>
                </c:pt>
                <c:pt idx="4">
                  <c:v>28.79</c:v>
                </c:pt>
                <c:pt idx="5">
                  <c:v>27.73</c:v>
                </c:pt>
                <c:pt idx="6">
                  <c:v>25.7</c:v>
                </c:pt>
                <c:pt idx="7">
                  <c:v>23.68</c:v>
                </c:pt>
                <c:pt idx="8">
                  <c:v>23.41</c:v>
                </c:pt>
                <c:pt idx="9">
                  <c:v>23.15</c:v>
                </c:pt>
                <c:pt idx="10">
                  <c:v>24.18</c:v>
                </c:pt>
                <c:pt idx="11">
                  <c:v>25.21</c:v>
                </c:pt>
                <c:pt idx="12">
                  <c:v>16.48</c:v>
                </c:pt>
                <c:pt idx="13">
                  <c:v>30.07</c:v>
                </c:pt>
                <c:pt idx="14">
                  <c:v>25.94</c:v>
                </c:pt>
                <c:pt idx="15">
                  <c:v>18.12</c:v>
                </c:pt>
                <c:pt idx="16">
                  <c:v>24.47</c:v>
                </c:pt>
                <c:pt idx="17">
                  <c:v>30.62</c:v>
                </c:pt>
                <c:pt idx="18">
                  <c:v>58.24</c:v>
                </c:pt>
                <c:pt idx="19">
                  <c:v>24.28</c:v>
                </c:pt>
                <c:pt idx="20">
                  <c:v>21.79</c:v>
                </c:pt>
                <c:pt idx="21">
                  <c:v>29.19</c:v>
                </c:pt>
                <c:pt idx="22">
                  <c:v>28.28</c:v>
                </c:pt>
                <c:pt idx="23">
                  <c:v>21.91</c:v>
                </c:pt>
                <c:pt idx="24">
                  <c:v>28.42</c:v>
                </c:pt>
                <c:pt idx="25">
                  <c:v>27.55</c:v>
                </c:pt>
                <c:pt idx="26">
                  <c:v>35.61</c:v>
                </c:pt>
                <c:pt idx="27">
                  <c:v>23.84</c:v>
                </c:pt>
                <c:pt idx="28">
                  <c:v>33.26</c:v>
                </c:pt>
                <c:pt idx="29">
                  <c:v>23.97</c:v>
                </c:pt>
                <c:pt idx="30">
                  <c:v>32.979999999999997</c:v>
                </c:pt>
                <c:pt idx="31">
                  <c:v>17.38</c:v>
                </c:pt>
                <c:pt idx="32">
                  <c:v>26.57</c:v>
                </c:pt>
                <c:pt idx="33">
                  <c:v>31.82</c:v>
                </c:pt>
                <c:pt idx="34">
                  <c:v>23.9</c:v>
                </c:pt>
                <c:pt idx="35">
                  <c:v>76.98</c:v>
                </c:pt>
                <c:pt idx="36">
                  <c:v>29.05</c:v>
                </c:pt>
                <c:pt idx="37">
                  <c:v>31.88</c:v>
                </c:pt>
                <c:pt idx="38">
                  <c:v>16.8</c:v>
                </c:pt>
                <c:pt idx="39">
                  <c:v>15.47</c:v>
                </c:pt>
                <c:pt idx="40">
                  <c:v>17.93</c:v>
                </c:pt>
                <c:pt idx="41">
                  <c:v>33.28</c:v>
                </c:pt>
                <c:pt idx="42">
                  <c:v>18.399999999999999</c:v>
                </c:pt>
                <c:pt idx="43">
                  <c:v>31.92</c:v>
                </c:pt>
                <c:pt idx="44">
                  <c:v>34</c:v>
                </c:pt>
                <c:pt idx="45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63.51</c:v>
                </c:pt>
                <c:pt idx="2">
                  <c:v>61.47</c:v>
                </c:pt>
                <c:pt idx="3">
                  <c:v>59.42</c:v>
                </c:pt>
                <c:pt idx="4">
                  <c:v>56.17</c:v>
                </c:pt>
                <c:pt idx="5">
                  <c:v>52.92</c:v>
                </c:pt>
                <c:pt idx="6">
                  <c:v>49.08</c:v>
                </c:pt>
                <c:pt idx="7">
                  <c:v>45.24</c:v>
                </c:pt>
                <c:pt idx="8">
                  <c:v>47.74</c:v>
                </c:pt>
                <c:pt idx="9">
                  <c:v>50.23</c:v>
                </c:pt>
                <c:pt idx="10">
                  <c:v>51.35</c:v>
                </c:pt>
                <c:pt idx="11">
                  <c:v>52.47</c:v>
                </c:pt>
                <c:pt idx="12">
                  <c:v>85.78</c:v>
                </c:pt>
                <c:pt idx="13">
                  <c:v>92.96</c:v>
                </c:pt>
                <c:pt idx="14">
                  <c:v>78.3</c:v>
                </c:pt>
                <c:pt idx="15">
                  <c:v>87.8</c:v>
                </c:pt>
                <c:pt idx="16">
                  <c:v>109.58</c:v>
                </c:pt>
                <c:pt idx="17">
                  <c:v>108.19</c:v>
                </c:pt>
                <c:pt idx="18">
                  <c:v>109.78</c:v>
                </c:pt>
                <c:pt idx="19">
                  <c:v>77.83</c:v>
                </c:pt>
                <c:pt idx="20">
                  <c:v>91.33</c:v>
                </c:pt>
                <c:pt idx="21">
                  <c:v>100.39</c:v>
                </c:pt>
                <c:pt idx="22">
                  <c:v>88.1</c:v>
                </c:pt>
                <c:pt idx="23">
                  <c:v>84.93</c:v>
                </c:pt>
                <c:pt idx="24">
                  <c:v>107</c:v>
                </c:pt>
                <c:pt idx="25">
                  <c:v>110.26</c:v>
                </c:pt>
                <c:pt idx="26">
                  <c:v>100.78</c:v>
                </c:pt>
                <c:pt idx="27">
                  <c:v>78.739999999999995</c:v>
                </c:pt>
                <c:pt idx="28">
                  <c:v>130.31</c:v>
                </c:pt>
                <c:pt idx="29">
                  <c:v>114.57</c:v>
                </c:pt>
                <c:pt idx="30">
                  <c:v>125.47</c:v>
                </c:pt>
                <c:pt idx="31">
                  <c:v>93.62</c:v>
                </c:pt>
                <c:pt idx="32">
                  <c:v>113.79</c:v>
                </c:pt>
                <c:pt idx="33">
                  <c:v>124.28</c:v>
                </c:pt>
                <c:pt idx="34">
                  <c:v>124.75</c:v>
                </c:pt>
                <c:pt idx="35">
                  <c:v>105.6</c:v>
                </c:pt>
                <c:pt idx="36">
                  <c:v>128.47999999999999</c:v>
                </c:pt>
                <c:pt idx="37">
                  <c:v>138.13999999999999</c:v>
                </c:pt>
                <c:pt idx="38">
                  <c:v>139.09</c:v>
                </c:pt>
                <c:pt idx="39">
                  <c:v>115.04</c:v>
                </c:pt>
                <c:pt idx="40">
                  <c:v>163.79</c:v>
                </c:pt>
                <c:pt idx="41">
                  <c:v>224.49</c:v>
                </c:pt>
                <c:pt idx="42">
                  <c:v>202.22</c:v>
                </c:pt>
                <c:pt idx="43">
                  <c:v>162.72999999999999</c:v>
                </c:pt>
                <c:pt idx="44">
                  <c:v>216.8</c:v>
                </c:pt>
                <c:pt idx="45">
                  <c:v>232.4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242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9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8576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62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0848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44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073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310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464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47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7230613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719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566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7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51881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6834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978162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8192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3092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310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5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756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72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02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96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4221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494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98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8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9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7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2446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2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795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862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48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025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561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442283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614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82087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8695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4159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624126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39154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0065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291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043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45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45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8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499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66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627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7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60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0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0398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3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24.4.2019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679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  <p:sldLayoutId id="2147484390" r:id="rId19"/>
    <p:sldLayoutId id="2147484391" r:id="rId20"/>
    <p:sldLayoutId id="2147484392" r:id="rId21"/>
    <p:sldLayoutId id="2147484393" r:id="rId22"/>
    <p:sldLayoutId id="2147484394" r:id="rId23"/>
    <p:sldLayoutId id="2147484395" r:id="rId24"/>
    <p:sldLayoutId id="2147484396" r:id="rId25"/>
    <p:sldLayoutId id="2147484397" r:id="rId26"/>
    <p:sldLayoutId id="2147484398" r:id="rId27"/>
    <p:sldLayoutId id="2147484399" r:id="rId28"/>
    <p:sldLayoutId id="2147484400" r:id="rId29"/>
    <p:sldLayoutId id="2147484401" r:id="rId30"/>
    <p:sldLayoutId id="2147484402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Talouskasvu euromaissa on hidastunut selvästi                                </a:t>
            </a:r>
            <a:r>
              <a:rPr lang="fi-FI" sz="1200" b="0" dirty="0"/>
              <a:t>Teollisuuden ja palvelujen ostopäällikköindeksi, 50 = ei muutosta edelliskuukaudesta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033B788-B5CD-487E-A060-764FFDBADC3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64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1458166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65599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06911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0683"/>
              </p:ext>
            </p:extLst>
          </p:nvPr>
        </p:nvGraphicFramePr>
        <p:xfrm>
          <a:off x="1007943" y="3628739"/>
          <a:ext cx="6933707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  <a:gridCol w="577375">
                  <a:extLst>
                    <a:ext uri="{9D8B030D-6E8A-4147-A177-3AD203B41FA5}">
                      <a16:colId xmlns:a16="http://schemas.microsoft.com/office/drawing/2014/main" val="187545442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9298795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61370"/>
              </p:ext>
            </p:extLst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1511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6704869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30079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54779"/>
              </p:ext>
            </p:extLst>
          </p:nvPr>
        </p:nvGraphicFramePr>
        <p:xfrm>
          <a:off x="1007947" y="3628739"/>
          <a:ext cx="6804103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29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6629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91366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4875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82574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07510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07510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46759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46759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Kausipuhdistettu liikevaihdon arvoindeksi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58144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8183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Kausipuhdistettu teollisuustuotannon volyymi-indeksi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060177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8794004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0164"/>
              </p:ext>
            </p:extLst>
          </p:nvPr>
        </p:nvGraphicFramePr>
        <p:xfrm>
          <a:off x="943148" y="3673367"/>
          <a:ext cx="6263202" cy="41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3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4800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75644638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36934"/>
              </p:ext>
            </p:extLst>
          </p:nvPr>
        </p:nvGraphicFramePr>
        <p:xfrm>
          <a:off x="1007948" y="3653915"/>
          <a:ext cx="6868905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1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4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1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6270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51965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  <a:gridCol w="551965">
                  <a:extLst>
                    <a:ext uri="{9D8B030D-6E8A-4147-A177-3AD203B41FA5}">
                      <a16:colId xmlns:a16="http://schemas.microsoft.com/office/drawing/2014/main" val="429260563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2399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2625217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81917"/>
              </p:ext>
            </p:extLst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31690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4279454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8858"/>
              </p:ext>
            </p:extLst>
          </p:nvPr>
        </p:nvGraphicFramePr>
        <p:xfrm>
          <a:off x="1007947" y="3653915"/>
          <a:ext cx="699802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4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0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343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253782400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38026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Teknologiateollisuuden henkilöstö Suomessa ja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29047"/>
              </p:ext>
            </p:extLst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fi-FI" dirty="0"/>
              <a:t>Bruttokansantuotteen kasvuennusteita vuodelle 2019 on heikennetty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7586674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06EF95EF-7A40-4D08-8114-75B8438D2B6E}"/>
              </a:ext>
            </a:extLst>
          </p:cNvPr>
          <p:cNvSpPr/>
          <p:nvPr/>
        </p:nvSpPr>
        <p:spPr>
          <a:xfrm>
            <a:off x="3108610" y="4409300"/>
            <a:ext cx="1579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Ennusteajankohta</a:t>
            </a:r>
          </a:p>
        </p:txBody>
      </p:sp>
    </p:spTree>
    <p:extLst>
      <p:ext uri="{BB962C8B-B14F-4D97-AF65-F5344CB8AC3E}">
        <p14:creationId xmlns:p14="http://schemas.microsoft.com/office/powerpoint/2010/main" val="76433982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Teknologiateollisuuden henkilöstörekrytoinnit Suomessa vuosineljänneksittäin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EA5701-EC6C-4600-AA34-C85B6D099F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20691"/>
          </a:xfrm>
        </p:spPr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6C0D3C-D243-43AF-B2DA-0AC78434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54C78E-809B-40CF-A509-7604CA30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73A6E1-FC4C-4B4B-AEDD-C3B7D175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034AD98-6E7E-40FD-84B1-94A7929A6C94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1ADC2A2-E38C-44EE-8AE7-5B4E854093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3965510" cy="164690"/>
          </a:xfrm>
        </p:spPr>
        <p:txBody>
          <a:bodyPr/>
          <a:lstStyle/>
          <a:p>
            <a:r>
              <a:rPr lang="fi-FI" dirty="0"/>
              <a:t>Lähde: Teknologiateollisuus ry:n henkilöstötiedustelu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09899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Teknologiateollisuuden henkilöstö tytäryrityksissä ulkomailla maittain vuonna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fi-FI" dirty="0"/>
              <a:t>Suomen vienti on jäänyt kilpailijamaiden vauhdista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B123FE95-1007-494D-8CCA-9FFA37A7DB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668277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B123FE95-1007-494D-8CCA-9FFA37A7D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72862" cy="799177"/>
          </a:xfrm>
        </p:spPr>
        <p:txBody>
          <a:bodyPr/>
          <a:lstStyle/>
          <a:p>
            <a:r>
              <a:rPr lang="fi-FI" dirty="0"/>
              <a:t>Suomi tarvitsee aktiivista talouspolitiikkaa, jotta muiden </a:t>
            </a:r>
            <a:r>
              <a:rPr lang="fi-FI" dirty="0" err="1"/>
              <a:t>euromaiden</a:t>
            </a:r>
            <a:r>
              <a:rPr lang="fi-FI" dirty="0"/>
              <a:t> BKT-etumatka kurotaan kiinni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IMF:n ennuste </a:t>
            </a:r>
            <a:r>
              <a:rPr lang="fi-FI" dirty="0" err="1"/>
              <a:t>euroalueelle</a:t>
            </a:r>
            <a:r>
              <a:rPr lang="fi-FI" dirty="0"/>
              <a:t> huhtikuussa 2019: 1,3 % vuonna 2019, 1,5 % vuonna 2020, 1,5 % vuonna 2021, 1,5 % vuonna 2022, 1,4 % vuonna 2023</a:t>
            </a:r>
          </a:p>
          <a:p>
            <a:r>
              <a:rPr lang="fi-FI" dirty="0"/>
              <a:t>Lähde: IMF, </a:t>
            </a:r>
            <a:r>
              <a:rPr lang="fi-FI" dirty="0" err="1"/>
              <a:t>Macrobond</a:t>
            </a:r>
            <a:r>
              <a:rPr lang="fi-FI" dirty="0"/>
              <a:t>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9740810"/>
              </p:ext>
            </p:extLst>
          </p:nvPr>
        </p:nvGraphicFramePr>
        <p:xfrm>
          <a:off x="384175" y="1016526"/>
          <a:ext cx="8385175" cy="362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016526"/>
                        <a:ext cx="8385175" cy="362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0504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81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liikevaihto Suomessa oli noin 77 miljardia euroa vuonna 2018                 </a:t>
            </a:r>
            <a:r>
              <a:rPr lang="fi-FI" sz="1400" b="0" dirty="0"/>
              <a:t>Kasvusta noin puolet oli tuottajahintojen nousua, puolet volyymikasvua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9B9F3D3-B3FB-4922-A846-4CD36D9D0F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947887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C9B9F3D3-B3FB-4922-A846-4CD36D9D0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5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96996952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71955"/>
              </p:ext>
            </p:extLst>
          </p:nvPr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01114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4448042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70909"/>
              </p:ext>
            </p:extLst>
          </p:nvPr>
        </p:nvGraphicFramePr>
        <p:xfrm>
          <a:off x="958257" y="3618566"/>
          <a:ext cx="71129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66951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61665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25163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saamat tarjouspyynnöt Suomessa*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huhtikuu 2019.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24703980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62008"/>
              </p:ext>
            </p:extLst>
          </p:nvPr>
        </p:nvGraphicFramePr>
        <p:xfrm>
          <a:off x="813541" y="2463439"/>
          <a:ext cx="7958981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24.4.2019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215141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8879"/>
              </p:ext>
            </p:extLst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5670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5.xml><?xml version="1.0" encoding="utf-8"?>
<a:theme xmlns:a="http://schemas.openxmlformats.org/drawingml/2006/main" name="2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4611</TotalTime>
  <Words>1149</Words>
  <Application>Microsoft Office PowerPoint</Application>
  <PresentationFormat>Näytössä katseltava esitys (16:9)</PresentationFormat>
  <Paragraphs>408</Paragraphs>
  <Slides>22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4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Teknologiateollisuus_masterdia</vt:lpstr>
      <vt:lpstr>8_Teknologiateollisuus_masterdia</vt:lpstr>
      <vt:lpstr>1_Teknologiateollisuus_masterdia</vt:lpstr>
      <vt:lpstr>22_Teknologiateollisuus_masterdia</vt:lpstr>
      <vt:lpstr>23_Teknologiateollisuus_masterdia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Emaus Katriina</cp:lastModifiedBy>
  <cp:revision>446</cp:revision>
  <cp:lastPrinted>2019-01-21T10:39:44Z</cp:lastPrinted>
  <dcterms:created xsi:type="dcterms:W3CDTF">2016-09-05T10:47:53Z</dcterms:created>
  <dcterms:modified xsi:type="dcterms:W3CDTF">2019-04-24T06:48:37Z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