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4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  <p:sldMasterId id="2147483739" r:id="rId3"/>
    <p:sldMasterId id="2147484339" r:id="rId4"/>
    <p:sldMasterId id="2147484371" r:id="rId5"/>
  </p:sldMasterIdLst>
  <p:notesMasterIdLst>
    <p:notesMasterId r:id="rId26"/>
  </p:notesMasterIdLst>
  <p:handoutMasterIdLst>
    <p:handoutMasterId r:id="rId27"/>
  </p:handoutMasterIdLst>
  <p:sldIdLst>
    <p:sldId id="475" r:id="rId6"/>
    <p:sldId id="476" r:id="rId7"/>
    <p:sldId id="477" r:id="rId8"/>
    <p:sldId id="478" r:id="rId9"/>
    <p:sldId id="479" r:id="rId10"/>
    <p:sldId id="480" r:id="rId11"/>
    <p:sldId id="469" r:id="rId12"/>
    <p:sldId id="481" r:id="rId13"/>
    <p:sldId id="458" r:id="rId14"/>
    <p:sldId id="459" r:id="rId15"/>
    <p:sldId id="390" r:id="rId16"/>
    <p:sldId id="391" r:id="rId17"/>
    <p:sldId id="392" r:id="rId18"/>
    <p:sldId id="393" r:id="rId19"/>
    <p:sldId id="403" r:id="rId20"/>
    <p:sldId id="474" r:id="rId21"/>
    <p:sldId id="394" r:id="rId22"/>
    <p:sldId id="395" r:id="rId23"/>
    <p:sldId id="396" r:id="rId24"/>
    <p:sldId id="397" r:id="rId25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538"/>
    <a:srgbClr val="0ACFCF"/>
    <a:srgbClr val="216657"/>
    <a:srgbClr val="333333"/>
    <a:srgbClr val="24215C"/>
    <a:srgbClr val="736B2B"/>
    <a:srgbClr val="542B1F"/>
    <a:srgbClr val="2B4D24"/>
    <a:srgbClr val="73214F"/>
    <a:srgbClr val="05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 preferSingleView="1">
    <p:restoredLeft sz="15987" autoAdjust="0"/>
    <p:restoredTop sz="90909" autoAdjust="0"/>
  </p:normalViewPr>
  <p:slideViewPr>
    <p:cSldViewPr showGuides="1">
      <p:cViewPr varScale="1">
        <p:scale>
          <a:sx n="216" d="100"/>
          <a:sy n="216" d="100"/>
        </p:scale>
        <p:origin x="406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1" d="100"/>
          <a:sy n="61" d="100"/>
        </p:scale>
        <p:origin x="3254" y="48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8068694350567E-2"/>
          <c:y val="3.5328973864015109E-2"/>
          <c:w val="0.8806648791400906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tavaravienti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Taul1!$A$2:$A$133</c:f>
              <c:numCache>
                <c:formatCode>General</c:formatCode>
                <c:ptCount val="132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  <c:pt idx="108">
                  <c:v>2017</c:v>
                </c:pt>
                <c:pt idx="120">
                  <c:v>2018</c:v>
                </c:pt>
              </c:numCache>
            </c:numRef>
          </c:cat>
          <c:val>
            <c:numRef>
              <c:f>Taul1!$B$2:$B$133</c:f>
              <c:numCache>
                <c:formatCode>General</c:formatCode>
                <c:ptCount val="132"/>
                <c:pt idx="0">
                  <c:v>5268.9459999999999</c:v>
                </c:pt>
                <c:pt idx="1">
                  <c:v>5573.3789999999999</c:v>
                </c:pt>
                <c:pt idx="2">
                  <c:v>5590.6490000000003</c:v>
                </c:pt>
                <c:pt idx="3">
                  <c:v>6451.134</c:v>
                </c:pt>
                <c:pt idx="4">
                  <c:v>5835.66</c:v>
                </c:pt>
                <c:pt idx="5">
                  <c:v>5809.0559999999996</c:v>
                </c:pt>
                <c:pt idx="6">
                  <c:v>5457.9290000000001</c:v>
                </c:pt>
                <c:pt idx="7">
                  <c:v>5067.6719999999996</c:v>
                </c:pt>
                <c:pt idx="8">
                  <c:v>5714.6949999999997</c:v>
                </c:pt>
                <c:pt idx="9">
                  <c:v>5797.8980000000001</c:v>
                </c:pt>
                <c:pt idx="10">
                  <c:v>4810.05</c:v>
                </c:pt>
                <c:pt idx="11">
                  <c:v>4203.1509999999998</c:v>
                </c:pt>
                <c:pt idx="12">
                  <c:v>3408.6469999999999</c:v>
                </c:pt>
                <c:pt idx="13">
                  <c:v>3603.38</c:v>
                </c:pt>
                <c:pt idx="14">
                  <c:v>3858.933</c:v>
                </c:pt>
                <c:pt idx="15">
                  <c:v>4052.4520000000002</c:v>
                </c:pt>
                <c:pt idx="16">
                  <c:v>3474.0720000000001</c:v>
                </c:pt>
                <c:pt idx="17">
                  <c:v>3751.8580000000002</c:v>
                </c:pt>
                <c:pt idx="18">
                  <c:v>3512.02</c:v>
                </c:pt>
                <c:pt idx="19">
                  <c:v>3180.2950000000001</c:v>
                </c:pt>
                <c:pt idx="20">
                  <c:v>3738.1970000000001</c:v>
                </c:pt>
                <c:pt idx="21">
                  <c:v>5062.0630000000001</c:v>
                </c:pt>
                <c:pt idx="22">
                  <c:v>3844.5</c:v>
                </c:pt>
                <c:pt idx="23">
                  <c:v>3576.9929999999999</c:v>
                </c:pt>
                <c:pt idx="24">
                  <c:v>3242.7280000000001</c:v>
                </c:pt>
                <c:pt idx="25">
                  <c:v>3479.3270000000002</c:v>
                </c:pt>
                <c:pt idx="26">
                  <c:v>3717.1889999999999</c:v>
                </c:pt>
                <c:pt idx="27">
                  <c:v>4314.4440000000004</c:v>
                </c:pt>
                <c:pt idx="28">
                  <c:v>4227.7650000000003</c:v>
                </c:pt>
                <c:pt idx="29">
                  <c:v>4821.1350000000002</c:v>
                </c:pt>
                <c:pt idx="30">
                  <c:v>4096.7240000000002</c:v>
                </c:pt>
                <c:pt idx="31">
                  <c:v>4247.7539999999999</c:v>
                </c:pt>
                <c:pt idx="32">
                  <c:v>4758.8440000000001</c:v>
                </c:pt>
                <c:pt idx="33">
                  <c:v>5880.9859999999999</c:v>
                </c:pt>
                <c:pt idx="34">
                  <c:v>4836.46</c:v>
                </c:pt>
                <c:pt idx="35">
                  <c:v>4815.2309999999998</c:v>
                </c:pt>
                <c:pt idx="36">
                  <c:v>4530.982</c:v>
                </c:pt>
                <c:pt idx="37">
                  <c:v>4392.22</c:v>
                </c:pt>
                <c:pt idx="38">
                  <c:v>5180.2460000000001</c:v>
                </c:pt>
                <c:pt idx="39">
                  <c:v>4601.9449999999997</c:v>
                </c:pt>
                <c:pt idx="40">
                  <c:v>5031.0630000000001</c:v>
                </c:pt>
                <c:pt idx="41">
                  <c:v>4908.6809999999996</c:v>
                </c:pt>
                <c:pt idx="42">
                  <c:v>4416.9399999999996</c:v>
                </c:pt>
                <c:pt idx="43">
                  <c:v>4680.3440000000001</c:v>
                </c:pt>
                <c:pt idx="44">
                  <c:v>4977.4080000000004</c:v>
                </c:pt>
                <c:pt idx="45">
                  <c:v>4439.0780000000004</c:v>
                </c:pt>
                <c:pt idx="46">
                  <c:v>4965.393</c:v>
                </c:pt>
                <c:pt idx="47">
                  <c:v>4730.902</c:v>
                </c:pt>
                <c:pt idx="48">
                  <c:v>4521.1059999999998</c:v>
                </c:pt>
                <c:pt idx="49">
                  <c:v>4448.6350000000002</c:v>
                </c:pt>
                <c:pt idx="50">
                  <c:v>5306.8130000000001</c:v>
                </c:pt>
                <c:pt idx="51">
                  <c:v>4723.2969999999996</c:v>
                </c:pt>
                <c:pt idx="52">
                  <c:v>4960.2420000000002</c:v>
                </c:pt>
                <c:pt idx="53">
                  <c:v>4730.4470000000001</c:v>
                </c:pt>
                <c:pt idx="54">
                  <c:v>4548.1499999999996</c:v>
                </c:pt>
                <c:pt idx="55">
                  <c:v>4952.6629999999996</c:v>
                </c:pt>
                <c:pt idx="56">
                  <c:v>4634.6239999999998</c:v>
                </c:pt>
                <c:pt idx="57">
                  <c:v>5010.0050000000001</c:v>
                </c:pt>
                <c:pt idx="58">
                  <c:v>4935.799</c:v>
                </c:pt>
                <c:pt idx="59">
                  <c:v>4106.2579999999998</c:v>
                </c:pt>
                <c:pt idx="60">
                  <c:v>4784.0529999999999</c:v>
                </c:pt>
                <c:pt idx="61">
                  <c:v>4361.87</c:v>
                </c:pt>
                <c:pt idx="62">
                  <c:v>4694.1109999999999</c:v>
                </c:pt>
                <c:pt idx="63">
                  <c:v>4907.8440000000001</c:v>
                </c:pt>
                <c:pt idx="64">
                  <c:v>4714.482</c:v>
                </c:pt>
                <c:pt idx="65">
                  <c:v>4537.0460000000003</c:v>
                </c:pt>
                <c:pt idx="66">
                  <c:v>4480.174</c:v>
                </c:pt>
                <c:pt idx="67">
                  <c:v>4427.6499999999996</c:v>
                </c:pt>
                <c:pt idx="68">
                  <c:v>4683.107</c:v>
                </c:pt>
                <c:pt idx="69">
                  <c:v>5210.4489999999996</c:v>
                </c:pt>
                <c:pt idx="70">
                  <c:v>4765.4319999999998</c:v>
                </c:pt>
                <c:pt idx="71">
                  <c:v>4481.3320000000003</c:v>
                </c:pt>
                <c:pt idx="72">
                  <c:v>4371.5479999999998</c:v>
                </c:pt>
                <c:pt idx="73">
                  <c:v>4311.8590000000004</c:v>
                </c:pt>
                <c:pt idx="74">
                  <c:v>4567.9459999999999</c:v>
                </c:pt>
                <c:pt idx="75">
                  <c:v>4727.2550000000001</c:v>
                </c:pt>
                <c:pt idx="76">
                  <c:v>5169.2309999999998</c:v>
                </c:pt>
                <c:pt idx="77">
                  <c:v>4690.3850000000002</c:v>
                </c:pt>
                <c:pt idx="78">
                  <c:v>4426.5410000000002</c:v>
                </c:pt>
                <c:pt idx="79">
                  <c:v>4208.4650000000001</c:v>
                </c:pt>
                <c:pt idx="80">
                  <c:v>5194.5529999999999</c:v>
                </c:pt>
                <c:pt idx="81">
                  <c:v>5104.5050000000001</c:v>
                </c:pt>
                <c:pt idx="82">
                  <c:v>4520.5069999999996</c:v>
                </c:pt>
                <c:pt idx="83">
                  <c:v>4680.4949999999999</c:v>
                </c:pt>
                <c:pt idx="84">
                  <c:v>3942.6460000000002</c:v>
                </c:pt>
                <c:pt idx="85">
                  <c:v>4180.549</c:v>
                </c:pt>
                <c:pt idx="86">
                  <c:v>4873.9520000000002</c:v>
                </c:pt>
                <c:pt idx="87">
                  <c:v>4802.7889999999998</c:v>
                </c:pt>
                <c:pt idx="88">
                  <c:v>4618.1509999999998</c:v>
                </c:pt>
                <c:pt idx="89">
                  <c:v>4686.5870000000004</c:v>
                </c:pt>
                <c:pt idx="90">
                  <c:v>4482.8890000000001</c:v>
                </c:pt>
                <c:pt idx="91">
                  <c:v>4012.7109999999998</c:v>
                </c:pt>
                <c:pt idx="92">
                  <c:v>4556.3209999999999</c:v>
                </c:pt>
                <c:pt idx="93">
                  <c:v>4767.4129999999996</c:v>
                </c:pt>
                <c:pt idx="94">
                  <c:v>4340.2439999999997</c:v>
                </c:pt>
                <c:pt idx="95">
                  <c:v>4615.8620000000001</c:v>
                </c:pt>
                <c:pt idx="96">
                  <c:v>3582.1880000000001</c:v>
                </c:pt>
                <c:pt idx="97">
                  <c:v>4117.5169999999998</c:v>
                </c:pt>
                <c:pt idx="98">
                  <c:v>4448.9390000000003</c:v>
                </c:pt>
                <c:pt idx="99">
                  <c:v>4321.598</c:v>
                </c:pt>
                <c:pt idx="100">
                  <c:v>4364.9170000000004</c:v>
                </c:pt>
                <c:pt idx="101">
                  <c:v>4965.7910000000002</c:v>
                </c:pt>
                <c:pt idx="102">
                  <c:v>3913.0610000000001</c:v>
                </c:pt>
                <c:pt idx="103">
                  <c:v>3992.8620000000001</c:v>
                </c:pt>
                <c:pt idx="104">
                  <c:v>4570.2820000000002</c:v>
                </c:pt>
                <c:pt idx="105">
                  <c:v>4532.9070000000002</c:v>
                </c:pt>
                <c:pt idx="106">
                  <c:v>4565.549</c:v>
                </c:pt>
                <c:pt idx="107">
                  <c:v>4502.5349999999999</c:v>
                </c:pt>
                <c:pt idx="108">
                  <c:v>4630</c:v>
                </c:pt>
                <c:pt idx="109">
                  <c:v>4375</c:v>
                </c:pt>
                <c:pt idx="110">
                  <c:v>5460</c:v>
                </c:pt>
                <c:pt idx="111">
                  <c:v>4560</c:v>
                </c:pt>
                <c:pt idx="112">
                  <c:v>5605</c:v>
                </c:pt>
                <c:pt idx="113">
                  <c:v>5135</c:v>
                </c:pt>
                <c:pt idx="114">
                  <c:v>4735</c:v>
                </c:pt>
                <c:pt idx="115">
                  <c:v>4750</c:v>
                </c:pt>
                <c:pt idx="116">
                  <c:v>5000</c:v>
                </c:pt>
                <c:pt idx="117">
                  <c:v>5335</c:v>
                </c:pt>
                <c:pt idx="118">
                  <c:v>5265</c:v>
                </c:pt>
                <c:pt idx="119">
                  <c:v>4745</c:v>
                </c:pt>
                <c:pt idx="120">
                  <c:v>5200</c:v>
                </c:pt>
                <c:pt idx="121">
                  <c:v>4770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132-95C4-22544FFF4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235424"/>
        <c:axId val="412235816"/>
      </c:lineChart>
      <c:catAx>
        <c:axId val="41223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/>
        </c:spPr>
        <c:txPr>
          <a:bodyPr rot="60000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816"/>
        <c:crossesAt val="0"/>
        <c:auto val="1"/>
        <c:lblAlgn val="ctr"/>
        <c:lblOffset val="100"/>
        <c:tickMarkSkip val="12"/>
        <c:noMultiLvlLbl val="0"/>
      </c:catAx>
      <c:valAx>
        <c:axId val="412235816"/>
        <c:scaling>
          <c:orientation val="minMax"/>
          <c:max val="7000"/>
          <c:min val="250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424"/>
        <c:crosses val="autoZero"/>
        <c:crossBetween val="between"/>
        <c:majorUnit val="500"/>
        <c:min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4221.87</c:v>
                </c:pt>
                <c:pt idx="2">
                  <c:v>3512.13</c:v>
                </c:pt>
                <c:pt idx="3">
                  <c:v>4070.88</c:v>
                </c:pt>
                <c:pt idx="4">
                  <c:v>2014.72</c:v>
                </c:pt>
                <c:pt idx="5">
                  <c:v>1693.33</c:v>
                </c:pt>
                <c:pt idx="6">
                  <c:v>1573.76</c:v>
                </c:pt>
                <c:pt idx="7">
                  <c:v>1834.82</c:v>
                </c:pt>
                <c:pt idx="8">
                  <c:v>2274.69</c:v>
                </c:pt>
                <c:pt idx="9">
                  <c:v>1983.36</c:v>
                </c:pt>
                <c:pt idx="10">
                  <c:v>2430.44</c:v>
                </c:pt>
                <c:pt idx="11">
                  <c:v>2249.5300000000002</c:v>
                </c:pt>
                <c:pt idx="12">
                  <c:v>2998.47</c:v>
                </c:pt>
                <c:pt idx="13">
                  <c:v>3103.23</c:v>
                </c:pt>
                <c:pt idx="14">
                  <c:v>3992.17</c:v>
                </c:pt>
                <c:pt idx="15">
                  <c:v>3004.65</c:v>
                </c:pt>
                <c:pt idx="16">
                  <c:v>3518.59</c:v>
                </c:pt>
                <c:pt idx="17">
                  <c:v>3324.79</c:v>
                </c:pt>
                <c:pt idx="18">
                  <c:v>3168.31</c:v>
                </c:pt>
                <c:pt idx="19">
                  <c:v>2897.89</c:v>
                </c:pt>
                <c:pt idx="20">
                  <c:v>3608.75</c:v>
                </c:pt>
                <c:pt idx="21">
                  <c:v>2907.6</c:v>
                </c:pt>
                <c:pt idx="22">
                  <c:v>3113.47</c:v>
                </c:pt>
                <c:pt idx="23">
                  <c:v>2932.94</c:v>
                </c:pt>
                <c:pt idx="24">
                  <c:v>2906.84</c:v>
                </c:pt>
                <c:pt idx="25">
                  <c:v>3559.32</c:v>
                </c:pt>
                <c:pt idx="26">
                  <c:v>3788.79</c:v>
                </c:pt>
                <c:pt idx="27">
                  <c:v>4363.1899999999996</c:v>
                </c:pt>
                <c:pt idx="28">
                  <c:v>3584.17</c:v>
                </c:pt>
                <c:pt idx="29">
                  <c:v>3223.53</c:v>
                </c:pt>
                <c:pt idx="30">
                  <c:v>5071.25</c:v>
                </c:pt>
                <c:pt idx="31">
                  <c:v>3939.8</c:v>
                </c:pt>
                <c:pt idx="32">
                  <c:v>3610.37</c:v>
                </c:pt>
                <c:pt idx="33">
                  <c:v>3219.9</c:v>
                </c:pt>
                <c:pt idx="34">
                  <c:v>2985.29</c:v>
                </c:pt>
                <c:pt idx="35">
                  <c:v>2884.34</c:v>
                </c:pt>
                <c:pt idx="36">
                  <c:v>3818.25</c:v>
                </c:pt>
                <c:pt idx="37">
                  <c:v>3843.83</c:v>
                </c:pt>
                <c:pt idx="38">
                  <c:v>5634.46</c:v>
                </c:pt>
                <c:pt idx="39">
                  <c:v>3555.54</c:v>
                </c:pt>
                <c:pt idx="40">
                  <c:v>6792.29</c:v>
                </c:pt>
                <c:pt idx="41">
                  <c:v>4230.74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3563.85</c:v>
                </c:pt>
                <c:pt idx="2">
                  <c:v>2838.05</c:v>
                </c:pt>
                <c:pt idx="3">
                  <c:v>3495.18</c:v>
                </c:pt>
                <c:pt idx="4">
                  <c:v>1533.58</c:v>
                </c:pt>
                <c:pt idx="5">
                  <c:v>1310.5899999999999</c:v>
                </c:pt>
                <c:pt idx="6">
                  <c:v>1180.5999999999999</c:v>
                </c:pt>
                <c:pt idx="7">
                  <c:v>1521.6</c:v>
                </c:pt>
                <c:pt idx="8">
                  <c:v>1829.52</c:v>
                </c:pt>
                <c:pt idx="9">
                  <c:v>1594.4</c:v>
                </c:pt>
                <c:pt idx="10">
                  <c:v>1957.25</c:v>
                </c:pt>
                <c:pt idx="11">
                  <c:v>1910.87</c:v>
                </c:pt>
                <c:pt idx="12">
                  <c:v>2264.41</c:v>
                </c:pt>
                <c:pt idx="13">
                  <c:v>2392.0300000000002</c:v>
                </c:pt>
                <c:pt idx="14">
                  <c:v>3245.34</c:v>
                </c:pt>
                <c:pt idx="15">
                  <c:v>2479.31</c:v>
                </c:pt>
                <c:pt idx="16">
                  <c:v>2857.8</c:v>
                </c:pt>
                <c:pt idx="17">
                  <c:v>2687.12</c:v>
                </c:pt>
                <c:pt idx="18">
                  <c:v>2543.12</c:v>
                </c:pt>
                <c:pt idx="19">
                  <c:v>2347.3000000000002</c:v>
                </c:pt>
                <c:pt idx="20">
                  <c:v>3010.06</c:v>
                </c:pt>
                <c:pt idx="21">
                  <c:v>2384.09</c:v>
                </c:pt>
                <c:pt idx="22">
                  <c:v>2435.6999999999998</c:v>
                </c:pt>
                <c:pt idx="23">
                  <c:v>2422.38</c:v>
                </c:pt>
                <c:pt idx="24">
                  <c:v>2341.79</c:v>
                </c:pt>
                <c:pt idx="25">
                  <c:v>2772.92</c:v>
                </c:pt>
                <c:pt idx="26">
                  <c:v>2924.55</c:v>
                </c:pt>
                <c:pt idx="27">
                  <c:v>3248.83</c:v>
                </c:pt>
                <c:pt idx="28">
                  <c:v>2867.14</c:v>
                </c:pt>
                <c:pt idx="29">
                  <c:v>2513.59</c:v>
                </c:pt>
                <c:pt idx="30">
                  <c:v>4098.41</c:v>
                </c:pt>
                <c:pt idx="31">
                  <c:v>3391.62</c:v>
                </c:pt>
                <c:pt idx="32">
                  <c:v>2813.05</c:v>
                </c:pt>
                <c:pt idx="33">
                  <c:v>2401.04</c:v>
                </c:pt>
                <c:pt idx="34">
                  <c:v>2256.65</c:v>
                </c:pt>
                <c:pt idx="35">
                  <c:v>2253.3200000000002</c:v>
                </c:pt>
                <c:pt idx="36">
                  <c:v>2848.85</c:v>
                </c:pt>
                <c:pt idx="37">
                  <c:v>3139.83</c:v>
                </c:pt>
                <c:pt idx="38">
                  <c:v>4901.1899999999996</c:v>
                </c:pt>
                <c:pt idx="39">
                  <c:v>2909.57</c:v>
                </c:pt>
                <c:pt idx="40">
                  <c:v>5642.79</c:v>
                </c:pt>
                <c:pt idx="41">
                  <c:v>3260.47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658.02</c:v>
                </c:pt>
                <c:pt idx="2">
                  <c:v>674.08</c:v>
                </c:pt>
                <c:pt idx="3">
                  <c:v>575.70000000000005</c:v>
                </c:pt>
                <c:pt idx="4">
                  <c:v>481.14</c:v>
                </c:pt>
                <c:pt idx="5">
                  <c:v>382.75</c:v>
                </c:pt>
                <c:pt idx="6">
                  <c:v>393.15</c:v>
                </c:pt>
                <c:pt idx="7">
                  <c:v>313.23</c:v>
                </c:pt>
                <c:pt idx="8">
                  <c:v>445.17</c:v>
                </c:pt>
                <c:pt idx="9">
                  <c:v>388.96</c:v>
                </c:pt>
                <c:pt idx="10">
                  <c:v>473.18</c:v>
                </c:pt>
                <c:pt idx="11">
                  <c:v>338.66</c:v>
                </c:pt>
                <c:pt idx="12">
                  <c:v>734.06</c:v>
                </c:pt>
                <c:pt idx="13">
                  <c:v>711.2</c:v>
                </c:pt>
                <c:pt idx="14">
                  <c:v>746.84</c:v>
                </c:pt>
                <c:pt idx="15">
                  <c:v>525.34</c:v>
                </c:pt>
                <c:pt idx="16">
                  <c:v>660.8</c:v>
                </c:pt>
                <c:pt idx="17">
                  <c:v>637.67999999999995</c:v>
                </c:pt>
                <c:pt idx="18">
                  <c:v>625.19000000000005</c:v>
                </c:pt>
                <c:pt idx="19">
                  <c:v>550.59</c:v>
                </c:pt>
                <c:pt idx="20">
                  <c:v>598.69000000000005</c:v>
                </c:pt>
                <c:pt idx="21">
                  <c:v>523.51</c:v>
                </c:pt>
                <c:pt idx="22">
                  <c:v>677.76</c:v>
                </c:pt>
                <c:pt idx="23">
                  <c:v>510.57</c:v>
                </c:pt>
                <c:pt idx="24">
                  <c:v>565.05999999999995</c:v>
                </c:pt>
                <c:pt idx="25">
                  <c:v>786.4</c:v>
                </c:pt>
                <c:pt idx="26">
                  <c:v>864.24</c:v>
                </c:pt>
                <c:pt idx="27">
                  <c:v>1114.3599999999999</c:v>
                </c:pt>
                <c:pt idx="28">
                  <c:v>717.03</c:v>
                </c:pt>
                <c:pt idx="29">
                  <c:v>709.95</c:v>
                </c:pt>
                <c:pt idx="30">
                  <c:v>972.84</c:v>
                </c:pt>
                <c:pt idx="31">
                  <c:v>548.17999999999995</c:v>
                </c:pt>
                <c:pt idx="32">
                  <c:v>797.33</c:v>
                </c:pt>
                <c:pt idx="33">
                  <c:v>818.86</c:v>
                </c:pt>
                <c:pt idx="34">
                  <c:v>728.65</c:v>
                </c:pt>
                <c:pt idx="35">
                  <c:v>631.02</c:v>
                </c:pt>
                <c:pt idx="36">
                  <c:v>969.39</c:v>
                </c:pt>
                <c:pt idx="37">
                  <c:v>704.01</c:v>
                </c:pt>
                <c:pt idx="38">
                  <c:v>733.27</c:v>
                </c:pt>
                <c:pt idx="39">
                  <c:v>645.97</c:v>
                </c:pt>
                <c:pt idx="40">
                  <c:v>1149.5</c:v>
                </c:pt>
                <c:pt idx="41">
                  <c:v>970.27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2147.5</c:v>
                </c:pt>
                <c:pt idx="1">
                  <c:v>2001.9</c:v>
                </c:pt>
                <c:pt idx="2">
                  <c:v>1885.4</c:v>
                </c:pt>
                <c:pt idx="3">
                  <c:v>1860.7</c:v>
                </c:pt>
                <c:pt idx="4">
                  <c:v>1623.2</c:v>
                </c:pt>
                <c:pt idx="5">
                  <c:v>1538</c:v>
                </c:pt>
                <c:pt idx="6">
                  <c:v>1344</c:v>
                </c:pt>
                <c:pt idx="7">
                  <c:v>1292.3</c:v>
                </c:pt>
                <c:pt idx="8">
                  <c:v>1271.2</c:v>
                </c:pt>
                <c:pt idx="9">
                  <c:v>1230.4000000000001</c:v>
                </c:pt>
                <c:pt idx="10">
                  <c:v>1327.5</c:v>
                </c:pt>
                <c:pt idx="11">
                  <c:v>1153.9000000000001</c:v>
                </c:pt>
                <c:pt idx="12">
                  <c:v>1465</c:v>
                </c:pt>
                <c:pt idx="13">
                  <c:v>1833.6</c:v>
                </c:pt>
                <c:pt idx="14">
                  <c:v>2031</c:v>
                </c:pt>
                <c:pt idx="15">
                  <c:v>1970.3</c:v>
                </c:pt>
                <c:pt idx="16">
                  <c:v>1840.3</c:v>
                </c:pt>
                <c:pt idx="17">
                  <c:v>1903.9</c:v>
                </c:pt>
                <c:pt idx="18">
                  <c:v>2178.1</c:v>
                </c:pt>
                <c:pt idx="19">
                  <c:v>1751.3</c:v>
                </c:pt>
                <c:pt idx="20">
                  <c:v>1765.3</c:v>
                </c:pt>
                <c:pt idx="21">
                  <c:v>1554.8</c:v>
                </c:pt>
                <c:pt idx="22">
                  <c:v>1671.3</c:v>
                </c:pt>
                <c:pt idx="23">
                  <c:v>1685.1</c:v>
                </c:pt>
                <c:pt idx="24">
                  <c:v>1491</c:v>
                </c:pt>
                <c:pt idx="25">
                  <c:v>1695.2</c:v>
                </c:pt>
                <c:pt idx="26">
                  <c:v>1794.1</c:v>
                </c:pt>
                <c:pt idx="27">
                  <c:v>2276</c:v>
                </c:pt>
                <c:pt idx="28">
                  <c:v>2352.9</c:v>
                </c:pt>
                <c:pt idx="29">
                  <c:v>2455.8000000000002</c:v>
                </c:pt>
                <c:pt idx="30">
                  <c:v>2588.9</c:v>
                </c:pt>
                <c:pt idx="31">
                  <c:v>2360.9</c:v>
                </c:pt>
                <c:pt idx="32">
                  <c:v>2376.6</c:v>
                </c:pt>
                <c:pt idx="33">
                  <c:v>2519.4</c:v>
                </c:pt>
                <c:pt idx="34">
                  <c:v>2421.6999999999998</c:v>
                </c:pt>
                <c:pt idx="35">
                  <c:v>2133.4</c:v>
                </c:pt>
                <c:pt idx="36">
                  <c:v>2225.6</c:v>
                </c:pt>
                <c:pt idx="37">
                  <c:v>2216.8000000000002</c:v>
                </c:pt>
                <c:pt idx="38">
                  <c:v>2214.9</c:v>
                </c:pt>
                <c:pt idx="39">
                  <c:v>2003</c:v>
                </c:pt>
                <c:pt idx="40">
                  <c:v>2223</c:v>
                </c:pt>
                <c:pt idx="41">
                  <c:v>2607.4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Sheet1!$A$2:$A$43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11273.1</c:v>
                </c:pt>
                <c:pt idx="1">
                  <c:v>12089</c:v>
                </c:pt>
                <c:pt idx="2">
                  <c:v>11907</c:v>
                </c:pt>
                <c:pt idx="3">
                  <c:v>12898.6</c:v>
                </c:pt>
                <c:pt idx="4">
                  <c:v>11366.3</c:v>
                </c:pt>
                <c:pt idx="5">
                  <c:v>10148.6</c:v>
                </c:pt>
                <c:pt idx="6">
                  <c:v>8844.7000000000007</c:v>
                </c:pt>
                <c:pt idx="7">
                  <c:v>8574.6</c:v>
                </c:pt>
                <c:pt idx="8">
                  <c:v>7335.3</c:v>
                </c:pt>
                <c:pt idx="9">
                  <c:v>7050.9</c:v>
                </c:pt>
                <c:pt idx="10">
                  <c:v>7056.3</c:v>
                </c:pt>
                <c:pt idx="11">
                  <c:v>6985.5</c:v>
                </c:pt>
                <c:pt idx="12">
                  <c:v>6026.1</c:v>
                </c:pt>
                <c:pt idx="13">
                  <c:v>6046.9</c:v>
                </c:pt>
                <c:pt idx="14">
                  <c:v>6817.7</c:v>
                </c:pt>
                <c:pt idx="15">
                  <c:v>7174.5</c:v>
                </c:pt>
                <c:pt idx="16">
                  <c:v>7223.6</c:v>
                </c:pt>
                <c:pt idx="17">
                  <c:v>7316</c:v>
                </c:pt>
                <c:pt idx="18">
                  <c:v>6952.7</c:v>
                </c:pt>
                <c:pt idx="19">
                  <c:v>6660.8</c:v>
                </c:pt>
                <c:pt idx="20">
                  <c:v>6975.5</c:v>
                </c:pt>
                <c:pt idx="21">
                  <c:v>7233.3</c:v>
                </c:pt>
                <c:pt idx="22">
                  <c:v>6980.6</c:v>
                </c:pt>
                <c:pt idx="23">
                  <c:v>7018.2</c:v>
                </c:pt>
                <c:pt idx="24">
                  <c:v>6357.7</c:v>
                </c:pt>
                <c:pt idx="25">
                  <c:v>6900.8</c:v>
                </c:pt>
                <c:pt idx="26">
                  <c:v>6927</c:v>
                </c:pt>
                <c:pt idx="27">
                  <c:v>7536.7</c:v>
                </c:pt>
                <c:pt idx="28">
                  <c:v>7626.5</c:v>
                </c:pt>
                <c:pt idx="29">
                  <c:v>7849.1</c:v>
                </c:pt>
                <c:pt idx="30">
                  <c:v>8803.9</c:v>
                </c:pt>
                <c:pt idx="31">
                  <c:v>9809.7000000000007</c:v>
                </c:pt>
                <c:pt idx="32">
                  <c:v>9931.2999999999993</c:v>
                </c:pt>
                <c:pt idx="33">
                  <c:v>10109.1</c:v>
                </c:pt>
                <c:pt idx="34">
                  <c:v>9179.9</c:v>
                </c:pt>
                <c:pt idx="35">
                  <c:v>9569.9</c:v>
                </c:pt>
                <c:pt idx="36">
                  <c:v>9546.1</c:v>
                </c:pt>
                <c:pt idx="37">
                  <c:v>10268.799999999999</c:v>
                </c:pt>
                <c:pt idx="38">
                  <c:v>12017.1</c:v>
                </c:pt>
                <c:pt idx="39">
                  <c:v>12287.2</c:v>
                </c:pt>
                <c:pt idx="40">
                  <c:v>14250.3</c:v>
                </c:pt>
                <c:pt idx="41">
                  <c:v>14016.9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1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5751975951927688"/>
          <c:h val="0.35535770873475608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136.76</c:v>
                </c:pt>
                <c:pt idx="2">
                  <c:v>125.84</c:v>
                </c:pt>
                <c:pt idx="3">
                  <c:v>114.93</c:v>
                </c:pt>
                <c:pt idx="4">
                  <c:v>109.33</c:v>
                </c:pt>
                <c:pt idx="5">
                  <c:v>103.72</c:v>
                </c:pt>
                <c:pt idx="6">
                  <c:v>96.19</c:v>
                </c:pt>
                <c:pt idx="7">
                  <c:v>88.65</c:v>
                </c:pt>
                <c:pt idx="8">
                  <c:v>91.64</c:v>
                </c:pt>
                <c:pt idx="9">
                  <c:v>94.64</c:v>
                </c:pt>
                <c:pt idx="10">
                  <c:v>97.37</c:v>
                </c:pt>
                <c:pt idx="11">
                  <c:v>100.1</c:v>
                </c:pt>
                <c:pt idx="12">
                  <c:v>133.94</c:v>
                </c:pt>
                <c:pt idx="13">
                  <c:v>159.82</c:v>
                </c:pt>
                <c:pt idx="14">
                  <c:v>135.35</c:v>
                </c:pt>
                <c:pt idx="15">
                  <c:v>138.6</c:v>
                </c:pt>
                <c:pt idx="16">
                  <c:v>175.21</c:v>
                </c:pt>
                <c:pt idx="17">
                  <c:v>180.74</c:v>
                </c:pt>
                <c:pt idx="18">
                  <c:v>216.03</c:v>
                </c:pt>
                <c:pt idx="19">
                  <c:v>132.72999999999999</c:v>
                </c:pt>
                <c:pt idx="20">
                  <c:v>147.69999999999999</c:v>
                </c:pt>
                <c:pt idx="21">
                  <c:v>168.65</c:v>
                </c:pt>
                <c:pt idx="22">
                  <c:v>151.19999999999999</c:v>
                </c:pt>
                <c:pt idx="23">
                  <c:v>139.33000000000001</c:v>
                </c:pt>
                <c:pt idx="24">
                  <c:v>176.52</c:v>
                </c:pt>
                <c:pt idx="25">
                  <c:v>179.81</c:v>
                </c:pt>
                <c:pt idx="26">
                  <c:v>176.88</c:v>
                </c:pt>
                <c:pt idx="27">
                  <c:v>133.41</c:v>
                </c:pt>
                <c:pt idx="28">
                  <c:v>213.36</c:v>
                </c:pt>
                <c:pt idx="29">
                  <c:v>181.25</c:v>
                </c:pt>
                <c:pt idx="30">
                  <c:v>206.57</c:v>
                </c:pt>
                <c:pt idx="31">
                  <c:v>145.46</c:v>
                </c:pt>
                <c:pt idx="32">
                  <c:v>183.33</c:v>
                </c:pt>
                <c:pt idx="33">
                  <c:v>203.6</c:v>
                </c:pt>
                <c:pt idx="34">
                  <c:v>194.72</c:v>
                </c:pt>
                <c:pt idx="35">
                  <c:v>232.99</c:v>
                </c:pt>
                <c:pt idx="36">
                  <c:v>205.86</c:v>
                </c:pt>
                <c:pt idx="37">
                  <c:v>222.11</c:v>
                </c:pt>
                <c:pt idx="38">
                  <c:v>205.27</c:v>
                </c:pt>
                <c:pt idx="39">
                  <c:v>171.67</c:v>
                </c:pt>
                <c:pt idx="40">
                  <c:v>239.49</c:v>
                </c:pt>
                <c:pt idx="41">
                  <c:v>306.64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52.25</c:v>
                </c:pt>
                <c:pt idx="2">
                  <c:v>44.05</c:v>
                </c:pt>
                <c:pt idx="3">
                  <c:v>35.86</c:v>
                </c:pt>
                <c:pt idx="4">
                  <c:v>34.58</c:v>
                </c:pt>
                <c:pt idx="5">
                  <c:v>33.299999999999997</c:v>
                </c:pt>
                <c:pt idx="6">
                  <c:v>30.87</c:v>
                </c:pt>
                <c:pt idx="7">
                  <c:v>28.44</c:v>
                </c:pt>
                <c:pt idx="8">
                  <c:v>28.12</c:v>
                </c:pt>
                <c:pt idx="9">
                  <c:v>27.8</c:v>
                </c:pt>
                <c:pt idx="10">
                  <c:v>29.04</c:v>
                </c:pt>
                <c:pt idx="11">
                  <c:v>30.28</c:v>
                </c:pt>
                <c:pt idx="12">
                  <c:v>19.79</c:v>
                </c:pt>
                <c:pt idx="13">
                  <c:v>36.119999999999997</c:v>
                </c:pt>
                <c:pt idx="14">
                  <c:v>31.16</c:v>
                </c:pt>
                <c:pt idx="15">
                  <c:v>21.76</c:v>
                </c:pt>
                <c:pt idx="16">
                  <c:v>29.4</c:v>
                </c:pt>
                <c:pt idx="17">
                  <c:v>36.78</c:v>
                </c:pt>
                <c:pt idx="18">
                  <c:v>69.95</c:v>
                </c:pt>
                <c:pt idx="19">
                  <c:v>29.16</c:v>
                </c:pt>
                <c:pt idx="20">
                  <c:v>26.17</c:v>
                </c:pt>
                <c:pt idx="21">
                  <c:v>35.07</c:v>
                </c:pt>
                <c:pt idx="22">
                  <c:v>33.97</c:v>
                </c:pt>
                <c:pt idx="23">
                  <c:v>26.32</c:v>
                </c:pt>
                <c:pt idx="24">
                  <c:v>34.130000000000003</c:v>
                </c:pt>
                <c:pt idx="25">
                  <c:v>33.090000000000003</c:v>
                </c:pt>
                <c:pt idx="26">
                  <c:v>42.77</c:v>
                </c:pt>
                <c:pt idx="27">
                  <c:v>28.64</c:v>
                </c:pt>
                <c:pt idx="28">
                  <c:v>39.950000000000003</c:v>
                </c:pt>
                <c:pt idx="29">
                  <c:v>28.79</c:v>
                </c:pt>
                <c:pt idx="30">
                  <c:v>39.61</c:v>
                </c:pt>
                <c:pt idx="31">
                  <c:v>20.88</c:v>
                </c:pt>
                <c:pt idx="32">
                  <c:v>31.91</c:v>
                </c:pt>
                <c:pt idx="33">
                  <c:v>38.22</c:v>
                </c:pt>
                <c:pt idx="34">
                  <c:v>28.71</c:v>
                </c:pt>
                <c:pt idx="35">
                  <c:v>92.46</c:v>
                </c:pt>
                <c:pt idx="36">
                  <c:v>34.9</c:v>
                </c:pt>
                <c:pt idx="37">
                  <c:v>38.29</c:v>
                </c:pt>
                <c:pt idx="38">
                  <c:v>20.18</c:v>
                </c:pt>
                <c:pt idx="39">
                  <c:v>18.579999999999998</c:v>
                </c:pt>
                <c:pt idx="40">
                  <c:v>21.54</c:v>
                </c:pt>
                <c:pt idx="41">
                  <c:v>43.62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84.51</c:v>
                </c:pt>
                <c:pt idx="2">
                  <c:v>81.790000000000006</c:v>
                </c:pt>
                <c:pt idx="3">
                  <c:v>79.069999999999993</c:v>
                </c:pt>
                <c:pt idx="4">
                  <c:v>74.739999999999995</c:v>
                </c:pt>
                <c:pt idx="5">
                  <c:v>70.42</c:v>
                </c:pt>
                <c:pt idx="6">
                  <c:v>65.31</c:v>
                </c:pt>
                <c:pt idx="7">
                  <c:v>60.21</c:v>
                </c:pt>
                <c:pt idx="8">
                  <c:v>63.52</c:v>
                </c:pt>
                <c:pt idx="9">
                  <c:v>66.84</c:v>
                </c:pt>
                <c:pt idx="10">
                  <c:v>68.33</c:v>
                </c:pt>
                <c:pt idx="11">
                  <c:v>69.819999999999993</c:v>
                </c:pt>
                <c:pt idx="12">
                  <c:v>114.15</c:v>
                </c:pt>
                <c:pt idx="13">
                  <c:v>123.71</c:v>
                </c:pt>
                <c:pt idx="14">
                  <c:v>104.2</c:v>
                </c:pt>
                <c:pt idx="15">
                  <c:v>116.84</c:v>
                </c:pt>
                <c:pt idx="16">
                  <c:v>145.81</c:v>
                </c:pt>
                <c:pt idx="17">
                  <c:v>143.96</c:v>
                </c:pt>
                <c:pt idx="18">
                  <c:v>146.08000000000001</c:v>
                </c:pt>
                <c:pt idx="19">
                  <c:v>103.57</c:v>
                </c:pt>
                <c:pt idx="20">
                  <c:v>121.54</c:v>
                </c:pt>
                <c:pt idx="21">
                  <c:v>133.58000000000001</c:v>
                </c:pt>
                <c:pt idx="22">
                  <c:v>117.23</c:v>
                </c:pt>
                <c:pt idx="23">
                  <c:v>113.01</c:v>
                </c:pt>
                <c:pt idx="24">
                  <c:v>142.38</c:v>
                </c:pt>
                <c:pt idx="25">
                  <c:v>146.72</c:v>
                </c:pt>
                <c:pt idx="26">
                  <c:v>134.11000000000001</c:v>
                </c:pt>
                <c:pt idx="27">
                  <c:v>104.78</c:v>
                </c:pt>
                <c:pt idx="28">
                  <c:v>173.41</c:v>
                </c:pt>
                <c:pt idx="29">
                  <c:v>152.46</c:v>
                </c:pt>
                <c:pt idx="30">
                  <c:v>166.96</c:v>
                </c:pt>
                <c:pt idx="31">
                  <c:v>124.58</c:v>
                </c:pt>
                <c:pt idx="32">
                  <c:v>151.41999999999999</c:v>
                </c:pt>
                <c:pt idx="33">
                  <c:v>165.38</c:v>
                </c:pt>
                <c:pt idx="34">
                  <c:v>166.01</c:v>
                </c:pt>
                <c:pt idx="35">
                  <c:v>140.53</c:v>
                </c:pt>
                <c:pt idx="36">
                  <c:v>170.96</c:v>
                </c:pt>
                <c:pt idx="37">
                  <c:v>183.82</c:v>
                </c:pt>
                <c:pt idx="38">
                  <c:v>185.09</c:v>
                </c:pt>
                <c:pt idx="39">
                  <c:v>153.09</c:v>
                </c:pt>
                <c:pt idx="40">
                  <c:v>217.95</c:v>
                </c:pt>
                <c:pt idx="41">
                  <c:v>263.02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190.9</c:v>
                </c:pt>
                <c:pt idx="1">
                  <c:v>198.7</c:v>
                </c:pt>
                <c:pt idx="2">
                  <c:v>202.1</c:v>
                </c:pt>
                <c:pt idx="3">
                  <c:v>205.5</c:v>
                </c:pt>
                <c:pt idx="4">
                  <c:v>193</c:v>
                </c:pt>
                <c:pt idx="5">
                  <c:v>180.6</c:v>
                </c:pt>
                <c:pt idx="6">
                  <c:v>180</c:v>
                </c:pt>
                <c:pt idx="7">
                  <c:v>179.5</c:v>
                </c:pt>
                <c:pt idx="8">
                  <c:v>178.7</c:v>
                </c:pt>
                <c:pt idx="9">
                  <c:v>177.8</c:v>
                </c:pt>
                <c:pt idx="10">
                  <c:v>177.6</c:v>
                </c:pt>
                <c:pt idx="11">
                  <c:v>177.3</c:v>
                </c:pt>
                <c:pt idx="12">
                  <c:v>196.9</c:v>
                </c:pt>
                <c:pt idx="13">
                  <c:v>216.6</c:v>
                </c:pt>
                <c:pt idx="14">
                  <c:v>226.3</c:v>
                </c:pt>
                <c:pt idx="15">
                  <c:v>235.6</c:v>
                </c:pt>
                <c:pt idx="16">
                  <c:v>223.6</c:v>
                </c:pt>
                <c:pt idx="17">
                  <c:v>239.8</c:v>
                </c:pt>
                <c:pt idx="18">
                  <c:v>280.60000000000002</c:v>
                </c:pt>
                <c:pt idx="19">
                  <c:v>234.6</c:v>
                </c:pt>
                <c:pt idx="20">
                  <c:v>233.3</c:v>
                </c:pt>
                <c:pt idx="21">
                  <c:v>270.3</c:v>
                </c:pt>
                <c:pt idx="22">
                  <c:v>293.8</c:v>
                </c:pt>
                <c:pt idx="23">
                  <c:v>285.39999999999998</c:v>
                </c:pt>
                <c:pt idx="24">
                  <c:v>290.5</c:v>
                </c:pt>
                <c:pt idx="25">
                  <c:v>316.5</c:v>
                </c:pt>
                <c:pt idx="26">
                  <c:v>336.9</c:v>
                </c:pt>
                <c:pt idx="27">
                  <c:v>324.3</c:v>
                </c:pt>
                <c:pt idx="28">
                  <c:v>350.7</c:v>
                </c:pt>
                <c:pt idx="29">
                  <c:v>363.4</c:v>
                </c:pt>
                <c:pt idx="30">
                  <c:v>398.6</c:v>
                </c:pt>
                <c:pt idx="31">
                  <c:v>408.7</c:v>
                </c:pt>
                <c:pt idx="32">
                  <c:v>426.2</c:v>
                </c:pt>
                <c:pt idx="33">
                  <c:v>451.8</c:v>
                </c:pt>
                <c:pt idx="34">
                  <c:v>444.5</c:v>
                </c:pt>
                <c:pt idx="35">
                  <c:v>440.2</c:v>
                </c:pt>
                <c:pt idx="36">
                  <c:v>444</c:v>
                </c:pt>
                <c:pt idx="37">
                  <c:v>454.8</c:v>
                </c:pt>
                <c:pt idx="38">
                  <c:v>461.6</c:v>
                </c:pt>
                <c:pt idx="39">
                  <c:v>467.6</c:v>
                </c:pt>
                <c:pt idx="40">
                  <c:v>526.70000000000005</c:v>
                </c:pt>
                <c:pt idx="41">
                  <c:v>594.70000000000005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Sheet1!$A$2:$A$43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Sheet1!$C$2:$C$43</c:f>
              <c:numCache>
                <c:formatCode>0.0</c:formatCode>
                <c:ptCount val="42"/>
                <c:pt idx="0">
                  <c:v>331.8</c:v>
                </c:pt>
                <c:pt idx="1">
                  <c:v>335.9</c:v>
                </c:pt>
                <c:pt idx="2">
                  <c:v>312.39999999999998</c:v>
                </c:pt>
                <c:pt idx="3">
                  <c:v>289</c:v>
                </c:pt>
                <c:pt idx="4">
                  <c:v>237.1</c:v>
                </c:pt>
                <c:pt idx="5">
                  <c:v>185.3</c:v>
                </c:pt>
                <c:pt idx="6">
                  <c:v>171.6</c:v>
                </c:pt>
                <c:pt idx="7">
                  <c:v>157.9</c:v>
                </c:pt>
                <c:pt idx="8">
                  <c:v>145.30000000000001</c:v>
                </c:pt>
                <c:pt idx="9">
                  <c:v>132.6</c:v>
                </c:pt>
                <c:pt idx="10">
                  <c:v>144.30000000000001</c:v>
                </c:pt>
                <c:pt idx="11">
                  <c:v>156</c:v>
                </c:pt>
                <c:pt idx="12">
                  <c:v>136.80000000000001</c:v>
                </c:pt>
                <c:pt idx="13">
                  <c:v>143.80000000000001</c:v>
                </c:pt>
                <c:pt idx="14">
                  <c:v>140.9</c:v>
                </c:pt>
                <c:pt idx="15">
                  <c:v>127.5</c:v>
                </c:pt>
                <c:pt idx="16">
                  <c:v>116.7</c:v>
                </c:pt>
                <c:pt idx="17">
                  <c:v>120.1</c:v>
                </c:pt>
                <c:pt idx="18">
                  <c:v>136</c:v>
                </c:pt>
                <c:pt idx="19">
                  <c:v>109.8</c:v>
                </c:pt>
                <c:pt idx="20">
                  <c:v>100</c:v>
                </c:pt>
                <c:pt idx="21">
                  <c:v>108.8</c:v>
                </c:pt>
                <c:pt idx="22">
                  <c:v>121.7</c:v>
                </c:pt>
                <c:pt idx="23">
                  <c:v>105.1</c:v>
                </c:pt>
                <c:pt idx="24">
                  <c:v>111.3</c:v>
                </c:pt>
                <c:pt idx="25">
                  <c:v>112.5</c:v>
                </c:pt>
                <c:pt idx="26">
                  <c:v>117.5</c:v>
                </c:pt>
                <c:pt idx="27">
                  <c:v>114.5</c:v>
                </c:pt>
                <c:pt idx="28">
                  <c:v>117.7</c:v>
                </c:pt>
                <c:pt idx="29">
                  <c:v>106.9</c:v>
                </c:pt>
                <c:pt idx="30">
                  <c:v>106.4</c:v>
                </c:pt>
                <c:pt idx="31">
                  <c:v>104.4</c:v>
                </c:pt>
                <c:pt idx="32">
                  <c:v>95</c:v>
                </c:pt>
                <c:pt idx="33">
                  <c:v>104.5</c:v>
                </c:pt>
                <c:pt idx="34">
                  <c:v>101.1</c:v>
                </c:pt>
                <c:pt idx="35">
                  <c:v>160.4</c:v>
                </c:pt>
                <c:pt idx="36">
                  <c:v>158.69999999999999</c:v>
                </c:pt>
                <c:pt idx="37">
                  <c:v>177</c:v>
                </c:pt>
                <c:pt idx="38" formatCode="General">
                  <c:v>179.2</c:v>
                </c:pt>
                <c:pt idx="39" formatCode="General">
                  <c:v>170.2</c:v>
                </c:pt>
                <c:pt idx="40" formatCode="General">
                  <c:v>155.9</c:v>
                </c:pt>
                <c:pt idx="41" formatCode="General">
                  <c:v>159.9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5751975951927688"/>
          <c:h val="0.31765608274844237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474.68</c:v>
                </c:pt>
                <c:pt idx="2">
                  <c:v>554.41</c:v>
                </c:pt>
                <c:pt idx="3">
                  <c:v>295.08999999999997</c:v>
                </c:pt>
                <c:pt idx="4">
                  <c:v>460.61</c:v>
                </c:pt>
                <c:pt idx="5">
                  <c:v>398.3</c:v>
                </c:pt>
                <c:pt idx="6">
                  <c:v>462.42</c:v>
                </c:pt>
                <c:pt idx="7">
                  <c:v>411.74</c:v>
                </c:pt>
                <c:pt idx="8">
                  <c:v>545.42999999999995</c:v>
                </c:pt>
                <c:pt idx="9">
                  <c:v>440.41</c:v>
                </c:pt>
                <c:pt idx="10">
                  <c:v>335.05</c:v>
                </c:pt>
                <c:pt idx="11">
                  <c:v>331.62</c:v>
                </c:pt>
                <c:pt idx="12">
                  <c:v>542.58000000000004</c:v>
                </c:pt>
                <c:pt idx="13">
                  <c:v>662.98</c:v>
                </c:pt>
                <c:pt idx="14">
                  <c:v>397.76</c:v>
                </c:pt>
                <c:pt idx="15">
                  <c:v>356.16</c:v>
                </c:pt>
                <c:pt idx="16">
                  <c:v>529.47</c:v>
                </c:pt>
                <c:pt idx="17">
                  <c:v>593.19000000000005</c:v>
                </c:pt>
                <c:pt idx="18">
                  <c:v>585.91</c:v>
                </c:pt>
                <c:pt idx="19">
                  <c:v>401.17</c:v>
                </c:pt>
                <c:pt idx="20">
                  <c:v>508.79</c:v>
                </c:pt>
                <c:pt idx="21">
                  <c:v>731.07</c:v>
                </c:pt>
                <c:pt idx="22">
                  <c:v>620.29</c:v>
                </c:pt>
                <c:pt idx="23">
                  <c:v>510.5</c:v>
                </c:pt>
                <c:pt idx="24">
                  <c:v>661.84</c:v>
                </c:pt>
                <c:pt idx="25">
                  <c:v>704.42</c:v>
                </c:pt>
                <c:pt idx="26">
                  <c:v>538.41</c:v>
                </c:pt>
                <c:pt idx="27">
                  <c:v>599.83000000000004</c:v>
                </c:pt>
                <c:pt idx="28">
                  <c:v>649.87</c:v>
                </c:pt>
                <c:pt idx="29">
                  <c:v>583.41</c:v>
                </c:pt>
                <c:pt idx="30">
                  <c:v>615.67999999999995</c:v>
                </c:pt>
                <c:pt idx="31">
                  <c:v>596.21</c:v>
                </c:pt>
                <c:pt idx="32">
                  <c:v>711.06</c:v>
                </c:pt>
                <c:pt idx="33">
                  <c:v>492.79</c:v>
                </c:pt>
                <c:pt idx="34">
                  <c:v>485.07</c:v>
                </c:pt>
                <c:pt idx="35">
                  <c:v>461.9</c:v>
                </c:pt>
                <c:pt idx="36">
                  <c:v>700.78</c:v>
                </c:pt>
                <c:pt idx="37">
                  <c:v>550.34</c:v>
                </c:pt>
                <c:pt idx="38">
                  <c:v>481.37</c:v>
                </c:pt>
                <c:pt idx="39">
                  <c:v>424.48</c:v>
                </c:pt>
                <c:pt idx="40">
                  <c:v>601.16999999999996</c:v>
                </c:pt>
                <c:pt idx="41">
                  <c:v>963.47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1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875.6</c:v>
                </c:pt>
                <c:pt idx="1">
                  <c:v>942.2</c:v>
                </c:pt>
                <c:pt idx="2">
                  <c:v>1058.5</c:v>
                </c:pt>
                <c:pt idx="3">
                  <c:v>988.3</c:v>
                </c:pt>
                <c:pt idx="4">
                  <c:v>980.1</c:v>
                </c:pt>
                <c:pt idx="5">
                  <c:v>964.4</c:v>
                </c:pt>
                <c:pt idx="6">
                  <c:v>1002.4</c:v>
                </c:pt>
                <c:pt idx="7">
                  <c:v>1048.3</c:v>
                </c:pt>
                <c:pt idx="8">
                  <c:v>1138.7</c:v>
                </c:pt>
                <c:pt idx="9">
                  <c:v>1141.5</c:v>
                </c:pt>
                <c:pt idx="10">
                  <c:v>1026.2</c:v>
                </c:pt>
                <c:pt idx="11">
                  <c:v>1012.6</c:v>
                </c:pt>
                <c:pt idx="12">
                  <c:v>1075.7</c:v>
                </c:pt>
                <c:pt idx="13">
                  <c:v>1306.5</c:v>
                </c:pt>
                <c:pt idx="14">
                  <c:v>1265.4000000000001</c:v>
                </c:pt>
                <c:pt idx="15">
                  <c:v>1228</c:v>
                </c:pt>
                <c:pt idx="16">
                  <c:v>1265.2</c:v>
                </c:pt>
                <c:pt idx="17">
                  <c:v>1391.3</c:v>
                </c:pt>
                <c:pt idx="18">
                  <c:v>1507.8</c:v>
                </c:pt>
                <c:pt idx="19">
                  <c:v>1455.6</c:v>
                </c:pt>
                <c:pt idx="20">
                  <c:v>1387.8</c:v>
                </c:pt>
                <c:pt idx="21">
                  <c:v>1406.4</c:v>
                </c:pt>
                <c:pt idx="22">
                  <c:v>1444.2</c:v>
                </c:pt>
                <c:pt idx="23">
                  <c:v>1414.2</c:v>
                </c:pt>
                <c:pt idx="24">
                  <c:v>1380.9</c:v>
                </c:pt>
                <c:pt idx="25">
                  <c:v>1471.8</c:v>
                </c:pt>
                <c:pt idx="26">
                  <c:v>1449.6</c:v>
                </c:pt>
                <c:pt idx="27">
                  <c:v>1523.3</c:v>
                </c:pt>
                <c:pt idx="28">
                  <c:v>1567.5</c:v>
                </c:pt>
                <c:pt idx="29">
                  <c:v>1570.6</c:v>
                </c:pt>
                <c:pt idx="30">
                  <c:v>1515.7</c:v>
                </c:pt>
                <c:pt idx="31">
                  <c:v>1630</c:v>
                </c:pt>
                <c:pt idx="32">
                  <c:v>1713.2</c:v>
                </c:pt>
                <c:pt idx="33">
                  <c:v>1608.9</c:v>
                </c:pt>
                <c:pt idx="34">
                  <c:v>1538.9</c:v>
                </c:pt>
                <c:pt idx="35">
                  <c:v>1534</c:v>
                </c:pt>
                <c:pt idx="36">
                  <c:v>1607.6</c:v>
                </c:pt>
                <c:pt idx="37">
                  <c:v>1596.3</c:v>
                </c:pt>
                <c:pt idx="38">
                  <c:v>1514.7</c:v>
                </c:pt>
                <c:pt idx="39">
                  <c:v>1455.4</c:v>
                </c:pt>
                <c:pt idx="40">
                  <c:v>1420.6</c:v>
                </c:pt>
                <c:pt idx="41">
                  <c:v>1659.3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8159939939403148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EU-maat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Taul1!$A$2:$A$41</c:f>
              <c:numCache>
                <c:formatCode>General</c:formatCode>
                <c:ptCount val="40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</c:numCache>
            </c:numRef>
          </c:cat>
          <c:val>
            <c:numRef>
              <c:f>Taul1!$B$2:$B$41</c:f>
              <c:numCache>
                <c:formatCode>General</c:formatCode>
                <c:ptCount val="40"/>
                <c:pt idx="0">
                  <c:v>101.8657</c:v>
                </c:pt>
                <c:pt idx="1">
                  <c:v>100.8205</c:v>
                </c:pt>
                <c:pt idx="2">
                  <c:v>100.3698</c:v>
                </c:pt>
                <c:pt idx="3">
                  <c:v>96.944029999999998</c:v>
                </c:pt>
                <c:pt idx="4">
                  <c:v>92.030079999999998</c:v>
                </c:pt>
                <c:pt idx="5">
                  <c:v>94.36</c:v>
                </c:pt>
                <c:pt idx="6">
                  <c:v>96.730530000000002</c:v>
                </c:pt>
                <c:pt idx="7">
                  <c:v>98.997330000000005</c:v>
                </c:pt>
                <c:pt idx="8">
                  <c:v>104.2069</c:v>
                </c:pt>
                <c:pt idx="9">
                  <c:v>106.12949999999999</c:v>
                </c:pt>
                <c:pt idx="10">
                  <c:v>107.70529999999999</c:v>
                </c:pt>
                <c:pt idx="11">
                  <c:v>109.0758</c:v>
                </c:pt>
                <c:pt idx="12">
                  <c:v>110.81059999999999</c:v>
                </c:pt>
                <c:pt idx="13">
                  <c:v>111.1836</c:v>
                </c:pt>
                <c:pt idx="14">
                  <c:v>111.6952</c:v>
                </c:pt>
                <c:pt idx="15">
                  <c:v>111.24769999999999</c:v>
                </c:pt>
                <c:pt idx="16">
                  <c:v>110.7923</c:v>
                </c:pt>
                <c:pt idx="17">
                  <c:v>111.2847</c:v>
                </c:pt>
                <c:pt idx="18">
                  <c:v>112.0665</c:v>
                </c:pt>
                <c:pt idx="19">
                  <c:v>110.7919</c:v>
                </c:pt>
                <c:pt idx="20">
                  <c:v>111.43640000000001</c:v>
                </c:pt>
                <c:pt idx="21">
                  <c:v>111.7696</c:v>
                </c:pt>
                <c:pt idx="22">
                  <c:v>111.68729999999999</c:v>
                </c:pt>
                <c:pt idx="23">
                  <c:v>113.20820000000001</c:v>
                </c:pt>
                <c:pt idx="24">
                  <c:v>115.28270000000001</c:v>
                </c:pt>
                <c:pt idx="25">
                  <c:v>115.5515</c:v>
                </c:pt>
                <c:pt idx="26">
                  <c:v>115.61320000000001</c:v>
                </c:pt>
                <c:pt idx="27">
                  <c:v>115.605</c:v>
                </c:pt>
                <c:pt idx="28">
                  <c:v>118.6003</c:v>
                </c:pt>
                <c:pt idx="29">
                  <c:v>118.9401</c:v>
                </c:pt>
                <c:pt idx="30">
                  <c:v>119.61660000000001</c:v>
                </c:pt>
                <c:pt idx="31">
                  <c:v>119.8801</c:v>
                </c:pt>
                <c:pt idx="32">
                  <c:v>120.1382</c:v>
                </c:pt>
                <c:pt idx="33">
                  <c:v>119.768</c:v>
                </c:pt>
                <c:pt idx="34">
                  <c:v>120.7002</c:v>
                </c:pt>
                <c:pt idx="35">
                  <c:v>121.5164</c:v>
                </c:pt>
                <c:pt idx="36">
                  <c:v>121.2898</c:v>
                </c:pt>
                <c:pt idx="37">
                  <c:v>122.11799999999999</c:v>
                </c:pt>
                <c:pt idx="38">
                  <c:v>123.468</c:v>
                </c:pt>
                <c:pt idx="39">
                  <c:v>125.6431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Taul1!$A$2:$A$41</c:f>
              <c:numCache>
                <c:formatCode>General</c:formatCode>
                <c:ptCount val="40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</c:numCache>
            </c:numRef>
          </c:cat>
          <c:val>
            <c:numRef>
              <c:f>Taul1!$C$2:$C$41</c:f>
              <c:numCache>
                <c:formatCode>General</c:formatCode>
                <c:ptCount val="40"/>
                <c:pt idx="0">
                  <c:v>100.4893</c:v>
                </c:pt>
                <c:pt idx="1">
                  <c:v>100.1378</c:v>
                </c:pt>
                <c:pt idx="2">
                  <c:v>102.5269</c:v>
                </c:pt>
                <c:pt idx="3">
                  <c:v>96.84599</c:v>
                </c:pt>
                <c:pt idx="4">
                  <c:v>87.661569999999998</c:v>
                </c:pt>
                <c:pt idx="5">
                  <c:v>90.12379</c:v>
                </c:pt>
                <c:pt idx="6">
                  <c:v>92.588350000000005</c:v>
                </c:pt>
                <c:pt idx="7">
                  <c:v>93.842690000000005</c:v>
                </c:pt>
                <c:pt idx="8">
                  <c:v>104.92359999999999</c:v>
                </c:pt>
                <c:pt idx="9">
                  <c:v>108.4712</c:v>
                </c:pt>
                <c:pt idx="10">
                  <c:v>109.861</c:v>
                </c:pt>
                <c:pt idx="11">
                  <c:v>116.5896</c:v>
                </c:pt>
                <c:pt idx="12">
                  <c:v>118.3434</c:v>
                </c:pt>
                <c:pt idx="13">
                  <c:v>113.63420000000001</c:v>
                </c:pt>
                <c:pt idx="14">
                  <c:v>113.4888</c:v>
                </c:pt>
                <c:pt idx="15">
                  <c:v>110.1814</c:v>
                </c:pt>
                <c:pt idx="16">
                  <c:v>109.2379</c:v>
                </c:pt>
                <c:pt idx="17">
                  <c:v>109.93210000000001</c:v>
                </c:pt>
                <c:pt idx="18">
                  <c:v>111.65860000000001</c:v>
                </c:pt>
                <c:pt idx="19">
                  <c:v>107.5176</c:v>
                </c:pt>
                <c:pt idx="20">
                  <c:v>113.7895</c:v>
                </c:pt>
                <c:pt idx="21">
                  <c:v>109.0853</c:v>
                </c:pt>
                <c:pt idx="22">
                  <c:v>111.2479</c:v>
                </c:pt>
                <c:pt idx="23">
                  <c:v>112.4896</c:v>
                </c:pt>
                <c:pt idx="24">
                  <c:v>110.28870000000001</c:v>
                </c:pt>
                <c:pt idx="25">
                  <c:v>113.5873</c:v>
                </c:pt>
                <c:pt idx="26">
                  <c:v>109.5419</c:v>
                </c:pt>
                <c:pt idx="27">
                  <c:v>116.5836</c:v>
                </c:pt>
                <c:pt idx="28">
                  <c:v>104.0979</c:v>
                </c:pt>
                <c:pt idx="29">
                  <c:v>112.1202</c:v>
                </c:pt>
                <c:pt idx="30">
                  <c:v>112.4836</c:v>
                </c:pt>
                <c:pt idx="31">
                  <c:v>114.6225</c:v>
                </c:pt>
                <c:pt idx="32">
                  <c:v>113.6675</c:v>
                </c:pt>
                <c:pt idx="33">
                  <c:v>111.9862</c:v>
                </c:pt>
                <c:pt idx="34">
                  <c:v>116.6336</c:v>
                </c:pt>
                <c:pt idx="35">
                  <c:v>115.05549999999999</c:v>
                </c:pt>
                <c:pt idx="36">
                  <c:v>116.30759999999999</c:v>
                </c:pt>
                <c:pt idx="37">
                  <c:v>116.7107</c:v>
                </c:pt>
                <c:pt idx="38">
                  <c:v>118.1658</c:v>
                </c:pt>
                <c:pt idx="39">
                  <c:v>119.2936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Saksa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Taul1!$A$2:$A$41</c:f>
              <c:numCache>
                <c:formatCode>General</c:formatCode>
                <c:ptCount val="40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</c:numCache>
            </c:numRef>
          </c:cat>
          <c:val>
            <c:numRef>
              <c:f>Taul1!$D$2:$D$41</c:f>
              <c:numCache>
                <c:formatCode>General</c:formatCode>
                <c:ptCount val="40"/>
                <c:pt idx="0">
                  <c:v>102.5562</c:v>
                </c:pt>
                <c:pt idx="1">
                  <c:v>100.84569999999999</c:v>
                </c:pt>
                <c:pt idx="2">
                  <c:v>100.3685</c:v>
                </c:pt>
                <c:pt idx="3">
                  <c:v>96.229560000000006</c:v>
                </c:pt>
                <c:pt idx="4">
                  <c:v>84.5608</c:v>
                </c:pt>
                <c:pt idx="5">
                  <c:v>88.296030000000002</c:v>
                </c:pt>
                <c:pt idx="6">
                  <c:v>91.118859999999998</c:v>
                </c:pt>
                <c:pt idx="7">
                  <c:v>92.683179999999993</c:v>
                </c:pt>
                <c:pt idx="8">
                  <c:v>101.351</c:v>
                </c:pt>
                <c:pt idx="9">
                  <c:v>103.30970000000001</c:v>
                </c:pt>
                <c:pt idx="10">
                  <c:v>103.9131</c:v>
                </c:pt>
                <c:pt idx="11">
                  <c:v>105.48099999999999</c:v>
                </c:pt>
                <c:pt idx="12">
                  <c:v>108.3018</c:v>
                </c:pt>
                <c:pt idx="13">
                  <c:v>108.3584</c:v>
                </c:pt>
                <c:pt idx="14">
                  <c:v>108.79040000000001</c:v>
                </c:pt>
                <c:pt idx="15">
                  <c:v>106.8545</c:v>
                </c:pt>
                <c:pt idx="16">
                  <c:v>105.446</c:v>
                </c:pt>
                <c:pt idx="17">
                  <c:v>106.66970000000001</c:v>
                </c:pt>
                <c:pt idx="18">
                  <c:v>106.616</c:v>
                </c:pt>
                <c:pt idx="19">
                  <c:v>103.3454</c:v>
                </c:pt>
                <c:pt idx="20">
                  <c:v>104.5638</c:v>
                </c:pt>
                <c:pt idx="21">
                  <c:v>104.3411</c:v>
                </c:pt>
                <c:pt idx="22">
                  <c:v>104.0681</c:v>
                </c:pt>
                <c:pt idx="23">
                  <c:v>106.3531</c:v>
                </c:pt>
                <c:pt idx="24">
                  <c:v>109.7517</c:v>
                </c:pt>
                <c:pt idx="25">
                  <c:v>108.83710000000001</c:v>
                </c:pt>
                <c:pt idx="26">
                  <c:v>109.2765</c:v>
                </c:pt>
                <c:pt idx="27">
                  <c:v>110.0698</c:v>
                </c:pt>
                <c:pt idx="28">
                  <c:v>109.9684</c:v>
                </c:pt>
                <c:pt idx="29">
                  <c:v>110.3528</c:v>
                </c:pt>
                <c:pt idx="30">
                  <c:v>111.4075</c:v>
                </c:pt>
                <c:pt idx="31">
                  <c:v>111.3789</c:v>
                </c:pt>
                <c:pt idx="32">
                  <c:v>113.70269999999999</c:v>
                </c:pt>
                <c:pt idx="33">
                  <c:v>112.9692</c:v>
                </c:pt>
                <c:pt idx="34">
                  <c:v>113.7944</c:v>
                </c:pt>
                <c:pt idx="35">
                  <c:v>113.9204</c:v>
                </c:pt>
                <c:pt idx="36">
                  <c:v>114.782</c:v>
                </c:pt>
                <c:pt idx="37">
                  <c:v>115.3061</c:v>
                </c:pt>
                <c:pt idx="38">
                  <c:v>117.6764</c:v>
                </c:pt>
                <c:pt idx="39">
                  <c:v>119.1742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Suomi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Taul1!$A$2:$A$41</c:f>
              <c:numCache>
                <c:formatCode>General</c:formatCode>
                <c:ptCount val="40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</c:numCache>
            </c:numRef>
          </c:cat>
          <c:val>
            <c:numRef>
              <c:f>Taul1!$E$2:$E$41</c:f>
              <c:numCache>
                <c:formatCode>General</c:formatCode>
                <c:ptCount val="40"/>
                <c:pt idx="0">
                  <c:v>102.7338</c:v>
                </c:pt>
                <c:pt idx="1">
                  <c:v>101.6103</c:v>
                </c:pt>
                <c:pt idx="2">
                  <c:v>97.7911</c:v>
                </c:pt>
                <c:pt idx="3">
                  <c:v>97.864829999999998</c:v>
                </c:pt>
                <c:pt idx="4">
                  <c:v>86.075509999999994</c:v>
                </c:pt>
                <c:pt idx="5">
                  <c:v>88.157589999999999</c:v>
                </c:pt>
                <c:pt idx="6">
                  <c:v>87.848370000000003</c:v>
                </c:pt>
                <c:pt idx="7">
                  <c:v>90.196479999999994</c:v>
                </c:pt>
                <c:pt idx="8">
                  <c:v>94.087739999999997</c:v>
                </c:pt>
                <c:pt idx="9">
                  <c:v>96.313140000000004</c:v>
                </c:pt>
                <c:pt idx="10">
                  <c:v>99.126199999999997</c:v>
                </c:pt>
                <c:pt idx="11">
                  <c:v>100.86409999999999</c:v>
                </c:pt>
                <c:pt idx="12">
                  <c:v>99.602069999999998</c:v>
                </c:pt>
                <c:pt idx="13">
                  <c:v>96.414599999999993</c:v>
                </c:pt>
                <c:pt idx="14">
                  <c:v>94.760890000000003</c:v>
                </c:pt>
                <c:pt idx="15">
                  <c:v>93.168000000000006</c:v>
                </c:pt>
                <c:pt idx="16">
                  <c:v>87.653350000000003</c:v>
                </c:pt>
                <c:pt idx="17">
                  <c:v>84.520989999999998</c:v>
                </c:pt>
                <c:pt idx="18">
                  <c:v>85.527600000000007</c:v>
                </c:pt>
                <c:pt idx="19">
                  <c:v>86.092619999999997</c:v>
                </c:pt>
                <c:pt idx="20">
                  <c:v>87.781319999999994</c:v>
                </c:pt>
                <c:pt idx="21">
                  <c:v>89.677670000000006</c:v>
                </c:pt>
                <c:pt idx="22">
                  <c:v>94.010249999999999</c:v>
                </c:pt>
                <c:pt idx="23">
                  <c:v>93.005759999999995</c:v>
                </c:pt>
                <c:pt idx="24">
                  <c:v>92.036190000000005</c:v>
                </c:pt>
                <c:pt idx="25">
                  <c:v>93.866020000000006</c:v>
                </c:pt>
                <c:pt idx="26">
                  <c:v>94.378110000000007</c:v>
                </c:pt>
                <c:pt idx="27">
                  <c:v>93.218810000000005</c:v>
                </c:pt>
                <c:pt idx="28">
                  <c:v>92.576089999999994</c:v>
                </c:pt>
                <c:pt idx="29">
                  <c:v>94.576880000000003</c:v>
                </c:pt>
                <c:pt idx="30">
                  <c:v>92.075620000000001</c:v>
                </c:pt>
                <c:pt idx="31">
                  <c:v>95.378910000000005</c:v>
                </c:pt>
                <c:pt idx="32">
                  <c:v>92.762479999999996</c:v>
                </c:pt>
                <c:pt idx="33">
                  <c:v>96.440650000000005</c:v>
                </c:pt>
                <c:pt idx="34">
                  <c:v>98.508039999999994</c:v>
                </c:pt>
                <c:pt idx="35">
                  <c:v>98.557270000000003</c:v>
                </c:pt>
                <c:pt idx="36">
                  <c:v>102.29349999999999</c:v>
                </c:pt>
                <c:pt idx="37">
                  <c:v>99.792029999999997</c:v>
                </c:pt>
                <c:pt idx="38">
                  <c:v>98.641149999999996</c:v>
                </c:pt>
                <c:pt idx="39">
                  <c:v>99.426270000000002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472-4554-AA4A-BD192B6CD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30"/>
          <c:min val="8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5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8159939939403148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EU-maat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Taul1!$A$2:$A$41</c:f>
              <c:numCache>
                <c:formatCode>General</c:formatCode>
                <c:ptCount val="40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</c:numCache>
            </c:numRef>
          </c:cat>
          <c:val>
            <c:numRef>
              <c:f>Taul1!$B$2:$B$41</c:f>
              <c:numCache>
                <c:formatCode>General</c:formatCode>
                <c:ptCount val="40"/>
                <c:pt idx="0">
                  <c:v>100.5746</c:v>
                </c:pt>
                <c:pt idx="1">
                  <c:v>100.4958</c:v>
                </c:pt>
                <c:pt idx="2">
                  <c:v>100.0988</c:v>
                </c:pt>
                <c:pt idx="3">
                  <c:v>98.830770000000001</c:v>
                </c:pt>
                <c:pt idx="4">
                  <c:v>97.655259999999998</c:v>
                </c:pt>
                <c:pt idx="5">
                  <c:v>98.240170000000006</c:v>
                </c:pt>
                <c:pt idx="6">
                  <c:v>99.039360000000002</c:v>
                </c:pt>
                <c:pt idx="7">
                  <c:v>99.930139999999994</c:v>
                </c:pt>
                <c:pt idx="8">
                  <c:v>100.733</c:v>
                </c:pt>
                <c:pt idx="9">
                  <c:v>101.4422</c:v>
                </c:pt>
                <c:pt idx="10">
                  <c:v>101.9641</c:v>
                </c:pt>
                <c:pt idx="11">
                  <c:v>102.3531</c:v>
                </c:pt>
                <c:pt idx="12">
                  <c:v>102.6798</c:v>
                </c:pt>
                <c:pt idx="13">
                  <c:v>103.14490000000001</c:v>
                </c:pt>
                <c:pt idx="14">
                  <c:v>103.4539</c:v>
                </c:pt>
                <c:pt idx="15">
                  <c:v>103.51049999999999</c:v>
                </c:pt>
                <c:pt idx="16">
                  <c:v>103.827</c:v>
                </c:pt>
                <c:pt idx="17">
                  <c:v>104.17829999999999</c:v>
                </c:pt>
                <c:pt idx="18">
                  <c:v>104.37520000000001</c:v>
                </c:pt>
                <c:pt idx="19">
                  <c:v>104.34780000000001</c:v>
                </c:pt>
                <c:pt idx="20">
                  <c:v>104.8223</c:v>
                </c:pt>
                <c:pt idx="21">
                  <c:v>105.0046</c:v>
                </c:pt>
                <c:pt idx="22">
                  <c:v>105.15219999999999</c:v>
                </c:pt>
                <c:pt idx="23">
                  <c:v>105.4335</c:v>
                </c:pt>
                <c:pt idx="24">
                  <c:v>105.5484</c:v>
                </c:pt>
                <c:pt idx="25">
                  <c:v>105.64190000000001</c:v>
                </c:pt>
                <c:pt idx="26">
                  <c:v>105.78360000000001</c:v>
                </c:pt>
                <c:pt idx="27">
                  <c:v>106.02070000000001</c:v>
                </c:pt>
                <c:pt idx="28">
                  <c:v>107.0322</c:v>
                </c:pt>
                <c:pt idx="29">
                  <c:v>107.03789999999999</c:v>
                </c:pt>
                <c:pt idx="30">
                  <c:v>107.1285</c:v>
                </c:pt>
                <c:pt idx="31">
                  <c:v>107.3655</c:v>
                </c:pt>
                <c:pt idx="32">
                  <c:v>107.53700000000001</c:v>
                </c:pt>
                <c:pt idx="33">
                  <c:v>107.62260000000001</c:v>
                </c:pt>
                <c:pt idx="34">
                  <c:v>108.0219</c:v>
                </c:pt>
                <c:pt idx="35">
                  <c:v>108.5457</c:v>
                </c:pt>
                <c:pt idx="36">
                  <c:v>108.5643</c:v>
                </c:pt>
                <c:pt idx="37">
                  <c:v>108.8835</c:v>
                </c:pt>
                <c:pt idx="38">
                  <c:v>109.21040000000001</c:v>
                </c:pt>
                <c:pt idx="39">
                  <c:v>109.8596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Taul1!$A$2:$A$41</c:f>
              <c:numCache>
                <c:formatCode>General</c:formatCode>
                <c:ptCount val="40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</c:numCache>
            </c:numRef>
          </c:cat>
          <c:val>
            <c:numRef>
              <c:f>Taul1!$C$2:$C$41</c:f>
              <c:numCache>
                <c:formatCode>General</c:formatCode>
                <c:ptCount val="40"/>
                <c:pt idx="0">
                  <c:v>100.91840000000001</c:v>
                </c:pt>
                <c:pt idx="1">
                  <c:v>99.947550000000007</c:v>
                </c:pt>
                <c:pt idx="2">
                  <c:v>101.346</c:v>
                </c:pt>
                <c:pt idx="3">
                  <c:v>97.78801</c:v>
                </c:pt>
                <c:pt idx="4">
                  <c:v>96.34281</c:v>
                </c:pt>
                <c:pt idx="5">
                  <c:v>97.6935</c:v>
                </c:pt>
                <c:pt idx="6">
                  <c:v>97.170810000000003</c:v>
                </c:pt>
                <c:pt idx="7">
                  <c:v>98.240620000000007</c:v>
                </c:pt>
                <c:pt idx="8">
                  <c:v>99.61748</c:v>
                </c:pt>
                <c:pt idx="9">
                  <c:v>100.8732</c:v>
                </c:pt>
                <c:pt idx="10">
                  <c:v>100.7428</c:v>
                </c:pt>
                <c:pt idx="11">
                  <c:v>102.5052</c:v>
                </c:pt>
                <c:pt idx="12">
                  <c:v>101.6494</c:v>
                </c:pt>
                <c:pt idx="13">
                  <c:v>101.3849</c:v>
                </c:pt>
                <c:pt idx="14">
                  <c:v>102.6842</c:v>
                </c:pt>
                <c:pt idx="15">
                  <c:v>100.98269999999999</c:v>
                </c:pt>
                <c:pt idx="16">
                  <c:v>100.5475</c:v>
                </c:pt>
                <c:pt idx="17">
                  <c:v>101.7559</c:v>
                </c:pt>
                <c:pt idx="18">
                  <c:v>101.54349999999999</c:v>
                </c:pt>
                <c:pt idx="19">
                  <c:v>100.1778</c:v>
                </c:pt>
                <c:pt idx="20">
                  <c:v>102.6914</c:v>
                </c:pt>
                <c:pt idx="21">
                  <c:v>100.7923</c:v>
                </c:pt>
                <c:pt idx="22">
                  <c:v>101.8612</c:v>
                </c:pt>
                <c:pt idx="23">
                  <c:v>101.9816</c:v>
                </c:pt>
                <c:pt idx="24">
                  <c:v>102.26309999999999</c:v>
                </c:pt>
                <c:pt idx="25">
                  <c:v>103.0256</c:v>
                </c:pt>
                <c:pt idx="26">
                  <c:v>101.7501</c:v>
                </c:pt>
                <c:pt idx="27">
                  <c:v>103.8323</c:v>
                </c:pt>
                <c:pt idx="28">
                  <c:v>104.7518</c:v>
                </c:pt>
                <c:pt idx="29">
                  <c:v>106.0633</c:v>
                </c:pt>
                <c:pt idx="30">
                  <c:v>106.3693</c:v>
                </c:pt>
                <c:pt idx="31">
                  <c:v>107.4571</c:v>
                </c:pt>
                <c:pt idx="32">
                  <c:v>106.7628</c:v>
                </c:pt>
                <c:pt idx="33">
                  <c:v>106.0737</c:v>
                </c:pt>
                <c:pt idx="34">
                  <c:v>107.7135</c:v>
                </c:pt>
                <c:pt idx="35">
                  <c:v>108.0444</c:v>
                </c:pt>
                <c:pt idx="36">
                  <c:v>107.5265</c:v>
                </c:pt>
                <c:pt idx="37">
                  <c:v>108.1123</c:v>
                </c:pt>
                <c:pt idx="38">
                  <c:v>108.23390000000001</c:v>
                </c:pt>
                <c:pt idx="39">
                  <c:v>108.047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Saksa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Taul1!$A$2:$A$41</c:f>
              <c:numCache>
                <c:formatCode>General</c:formatCode>
                <c:ptCount val="40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</c:numCache>
            </c:numRef>
          </c:cat>
          <c:val>
            <c:numRef>
              <c:f>Taul1!$D$2:$D$41</c:f>
              <c:numCache>
                <c:formatCode>General</c:formatCode>
                <c:ptCount val="40"/>
                <c:pt idx="0">
                  <c:v>100.2443</c:v>
                </c:pt>
                <c:pt idx="1">
                  <c:v>100.34099999999999</c:v>
                </c:pt>
                <c:pt idx="2">
                  <c:v>100.346</c:v>
                </c:pt>
                <c:pt idx="3">
                  <c:v>99.068640000000002</c:v>
                </c:pt>
                <c:pt idx="4">
                  <c:v>95.753190000000004</c:v>
                </c:pt>
                <c:pt idx="5">
                  <c:v>97.211299999999994</c:v>
                </c:pt>
                <c:pt idx="6">
                  <c:v>97.924859999999995</c:v>
                </c:pt>
                <c:pt idx="7">
                  <c:v>99.184100000000001</c:v>
                </c:pt>
                <c:pt idx="8">
                  <c:v>99.105069999999998</c:v>
                </c:pt>
                <c:pt idx="9">
                  <c:v>100.10720000000001</c:v>
                </c:pt>
                <c:pt idx="10">
                  <c:v>100.54470000000001</c:v>
                </c:pt>
                <c:pt idx="11">
                  <c:v>100.53530000000001</c:v>
                </c:pt>
                <c:pt idx="12">
                  <c:v>101.7948</c:v>
                </c:pt>
                <c:pt idx="13">
                  <c:v>101.95189999999999</c:v>
                </c:pt>
                <c:pt idx="14">
                  <c:v>102.1674</c:v>
                </c:pt>
                <c:pt idx="15">
                  <c:v>102.0192</c:v>
                </c:pt>
                <c:pt idx="16">
                  <c:v>102.26139999999999</c:v>
                </c:pt>
                <c:pt idx="17">
                  <c:v>102.7221</c:v>
                </c:pt>
                <c:pt idx="18">
                  <c:v>102.6584</c:v>
                </c:pt>
                <c:pt idx="19">
                  <c:v>102.04179999999999</c:v>
                </c:pt>
                <c:pt idx="20">
                  <c:v>102.9794</c:v>
                </c:pt>
                <c:pt idx="21">
                  <c:v>103.2062</c:v>
                </c:pt>
                <c:pt idx="22">
                  <c:v>103.027</c:v>
                </c:pt>
                <c:pt idx="23">
                  <c:v>103.3873</c:v>
                </c:pt>
                <c:pt idx="24">
                  <c:v>103.75709999999999</c:v>
                </c:pt>
                <c:pt idx="25">
                  <c:v>103.8156</c:v>
                </c:pt>
                <c:pt idx="26">
                  <c:v>103.98260000000001</c:v>
                </c:pt>
                <c:pt idx="27">
                  <c:v>104.5395</c:v>
                </c:pt>
                <c:pt idx="28">
                  <c:v>104.4526</c:v>
                </c:pt>
                <c:pt idx="29">
                  <c:v>104.6795</c:v>
                </c:pt>
                <c:pt idx="30">
                  <c:v>105.2213</c:v>
                </c:pt>
                <c:pt idx="31">
                  <c:v>105.57550000000001</c:v>
                </c:pt>
                <c:pt idx="32">
                  <c:v>105.9666</c:v>
                </c:pt>
                <c:pt idx="33">
                  <c:v>106.23260000000001</c:v>
                </c:pt>
                <c:pt idx="34">
                  <c:v>106.2923</c:v>
                </c:pt>
                <c:pt idx="35">
                  <c:v>106.5565</c:v>
                </c:pt>
                <c:pt idx="36">
                  <c:v>107.09990000000001</c:v>
                </c:pt>
                <c:pt idx="37">
                  <c:v>107.0489</c:v>
                </c:pt>
                <c:pt idx="38">
                  <c:v>107.2042</c:v>
                </c:pt>
                <c:pt idx="39">
                  <c:v>107.7559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Suomi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Taul1!$A$2:$A$41</c:f>
              <c:numCache>
                <c:formatCode>General</c:formatCode>
                <c:ptCount val="40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</c:numCache>
            </c:numRef>
          </c:cat>
          <c:val>
            <c:numRef>
              <c:f>Taul1!$E$2:$E$41</c:f>
              <c:numCache>
                <c:formatCode>General</c:formatCode>
                <c:ptCount val="40"/>
                <c:pt idx="0">
                  <c:v>101.7135</c:v>
                </c:pt>
                <c:pt idx="1">
                  <c:v>100.4888</c:v>
                </c:pt>
                <c:pt idx="2">
                  <c:v>99.701660000000004</c:v>
                </c:pt>
                <c:pt idx="3">
                  <c:v>98.09599</c:v>
                </c:pt>
                <c:pt idx="4">
                  <c:v>94.941550000000007</c:v>
                </c:pt>
                <c:pt idx="5">
                  <c:v>94.596199999999996</c:v>
                </c:pt>
                <c:pt idx="6">
                  <c:v>95.596350000000001</c:v>
                </c:pt>
                <c:pt idx="7">
                  <c:v>96.290199999999999</c:v>
                </c:pt>
                <c:pt idx="8">
                  <c:v>95.713279999999997</c:v>
                </c:pt>
                <c:pt idx="9">
                  <c:v>98.727279999999993</c:v>
                </c:pt>
                <c:pt idx="10">
                  <c:v>99.163529999999994</c:v>
                </c:pt>
                <c:pt idx="11">
                  <c:v>100.2664</c:v>
                </c:pt>
                <c:pt idx="12">
                  <c:v>100.88160000000001</c:v>
                </c:pt>
                <c:pt idx="13">
                  <c:v>99.199629999999999</c:v>
                </c:pt>
                <c:pt idx="14">
                  <c:v>100.3083</c:v>
                </c:pt>
                <c:pt idx="15">
                  <c:v>99.780510000000007</c:v>
                </c:pt>
                <c:pt idx="16">
                  <c:v>99.477310000000003</c:v>
                </c:pt>
                <c:pt idx="17">
                  <c:v>98.760419999999996</c:v>
                </c:pt>
                <c:pt idx="18">
                  <c:v>97.971500000000006</c:v>
                </c:pt>
                <c:pt idx="19">
                  <c:v>97.774760000000001</c:v>
                </c:pt>
                <c:pt idx="20">
                  <c:v>98.170169999999999</c:v>
                </c:pt>
                <c:pt idx="21">
                  <c:v>98.547389999999993</c:v>
                </c:pt>
                <c:pt idx="22">
                  <c:v>100.15949999999999</c:v>
                </c:pt>
                <c:pt idx="23">
                  <c:v>99.39949</c:v>
                </c:pt>
                <c:pt idx="24">
                  <c:v>99.438900000000004</c:v>
                </c:pt>
                <c:pt idx="25">
                  <c:v>99.2654</c:v>
                </c:pt>
                <c:pt idx="26">
                  <c:v>99.039360000000002</c:v>
                </c:pt>
                <c:pt idx="27">
                  <c:v>98.742440000000002</c:v>
                </c:pt>
                <c:pt idx="28">
                  <c:v>98.671019999999999</c:v>
                </c:pt>
                <c:pt idx="29">
                  <c:v>99.7928</c:v>
                </c:pt>
                <c:pt idx="30">
                  <c:v>98.808700000000002</c:v>
                </c:pt>
                <c:pt idx="31">
                  <c:v>100.0214</c:v>
                </c:pt>
                <c:pt idx="32">
                  <c:v>100.4312</c:v>
                </c:pt>
                <c:pt idx="33">
                  <c:v>100.55329999999999</c:v>
                </c:pt>
                <c:pt idx="34">
                  <c:v>101.1678</c:v>
                </c:pt>
                <c:pt idx="35">
                  <c:v>103.3432</c:v>
                </c:pt>
                <c:pt idx="36">
                  <c:v>102.8593</c:v>
                </c:pt>
                <c:pt idx="37">
                  <c:v>103.5244</c:v>
                </c:pt>
                <c:pt idx="38">
                  <c:v>103.2186</c:v>
                </c:pt>
                <c:pt idx="39">
                  <c:v>103.5909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472-4554-AA4A-BD192B6CD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12"/>
          <c:min val="94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2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 b="0" baseline="0" dirty="0">
                <a:solidFill>
                  <a:schemeClr val="tx1"/>
                </a:solidFill>
              </a:rPr>
              <a:t>Yritysten </a:t>
            </a:r>
            <a:r>
              <a:rPr lang="en-GB" sz="1200" b="0" baseline="0" dirty="0" err="1">
                <a:solidFill>
                  <a:schemeClr val="tx1"/>
                </a:solidFill>
              </a:rPr>
              <a:t>kiinteät</a:t>
            </a:r>
            <a:r>
              <a:rPr lang="en-GB" sz="1200" b="0" baseline="0" dirty="0">
                <a:solidFill>
                  <a:schemeClr val="tx1"/>
                </a:solidFill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</a:rPr>
              <a:t>investoinnit</a:t>
            </a:r>
            <a:r>
              <a:rPr lang="en-GB" sz="1200" b="0" baseline="0" dirty="0">
                <a:solidFill>
                  <a:schemeClr val="tx1"/>
                </a:solidFill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</a:rPr>
              <a:t>suhteessa</a:t>
            </a:r>
            <a:r>
              <a:rPr lang="en-GB" sz="1200" b="0" baseline="0" dirty="0">
                <a:solidFill>
                  <a:schemeClr val="tx1"/>
                </a:solidFill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</a:rPr>
              <a:t>bkt:hen</a:t>
            </a:r>
            <a:r>
              <a:rPr lang="en-GB" sz="1200" b="0" baseline="0" dirty="0">
                <a:solidFill>
                  <a:schemeClr val="tx1"/>
                </a:solidFill>
              </a:rPr>
              <a:t>, % </a:t>
            </a:r>
          </a:p>
        </c:rich>
      </c:tx>
      <c:layout>
        <c:manualLayout>
          <c:xMode val="edge"/>
          <c:yMode val="edge"/>
          <c:x val="5.2899562356067575E-2"/>
          <c:y val="8.1774127534486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77968200058988091"/>
          <c:h val="0.8502177272305497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Sveitsi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Taul1!$B$2:$B$13</c:f>
              <c:numCache>
                <c:formatCode>General</c:formatCode>
                <c:ptCount val="12"/>
                <c:pt idx="0">
                  <c:v>16.489999999999998</c:v>
                </c:pt>
                <c:pt idx="1">
                  <c:v>16.78</c:v>
                </c:pt>
                <c:pt idx="2">
                  <c:v>17.100000000000001</c:v>
                </c:pt>
                <c:pt idx="3">
                  <c:v>16.84</c:v>
                </c:pt>
                <c:pt idx="4">
                  <c:v>15.36</c:v>
                </c:pt>
                <c:pt idx="5">
                  <c:v>15.49</c:v>
                </c:pt>
                <c:pt idx="6">
                  <c:v>16.260000000000002</c:v>
                </c:pt>
                <c:pt idx="7">
                  <c:v>16.809999999999999</c:v>
                </c:pt>
                <c:pt idx="8">
                  <c:v>16.64</c:v>
                </c:pt>
                <c:pt idx="9">
                  <c:v>16.93</c:v>
                </c:pt>
                <c:pt idx="10">
                  <c:v>16.75</c:v>
                </c:pt>
                <c:pt idx="11">
                  <c:v>17.03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517-4532-9752-FD16A3A81DF9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Taul1!$C$2:$C$13</c:f>
              <c:numCache>
                <c:formatCode>General</c:formatCode>
                <c:ptCount val="12"/>
                <c:pt idx="0">
                  <c:v>15.17</c:v>
                </c:pt>
                <c:pt idx="1">
                  <c:v>15.79</c:v>
                </c:pt>
                <c:pt idx="2">
                  <c:v>16.53</c:v>
                </c:pt>
                <c:pt idx="3">
                  <c:v>17</c:v>
                </c:pt>
                <c:pt idx="4">
                  <c:v>15.03</c:v>
                </c:pt>
                <c:pt idx="5">
                  <c:v>14.73</c:v>
                </c:pt>
                <c:pt idx="6">
                  <c:v>15.42</c:v>
                </c:pt>
                <c:pt idx="7">
                  <c:v>15.65</c:v>
                </c:pt>
                <c:pt idx="8">
                  <c:v>15.43</c:v>
                </c:pt>
                <c:pt idx="9">
                  <c:v>16.21</c:v>
                </c:pt>
                <c:pt idx="10">
                  <c:v>16.41</c:v>
                </c:pt>
                <c:pt idx="11">
                  <c:v>16.66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517-4532-9752-FD16A3A81DF9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Belgia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Taul1!$D$2:$D$13</c:f>
              <c:numCache>
                <c:formatCode>General</c:formatCode>
                <c:ptCount val="12"/>
                <c:pt idx="0">
                  <c:v>13.87</c:v>
                </c:pt>
                <c:pt idx="1">
                  <c:v>13.9</c:v>
                </c:pt>
                <c:pt idx="2">
                  <c:v>14.52</c:v>
                </c:pt>
                <c:pt idx="3">
                  <c:v>15.09</c:v>
                </c:pt>
                <c:pt idx="4">
                  <c:v>14.01</c:v>
                </c:pt>
                <c:pt idx="5">
                  <c:v>13.37</c:v>
                </c:pt>
                <c:pt idx="6">
                  <c:v>14.24</c:v>
                </c:pt>
                <c:pt idx="7">
                  <c:v>14.25</c:v>
                </c:pt>
                <c:pt idx="8">
                  <c:v>14.14</c:v>
                </c:pt>
                <c:pt idx="9">
                  <c:v>14.79</c:v>
                </c:pt>
                <c:pt idx="10">
                  <c:v>15.04</c:v>
                </c:pt>
                <c:pt idx="11">
                  <c:v>15.43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517-4532-9752-FD16A3A81DF9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Itävalta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Taul1!$E$2:$E$13</c:f>
              <c:numCache>
                <c:formatCode>General</c:formatCode>
                <c:ptCount val="12"/>
                <c:pt idx="0">
                  <c:v>14.71</c:v>
                </c:pt>
                <c:pt idx="1">
                  <c:v>14.44</c:v>
                </c:pt>
                <c:pt idx="2">
                  <c:v>14.67</c:v>
                </c:pt>
                <c:pt idx="3">
                  <c:v>14.71</c:v>
                </c:pt>
                <c:pt idx="4">
                  <c:v>13.8</c:v>
                </c:pt>
                <c:pt idx="5">
                  <c:v>13.05</c:v>
                </c:pt>
                <c:pt idx="6">
                  <c:v>14.15</c:v>
                </c:pt>
                <c:pt idx="7">
                  <c:v>14.44</c:v>
                </c:pt>
                <c:pt idx="8">
                  <c:v>14.73</c:v>
                </c:pt>
                <c:pt idx="9">
                  <c:v>14.6</c:v>
                </c:pt>
                <c:pt idx="10">
                  <c:v>14.55</c:v>
                </c:pt>
                <c:pt idx="11">
                  <c:v>15.05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517-4532-9752-FD16A3A81DF9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Euromaat</c:v>
                </c:pt>
              </c:strCache>
            </c:strRef>
          </c:tx>
          <c:spPr>
            <a:ln w="63500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Taul1!$F$2:$F$13</c:f>
              <c:numCache>
                <c:formatCode>General</c:formatCode>
                <c:ptCount val="12"/>
                <c:pt idx="0">
                  <c:v>12.21</c:v>
                </c:pt>
                <c:pt idx="1">
                  <c:v>12.61</c:v>
                </c:pt>
                <c:pt idx="2">
                  <c:v>12.93</c:v>
                </c:pt>
                <c:pt idx="3">
                  <c:v>12.96</c:v>
                </c:pt>
                <c:pt idx="4">
                  <c:v>11.47</c:v>
                </c:pt>
                <c:pt idx="5">
                  <c:v>11.5</c:v>
                </c:pt>
                <c:pt idx="6">
                  <c:v>12</c:v>
                </c:pt>
                <c:pt idx="7">
                  <c:v>11.9</c:v>
                </c:pt>
                <c:pt idx="8">
                  <c:v>11.63</c:v>
                </c:pt>
                <c:pt idx="9">
                  <c:v>11.88</c:v>
                </c:pt>
                <c:pt idx="10">
                  <c:v>12.14</c:v>
                </c:pt>
                <c:pt idx="11">
                  <c:v>12.67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517-4532-9752-FD16A3A81DF9}"/>
            </c:ext>
          </c:extLst>
        </c:ser>
        <c:ser>
          <c:idx val="6"/>
          <c:order val="5"/>
          <c:tx>
            <c:strRef>
              <c:f>Taul1!$G$1</c:f>
              <c:strCache>
                <c:ptCount val="1"/>
                <c:pt idx="0">
                  <c:v>Suomi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Taul1!$G$2:$G$13</c:f>
              <c:numCache>
                <c:formatCode>General</c:formatCode>
                <c:ptCount val="12"/>
                <c:pt idx="0">
                  <c:v>12.28</c:v>
                </c:pt>
                <c:pt idx="1">
                  <c:v>12.26</c:v>
                </c:pt>
                <c:pt idx="2">
                  <c:v>13.6</c:v>
                </c:pt>
                <c:pt idx="3">
                  <c:v>14.38</c:v>
                </c:pt>
                <c:pt idx="4">
                  <c:v>12.94</c:v>
                </c:pt>
                <c:pt idx="5">
                  <c:v>11.76</c:v>
                </c:pt>
                <c:pt idx="6">
                  <c:v>11.88</c:v>
                </c:pt>
                <c:pt idx="7">
                  <c:v>11.77</c:v>
                </c:pt>
                <c:pt idx="8">
                  <c:v>10.84</c:v>
                </c:pt>
                <c:pt idx="9">
                  <c:v>10.46</c:v>
                </c:pt>
                <c:pt idx="10">
                  <c:v>10.82</c:v>
                </c:pt>
                <c:pt idx="11">
                  <c:v>11.26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517-4532-9752-FD16A3A81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20"/>
          <c:min val="1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 (31.3)</c:v>
                </c:pt>
              </c:strCache>
            </c:strRef>
          </c:cat>
          <c:val>
            <c:numRef>
              <c:f>Sheet1!$B$2:$B$15</c:f>
              <c:numCache>
                <c:formatCode>#,##0</c:formatCode>
                <c:ptCount val="14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287400</c:v>
                </c:pt>
                <c:pt idx="10">
                  <c:v>288900</c:v>
                </c:pt>
                <c:pt idx="11">
                  <c:v>290100</c:v>
                </c:pt>
                <c:pt idx="12">
                  <c:v>296503.29822831124</c:v>
                </c:pt>
                <c:pt idx="13">
                  <c:v>301982.2183535301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 (31.3)</c:v>
                </c:pt>
              </c:strCache>
            </c:strRef>
          </c:cat>
          <c:val>
            <c:numRef>
              <c:f>Sheet1!$C$2:$C$15</c:f>
              <c:numCache>
                <c:formatCode>#,##0</c:formatCode>
                <c:ptCount val="14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  <c:pt idx="10">
                  <c:v>255440.5</c:v>
                </c:pt>
                <c:pt idx="11">
                  <c:v>284942.7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10784.26</c:v>
                </c:pt>
                <c:pt idx="2">
                  <c:v>10184.450000000001</c:v>
                </c:pt>
                <c:pt idx="3">
                  <c:v>10706.29</c:v>
                </c:pt>
                <c:pt idx="4">
                  <c:v>9113.49</c:v>
                </c:pt>
                <c:pt idx="5">
                  <c:v>6078.42</c:v>
                </c:pt>
                <c:pt idx="6">
                  <c:v>6267.37</c:v>
                </c:pt>
                <c:pt idx="7">
                  <c:v>6469.16</c:v>
                </c:pt>
                <c:pt idx="8">
                  <c:v>7516.86</c:v>
                </c:pt>
                <c:pt idx="9">
                  <c:v>6826.54</c:v>
                </c:pt>
                <c:pt idx="10">
                  <c:v>6986.26</c:v>
                </c:pt>
                <c:pt idx="11">
                  <c:v>6901.22</c:v>
                </c:pt>
                <c:pt idx="12">
                  <c:v>9036.7800000000007</c:v>
                </c:pt>
                <c:pt idx="13">
                  <c:v>8221.7199999999993</c:v>
                </c:pt>
                <c:pt idx="14">
                  <c:v>8426.01</c:v>
                </c:pt>
                <c:pt idx="15">
                  <c:v>7473.07</c:v>
                </c:pt>
                <c:pt idx="16">
                  <c:v>9301.9599999999991</c:v>
                </c:pt>
                <c:pt idx="17">
                  <c:v>8051.29</c:v>
                </c:pt>
                <c:pt idx="18">
                  <c:v>8428.4599999999991</c:v>
                </c:pt>
                <c:pt idx="19">
                  <c:v>7409.87</c:v>
                </c:pt>
                <c:pt idx="20">
                  <c:v>8702.85</c:v>
                </c:pt>
                <c:pt idx="21">
                  <c:v>6944.68</c:v>
                </c:pt>
                <c:pt idx="22">
                  <c:v>7292.12</c:v>
                </c:pt>
                <c:pt idx="23">
                  <c:v>6655.37</c:v>
                </c:pt>
                <c:pt idx="24">
                  <c:v>7490.77</c:v>
                </c:pt>
                <c:pt idx="25">
                  <c:v>7426.55</c:v>
                </c:pt>
                <c:pt idx="26">
                  <c:v>7540</c:v>
                </c:pt>
                <c:pt idx="27">
                  <c:v>8783.2199999999993</c:v>
                </c:pt>
                <c:pt idx="28">
                  <c:v>7794.72</c:v>
                </c:pt>
                <c:pt idx="29">
                  <c:v>6714.45</c:v>
                </c:pt>
                <c:pt idx="30">
                  <c:v>8566.2099999999991</c:v>
                </c:pt>
                <c:pt idx="31">
                  <c:v>7071.64</c:v>
                </c:pt>
                <c:pt idx="32">
                  <c:v>7982.58</c:v>
                </c:pt>
                <c:pt idx="33">
                  <c:v>6713</c:v>
                </c:pt>
                <c:pt idx="34">
                  <c:v>6401.91</c:v>
                </c:pt>
                <c:pt idx="35">
                  <c:v>6436.26</c:v>
                </c:pt>
                <c:pt idx="36">
                  <c:v>7921.76</c:v>
                </c:pt>
                <c:pt idx="37">
                  <c:v>7562.39</c:v>
                </c:pt>
                <c:pt idx="38">
                  <c:v>9517.9699999999993</c:v>
                </c:pt>
                <c:pt idx="39">
                  <c:v>7186.44</c:v>
                </c:pt>
                <c:pt idx="40">
                  <c:v>11069.09</c:v>
                </c:pt>
                <c:pt idx="41">
                  <c:v>8833.06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8982.65</c:v>
                </c:pt>
                <c:pt idx="2">
                  <c:v>8155.8</c:v>
                </c:pt>
                <c:pt idx="3">
                  <c:v>9056.89</c:v>
                </c:pt>
                <c:pt idx="4">
                  <c:v>7448.58</c:v>
                </c:pt>
                <c:pt idx="5">
                  <c:v>4858.43</c:v>
                </c:pt>
                <c:pt idx="6">
                  <c:v>4864.75</c:v>
                </c:pt>
                <c:pt idx="7">
                  <c:v>5167.66</c:v>
                </c:pt>
                <c:pt idx="8">
                  <c:v>5914.88</c:v>
                </c:pt>
                <c:pt idx="9">
                  <c:v>5213.18</c:v>
                </c:pt>
                <c:pt idx="10">
                  <c:v>5598.42</c:v>
                </c:pt>
                <c:pt idx="11">
                  <c:v>5484.82</c:v>
                </c:pt>
                <c:pt idx="12">
                  <c:v>6858.52</c:v>
                </c:pt>
                <c:pt idx="13">
                  <c:v>5928.47</c:v>
                </c:pt>
                <c:pt idx="14">
                  <c:v>6679.5</c:v>
                </c:pt>
                <c:pt idx="15">
                  <c:v>5778.96</c:v>
                </c:pt>
                <c:pt idx="16">
                  <c:v>7202.24</c:v>
                </c:pt>
                <c:pt idx="17">
                  <c:v>6122.68</c:v>
                </c:pt>
                <c:pt idx="18">
                  <c:v>6620.45</c:v>
                </c:pt>
                <c:pt idx="19">
                  <c:v>6051.56</c:v>
                </c:pt>
                <c:pt idx="20">
                  <c:v>7083.78</c:v>
                </c:pt>
                <c:pt idx="21">
                  <c:v>5216.6000000000004</c:v>
                </c:pt>
                <c:pt idx="22">
                  <c:v>5559.92</c:v>
                </c:pt>
                <c:pt idx="23">
                  <c:v>5256.17</c:v>
                </c:pt>
                <c:pt idx="24">
                  <c:v>5905.55</c:v>
                </c:pt>
                <c:pt idx="25">
                  <c:v>5477.38</c:v>
                </c:pt>
                <c:pt idx="26">
                  <c:v>5666.49</c:v>
                </c:pt>
                <c:pt idx="27">
                  <c:v>6623.14</c:v>
                </c:pt>
                <c:pt idx="28">
                  <c:v>5945.46</c:v>
                </c:pt>
                <c:pt idx="29">
                  <c:v>4837.17</c:v>
                </c:pt>
                <c:pt idx="30">
                  <c:v>6445.69</c:v>
                </c:pt>
                <c:pt idx="31">
                  <c:v>5491.37</c:v>
                </c:pt>
                <c:pt idx="32">
                  <c:v>5786.02</c:v>
                </c:pt>
                <c:pt idx="33">
                  <c:v>4820.54</c:v>
                </c:pt>
                <c:pt idx="34">
                  <c:v>4624.43</c:v>
                </c:pt>
                <c:pt idx="35">
                  <c:v>4720.26</c:v>
                </c:pt>
                <c:pt idx="36">
                  <c:v>5662.63</c:v>
                </c:pt>
                <c:pt idx="37">
                  <c:v>5674.25</c:v>
                </c:pt>
                <c:pt idx="38">
                  <c:v>7522.09</c:v>
                </c:pt>
                <c:pt idx="39">
                  <c:v>5239.8100000000004</c:v>
                </c:pt>
                <c:pt idx="40">
                  <c:v>8341.59</c:v>
                </c:pt>
                <c:pt idx="41">
                  <c:v>6022.59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1779.62</c:v>
                </c:pt>
                <c:pt idx="2">
                  <c:v>2024.2</c:v>
                </c:pt>
                <c:pt idx="3">
                  <c:v>1621.31</c:v>
                </c:pt>
                <c:pt idx="4">
                  <c:v>1651.89</c:v>
                </c:pt>
                <c:pt idx="5">
                  <c:v>1200.24</c:v>
                </c:pt>
                <c:pt idx="6">
                  <c:v>1393.36</c:v>
                </c:pt>
                <c:pt idx="7">
                  <c:v>1285.07</c:v>
                </c:pt>
                <c:pt idx="8">
                  <c:v>1595.84</c:v>
                </c:pt>
                <c:pt idx="9">
                  <c:v>1607.23</c:v>
                </c:pt>
                <c:pt idx="10">
                  <c:v>1377.01</c:v>
                </c:pt>
                <c:pt idx="11">
                  <c:v>1385.74</c:v>
                </c:pt>
                <c:pt idx="12">
                  <c:v>2125.67</c:v>
                </c:pt>
                <c:pt idx="13">
                  <c:v>2222.12</c:v>
                </c:pt>
                <c:pt idx="14">
                  <c:v>1706.18</c:v>
                </c:pt>
                <c:pt idx="15">
                  <c:v>1632.57</c:v>
                </c:pt>
                <c:pt idx="16">
                  <c:v>2043.48</c:v>
                </c:pt>
                <c:pt idx="17">
                  <c:v>1832.63</c:v>
                </c:pt>
                <c:pt idx="18">
                  <c:v>1753.23</c:v>
                </c:pt>
                <c:pt idx="19">
                  <c:v>1317.65</c:v>
                </c:pt>
                <c:pt idx="20">
                  <c:v>1576.73</c:v>
                </c:pt>
                <c:pt idx="21">
                  <c:v>1654.57</c:v>
                </c:pt>
                <c:pt idx="22">
                  <c:v>1669.2</c:v>
                </c:pt>
                <c:pt idx="23">
                  <c:v>1339.99</c:v>
                </c:pt>
                <c:pt idx="24">
                  <c:v>1522.67</c:v>
                </c:pt>
                <c:pt idx="25">
                  <c:v>1874.05</c:v>
                </c:pt>
                <c:pt idx="26">
                  <c:v>1799.03</c:v>
                </c:pt>
                <c:pt idx="27">
                  <c:v>2107.36</c:v>
                </c:pt>
                <c:pt idx="28">
                  <c:v>1747.65</c:v>
                </c:pt>
                <c:pt idx="29">
                  <c:v>1773.63</c:v>
                </c:pt>
                <c:pt idx="30">
                  <c:v>2020.86</c:v>
                </c:pt>
                <c:pt idx="31">
                  <c:v>1503.67</c:v>
                </c:pt>
                <c:pt idx="32">
                  <c:v>2112.69</c:v>
                </c:pt>
                <c:pt idx="33">
                  <c:v>1777.08</c:v>
                </c:pt>
                <c:pt idx="34">
                  <c:v>1661.22</c:v>
                </c:pt>
                <c:pt idx="35">
                  <c:v>1615.08</c:v>
                </c:pt>
                <c:pt idx="36">
                  <c:v>2148.31</c:v>
                </c:pt>
                <c:pt idx="37">
                  <c:v>1750.6</c:v>
                </c:pt>
                <c:pt idx="38">
                  <c:v>1856.56</c:v>
                </c:pt>
                <c:pt idx="39">
                  <c:v>1840.74</c:v>
                </c:pt>
                <c:pt idx="40">
                  <c:v>2576.35</c:v>
                </c:pt>
                <c:pt idx="41">
                  <c:v>2603.86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3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Sheet1!$A$2:$A$43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3767.8</c:v>
                </c:pt>
                <c:pt idx="1">
                  <c:v>3778</c:v>
                </c:pt>
                <c:pt idx="2">
                  <c:v>4024.1</c:v>
                </c:pt>
                <c:pt idx="3">
                  <c:v>3911.6</c:v>
                </c:pt>
                <c:pt idx="4">
                  <c:v>3679.4</c:v>
                </c:pt>
                <c:pt idx="5">
                  <c:v>3225.2</c:v>
                </c:pt>
                <c:pt idx="6">
                  <c:v>3085.1</c:v>
                </c:pt>
                <c:pt idx="7">
                  <c:v>3107.4</c:v>
                </c:pt>
                <c:pt idx="8">
                  <c:v>3199.2</c:v>
                </c:pt>
                <c:pt idx="9">
                  <c:v>3298.4</c:v>
                </c:pt>
                <c:pt idx="10">
                  <c:v>3083.7</c:v>
                </c:pt>
                <c:pt idx="11">
                  <c:v>3049.3</c:v>
                </c:pt>
                <c:pt idx="12">
                  <c:v>3440.1</c:v>
                </c:pt>
                <c:pt idx="13">
                  <c:v>4112.2</c:v>
                </c:pt>
                <c:pt idx="14">
                  <c:v>4208.1000000000004</c:v>
                </c:pt>
                <c:pt idx="15">
                  <c:v>4232.3999999999996</c:v>
                </c:pt>
                <c:pt idx="16">
                  <c:v>4170.8999999999996</c:v>
                </c:pt>
                <c:pt idx="17">
                  <c:v>4113</c:v>
                </c:pt>
                <c:pt idx="18">
                  <c:v>4554.2</c:v>
                </c:pt>
                <c:pt idx="19">
                  <c:v>3921.1</c:v>
                </c:pt>
                <c:pt idx="20">
                  <c:v>3928.4</c:v>
                </c:pt>
                <c:pt idx="21">
                  <c:v>3759.1</c:v>
                </c:pt>
                <c:pt idx="22">
                  <c:v>3845.3</c:v>
                </c:pt>
                <c:pt idx="23">
                  <c:v>3760.4</c:v>
                </c:pt>
                <c:pt idx="24">
                  <c:v>3518.2</c:v>
                </c:pt>
                <c:pt idx="25">
                  <c:v>3930.9</c:v>
                </c:pt>
                <c:pt idx="26">
                  <c:v>4068.2</c:v>
                </c:pt>
                <c:pt idx="27">
                  <c:v>4663.2</c:v>
                </c:pt>
                <c:pt idx="28">
                  <c:v>4784.3999999999996</c:v>
                </c:pt>
                <c:pt idx="29">
                  <c:v>5081.1000000000004</c:v>
                </c:pt>
                <c:pt idx="30">
                  <c:v>5095.5</c:v>
                </c:pt>
                <c:pt idx="31">
                  <c:v>4920.1000000000004</c:v>
                </c:pt>
                <c:pt idx="32">
                  <c:v>5288.8</c:v>
                </c:pt>
                <c:pt idx="33">
                  <c:v>5251.7</c:v>
                </c:pt>
                <c:pt idx="34">
                  <c:v>5072.3999999999996</c:v>
                </c:pt>
                <c:pt idx="35">
                  <c:v>4893</c:v>
                </c:pt>
                <c:pt idx="36">
                  <c:v>4935.1000000000004</c:v>
                </c:pt>
                <c:pt idx="37">
                  <c:v>4935.7</c:v>
                </c:pt>
                <c:pt idx="38">
                  <c:v>5047.1000000000004</c:v>
                </c:pt>
                <c:pt idx="39">
                  <c:v>4859.2</c:v>
                </c:pt>
                <c:pt idx="40">
                  <c:v>5159.1000000000004</c:v>
                </c:pt>
                <c:pt idx="41">
                  <c:v>5685.2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18754.400000000001</c:v>
                </c:pt>
                <c:pt idx="1">
                  <c:v>18765.099999999999</c:v>
                </c:pt>
                <c:pt idx="2">
                  <c:v>18328.900000000001</c:v>
                </c:pt>
                <c:pt idx="3">
                  <c:v>19663.400000000001</c:v>
                </c:pt>
                <c:pt idx="4">
                  <c:v>18396.5</c:v>
                </c:pt>
                <c:pt idx="5">
                  <c:v>14492.2</c:v>
                </c:pt>
                <c:pt idx="6">
                  <c:v>13264.2</c:v>
                </c:pt>
                <c:pt idx="7">
                  <c:v>12894.7</c:v>
                </c:pt>
                <c:pt idx="8">
                  <c:v>12082.6</c:v>
                </c:pt>
                <c:pt idx="9">
                  <c:v>11274.4</c:v>
                </c:pt>
                <c:pt idx="10">
                  <c:v>11339.6</c:v>
                </c:pt>
                <c:pt idx="11">
                  <c:v>11221.7</c:v>
                </c:pt>
                <c:pt idx="12">
                  <c:v>11209.5</c:v>
                </c:pt>
                <c:pt idx="13">
                  <c:v>10092.9</c:v>
                </c:pt>
                <c:pt idx="14">
                  <c:v>10661.9</c:v>
                </c:pt>
                <c:pt idx="15">
                  <c:v>11040.7</c:v>
                </c:pt>
                <c:pt idx="16">
                  <c:v>11908.6</c:v>
                </c:pt>
                <c:pt idx="17">
                  <c:v>11176.6</c:v>
                </c:pt>
                <c:pt idx="18">
                  <c:v>11467.6</c:v>
                </c:pt>
                <c:pt idx="19">
                  <c:v>10867.9</c:v>
                </c:pt>
                <c:pt idx="20">
                  <c:v>11475.1</c:v>
                </c:pt>
                <c:pt idx="21">
                  <c:v>10502.6</c:v>
                </c:pt>
                <c:pt idx="22">
                  <c:v>10621.3</c:v>
                </c:pt>
                <c:pt idx="23">
                  <c:v>10312.299999999999</c:v>
                </c:pt>
                <c:pt idx="24">
                  <c:v>10211.200000000001</c:v>
                </c:pt>
                <c:pt idx="25">
                  <c:v>9974.5</c:v>
                </c:pt>
                <c:pt idx="26">
                  <c:v>10036.700000000001</c:v>
                </c:pt>
                <c:pt idx="27">
                  <c:v>11203.6</c:v>
                </c:pt>
                <c:pt idx="28">
                  <c:v>11293.6</c:v>
                </c:pt>
                <c:pt idx="29">
                  <c:v>10887</c:v>
                </c:pt>
                <c:pt idx="30">
                  <c:v>11959.1</c:v>
                </c:pt>
                <c:pt idx="31">
                  <c:v>12809.3</c:v>
                </c:pt>
                <c:pt idx="32">
                  <c:v>13683.7</c:v>
                </c:pt>
                <c:pt idx="33">
                  <c:v>13426.6</c:v>
                </c:pt>
                <c:pt idx="34">
                  <c:v>12544.8</c:v>
                </c:pt>
                <c:pt idx="35">
                  <c:v>13027.8</c:v>
                </c:pt>
                <c:pt idx="36">
                  <c:v>13284.9</c:v>
                </c:pt>
                <c:pt idx="37">
                  <c:v>13837.3</c:v>
                </c:pt>
                <c:pt idx="38">
                  <c:v>15720.1</c:v>
                </c:pt>
                <c:pt idx="39">
                  <c:v>15637.7</c:v>
                </c:pt>
                <c:pt idx="40">
                  <c:v>17849.3</c:v>
                </c:pt>
                <c:pt idx="41">
                  <c:v>17626.7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5950.94</c:v>
                </c:pt>
                <c:pt idx="2">
                  <c:v>5992.06</c:v>
                </c:pt>
                <c:pt idx="3">
                  <c:v>6225.39</c:v>
                </c:pt>
                <c:pt idx="4">
                  <c:v>6528.83</c:v>
                </c:pt>
                <c:pt idx="5">
                  <c:v>3883.06</c:v>
                </c:pt>
                <c:pt idx="6">
                  <c:v>4135.01</c:v>
                </c:pt>
                <c:pt idx="7">
                  <c:v>4133.95</c:v>
                </c:pt>
                <c:pt idx="8">
                  <c:v>4605.1000000000004</c:v>
                </c:pt>
                <c:pt idx="9">
                  <c:v>4308.13</c:v>
                </c:pt>
                <c:pt idx="10">
                  <c:v>4123.3999999999996</c:v>
                </c:pt>
                <c:pt idx="11">
                  <c:v>4219.97</c:v>
                </c:pt>
                <c:pt idx="12">
                  <c:v>5361.79</c:v>
                </c:pt>
                <c:pt idx="13">
                  <c:v>4295.68</c:v>
                </c:pt>
                <c:pt idx="14">
                  <c:v>3900.72</c:v>
                </c:pt>
                <c:pt idx="15">
                  <c:v>3973.67</c:v>
                </c:pt>
                <c:pt idx="16">
                  <c:v>5078.6899999999996</c:v>
                </c:pt>
                <c:pt idx="17">
                  <c:v>3952.57</c:v>
                </c:pt>
                <c:pt idx="18">
                  <c:v>4458.22</c:v>
                </c:pt>
                <c:pt idx="19">
                  <c:v>3978.08</c:v>
                </c:pt>
                <c:pt idx="20">
                  <c:v>4437.6099999999997</c:v>
                </c:pt>
                <c:pt idx="21">
                  <c:v>3137.36</c:v>
                </c:pt>
                <c:pt idx="22">
                  <c:v>3407.17</c:v>
                </c:pt>
                <c:pt idx="23">
                  <c:v>3072.6</c:v>
                </c:pt>
                <c:pt idx="24">
                  <c:v>3745.57</c:v>
                </c:pt>
                <c:pt idx="25">
                  <c:v>2983</c:v>
                </c:pt>
                <c:pt idx="26">
                  <c:v>3035.92</c:v>
                </c:pt>
                <c:pt idx="27">
                  <c:v>3686.79</c:v>
                </c:pt>
                <c:pt idx="28">
                  <c:v>3347.31</c:v>
                </c:pt>
                <c:pt idx="29">
                  <c:v>2726.26</c:v>
                </c:pt>
                <c:pt idx="30">
                  <c:v>2672.71</c:v>
                </c:pt>
                <c:pt idx="31">
                  <c:v>2390.17</c:v>
                </c:pt>
                <c:pt idx="32">
                  <c:v>3477.82</c:v>
                </c:pt>
                <c:pt idx="33">
                  <c:v>2796.72</c:v>
                </c:pt>
                <c:pt idx="34">
                  <c:v>2736.83</c:v>
                </c:pt>
                <c:pt idx="35">
                  <c:v>2857.04</c:v>
                </c:pt>
                <c:pt idx="36">
                  <c:v>3196.87</c:v>
                </c:pt>
                <c:pt idx="37">
                  <c:v>2946.11</c:v>
                </c:pt>
                <c:pt idx="38">
                  <c:v>3196.86</c:v>
                </c:pt>
                <c:pt idx="39">
                  <c:v>3034.75</c:v>
                </c:pt>
                <c:pt idx="40">
                  <c:v>3436.14</c:v>
                </c:pt>
                <c:pt idx="41">
                  <c:v>3332.21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5304.02</c:v>
                </c:pt>
                <c:pt idx="2">
                  <c:v>5196.3500000000004</c:v>
                </c:pt>
                <c:pt idx="3">
                  <c:v>5474.87</c:v>
                </c:pt>
                <c:pt idx="4">
                  <c:v>5818.7</c:v>
                </c:pt>
                <c:pt idx="5">
                  <c:v>3463.87</c:v>
                </c:pt>
                <c:pt idx="6">
                  <c:v>3597.23</c:v>
                </c:pt>
                <c:pt idx="7">
                  <c:v>3573.85</c:v>
                </c:pt>
                <c:pt idx="8">
                  <c:v>3999.85</c:v>
                </c:pt>
                <c:pt idx="9">
                  <c:v>3530.27</c:v>
                </c:pt>
                <c:pt idx="10">
                  <c:v>3554.63</c:v>
                </c:pt>
                <c:pt idx="11">
                  <c:v>3504.51</c:v>
                </c:pt>
                <c:pt idx="12">
                  <c:v>4512.75</c:v>
                </c:pt>
                <c:pt idx="13">
                  <c:v>3447.74</c:v>
                </c:pt>
                <c:pt idx="14">
                  <c:v>3339.14</c:v>
                </c:pt>
                <c:pt idx="15">
                  <c:v>3222.6</c:v>
                </c:pt>
                <c:pt idx="16">
                  <c:v>4225.4799999999996</c:v>
                </c:pt>
                <c:pt idx="17">
                  <c:v>3350.8</c:v>
                </c:pt>
                <c:pt idx="18">
                  <c:v>3916.08</c:v>
                </c:pt>
                <c:pt idx="19">
                  <c:v>3612.2</c:v>
                </c:pt>
                <c:pt idx="20">
                  <c:v>3968.36</c:v>
                </c:pt>
                <c:pt idx="21">
                  <c:v>2737.37</c:v>
                </c:pt>
                <c:pt idx="22">
                  <c:v>3036.02</c:v>
                </c:pt>
                <c:pt idx="23">
                  <c:v>2753.67</c:v>
                </c:pt>
                <c:pt idx="24">
                  <c:v>3449.8</c:v>
                </c:pt>
                <c:pt idx="25">
                  <c:v>2599.77</c:v>
                </c:pt>
                <c:pt idx="26">
                  <c:v>2639.54</c:v>
                </c:pt>
                <c:pt idx="27">
                  <c:v>3293.62</c:v>
                </c:pt>
                <c:pt idx="28">
                  <c:v>2966.57</c:v>
                </c:pt>
                <c:pt idx="29">
                  <c:v>2245.9899999999998</c:v>
                </c:pt>
                <c:pt idx="30">
                  <c:v>2240.37</c:v>
                </c:pt>
                <c:pt idx="31">
                  <c:v>2030.9</c:v>
                </c:pt>
                <c:pt idx="32">
                  <c:v>2873.52</c:v>
                </c:pt>
                <c:pt idx="33">
                  <c:v>2331.29</c:v>
                </c:pt>
                <c:pt idx="34">
                  <c:v>2289.3200000000002</c:v>
                </c:pt>
                <c:pt idx="35">
                  <c:v>2334.88</c:v>
                </c:pt>
                <c:pt idx="36">
                  <c:v>2718.73</c:v>
                </c:pt>
                <c:pt idx="37">
                  <c:v>2449.85</c:v>
                </c:pt>
                <c:pt idx="38">
                  <c:v>2554.9499999999998</c:v>
                </c:pt>
                <c:pt idx="39">
                  <c:v>2264.4499999999998</c:v>
                </c:pt>
                <c:pt idx="40">
                  <c:v>2610.46</c:v>
                </c:pt>
                <c:pt idx="41">
                  <c:v>2662.09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646.91999999999996</c:v>
                </c:pt>
                <c:pt idx="2">
                  <c:v>795.71</c:v>
                </c:pt>
                <c:pt idx="3">
                  <c:v>750.52</c:v>
                </c:pt>
                <c:pt idx="4">
                  <c:v>710.14</c:v>
                </c:pt>
                <c:pt idx="5">
                  <c:v>419.19</c:v>
                </c:pt>
                <c:pt idx="6">
                  <c:v>537.78</c:v>
                </c:pt>
                <c:pt idx="7">
                  <c:v>560.1</c:v>
                </c:pt>
                <c:pt idx="8">
                  <c:v>605.25</c:v>
                </c:pt>
                <c:pt idx="9">
                  <c:v>777.86</c:v>
                </c:pt>
                <c:pt idx="10">
                  <c:v>568.77</c:v>
                </c:pt>
                <c:pt idx="11">
                  <c:v>715.46</c:v>
                </c:pt>
                <c:pt idx="12">
                  <c:v>849.04</c:v>
                </c:pt>
                <c:pt idx="13">
                  <c:v>847.93</c:v>
                </c:pt>
                <c:pt idx="14">
                  <c:v>561.59</c:v>
                </c:pt>
                <c:pt idx="15">
                  <c:v>751.06</c:v>
                </c:pt>
                <c:pt idx="16">
                  <c:v>853.21</c:v>
                </c:pt>
                <c:pt idx="17">
                  <c:v>601.77</c:v>
                </c:pt>
                <c:pt idx="18">
                  <c:v>542.13</c:v>
                </c:pt>
                <c:pt idx="19">
                  <c:v>365.89</c:v>
                </c:pt>
                <c:pt idx="20">
                  <c:v>469.25</c:v>
                </c:pt>
                <c:pt idx="21">
                  <c:v>399.99</c:v>
                </c:pt>
                <c:pt idx="22">
                  <c:v>371.15</c:v>
                </c:pt>
                <c:pt idx="23">
                  <c:v>318.93</c:v>
                </c:pt>
                <c:pt idx="24">
                  <c:v>295.77</c:v>
                </c:pt>
                <c:pt idx="25">
                  <c:v>383.23</c:v>
                </c:pt>
                <c:pt idx="26">
                  <c:v>396.38</c:v>
                </c:pt>
                <c:pt idx="27">
                  <c:v>393.17</c:v>
                </c:pt>
                <c:pt idx="28">
                  <c:v>380.74</c:v>
                </c:pt>
                <c:pt idx="29">
                  <c:v>480.27</c:v>
                </c:pt>
                <c:pt idx="30">
                  <c:v>432.34</c:v>
                </c:pt>
                <c:pt idx="31">
                  <c:v>359.27</c:v>
                </c:pt>
                <c:pt idx="32">
                  <c:v>604.29999999999995</c:v>
                </c:pt>
                <c:pt idx="33">
                  <c:v>465.43</c:v>
                </c:pt>
                <c:pt idx="34">
                  <c:v>447.51</c:v>
                </c:pt>
                <c:pt idx="35">
                  <c:v>522.16</c:v>
                </c:pt>
                <c:pt idx="36">
                  <c:v>478.14</c:v>
                </c:pt>
                <c:pt idx="37">
                  <c:v>496.26</c:v>
                </c:pt>
                <c:pt idx="38">
                  <c:v>641.91</c:v>
                </c:pt>
                <c:pt idx="39">
                  <c:v>770.3</c:v>
                </c:pt>
                <c:pt idx="40">
                  <c:v>825.68</c:v>
                </c:pt>
                <c:pt idx="41">
                  <c:v>670.12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5091952892948544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Sheet1!$A$2:$A$43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587.1</c:v>
                </c:pt>
                <c:pt idx="1">
                  <c:v>653.5</c:v>
                </c:pt>
                <c:pt idx="2">
                  <c:v>904.5</c:v>
                </c:pt>
                <c:pt idx="3">
                  <c:v>876.3</c:v>
                </c:pt>
                <c:pt idx="4">
                  <c:v>892.8</c:v>
                </c:pt>
                <c:pt idx="5">
                  <c:v>554.70000000000005</c:v>
                </c:pt>
                <c:pt idx="6">
                  <c:v>568.20000000000005</c:v>
                </c:pt>
                <c:pt idx="7">
                  <c:v>595.4</c:v>
                </c:pt>
                <c:pt idx="8">
                  <c:v>617.9</c:v>
                </c:pt>
                <c:pt idx="9">
                  <c:v>766.7</c:v>
                </c:pt>
                <c:pt idx="10">
                  <c:v>568.5</c:v>
                </c:pt>
                <c:pt idx="11">
                  <c:v>718.1</c:v>
                </c:pt>
                <c:pt idx="12">
                  <c:v>716.1</c:v>
                </c:pt>
                <c:pt idx="13">
                  <c:v>771.1</c:v>
                </c:pt>
                <c:pt idx="14">
                  <c:v>705.2</c:v>
                </c:pt>
                <c:pt idx="15">
                  <c:v>814.9</c:v>
                </c:pt>
                <c:pt idx="16">
                  <c:v>872.1</c:v>
                </c:pt>
                <c:pt idx="17">
                  <c:v>604.5</c:v>
                </c:pt>
                <c:pt idx="18">
                  <c:v>627.29999999999995</c:v>
                </c:pt>
                <c:pt idx="19">
                  <c:v>516.1</c:v>
                </c:pt>
                <c:pt idx="20">
                  <c:v>580.1</c:v>
                </c:pt>
                <c:pt idx="21">
                  <c:v>567.6</c:v>
                </c:pt>
                <c:pt idx="22">
                  <c:v>471</c:v>
                </c:pt>
                <c:pt idx="23">
                  <c:v>404.7</c:v>
                </c:pt>
                <c:pt idx="24">
                  <c:v>386.9</c:v>
                </c:pt>
                <c:pt idx="25">
                  <c:v>470.8</c:v>
                </c:pt>
                <c:pt idx="26">
                  <c:v>509.8</c:v>
                </c:pt>
                <c:pt idx="27">
                  <c:v>561.1</c:v>
                </c:pt>
                <c:pt idx="28">
                  <c:v>542.1</c:v>
                </c:pt>
                <c:pt idx="29">
                  <c:v>721.9</c:v>
                </c:pt>
                <c:pt idx="30">
                  <c:v>628.5</c:v>
                </c:pt>
                <c:pt idx="31">
                  <c:v>551.70000000000005</c:v>
                </c:pt>
                <c:pt idx="32">
                  <c:v>807.5</c:v>
                </c:pt>
                <c:pt idx="33">
                  <c:v>705</c:v>
                </c:pt>
                <c:pt idx="34">
                  <c:v>702.2</c:v>
                </c:pt>
                <c:pt idx="35">
                  <c:v>814.5</c:v>
                </c:pt>
                <c:pt idx="36">
                  <c:v>688.9</c:v>
                </c:pt>
                <c:pt idx="37">
                  <c:v>698.3</c:v>
                </c:pt>
                <c:pt idx="38">
                  <c:v>882.3</c:v>
                </c:pt>
                <c:pt idx="39">
                  <c:v>959.2</c:v>
                </c:pt>
                <c:pt idx="40">
                  <c:v>1016.3</c:v>
                </c:pt>
                <c:pt idx="41">
                  <c:v>854.3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7116.2</c:v>
                </c:pt>
                <c:pt idx="1">
                  <c:v>6322</c:v>
                </c:pt>
                <c:pt idx="2">
                  <c:v>6083</c:v>
                </c:pt>
                <c:pt idx="3">
                  <c:v>6456.5</c:v>
                </c:pt>
                <c:pt idx="4">
                  <c:v>6783.2</c:v>
                </c:pt>
                <c:pt idx="5">
                  <c:v>4145.8999999999996</c:v>
                </c:pt>
                <c:pt idx="6">
                  <c:v>4238.3999999999996</c:v>
                </c:pt>
                <c:pt idx="7">
                  <c:v>4154</c:v>
                </c:pt>
                <c:pt idx="8">
                  <c:v>4594.8</c:v>
                </c:pt>
                <c:pt idx="9">
                  <c:v>4072.8</c:v>
                </c:pt>
                <c:pt idx="10">
                  <c:v>4122.8999999999996</c:v>
                </c:pt>
                <c:pt idx="11">
                  <c:v>4067.6</c:v>
                </c:pt>
                <c:pt idx="12">
                  <c:v>5032.8999999999996</c:v>
                </c:pt>
                <c:pt idx="13">
                  <c:v>3886.4</c:v>
                </c:pt>
                <c:pt idx="14">
                  <c:v>3683.5</c:v>
                </c:pt>
                <c:pt idx="15">
                  <c:v>3722.2</c:v>
                </c:pt>
                <c:pt idx="16">
                  <c:v>4538.1000000000004</c:v>
                </c:pt>
                <c:pt idx="17">
                  <c:v>3714</c:v>
                </c:pt>
                <c:pt idx="18">
                  <c:v>4339.3999999999996</c:v>
                </c:pt>
                <c:pt idx="19">
                  <c:v>4060.8</c:v>
                </c:pt>
                <c:pt idx="20">
                  <c:v>4361.3</c:v>
                </c:pt>
                <c:pt idx="21">
                  <c:v>3120.5</c:v>
                </c:pt>
                <c:pt idx="22">
                  <c:v>3484.1</c:v>
                </c:pt>
                <c:pt idx="23">
                  <c:v>3160.1</c:v>
                </c:pt>
                <c:pt idx="24">
                  <c:v>3711.2</c:v>
                </c:pt>
                <c:pt idx="25">
                  <c:v>2937.8</c:v>
                </c:pt>
                <c:pt idx="26">
                  <c:v>2970.1</c:v>
                </c:pt>
                <c:pt idx="27">
                  <c:v>3530.8</c:v>
                </c:pt>
                <c:pt idx="28">
                  <c:v>3520.6</c:v>
                </c:pt>
                <c:pt idx="29">
                  <c:v>2900.3</c:v>
                </c:pt>
                <c:pt idx="30">
                  <c:v>3012.5</c:v>
                </c:pt>
                <c:pt idx="31">
                  <c:v>2864</c:v>
                </c:pt>
                <c:pt idx="32">
                  <c:v>3622.7</c:v>
                </c:pt>
                <c:pt idx="33">
                  <c:v>3179.6</c:v>
                </c:pt>
                <c:pt idx="34">
                  <c:v>3228.9</c:v>
                </c:pt>
                <c:pt idx="35">
                  <c:v>3268.3</c:v>
                </c:pt>
                <c:pt idx="36">
                  <c:v>3549</c:v>
                </c:pt>
                <c:pt idx="37">
                  <c:v>3360.9</c:v>
                </c:pt>
                <c:pt idx="38">
                  <c:v>3497.4</c:v>
                </c:pt>
                <c:pt idx="39">
                  <c:v>3154.3</c:v>
                </c:pt>
                <c:pt idx="40">
                  <c:v>3415.5</c:v>
                </c:pt>
                <c:pt idx="41">
                  <c:v>3419.3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014976419661503"/>
          <c:y val="0.2495533379956586"/>
          <c:w val="0.14286699974080994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017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019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8576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062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0848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344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2073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24.4.2018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3102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9464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1475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7230613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77198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5566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97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71518813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268341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4978162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08192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3092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9310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308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95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85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7560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724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20245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696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4221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494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983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984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957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37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2446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522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37952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939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8626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24.4.2018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7489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0253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0561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9442283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6149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82087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88695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41591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6241264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8391543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00065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1291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0432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208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05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33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363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28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505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023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88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40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660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0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592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69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71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1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1098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24.4.2018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470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5294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50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37620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7388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5166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2985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52858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756921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579174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1795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46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132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69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55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46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83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58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166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8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5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69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20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9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150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39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1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46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80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24.4.2018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4266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8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587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64863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985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978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3751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43603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795495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529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0211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210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283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24459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845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183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4991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966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6272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27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0602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085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0398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230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24.4.2018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2679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29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31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45.xml"/><Relationship Id="rId30" Type="http://schemas.openxmlformats.org/officeDocument/2006/relationships/slideLayout" Target="../slideLayouts/slideLayout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  <p:sldLayoutId id="2147484356" r:id="rId17"/>
    <p:sldLayoutId id="2147484357" r:id="rId18"/>
    <p:sldLayoutId id="2147484358" r:id="rId19"/>
    <p:sldLayoutId id="2147484359" r:id="rId20"/>
    <p:sldLayoutId id="2147484360" r:id="rId21"/>
    <p:sldLayoutId id="2147484361" r:id="rId22"/>
    <p:sldLayoutId id="2147484362" r:id="rId23"/>
    <p:sldLayoutId id="2147484363" r:id="rId24"/>
    <p:sldLayoutId id="2147484364" r:id="rId25"/>
    <p:sldLayoutId id="2147484365" r:id="rId26"/>
    <p:sldLayoutId id="2147484366" r:id="rId27"/>
    <p:sldLayoutId id="2147484367" r:id="rId28"/>
    <p:sldLayoutId id="2147484368" r:id="rId29"/>
    <p:sldLayoutId id="2147484369" r:id="rId30"/>
    <p:sldLayoutId id="2147484370" r:id="rId31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3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  <p:sldLayoutId id="2147484385" r:id="rId14"/>
    <p:sldLayoutId id="2147484386" r:id="rId15"/>
    <p:sldLayoutId id="2147484387" r:id="rId16"/>
    <p:sldLayoutId id="2147484388" r:id="rId17"/>
    <p:sldLayoutId id="2147484389" r:id="rId18"/>
    <p:sldLayoutId id="2147484390" r:id="rId19"/>
    <p:sldLayoutId id="2147484391" r:id="rId20"/>
    <p:sldLayoutId id="2147484392" r:id="rId21"/>
    <p:sldLayoutId id="2147484393" r:id="rId22"/>
    <p:sldLayoutId id="2147484394" r:id="rId23"/>
    <p:sldLayoutId id="2147484395" r:id="rId24"/>
    <p:sldLayoutId id="2147484396" r:id="rId25"/>
    <p:sldLayoutId id="2147484397" r:id="rId26"/>
    <p:sldLayoutId id="2147484398" r:id="rId27"/>
    <p:sldLayoutId id="2147484399" r:id="rId28"/>
    <p:sldLayoutId id="2147484400" r:id="rId29"/>
    <p:sldLayoutId id="2147484401" r:id="rId30"/>
    <p:sldLayoutId id="2147484402" r:id="rId31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272862" cy="648000"/>
          </a:xfrm>
        </p:spPr>
        <p:txBody>
          <a:bodyPr/>
          <a:lstStyle/>
          <a:p>
            <a:r>
              <a:rPr lang="fi-FI" dirty="0"/>
              <a:t>Bruttokansantuotteen takamatkan kurominen umpeen edellyttää Suomessa 3,0 %:n talouskasvua vuosittain 2018-2023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*) IMF ennuste euroalueelle huhtikuussa 2018: 2,4 % vuonna 2018, 2,0 % vuonna 2019, 1,7 % vuonna 2020, 1,5 % vuonna 2021, 1,5 % vuonna 2022, 1,4 % vuonna 2023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IMF, Teknologiateollisuus ry</a:t>
            </a:r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6603C3D0-5089-4EA4-A14A-D9873C6D1DB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71475498"/>
              </p:ext>
            </p:extLst>
          </p:nvPr>
        </p:nvGraphicFramePr>
        <p:xfrm>
          <a:off x="383718" y="1275605"/>
          <a:ext cx="8386088" cy="3369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6603C3D0-5089-4EA4-A14A-D9873C6D1D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75605"/>
                        <a:ext cx="8386088" cy="3369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33666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31.3.2018.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98024761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95337"/>
              </p:ext>
            </p:extLst>
          </p:nvPr>
        </p:nvGraphicFramePr>
        <p:xfrm>
          <a:off x="1008001" y="3653915"/>
          <a:ext cx="6609646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4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0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06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529622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  <a:gridCol w="571995">
                  <a:extLst>
                    <a:ext uri="{9D8B030D-6E8A-4147-A177-3AD203B41FA5}">
                      <a16:colId xmlns:a16="http://schemas.microsoft.com/office/drawing/2014/main" val="4272239868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442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260889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31.3.2018 / 31.3.2017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31.3.2018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Elektroniikka- ja sähköteollisuuden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2018.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76797094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30371"/>
              </p:ext>
            </p:extLst>
          </p:nvPr>
        </p:nvGraphicFramePr>
        <p:xfrm>
          <a:off x="943147" y="3673367"/>
          <a:ext cx="628569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1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41548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I,2018 / 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I,2018 / IV,2017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31.3.2018.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48111688"/>
              </p:ext>
            </p:extLst>
          </p:nvPr>
        </p:nvGraphicFramePr>
        <p:xfrm>
          <a:off x="359936" y="1081327"/>
          <a:ext cx="8412590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240437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31.3.2018 / 31.3.2017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31.3.2018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54360" y="2001201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97730"/>
              </p:ext>
            </p:extLst>
          </p:nvPr>
        </p:nvGraphicFramePr>
        <p:xfrm>
          <a:off x="1007944" y="3628739"/>
          <a:ext cx="6674505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46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9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43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43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9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8927">
                  <a:extLst>
                    <a:ext uri="{9D8B030D-6E8A-4147-A177-3AD203B41FA5}">
                      <a16:colId xmlns:a16="http://schemas.microsoft.com/office/drawing/2014/main" val="1616241093"/>
                    </a:ext>
                  </a:extLst>
                </a:gridCol>
                <a:gridCol w="523490">
                  <a:extLst>
                    <a:ext uri="{9D8B030D-6E8A-4147-A177-3AD203B41FA5}">
                      <a16:colId xmlns:a16="http://schemas.microsoft.com/office/drawing/2014/main" val="828707075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2018.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44326847"/>
              </p:ext>
            </p:extLst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11320"/>
              </p:ext>
            </p:extLst>
          </p:nvPr>
        </p:nvGraphicFramePr>
        <p:xfrm>
          <a:off x="943147" y="3673367"/>
          <a:ext cx="628569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1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1310758030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81500877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665120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I,2018 / 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I,2018 / IV,2017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9322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31.3.2018.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94895077"/>
              </p:ext>
            </p:extLst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058370"/>
              </p:ext>
            </p:extLst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31.3.2018 / 31.3.2017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31.3.2018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46226" y="134864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496408"/>
              </p:ext>
            </p:extLst>
          </p:nvPr>
        </p:nvGraphicFramePr>
        <p:xfrm>
          <a:off x="1007944" y="3628739"/>
          <a:ext cx="6674505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4052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604051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668776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47354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621413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648011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648011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  <a:gridCol w="583210">
                  <a:extLst>
                    <a:ext uri="{9D8B030D-6E8A-4147-A177-3AD203B41FA5}">
                      <a16:colId xmlns:a16="http://schemas.microsoft.com/office/drawing/2014/main" val="2631491985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8789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Kausipuhdistettu liikevaihdon arvoindeksi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6828094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48183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Kausipuhdistettu teollisuustuotannon volyymi-indeksi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4A43613-5198-4036-8EBC-B4DB34A53C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6520265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4A43613-5198-4036-8EBC-B4DB34A53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8618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2018.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25448809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85929"/>
              </p:ext>
            </p:extLst>
          </p:nvPr>
        </p:nvGraphicFramePr>
        <p:xfrm>
          <a:off x="943147" y="3673367"/>
          <a:ext cx="63504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7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56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78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8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78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7854">
                  <a:extLst>
                    <a:ext uri="{9D8B030D-6E8A-4147-A177-3AD203B41FA5}">
                      <a16:colId xmlns:a16="http://schemas.microsoft.com/office/drawing/2014/main" val="1103030781"/>
                    </a:ext>
                  </a:extLst>
                </a:gridCol>
                <a:gridCol w="577854">
                  <a:extLst>
                    <a:ext uri="{9D8B030D-6E8A-4147-A177-3AD203B41FA5}">
                      <a16:colId xmlns:a16="http://schemas.microsoft.com/office/drawing/2014/main" val="67356147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19744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I,2018 / 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I,2018 / IV,2017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31.3.2018.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05623407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306511"/>
              </p:ext>
            </p:extLst>
          </p:nvPr>
        </p:nvGraphicFramePr>
        <p:xfrm>
          <a:off x="1007947" y="3653915"/>
          <a:ext cx="6674499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7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24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40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7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77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54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7757">
                  <a:extLst>
                    <a:ext uri="{9D8B030D-6E8A-4147-A177-3AD203B41FA5}">
                      <a16:colId xmlns:a16="http://schemas.microsoft.com/office/drawing/2014/main" val="498062259"/>
                    </a:ext>
                  </a:extLst>
                </a:gridCol>
                <a:gridCol w="583207">
                  <a:extLst>
                    <a:ext uri="{9D8B030D-6E8A-4147-A177-3AD203B41FA5}">
                      <a16:colId xmlns:a16="http://schemas.microsoft.com/office/drawing/2014/main" val="210274074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05753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31.3.2018 / 31.3.2017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31.3.2018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2018.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9731571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22235"/>
              </p:ext>
            </p:extLst>
          </p:nvPr>
        </p:nvGraphicFramePr>
        <p:xfrm>
          <a:off x="943147" y="3673367"/>
          <a:ext cx="628569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1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873830935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1779904262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078741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66611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I,2018 / 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I,2018 / IV,2017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273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6780"/>
          </a:xfrm>
        </p:spPr>
        <p:txBody>
          <a:bodyPr/>
          <a:lstStyle/>
          <a:p>
            <a:r>
              <a:rPr lang="fi-FI" dirty="0"/>
              <a:t>Teollisuustuotannon kehityksessä Suomella on takamatkaa 15 % verrattuna EU-keskiarvoon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4232A72-9960-4768-A4E0-FFD8424A369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1113035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24232A72-9960-4768-A4E0-FFD8424A36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35249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31.3.2018.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03630529"/>
              </p:ext>
            </p:extLst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889632"/>
              </p:ext>
            </p:extLst>
          </p:nvPr>
        </p:nvGraphicFramePr>
        <p:xfrm>
          <a:off x="1007946" y="3653915"/>
          <a:ext cx="6674504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3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8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53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94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96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914086870"/>
                    </a:ext>
                  </a:extLst>
                </a:gridCol>
                <a:gridCol w="583211">
                  <a:extLst>
                    <a:ext uri="{9D8B030D-6E8A-4147-A177-3AD203B41FA5}">
                      <a16:colId xmlns:a16="http://schemas.microsoft.com/office/drawing/2014/main" val="1858174444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74568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31.3.2018 / 31.3.2017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31.3.2018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4" y="4358242"/>
            <a:ext cx="2391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527915"/>
            <a:ext cx="6319781" cy="301260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Viimeinen tieto helmikuu 2018</a:t>
            </a:r>
          </a:p>
          <a:p>
            <a:r>
              <a:rPr lang="fi-FI" dirty="0"/>
              <a:t>Lähde: Tullihallitus (Tavaroiden ulkomaankauppa)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pc="-50" dirty="0"/>
              <a:t>Suomen tavaraviennin arvo ei ole kasvanut 2017 kevään jälkeen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252000" y="1210929"/>
          <a:ext cx="8520526" cy="345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855197" y="1340531"/>
            <a:ext cx="33025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Miljoonaa euroa kuukausittain, käyvin hinnoin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/>
          </p:nvPr>
        </p:nvGraphicFramePr>
        <p:xfrm>
          <a:off x="878347" y="4360208"/>
          <a:ext cx="751691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3833">
                  <a:extLst>
                    <a:ext uri="{9D8B030D-6E8A-4147-A177-3AD203B41FA5}">
                      <a16:colId xmlns:a16="http://schemas.microsoft.com/office/drawing/2014/main" val="1803676972"/>
                    </a:ext>
                  </a:extLst>
                </a:gridCol>
                <a:gridCol w="691699">
                  <a:extLst>
                    <a:ext uri="{9D8B030D-6E8A-4147-A177-3AD203B41FA5}">
                      <a16:colId xmlns:a16="http://schemas.microsoft.com/office/drawing/2014/main" val="2105154684"/>
                    </a:ext>
                  </a:extLst>
                </a:gridCol>
                <a:gridCol w="682959">
                  <a:extLst>
                    <a:ext uri="{9D8B030D-6E8A-4147-A177-3AD203B41FA5}">
                      <a16:colId xmlns:a16="http://schemas.microsoft.com/office/drawing/2014/main" val="3646309867"/>
                    </a:ext>
                  </a:extLst>
                </a:gridCol>
                <a:gridCol w="682959">
                  <a:extLst>
                    <a:ext uri="{9D8B030D-6E8A-4147-A177-3AD203B41FA5}">
                      <a16:colId xmlns:a16="http://schemas.microsoft.com/office/drawing/2014/main" val="2487516520"/>
                    </a:ext>
                  </a:extLst>
                </a:gridCol>
                <a:gridCol w="682959">
                  <a:extLst>
                    <a:ext uri="{9D8B030D-6E8A-4147-A177-3AD203B41FA5}">
                      <a16:colId xmlns:a16="http://schemas.microsoft.com/office/drawing/2014/main" val="3067801971"/>
                    </a:ext>
                  </a:extLst>
                </a:gridCol>
                <a:gridCol w="682959">
                  <a:extLst>
                    <a:ext uri="{9D8B030D-6E8A-4147-A177-3AD203B41FA5}">
                      <a16:colId xmlns:a16="http://schemas.microsoft.com/office/drawing/2014/main" val="1478731465"/>
                    </a:ext>
                  </a:extLst>
                </a:gridCol>
                <a:gridCol w="682959">
                  <a:extLst>
                    <a:ext uri="{9D8B030D-6E8A-4147-A177-3AD203B41FA5}">
                      <a16:colId xmlns:a16="http://schemas.microsoft.com/office/drawing/2014/main" val="2677636684"/>
                    </a:ext>
                  </a:extLst>
                </a:gridCol>
                <a:gridCol w="682959">
                  <a:extLst>
                    <a:ext uri="{9D8B030D-6E8A-4147-A177-3AD203B41FA5}">
                      <a16:colId xmlns:a16="http://schemas.microsoft.com/office/drawing/2014/main" val="1419263424"/>
                    </a:ext>
                  </a:extLst>
                </a:gridCol>
                <a:gridCol w="681209">
                  <a:extLst>
                    <a:ext uri="{9D8B030D-6E8A-4147-A177-3AD203B41FA5}">
                      <a16:colId xmlns:a16="http://schemas.microsoft.com/office/drawing/2014/main" val="1103362267"/>
                    </a:ext>
                  </a:extLst>
                </a:gridCol>
                <a:gridCol w="681209">
                  <a:extLst>
                    <a:ext uri="{9D8B030D-6E8A-4147-A177-3AD203B41FA5}">
                      <a16:colId xmlns:a16="http://schemas.microsoft.com/office/drawing/2014/main" val="2747218352"/>
                    </a:ext>
                  </a:extLst>
                </a:gridCol>
                <a:gridCol w="681209">
                  <a:extLst>
                    <a:ext uri="{9D8B030D-6E8A-4147-A177-3AD203B41FA5}">
                      <a16:colId xmlns:a16="http://schemas.microsoft.com/office/drawing/2014/main" val="1965398936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2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45749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loka-joulukuu 2017.</a:t>
            </a:r>
          </a:p>
          <a:p>
            <a:r>
              <a:rPr lang="fi-FI" dirty="0"/>
              <a:t>Lähde: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tuottavuuskehityksessä Suomella on takamatkaa 25 % verrattuna EU-keskiarvoon ja 20 % verrattuna Ruotsiin ja Saksaan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arvonlisäys kiintein hinnoin / tehdyt työtunnit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594447"/>
          <a:ext cx="8391525" cy="305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707654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2008=100</a:t>
            </a:r>
          </a:p>
        </p:txBody>
      </p:sp>
    </p:spTree>
    <p:extLst>
      <p:ext uri="{BB962C8B-B14F-4D97-AF65-F5344CB8AC3E}">
        <p14:creationId xmlns:p14="http://schemas.microsoft.com/office/powerpoint/2010/main" val="235677935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loka-joulukuu 2017.</a:t>
            </a:r>
          </a:p>
          <a:p>
            <a:r>
              <a:rPr lang="fi-FI" dirty="0"/>
              <a:t>Lähde: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Kansantalouden tuottavuuskehityksessä Suomella on takamatkaa 6 % verrattuna EU-keskiarvoon ja   4 % verrattuna Ruotsiin ja Saksaan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Bruttokansantuote kiintein hinnoin / tehdyt työtunnit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563638"/>
          <a:ext cx="8391525" cy="308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635646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2008=100</a:t>
            </a:r>
          </a:p>
        </p:txBody>
      </p:sp>
    </p:spTree>
    <p:extLst>
      <p:ext uri="{BB962C8B-B14F-4D97-AF65-F5344CB8AC3E}">
        <p14:creationId xmlns:p14="http://schemas.microsoft.com/office/powerpoint/2010/main" val="146132050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dirty="0"/>
              <a:t>Yritysten investointiaste on Suomessa täysin riittämätön kuromaan umpeen kasvun takamatkaa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24.4.2018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46129"/>
          <a:ext cx="8391525" cy="349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262242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liikevaihdon kasvu Suomessa on hidastunut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Osuudet liikevaihdosta 2017: kone- ja metallituoteteollisuus 40 %, elektroniikka- ja sähköteollisuus 20 %, tietotekniikka-ala 17 %, metallien jalostus 15 %, suunnittelu ja konsultointi 8 %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DCF795B4-72A3-4FD3-B78E-915AFB7392F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4079699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DCF795B4-72A3-4FD3-B78E-915AFB7392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52643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henkilöstö Suomessa ja ulkomailla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530355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2018.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58009638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942740"/>
              </p:ext>
            </p:extLst>
          </p:nvPr>
        </p:nvGraphicFramePr>
        <p:xfrm>
          <a:off x="943147" y="3673367"/>
          <a:ext cx="631193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201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7201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768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I,2018 / 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I,2018 / IV,2017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2.xml><?xml version="1.0" encoding="utf-8"?>
<a:theme xmlns:a="http://schemas.openxmlformats.org/drawingml/2006/main" name="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4.xml><?xml version="1.0" encoding="utf-8"?>
<a:theme xmlns:a="http://schemas.openxmlformats.org/drawingml/2006/main" name="2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_0.3.potx" id="{F03633D4-4DC4-499C-81DC-80F9B7E49489}" vid="{40CC5A90-43AE-45F4-AECC-FF0081328A85}"/>
    </a:ext>
  </a:extLst>
</a:theme>
</file>

<file path=ppt/theme/theme5.xml><?xml version="1.0" encoding="utf-8"?>
<a:theme xmlns:a="http://schemas.openxmlformats.org/drawingml/2006/main" name="2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_0.3.potx" id="{F03633D4-4DC4-499C-81DC-80F9B7E49489}" vid="{40CC5A90-43AE-45F4-AECC-FF0081328A8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Tekno_Fi_2016 (002)</Template>
  <TotalTime>3614</TotalTime>
  <Words>1054</Words>
  <Application>Microsoft Office PowerPoint</Application>
  <PresentationFormat>Näytössä katseltava esitys (16:9)</PresentationFormat>
  <Paragraphs>378</Paragraphs>
  <Slides>20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32" baseType="lpstr">
      <vt:lpstr>ＭＳ Ｐゴシック</vt:lpstr>
      <vt:lpstr>Adobe Fan Heiti Std B</vt:lpstr>
      <vt:lpstr>Adobe Hebrew</vt:lpstr>
      <vt:lpstr>Arial</vt:lpstr>
      <vt:lpstr>Arial Unicode MS</vt:lpstr>
      <vt:lpstr>Verdana</vt:lpstr>
      <vt:lpstr>Teknologiateollisuus_masterdia</vt:lpstr>
      <vt:lpstr>8_Teknologiateollisuus_masterdia</vt:lpstr>
      <vt:lpstr>1_Teknologiateollisuus_masterdia</vt:lpstr>
      <vt:lpstr>22_Teknologiateollisuus_masterdia</vt:lpstr>
      <vt:lpstr>23_Teknologiateollisuus_masterdia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Teknologiateollisuus</cp:keywords>
  <cp:lastModifiedBy>Palokangas Jukka</cp:lastModifiedBy>
  <cp:revision>329</cp:revision>
  <cp:lastPrinted>2018-04-23T13:06:51Z</cp:lastPrinted>
  <dcterms:created xsi:type="dcterms:W3CDTF">2016-09-05T10:47:53Z</dcterms:created>
  <dcterms:modified xsi:type="dcterms:W3CDTF">2018-04-24T06:31:22Z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