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9" r:id="rId3"/>
    <p:sldId id="260" r:id="rId4"/>
    <p:sldId id="261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09" autoAdjust="0"/>
  </p:normalViewPr>
  <p:slideViewPr>
    <p:cSldViewPr showGuides="1">
      <p:cViewPr varScale="1">
        <p:scale>
          <a:sx n="155" d="100"/>
          <a:sy n="155" d="100"/>
        </p:scale>
        <p:origin x="32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Kannattavuus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257358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753977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päätoimialojen nettotulos-%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662940" cy="306613"/>
          </a:xfrm>
        </p:spPr>
        <p:txBody>
          <a:bodyPr/>
          <a:lstStyle/>
          <a:p>
            <a:r>
              <a:rPr lang="fi-FI" dirty="0"/>
              <a:t>Nettotulos-% = Nettotulos / Liiketoiminnan tuotot yhteensä * 100</a:t>
            </a:r>
          </a:p>
          <a:p>
            <a:r>
              <a:rPr lang="fi-FI" dirty="0"/>
              <a:t>Lähde: Tilastokeskus</a:t>
            </a:r>
          </a:p>
          <a:p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4278073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69852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ja koko yrityssektorin nettotulos-%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662940" cy="306613"/>
          </a:xfrm>
        </p:spPr>
        <p:txBody>
          <a:bodyPr/>
          <a:lstStyle/>
          <a:p>
            <a:r>
              <a:rPr lang="fi-FI" dirty="0"/>
              <a:t>Nettotulos-% = Nettotulos / Liiketoiminnan tuotot yhteensä * 100</a:t>
            </a:r>
          </a:p>
          <a:p>
            <a:r>
              <a:rPr lang="fi-FI" dirty="0"/>
              <a:t>Lähde: Tilastokeskus</a:t>
            </a:r>
          </a:p>
          <a:p>
            <a:endParaRPr lang="fi-FI" dirty="0"/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2766349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80511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päätoimialojen omavaraisuusaste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662940" cy="306613"/>
          </a:xfrm>
        </p:spPr>
        <p:txBody>
          <a:bodyPr/>
          <a:lstStyle/>
          <a:p>
            <a:r>
              <a:rPr lang="fi-FI" dirty="0"/>
              <a:t>Lähde: Tilastokeskus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9375170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12126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221</TotalTime>
  <Words>58</Words>
  <Application>Microsoft Office PowerPoint</Application>
  <PresentationFormat>Näytössä katseltava esitys (16:9)</PresentationFormat>
  <Paragraphs>21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Adobe Fan Heiti Std B</vt:lpstr>
      <vt:lpstr>Adobe Hebrew</vt:lpstr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Petteri Rautaporras</cp:lastModifiedBy>
  <cp:revision>7</cp:revision>
  <cp:lastPrinted>2016-06-09T07:47:11Z</cp:lastPrinted>
  <dcterms:created xsi:type="dcterms:W3CDTF">2016-09-02T05:28:35Z</dcterms:created>
  <dcterms:modified xsi:type="dcterms:W3CDTF">2018-10-02T09:16:53Z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