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11" d="100"/>
          <a:sy n="111" d="100"/>
        </p:scale>
        <p:origin x="72" y="3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ajankäyttötiedustelu 2016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101414" cy="165163"/>
          </a:xfrm>
        </p:spPr>
        <p:txBody>
          <a:bodyPr/>
          <a:lstStyle/>
          <a:p>
            <a:r>
              <a:rPr lang="fi-FI" dirty="0"/>
              <a:t>Lähde: Elinkeinoelämän Keskusliiton ajankäyttötiedustelu 2016</a:t>
            </a:r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63541053"/>
              </p:ext>
            </p:extLst>
          </p:nvPr>
        </p:nvGraphicFramePr>
        <p:xfrm>
          <a:off x="1331640" y="1131590"/>
          <a:ext cx="6215148" cy="32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r>
                        <a:rPr lang="fi-FI" sz="1050" b="0" dirty="0">
                          <a:latin typeface="+mn-lt"/>
                        </a:rPr>
                        <a:t>Työntekijät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Tunnit per henkilö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% teoreettisesta säännöllisestä</a:t>
                      </a:r>
                      <a:r>
                        <a:rPr lang="fi-FI" sz="1050" b="0" baseline="0" dirty="0">
                          <a:latin typeface="+mn-lt"/>
                        </a:rPr>
                        <a:t> työajasta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1.1. Säännöllisenä työaikana tehty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1 511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81,1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2.1. ay-tehtävät ja muu työaikaan rinnastettava 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695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3.1. Matkustusaika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Koulutusaika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Lomautus ja muu työn tarjonnan estyminen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Vuosiloma ja muu ansaintaperusteinen vapaa-aika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10,4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Työriidasta johtuva töiden keskeytyminen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Sairaus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5,2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 Työtapaturma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 Perhevapaa (lapsen syntymä ja hoito)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 Muu hyväksytty poissaolo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  Poissaolo ilman selvitystä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Teoreettinen säännöllinen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1 864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Lisä- ja ylityöaika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21817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ajankäyttötiedustelu 2016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101414" cy="165163"/>
          </a:xfrm>
        </p:spPr>
        <p:txBody>
          <a:bodyPr/>
          <a:lstStyle/>
          <a:p>
            <a:r>
              <a:rPr lang="fi-FI" dirty="0"/>
              <a:t>Lähde: Elinkeinoelämän Keskusliiton ajankäyttötiedustelu 2016</a:t>
            </a:r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6678437"/>
              </p:ext>
            </p:extLst>
          </p:nvPr>
        </p:nvGraphicFramePr>
        <p:xfrm>
          <a:off x="1331640" y="1131590"/>
          <a:ext cx="6215148" cy="32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r>
                        <a:rPr lang="fi-FI" sz="1050" b="0" dirty="0">
                          <a:latin typeface="+mn-lt"/>
                        </a:rPr>
                        <a:t>Toimihenkilöt ja ylemmät toimihenkilöt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Tunnit per henkilö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% teoreettisesta säännöllisestä</a:t>
                      </a:r>
                      <a:r>
                        <a:rPr lang="fi-FI" sz="1050" b="0" baseline="0" dirty="0">
                          <a:latin typeface="+mn-lt"/>
                        </a:rPr>
                        <a:t> työajasta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1.1. Säännöllisenä työaikana tehty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1 606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86,2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2.1. ay-tehtävät ja muu työaikaan rinnastettava 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695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3.1. Matkustusaika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Koulutusaika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Lomautus ja muu työn tarjonnan estyminen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Vuosiloma ja muu ansaintaperusteinen vapaa-aika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Työriidasta johtuva töiden keskeytyminen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Sairaus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 Työtapaturma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 Perhevapaa (lapsen syntymä ja hoito)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 Muu hyväksytty poissaolo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  Poissaolo ilman selvitystä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Teoreettinen säännöllinen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1 863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Lisä- ja ylityöaika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93157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ajankäyttötiedustelu 2016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101414" cy="165163"/>
          </a:xfrm>
        </p:spPr>
        <p:txBody>
          <a:bodyPr/>
          <a:lstStyle/>
          <a:p>
            <a:r>
              <a:rPr lang="fi-FI" dirty="0"/>
              <a:t>Lähde: Elinkeinoelämän Keskusliiton ajankäyttötiedustelu 2016</a:t>
            </a:r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67043648"/>
              </p:ext>
            </p:extLst>
          </p:nvPr>
        </p:nvGraphicFramePr>
        <p:xfrm>
          <a:off x="1331640" y="1131590"/>
          <a:ext cx="6215148" cy="32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r>
                        <a:rPr lang="fi-FI" sz="1050" b="0" dirty="0">
                          <a:latin typeface="+mn-lt"/>
                        </a:rPr>
                        <a:t>Tietotekniikka-ala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Tunnit per henkilö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% teoreettisesta säännöllisestä</a:t>
                      </a:r>
                      <a:r>
                        <a:rPr lang="fi-FI" sz="1050" b="0" baseline="0" dirty="0">
                          <a:latin typeface="+mn-lt"/>
                        </a:rPr>
                        <a:t> työajasta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1.1. Säännöllisenä työaikana tehty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2.1. ay-tehtävät ja muu työaikaan rinnastettava 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695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3.1. Matkustusaika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Koulutusaika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Lomautus ja muu työn tarjonnan estyminen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Vuosiloma ja muu ansaintaperusteinen vapaa-aika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Työriidasta johtuva töiden keskeytyminen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Sairaus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 Työtapaturma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 Perhevapaa (lapsen syntymä ja hoito)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 Muu hyväksytty poissaolo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  Poissaolo ilman selvitystä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Teoreettinen säännöllinen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1 735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Lisä- ja ylityöaika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08324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52</TotalTime>
  <Words>366</Words>
  <Application>Microsoft Office PowerPoint</Application>
  <PresentationFormat>Näytössä katseltava esitys (16:9)</PresentationFormat>
  <Paragraphs>150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Adobe Fan Heiti Std B</vt:lpstr>
      <vt:lpstr>Adobe Hebrew</vt:lpstr>
      <vt:lpstr>Arial</vt:lpstr>
      <vt:lpstr>Verdana</vt:lpstr>
      <vt:lpstr>Teknologiateollisuus_masterdia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Emaus Katriina</cp:lastModifiedBy>
  <cp:revision>11</cp:revision>
  <cp:lastPrinted>2016-06-09T07:47:11Z</cp:lastPrinted>
  <dcterms:created xsi:type="dcterms:W3CDTF">2016-09-05T09:07:28Z</dcterms:created>
  <dcterms:modified xsi:type="dcterms:W3CDTF">2018-03-19T07:26:27Z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