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0909" autoAdjust="0"/>
  </p:normalViewPr>
  <p:slideViewPr>
    <p:cSldViewPr showGuides="1">
      <p:cViewPr varScale="1">
        <p:scale>
          <a:sx n="98" d="100"/>
          <a:sy n="98" d="100"/>
        </p:scale>
        <p:origin x="84" y="2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Hourly Wages in the Technology Industries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10/25/2019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The Federation of Finnish Technology Industries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15166" y="1242469"/>
            <a:ext cx="3168352" cy="27891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dirty="0"/>
              <a:t>Blue-collar workers, cent / hour</a:t>
            </a:r>
            <a:endParaRPr lang="fi-FI" dirty="0"/>
          </a:p>
        </p:txBody>
      </p:sp>
      <p:graphicFrame>
        <p:nvGraphicFramePr>
          <p:cNvPr id="9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16030206"/>
              </p:ext>
            </p:extLst>
          </p:nvPr>
        </p:nvGraphicFramePr>
        <p:xfrm>
          <a:off x="415166" y="1568343"/>
          <a:ext cx="8159416" cy="288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6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1632"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>
                          <a:latin typeface="+mn-lt"/>
                        </a:rPr>
                        <a:t>Quarter /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>
                          <a:latin typeface="+mn-lt"/>
                        </a:rPr>
                        <a:t>Wage 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>
                          <a:latin typeface="+mn-lt"/>
                        </a:rPr>
                        <a:t>Wage group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>
                          <a:latin typeface="+mn-lt"/>
                        </a:rPr>
                        <a:t>Wage group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noProof="0" dirty="0">
                          <a:latin typeface="+mn-lt"/>
                        </a:rPr>
                        <a:t>Total</a:t>
                      </a:r>
                      <a:r>
                        <a:rPr lang="en-US" sz="1200" b="0" baseline="0" noProof="0" dirty="0">
                          <a:latin typeface="+mn-lt"/>
                        </a:rPr>
                        <a:t> </a:t>
                      </a:r>
                      <a:endParaRPr lang="en-US" sz="1200" b="0" noProof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1289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1628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1787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1799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781"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IV/2015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1573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ctr" fontAlgn="b"/>
                      <a:r>
                        <a:rPr lang="en-US" sz="1200" b="0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85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BD4805AA1368E41B01C16B6F538736D" ma:contentTypeVersion="11" ma:contentTypeDescription="Luo uusi asiakirja." ma:contentTypeScope="" ma:versionID="b44c7bcaee134eea07d57faa34a9784b">
  <xsd:schema xmlns:xsd="http://www.w3.org/2001/XMLSchema" xmlns:xs="http://www.w3.org/2001/XMLSchema" xmlns:p="http://schemas.microsoft.com/office/2006/metadata/properties" xmlns:ns3="10e92901-9b22-4e14-9457-52e326d30caa" xmlns:ns4="6138123f-121c-488a-94e5-f84b83c32a2d" targetNamespace="http://schemas.microsoft.com/office/2006/metadata/properties" ma:root="true" ma:fieldsID="c61753719c5c01d44d67026b6a7fcf13" ns3:_="" ns4:_="">
    <xsd:import namespace="10e92901-9b22-4e14-9457-52e326d30caa"/>
    <xsd:import namespace="6138123f-121c-488a-94e5-f84b83c32a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e92901-9b22-4e14-9457-52e326d30c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38123f-121c-488a-94e5-f84b83c32a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B54EB2-B27B-42D5-8992-9F930FE778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e92901-9b22-4e14-9457-52e326d30caa"/>
    <ds:schemaRef ds:uri="6138123f-121c-488a-94e5-f84b83c32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01E219-E464-49A0-9338-7B72EA87F5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8BCC4-AC84-4824-819E-D6C53A19DDE9}">
  <ds:schemaRefs>
    <ds:schemaRef ds:uri="http://schemas.microsoft.com/office/2006/metadata/properties"/>
    <ds:schemaRef ds:uri="http://purl.org/dc/terms/"/>
    <ds:schemaRef ds:uri="6138123f-121c-488a-94e5-f84b83c32a2d"/>
    <ds:schemaRef ds:uri="http://schemas.microsoft.com/office/2006/documentManagement/types"/>
    <ds:schemaRef ds:uri="http://schemas.microsoft.com/office/infopath/2007/PartnerControls"/>
    <ds:schemaRef ds:uri="10e92901-9b22-4e14-9457-52e326d30caa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2</TotalTime>
  <Words>83</Words>
  <Application>Microsoft Office PowerPoint</Application>
  <PresentationFormat>Näytössä katseltava esitys (16:9)</PresentationFormat>
  <Paragraphs>41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Emaus Katriina</cp:lastModifiedBy>
  <cp:revision>3</cp:revision>
  <cp:lastPrinted>2016-06-09T07:47:11Z</cp:lastPrinted>
  <dcterms:created xsi:type="dcterms:W3CDTF">2016-09-13T07:46:42Z</dcterms:created>
  <dcterms:modified xsi:type="dcterms:W3CDTF">2019-10-25T11:48:08Z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0x0101005BD4805AA1368E41B01C16B6F538736D</vt:lpwstr>
  </property>
</Properties>
</file>