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40" d="100"/>
          <a:sy n="140" d="100"/>
        </p:scale>
        <p:origin x="144" y="13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2829ACD3-19E5-4ABA-818D-DDC674699BF7}"/>
    <pc:docChg chg="modSld">
      <pc:chgData name="Rautaporras Petteri" userId="81ae4bc9-51ec-4b09-af2d-f08f9486593f" providerId="ADAL" clId="{2829ACD3-19E5-4ABA-818D-DDC674699BF7}" dt="2024-04-16T07:08:40.881" v="91" actId="20577"/>
      <pc:docMkLst>
        <pc:docMk/>
      </pc:docMkLst>
      <pc:sldChg chg="modSp mod">
        <pc:chgData name="Rautaporras Petteri" userId="81ae4bc9-51ec-4b09-af2d-f08f9486593f" providerId="ADAL" clId="{2829ACD3-19E5-4ABA-818D-DDC674699BF7}" dt="2024-04-16T07:07:03.681" v="35" actId="20577"/>
        <pc:sldMkLst>
          <pc:docMk/>
          <pc:sldMk cId="4174492745" sldId="257"/>
        </pc:sldMkLst>
        <pc:graphicFrameChg chg="mod modGraphic">
          <ac:chgData name="Rautaporras Petteri" userId="81ae4bc9-51ec-4b09-af2d-f08f9486593f" providerId="ADAL" clId="{2829ACD3-19E5-4ABA-818D-DDC674699BF7}" dt="2024-04-16T07:07:03.681" v="35" actId="20577"/>
          <ac:graphicFrameMkLst>
            <pc:docMk/>
            <pc:sldMk cId="4174492745" sldId="257"/>
            <ac:graphicFrameMk id="8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829ACD3-19E5-4ABA-818D-DDC674699BF7}" dt="2024-04-16T07:07:53.356" v="62" actId="20577"/>
        <pc:sldMkLst>
          <pc:docMk/>
          <pc:sldMk cId="3795829776" sldId="258"/>
        </pc:sldMkLst>
        <pc:graphicFrameChg chg="mod modGraphic">
          <ac:chgData name="Rautaporras Petteri" userId="81ae4bc9-51ec-4b09-af2d-f08f9486593f" providerId="ADAL" clId="{2829ACD3-19E5-4ABA-818D-DDC674699BF7}" dt="2024-04-16T07:07:53.356" v="62" actId="20577"/>
          <ac:graphicFrameMkLst>
            <pc:docMk/>
            <pc:sldMk cId="3795829776" sldId="258"/>
            <ac:graphicFrameMk id="8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829ACD3-19E5-4ABA-818D-DDC674699BF7}" dt="2024-04-16T07:08:40.881" v="91" actId="20577"/>
        <pc:sldMkLst>
          <pc:docMk/>
          <pc:sldMk cId="2962476764" sldId="259"/>
        </pc:sldMkLst>
        <pc:graphicFrameChg chg="mod modGraphic">
          <ac:chgData name="Rautaporras Petteri" userId="81ae4bc9-51ec-4b09-af2d-f08f9486593f" providerId="ADAL" clId="{2829ACD3-19E5-4ABA-818D-DDC674699BF7}" dt="2024-04-16T07:08:40.881" v="91" actId="20577"/>
          <ac:graphicFrameMkLst>
            <pc:docMk/>
            <pc:sldMk cId="2962476764" sldId="259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Toimihenkilöiden ansiokehitys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4916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Kaikki 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6582603"/>
              </p:ext>
            </p:extLst>
          </p:nvPr>
        </p:nvGraphicFramePr>
        <p:xfrm>
          <a:off x="379029" y="843558"/>
          <a:ext cx="8385941" cy="388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2978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-0,6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613183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895054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26660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056809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592479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948770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338754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7383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49274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Ylemmät 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4042027"/>
              </p:ext>
            </p:extLst>
          </p:nvPr>
        </p:nvGraphicFramePr>
        <p:xfrm>
          <a:off x="379029" y="843558"/>
          <a:ext cx="8385941" cy="3881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2979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12631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599949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53958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878577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526822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65429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70927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483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82977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Toimihenkilöt, muutos,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341774" cy="165163"/>
          </a:xfrm>
        </p:spPr>
        <p:txBody>
          <a:bodyPr/>
          <a:lstStyle/>
          <a:p>
            <a:r>
              <a:rPr lang="fi-FI" dirty="0"/>
              <a:t>Kuukausiansio ilman tulospalkkioita sisältää kiinteän kuukausipalkan, palkkiopalkan muuttuvan osan, vuorolisät sekä luontoisedut.</a:t>
            </a:r>
          </a:p>
          <a:p>
            <a:r>
              <a:rPr lang="fi-FI" dirty="0"/>
              <a:t>Identtisten muutokset on laskettu sellaisista henkilöistä, joilta löytyy havainto kummaltakin perättäiseltä ajankohdalta.</a:t>
            </a:r>
          </a:p>
          <a:p>
            <a:r>
              <a:rPr lang="fi-FI" dirty="0"/>
              <a:t>Lähde: Teknologiateollisuus ry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4176718"/>
              </p:ext>
            </p:extLst>
          </p:nvPr>
        </p:nvGraphicFramePr>
        <p:xfrm>
          <a:off x="379029" y="843558"/>
          <a:ext cx="8385941" cy="3881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4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2979"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kuukausipalkka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Kiinteä kuukausipalkka,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 ilman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tulospalkkioita, identtiset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Kuukausiansio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tulospalkkioineen,</a:t>
                      </a:r>
                    </a:p>
                    <a:p>
                      <a:pPr algn="ctr"/>
                      <a:r>
                        <a:rPr lang="fi-FI" sz="800" dirty="0">
                          <a:solidFill>
                            <a:schemeClr val="bg1"/>
                          </a:solidFill>
                        </a:rPr>
                        <a:t>identtiset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2005-2006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2006-2007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2007-2008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2008-2009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2009-2010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2010-2011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2011-2012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2012-2013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7113017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2016-2017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6059355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9560144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499181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429201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816790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0946109"/>
                  </a:ext>
                </a:extLst>
              </a:tr>
              <a:tr h="1838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2022-2023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069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520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4767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3" ma:contentTypeDescription="Luo uusi asiakirja." ma:contentTypeScope="" ma:versionID="710de9c09b477888a61bc1ee84f0377f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5a4b15074f864bf947224c895d4ea298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E63EED0-0A96-4661-B85A-CDD82E4323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C779A7-4DFA-4747-A0A8-250E16F47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AD1941-C005-4910-BEFC-FB196ED54D84}">
  <ds:schemaRefs>
    <ds:schemaRef ds:uri="http://schemas.microsoft.com/office/2006/documentManagement/types"/>
    <ds:schemaRef ds:uri="http://purl.org/dc/terms/"/>
    <ds:schemaRef ds:uri="a5c4f9c2-84a2-48d3-9942-8e0fea0a10bc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31fc0bb4-b62d-4044-8569-b8da76fe5ed6"/>
    <ds:schemaRef ds:uri="http://schemas.microsoft.com/office/2006/metadata/properties"/>
    <ds:schemaRef ds:uri="http://www.w3.org/XML/1998/namespace"/>
    <ds:schemaRef ds:uri="c296724d-1a81-4a23-b6dd-dca7fd62c6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435</TotalTime>
  <Words>577</Words>
  <Application>Microsoft Office PowerPoint</Application>
  <PresentationFormat>Näytössä katseltava esitys (16:9)</PresentationFormat>
  <Paragraphs>442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26</cp:revision>
  <cp:lastPrinted>2016-06-09T07:47:11Z</cp:lastPrinted>
  <dcterms:created xsi:type="dcterms:W3CDTF">2016-09-05T07:19:58Z</dcterms:created>
  <dcterms:modified xsi:type="dcterms:W3CDTF">2024-04-16T07:08:44Z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1013200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SourceUrl">
    <vt:lpwstr/>
  </property>
  <property fmtid="{D5CDD505-2E9C-101B-9397-08002B2CF9AE}" pid="35" name="_SharedFileIndex">
    <vt:lpwstr/>
  </property>
  <property fmtid="{D5CDD505-2E9C-101B-9397-08002B2CF9AE}" pid="36" name="_ExtendedDescription">
    <vt:lpwstr/>
  </property>
  <property fmtid="{D5CDD505-2E9C-101B-9397-08002B2CF9AE}" pid="37" name="TriggerFlowInfo">
    <vt:lpwstr/>
  </property>
</Properties>
</file>