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1" r:id="rId5"/>
    <p:sldId id="894" r:id="rId6"/>
    <p:sldId id="262" r:id="rId7"/>
    <p:sldId id="281" r:id="rId8"/>
    <p:sldId id="286" r:id="rId9"/>
    <p:sldId id="280" r:id="rId10"/>
    <p:sldId id="283" r:id="rId11"/>
    <p:sldId id="266" r:id="rId12"/>
    <p:sldId id="267" r:id="rId13"/>
    <p:sldId id="268" r:id="rId14"/>
    <p:sldId id="285" r:id="rId15"/>
    <p:sldId id="270" r:id="rId16"/>
    <p:sldId id="893" r:id="rId17"/>
    <p:sldId id="271" r:id="rId18"/>
    <p:sldId id="272" r:id="rId19"/>
    <p:sldId id="892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869"/>
    <a:srgbClr val="000000"/>
    <a:srgbClr val="141F94"/>
    <a:srgbClr val="0ACFCF"/>
    <a:srgbClr val="FF805C"/>
    <a:srgbClr val="8A0FA6"/>
    <a:srgbClr val="333333"/>
    <a:srgbClr val="FFFF00"/>
    <a:srgbClr val="FF00B8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8F1A7-5931-43D9-BD8F-39138C433B0F}" v="220" dt="2024-04-16T09:56:36.20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" y="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976D5450-ED0C-47A5-8141-06B75815B02A}"/>
    <pc:docChg chg="modSld">
      <pc:chgData name="Emaus Katriina" userId="e28635f8-d800-42ff-a913-92d375f1fb60" providerId="ADAL" clId="{976D5450-ED0C-47A5-8141-06B75815B02A}" dt="2021-12-15T10:38:11.021" v="35"/>
      <pc:docMkLst>
        <pc:docMk/>
      </pc:docMkLst>
      <pc:sldChg chg="modSp">
        <pc:chgData name="Emaus Katriina" userId="e28635f8-d800-42ff-a913-92d375f1fb60" providerId="ADAL" clId="{976D5450-ED0C-47A5-8141-06B75815B02A}" dt="2021-12-15T10:37:59.734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976D5450-ED0C-47A5-8141-06B75815B02A}" dt="2021-12-15T10:37:59.734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3.936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976D5450-ED0C-47A5-8141-06B75815B02A}" dt="2021-12-15T10:38:03.936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4.745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976D5450-ED0C-47A5-8141-06B75815B02A}" dt="2021-12-15T10:38:04.745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5.221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976D5450-ED0C-47A5-8141-06B75815B02A}" dt="2021-12-15T10:38:05.221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6.440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976D5450-ED0C-47A5-8141-06B75815B02A}" dt="2021-12-15T10:38:06.440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7.472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976D5450-ED0C-47A5-8141-06B75815B02A}" dt="2021-12-15T10:38:07.472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7.76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976D5450-ED0C-47A5-8141-06B75815B02A}" dt="2021-12-15T10:38:07.76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8.993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976D5450-ED0C-47A5-8141-06B75815B02A}" dt="2021-12-15T10:38:08.993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9.350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976D5450-ED0C-47A5-8141-06B75815B02A}" dt="2021-12-15T10:38:09.350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9.895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976D5450-ED0C-47A5-8141-06B75815B02A}" dt="2021-12-15T10:38:09.895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10.666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976D5450-ED0C-47A5-8141-06B75815B02A}" dt="2021-12-15T10:38:10.666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11.021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976D5450-ED0C-47A5-8141-06B75815B02A}" dt="2021-12-15T10:38:11.021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1.960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976D5450-ED0C-47A5-8141-06B75815B02A}" dt="2021-12-15T10:38:01.960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0.342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976D5450-ED0C-47A5-8141-06B75815B02A}" dt="2021-12-15T10:38:00.342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3.018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976D5450-ED0C-47A5-8141-06B75815B02A}" dt="2021-12-15T10:38:03.018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5.80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976D5450-ED0C-47A5-8141-06B75815B02A}" dt="2021-12-15T10:38:05.80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1.125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976D5450-ED0C-47A5-8141-06B75815B02A}" dt="2021-12-15T10:38:01.125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976D5450-ED0C-47A5-8141-06B75815B02A}" dt="2021-12-15T10:38:08.358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976D5450-ED0C-47A5-8141-06B75815B02A}" dt="2021-12-15T10:38:08.358" v="30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BA776129-6382-4E24-9B8F-CC5FFE071B0B}"/>
    <pc:docChg chg="modSld">
      <pc:chgData name="Emaus Katriina" userId="e28635f8-d800-42ff-a913-92d375f1fb60" providerId="ADAL" clId="{BA776129-6382-4E24-9B8F-CC5FFE071B0B}" dt="2021-04-15T08:24:46.969" v="40"/>
      <pc:docMkLst>
        <pc:docMk/>
      </pc:docMkLst>
      <pc:sldChg chg="modSp">
        <pc:chgData name="Emaus Katriina" userId="e28635f8-d800-42ff-a913-92d375f1fb60" providerId="ADAL" clId="{BA776129-6382-4E24-9B8F-CC5FFE071B0B}" dt="2021-04-15T08:21:25.745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BA776129-6382-4E24-9B8F-CC5FFE071B0B}" dt="2021-04-15T08:21:25.745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9.942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BA776129-6382-4E24-9B8F-CC5FFE071B0B}" dt="2021-04-15T08:21:29.942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0.159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BA776129-6382-4E24-9B8F-CC5FFE071B0B}" dt="2021-04-15T08:21:30.159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0.44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BA776129-6382-4E24-9B8F-CC5FFE071B0B}" dt="2021-04-15T08:21:30.44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1.02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BA776129-6382-4E24-9B8F-CC5FFE071B0B}" dt="2021-04-15T08:21:31.02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1.87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BA776129-6382-4E24-9B8F-CC5FFE071B0B}" dt="2021-04-15T08:21:31.87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2.197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BA776129-6382-4E24-9B8F-CC5FFE071B0B}" dt="2021-04-15T08:21:32.197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3.033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BA776129-6382-4E24-9B8F-CC5FFE071B0B}" dt="2021-04-15T08:21:33.033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3.282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BA776129-6382-4E24-9B8F-CC5FFE071B0B}" dt="2021-04-15T08:21:33.282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3.59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BA776129-6382-4E24-9B8F-CC5FFE071B0B}" dt="2021-04-15T08:21:33.59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4.171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BA776129-6382-4E24-9B8F-CC5FFE071B0B}" dt="2021-04-15T08:21:34.171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4.399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BA776129-6382-4E24-9B8F-CC5FFE071B0B}" dt="2021-04-15T08:21:34.399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7.82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BA776129-6382-4E24-9B8F-CC5FFE071B0B}" dt="2021-04-15T08:21:27.82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6.602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BA776129-6382-4E24-9B8F-CC5FFE071B0B}" dt="2021-04-15T08:21:26.602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9.262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BA776129-6382-4E24-9B8F-CC5FFE071B0B}" dt="2021-04-15T08:21:29.26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30.726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BA776129-6382-4E24-9B8F-CC5FFE071B0B}" dt="2021-04-15T08:21:30.726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1:27.14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BA776129-6382-4E24-9B8F-CC5FFE071B0B}" dt="2021-04-15T08:21:27.14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BA776129-6382-4E24-9B8F-CC5FFE071B0B}" dt="2021-04-15T08:24:46.969" v="40"/>
        <pc:sldMkLst>
          <pc:docMk/>
          <pc:sldMk cId="1155023043" sldId="287"/>
        </pc:sldMkLst>
        <pc:graphicFrameChg chg="mod">
          <ac:chgData name="Emaus Katriina" userId="e28635f8-d800-42ff-a913-92d375f1fb60" providerId="ADAL" clId="{BA776129-6382-4E24-9B8F-CC5FFE071B0B}" dt="2021-04-15T08:24:46.969" v="4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Bothas Noel" userId="640fe2f2-ced6-413a-a001-3e9f54fbd529" providerId="ADAL" clId="{F6B99CCB-A9B7-4B17-AA67-94F9099F4D01}"/>
    <pc:docChg chg="custSel modSld">
      <pc:chgData name="Bothas Noel" userId="640fe2f2-ced6-413a-a001-3e9f54fbd529" providerId="ADAL" clId="{F6B99CCB-A9B7-4B17-AA67-94F9099F4D01}" dt="2023-06-29T10:44:58.692" v="87"/>
      <pc:docMkLst>
        <pc:docMk/>
      </pc:docMkLst>
      <pc:sldChg chg="modSp">
        <pc:chgData name="Bothas Noel" userId="640fe2f2-ced6-413a-a001-3e9f54fbd529" providerId="ADAL" clId="{F6B99CCB-A9B7-4B17-AA67-94F9099F4D01}" dt="2023-06-28T13:40:38.431" v="1"/>
        <pc:sldMkLst>
          <pc:docMk/>
          <pc:sldMk cId="346654530" sldId="262"/>
        </pc:sldMkLst>
        <pc:graphicFrameChg chg="mod">
          <ac:chgData name="Bothas Noel" userId="640fe2f2-ced6-413a-a001-3e9f54fbd529" providerId="ADAL" clId="{F6B99CCB-A9B7-4B17-AA67-94F9099F4D01}" dt="2023-06-28T13:40:38.431" v="1"/>
          <ac:graphicFrameMkLst>
            <pc:docMk/>
            <pc:sldMk cId="346654530" sldId="262"/>
            <ac:graphicFrameMk id="11" creationId="{B7AF8591-9343-D955-193B-7691F31B36E1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1:57.530" v="24"/>
        <pc:sldMkLst>
          <pc:docMk/>
          <pc:sldMk cId="2510371092" sldId="266"/>
        </pc:sldMkLst>
        <pc:spChg chg="add del mod">
          <ac:chgData name="Bothas Noel" userId="640fe2f2-ced6-413a-a001-3e9f54fbd529" providerId="ADAL" clId="{F6B99CCB-A9B7-4B17-AA67-94F9099F4D01}" dt="2023-06-28T13:51:57.530" v="24"/>
          <ac:spMkLst>
            <pc:docMk/>
            <pc:sldMk cId="2510371092" sldId="266"/>
            <ac:spMk id="8" creationId="{B39B991F-51D0-CF2E-49FD-0B95736C410C}"/>
          </ac:spMkLst>
        </pc:spChg>
        <pc:graphicFrameChg chg="add del mod">
          <ac:chgData name="Bothas Noel" userId="640fe2f2-ced6-413a-a001-3e9f54fbd529" providerId="ADAL" clId="{F6B99CCB-A9B7-4B17-AA67-94F9099F4D01}" dt="2023-06-28T13:51:56.354" v="23" actId="21"/>
          <ac:graphicFrameMkLst>
            <pc:docMk/>
            <pc:sldMk cId="2510371092" sldId="266"/>
            <ac:graphicFrameMk id="9" creationId="{412F46CC-4305-A00B-2BD5-E7EA94B5D977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1:57.530" v="24"/>
          <ac:graphicFrameMkLst>
            <pc:docMk/>
            <pc:sldMk cId="2510371092" sldId="266"/>
            <ac:graphicFrameMk id="10" creationId="{C2C5AA7A-9049-0AAA-4D1D-79CC7C80B212}"/>
          </ac:graphicFrameMkLst>
        </pc:graphicFrameChg>
        <pc:graphicFrameChg chg="del">
          <ac:chgData name="Bothas Noel" userId="640fe2f2-ced6-413a-a001-3e9f54fbd529" providerId="ADAL" clId="{F6B99CCB-A9B7-4B17-AA67-94F9099F4D01}" dt="2023-06-28T13:51:54.014" v="21" actId="478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2:34.229" v="35"/>
        <pc:sldMkLst>
          <pc:docMk/>
          <pc:sldMk cId="2748722860" sldId="267"/>
        </pc:sldMkLst>
        <pc:spChg chg="add del mod">
          <ac:chgData name="Bothas Noel" userId="640fe2f2-ced6-413a-a001-3e9f54fbd529" providerId="ADAL" clId="{F6B99CCB-A9B7-4B17-AA67-94F9099F4D01}" dt="2023-06-28T13:52:18.027" v="28"/>
          <ac:spMkLst>
            <pc:docMk/>
            <pc:sldMk cId="2748722860" sldId="267"/>
            <ac:spMk id="8" creationId="{F866350C-BA1B-2550-3EC6-3F62681161CB}"/>
          </ac:spMkLst>
        </pc:spChg>
        <pc:spChg chg="add del mod">
          <ac:chgData name="Bothas Noel" userId="640fe2f2-ced6-413a-a001-3e9f54fbd529" providerId="ADAL" clId="{F6B99CCB-A9B7-4B17-AA67-94F9099F4D01}" dt="2023-06-28T13:52:34.229" v="35"/>
          <ac:spMkLst>
            <pc:docMk/>
            <pc:sldMk cId="2748722860" sldId="267"/>
            <ac:spMk id="12" creationId="{264C4729-3C71-06FC-CBF3-952BD83C9974}"/>
          </ac:spMkLst>
        </pc:spChg>
        <pc:graphicFrameChg chg="del mod">
          <ac:chgData name="Bothas Noel" userId="640fe2f2-ced6-413a-a001-3e9f54fbd529" providerId="ADAL" clId="{F6B99CCB-A9B7-4B17-AA67-94F9099F4D01}" dt="2023-06-28T13:52:16.827" v="27" actId="21"/>
          <ac:graphicFrameMkLst>
            <pc:docMk/>
            <pc:sldMk cId="2748722860" sldId="267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2:30.863" v="32" actId="478"/>
          <ac:graphicFrameMkLst>
            <pc:docMk/>
            <pc:sldMk cId="2748722860" sldId="267"/>
            <ac:graphicFrameMk id="10" creationId="{24208F0F-3E69-1F0B-22A2-532DDCF7D40C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2:33.105" v="34" actId="21"/>
          <ac:graphicFrameMkLst>
            <pc:docMk/>
            <pc:sldMk cId="2748722860" sldId="267"/>
            <ac:graphicFrameMk id="13" creationId="{6B4F6BD5-F91F-A4B9-DA81-B828484092CD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2:34.229" v="35"/>
          <ac:graphicFrameMkLst>
            <pc:docMk/>
            <pc:sldMk cId="2748722860" sldId="267"/>
            <ac:graphicFrameMk id="14" creationId="{E2F8472D-0DCF-FF51-07FA-7D996CC7D8C9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2:55.746" v="39"/>
        <pc:sldMkLst>
          <pc:docMk/>
          <pc:sldMk cId="981324872" sldId="268"/>
        </pc:sldMkLst>
        <pc:spChg chg="add del mod">
          <ac:chgData name="Bothas Noel" userId="640fe2f2-ced6-413a-a001-3e9f54fbd529" providerId="ADAL" clId="{F6B99CCB-A9B7-4B17-AA67-94F9099F4D01}" dt="2023-06-28T13:52:55.746" v="39"/>
          <ac:spMkLst>
            <pc:docMk/>
            <pc:sldMk cId="981324872" sldId="268"/>
            <ac:spMk id="8" creationId="{0CD62571-6D92-C622-4F77-E0CAF7AC6A3B}"/>
          </ac:spMkLst>
        </pc:spChg>
        <pc:graphicFrameChg chg="del">
          <ac:chgData name="Bothas Noel" userId="640fe2f2-ced6-413a-a001-3e9f54fbd529" providerId="ADAL" clId="{F6B99CCB-A9B7-4B17-AA67-94F9099F4D01}" dt="2023-06-28T13:52:51.886" v="36" actId="478"/>
          <ac:graphicFrameMkLst>
            <pc:docMk/>
            <pc:sldMk cId="981324872" sldId="268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2:54.128" v="38" actId="21"/>
          <ac:graphicFrameMkLst>
            <pc:docMk/>
            <pc:sldMk cId="981324872" sldId="268"/>
            <ac:graphicFrameMk id="10" creationId="{670B282C-52CF-2BEF-CD97-EE993621A442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2:55.746" v="39"/>
          <ac:graphicFrameMkLst>
            <pc:docMk/>
            <pc:sldMk cId="981324872" sldId="268"/>
            <ac:graphicFrameMk id="11" creationId="{A8C9CF9F-6BD3-D1BD-7D57-CD6261BFD42F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3:36.571" v="49"/>
        <pc:sldMkLst>
          <pc:docMk/>
          <pc:sldMk cId="24013592" sldId="270"/>
        </pc:sldMkLst>
        <pc:spChg chg="add del mod">
          <ac:chgData name="Bothas Noel" userId="640fe2f2-ced6-413a-a001-3e9f54fbd529" providerId="ADAL" clId="{F6B99CCB-A9B7-4B17-AA67-94F9099F4D01}" dt="2023-06-28T13:53:36.571" v="49"/>
          <ac:spMkLst>
            <pc:docMk/>
            <pc:sldMk cId="24013592" sldId="270"/>
            <ac:spMk id="8" creationId="{4971B457-66DE-DE0C-965F-DA685EA126E0}"/>
          </ac:spMkLst>
        </pc:spChg>
        <pc:graphicFrameChg chg="add del mod">
          <ac:chgData name="Bothas Noel" userId="640fe2f2-ced6-413a-a001-3e9f54fbd529" providerId="ADAL" clId="{F6B99CCB-A9B7-4B17-AA67-94F9099F4D01}" dt="2023-06-28T13:53:35.593" v="48" actId="21"/>
          <ac:graphicFrameMkLst>
            <pc:docMk/>
            <pc:sldMk cId="24013592" sldId="270"/>
            <ac:graphicFrameMk id="9" creationId="{16D113C2-2786-7AD7-F7E0-506BA0EF96D9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3:36.571" v="49"/>
          <ac:graphicFrameMkLst>
            <pc:docMk/>
            <pc:sldMk cId="24013592" sldId="270"/>
            <ac:graphicFrameMk id="10" creationId="{7C185BFC-D138-45DF-069B-A30A74DA3692}"/>
          </ac:graphicFrameMkLst>
        </pc:graphicFrameChg>
        <pc:graphicFrameChg chg="del">
          <ac:chgData name="Bothas Noel" userId="640fe2f2-ced6-413a-a001-3e9f54fbd529" providerId="ADAL" clId="{F6B99CCB-A9B7-4B17-AA67-94F9099F4D01}" dt="2023-06-28T13:53:33.509" v="46" actId="478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5:03.890" v="53"/>
        <pc:sldMkLst>
          <pc:docMk/>
          <pc:sldMk cId="2114849149" sldId="271"/>
        </pc:sldMkLst>
        <pc:spChg chg="add del mod">
          <ac:chgData name="Bothas Noel" userId="640fe2f2-ced6-413a-a001-3e9f54fbd529" providerId="ADAL" clId="{F6B99CCB-A9B7-4B17-AA67-94F9099F4D01}" dt="2023-06-28T13:55:03.890" v="53"/>
          <ac:spMkLst>
            <pc:docMk/>
            <pc:sldMk cId="2114849149" sldId="271"/>
            <ac:spMk id="8" creationId="{B3D7D51F-CD10-F458-FD54-36554C9B8B34}"/>
          </ac:spMkLst>
        </pc:spChg>
        <pc:graphicFrameChg chg="del">
          <ac:chgData name="Bothas Noel" userId="640fe2f2-ced6-413a-a001-3e9f54fbd529" providerId="ADAL" clId="{F6B99CCB-A9B7-4B17-AA67-94F9099F4D01}" dt="2023-06-28T13:55:00.574" v="50" actId="478"/>
          <ac:graphicFrameMkLst>
            <pc:docMk/>
            <pc:sldMk cId="2114849149" sldId="271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5:02.841" v="52" actId="21"/>
          <ac:graphicFrameMkLst>
            <pc:docMk/>
            <pc:sldMk cId="2114849149" sldId="271"/>
            <ac:graphicFrameMk id="10" creationId="{DEBB79B5-EF16-D9E5-D7CB-775168454255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5:03.890" v="53"/>
          <ac:graphicFrameMkLst>
            <pc:docMk/>
            <pc:sldMk cId="2114849149" sldId="271"/>
            <ac:graphicFrameMk id="11" creationId="{9A2BA15F-8573-6E0A-0B55-76AEA0B24E98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5:28.947" v="60"/>
        <pc:sldMkLst>
          <pc:docMk/>
          <pc:sldMk cId="299574909" sldId="272"/>
        </pc:sldMkLst>
        <pc:spChg chg="add del mod">
          <ac:chgData name="Bothas Noel" userId="640fe2f2-ced6-413a-a001-3e9f54fbd529" providerId="ADAL" clId="{F6B99CCB-A9B7-4B17-AA67-94F9099F4D01}" dt="2023-06-28T13:55:28.947" v="60"/>
          <ac:spMkLst>
            <pc:docMk/>
            <pc:sldMk cId="299574909" sldId="272"/>
            <ac:spMk id="8" creationId="{CCE7BB20-BE0B-F9C5-743D-7DFF98958FA1}"/>
          </ac:spMkLst>
        </pc:spChg>
        <pc:graphicFrameChg chg="add del mod">
          <ac:chgData name="Bothas Noel" userId="640fe2f2-ced6-413a-a001-3e9f54fbd529" providerId="ADAL" clId="{F6B99CCB-A9B7-4B17-AA67-94F9099F4D01}" dt="2023-06-28T13:55:27.952" v="59" actId="21"/>
          <ac:graphicFrameMkLst>
            <pc:docMk/>
            <pc:sldMk cId="299574909" sldId="272"/>
            <ac:graphicFrameMk id="9" creationId="{68EBA3F0-B0EB-510B-D6C0-98BFC33AAB16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5:28.947" v="60"/>
          <ac:graphicFrameMkLst>
            <pc:docMk/>
            <pc:sldMk cId="299574909" sldId="272"/>
            <ac:graphicFrameMk id="10" creationId="{845D7184-B1D9-5878-BD9A-C08DA012AA3D}"/>
          </ac:graphicFrameMkLst>
        </pc:graphicFrameChg>
        <pc:graphicFrameChg chg="del mod">
          <ac:chgData name="Bothas Noel" userId="640fe2f2-ced6-413a-a001-3e9f54fbd529" providerId="ADAL" clId="{F6B99CCB-A9B7-4B17-AA67-94F9099F4D01}" dt="2023-06-28T13:55:25.926" v="57" actId="47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6:44.059" v="68"/>
        <pc:sldMkLst>
          <pc:docMk/>
          <pc:sldMk cId="4269128162" sldId="274"/>
        </pc:sldMkLst>
        <pc:spChg chg="add del mod">
          <ac:chgData name="Bothas Noel" userId="640fe2f2-ced6-413a-a001-3e9f54fbd529" providerId="ADAL" clId="{F6B99CCB-A9B7-4B17-AA67-94F9099F4D01}" dt="2023-06-28T13:56:44.059" v="68"/>
          <ac:spMkLst>
            <pc:docMk/>
            <pc:sldMk cId="4269128162" sldId="274"/>
            <ac:spMk id="8" creationId="{BE35BA9B-3FC6-9F8F-E9DB-E1093CF985C7}"/>
          </ac:spMkLst>
        </pc:spChg>
        <pc:graphicFrameChg chg="add del mod">
          <ac:chgData name="Bothas Noel" userId="640fe2f2-ced6-413a-a001-3e9f54fbd529" providerId="ADAL" clId="{F6B99CCB-A9B7-4B17-AA67-94F9099F4D01}" dt="2023-06-28T13:56:42.976" v="67" actId="21"/>
          <ac:graphicFrameMkLst>
            <pc:docMk/>
            <pc:sldMk cId="4269128162" sldId="274"/>
            <ac:graphicFrameMk id="9" creationId="{45244106-DDA9-7A3B-2C1A-9A5C84E4AD6D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6:44.059" v="68"/>
          <ac:graphicFrameMkLst>
            <pc:docMk/>
            <pc:sldMk cId="4269128162" sldId="274"/>
            <ac:graphicFrameMk id="10" creationId="{9E972625-6F0D-A29B-2356-2E0A97940A92}"/>
          </ac:graphicFrameMkLst>
        </pc:graphicFrameChg>
        <pc:graphicFrameChg chg="del">
          <ac:chgData name="Bothas Noel" userId="640fe2f2-ced6-413a-a001-3e9f54fbd529" providerId="ADAL" clId="{F6B99CCB-A9B7-4B17-AA67-94F9099F4D01}" dt="2023-06-28T13:56:41.038" v="65" actId="478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6:58.210" v="72"/>
        <pc:sldMkLst>
          <pc:docMk/>
          <pc:sldMk cId="3719809365" sldId="275"/>
        </pc:sldMkLst>
        <pc:spChg chg="add del mod">
          <ac:chgData name="Bothas Noel" userId="640fe2f2-ced6-413a-a001-3e9f54fbd529" providerId="ADAL" clId="{F6B99CCB-A9B7-4B17-AA67-94F9099F4D01}" dt="2023-06-28T13:56:58.210" v="72"/>
          <ac:spMkLst>
            <pc:docMk/>
            <pc:sldMk cId="3719809365" sldId="275"/>
            <ac:spMk id="8" creationId="{C5DD48FA-4E9E-7C84-7AB5-A08C38F1962C}"/>
          </ac:spMkLst>
        </pc:spChg>
        <pc:graphicFrameChg chg="del">
          <ac:chgData name="Bothas Noel" userId="640fe2f2-ced6-413a-a001-3e9f54fbd529" providerId="ADAL" clId="{F6B99CCB-A9B7-4B17-AA67-94F9099F4D01}" dt="2023-06-28T13:56:55.173" v="69" actId="478"/>
          <ac:graphicFrameMkLst>
            <pc:docMk/>
            <pc:sldMk cId="3719809365" sldId="275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6:57.144" v="71" actId="21"/>
          <ac:graphicFrameMkLst>
            <pc:docMk/>
            <pc:sldMk cId="3719809365" sldId="275"/>
            <ac:graphicFrameMk id="10" creationId="{789E1083-E0C8-5E59-3BF9-E0BE0BD23B28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6:58.210" v="72"/>
          <ac:graphicFrameMkLst>
            <pc:docMk/>
            <pc:sldMk cId="3719809365" sldId="275"/>
            <ac:graphicFrameMk id="11" creationId="{2C2C37AD-6C75-C602-2273-AFB78812930D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7:14.146" v="76"/>
        <pc:sldMkLst>
          <pc:docMk/>
          <pc:sldMk cId="2558427506" sldId="276"/>
        </pc:sldMkLst>
        <pc:spChg chg="add del mod">
          <ac:chgData name="Bothas Noel" userId="640fe2f2-ced6-413a-a001-3e9f54fbd529" providerId="ADAL" clId="{F6B99CCB-A9B7-4B17-AA67-94F9099F4D01}" dt="2023-06-28T13:57:14.146" v="76"/>
          <ac:spMkLst>
            <pc:docMk/>
            <pc:sldMk cId="2558427506" sldId="276"/>
            <ac:spMk id="8" creationId="{81A0708A-61C4-F946-735B-72006692505D}"/>
          </ac:spMkLst>
        </pc:spChg>
        <pc:graphicFrameChg chg="del">
          <ac:chgData name="Bothas Noel" userId="640fe2f2-ced6-413a-a001-3e9f54fbd529" providerId="ADAL" clId="{F6B99CCB-A9B7-4B17-AA67-94F9099F4D01}" dt="2023-06-28T13:57:10.949" v="73" actId="478"/>
          <ac:graphicFrameMkLst>
            <pc:docMk/>
            <pc:sldMk cId="2558427506" sldId="276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7:13.049" v="75" actId="21"/>
          <ac:graphicFrameMkLst>
            <pc:docMk/>
            <pc:sldMk cId="2558427506" sldId="276"/>
            <ac:graphicFrameMk id="10" creationId="{0359E050-08C3-D8A5-ED2B-90898C3D741A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7:14.146" v="76"/>
          <ac:graphicFrameMkLst>
            <pc:docMk/>
            <pc:sldMk cId="2558427506" sldId="276"/>
            <ac:graphicFrameMk id="11" creationId="{64114318-D7AA-871D-8882-7F6BE8D553CD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9T10:44:58.692" v="87"/>
        <pc:sldMkLst>
          <pc:docMk/>
          <pc:sldMk cId="2757751531" sldId="277"/>
        </pc:sldMkLst>
        <pc:spChg chg="add del mod">
          <ac:chgData name="Bothas Noel" userId="640fe2f2-ced6-413a-a001-3e9f54fbd529" providerId="ADAL" clId="{F6B99CCB-A9B7-4B17-AA67-94F9099F4D01}" dt="2023-06-28T13:57:29.811" v="80"/>
          <ac:spMkLst>
            <pc:docMk/>
            <pc:sldMk cId="2757751531" sldId="277"/>
            <ac:spMk id="8" creationId="{1E1FDFF3-5849-C761-887B-46C6FCD879AD}"/>
          </ac:spMkLst>
        </pc:spChg>
        <pc:graphicFrameChg chg="del">
          <ac:chgData name="Bothas Noel" userId="640fe2f2-ced6-413a-a001-3e9f54fbd529" providerId="ADAL" clId="{F6B99CCB-A9B7-4B17-AA67-94F9099F4D01}" dt="2023-06-28T13:57:26.279" v="77" actId="478"/>
          <ac:graphicFrameMkLst>
            <pc:docMk/>
            <pc:sldMk cId="2757751531" sldId="277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7:28.672" v="79" actId="21"/>
          <ac:graphicFrameMkLst>
            <pc:docMk/>
            <pc:sldMk cId="2757751531" sldId="277"/>
            <ac:graphicFrameMk id="10" creationId="{2F07BA66-B154-9189-6C10-AD7B8A023C02}"/>
          </ac:graphicFrameMkLst>
        </pc:graphicFrameChg>
        <pc:graphicFrameChg chg="add mod">
          <ac:chgData name="Bothas Noel" userId="640fe2f2-ced6-413a-a001-3e9f54fbd529" providerId="ADAL" clId="{F6B99CCB-A9B7-4B17-AA67-94F9099F4D01}" dt="2023-06-29T10:44:58.692" v="87"/>
          <ac:graphicFrameMkLst>
            <pc:docMk/>
            <pc:sldMk cId="2757751531" sldId="277"/>
            <ac:graphicFrameMk id="11" creationId="{9E300F2D-A138-0E78-DCAF-B7E8E1DAC69A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7:42.065" v="84"/>
        <pc:sldMkLst>
          <pc:docMk/>
          <pc:sldMk cId="3942584949" sldId="278"/>
        </pc:sldMkLst>
        <pc:spChg chg="add del mod">
          <ac:chgData name="Bothas Noel" userId="640fe2f2-ced6-413a-a001-3e9f54fbd529" providerId="ADAL" clId="{F6B99CCB-A9B7-4B17-AA67-94F9099F4D01}" dt="2023-06-28T13:57:42.065" v="84"/>
          <ac:spMkLst>
            <pc:docMk/>
            <pc:sldMk cId="3942584949" sldId="278"/>
            <ac:spMk id="8" creationId="{FEE85A92-6278-C73A-CDDC-14CAB954050A}"/>
          </ac:spMkLst>
        </pc:spChg>
        <pc:graphicFrameChg chg="del">
          <ac:chgData name="Bothas Noel" userId="640fe2f2-ced6-413a-a001-3e9f54fbd529" providerId="ADAL" clId="{F6B99CCB-A9B7-4B17-AA67-94F9099F4D01}" dt="2023-06-28T13:57:37.973" v="81" actId="478"/>
          <ac:graphicFrameMkLst>
            <pc:docMk/>
            <pc:sldMk cId="3942584949" sldId="278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F6B99CCB-A9B7-4B17-AA67-94F9099F4D01}" dt="2023-06-28T13:57:40.089" v="83" actId="21"/>
          <ac:graphicFrameMkLst>
            <pc:docMk/>
            <pc:sldMk cId="3942584949" sldId="278"/>
            <ac:graphicFrameMk id="10" creationId="{762BF581-992E-FD16-C33A-A9F05B883515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7:42.065" v="84"/>
          <ac:graphicFrameMkLst>
            <pc:docMk/>
            <pc:sldMk cId="3942584949" sldId="278"/>
            <ac:graphicFrameMk id="11" creationId="{9068C33D-8202-CE2A-8A7D-0D2A6A4F8C1B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48:16.076" v="16"/>
        <pc:sldMkLst>
          <pc:docMk/>
          <pc:sldMk cId="812862547" sldId="280"/>
        </pc:sldMkLst>
        <pc:spChg chg="add del mod">
          <ac:chgData name="Bothas Noel" userId="640fe2f2-ced6-413a-a001-3e9f54fbd529" providerId="ADAL" clId="{F6B99CCB-A9B7-4B17-AA67-94F9099F4D01}" dt="2023-06-28T13:48:16.076" v="16"/>
          <ac:spMkLst>
            <pc:docMk/>
            <pc:sldMk cId="812862547" sldId="280"/>
            <ac:spMk id="8" creationId="{14046E5E-8729-5625-1531-E85A23CF8ECB}"/>
          </ac:spMkLst>
        </pc:spChg>
        <pc:graphicFrameChg chg="add del mod">
          <ac:chgData name="Bothas Noel" userId="640fe2f2-ced6-413a-a001-3e9f54fbd529" providerId="ADAL" clId="{F6B99CCB-A9B7-4B17-AA67-94F9099F4D01}" dt="2023-06-28T13:48:15.121" v="15" actId="21"/>
          <ac:graphicFrameMkLst>
            <pc:docMk/>
            <pc:sldMk cId="812862547" sldId="280"/>
            <ac:graphicFrameMk id="9" creationId="{B51AB011-6B5A-EC08-06C6-8FA06A25DCCE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48:16.076" v="16"/>
          <ac:graphicFrameMkLst>
            <pc:docMk/>
            <pc:sldMk cId="812862547" sldId="280"/>
            <ac:graphicFrameMk id="10" creationId="{E2EEA8A9-1CAB-7A89-BCE8-3401FCF0F884}"/>
          </ac:graphicFrameMkLst>
        </pc:graphicFrameChg>
        <pc:graphicFrameChg chg="del">
          <ac:chgData name="Bothas Noel" userId="640fe2f2-ced6-413a-a001-3e9f54fbd529" providerId="ADAL" clId="{F6B99CCB-A9B7-4B17-AA67-94F9099F4D01}" dt="2023-06-28T13:48:12.447" v="13" actId="478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44:36.628" v="8"/>
        <pc:sldMkLst>
          <pc:docMk/>
          <pc:sldMk cId="976388075" sldId="281"/>
        </pc:sldMkLst>
        <pc:spChg chg="add del mod">
          <ac:chgData name="Bothas Noel" userId="640fe2f2-ced6-413a-a001-3e9f54fbd529" providerId="ADAL" clId="{F6B99CCB-A9B7-4B17-AA67-94F9099F4D01}" dt="2023-06-28T13:44:36.628" v="8"/>
          <ac:spMkLst>
            <pc:docMk/>
            <pc:sldMk cId="976388075" sldId="281"/>
            <ac:spMk id="8" creationId="{28238311-A9D3-3F93-9FBA-C860B722CC94}"/>
          </ac:spMkLst>
        </pc:spChg>
        <pc:graphicFrameChg chg="add del mod">
          <ac:chgData name="Bothas Noel" userId="640fe2f2-ced6-413a-a001-3e9f54fbd529" providerId="ADAL" clId="{F6B99CCB-A9B7-4B17-AA67-94F9099F4D01}" dt="2023-06-28T13:44:35.506" v="7" actId="21"/>
          <ac:graphicFrameMkLst>
            <pc:docMk/>
            <pc:sldMk cId="976388075" sldId="281"/>
            <ac:graphicFrameMk id="9" creationId="{2E987682-BD84-B167-8C37-B9AED3FF90E7}"/>
          </ac:graphicFrameMkLst>
        </pc:graphicFrameChg>
        <pc:graphicFrameChg chg="del mod">
          <ac:chgData name="Bothas Noel" userId="640fe2f2-ced6-413a-a001-3e9f54fbd529" providerId="ADAL" clId="{F6B99CCB-A9B7-4B17-AA67-94F9099F4D01}" dt="2023-06-28T13:44:32.978" v="5" actId="478"/>
          <ac:graphicFrameMkLst>
            <pc:docMk/>
            <pc:sldMk cId="976388075" sldId="281"/>
            <ac:graphicFrameMk id="10" creationId="{3C516B28-2743-48A4-ED31-872082CE48C0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44:36.628" v="8"/>
          <ac:graphicFrameMkLst>
            <pc:docMk/>
            <pc:sldMk cId="976388075" sldId="281"/>
            <ac:graphicFrameMk id="11" creationId="{E4E2058A-2B1F-6165-A8B5-984C4E8FB45D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49:41.163" v="20"/>
        <pc:sldMkLst>
          <pc:docMk/>
          <pc:sldMk cId="234392101" sldId="283"/>
        </pc:sldMkLst>
        <pc:spChg chg="add del mod">
          <ac:chgData name="Bothas Noel" userId="640fe2f2-ced6-413a-a001-3e9f54fbd529" providerId="ADAL" clId="{F6B99CCB-A9B7-4B17-AA67-94F9099F4D01}" dt="2023-06-28T13:49:41.163" v="20"/>
          <ac:spMkLst>
            <pc:docMk/>
            <pc:sldMk cId="234392101" sldId="283"/>
            <ac:spMk id="8" creationId="{EE764F4F-1FE1-6D39-EA18-9500DBA5105F}"/>
          </ac:spMkLst>
        </pc:spChg>
        <pc:graphicFrameChg chg="add del mod">
          <ac:chgData name="Bothas Noel" userId="640fe2f2-ced6-413a-a001-3e9f54fbd529" providerId="ADAL" clId="{F6B99CCB-A9B7-4B17-AA67-94F9099F4D01}" dt="2023-06-28T13:49:40.129" v="19" actId="21"/>
          <ac:graphicFrameMkLst>
            <pc:docMk/>
            <pc:sldMk cId="234392101" sldId="283"/>
            <ac:graphicFrameMk id="9" creationId="{1228B5B6-6CAE-1AD3-88E4-5E912F700C4A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49:41.163" v="20"/>
          <ac:graphicFrameMkLst>
            <pc:docMk/>
            <pc:sldMk cId="234392101" sldId="283"/>
            <ac:graphicFrameMk id="10" creationId="{81C44553-7917-D6C6-8751-A0530919E557}"/>
          </ac:graphicFrameMkLst>
        </pc:graphicFrameChg>
        <pc:graphicFrameChg chg="del">
          <ac:chgData name="Bothas Noel" userId="640fe2f2-ced6-413a-a001-3e9f54fbd529" providerId="ADAL" clId="{F6B99CCB-A9B7-4B17-AA67-94F9099F4D01}" dt="2023-06-28T13:49:37.470" v="17" actId="47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3:20.889" v="45"/>
        <pc:sldMkLst>
          <pc:docMk/>
          <pc:sldMk cId="536686186" sldId="285"/>
        </pc:sldMkLst>
        <pc:spChg chg="add del mod">
          <ac:chgData name="Bothas Noel" userId="640fe2f2-ced6-413a-a001-3e9f54fbd529" providerId="ADAL" clId="{F6B99CCB-A9B7-4B17-AA67-94F9099F4D01}" dt="2023-06-28T13:53:20.889" v="45"/>
          <ac:spMkLst>
            <pc:docMk/>
            <pc:sldMk cId="536686186" sldId="285"/>
            <ac:spMk id="8" creationId="{D32D1BFF-F891-3F7C-1720-CD50A4D8CC2A}"/>
          </ac:spMkLst>
        </pc:spChg>
        <pc:graphicFrameChg chg="add del mod">
          <ac:chgData name="Bothas Noel" userId="640fe2f2-ced6-413a-a001-3e9f54fbd529" providerId="ADAL" clId="{F6B99CCB-A9B7-4B17-AA67-94F9099F4D01}" dt="2023-06-28T13:53:19.593" v="44" actId="21"/>
          <ac:graphicFrameMkLst>
            <pc:docMk/>
            <pc:sldMk cId="536686186" sldId="285"/>
            <ac:graphicFrameMk id="9" creationId="{DDF260D6-7CD7-AFA2-FD12-4AC117FD6DAE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3:20.889" v="45"/>
          <ac:graphicFrameMkLst>
            <pc:docMk/>
            <pc:sldMk cId="536686186" sldId="285"/>
            <ac:graphicFrameMk id="10" creationId="{149F7A13-0FF9-C04E-84CF-DCF5BBA87140}"/>
          </ac:graphicFrameMkLst>
        </pc:graphicFrameChg>
        <pc:graphicFrameChg chg="del mod">
          <ac:chgData name="Bothas Noel" userId="640fe2f2-ced6-413a-a001-3e9f54fbd529" providerId="ADAL" clId="{F6B99CCB-A9B7-4B17-AA67-94F9099F4D01}" dt="2023-06-28T13:53:17.019" v="42" actId="47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46:39.299" v="12"/>
        <pc:sldMkLst>
          <pc:docMk/>
          <pc:sldMk cId="1629380301" sldId="286"/>
        </pc:sldMkLst>
        <pc:spChg chg="add del mod">
          <ac:chgData name="Bothas Noel" userId="640fe2f2-ced6-413a-a001-3e9f54fbd529" providerId="ADAL" clId="{F6B99CCB-A9B7-4B17-AA67-94F9099F4D01}" dt="2023-06-28T13:46:39.299" v="12"/>
          <ac:spMkLst>
            <pc:docMk/>
            <pc:sldMk cId="1629380301" sldId="286"/>
            <ac:spMk id="5" creationId="{083E29F1-D4D4-EF19-8E77-65FC03265D7A}"/>
          </ac:spMkLst>
        </pc:spChg>
        <pc:graphicFrameChg chg="add del mod">
          <ac:chgData name="Bothas Noel" userId="640fe2f2-ced6-413a-a001-3e9f54fbd529" providerId="ADAL" clId="{F6B99CCB-A9B7-4B17-AA67-94F9099F4D01}" dt="2023-06-28T13:46:37.162" v="11" actId="21"/>
          <ac:graphicFrameMkLst>
            <pc:docMk/>
            <pc:sldMk cId="1629380301" sldId="286"/>
            <ac:graphicFrameMk id="6" creationId="{8D1D4F37-B661-7B0C-853A-9F5D6FF7A5C8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46:39.299" v="12"/>
          <ac:graphicFrameMkLst>
            <pc:docMk/>
            <pc:sldMk cId="1629380301" sldId="286"/>
            <ac:graphicFrameMk id="7" creationId="{E2A5CEB6-634D-B2B9-9C43-CE6DFF15F48C}"/>
          </ac:graphicFrameMkLst>
        </pc:graphicFrameChg>
        <pc:graphicFrameChg chg="del">
          <ac:chgData name="Bothas Noel" userId="640fe2f2-ced6-413a-a001-3e9f54fbd529" providerId="ADAL" clId="{F6B99CCB-A9B7-4B17-AA67-94F9099F4D01}" dt="2023-06-28T13:46:34.800" v="9" actId="478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addSp delSp modSp mod">
        <pc:chgData name="Bothas Noel" userId="640fe2f2-ced6-413a-a001-3e9f54fbd529" providerId="ADAL" clId="{F6B99CCB-A9B7-4B17-AA67-94F9099F4D01}" dt="2023-06-28T13:56:27.882" v="64"/>
        <pc:sldMkLst>
          <pc:docMk/>
          <pc:sldMk cId="1359570429" sldId="892"/>
        </pc:sldMkLst>
        <pc:spChg chg="add del mod">
          <ac:chgData name="Bothas Noel" userId="640fe2f2-ced6-413a-a001-3e9f54fbd529" providerId="ADAL" clId="{F6B99CCB-A9B7-4B17-AA67-94F9099F4D01}" dt="2023-06-28T13:56:27.882" v="64"/>
          <ac:spMkLst>
            <pc:docMk/>
            <pc:sldMk cId="1359570429" sldId="892"/>
            <ac:spMk id="6" creationId="{7790A20E-2CAD-9A88-3559-B949BA5B0D0D}"/>
          </ac:spMkLst>
        </pc:spChg>
        <pc:graphicFrameChg chg="add del mod">
          <ac:chgData name="Bothas Noel" userId="640fe2f2-ced6-413a-a001-3e9f54fbd529" providerId="ADAL" clId="{F6B99CCB-A9B7-4B17-AA67-94F9099F4D01}" dt="2023-06-28T13:56:26.888" v="63" actId="21"/>
          <ac:graphicFrameMkLst>
            <pc:docMk/>
            <pc:sldMk cId="1359570429" sldId="892"/>
            <ac:graphicFrameMk id="7" creationId="{2FF54233-628E-6F9D-FB0D-5B194FD7336B}"/>
          </ac:graphicFrameMkLst>
        </pc:graphicFrameChg>
        <pc:graphicFrameChg chg="add mod">
          <ac:chgData name="Bothas Noel" userId="640fe2f2-ced6-413a-a001-3e9f54fbd529" providerId="ADAL" clId="{F6B99CCB-A9B7-4B17-AA67-94F9099F4D01}" dt="2023-06-28T13:56:27.882" v="64"/>
          <ac:graphicFrameMkLst>
            <pc:docMk/>
            <pc:sldMk cId="1359570429" sldId="892"/>
            <ac:graphicFrameMk id="10" creationId="{F59FB882-DDF1-6F3F-7174-8D38DCA51C48}"/>
          </ac:graphicFrameMkLst>
        </pc:graphicFrameChg>
        <pc:graphicFrameChg chg="del">
          <ac:chgData name="Bothas Noel" userId="640fe2f2-ced6-413a-a001-3e9f54fbd529" providerId="ADAL" clId="{F6B99CCB-A9B7-4B17-AA67-94F9099F4D01}" dt="2023-06-28T13:56:23.871" v="61" actId="478"/>
          <ac:graphicFrameMkLst>
            <pc:docMk/>
            <pc:sldMk cId="1359570429" sldId="892"/>
            <ac:graphicFrameMk id="20" creationId="{4859847A-536F-8B76-A155-C456632512AF}"/>
          </ac:graphicFrameMkLst>
        </pc:graphicFrameChg>
      </pc:sldChg>
    </pc:docChg>
  </pc:docChgLst>
  <pc:docChgLst>
    <pc:chgData name="Emaus Katriina" userId="e28635f8-d800-42ff-a913-92d375f1fb60" providerId="ADAL" clId="{4D233757-941E-47A4-9C63-9F078C3418C2}"/>
    <pc:docChg chg="modSld">
      <pc:chgData name="Emaus Katriina" userId="e28635f8-d800-42ff-a913-92d375f1fb60" providerId="ADAL" clId="{4D233757-941E-47A4-9C63-9F078C3418C2}" dt="2020-01-16T11:05:07.258" v="17"/>
      <pc:docMkLst>
        <pc:docMk/>
      </pc:docMkLst>
      <pc:sldChg chg="modSp">
        <pc:chgData name="Emaus Katriina" userId="e28635f8-d800-42ff-a913-92d375f1fb60" providerId="ADAL" clId="{4D233757-941E-47A4-9C63-9F078C3418C2}" dt="2020-01-16T11:04:39.969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4D233757-941E-47A4-9C63-9F078C3418C2}" dt="2020-01-16T11:04:39.969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6.022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4D233757-941E-47A4-9C63-9F078C3418C2}" dt="2020-01-16T11:04:46.022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6.842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4D233757-941E-47A4-9C63-9F078C3418C2}" dt="2020-01-16T11:04:46.842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9.246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4D233757-941E-47A4-9C63-9F078C3418C2}" dt="2020-01-16T11:04:49.246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1.014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4D233757-941E-47A4-9C63-9F078C3418C2}" dt="2020-01-16T11:04:51.014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4.768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4D233757-941E-47A4-9C63-9F078C3418C2}" dt="2020-01-16T11:04:54.768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8.087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4D233757-941E-47A4-9C63-9F078C3418C2}" dt="2020-01-16T11:04:58.087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2.699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4D233757-941E-47A4-9C63-9F078C3418C2}" dt="2020-01-16T11:05:02.699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3.893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4D233757-941E-47A4-9C63-9F078C3418C2}" dt="2020-01-16T11:05:03.893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5.341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4D233757-941E-47A4-9C63-9F078C3418C2}" dt="2020-01-16T11:05:05.341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6.508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4D233757-941E-47A4-9C63-9F078C3418C2}" dt="2020-01-16T11:05:06.508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7.258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4D233757-941E-47A4-9C63-9F078C3418C2}" dt="2020-01-16T11:05:07.258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2.666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4D233757-941E-47A4-9C63-9F078C3418C2}" dt="2020-01-16T11:04:42.66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0.564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4D233757-941E-47A4-9C63-9F078C3418C2}" dt="2020-01-16T11:04:40.564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0.667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4D233757-941E-47A4-9C63-9F078C3418C2}" dt="2020-01-16T11:05:00.667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5.156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4D233757-941E-47A4-9C63-9F078C3418C2}" dt="2020-01-16T11:04:45.156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0.117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4D233757-941E-47A4-9C63-9F078C3418C2}" dt="2020-01-16T11:04:50.117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1.417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4D233757-941E-47A4-9C63-9F078C3418C2}" dt="2020-01-16T11:04:41.417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Rautaporras Petteri" userId="d9004aa4-7491-43fa-b04f-4f6e300df2fa" providerId="ADAL" clId="{076B3F1A-F0F0-48DC-A2CA-6A6AA1256E48}"/>
    <pc:docChg chg="modSld">
      <pc:chgData name="Rautaporras Petteri" userId="d9004aa4-7491-43fa-b04f-4f6e300df2fa" providerId="ADAL" clId="{076B3F1A-F0F0-48DC-A2CA-6A6AA1256E48}" dt="2020-06-16T06:47:01.991" v="17"/>
      <pc:docMkLst>
        <pc:docMk/>
      </pc:docMkLst>
      <pc:sldChg chg="modSp">
        <pc:chgData name="Rautaporras Petteri" userId="d9004aa4-7491-43fa-b04f-4f6e300df2fa" providerId="ADAL" clId="{076B3F1A-F0F0-48DC-A2CA-6A6AA1256E48}" dt="2020-06-16T06:46:55.707" v="0"/>
        <pc:sldMkLst>
          <pc:docMk/>
          <pc:sldMk cId="346654530" sldId="262"/>
        </pc:sldMkLst>
        <pc:graphicFrameChg chg="mod">
          <ac:chgData name="Rautaporras Petteri" userId="d9004aa4-7491-43fa-b04f-4f6e300df2fa" providerId="ADAL" clId="{076B3F1A-F0F0-48DC-A2CA-6A6AA1256E48}" dt="2020-06-16T06:46:55.707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031" v="5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076B3F1A-F0F0-48DC-A2CA-6A6AA1256E48}" dt="2020-06-16T06:46:58.031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408" v="6"/>
        <pc:sldMkLst>
          <pc:docMk/>
          <pc:sldMk cId="2748722860" sldId="267"/>
        </pc:sldMkLst>
        <pc:graphicFrameChg chg="mod">
          <ac:chgData name="Rautaporras Petteri" userId="d9004aa4-7491-43fa-b04f-4f6e300df2fa" providerId="ADAL" clId="{076B3F1A-F0F0-48DC-A2CA-6A6AA1256E48}" dt="2020-06-16T06:46:58.408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714" v="7"/>
        <pc:sldMkLst>
          <pc:docMk/>
          <pc:sldMk cId="981324872" sldId="268"/>
        </pc:sldMkLst>
        <pc:graphicFrameChg chg="mod">
          <ac:chgData name="Rautaporras Petteri" userId="d9004aa4-7491-43fa-b04f-4f6e300df2fa" providerId="ADAL" clId="{076B3F1A-F0F0-48DC-A2CA-6A6AA1256E48}" dt="2020-06-16T06:46:58.714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298" v="9"/>
        <pc:sldMkLst>
          <pc:docMk/>
          <pc:sldMk cId="24013592" sldId="270"/>
        </pc:sldMkLst>
        <pc:graphicFrameChg chg="mod">
          <ac:chgData name="Rautaporras Petteri" userId="d9004aa4-7491-43fa-b04f-4f6e300df2fa" providerId="ADAL" clId="{076B3F1A-F0F0-48DC-A2CA-6A6AA1256E48}" dt="2020-06-16T06:46:59.298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801" v="1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076B3F1A-F0F0-48DC-A2CA-6A6AA1256E48}" dt="2020-06-16T06:46:59.801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010" v="11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076B3F1A-F0F0-48DC-A2CA-6A6AA1256E48}" dt="2020-06-16T06:47:00.010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763" v="13"/>
        <pc:sldMkLst>
          <pc:docMk/>
          <pc:sldMk cId="4269128162" sldId="274"/>
        </pc:sldMkLst>
        <pc:graphicFrameChg chg="mod">
          <ac:chgData name="Rautaporras Petteri" userId="d9004aa4-7491-43fa-b04f-4f6e300df2fa" providerId="ADAL" clId="{076B3F1A-F0F0-48DC-A2CA-6A6AA1256E48}" dt="2020-06-16T06:47:00.76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053" v="14"/>
        <pc:sldMkLst>
          <pc:docMk/>
          <pc:sldMk cId="3719809365" sldId="275"/>
        </pc:sldMkLst>
        <pc:graphicFrameChg chg="mod">
          <ac:chgData name="Rautaporras Petteri" userId="d9004aa4-7491-43fa-b04f-4f6e300df2fa" providerId="ADAL" clId="{076B3F1A-F0F0-48DC-A2CA-6A6AA1256E48}" dt="2020-06-16T06:47:01.053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418" v="15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076B3F1A-F0F0-48DC-A2CA-6A6AA1256E48}" dt="2020-06-16T06:47:01.418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790" v="16"/>
        <pc:sldMkLst>
          <pc:docMk/>
          <pc:sldMk cId="2757751531" sldId="277"/>
        </pc:sldMkLst>
        <pc:graphicFrameChg chg="mod">
          <ac:chgData name="Rautaporras Petteri" userId="d9004aa4-7491-43fa-b04f-4f6e300df2fa" providerId="ADAL" clId="{076B3F1A-F0F0-48DC-A2CA-6A6AA1256E48}" dt="2020-06-16T06:47:01.790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991" v="17"/>
        <pc:sldMkLst>
          <pc:docMk/>
          <pc:sldMk cId="3942584949" sldId="278"/>
        </pc:sldMkLst>
        <pc:graphicFrameChg chg="mod">
          <ac:chgData name="Rautaporras Petteri" userId="d9004aa4-7491-43fa-b04f-4f6e300df2fa" providerId="ADAL" clId="{076B3F1A-F0F0-48DC-A2CA-6A6AA1256E48}" dt="2020-06-16T06:47:01.991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7.006" v="3"/>
        <pc:sldMkLst>
          <pc:docMk/>
          <pc:sldMk cId="812862547" sldId="280"/>
        </pc:sldMkLst>
        <pc:graphicFrameChg chg="mod">
          <ac:chgData name="Rautaporras Petteri" userId="d9004aa4-7491-43fa-b04f-4f6e300df2fa" providerId="ADAL" clId="{076B3F1A-F0F0-48DC-A2CA-6A6AA1256E48}" dt="2020-06-16T06:46:57.00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6.047" v="1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076B3F1A-F0F0-48DC-A2CA-6A6AA1256E48}" dt="2020-06-16T06:46:56.047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418" v="12"/>
        <pc:sldMkLst>
          <pc:docMk/>
          <pc:sldMk cId="661452331" sldId="282"/>
        </pc:sldMkLst>
        <pc:graphicFrameChg chg="mod">
          <ac:chgData name="Rautaporras Petteri" userId="d9004aa4-7491-43fa-b04f-4f6e300df2fa" providerId="ADAL" clId="{076B3F1A-F0F0-48DC-A2CA-6A6AA1256E48}" dt="2020-06-16T06:47:00.418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7.767" v="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076B3F1A-F0F0-48DC-A2CA-6A6AA1256E48}" dt="2020-06-16T06:46:57.767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003" v="8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076B3F1A-F0F0-48DC-A2CA-6A6AA1256E48}" dt="2020-06-16T06:46:59.003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6.549" v="2"/>
        <pc:sldMkLst>
          <pc:docMk/>
          <pc:sldMk cId="1629380301" sldId="286"/>
        </pc:sldMkLst>
        <pc:graphicFrameChg chg="mod">
          <ac:chgData name="Rautaporras Petteri" userId="d9004aa4-7491-43fa-b04f-4f6e300df2fa" providerId="ADAL" clId="{076B3F1A-F0F0-48DC-A2CA-6A6AA1256E48}" dt="2020-06-16T06:46:56.549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58CE3989-989F-47BF-9E6F-FB2D0B8E9415}"/>
    <pc:docChg chg="modSld">
      <pc:chgData name="Emaus Katriina" userId="e28635f8-d800-42ff-a913-92d375f1fb60" providerId="ADAL" clId="{58CE3989-989F-47BF-9E6F-FB2D0B8E9415}" dt="2020-09-15T09:47:17.835" v="35"/>
      <pc:docMkLst>
        <pc:docMk/>
      </pc:docMkLst>
      <pc:sldChg chg="modSp">
        <pc:chgData name="Emaus Katriina" userId="e28635f8-d800-42ff-a913-92d375f1fb60" providerId="ADAL" clId="{58CE3989-989F-47BF-9E6F-FB2D0B8E9415}" dt="2020-09-15T09:47:08.166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58CE3989-989F-47BF-9E6F-FB2D0B8E9415}" dt="2020-09-15T09:47:08.166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1.17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58CE3989-989F-47BF-9E6F-FB2D0B8E9415}" dt="2020-09-15T09:47:11.17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1.70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58CE3989-989F-47BF-9E6F-FB2D0B8E9415}" dt="2020-09-15T09:47:11.70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2.148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58CE3989-989F-47BF-9E6F-FB2D0B8E9415}" dt="2020-09-15T09:47:12.148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3.04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58CE3989-989F-47BF-9E6F-FB2D0B8E9415}" dt="2020-09-15T09:47:13.04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3.933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58CE3989-989F-47BF-9E6F-FB2D0B8E9415}" dt="2020-09-15T09:47:13.933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4.41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58CE3989-989F-47BF-9E6F-FB2D0B8E9415}" dt="2020-09-15T09:47:14.41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5.68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58CE3989-989F-47BF-9E6F-FB2D0B8E9415}" dt="2020-09-15T09:47:15.68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6.195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58CE3989-989F-47BF-9E6F-FB2D0B8E9415}" dt="2020-09-15T09:47:16.195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6.60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58CE3989-989F-47BF-9E6F-FB2D0B8E9415}" dt="2020-09-15T09:47:16.60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7.317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58CE3989-989F-47BF-9E6F-FB2D0B8E9415}" dt="2020-09-15T09:47:17.317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7.835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58CE3989-989F-47BF-9E6F-FB2D0B8E9415}" dt="2020-09-15T09:47:17.835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9.772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58CE3989-989F-47BF-9E6F-FB2D0B8E9415}" dt="2020-09-15T09:47:09.772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8.564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58CE3989-989F-47BF-9E6F-FB2D0B8E9415}" dt="2020-09-15T09:47:08.564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5.113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58CE3989-989F-47BF-9E6F-FB2D0B8E9415}" dt="2020-09-15T09:47:15.113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0.78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58CE3989-989F-47BF-9E6F-FB2D0B8E9415}" dt="2020-09-15T09:47:10.78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2.571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58CE3989-989F-47BF-9E6F-FB2D0B8E9415}" dt="2020-09-15T09:47:12.571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9.12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58CE3989-989F-47BF-9E6F-FB2D0B8E9415}" dt="2020-09-15T09:47:09.12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CE85F5B7-31E8-424C-A3A8-C58F72A79D1C}"/>
    <pc:docChg chg="modSld">
      <pc:chgData name="Emaus Katriina" userId="e28635f8-d800-42ff-a913-92d375f1fb60" providerId="ADAL" clId="{CE85F5B7-31E8-424C-A3A8-C58F72A79D1C}" dt="2021-02-15T11:22:46.844" v="39"/>
      <pc:docMkLst>
        <pc:docMk/>
      </pc:docMkLst>
      <pc:sldChg chg="modSp">
        <pc:chgData name="Emaus Katriina" userId="e28635f8-d800-42ff-a913-92d375f1fb60" providerId="ADAL" clId="{CE85F5B7-31E8-424C-A3A8-C58F72A79D1C}" dt="2021-02-15T11:22:03.89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CE85F5B7-31E8-424C-A3A8-C58F72A79D1C}" dt="2021-02-15T11:22:03.89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8.98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CE85F5B7-31E8-424C-A3A8-C58F72A79D1C}" dt="2021-02-15T11:22:08.98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9.368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CE85F5B7-31E8-424C-A3A8-C58F72A79D1C}" dt="2021-02-15T11:22:09.368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9.935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CE85F5B7-31E8-424C-A3A8-C58F72A79D1C}" dt="2021-02-15T11:22:09.935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1.199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CE85F5B7-31E8-424C-A3A8-C58F72A79D1C}" dt="2021-02-15T11:22:11.199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46.844" v="39"/>
        <pc:sldMkLst>
          <pc:docMk/>
          <pc:sldMk cId="2114849149" sldId="271"/>
        </pc:sldMkLst>
        <pc:graphicFrameChg chg="mod">
          <ac:chgData name="Emaus Katriina" userId="e28635f8-d800-42ff-a913-92d375f1fb60" providerId="ADAL" clId="{CE85F5B7-31E8-424C-A3A8-C58F72A79D1C}" dt="2021-02-15T11:22:46.844" v="39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2.73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CE85F5B7-31E8-424C-A3A8-C58F72A79D1C}" dt="2021-02-15T11:22:12.73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3.70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CE85F5B7-31E8-424C-A3A8-C58F72A79D1C}" dt="2021-02-15T11:22:13.70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4.058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CE85F5B7-31E8-424C-A3A8-C58F72A79D1C}" dt="2021-02-15T11:22:14.058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4.40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CE85F5B7-31E8-424C-A3A8-C58F72A79D1C}" dt="2021-02-15T11:22:14.40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5.066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CE85F5B7-31E8-424C-A3A8-C58F72A79D1C}" dt="2021-02-15T11:22:15.066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5.367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CE85F5B7-31E8-424C-A3A8-C58F72A79D1C}" dt="2021-02-15T11:22:15.367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6.820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CE85F5B7-31E8-424C-A3A8-C58F72A79D1C}" dt="2021-02-15T11:22:06.820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4.64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CE85F5B7-31E8-424C-A3A8-C58F72A79D1C}" dt="2021-02-15T11:22:04.64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8.032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CE85F5B7-31E8-424C-A3A8-C58F72A79D1C}" dt="2021-02-15T11:22:08.03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0.61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CE85F5B7-31E8-424C-A3A8-C58F72A79D1C}" dt="2021-02-15T11:22:10.61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5.34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CE85F5B7-31E8-424C-A3A8-C58F72A79D1C}" dt="2021-02-15T11:22:05.34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3.316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CE85F5B7-31E8-424C-A3A8-C58F72A79D1C}" dt="2021-02-15T11:22:13.316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8B181B83-77B4-4CE7-B0F8-472ABB305501}"/>
    <pc:docChg chg="modSld">
      <pc:chgData name="Emaus Katriina" userId="e28635f8-d800-42ff-a913-92d375f1fb60" providerId="ADAL" clId="{8B181B83-77B4-4CE7-B0F8-472ABB305501}" dt="2021-05-17T05:56:33.451" v="35"/>
      <pc:docMkLst>
        <pc:docMk/>
      </pc:docMkLst>
      <pc:sldChg chg="modSp">
        <pc:chgData name="Emaus Katriina" userId="e28635f8-d800-42ff-a913-92d375f1fb60" providerId="ADAL" clId="{8B181B83-77B4-4CE7-B0F8-472ABB305501}" dt="2021-05-17T05:56:20.895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8B181B83-77B4-4CE7-B0F8-472ABB305501}" dt="2021-05-17T05:56:20.895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5.390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8B181B83-77B4-4CE7-B0F8-472ABB305501}" dt="2021-05-17T05:56:25.390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5.840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8B181B83-77B4-4CE7-B0F8-472ABB305501}" dt="2021-05-17T05:56:25.840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6.43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8B181B83-77B4-4CE7-B0F8-472ABB305501}" dt="2021-05-17T05:56:26.43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7.663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8B181B83-77B4-4CE7-B0F8-472ABB305501}" dt="2021-05-17T05:56:27.663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8.87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8B181B83-77B4-4CE7-B0F8-472ABB305501}" dt="2021-05-17T05:56:28.87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9.275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8B181B83-77B4-4CE7-B0F8-472ABB305501}" dt="2021-05-17T05:56:29.275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1.15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8B181B83-77B4-4CE7-B0F8-472ABB305501}" dt="2021-05-17T05:56:31.15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1.661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8B181B83-77B4-4CE7-B0F8-472ABB305501}" dt="2021-05-17T05:56:31.661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2.179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8B181B83-77B4-4CE7-B0F8-472ABB305501}" dt="2021-05-17T05:56:32.179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3.037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8B181B83-77B4-4CE7-B0F8-472ABB305501}" dt="2021-05-17T05:56:33.037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3.451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8B181B83-77B4-4CE7-B0F8-472ABB305501}" dt="2021-05-17T05:56:33.451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3.365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8B181B83-77B4-4CE7-B0F8-472ABB305501}" dt="2021-05-17T05:56:23.365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1.659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8B181B83-77B4-4CE7-B0F8-472ABB305501}" dt="2021-05-17T05:56:21.659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4.506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8B181B83-77B4-4CE7-B0F8-472ABB305501}" dt="2021-05-17T05:56:24.506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7.06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8B181B83-77B4-4CE7-B0F8-472ABB305501}" dt="2021-05-17T05:56:27.06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22.477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8B181B83-77B4-4CE7-B0F8-472ABB305501}" dt="2021-05-17T05:56:22.477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8B181B83-77B4-4CE7-B0F8-472ABB305501}" dt="2021-05-17T05:56:30.523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8B181B83-77B4-4CE7-B0F8-472ABB305501}" dt="2021-05-17T05:56:30.523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D1AF77C0-1081-4ABA-AB17-9FFBC9E82690}"/>
    <pc:docChg chg="modSld">
      <pc:chgData name="Emaus Katriina" userId="e28635f8-d800-42ff-a913-92d375f1fb60" providerId="ADAL" clId="{D1AF77C0-1081-4ABA-AB17-9FFBC9E82690}" dt="2020-03-16T06:15:16.984" v="26"/>
      <pc:docMkLst>
        <pc:docMk/>
      </pc:docMkLst>
      <pc:sldChg chg="modSp">
        <pc:chgData name="Emaus Katriina" userId="e28635f8-d800-42ff-a913-92d375f1fb60" providerId="ADAL" clId="{D1AF77C0-1081-4ABA-AB17-9FFBC9E82690}" dt="2020-03-16T06:12:36.590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D1AF77C0-1081-4ABA-AB17-9FFBC9E82690}" dt="2020-03-16T06:12:36.590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625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D1AF77C0-1081-4ABA-AB17-9FFBC9E82690}" dt="2020-03-16T06:12:38.625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899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D1AF77C0-1081-4ABA-AB17-9FFBC9E82690}" dt="2020-03-16T06:12:38.899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410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D1AF77C0-1081-4ABA-AB17-9FFBC9E82690}" dt="2020-03-16T06:12:39.410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990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D1AF77C0-1081-4ABA-AB17-9FFBC9E82690}" dt="2020-03-16T06:12:39.990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0.565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D1AF77C0-1081-4ABA-AB17-9FFBC9E82690}" dt="2020-03-16T06:12:40.565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0.798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D1AF77C0-1081-4ABA-AB17-9FFBC9E82690}" dt="2020-03-16T06:12:40.798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423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D1AF77C0-1081-4ABA-AB17-9FFBC9E82690}" dt="2020-03-16T06:12:41.42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674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D1AF77C0-1081-4ABA-AB17-9FFBC9E82690}" dt="2020-03-16T06:12:41.674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953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D1AF77C0-1081-4ABA-AB17-9FFBC9E82690}" dt="2020-03-16T06:12:41.953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2.396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D1AF77C0-1081-4ABA-AB17-9FFBC9E82690}" dt="2020-03-16T06:12:42.396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2.665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D1AF77C0-1081-4ABA-AB17-9FFBC9E82690}" dt="2020-03-16T06:12:42.665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5:16.984" v="26"/>
        <pc:sldMkLst>
          <pc:docMk/>
          <pc:sldMk cId="812862547" sldId="280"/>
        </pc:sldMkLst>
        <pc:graphicFrameChg chg="mod">
          <ac:chgData name="Emaus Katriina" userId="e28635f8-d800-42ff-a913-92d375f1fb60" providerId="ADAL" clId="{D1AF77C0-1081-4ABA-AB17-9FFBC9E82690}" dt="2020-03-16T06:15:16.984" v="26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4:15.884" v="20"/>
        <pc:sldMkLst>
          <pc:docMk/>
          <pc:sldMk cId="976388075" sldId="281"/>
        </pc:sldMkLst>
        <pc:graphicFrameChg chg="mod">
          <ac:chgData name="Emaus Katriina" userId="e28635f8-d800-42ff-a913-92d375f1fb60" providerId="ADAL" clId="{D1AF77C0-1081-4ABA-AB17-9FFBC9E82690}" dt="2020-03-16T06:14:15.884" v="20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136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D1AF77C0-1081-4ABA-AB17-9FFBC9E82690}" dt="2020-03-16T06:12:41.136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369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D1AF77C0-1081-4ABA-AB17-9FFBC9E82690}" dt="2020-03-16T06:12:38.369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694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D1AF77C0-1081-4ABA-AB17-9FFBC9E82690}" dt="2020-03-16T06:12:39.694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4:50.352" v="23"/>
        <pc:sldMkLst>
          <pc:docMk/>
          <pc:sldMk cId="1629380301" sldId="286"/>
        </pc:sldMkLst>
        <pc:graphicFrameChg chg="mod">
          <ac:chgData name="Emaus Katriina" userId="e28635f8-d800-42ff-a913-92d375f1fb60" providerId="ADAL" clId="{D1AF77C0-1081-4ABA-AB17-9FFBC9E82690}" dt="2020-03-16T06:14:50.352" v="23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A657E297-3E1A-40E7-AEAE-6BDD4A47891D}"/>
    <pc:docChg chg="modSld">
      <pc:chgData name="Emaus Katriina" userId="e28635f8-d800-42ff-a913-92d375f1fb60" providerId="ADAL" clId="{A657E297-3E1A-40E7-AEAE-6BDD4A47891D}" dt="2020-12-15T09:13:07.978" v="35"/>
      <pc:docMkLst>
        <pc:docMk/>
      </pc:docMkLst>
      <pc:sldChg chg="modSp">
        <pc:chgData name="Emaus Katriina" userId="e28635f8-d800-42ff-a913-92d375f1fb60" providerId="ADAL" clId="{A657E297-3E1A-40E7-AEAE-6BDD4A47891D}" dt="2020-12-15T09:12:58.30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A657E297-3E1A-40E7-AEAE-6BDD4A47891D}" dt="2020-12-15T09:12:58.30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1.66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A657E297-3E1A-40E7-AEAE-6BDD4A47891D}" dt="2020-12-15T09:13:01.66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2.076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A657E297-3E1A-40E7-AEAE-6BDD4A47891D}" dt="2020-12-15T09:13:02.076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2.517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A657E297-3E1A-40E7-AEAE-6BDD4A47891D}" dt="2020-12-15T09:13:02.517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3.498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A657E297-3E1A-40E7-AEAE-6BDD4A47891D}" dt="2020-12-15T09:13:03.498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4.18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A657E297-3E1A-40E7-AEAE-6BDD4A47891D}" dt="2020-12-15T09:13:04.18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4.62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A657E297-3E1A-40E7-AEAE-6BDD4A47891D}" dt="2020-12-15T09:13:04.62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10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A657E297-3E1A-40E7-AEAE-6BDD4A47891D}" dt="2020-12-15T09:13:06.10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605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A657E297-3E1A-40E7-AEAE-6BDD4A47891D}" dt="2020-12-15T09:13:06.605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966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A657E297-3E1A-40E7-AEAE-6BDD4A47891D}" dt="2020-12-15T09:13:06.966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7.619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A657E297-3E1A-40E7-AEAE-6BDD4A47891D}" dt="2020-12-15T09:13:07.619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7.978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A657E297-3E1A-40E7-AEAE-6BDD4A47891D}" dt="2020-12-15T09:13:07.978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9.96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A657E297-3E1A-40E7-AEAE-6BDD4A47891D}" dt="2020-12-15T09:12:59.96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8.801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A657E297-3E1A-40E7-AEAE-6BDD4A47891D}" dt="2020-12-15T09:12:58.801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1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A657E297-3E1A-40E7-AEAE-6BDD4A47891D}" dt="2020-12-15T09:13:01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3.03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A657E297-3E1A-40E7-AEAE-6BDD4A47891D}" dt="2020-12-15T09:13:03.03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9.33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A657E297-3E1A-40E7-AEAE-6BDD4A47891D}" dt="2020-12-15T09:12:59.33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5.450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A657E297-3E1A-40E7-AEAE-6BDD4A47891D}" dt="2020-12-15T09:13:05.450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8C3FDC84-6D42-413B-97CE-EE5FCF0AA9E4}"/>
    <pc:docChg chg="modSld">
      <pc:chgData name="Emaus Katriina" userId="e28635f8-d800-42ff-a913-92d375f1fb60" providerId="ADAL" clId="{8C3FDC84-6D42-413B-97CE-EE5FCF0AA9E4}" dt="2020-05-15T08:46:21.659" v="73"/>
      <pc:docMkLst>
        <pc:docMk/>
      </pc:docMkLst>
      <pc:sldChg chg="modSp">
        <pc:chgData name="Emaus Katriina" userId="e28635f8-d800-42ff-a913-92d375f1fb60" providerId="ADAL" clId="{8C3FDC84-6D42-413B-97CE-EE5FCF0AA9E4}" dt="2020-05-15T08:45:38.411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8C3FDC84-6D42-413B-97CE-EE5FCF0AA9E4}" dt="2020-05-15T08:45:38.411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475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8C3FDC84-6D42-413B-97CE-EE5FCF0AA9E4}" dt="2020-05-15T08:45:48.475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701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8C3FDC84-6D42-413B-97CE-EE5FCF0AA9E4}" dt="2020-05-15T08:45:48.701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929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8C3FDC84-6D42-413B-97CE-EE5FCF0AA9E4}" dt="2020-05-15T08:45:48.929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9.440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8C3FDC84-6D42-413B-97CE-EE5FCF0AA9E4}" dt="2020-05-15T08:45:49.440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0.425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8C3FDC84-6D42-413B-97CE-EE5FCF0AA9E4}" dt="2020-05-15T08:45:50.425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0.648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8C3FDC84-6D42-413B-97CE-EE5FCF0AA9E4}" dt="2020-05-15T08:45:50.648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.241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8C3FDC84-6D42-413B-97CE-EE5FCF0AA9E4}" dt="2020-05-15T08:45:51.241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.482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8C3FDC84-6D42-413B-97CE-EE5FCF0AA9E4}" dt="2020-05-15T08:45:51.482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6:21.659" v="73"/>
        <pc:sldMkLst>
          <pc:docMk/>
          <pc:sldMk cId="2558427506" sldId="276"/>
        </pc:sldMkLst>
        <pc:graphicFrameChg chg="mod">
          <ac:chgData name="Emaus Katriina" userId="e28635f8-d800-42ff-a913-92d375f1fb60" providerId="ADAL" clId="{8C3FDC84-6D42-413B-97CE-EE5FCF0AA9E4}" dt="2020-05-15T08:46:21.659" v="7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2.200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8C3FDC84-6D42-413B-97CE-EE5FCF0AA9E4}" dt="2020-05-15T08:45:52.200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2.439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8C3FDC84-6D42-413B-97CE-EE5FCF0AA9E4}" dt="2020-05-15T08:45:52.439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3.849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8C3FDC84-6D42-413B-97CE-EE5FCF0AA9E4}" dt="2020-05-15T08:45:43.849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0.592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8C3FDC84-6D42-413B-97CE-EE5FCF0AA9E4}" dt="2020-05-15T08:45:40.592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" v="66"/>
        <pc:sldMkLst>
          <pc:docMk/>
          <pc:sldMk cId="661452331" sldId="282"/>
        </pc:sldMkLst>
        <pc:graphicFrameChg chg="mod">
          <ac:chgData name="Emaus Katriina" userId="e28635f8-d800-42ff-a913-92d375f1fb60" providerId="ADAL" clId="{8C3FDC84-6D42-413B-97CE-EE5FCF0AA9E4}" dt="2020-05-15T08:45:51" v="66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255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8C3FDC84-6D42-413B-97CE-EE5FCF0AA9E4}" dt="2020-05-15T08:45:48.255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9.167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8C3FDC84-6D42-413B-97CE-EE5FCF0AA9E4}" dt="2020-05-15T08:45:49.167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2.134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8C3FDC84-6D42-413B-97CE-EE5FCF0AA9E4}" dt="2020-05-15T08:45:42.134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7C4B3953-B3AC-434B-AD45-2C5DE03547FE}"/>
    <pc:docChg chg="modSld">
      <pc:chgData name="Emaus Katriina" userId="e28635f8-d800-42ff-a913-92d375f1fb60" providerId="ADAL" clId="{7C4B3953-B3AC-434B-AD45-2C5DE03547FE}" dt="2021-03-15T11:06:01.265" v="41"/>
      <pc:docMkLst>
        <pc:docMk/>
      </pc:docMkLst>
      <pc:sldChg chg="modSp">
        <pc:chgData name="Emaus Katriina" userId="e28635f8-d800-42ff-a913-92d375f1fb60" providerId="ADAL" clId="{7C4B3953-B3AC-434B-AD45-2C5DE03547FE}" dt="2021-03-15T11:04:12.20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7C4B3953-B3AC-434B-AD45-2C5DE03547FE}" dt="2021-03-15T11:04:12.20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4.784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7C4B3953-B3AC-434B-AD45-2C5DE03547FE}" dt="2021-03-15T11:04:14.784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5.20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7C4B3953-B3AC-434B-AD45-2C5DE03547FE}" dt="2021-03-15T11:04:15.20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5.492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7C4B3953-B3AC-434B-AD45-2C5DE03547FE}" dt="2021-03-15T11:04:15.492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6.086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7C4B3953-B3AC-434B-AD45-2C5DE03547FE}" dt="2021-03-15T11:04:16.086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6.65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7C4B3953-B3AC-434B-AD45-2C5DE03547FE}" dt="2021-03-15T11:04:16.65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6.85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7C4B3953-B3AC-434B-AD45-2C5DE03547FE}" dt="2021-03-15T11:04:16.85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7.573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7C4B3953-B3AC-434B-AD45-2C5DE03547FE}" dt="2021-03-15T11:04:17.573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7.86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7C4B3953-B3AC-434B-AD45-2C5DE03547FE}" dt="2021-03-15T11:04:17.86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8.147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7C4B3953-B3AC-434B-AD45-2C5DE03547FE}" dt="2021-03-15T11:04:18.147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8.658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7C4B3953-B3AC-434B-AD45-2C5DE03547FE}" dt="2021-03-15T11:04:18.658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8.926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7C4B3953-B3AC-434B-AD45-2C5DE03547FE}" dt="2021-03-15T11:04:18.926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3.456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7C4B3953-B3AC-434B-AD45-2C5DE03547FE}" dt="2021-03-15T11:04:13.456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2.525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7C4B3953-B3AC-434B-AD45-2C5DE03547FE}" dt="2021-03-15T11:04:12.525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4.255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7C4B3953-B3AC-434B-AD45-2C5DE03547FE}" dt="2021-03-15T11:04:14.255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5.782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7C4B3953-B3AC-434B-AD45-2C5DE03547FE}" dt="2021-03-15T11:04:15.782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4:12.979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7C4B3953-B3AC-434B-AD45-2C5DE03547FE}" dt="2021-03-15T11:04:12.979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C4B3953-B3AC-434B-AD45-2C5DE03547FE}" dt="2021-03-15T11:06:01.265" v="41"/>
        <pc:sldMkLst>
          <pc:docMk/>
          <pc:sldMk cId="1155023043" sldId="287"/>
        </pc:sldMkLst>
        <pc:graphicFrameChg chg="mod">
          <ac:chgData name="Emaus Katriina" userId="e28635f8-d800-42ff-a913-92d375f1fb60" providerId="ADAL" clId="{7C4B3953-B3AC-434B-AD45-2C5DE03547FE}" dt="2021-03-15T11:06:01.265" v="41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963F6D5B-0E52-4FAA-8ECB-2CF144C29571}"/>
    <pc:docChg chg="modSld">
      <pc:chgData name="Emaus Katriina" userId="e28635f8-d800-42ff-a913-92d375f1fb60" providerId="ADAL" clId="{963F6D5B-0E52-4FAA-8ECB-2CF144C29571}" dt="2023-03-16T12:07:17.668" v="38"/>
      <pc:docMkLst>
        <pc:docMk/>
      </pc:docMkLst>
      <pc:sldChg chg="modSp">
        <pc:chgData name="Emaus Katriina" userId="e28635f8-d800-42ff-a913-92d375f1fb60" providerId="ADAL" clId="{963F6D5B-0E52-4FAA-8ECB-2CF144C29571}" dt="2023-03-16T12:06:21.834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963F6D5B-0E52-4FAA-8ECB-2CF144C29571}" dt="2023-03-16T12:06:21.834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5.914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963F6D5B-0E52-4FAA-8ECB-2CF144C29571}" dt="2023-03-16T12:06:25.914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6.206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963F6D5B-0E52-4FAA-8ECB-2CF144C29571}" dt="2023-03-16T12:06:26.206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6.620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963F6D5B-0E52-4FAA-8ECB-2CF144C29571}" dt="2023-03-16T12:06:26.620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8.725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963F6D5B-0E52-4FAA-8ECB-2CF144C29571}" dt="2023-03-16T12:06:28.725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30.74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963F6D5B-0E52-4FAA-8ECB-2CF144C29571}" dt="2023-03-16T12:06:30.74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31.04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963F6D5B-0E52-4FAA-8ECB-2CF144C29571}" dt="2023-03-16T12:06:31.04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7:17.668" v="38"/>
        <pc:sldMkLst>
          <pc:docMk/>
          <pc:sldMk cId="4269128162" sldId="274"/>
        </pc:sldMkLst>
        <pc:graphicFrameChg chg="mod">
          <ac:chgData name="Emaus Katriina" userId="e28635f8-d800-42ff-a913-92d375f1fb60" providerId="ADAL" clId="{963F6D5B-0E52-4FAA-8ECB-2CF144C29571}" dt="2023-03-16T12:07:17.668" v="38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33.810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963F6D5B-0E52-4FAA-8ECB-2CF144C29571}" dt="2023-03-16T12:06:33.810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34.135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963F6D5B-0E52-4FAA-8ECB-2CF144C29571}" dt="2023-03-16T12:06:34.135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36.037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963F6D5B-0E52-4FAA-8ECB-2CF144C29571}" dt="2023-03-16T12:06:36.037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36.352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963F6D5B-0E52-4FAA-8ECB-2CF144C29571}" dt="2023-03-16T12:06:36.352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3.143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963F6D5B-0E52-4FAA-8ECB-2CF144C29571}" dt="2023-03-16T12:06:23.143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2.21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963F6D5B-0E52-4FAA-8ECB-2CF144C29571}" dt="2023-03-16T12:06:22.21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3.955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963F6D5B-0E52-4FAA-8ECB-2CF144C29571}" dt="2023-03-16T12:06:23.955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8.41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963F6D5B-0E52-4FAA-8ECB-2CF144C29571}" dt="2023-03-16T12:06:28.41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22.632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963F6D5B-0E52-4FAA-8ECB-2CF144C29571}" dt="2023-03-16T12:06:22.632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963F6D5B-0E52-4FAA-8ECB-2CF144C29571}" dt="2023-03-16T12:06:33.122" v="30"/>
        <pc:sldMkLst>
          <pc:docMk/>
          <pc:sldMk cId="1359570429" sldId="892"/>
        </pc:sldMkLst>
        <pc:graphicFrameChg chg="mod">
          <ac:chgData name="Emaus Katriina" userId="e28635f8-d800-42ff-a913-92d375f1fb60" providerId="ADAL" clId="{963F6D5B-0E52-4FAA-8ECB-2CF144C29571}" dt="2023-03-16T12:06:33.122" v="30"/>
          <ac:graphicFrameMkLst>
            <pc:docMk/>
            <pc:sldMk cId="1359570429" sldId="892"/>
            <ac:graphicFrameMk id="16" creationId="{2827B304-4F67-41F6-B5BC-361E84244E9C}"/>
          </ac:graphicFrameMkLst>
        </pc:graphicFrameChg>
      </pc:sldChg>
    </pc:docChg>
  </pc:docChgLst>
  <pc:docChgLst>
    <pc:chgData name="Rautaporras Petteri" userId="81ae4bc9-51ec-4b09-af2d-f08f9486593f" providerId="ADAL" clId="{E71D2478-7057-4C2B-9F2F-2105EE54E94A}"/>
    <pc:docChg chg="custSel modSld">
      <pc:chgData name="Rautaporras Petteri" userId="81ae4bc9-51ec-4b09-af2d-f08f9486593f" providerId="ADAL" clId="{E71D2478-7057-4C2B-9F2F-2105EE54E94A}" dt="2021-08-13T09:20:04.828" v="7"/>
      <pc:docMkLst>
        <pc:docMk/>
      </pc:docMkLst>
      <pc:sldChg chg="addSp delSp modSp mod">
        <pc:chgData name="Rautaporras Petteri" userId="81ae4bc9-51ec-4b09-af2d-f08f9486593f" providerId="ADAL" clId="{E71D2478-7057-4C2B-9F2F-2105EE54E94A}" dt="2021-08-13T09:20:04.828" v="7"/>
        <pc:sldMkLst>
          <pc:docMk/>
          <pc:sldMk cId="1155023043" sldId="287"/>
        </pc:sldMkLst>
        <pc:spChg chg="add del mod">
          <ac:chgData name="Rautaporras Petteri" userId="81ae4bc9-51ec-4b09-af2d-f08f9486593f" providerId="ADAL" clId="{E71D2478-7057-4C2B-9F2F-2105EE54E94A}" dt="2021-08-13T09:20:04.828" v="7"/>
          <ac:spMkLst>
            <pc:docMk/>
            <pc:sldMk cId="1155023043" sldId="287"/>
            <ac:spMk id="8" creationId="{F7244296-B464-401D-B316-C314A6335097}"/>
          </ac:spMkLst>
        </pc:spChg>
        <pc:graphicFrameChg chg="add del mod">
          <ac:chgData name="Rautaporras Petteri" userId="81ae4bc9-51ec-4b09-af2d-f08f9486593f" providerId="ADAL" clId="{E71D2478-7057-4C2B-9F2F-2105EE54E94A}" dt="2021-08-13T09:20:04.253" v="6" actId="21"/>
          <ac:graphicFrameMkLst>
            <pc:docMk/>
            <pc:sldMk cId="1155023043" sldId="287"/>
            <ac:graphicFrameMk id="9" creationId="{1F53A4F2-9E2C-4B24-B1B4-86F922368716}"/>
          </ac:graphicFrameMkLst>
        </pc:graphicFrameChg>
        <pc:graphicFrameChg chg="add mod">
          <ac:chgData name="Rautaporras Petteri" userId="81ae4bc9-51ec-4b09-af2d-f08f9486593f" providerId="ADAL" clId="{E71D2478-7057-4C2B-9F2F-2105EE54E94A}" dt="2021-08-13T09:20:04.828" v="7"/>
          <ac:graphicFrameMkLst>
            <pc:docMk/>
            <pc:sldMk cId="1155023043" sldId="287"/>
            <ac:graphicFrameMk id="11" creationId="{32D75C5E-1DEC-42FF-A3EA-98F1B3DF467D}"/>
          </ac:graphicFrameMkLst>
        </pc:graphicFrameChg>
        <pc:graphicFrameChg chg="del mod">
          <ac:chgData name="Rautaporras Petteri" userId="81ae4bc9-51ec-4b09-af2d-f08f9486593f" providerId="ADAL" clId="{E71D2478-7057-4C2B-9F2F-2105EE54E94A}" dt="2021-08-13T09:19:11.381" v="4" actId="478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9B38F1A7-5931-43D9-BD8F-39138C433B0F}"/>
    <pc:docChg chg="undo custSel modSld">
      <pc:chgData name="Emaus Katriina" userId="e28635f8-d800-42ff-a913-92d375f1fb60" providerId="ADAL" clId="{9B38F1A7-5931-43D9-BD8F-39138C433B0F}" dt="2024-04-16T09:56:36.209" v="477"/>
      <pc:docMkLst>
        <pc:docMk/>
      </pc:docMkLst>
      <pc:sldChg chg="modSp">
        <pc:chgData name="Emaus Katriina" userId="e28635f8-d800-42ff-a913-92d375f1fb60" providerId="ADAL" clId="{9B38F1A7-5931-43D9-BD8F-39138C433B0F}" dt="2024-04-16T09:56:27.452" v="460"/>
        <pc:sldMkLst>
          <pc:docMk/>
          <pc:sldMk cId="346654530" sldId="262"/>
        </pc:sldMkLst>
        <pc:graphicFrameChg chg="mod">
          <ac:chgData name="Emaus Katriina" userId="e28635f8-d800-42ff-a913-92d375f1fb60" providerId="ADAL" clId="{9B38F1A7-5931-43D9-BD8F-39138C433B0F}" dt="2023-05-15T06:58:46.45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27.452" v="460"/>
          <ac:graphicFrameMkLst>
            <pc:docMk/>
            <pc:sldMk cId="346654530" sldId="262"/>
            <ac:graphicFrameMk id="11" creationId="{B7AF8591-9343-D955-193B-7691F31B36E1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1.504" v="465"/>
        <pc:sldMkLst>
          <pc:docMk/>
          <pc:sldMk cId="2510371092" sldId="266"/>
        </pc:sldMkLst>
        <pc:graphicFrameChg chg="mod">
          <ac:chgData name="Emaus Katriina" userId="e28635f8-d800-42ff-a913-92d375f1fb60" providerId="ADAL" clId="{9B38F1A7-5931-43D9-BD8F-39138C433B0F}" dt="2024-04-16T09:56:31.504" v="465"/>
          <ac:graphicFrameMkLst>
            <pc:docMk/>
            <pc:sldMk cId="2510371092" sldId="266"/>
            <ac:graphicFrameMk id="10" creationId="{C2C5AA7A-9049-0AAA-4D1D-79CC7C80B212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8:53.326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1.844" v="466"/>
        <pc:sldMkLst>
          <pc:docMk/>
          <pc:sldMk cId="2748722860" sldId="267"/>
        </pc:sldMkLst>
        <pc:graphicFrameChg chg="mod">
          <ac:chgData name="Emaus Katriina" userId="e28635f8-d800-42ff-a913-92d375f1fb60" providerId="ADAL" clId="{9B38F1A7-5931-43D9-BD8F-39138C433B0F}" dt="2023-05-15T06:58:55.119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31.844" v="466"/>
          <ac:graphicFrameMkLst>
            <pc:docMk/>
            <pc:sldMk cId="2748722860" sldId="267"/>
            <ac:graphicFrameMk id="14" creationId="{E2F8472D-0DCF-FF51-07FA-7D996CC7D8C9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2.101" v="467"/>
        <pc:sldMkLst>
          <pc:docMk/>
          <pc:sldMk cId="981324872" sldId="268"/>
        </pc:sldMkLst>
        <pc:graphicFrameChg chg="mod">
          <ac:chgData name="Emaus Katriina" userId="e28635f8-d800-42ff-a913-92d375f1fb60" providerId="ADAL" clId="{9B38F1A7-5931-43D9-BD8F-39138C433B0F}" dt="2023-05-15T06:58:55.421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32.101" v="467"/>
          <ac:graphicFrameMkLst>
            <pc:docMk/>
            <pc:sldMk cId="981324872" sldId="268"/>
            <ac:graphicFrameMk id="11" creationId="{A8C9CF9F-6BD3-D1BD-7D57-CD6261BFD42F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2.714" v="469"/>
        <pc:sldMkLst>
          <pc:docMk/>
          <pc:sldMk cId="24013592" sldId="270"/>
        </pc:sldMkLst>
        <pc:graphicFrameChg chg="mod">
          <ac:chgData name="Emaus Katriina" userId="e28635f8-d800-42ff-a913-92d375f1fb60" providerId="ADAL" clId="{9B38F1A7-5931-43D9-BD8F-39138C433B0F}" dt="2024-04-16T09:56:32.714" v="469"/>
          <ac:graphicFrameMkLst>
            <pc:docMk/>
            <pc:sldMk cId="24013592" sldId="270"/>
            <ac:graphicFrameMk id="10" creationId="{7C185BFC-D138-45DF-069B-A30A74DA3692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8:57.00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3.413" v="470"/>
        <pc:sldMkLst>
          <pc:docMk/>
          <pc:sldMk cId="2114849149" sldId="271"/>
        </pc:sldMkLst>
        <pc:graphicFrameChg chg="mod">
          <ac:chgData name="Emaus Katriina" userId="e28635f8-d800-42ff-a913-92d375f1fb60" providerId="ADAL" clId="{9B38F1A7-5931-43D9-BD8F-39138C433B0F}" dt="2023-05-15T06:58:59.578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33.413" v="470"/>
          <ac:graphicFrameMkLst>
            <pc:docMk/>
            <pc:sldMk cId="2114849149" sldId="271"/>
            <ac:graphicFrameMk id="11" creationId="{9A2BA15F-8573-6E0A-0B55-76AEA0B24E98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3.755" v="471"/>
        <pc:sldMkLst>
          <pc:docMk/>
          <pc:sldMk cId="299574909" sldId="272"/>
        </pc:sldMkLst>
        <pc:graphicFrameChg chg="mod">
          <ac:chgData name="Emaus Katriina" userId="e28635f8-d800-42ff-a913-92d375f1fb60" providerId="ADAL" clId="{9B38F1A7-5931-43D9-BD8F-39138C433B0F}" dt="2024-04-16T09:56:33.755" v="471"/>
          <ac:graphicFrameMkLst>
            <pc:docMk/>
            <pc:sldMk cId="299574909" sldId="272"/>
            <ac:graphicFrameMk id="10" creationId="{845D7184-B1D9-5878-BD9A-C08DA012AA3D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9:00.11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4.626" v="473"/>
        <pc:sldMkLst>
          <pc:docMk/>
          <pc:sldMk cId="4269128162" sldId="274"/>
        </pc:sldMkLst>
        <pc:graphicFrameChg chg="mod">
          <ac:chgData name="Emaus Katriina" userId="e28635f8-d800-42ff-a913-92d375f1fb60" providerId="ADAL" clId="{9B38F1A7-5931-43D9-BD8F-39138C433B0F}" dt="2024-04-16T09:56:34.626" v="473"/>
          <ac:graphicFrameMkLst>
            <pc:docMk/>
            <pc:sldMk cId="4269128162" sldId="274"/>
            <ac:graphicFrameMk id="10" creationId="{9E972625-6F0D-A29B-2356-2E0A97940A92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9:02.16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5.008" v="474"/>
        <pc:sldMkLst>
          <pc:docMk/>
          <pc:sldMk cId="3719809365" sldId="275"/>
        </pc:sldMkLst>
        <pc:graphicFrameChg chg="mod">
          <ac:chgData name="Emaus Katriina" userId="e28635f8-d800-42ff-a913-92d375f1fb60" providerId="ADAL" clId="{9B38F1A7-5931-43D9-BD8F-39138C433B0F}" dt="2023-05-15T06:59:02.889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35.008" v="474"/>
          <ac:graphicFrameMkLst>
            <pc:docMk/>
            <pc:sldMk cId="3719809365" sldId="275"/>
            <ac:graphicFrameMk id="11" creationId="{2C2C37AD-6C75-C602-2273-AFB78812930D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5.357" v="475"/>
        <pc:sldMkLst>
          <pc:docMk/>
          <pc:sldMk cId="2558427506" sldId="276"/>
        </pc:sldMkLst>
        <pc:graphicFrameChg chg="mod">
          <ac:chgData name="Emaus Katriina" userId="e28635f8-d800-42ff-a913-92d375f1fb60" providerId="ADAL" clId="{9B38F1A7-5931-43D9-BD8F-39138C433B0F}" dt="2023-05-15T06:59:03.68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35.357" v="475"/>
          <ac:graphicFrameMkLst>
            <pc:docMk/>
            <pc:sldMk cId="2558427506" sldId="276"/>
            <ac:graphicFrameMk id="11" creationId="{64114318-D7AA-871D-8882-7F6BE8D553CD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5.780" v="476"/>
        <pc:sldMkLst>
          <pc:docMk/>
          <pc:sldMk cId="2757751531" sldId="277"/>
        </pc:sldMkLst>
        <pc:graphicFrameChg chg="mod">
          <ac:chgData name="Emaus Katriina" userId="e28635f8-d800-42ff-a913-92d375f1fb60" providerId="ADAL" clId="{9B38F1A7-5931-43D9-BD8F-39138C433B0F}" dt="2023-05-15T06:59:06.139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35.780" v="476"/>
          <ac:graphicFrameMkLst>
            <pc:docMk/>
            <pc:sldMk cId="2757751531" sldId="277"/>
            <ac:graphicFrameMk id="11" creationId="{9E300F2D-A138-0E78-DCAF-B7E8E1DAC69A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6.209" v="477"/>
        <pc:sldMkLst>
          <pc:docMk/>
          <pc:sldMk cId="3942584949" sldId="278"/>
        </pc:sldMkLst>
        <pc:graphicFrameChg chg="mod">
          <ac:chgData name="Emaus Katriina" userId="e28635f8-d800-42ff-a913-92d375f1fb60" providerId="ADAL" clId="{9B38F1A7-5931-43D9-BD8F-39138C433B0F}" dt="2023-05-15T06:59:06.730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36.209" v="477"/>
          <ac:graphicFrameMkLst>
            <pc:docMk/>
            <pc:sldMk cId="3942584949" sldId="278"/>
            <ac:graphicFrameMk id="11" creationId="{9068C33D-8202-CE2A-8A7D-0D2A6A4F8C1B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29.764" v="463"/>
        <pc:sldMkLst>
          <pc:docMk/>
          <pc:sldMk cId="812862547" sldId="280"/>
        </pc:sldMkLst>
        <pc:graphicFrameChg chg="mod">
          <ac:chgData name="Emaus Katriina" userId="e28635f8-d800-42ff-a913-92d375f1fb60" providerId="ADAL" clId="{9B38F1A7-5931-43D9-BD8F-39138C433B0F}" dt="2024-04-16T09:56:29.764" v="463"/>
          <ac:graphicFrameMkLst>
            <pc:docMk/>
            <pc:sldMk cId="812862547" sldId="280"/>
            <ac:graphicFrameMk id="10" creationId="{E2EEA8A9-1CAB-7A89-BCE8-3401FCF0F884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8:50.086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28.317" v="461"/>
        <pc:sldMkLst>
          <pc:docMk/>
          <pc:sldMk cId="976388075" sldId="281"/>
        </pc:sldMkLst>
        <pc:graphicFrameChg chg="mod">
          <ac:chgData name="Emaus Katriina" userId="e28635f8-d800-42ff-a913-92d375f1fb60" providerId="ADAL" clId="{9B38F1A7-5931-43D9-BD8F-39138C433B0F}" dt="2023-05-15T06:58:47.19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  <pc:graphicFrameChg chg="mod">
          <ac:chgData name="Emaus Katriina" userId="e28635f8-d800-42ff-a913-92d375f1fb60" providerId="ADAL" clId="{9B38F1A7-5931-43D9-BD8F-39138C433B0F}" dt="2024-04-16T09:56:28.317" v="461"/>
          <ac:graphicFrameMkLst>
            <pc:docMk/>
            <pc:sldMk cId="976388075" sldId="281"/>
            <ac:graphicFrameMk id="11" creationId="{E4E2058A-2B1F-6165-A8B5-984C4E8FB45D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1.107" v="464"/>
        <pc:sldMkLst>
          <pc:docMk/>
          <pc:sldMk cId="234392101" sldId="283"/>
        </pc:sldMkLst>
        <pc:graphicFrameChg chg="mod">
          <ac:chgData name="Emaus Katriina" userId="e28635f8-d800-42ff-a913-92d375f1fb60" providerId="ADAL" clId="{9B38F1A7-5931-43D9-BD8F-39138C433B0F}" dt="2024-04-16T09:56:31.107" v="464"/>
          <ac:graphicFrameMkLst>
            <pc:docMk/>
            <pc:sldMk cId="234392101" sldId="283"/>
            <ac:graphicFrameMk id="10" creationId="{81C44553-7917-D6C6-8751-A0530919E557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8:52.76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32.329" v="468"/>
        <pc:sldMkLst>
          <pc:docMk/>
          <pc:sldMk cId="536686186" sldId="285"/>
        </pc:sldMkLst>
        <pc:graphicFrameChg chg="mod">
          <ac:chgData name="Emaus Katriina" userId="e28635f8-d800-42ff-a913-92d375f1fb60" providerId="ADAL" clId="{9B38F1A7-5931-43D9-BD8F-39138C433B0F}" dt="2024-04-16T09:56:32.329" v="468"/>
          <ac:graphicFrameMkLst>
            <pc:docMk/>
            <pc:sldMk cId="536686186" sldId="285"/>
            <ac:graphicFrameMk id="10" creationId="{149F7A13-0FF9-C04E-84CF-DCF5BBA87140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8:55.971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9B38F1A7-5931-43D9-BD8F-39138C433B0F}" dt="2024-04-16T09:56:29.219" v="462"/>
        <pc:sldMkLst>
          <pc:docMk/>
          <pc:sldMk cId="1629380301" sldId="286"/>
        </pc:sldMkLst>
        <pc:graphicFrameChg chg="mod">
          <ac:chgData name="Emaus Katriina" userId="e28635f8-d800-42ff-a913-92d375f1fb60" providerId="ADAL" clId="{9B38F1A7-5931-43D9-BD8F-39138C433B0F}" dt="2024-04-16T09:56:29.219" v="462"/>
          <ac:graphicFrameMkLst>
            <pc:docMk/>
            <pc:sldMk cId="1629380301" sldId="286"/>
            <ac:graphicFrameMk id="7" creationId="{E2A5CEB6-634D-B2B9-9C43-CE6DFF15F48C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8:49.363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 mod">
        <pc:chgData name="Emaus Katriina" userId="e28635f8-d800-42ff-a913-92d375f1fb60" providerId="ADAL" clId="{9B38F1A7-5931-43D9-BD8F-39138C433B0F}" dt="2024-04-16T09:56:34.363" v="472"/>
        <pc:sldMkLst>
          <pc:docMk/>
          <pc:sldMk cId="1359570429" sldId="892"/>
        </pc:sldMkLst>
        <pc:spChg chg="mod">
          <ac:chgData name="Emaus Katriina" userId="e28635f8-d800-42ff-a913-92d375f1fb60" providerId="ADAL" clId="{9B38F1A7-5931-43D9-BD8F-39138C433B0F}" dt="2024-03-18T13:00:57.043" v="366" actId="20577"/>
          <ac:spMkLst>
            <pc:docMk/>
            <pc:sldMk cId="1359570429" sldId="892"/>
            <ac:spMk id="8" creationId="{818DBFA1-D7C3-4569-8ED6-BE9718CF16EA}"/>
          </ac:spMkLst>
        </pc:spChg>
        <pc:spChg chg="mod">
          <ac:chgData name="Emaus Katriina" userId="e28635f8-d800-42ff-a913-92d375f1fb60" providerId="ADAL" clId="{9B38F1A7-5931-43D9-BD8F-39138C433B0F}" dt="2024-03-18T13:00:50.923" v="364" actId="14100"/>
          <ac:spMkLst>
            <pc:docMk/>
            <pc:sldMk cId="1359570429" sldId="892"/>
            <ac:spMk id="9" creationId="{00000000-0000-0000-0000-000000000000}"/>
          </ac:spMkLst>
        </pc:spChg>
        <pc:spChg chg="mod">
          <ac:chgData name="Emaus Katriina" userId="e28635f8-d800-42ff-a913-92d375f1fb60" providerId="ADAL" clId="{9B38F1A7-5931-43D9-BD8F-39138C433B0F}" dt="2024-03-18T13:02:53.523" v="391" actId="20577"/>
          <ac:spMkLst>
            <pc:docMk/>
            <pc:sldMk cId="1359570429" sldId="892"/>
            <ac:spMk id="13" creationId="{94CAF28F-AD8E-E110-FE43-47DCB2433E1A}"/>
          </ac:spMkLst>
        </pc:spChg>
        <pc:graphicFrameChg chg="mod">
          <ac:chgData name="Emaus Katriina" userId="e28635f8-d800-42ff-a913-92d375f1fb60" providerId="ADAL" clId="{9B38F1A7-5931-43D9-BD8F-39138C433B0F}" dt="2024-04-16T09:56:34.363" v="472"/>
          <ac:graphicFrameMkLst>
            <pc:docMk/>
            <pc:sldMk cId="1359570429" sldId="892"/>
            <ac:graphicFrameMk id="12" creationId="{DE950B51-C229-F230-2B0F-7F113F747CC0}"/>
          </ac:graphicFrameMkLst>
        </pc:graphicFrameChg>
        <pc:graphicFrameChg chg="mod">
          <ac:chgData name="Emaus Katriina" userId="e28635f8-d800-42ff-a913-92d375f1fb60" providerId="ADAL" clId="{9B38F1A7-5931-43D9-BD8F-39138C433B0F}" dt="2023-05-10T10:32:49.155" v="12"/>
          <ac:graphicFrameMkLst>
            <pc:docMk/>
            <pc:sldMk cId="1359570429" sldId="892"/>
            <ac:graphicFrameMk id="16" creationId="{2827B304-4F67-41F6-B5BC-361E84244E9C}"/>
          </ac:graphicFrameMkLst>
        </pc:graphicFrameChg>
        <pc:graphicFrameChg chg="mod">
          <ac:chgData name="Emaus Katriina" userId="e28635f8-d800-42ff-a913-92d375f1fb60" providerId="ADAL" clId="{9B38F1A7-5931-43D9-BD8F-39138C433B0F}" dt="2023-05-15T06:59:01.246" v="30"/>
          <ac:graphicFrameMkLst>
            <pc:docMk/>
            <pc:sldMk cId="1359570429" sldId="892"/>
            <ac:graphicFrameMk id="20" creationId="{4859847A-536F-8B76-A155-C456632512AF}"/>
          </ac:graphicFrameMkLst>
        </pc:graphicFrameChg>
      </pc:sldChg>
    </pc:docChg>
  </pc:docChgLst>
  <pc:docChgLst>
    <pc:chgData name="Emaus Katriina" userId="e28635f8-d800-42ff-a913-92d375f1fb60" providerId="ADAL" clId="{D1FB5FCA-2A63-4192-97AC-E7662F2CA726}"/>
    <pc:docChg chg="modSld">
      <pc:chgData name="Emaus Katriina" userId="e28635f8-d800-42ff-a913-92d375f1fb60" providerId="ADAL" clId="{D1FB5FCA-2A63-4192-97AC-E7662F2CA726}" dt="2019-12-13T11:37:14.960" v="35"/>
      <pc:docMkLst>
        <pc:docMk/>
      </pc:docMkLst>
      <pc:sldChg chg="modSp">
        <pc:chgData name="Emaus Katriina" userId="e28635f8-d800-42ff-a913-92d375f1fb60" providerId="ADAL" clId="{D1FB5FCA-2A63-4192-97AC-E7662F2CA726}" dt="2019-12-13T11:36:32.79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D1FB5FCA-2A63-4192-97AC-E7662F2CA726}" dt="2019-12-13T11:36:32.79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4.634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D1FB5FCA-2A63-4192-97AC-E7662F2CA726}" dt="2019-12-13T11:36:44.634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5.753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D1FB5FCA-2A63-4192-97AC-E7662F2CA726}" dt="2019-12-13T11:36:45.753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6.907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D1FB5FCA-2A63-4192-97AC-E7662F2CA726}" dt="2019-12-13T11:36:46.907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9.352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D1FB5FCA-2A63-4192-97AC-E7662F2CA726}" dt="2019-12-13T11:36:49.35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3.56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D1FB5FCA-2A63-4192-97AC-E7662F2CA726}" dt="2019-12-13T11:36:53.56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6.95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D1FB5FCA-2A63-4192-97AC-E7662F2CA726}" dt="2019-12-13T11:36:56.95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09.756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D1FB5FCA-2A63-4192-97AC-E7662F2CA726}" dt="2019-12-13T11:37:09.756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0.89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D1FB5FCA-2A63-4192-97AC-E7662F2CA726}" dt="2019-12-13T11:37:10.89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2.005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D1FB5FCA-2A63-4192-97AC-E7662F2CA726}" dt="2019-12-13T11:37:12.005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3.904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D1FB5FCA-2A63-4192-97AC-E7662F2CA726}" dt="2019-12-13T11:37:13.904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4.960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D1FB5FCA-2A63-4192-97AC-E7662F2CA726}" dt="2019-12-13T11:37:14.960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8.156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D1FB5FCA-2A63-4192-97AC-E7662F2CA726}" dt="2019-12-13T11:36:38.156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3.90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D1FB5FCA-2A63-4192-97AC-E7662F2CA726}" dt="2019-12-13T11:36:33.90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8.651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D1FB5FCA-2A63-4192-97AC-E7662F2CA726}" dt="2019-12-13T11:36:58.651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3.531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D1FB5FCA-2A63-4192-97AC-E7662F2CA726}" dt="2019-12-13T11:36:43.531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8.086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D1FB5FCA-2A63-4192-97AC-E7662F2CA726}" dt="2019-12-13T11:36:48.086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5.67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D1FB5FCA-2A63-4192-97AC-E7662F2CA726}" dt="2019-12-13T11:36:35.67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B2D0D5F7-5592-4D14-BF44-2F0320A3B001}"/>
    <pc:docChg chg="modSld">
      <pc:chgData name="Emaus Katriina" userId="e28635f8-d800-42ff-a913-92d375f1fb60" providerId="ADAL" clId="{B2D0D5F7-5592-4D14-BF44-2F0320A3B001}" dt="2022-12-14T12:40:28.328" v="37"/>
      <pc:docMkLst>
        <pc:docMk/>
      </pc:docMkLst>
      <pc:sldChg chg="modSp">
        <pc:chgData name="Emaus Katriina" userId="e28635f8-d800-42ff-a913-92d375f1fb60" providerId="ADAL" clId="{B2D0D5F7-5592-4D14-BF44-2F0320A3B001}" dt="2022-12-14T12:40:18.105" v="20"/>
        <pc:sldMkLst>
          <pc:docMk/>
          <pc:sldMk cId="346654530" sldId="262"/>
        </pc:sldMkLst>
        <pc:graphicFrameChg chg="mod">
          <ac:chgData name="Emaus Katriina" userId="e28635f8-d800-42ff-a913-92d375f1fb60" providerId="ADAL" clId="{B2D0D5F7-5592-4D14-BF44-2F0320A3B001}" dt="2022-12-14T12:40:18.105" v="2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1.880" v="25"/>
        <pc:sldMkLst>
          <pc:docMk/>
          <pc:sldMk cId="2510371092" sldId="266"/>
        </pc:sldMkLst>
        <pc:graphicFrameChg chg="mod">
          <ac:chgData name="Emaus Katriina" userId="e28635f8-d800-42ff-a913-92d375f1fb60" providerId="ADAL" clId="{B2D0D5F7-5592-4D14-BF44-2F0320A3B001}" dt="2022-12-14T12:40:21.880" v="2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2.212" v="26"/>
        <pc:sldMkLst>
          <pc:docMk/>
          <pc:sldMk cId="2748722860" sldId="267"/>
        </pc:sldMkLst>
        <pc:graphicFrameChg chg="mod">
          <ac:chgData name="Emaus Katriina" userId="e28635f8-d800-42ff-a913-92d375f1fb60" providerId="ADAL" clId="{B2D0D5F7-5592-4D14-BF44-2F0320A3B001}" dt="2022-12-14T12:40:22.212" v="2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2.657" v="27"/>
        <pc:sldMkLst>
          <pc:docMk/>
          <pc:sldMk cId="981324872" sldId="268"/>
        </pc:sldMkLst>
        <pc:graphicFrameChg chg="mod">
          <ac:chgData name="Emaus Katriina" userId="e28635f8-d800-42ff-a913-92d375f1fb60" providerId="ADAL" clId="{B2D0D5F7-5592-4D14-BF44-2F0320A3B001}" dt="2022-12-14T12:40:22.657" v="2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3.804" v="29"/>
        <pc:sldMkLst>
          <pc:docMk/>
          <pc:sldMk cId="24013592" sldId="270"/>
        </pc:sldMkLst>
        <pc:graphicFrameChg chg="mod">
          <ac:chgData name="Emaus Katriina" userId="e28635f8-d800-42ff-a913-92d375f1fb60" providerId="ADAL" clId="{B2D0D5F7-5592-4D14-BF44-2F0320A3B001}" dt="2022-12-14T12:40:23.804" v="2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4.639" v="30"/>
        <pc:sldMkLst>
          <pc:docMk/>
          <pc:sldMk cId="2114849149" sldId="271"/>
        </pc:sldMkLst>
        <pc:graphicFrameChg chg="mod">
          <ac:chgData name="Emaus Katriina" userId="e28635f8-d800-42ff-a913-92d375f1fb60" providerId="ADAL" clId="{B2D0D5F7-5592-4D14-BF44-2F0320A3B001}" dt="2022-12-14T12:40:24.639" v="3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4.996" v="31"/>
        <pc:sldMkLst>
          <pc:docMk/>
          <pc:sldMk cId="299574909" sldId="272"/>
        </pc:sldMkLst>
        <pc:graphicFrameChg chg="mod">
          <ac:chgData name="Emaus Katriina" userId="e28635f8-d800-42ff-a913-92d375f1fb60" providerId="ADAL" clId="{B2D0D5F7-5592-4D14-BF44-2F0320A3B001}" dt="2022-12-14T12:40:24.996" v="3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6.514" v="33"/>
        <pc:sldMkLst>
          <pc:docMk/>
          <pc:sldMk cId="4269128162" sldId="274"/>
        </pc:sldMkLst>
        <pc:graphicFrameChg chg="mod">
          <ac:chgData name="Emaus Katriina" userId="e28635f8-d800-42ff-a913-92d375f1fb60" providerId="ADAL" clId="{B2D0D5F7-5592-4D14-BF44-2F0320A3B001}" dt="2022-12-14T12:40:26.514" v="3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6.995" v="34"/>
        <pc:sldMkLst>
          <pc:docMk/>
          <pc:sldMk cId="3719809365" sldId="275"/>
        </pc:sldMkLst>
        <pc:graphicFrameChg chg="mod">
          <ac:chgData name="Emaus Katriina" userId="e28635f8-d800-42ff-a913-92d375f1fb60" providerId="ADAL" clId="{B2D0D5F7-5592-4D14-BF44-2F0320A3B001}" dt="2022-12-14T12:40:26.995" v="3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7.363" v="35"/>
        <pc:sldMkLst>
          <pc:docMk/>
          <pc:sldMk cId="2558427506" sldId="276"/>
        </pc:sldMkLst>
        <pc:graphicFrameChg chg="mod">
          <ac:chgData name="Emaus Katriina" userId="e28635f8-d800-42ff-a913-92d375f1fb60" providerId="ADAL" clId="{B2D0D5F7-5592-4D14-BF44-2F0320A3B001}" dt="2022-12-14T12:40:27.363" v="3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8.044" v="36"/>
        <pc:sldMkLst>
          <pc:docMk/>
          <pc:sldMk cId="2757751531" sldId="277"/>
        </pc:sldMkLst>
        <pc:graphicFrameChg chg="mod">
          <ac:chgData name="Emaus Katriina" userId="e28635f8-d800-42ff-a913-92d375f1fb60" providerId="ADAL" clId="{B2D0D5F7-5592-4D14-BF44-2F0320A3B001}" dt="2022-12-14T12:40:28.044" v="3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8.328" v="37"/>
        <pc:sldMkLst>
          <pc:docMk/>
          <pc:sldMk cId="3942584949" sldId="278"/>
        </pc:sldMkLst>
        <pc:graphicFrameChg chg="mod">
          <ac:chgData name="Emaus Katriina" userId="e28635f8-d800-42ff-a913-92d375f1fb60" providerId="ADAL" clId="{B2D0D5F7-5592-4D14-BF44-2F0320A3B001}" dt="2022-12-14T12:40:28.328" v="3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0.037" v="23"/>
        <pc:sldMkLst>
          <pc:docMk/>
          <pc:sldMk cId="812862547" sldId="280"/>
        </pc:sldMkLst>
        <pc:graphicFrameChg chg="mod">
          <ac:chgData name="Emaus Katriina" userId="e28635f8-d800-42ff-a913-92d375f1fb60" providerId="ADAL" clId="{B2D0D5F7-5592-4D14-BF44-2F0320A3B001}" dt="2022-12-14T12:40:20.037" v="2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18.515" v="21"/>
        <pc:sldMkLst>
          <pc:docMk/>
          <pc:sldMk cId="976388075" sldId="281"/>
        </pc:sldMkLst>
        <pc:graphicFrameChg chg="mod">
          <ac:chgData name="Emaus Katriina" userId="e28635f8-d800-42ff-a913-92d375f1fb60" providerId="ADAL" clId="{B2D0D5F7-5592-4D14-BF44-2F0320A3B001}" dt="2022-12-14T12:40:18.515" v="2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1.096" v="24"/>
        <pc:sldMkLst>
          <pc:docMk/>
          <pc:sldMk cId="234392101" sldId="283"/>
        </pc:sldMkLst>
        <pc:graphicFrameChg chg="mod">
          <ac:chgData name="Emaus Katriina" userId="e28635f8-d800-42ff-a913-92d375f1fb60" providerId="ADAL" clId="{B2D0D5F7-5592-4D14-BF44-2F0320A3B001}" dt="2022-12-14T12:40:21.096" v="2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3.416" v="28"/>
        <pc:sldMkLst>
          <pc:docMk/>
          <pc:sldMk cId="536686186" sldId="285"/>
        </pc:sldMkLst>
        <pc:graphicFrameChg chg="mod">
          <ac:chgData name="Emaus Katriina" userId="e28635f8-d800-42ff-a913-92d375f1fb60" providerId="ADAL" clId="{B2D0D5F7-5592-4D14-BF44-2F0320A3B001}" dt="2022-12-14T12:40:23.416" v="2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19.199" v="22"/>
        <pc:sldMkLst>
          <pc:docMk/>
          <pc:sldMk cId="1629380301" sldId="286"/>
        </pc:sldMkLst>
        <pc:graphicFrameChg chg="mod">
          <ac:chgData name="Emaus Katriina" userId="e28635f8-d800-42ff-a913-92d375f1fb60" providerId="ADAL" clId="{B2D0D5F7-5592-4D14-BF44-2F0320A3B001}" dt="2022-12-14T12:40:19.199" v="2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B2D0D5F7-5592-4D14-BF44-2F0320A3B001}" dt="2022-12-14T12:40:26.107" v="32"/>
        <pc:sldMkLst>
          <pc:docMk/>
          <pc:sldMk cId="1359570429" sldId="892"/>
        </pc:sldMkLst>
        <pc:graphicFrameChg chg="mod">
          <ac:chgData name="Emaus Katriina" userId="e28635f8-d800-42ff-a913-92d375f1fb60" providerId="ADAL" clId="{B2D0D5F7-5592-4D14-BF44-2F0320A3B001}" dt="2022-12-14T12:40:26.107" v="32"/>
          <ac:graphicFrameMkLst>
            <pc:docMk/>
            <pc:sldMk cId="1359570429" sldId="892"/>
            <ac:graphicFrameMk id="16" creationId="{2827B304-4F67-41F6-B5BC-361E84244E9C}"/>
          </ac:graphicFrameMkLst>
        </pc:graphicFrameChg>
      </pc:sldChg>
    </pc:docChg>
  </pc:docChgLst>
  <pc:docChgLst>
    <pc:chgData name="Mikkonen Hanne" userId="5a557d90-2fc0-4583-be01-62766ce855fb" providerId="ADAL" clId="{1AE86E57-75E7-4857-B4D7-11492BD47AE7}"/>
    <pc:docChg chg="modSld">
      <pc:chgData name="Mikkonen Hanne" userId="5a557d90-2fc0-4583-be01-62766ce855fb" providerId="ADAL" clId="{1AE86E57-75E7-4857-B4D7-11492BD47AE7}" dt="2023-06-20T07:07:54.523" v="17"/>
      <pc:docMkLst>
        <pc:docMk/>
      </pc:docMkLst>
      <pc:sldChg chg="modSp">
        <pc:chgData name="Mikkonen Hanne" userId="5a557d90-2fc0-4583-be01-62766ce855fb" providerId="ADAL" clId="{1AE86E57-75E7-4857-B4D7-11492BD47AE7}" dt="2023-06-20T07:07:39.481" v="0"/>
        <pc:sldMkLst>
          <pc:docMk/>
          <pc:sldMk cId="346654530" sldId="262"/>
        </pc:sldMkLst>
        <pc:graphicFrameChg chg="mod">
          <ac:chgData name="Mikkonen Hanne" userId="5a557d90-2fc0-4583-be01-62766ce855fb" providerId="ADAL" clId="{1AE86E57-75E7-4857-B4D7-11492BD47AE7}" dt="2023-06-20T07:07:39.481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5.412" v="5"/>
        <pc:sldMkLst>
          <pc:docMk/>
          <pc:sldMk cId="2510371092" sldId="266"/>
        </pc:sldMkLst>
        <pc:graphicFrameChg chg="mod">
          <ac:chgData name="Mikkonen Hanne" userId="5a557d90-2fc0-4583-be01-62766ce855fb" providerId="ADAL" clId="{1AE86E57-75E7-4857-B4D7-11492BD47AE7}" dt="2023-06-20T07:07:45.412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5.720" v="6"/>
        <pc:sldMkLst>
          <pc:docMk/>
          <pc:sldMk cId="2748722860" sldId="267"/>
        </pc:sldMkLst>
        <pc:graphicFrameChg chg="mod">
          <ac:chgData name="Mikkonen Hanne" userId="5a557d90-2fc0-4583-be01-62766ce855fb" providerId="ADAL" clId="{1AE86E57-75E7-4857-B4D7-11492BD47AE7}" dt="2023-06-20T07:07:45.720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7.450" v="7"/>
        <pc:sldMkLst>
          <pc:docMk/>
          <pc:sldMk cId="981324872" sldId="268"/>
        </pc:sldMkLst>
        <pc:graphicFrameChg chg="mod">
          <ac:chgData name="Mikkonen Hanne" userId="5a557d90-2fc0-4583-be01-62766ce855fb" providerId="ADAL" clId="{1AE86E57-75E7-4857-B4D7-11492BD47AE7}" dt="2023-06-20T07:07:47.450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9.482" v="9"/>
        <pc:sldMkLst>
          <pc:docMk/>
          <pc:sldMk cId="24013592" sldId="270"/>
        </pc:sldMkLst>
        <pc:graphicFrameChg chg="mod">
          <ac:chgData name="Mikkonen Hanne" userId="5a557d90-2fc0-4583-be01-62766ce855fb" providerId="ADAL" clId="{1AE86E57-75E7-4857-B4D7-11492BD47AE7}" dt="2023-06-20T07:07:49.482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0.281" v="10"/>
        <pc:sldMkLst>
          <pc:docMk/>
          <pc:sldMk cId="2114849149" sldId="271"/>
        </pc:sldMkLst>
        <pc:graphicFrameChg chg="mod">
          <ac:chgData name="Mikkonen Hanne" userId="5a557d90-2fc0-4583-be01-62766ce855fb" providerId="ADAL" clId="{1AE86E57-75E7-4857-B4D7-11492BD47AE7}" dt="2023-06-20T07:07:50.281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0.676" v="11"/>
        <pc:sldMkLst>
          <pc:docMk/>
          <pc:sldMk cId="299574909" sldId="272"/>
        </pc:sldMkLst>
        <pc:graphicFrameChg chg="mod">
          <ac:chgData name="Mikkonen Hanne" userId="5a557d90-2fc0-4583-be01-62766ce855fb" providerId="ADAL" clId="{1AE86E57-75E7-4857-B4D7-11492BD47AE7}" dt="2023-06-20T07:07:50.676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1.647" v="13"/>
        <pc:sldMkLst>
          <pc:docMk/>
          <pc:sldMk cId="4269128162" sldId="274"/>
        </pc:sldMkLst>
        <pc:graphicFrameChg chg="mod">
          <ac:chgData name="Mikkonen Hanne" userId="5a557d90-2fc0-4583-be01-62766ce855fb" providerId="ADAL" clId="{1AE86E57-75E7-4857-B4D7-11492BD47AE7}" dt="2023-06-20T07:07:51.647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2.028" v="14"/>
        <pc:sldMkLst>
          <pc:docMk/>
          <pc:sldMk cId="3719809365" sldId="275"/>
        </pc:sldMkLst>
        <pc:graphicFrameChg chg="mod">
          <ac:chgData name="Mikkonen Hanne" userId="5a557d90-2fc0-4583-be01-62766ce855fb" providerId="ADAL" clId="{1AE86E57-75E7-4857-B4D7-11492BD47AE7}" dt="2023-06-20T07:07:52.028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3.773" v="15"/>
        <pc:sldMkLst>
          <pc:docMk/>
          <pc:sldMk cId="2558427506" sldId="276"/>
        </pc:sldMkLst>
        <pc:graphicFrameChg chg="mod">
          <ac:chgData name="Mikkonen Hanne" userId="5a557d90-2fc0-4583-be01-62766ce855fb" providerId="ADAL" clId="{1AE86E57-75E7-4857-B4D7-11492BD47AE7}" dt="2023-06-20T07:07:53.773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4.220" v="16"/>
        <pc:sldMkLst>
          <pc:docMk/>
          <pc:sldMk cId="2757751531" sldId="277"/>
        </pc:sldMkLst>
        <pc:graphicFrameChg chg="mod">
          <ac:chgData name="Mikkonen Hanne" userId="5a557d90-2fc0-4583-be01-62766ce855fb" providerId="ADAL" clId="{1AE86E57-75E7-4857-B4D7-11492BD47AE7}" dt="2023-06-20T07:07:54.220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4.523" v="17"/>
        <pc:sldMkLst>
          <pc:docMk/>
          <pc:sldMk cId="3942584949" sldId="278"/>
        </pc:sldMkLst>
        <pc:graphicFrameChg chg="mod">
          <ac:chgData name="Mikkonen Hanne" userId="5a557d90-2fc0-4583-be01-62766ce855fb" providerId="ADAL" clId="{1AE86E57-75E7-4857-B4D7-11492BD47AE7}" dt="2023-06-20T07:07:54.523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2.508" v="3"/>
        <pc:sldMkLst>
          <pc:docMk/>
          <pc:sldMk cId="812862547" sldId="280"/>
        </pc:sldMkLst>
        <pc:graphicFrameChg chg="mod">
          <ac:chgData name="Mikkonen Hanne" userId="5a557d90-2fc0-4583-be01-62766ce855fb" providerId="ADAL" clId="{1AE86E57-75E7-4857-B4D7-11492BD47AE7}" dt="2023-06-20T07:07:42.508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39.963" v="1"/>
        <pc:sldMkLst>
          <pc:docMk/>
          <pc:sldMk cId="976388075" sldId="281"/>
        </pc:sldMkLst>
        <pc:graphicFrameChg chg="mod">
          <ac:chgData name="Mikkonen Hanne" userId="5a557d90-2fc0-4583-be01-62766ce855fb" providerId="ADAL" clId="{1AE86E57-75E7-4857-B4D7-11492BD47AE7}" dt="2023-06-20T07:07:39.963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4.936" v="4"/>
        <pc:sldMkLst>
          <pc:docMk/>
          <pc:sldMk cId="234392101" sldId="283"/>
        </pc:sldMkLst>
        <pc:graphicFrameChg chg="mod">
          <ac:chgData name="Mikkonen Hanne" userId="5a557d90-2fc0-4583-be01-62766ce855fb" providerId="ADAL" clId="{1AE86E57-75E7-4857-B4D7-11492BD47AE7}" dt="2023-06-20T07:07:44.936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9.166" v="8"/>
        <pc:sldMkLst>
          <pc:docMk/>
          <pc:sldMk cId="536686186" sldId="285"/>
        </pc:sldMkLst>
        <pc:graphicFrameChg chg="mod">
          <ac:chgData name="Mikkonen Hanne" userId="5a557d90-2fc0-4583-be01-62766ce855fb" providerId="ADAL" clId="{1AE86E57-75E7-4857-B4D7-11492BD47AE7}" dt="2023-06-20T07:07:49.166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41.902" v="2"/>
        <pc:sldMkLst>
          <pc:docMk/>
          <pc:sldMk cId="1629380301" sldId="286"/>
        </pc:sldMkLst>
        <pc:graphicFrameChg chg="mod">
          <ac:chgData name="Mikkonen Hanne" userId="5a557d90-2fc0-4583-be01-62766ce855fb" providerId="ADAL" clId="{1AE86E57-75E7-4857-B4D7-11492BD47AE7}" dt="2023-06-20T07:07:41.902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Mikkonen Hanne" userId="5a557d90-2fc0-4583-be01-62766ce855fb" providerId="ADAL" clId="{1AE86E57-75E7-4857-B4D7-11492BD47AE7}" dt="2023-06-20T07:07:51.214" v="12"/>
        <pc:sldMkLst>
          <pc:docMk/>
          <pc:sldMk cId="1359570429" sldId="892"/>
        </pc:sldMkLst>
        <pc:graphicFrameChg chg="mod">
          <ac:chgData name="Mikkonen Hanne" userId="5a557d90-2fc0-4583-be01-62766ce855fb" providerId="ADAL" clId="{1AE86E57-75E7-4857-B4D7-11492BD47AE7}" dt="2023-06-20T07:07:51.214" v="12"/>
          <ac:graphicFrameMkLst>
            <pc:docMk/>
            <pc:sldMk cId="1359570429" sldId="892"/>
            <ac:graphicFrameMk id="20" creationId="{4859847A-536F-8B76-A155-C456632512AF}"/>
          </ac:graphicFrameMkLst>
        </pc:graphicFrameChg>
      </pc:sldChg>
    </pc:docChg>
  </pc:docChgLst>
  <pc:docChgLst>
    <pc:chgData name="Mikkonen Hanne" userId="5a557d90-2fc0-4583-be01-62766ce855fb" providerId="ADAL" clId="{3A7EB015-5098-4E62-BBB8-45B7896135FE}"/>
    <pc:docChg chg="addSld modSld">
      <pc:chgData name="Mikkonen Hanne" userId="5a557d90-2fc0-4583-be01-62766ce855fb" providerId="ADAL" clId="{3A7EB015-5098-4E62-BBB8-45B7896135FE}" dt="2023-12-12T12:29:50.517" v="79" actId="20577"/>
      <pc:docMkLst>
        <pc:docMk/>
      </pc:docMkLst>
      <pc:sldChg chg="modSp">
        <pc:chgData name="Mikkonen Hanne" userId="5a557d90-2fc0-4583-be01-62766ce855fb" providerId="ADAL" clId="{3A7EB015-5098-4E62-BBB8-45B7896135FE}" dt="2023-12-12T12:29:12.195" v="35"/>
        <pc:sldMkLst>
          <pc:docMk/>
          <pc:sldMk cId="346654530" sldId="262"/>
        </pc:sldMkLst>
        <pc:graphicFrameChg chg="mod">
          <ac:chgData name="Mikkonen Hanne" userId="5a557d90-2fc0-4583-be01-62766ce855fb" providerId="ADAL" clId="{3A7EB015-5098-4E62-BBB8-45B7896135FE}" dt="2023-12-12T12:29:12.195" v="35"/>
          <ac:graphicFrameMkLst>
            <pc:docMk/>
            <pc:sldMk cId="346654530" sldId="262"/>
            <ac:graphicFrameMk id="11" creationId="{B7AF8591-9343-D955-193B-7691F31B36E1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3.677" v="40"/>
        <pc:sldMkLst>
          <pc:docMk/>
          <pc:sldMk cId="2510371092" sldId="266"/>
        </pc:sldMkLst>
        <pc:graphicFrameChg chg="mod">
          <ac:chgData name="Mikkonen Hanne" userId="5a557d90-2fc0-4583-be01-62766ce855fb" providerId="ADAL" clId="{3A7EB015-5098-4E62-BBB8-45B7896135FE}" dt="2023-12-12T12:29:13.677" v="40"/>
          <ac:graphicFrameMkLst>
            <pc:docMk/>
            <pc:sldMk cId="2510371092" sldId="266"/>
            <ac:graphicFrameMk id="10" creationId="{C2C5AA7A-9049-0AAA-4D1D-79CC7C80B212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4.023" v="41"/>
        <pc:sldMkLst>
          <pc:docMk/>
          <pc:sldMk cId="2748722860" sldId="267"/>
        </pc:sldMkLst>
        <pc:graphicFrameChg chg="mod">
          <ac:chgData name="Mikkonen Hanne" userId="5a557d90-2fc0-4583-be01-62766ce855fb" providerId="ADAL" clId="{3A7EB015-5098-4E62-BBB8-45B7896135FE}" dt="2023-12-12T12:29:14.023" v="41"/>
          <ac:graphicFrameMkLst>
            <pc:docMk/>
            <pc:sldMk cId="2748722860" sldId="267"/>
            <ac:graphicFrameMk id="14" creationId="{E2F8472D-0DCF-FF51-07FA-7D996CC7D8C9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4.252" v="42"/>
        <pc:sldMkLst>
          <pc:docMk/>
          <pc:sldMk cId="981324872" sldId="268"/>
        </pc:sldMkLst>
        <pc:graphicFrameChg chg="mod">
          <ac:chgData name="Mikkonen Hanne" userId="5a557d90-2fc0-4583-be01-62766ce855fb" providerId="ADAL" clId="{3A7EB015-5098-4E62-BBB8-45B7896135FE}" dt="2023-12-12T12:29:14.252" v="42"/>
          <ac:graphicFrameMkLst>
            <pc:docMk/>
            <pc:sldMk cId="981324872" sldId="268"/>
            <ac:graphicFrameMk id="11" creationId="{A8C9CF9F-6BD3-D1BD-7D57-CD6261BFD42F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4.791" v="44"/>
        <pc:sldMkLst>
          <pc:docMk/>
          <pc:sldMk cId="24013592" sldId="270"/>
        </pc:sldMkLst>
        <pc:graphicFrameChg chg="mod">
          <ac:chgData name="Mikkonen Hanne" userId="5a557d90-2fc0-4583-be01-62766ce855fb" providerId="ADAL" clId="{3A7EB015-5098-4E62-BBB8-45B7896135FE}" dt="2023-12-12T12:29:14.791" v="44"/>
          <ac:graphicFrameMkLst>
            <pc:docMk/>
            <pc:sldMk cId="24013592" sldId="270"/>
            <ac:graphicFrameMk id="10" creationId="{7C185BFC-D138-45DF-069B-A30A74DA3692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5.206" v="45"/>
        <pc:sldMkLst>
          <pc:docMk/>
          <pc:sldMk cId="2114849149" sldId="271"/>
        </pc:sldMkLst>
        <pc:graphicFrameChg chg="mod">
          <ac:chgData name="Mikkonen Hanne" userId="5a557d90-2fc0-4583-be01-62766ce855fb" providerId="ADAL" clId="{3A7EB015-5098-4E62-BBB8-45B7896135FE}" dt="2023-12-12T12:29:15.206" v="45"/>
          <ac:graphicFrameMkLst>
            <pc:docMk/>
            <pc:sldMk cId="2114849149" sldId="271"/>
            <ac:graphicFrameMk id="11" creationId="{9A2BA15F-8573-6E0A-0B55-76AEA0B24E98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5.544" v="46"/>
        <pc:sldMkLst>
          <pc:docMk/>
          <pc:sldMk cId="299574909" sldId="272"/>
        </pc:sldMkLst>
        <pc:graphicFrameChg chg="mod">
          <ac:chgData name="Mikkonen Hanne" userId="5a557d90-2fc0-4583-be01-62766ce855fb" providerId="ADAL" clId="{3A7EB015-5098-4E62-BBB8-45B7896135FE}" dt="2023-12-12T12:29:15.544" v="46"/>
          <ac:graphicFrameMkLst>
            <pc:docMk/>
            <pc:sldMk cId="299574909" sldId="272"/>
            <ac:graphicFrameMk id="10" creationId="{845D7184-B1D9-5878-BD9A-C08DA012AA3D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6.151" v="48"/>
        <pc:sldMkLst>
          <pc:docMk/>
          <pc:sldMk cId="4269128162" sldId="274"/>
        </pc:sldMkLst>
        <pc:graphicFrameChg chg="mod">
          <ac:chgData name="Mikkonen Hanne" userId="5a557d90-2fc0-4583-be01-62766ce855fb" providerId="ADAL" clId="{3A7EB015-5098-4E62-BBB8-45B7896135FE}" dt="2023-12-12T12:29:16.151" v="48"/>
          <ac:graphicFrameMkLst>
            <pc:docMk/>
            <pc:sldMk cId="4269128162" sldId="274"/>
            <ac:graphicFrameMk id="10" creationId="{9E972625-6F0D-A29B-2356-2E0A97940A92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6.358" v="49"/>
        <pc:sldMkLst>
          <pc:docMk/>
          <pc:sldMk cId="3719809365" sldId="275"/>
        </pc:sldMkLst>
        <pc:graphicFrameChg chg="mod">
          <ac:chgData name="Mikkonen Hanne" userId="5a557d90-2fc0-4583-be01-62766ce855fb" providerId="ADAL" clId="{3A7EB015-5098-4E62-BBB8-45B7896135FE}" dt="2023-12-12T12:29:16.358" v="49"/>
          <ac:graphicFrameMkLst>
            <pc:docMk/>
            <pc:sldMk cId="3719809365" sldId="275"/>
            <ac:graphicFrameMk id="11" creationId="{2C2C37AD-6C75-C602-2273-AFB78812930D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6.580" v="50"/>
        <pc:sldMkLst>
          <pc:docMk/>
          <pc:sldMk cId="2558427506" sldId="276"/>
        </pc:sldMkLst>
        <pc:graphicFrameChg chg="mod">
          <ac:chgData name="Mikkonen Hanne" userId="5a557d90-2fc0-4583-be01-62766ce855fb" providerId="ADAL" clId="{3A7EB015-5098-4E62-BBB8-45B7896135FE}" dt="2023-12-12T12:29:16.580" v="50"/>
          <ac:graphicFrameMkLst>
            <pc:docMk/>
            <pc:sldMk cId="2558427506" sldId="276"/>
            <ac:graphicFrameMk id="11" creationId="{64114318-D7AA-871D-8882-7F6BE8D553CD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6.815" v="51"/>
        <pc:sldMkLst>
          <pc:docMk/>
          <pc:sldMk cId="2757751531" sldId="277"/>
        </pc:sldMkLst>
        <pc:graphicFrameChg chg="mod">
          <ac:chgData name="Mikkonen Hanne" userId="5a557d90-2fc0-4583-be01-62766ce855fb" providerId="ADAL" clId="{3A7EB015-5098-4E62-BBB8-45B7896135FE}" dt="2023-12-12T12:29:16.815" v="51"/>
          <ac:graphicFrameMkLst>
            <pc:docMk/>
            <pc:sldMk cId="2757751531" sldId="277"/>
            <ac:graphicFrameMk id="11" creationId="{9E300F2D-A138-0E78-DCAF-B7E8E1DAC69A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7.047" v="52"/>
        <pc:sldMkLst>
          <pc:docMk/>
          <pc:sldMk cId="3942584949" sldId="278"/>
        </pc:sldMkLst>
        <pc:graphicFrameChg chg="mod">
          <ac:chgData name="Mikkonen Hanne" userId="5a557d90-2fc0-4583-be01-62766ce855fb" providerId="ADAL" clId="{3A7EB015-5098-4E62-BBB8-45B7896135FE}" dt="2023-12-12T12:29:17.047" v="52"/>
          <ac:graphicFrameMkLst>
            <pc:docMk/>
            <pc:sldMk cId="3942584949" sldId="278"/>
            <ac:graphicFrameMk id="11" creationId="{9068C33D-8202-CE2A-8A7D-0D2A6A4F8C1B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3.136" v="38"/>
        <pc:sldMkLst>
          <pc:docMk/>
          <pc:sldMk cId="812862547" sldId="280"/>
        </pc:sldMkLst>
        <pc:graphicFrameChg chg="mod">
          <ac:chgData name="Mikkonen Hanne" userId="5a557d90-2fc0-4583-be01-62766ce855fb" providerId="ADAL" clId="{3A7EB015-5098-4E62-BBB8-45B7896135FE}" dt="2023-12-12T12:29:13.136" v="38"/>
          <ac:graphicFrameMkLst>
            <pc:docMk/>
            <pc:sldMk cId="812862547" sldId="280"/>
            <ac:graphicFrameMk id="10" creationId="{E2EEA8A9-1CAB-7A89-BCE8-3401FCF0F884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2.576" v="36"/>
        <pc:sldMkLst>
          <pc:docMk/>
          <pc:sldMk cId="976388075" sldId="281"/>
        </pc:sldMkLst>
        <pc:graphicFrameChg chg="mod">
          <ac:chgData name="Mikkonen Hanne" userId="5a557d90-2fc0-4583-be01-62766ce855fb" providerId="ADAL" clId="{3A7EB015-5098-4E62-BBB8-45B7896135FE}" dt="2023-12-12T12:29:12.576" v="36"/>
          <ac:graphicFrameMkLst>
            <pc:docMk/>
            <pc:sldMk cId="976388075" sldId="281"/>
            <ac:graphicFrameMk id="11" creationId="{E4E2058A-2B1F-6165-A8B5-984C4E8FB45D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3.398" v="39"/>
        <pc:sldMkLst>
          <pc:docMk/>
          <pc:sldMk cId="234392101" sldId="283"/>
        </pc:sldMkLst>
        <pc:graphicFrameChg chg="mod">
          <ac:chgData name="Mikkonen Hanne" userId="5a557d90-2fc0-4583-be01-62766ce855fb" providerId="ADAL" clId="{3A7EB015-5098-4E62-BBB8-45B7896135FE}" dt="2023-12-12T12:29:13.398" v="39"/>
          <ac:graphicFrameMkLst>
            <pc:docMk/>
            <pc:sldMk cId="234392101" sldId="283"/>
            <ac:graphicFrameMk id="10" creationId="{81C44553-7917-D6C6-8751-A0530919E557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4.509" v="43"/>
        <pc:sldMkLst>
          <pc:docMk/>
          <pc:sldMk cId="536686186" sldId="285"/>
        </pc:sldMkLst>
        <pc:graphicFrameChg chg="mod">
          <ac:chgData name="Mikkonen Hanne" userId="5a557d90-2fc0-4583-be01-62766ce855fb" providerId="ADAL" clId="{3A7EB015-5098-4E62-BBB8-45B7896135FE}" dt="2023-12-12T12:29:14.509" v="43"/>
          <ac:graphicFrameMkLst>
            <pc:docMk/>
            <pc:sldMk cId="536686186" sldId="285"/>
            <ac:graphicFrameMk id="10" creationId="{149F7A13-0FF9-C04E-84CF-DCF5BBA87140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2.801" v="37"/>
        <pc:sldMkLst>
          <pc:docMk/>
          <pc:sldMk cId="1629380301" sldId="286"/>
        </pc:sldMkLst>
        <pc:graphicFrameChg chg="mod">
          <ac:chgData name="Mikkonen Hanne" userId="5a557d90-2fc0-4583-be01-62766ce855fb" providerId="ADAL" clId="{3A7EB015-5098-4E62-BBB8-45B7896135FE}" dt="2023-12-12T12:29:12.801" v="37"/>
          <ac:graphicFrameMkLst>
            <pc:docMk/>
            <pc:sldMk cId="1629380301" sldId="286"/>
            <ac:graphicFrameMk id="7" creationId="{E2A5CEB6-634D-B2B9-9C43-CE6DFF15F48C}"/>
          </ac:graphicFrameMkLst>
        </pc:graphicFrameChg>
      </pc:sldChg>
      <pc:sldChg chg="modSp">
        <pc:chgData name="Mikkonen Hanne" userId="5a557d90-2fc0-4583-be01-62766ce855fb" providerId="ADAL" clId="{3A7EB015-5098-4E62-BBB8-45B7896135FE}" dt="2023-12-12T12:29:15.917" v="47"/>
        <pc:sldMkLst>
          <pc:docMk/>
          <pc:sldMk cId="1359570429" sldId="892"/>
        </pc:sldMkLst>
        <pc:graphicFrameChg chg="mod">
          <ac:chgData name="Mikkonen Hanne" userId="5a557d90-2fc0-4583-be01-62766ce855fb" providerId="ADAL" clId="{3A7EB015-5098-4E62-BBB8-45B7896135FE}" dt="2023-12-12T12:29:15.917" v="47"/>
          <ac:graphicFrameMkLst>
            <pc:docMk/>
            <pc:sldMk cId="1359570429" sldId="892"/>
            <ac:graphicFrameMk id="12" creationId="{DE950B51-C229-F230-2B0F-7F113F747CC0}"/>
          </ac:graphicFrameMkLst>
        </pc:graphicFrameChg>
      </pc:sldChg>
      <pc:sldChg chg="modSp new mod">
        <pc:chgData name="Mikkonen Hanne" userId="5a557d90-2fc0-4583-be01-62766ce855fb" providerId="ADAL" clId="{3A7EB015-5098-4E62-BBB8-45B7896135FE}" dt="2023-12-12T12:29:42.484" v="64" actId="20577"/>
        <pc:sldMkLst>
          <pc:docMk/>
          <pc:sldMk cId="1023938054" sldId="893"/>
        </pc:sldMkLst>
        <pc:spChg chg="mod">
          <ac:chgData name="Mikkonen Hanne" userId="5a557d90-2fc0-4583-be01-62766ce855fb" providerId="ADAL" clId="{3A7EB015-5098-4E62-BBB8-45B7896135FE}" dt="2023-12-12T12:29:42.484" v="64" actId="20577"/>
          <ac:spMkLst>
            <pc:docMk/>
            <pc:sldMk cId="1023938054" sldId="893"/>
            <ac:spMk id="2" creationId="{5F17FEF8-91A2-C7BF-E786-4F79B7AEB9CD}"/>
          </ac:spMkLst>
        </pc:spChg>
      </pc:sldChg>
      <pc:sldChg chg="modSp add mod">
        <pc:chgData name="Mikkonen Hanne" userId="5a557d90-2fc0-4583-be01-62766ce855fb" providerId="ADAL" clId="{3A7EB015-5098-4E62-BBB8-45B7896135FE}" dt="2023-12-12T12:29:50.517" v="79" actId="20577"/>
        <pc:sldMkLst>
          <pc:docMk/>
          <pc:sldMk cId="1795488833" sldId="894"/>
        </pc:sldMkLst>
        <pc:spChg chg="mod">
          <ac:chgData name="Mikkonen Hanne" userId="5a557d90-2fc0-4583-be01-62766ce855fb" providerId="ADAL" clId="{3A7EB015-5098-4E62-BBB8-45B7896135FE}" dt="2023-12-12T12:29:50.517" v="79" actId="20577"/>
          <ac:spMkLst>
            <pc:docMk/>
            <pc:sldMk cId="1795488833" sldId="894"/>
            <ac:spMk id="2" creationId="{5F17FEF8-91A2-C7BF-E786-4F79B7AEB9CD}"/>
          </ac:spMkLst>
        </pc:spChg>
      </pc:sldChg>
    </pc:docChg>
  </pc:docChgLst>
  <pc:docChgLst>
    <pc:chgData name="Emaus Katriina" userId="e28635f8-d800-42ff-a913-92d375f1fb60" providerId="ADAL" clId="{23ECE2BD-0F25-4713-8BB3-BF81BCBBFC5A}"/>
    <pc:docChg chg="modSld">
      <pc:chgData name="Emaus Katriina" userId="e28635f8-d800-42ff-a913-92d375f1fb60" providerId="ADAL" clId="{23ECE2BD-0F25-4713-8BB3-BF81BCBBFC5A}" dt="2023-02-15T13:16:24.672" v="53"/>
      <pc:docMkLst>
        <pc:docMk/>
      </pc:docMkLst>
      <pc:sldChg chg="modSp">
        <pc:chgData name="Emaus Katriina" userId="e28635f8-d800-42ff-a913-92d375f1fb60" providerId="ADAL" clId="{23ECE2BD-0F25-4713-8BB3-BF81BCBBFC5A}" dt="2023-02-15T13:16:13.259" v="36"/>
        <pc:sldMkLst>
          <pc:docMk/>
          <pc:sldMk cId="346654530" sldId="262"/>
        </pc:sldMkLst>
        <pc:graphicFrameChg chg="mod">
          <ac:chgData name="Emaus Katriina" userId="e28635f8-d800-42ff-a913-92d375f1fb60" providerId="ADAL" clId="{23ECE2BD-0F25-4713-8BB3-BF81BCBBFC5A}" dt="2023-02-15T13:16:13.259" v="36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6.924" v="41"/>
        <pc:sldMkLst>
          <pc:docMk/>
          <pc:sldMk cId="2510371092" sldId="266"/>
        </pc:sldMkLst>
        <pc:graphicFrameChg chg="mod">
          <ac:chgData name="Emaus Katriina" userId="e28635f8-d800-42ff-a913-92d375f1fb60" providerId="ADAL" clId="{23ECE2BD-0F25-4713-8BB3-BF81BCBBFC5A}" dt="2023-02-15T13:16:16.924" v="41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7.321" v="42"/>
        <pc:sldMkLst>
          <pc:docMk/>
          <pc:sldMk cId="2748722860" sldId="267"/>
        </pc:sldMkLst>
        <pc:graphicFrameChg chg="mod">
          <ac:chgData name="Emaus Katriina" userId="e28635f8-d800-42ff-a913-92d375f1fb60" providerId="ADAL" clId="{23ECE2BD-0F25-4713-8BB3-BF81BCBBFC5A}" dt="2023-02-15T13:16:17.321" v="4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7.733" v="43"/>
        <pc:sldMkLst>
          <pc:docMk/>
          <pc:sldMk cId="981324872" sldId="268"/>
        </pc:sldMkLst>
        <pc:graphicFrameChg chg="mod">
          <ac:chgData name="Emaus Katriina" userId="e28635f8-d800-42ff-a913-92d375f1fb60" providerId="ADAL" clId="{23ECE2BD-0F25-4713-8BB3-BF81BCBBFC5A}" dt="2023-02-15T13:16:17.733" v="43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8.683" v="45"/>
        <pc:sldMkLst>
          <pc:docMk/>
          <pc:sldMk cId="24013592" sldId="270"/>
        </pc:sldMkLst>
        <pc:graphicFrameChg chg="mod">
          <ac:chgData name="Emaus Katriina" userId="e28635f8-d800-42ff-a913-92d375f1fb60" providerId="ADAL" clId="{23ECE2BD-0F25-4713-8BB3-BF81BCBBFC5A}" dt="2023-02-15T13:16:18.683" v="45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9.599" v="46"/>
        <pc:sldMkLst>
          <pc:docMk/>
          <pc:sldMk cId="2114849149" sldId="271"/>
        </pc:sldMkLst>
        <pc:graphicFrameChg chg="mod">
          <ac:chgData name="Emaus Katriina" userId="e28635f8-d800-42ff-a913-92d375f1fb60" providerId="ADAL" clId="{23ECE2BD-0F25-4713-8BB3-BF81BCBBFC5A}" dt="2023-02-15T13:16:19.599" v="46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9.993" v="47"/>
        <pc:sldMkLst>
          <pc:docMk/>
          <pc:sldMk cId="299574909" sldId="272"/>
        </pc:sldMkLst>
        <pc:graphicFrameChg chg="mod">
          <ac:chgData name="Emaus Katriina" userId="e28635f8-d800-42ff-a913-92d375f1fb60" providerId="ADAL" clId="{23ECE2BD-0F25-4713-8BB3-BF81BCBBFC5A}" dt="2023-02-15T13:16:19.993" v="4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21.599" v="49"/>
        <pc:sldMkLst>
          <pc:docMk/>
          <pc:sldMk cId="4269128162" sldId="274"/>
        </pc:sldMkLst>
        <pc:graphicFrameChg chg="mod">
          <ac:chgData name="Emaus Katriina" userId="e28635f8-d800-42ff-a913-92d375f1fb60" providerId="ADAL" clId="{23ECE2BD-0F25-4713-8BB3-BF81BCBBFC5A}" dt="2023-02-15T13:16:21.599" v="49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21.993" v="50"/>
        <pc:sldMkLst>
          <pc:docMk/>
          <pc:sldMk cId="3719809365" sldId="275"/>
        </pc:sldMkLst>
        <pc:graphicFrameChg chg="mod">
          <ac:chgData name="Emaus Katriina" userId="e28635f8-d800-42ff-a913-92d375f1fb60" providerId="ADAL" clId="{23ECE2BD-0F25-4713-8BB3-BF81BCBBFC5A}" dt="2023-02-15T13:16:21.993" v="50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22.584" v="51"/>
        <pc:sldMkLst>
          <pc:docMk/>
          <pc:sldMk cId="2558427506" sldId="276"/>
        </pc:sldMkLst>
        <pc:graphicFrameChg chg="mod">
          <ac:chgData name="Emaus Katriina" userId="e28635f8-d800-42ff-a913-92d375f1fb60" providerId="ADAL" clId="{23ECE2BD-0F25-4713-8BB3-BF81BCBBFC5A}" dt="2023-02-15T13:16:22.584" v="51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23.401" v="52"/>
        <pc:sldMkLst>
          <pc:docMk/>
          <pc:sldMk cId="2757751531" sldId="277"/>
        </pc:sldMkLst>
        <pc:graphicFrameChg chg="mod">
          <ac:chgData name="Emaus Katriina" userId="e28635f8-d800-42ff-a913-92d375f1fb60" providerId="ADAL" clId="{23ECE2BD-0F25-4713-8BB3-BF81BCBBFC5A}" dt="2023-02-15T13:16:23.401" v="52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24.672" v="53"/>
        <pc:sldMkLst>
          <pc:docMk/>
          <pc:sldMk cId="3942584949" sldId="278"/>
        </pc:sldMkLst>
        <pc:graphicFrameChg chg="mod">
          <ac:chgData name="Emaus Katriina" userId="e28635f8-d800-42ff-a913-92d375f1fb60" providerId="ADAL" clId="{23ECE2BD-0F25-4713-8BB3-BF81BCBBFC5A}" dt="2023-02-15T13:16:24.672" v="53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5.113" v="39"/>
        <pc:sldMkLst>
          <pc:docMk/>
          <pc:sldMk cId="812862547" sldId="280"/>
        </pc:sldMkLst>
        <pc:graphicFrameChg chg="mod">
          <ac:chgData name="Emaus Katriina" userId="e28635f8-d800-42ff-a913-92d375f1fb60" providerId="ADAL" clId="{23ECE2BD-0F25-4713-8BB3-BF81BCBBFC5A}" dt="2023-02-15T13:16:15.113" v="39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3.721" v="37"/>
        <pc:sldMkLst>
          <pc:docMk/>
          <pc:sldMk cId="976388075" sldId="281"/>
        </pc:sldMkLst>
        <pc:graphicFrameChg chg="mod">
          <ac:chgData name="Emaus Katriina" userId="e28635f8-d800-42ff-a913-92d375f1fb60" providerId="ADAL" clId="{23ECE2BD-0F25-4713-8BB3-BF81BCBBFC5A}" dt="2023-02-15T13:16:13.721" v="37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6.171" v="40"/>
        <pc:sldMkLst>
          <pc:docMk/>
          <pc:sldMk cId="234392101" sldId="283"/>
        </pc:sldMkLst>
        <pc:graphicFrameChg chg="mod">
          <ac:chgData name="Emaus Katriina" userId="e28635f8-d800-42ff-a913-92d375f1fb60" providerId="ADAL" clId="{23ECE2BD-0F25-4713-8BB3-BF81BCBBFC5A}" dt="2023-02-15T13:16:16.171" v="40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8.255" v="44"/>
        <pc:sldMkLst>
          <pc:docMk/>
          <pc:sldMk cId="536686186" sldId="285"/>
        </pc:sldMkLst>
        <pc:graphicFrameChg chg="mod">
          <ac:chgData name="Emaus Katriina" userId="e28635f8-d800-42ff-a913-92d375f1fb60" providerId="ADAL" clId="{23ECE2BD-0F25-4713-8BB3-BF81BCBBFC5A}" dt="2023-02-15T13:16:18.255" v="44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14.358" v="38"/>
        <pc:sldMkLst>
          <pc:docMk/>
          <pc:sldMk cId="1629380301" sldId="286"/>
        </pc:sldMkLst>
        <pc:graphicFrameChg chg="mod">
          <ac:chgData name="Emaus Katriina" userId="e28635f8-d800-42ff-a913-92d375f1fb60" providerId="ADAL" clId="{23ECE2BD-0F25-4713-8BB3-BF81BCBBFC5A}" dt="2023-02-15T13:16:14.358" v="38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23ECE2BD-0F25-4713-8BB3-BF81BCBBFC5A}" dt="2023-02-15T13:16:21.203" v="48"/>
        <pc:sldMkLst>
          <pc:docMk/>
          <pc:sldMk cId="1359570429" sldId="892"/>
        </pc:sldMkLst>
        <pc:graphicFrameChg chg="mod">
          <ac:chgData name="Emaus Katriina" userId="e28635f8-d800-42ff-a913-92d375f1fb60" providerId="ADAL" clId="{23ECE2BD-0F25-4713-8BB3-BF81BCBBFC5A}" dt="2023-02-15T13:16:21.203" v="48"/>
          <ac:graphicFrameMkLst>
            <pc:docMk/>
            <pc:sldMk cId="1359570429" sldId="892"/>
            <ac:graphicFrameMk id="16" creationId="{2827B304-4F67-41F6-B5BC-361E84244E9C}"/>
          </ac:graphicFrameMkLst>
        </pc:graphicFrameChg>
      </pc:sldChg>
    </pc:docChg>
  </pc:docChgLst>
  <pc:docChgLst>
    <pc:chgData name="Rautaporras Petteri" userId="d9004aa4-7491-43fa-b04f-4f6e300df2fa" providerId="ADAL" clId="{FD7B4790-5F45-4EF3-8900-F58A4ECCC947}"/>
    <pc:docChg chg="modSld">
      <pc:chgData name="Rautaporras Petteri" userId="d9004aa4-7491-43fa-b04f-4f6e300df2fa" providerId="ADAL" clId="{FD7B4790-5F45-4EF3-8900-F58A4ECCC947}" dt="2021-04-22T13:03:45.202" v="4"/>
      <pc:docMkLst>
        <pc:docMk/>
      </pc:docMkLst>
      <pc:sldChg chg="modSp">
        <pc:chgData name="Rautaporras Petteri" userId="d9004aa4-7491-43fa-b04f-4f6e300df2fa" providerId="ADAL" clId="{FD7B4790-5F45-4EF3-8900-F58A4ECCC947}" dt="2021-04-22T13:03:45.202" v="4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FD7B4790-5F45-4EF3-8900-F58A4ECCC947}" dt="2021-04-22T13:03:45.202" v="4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</pc:docChg>
  </pc:docChgLst>
  <pc:docChgLst>
    <pc:chgData name="Emaus Katriina" userId="e28635f8-d800-42ff-a913-92d375f1fb60" providerId="ADAL" clId="{BDEF0C40-28D9-4740-B339-34FD8A3CB611}"/>
    <pc:docChg chg="modSld">
      <pc:chgData name="Emaus Katriina" userId="e28635f8-d800-42ff-a913-92d375f1fb60" providerId="ADAL" clId="{BDEF0C40-28D9-4740-B339-34FD8A3CB611}" dt="2022-11-15T08:12:52.159" v="35"/>
      <pc:docMkLst>
        <pc:docMk/>
      </pc:docMkLst>
      <pc:sldChg chg="modSp">
        <pc:chgData name="Emaus Katriina" userId="e28635f8-d800-42ff-a913-92d375f1fb60" providerId="ADAL" clId="{BDEF0C40-28D9-4740-B339-34FD8A3CB611}" dt="2022-11-15T08:12:40.67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BDEF0C40-28D9-4740-B339-34FD8A3CB611}" dt="2022-11-15T08:12:40.67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5.07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BDEF0C40-28D9-4740-B339-34FD8A3CB611}" dt="2022-11-15T08:12:45.07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5.373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BDEF0C40-28D9-4740-B339-34FD8A3CB611}" dt="2022-11-15T08:12:45.373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5.815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BDEF0C40-28D9-4740-B339-34FD8A3CB611}" dt="2022-11-15T08:12:45.815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6.541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BDEF0C40-28D9-4740-B339-34FD8A3CB611}" dt="2022-11-15T08:12:46.541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7.383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BDEF0C40-28D9-4740-B339-34FD8A3CB611}" dt="2022-11-15T08:12:47.383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8.00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BDEF0C40-28D9-4740-B339-34FD8A3CB611}" dt="2022-11-15T08:12:48.00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50.087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BDEF0C40-28D9-4740-B339-34FD8A3CB611}" dt="2022-11-15T08:12:50.087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50.430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BDEF0C40-28D9-4740-B339-34FD8A3CB611}" dt="2022-11-15T08:12:50.430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51.139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BDEF0C40-28D9-4740-B339-34FD8A3CB611}" dt="2022-11-15T08:12:51.139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51.818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BDEF0C40-28D9-4740-B339-34FD8A3CB611}" dt="2022-11-15T08:12:51.818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52.159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BDEF0C40-28D9-4740-B339-34FD8A3CB611}" dt="2022-11-15T08:12:52.159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3.09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BDEF0C40-28D9-4740-B339-34FD8A3CB611}" dt="2022-11-15T08:12:43.09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1.094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BDEF0C40-28D9-4740-B339-34FD8A3CB611}" dt="2022-11-15T08:12:41.094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4.356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BDEF0C40-28D9-4740-B339-34FD8A3CB611}" dt="2022-11-15T08:12:44.356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6.178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BDEF0C40-28D9-4740-B339-34FD8A3CB611}" dt="2022-11-15T08:12:46.178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1.745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BDEF0C40-28D9-4740-B339-34FD8A3CB611}" dt="2022-11-15T08:12:41.745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BDEF0C40-28D9-4740-B339-34FD8A3CB611}" dt="2022-11-15T08:12:49.172" v="30"/>
        <pc:sldMkLst>
          <pc:docMk/>
          <pc:sldMk cId="1359570429" sldId="892"/>
        </pc:sldMkLst>
        <pc:graphicFrameChg chg="mod">
          <ac:chgData name="Emaus Katriina" userId="e28635f8-d800-42ff-a913-92d375f1fb60" providerId="ADAL" clId="{BDEF0C40-28D9-4740-B339-34FD8A3CB611}" dt="2022-11-15T08:12:49.172" v="30"/>
          <ac:graphicFrameMkLst>
            <pc:docMk/>
            <pc:sldMk cId="1359570429" sldId="892"/>
            <ac:graphicFrameMk id="16" creationId="{2827B304-4F67-41F6-B5BC-361E84244E9C}"/>
          </ac:graphicFrameMkLst>
        </pc:graphicFrameChg>
      </pc:sldChg>
    </pc:docChg>
  </pc:docChgLst>
  <pc:docChgLst>
    <pc:chgData name="kokous1" userId="1c7ec852-1558-4228-ba90-08ecd6f5e9d9" providerId="ADAL" clId="{6528370E-78FD-493C-945D-B286768D6794}"/>
    <pc:docChg chg="modSld">
      <pc:chgData name="kokous1" userId="1c7ec852-1558-4228-ba90-08ecd6f5e9d9" providerId="ADAL" clId="{6528370E-78FD-493C-945D-B286768D6794}" dt="2021-11-11T06:57:36.743" v="17"/>
      <pc:docMkLst>
        <pc:docMk/>
      </pc:docMkLst>
      <pc:sldChg chg="modSp">
        <pc:chgData name="kokous1" userId="1c7ec852-1558-4228-ba90-08ecd6f5e9d9" providerId="ADAL" clId="{6528370E-78FD-493C-945D-B286768D6794}" dt="2021-11-11T06:57:29.301" v="0"/>
        <pc:sldMkLst>
          <pc:docMk/>
          <pc:sldMk cId="346654530" sldId="262"/>
        </pc:sldMkLst>
        <pc:graphicFrameChg chg="mod">
          <ac:chgData name="kokous1" userId="1c7ec852-1558-4228-ba90-08ecd6f5e9d9" providerId="ADAL" clId="{6528370E-78FD-493C-945D-B286768D6794}" dt="2021-11-11T06:57:29.301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2.589" v="5"/>
        <pc:sldMkLst>
          <pc:docMk/>
          <pc:sldMk cId="2510371092" sldId="266"/>
        </pc:sldMkLst>
        <pc:graphicFrameChg chg="mod">
          <ac:chgData name="kokous1" userId="1c7ec852-1558-4228-ba90-08ecd6f5e9d9" providerId="ADAL" clId="{6528370E-78FD-493C-945D-B286768D6794}" dt="2021-11-11T06:57:32.589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2.820" v="6"/>
        <pc:sldMkLst>
          <pc:docMk/>
          <pc:sldMk cId="2748722860" sldId="267"/>
        </pc:sldMkLst>
        <pc:graphicFrameChg chg="mod">
          <ac:chgData name="kokous1" userId="1c7ec852-1558-4228-ba90-08ecd6f5e9d9" providerId="ADAL" clId="{6528370E-78FD-493C-945D-B286768D6794}" dt="2021-11-11T06:57:32.820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3.095" v="7"/>
        <pc:sldMkLst>
          <pc:docMk/>
          <pc:sldMk cId="981324872" sldId="268"/>
        </pc:sldMkLst>
        <pc:graphicFrameChg chg="mod">
          <ac:chgData name="kokous1" userId="1c7ec852-1558-4228-ba90-08ecd6f5e9d9" providerId="ADAL" clId="{6528370E-78FD-493C-945D-B286768D6794}" dt="2021-11-11T06:57:33.095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3.806" v="9"/>
        <pc:sldMkLst>
          <pc:docMk/>
          <pc:sldMk cId="24013592" sldId="270"/>
        </pc:sldMkLst>
        <pc:graphicFrameChg chg="mod">
          <ac:chgData name="kokous1" userId="1c7ec852-1558-4228-ba90-08ecd6f5e9d9" providerId="ADAL" clId="{6528370E-78FD-493C-945D-B286768D6794}" dt="2021-11-11T06:57:33.806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4.417" v="10"/>
        <pc:sldMkLst>
          <pc:docMk/>
          <pc:sldMk cId="2114849149" sldId="271"/>
        </pc:sldMkLst>
        <pc:graphicFrameChg chg="mod">
          <ac:chgData name="kokous1" userId="1c7ec852-1558-4228-ba90-08ecd6f5e9d9" providerId="ADAL" clId="{6528370E-78FD-493C-945D-B286768D6794}" dt="2021-11-11T06:57:34.417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4.726" v="11"/>
        <pc:sldMkLst>
          <pc:docMk/>
          <pc:sldMk cId="299574909" sldId="272"/>
        </pc:sldMkLst>
        <pc:graphicFrameChg chg="mod">
          <ac:chgData name="kokous1" userId="1c7ec852-1558-4228-ba90-08ecd6f5e9d9" providerId="ADAL" clId="{6528370E-78FD-493C-945D-B286768D6794}" dt="2021-11-11T06:57:34.726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5.555" v="13"/>
        <pc:sldMkLst>
          <pc:docMk/>
          <pc:sldMk cId="4269128162" sldId="274"/>
        </pc:sldMkLst>
        <pc:graphicFrameChg chg="mod">
          <ac:chgData name="kokous1" userId="1c7ec852-1558-4228-ba90-08ecd6f5e9d9" providerId="ADAL" clId="{6528370E-78FD-493C-945D-B286768D6794}" dt="2021-11-11T06:57:35.555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5.822" v="14"/>
        <pc:sldMkLst>
          <pc:docMk/>
          <pc:sldMk cId="3719809365" sldId="275"/>
        </pc:sldMkLst>
        <pc:graphicFrameChg chg="mod">
          <ac:chgData name="kokous1" userId="1c7ec852-1558-4228-ba90-08ecd6f5e9d9" providerId="ADAL" clId="{6528370E-78FD-493C-945D-B286768D6794}" dt="2021-11-11T06:57:35.822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6.085" v="15"/>
        <pc:sldMkLst>
          <pc:docMk/>
          <pc:sldMk cId="2558427506" sldId="276"/>
        </pc:sldMkLst>
        <pc:graphicFrameChg chg="mod">
          <ac:chgData name="kokous1" userId="1c7ec852-1558-4228-ba90-08ecd6f5e9d9" providerId="ADAL" clId="{6528370E-78FD-493C-945D-B286768D6794}" dt="2021-11-11T06:57:36.085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6.554" v="16"/>
        <pc:sldMkLst>
          <pc:docMk/>
          <pc:sldMk cId="2757751531" sldId="277"/>
        </pc:sldMkLst>
        <pc:graphicFrameChg chg="mod">
          <ac:chgData name="kokous1" userId="1c7ec852-1558-4228-ba90-08ecd6f5e9d9" providerId="ADAL" clId="{6528370E-78FD-493C-945D-B286768D6794}" dt="2021-11-11T06:57:36.554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6.743" v="17"/>
        <pc:sldMkLst>
          <pc:docMk/>
          <pc:sldMk cId="3942584949" sldId="278"/>
        </pc:sldMkLst>
        <pc:graphicFrameChg chg="mod">
          <ac:chgData name="kokous1" userId="1c7ec852-1558-4228-ba90-08ecd6f5e9d9" providerId="ADAL" clId="{6528370E-78FD-493C-945D-B286768D6794}" dt="2021-11-11T06:57:36.743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0.748" v="3"/>
        <pc:sldMkLst>
          <pc:docMk/>
          <pc:sldMk cId="812862547" sldId="280"/>
        </pc:sldMkLst>
        <pc:graphicFrameChg chg="mod">
          <ac:chgData name="kokous1" userId="1c7ec852-1558-4228-ba90-08ecd6f5e9d9" providerId="ADAL" clId="{6528370E-78FD-493C-945D-B286768D6794}" dt="2021-11-11T06:57:30.748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29.768" v="1"/>
        <pc:sldMkLst>
          <pc:docMk/>
          <pc:sldMk cId="976388075" sldId="281"/>
        </pc:sldMkLst>
        <pc:graphicFrameChg chg="mod">
          <ac:chgData name="kokous1" userId="1c7ec852-1558-4228-ba90-08ecd6f5e9d9" providerId="ADAL" clId="{6528370E-78FD-493C-945D-B286768D6794}" dt="2021-11-11T06:57:29.768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2.044" v="4"/>
        <pc:sldMkLst>
          <pc:docMk/>
          <pc:sldMk cId="234392101" sldId="283"/>
        </pc:sldMkLst>
        <pc:graphicFrameChg chg="mod">
          <ac:chgData name="kokous1" userId="1c7ec852-1558-4228-ba90-08ecd6f5e9d9" providerId="ADAL" clId="{6528370E-78FD-493C-945D-B286768D6794}" dt="2021-11-11T06:57:32.044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3.394" v="8"/>
        <pc:sldMkLst>
          <pc:docMk/>
          <pc:sldMk cId="536686186" sldId="285"/>
        </pc:sldMkLst>
        <pc:graphicFrameChg chg="mod">
          <ac:chgData name="kokous1" userId="1c7ec852-1558-4228-ba90-08ecd6f5e9d9" providerId="ADAL" clId="{6528370E-78FD-493C-945D-B286768D6794}" dt="2021-11-11T06:57:33.394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0.247" v="2"/>
        <pc:sldMkLst>
          <pc:docMk/>
          <pc:sldMk cId="1629380301" sldId="286"/>
        </pc:sldMkLst>
        <pc:graphicFrameChg chg="mod">
          <ac:chgData name="kokous1" userId="1c7ec852-1558-4228-ba90-08ecd6f5e9d9" providerId="ADAL" clId="{6528370E-78FD-493C-945D-B286768D6794}" dt="2021-11-11T06:57:30.247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kokous1" userId="1c7ec852-1558-4228-ba90-08ecd6f5e9d9" providerId="ADAL" clId="{6528370E-78FD-493C-945D-B286768D6794}" dt="2021-11-11T06:57:35.280" v="12"/>
        <pc:sldMkLst>
          <pc:docMk/>
          <pc:sldMk cId="1155023043" sldId="287"/>
        </pc:sldMkLst>
        <pc:graphicFrameChg chg="mod">
          <ac:chgData name="kokous1" userId="1c7ec852-1558-4228-ba90-08ecd6f5e9d9" providerId="ADAL" clId="{6528370E-78FD-493C-945D-B286768D6794}" dt="2021-11-11T06:57:35.280" v="12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7E60044F-229B-4AF3-8E31-80827D5C634F}"/>
    <pc:docChg chg="modSld">
      <pc:chgData name="Emaus Katriina" userId="e28635f8-d800-42ff-a913-92d375f1fb60" providerId="ADAL" clId="{7E60044F-229B-4AF3-8E31-80827D5C634F}" dt="2023-04-14T10:45:14.664" v="50"/>
      <pc:docMkLst>
        <pc:docMk/>
      </pc:docMkLst>
      <pc:sldChg chg="modSp">
        <pc:chgData name="Emaus Katriina" userId="e28635f8-d800-42ff-a913-92d375f1fb60" providerId="ADAL" clId="{7E60044F-229B-4AF3-8E31-80827D5C634F}" dt="2023-04-14T10:04:29.800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7E60044F-229B-4AF3-8E31-80827D5C634F}" dt="2023-04-14T10:04:29.800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37.55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7E60044F-229B-4AF3-8E31-80827D5C634F}" dt="2023-04-14T10:04:37.55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39.346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7E60044F-229B-4AF3-8E31-80827D5C634F}" dt="2023-04-14T10:04:39.346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39.753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7E60044F-229B-4AF3-8E31-80827D5C634F}" dt="2023-04-14T10:04:39.753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40.531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7E60044F-229B-4AF3-8E31-80827D5C634F}" dt="2023-04-14T10:04:40.531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47.266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7E60044F-229B-4AF3-8E31-80827D5C634F}" dt="2023-04-14T10:04:47.266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45:14.664" v="50"/>
        <pc:sldMkLst>
          <pc:docMk/>
          <pc:sldMk cId="299574909" sldId="272"/>
        </pc:sldMkLst>
        <pc:graphicFrameChg chg="mod">
          <ac:chgData name="Emaus Katriina" userId="e28635f8-d800-42ff-a913-92d375f1fb60" providerId="ADAL" clId="{7E60044F-229B-4AF3-8E31-80827D5C634F}" dt="2023-04-14T10:45:14.664" v="50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53.035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7E60044F-229B-4AF3-8E31-80827D5C634F}" dt="2023-04-14T10:04:53.035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53.336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7E60044F-229B-4AF3-8E31-80827D5C634F}" dt="2023-04-14T10:04:53.336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53.61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7E60044F-229B-4AF3-8E31-80827D5C634F}" dt="2023-04-14T10:04:53.61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54.197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7E60044F-229B-4AF3-8E31-80827D5C634F}" dt="2023-04-14T10:04:54.197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54.477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7E60044F-229B-4AF3-8E31-80827D5C634F}" dt="2023-04-14T10:04:54.477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34.211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7E60044F-229B-4AF3-8E31-80827D5C634F}" dt="2023-04-14T10:04:34.211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30.62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7E60044F-229B-4AF3-8E31-80827D5C634F}" dt="2023-04-14T10:04:30.62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36.884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7E60044F-229B-4AF3-8E31-80827D5C634F}" dt="2023-04-14T10:04:36.884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40.162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7E60044F-229B-4AF3-8E31-80827D5C634F}" dt="2023-04-14T10:04:40.162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04:32.263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7E60044F-229B-4AF3-8E31-80827D5C634F}" dt="2023-04-14T10:04:32.263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E60044F-229B-4AF3-8E31-80827D5C634F}" dt="2023-04-14T10:45:02.114" v="47"/>
        <pc:sldMkLst>
          <pc:docMk/>
          <pc:sldMk cId="1359570429" sldId="892"/>
        </pc:sldMkLst>
        <pc:graphicFrameChg chg="mod">
          <ac:chgData name="Emaus Katriina" userId="e28635f8-d800-42ff-a913-92d375f1fb60" providerId="ADAL" clId="{7E60044F-229B-4AF3-8E31-80827D5C634F}" dt="2023-04-14T10:45:02.114" v="47"/>
          <ac:graphicFrameMkLst>
            <pc:docMk/>
            <pc:sldMk cId="1359570429" sldId="892"/>
            <ac:graphicFrameMk id="16" creationId="{2827B304-4F67-41F6-B5BC-361E84244E9C}"/>
          </ac:graphicFrameMkLst>
        </pc:graphicFrameChg>
      </pc:sldChg>
    </pc:docChg>
  </pc:docChgLst>
  <pc:docChgLst>
    <pc:chgData name="Emaus Katriina" userId="e28635f8-d800-42ff-a913-92d375f1fb60" providerId="ADAL" clId="{E4A36C4C-61A4-40C5-8E3D-5EF2F8200FBF}"/>
    <pc:docChg chg="modSld">
      <pc:chgData name="Emaus Katriina" userId="e28635f8-d800-42ff-a913-92d375f1fb60" providerId="ADAL" clId="{E4A36C4C-61A4-40C5-8E3D-5EF2F8200FBF}" dt="2020-06-11T07:19:27.275" v="35"/>
      <pc:docMkLst>
        <pc:docMk/>
      </pc:docMkLst>
      <pc:sldChg chg="modSp">
        <pc:chgData name="Emaus Katriina" userId="e28635f8-d800-42ff-a913-92d375f1fb60" providerId="ADAL" clId="{E4A36C4C-61A4-40C5-8E3D-5EF2F8200FBF}" dt="2020-06-11T07:19:16.48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E4A36C4C-61A4-40C5-8E3D-5EF2F8200FBF}" dt="2020-06-11T07:19:16.48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0.991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E4A36C4C-61A4-40C5-8E3D-5EF2F8200FBF}" dt="2020-06-11T07:19:20.991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1.495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E4A36C4C-61A4-40C5-8E3D-5EF2F8200FBF}" dt="2020-06-11T07:19:21.495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2.074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E4A36C4C-61A4-40C5-8E3D-5EF2F8200FBF}" dt="2020-06-11T07:19:22.074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3.169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E4A36C4C-61A4-40C5-8E3D-5EF2F8200FBF}" dt="2020-06-11T07:19:23.169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4.231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E4A36C4C-61A4-40C5-8E3D-5EF2F8200FBF}" dt="2020-06-11T07:19:24.231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4.71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E4A36C4C-61A4-40C5-8E3D-5EF2F8200FBF}" dt="2020-06-11T07:19:24.71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5.61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E4A36C4C-61A4-40C5-8E3D-5EF2F8200FBF}" dt="2020-06-11T07:19:25.61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05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E4A36C4C-61A4-40C5-8E3D-5EF2F8200FBF}" dt="2020-06-11T07:19:26.05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448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E4A36C4C-61A4-40C5-8E3D-5EF2F8200FBF}" dt="2020-06-11T07:19:26.448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978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E4A36C4C-61A4-40C5-8E3D-5EF2F8200FBF}" dt="2020-06-11T07:19:26.978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7.275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E4A36C4C-61A4-40C5-8E3D-5EF2F8200FBF}" dt="2020-06-11T07:19:27.275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9.00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E4A36C4C-61A4-40C5-8E3D-5EF2F8200FBF}" dt="2020-06-11T07:19:19.00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7.188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E4A36C4C-61A4-40C5-8E3D-5EF2F8200FBF}" dt="2020-06-11T07:19:17.188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5.182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E4A36C4C-61A4-40C5-8E3D-5EF2F8200FBF}" dt="2020-06-11T07:19:25.182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0.37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E4A36C4C-61A4-40C5-8E3D-5EF2F8200FBF}" dt="2020-06-11T07:19:20.37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2.60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E4A36C4C-61A4-40C5-8E3D-5EF2F8200FBF}" dt="2020-06-11T07:19:22.60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7.92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E4A36C4C-61A4-40C5-8E3D-5EF2F8200FBF}" dt="2020-06-11T07:19:17.92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C52A3716-5838-4C45-AE83-B84D3FC0B0F3}"/>
    <pc:docChg chg="modSld">
      <pc:chgData name="Emaus Katriina" userId="e28635f8-d800-42ff-a913-92d375f1fb60" providerId="ADAL" clId="{C52A3716-5838-4C45-AE83-B84D3FC0B0F3}" dt="2021-10-15T11:52:08.388" v="71"/>
      <pc:docMkLst>
        <pc:docMk/>
      </pc:docMkLst>
      <pc:sldChg chg="modSp">
        <pc:chgData name="Emaus Katriina" userId="e28635f8-d800-42ff-a913-92d375f1fb60" providerId="ADAL" clId="{C52A3716-5838-4C45-AE83-B84D3FC0B0F3}" dt="2021-10-15T11:52:01.420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C52A3716-5838-4C45-AE83-B84D3FC0B0F3}" dt="2021-10-15T11:52:01.420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126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C52A3716-5838-4C45-AE83-B84D3FC0B0F3}" dt="2021-10-15T11:52:04.126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386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C52A3716-5838-4C45-AE83-B84D3FC0B0F3}" dt="2021-10-15T11:52:04.386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651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C52A3716-5838-4C45-AE83-B84D3FC0B0F3}" dt="2021-10-15T11:52:04.651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5.313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C52A3716-5838-4C45-AE83-B84D3FC0B0F3}" dt="2021-10-15T11:52:05.313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5.981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C52A3716-5838-4C45-AE83-B84D3FC0B0F3}" dt="2021-10-15T11:52:05.981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6.362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C52A3716-5838-4C45-AE83-B84D3FC0B0F3}" dt="2021-10-15T11:52:06.362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7.029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C52A3716-5838-4C45-AE83-B84D3FC0B0F3}" dt="2021-10-15T11:52:07.029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7.302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C52A3716-5838-4C45-AE83-B84D3FC0B0F3}" dt="2021-10-15T11:52:07.302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7.586" v="69"/>
        <pc:sldMkLst>
          <pc:docMk/>
          <pc:sldMk cId="2558427506" sldId="276"/>
        </pc:sldMkLst>
        <pc:graphicFrameChg chg="mod">
          <ac:chgData name="Emaus Katriina" userId="e28635f8-d800-42ff-a913-92d375f1fb60" providerId="ADAL" clId="{C52A3716-5838-4C45-AE83-B84D3FC0B0F3}" dt="2021-10-15T11:52:07.586" v="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8.122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C52A3716-5838-4C45-AE83-B84D3FC0B0F3}" dt="2021-10-15T11:52:08.122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8.388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C52A3716-5838-4C45-AE83-B84D3FC0B0F3}" dt="2021-10-15T11:52:08.388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2.863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C52A3716-5838-4C45-AE83-B84D3FC0B0F3}" dt="2021-10-15T11:52:02.863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1.911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C52A3716-5838-4C45-AE83-B84D3FC0B0F3}" dt="2021-10-15T11:52:01.911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3.671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C52A3716-5838-4C45-AE83-B84D3FC0B0F3}" dt="2021-10-15T11:52:03.671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4.954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C52A3716-5838-4C45-AE83-B84D3FC0B0F3}" dt="2021-10-15T11:52:04.954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2.425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C52A3716-5838-4C45-AE83-B84D3FC0B0F3}" dt="2021-10-15T11:52:02.425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C52A3716-5838-4C45-AE83-B84D3FC0B0F3}" dt="2021-10-15T11:52:06.770" v="66"/>
        <pc:sldMkLst>
          <pc:docMk/>
          <pc:sldMk cId="1155023043" sldId="287"/>
        </pc:sldMkLst>
        <pc:graphicFrameChg chg="mod">
          <ac:chgData name="Emaus Katriina" userId="e28635f8-d800-42ff-a913-92d375f1fb60" providerId="ADAL" clId="{C52A3716-5838-4C45-AE83-B84D3FC0B0F3}" dt="2021-10-15T11:52:06.770" v="66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77E79329-3BC5-41EB-BA97-6651E0BD4F80}"/>
    <pc:docChg chg="modSld">
      <pc:chgData name="Emaus Katriina" userId="e28635f8-d800-42ff-a913-92d375f1fb60" providerId="ADAL" clId="{77E79329-3BC5-41EB-BA97-6651E0BD4F80}" dt="2020-11-13T08:46:07.071" v="35"/>
      <pc:docMkLst>
        <pc:docMk/>
      </pc:docMkLst>
      <pc:sldChg chg="modSp">
        <pc:chgData name="Emaus Katriina" userId="e28635f8-d800-42ff-a913-92d375f1fb60" providerId="ADAL" clId="{77E79329-3BC5-41EB-BA97-6651E0BD4F80}" dt="2020-11-13T08:46:01.149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77E79329-3BC5-41EB-BA97-6651E0BD4F80}" dt="2020-11-13T08:46:01.149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385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77E79329-3BC5-41EB-BA97-6651E0BD4F80}" dt="2020-11-13T08:46:03.385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678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77E79329-3BC5-41EB-BA97-6651E0BD4F80}" dt="2020-11-13T08:46:03.678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94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77E79329-3BC5-41EB-BA97-6651E0BD4F80}" dt="2020-11-13T08:46:03.94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4.48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77E79329-3BC5-41EB-BA97-6651E0BD4F80}" dt="2020-11-13T08:46:04.48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058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77E79329-3BC5-41EB-BA97-6651E0BD4F80}" dt="2020-11-13T08:46:05.058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29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77E79329-3BC5-41EB-BA97-6651E0BD4F80}" dt="2020-11-13T08:46:05.29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917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77E79329-3BC5-41EB-BA97-6651E0BD4F80}" dt="2020-11-13T08:46:05.917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152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77E79329-3BC5-41EB-BA97-6651E0BD4F80}" dt="2020-11-13T08:46:06.152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43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77E79329-3BC5-41EB-BA97-6651E0BD4F80}" dt="2020-11-13T08:46:06.43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841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77E79329-3BC5-41EB-BA97-6651E0BD4F80}" dt="2020-11-13T08:46:06.841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7.071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77E79329-3BC5-41EB-BA97-6651E0BD4F80}" dt="2020-11-13T08:46:07.071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2.273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77E79329-3BC5-41EB-BA97-6651E0BD4F80}" dt="2020-11-13T08:46:02.273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1.434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77E79329-3BC5-41EB-BA97-6651E0BD4F80}" dt="2020-11-13T08:46:01.434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2.95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77E79329-3BC5-41EB-BA97-6651E0BD4F80}" dt="2020-11-13T08:46:02.95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4.21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77E79329-3BC5-41EB-BA97-6651E0BD4F80}" dt="2020-11-13T08:46:04.21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1.84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77E79329-3BC5-41EB-BA97-6651E0BD4F80}" dt="2020-11-13T08:46:01.84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674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77E79329-3BC5-41EB-BA97-6651E0BD4F80}" dt="2020-11-13T08:46:05.674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Rautaporras Petteri" userId="81ae4bc9-51ec-4b09-af2d-f08f9486593f" providerId="ADAL" clId="{7DEB6578-0F57-4068-B7DA-9C328BA1ADA6}"/>
    <pc:docChg chg="modSld">
      <pc:chgData name="Rautaporras Petteri" userId="81ae4bc9-51ec-4b09-af2d-f08f9486593f" providerId="ADAL" clId="{7DEB6578-0F57-4068-B7DA-9C328BA1ADA6}" dt="2022-08-04T11:29:37.191" v="97" actId="20577"/>
      <pc:docMkLst>
        <pc:docMk/>
      </pc:docMkLst>
      <pc:sldChg chg="modSp mod">
        <pc:chgData name="Rautaporras Petteri" userId="81ae4bc9-51ec-4b09-af2d-f08f9486593f" providerId="ADAL" clId="{7DEB6578-0F57-4068-B7DA-9C328BA1ADA6}" dt="2022-08-04T11:23:36.120" v="35" actId="20577"/>
        <pc:sldMkLst>
          <pc:docMk/>
          <pc:sldMk cId="2510371092" sldId="266"/>
        </pc:sldMkLst>
        <pc:spChg chg="mod">
          <ac:chgData name="Rautaporras Petteri" userId="81ae4bc9-51ec-4b09-af2d-f08f9486593f" providerId="ADAL" clId="{7DEB6578-0F57-4068-B7DA-9C328BA1ADA6}" dt="2022-08-04T11:23:36.120" v="35" actId="20577"/>
          <ac:spMkLst>
            <pc:docMk/>
            <pc:sldMk cId="2510371092" sldId="266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4:09.337" v="43" actId="20577"/>
        <pc:sldMkLst>
          <pc:docMk/>
          <pc:sldMk cId="2748722860" sldId="267"/>
        </pc:sldMkLst>
        <pc:spChg chg="mod">
          <ac:chgData name="Rautaporras Petteri" userId="81ae4bc9-51ec-4b09-af2d-f08f9486593f" providerId="ADAL" clId="{7DEB6578-0F57-4068-B7DA-9C328BA1ADA6}" dt="2022-08-04T11:24:09.337" v="43" actId="20577"/>
          <ac:spMkLst>
            <pc:docMk/>
            <pc:sldMk cId="2748722860" sldId="267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4:49.094" v="51" actId="20577"/>
        <pc:sldMkLst>
          <pc:docMk/>
          <pc:sldMk cId="981324872" sldId="268"/>
        </pc:sldMkLst>
        <pc:spChg chg="mod">
          <ac:chgData name="Rautaporras Petteri" userId="81ae4bc9-51ec-4b09-af2d-f08f9486593f" providerId="ADAL" clId="{7DEB6578-0F57-4068-B7DA-9C328BA1ADA6}" dt="2022-08-04T11:24:49.094" v="51" actId="20577"/>
          <ac:spMkLst>
            <pc:docMk/>
            <pc:sldMk cId="981324872" sldId="268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8:33.557" v="71" actId="20577"/>
        <pc:sldMkLst>
          <pc:docMk/>
          <pc:sldMk cId="24013592" sldId="270"/>
        </pc:sldMkLst>
        <pc:spChg chg="mod">
          <ac:chgData name="Rautaporras Petteri" userId="81ae4bc9-51ec-4b09-af2d-f08f9486593f" providerId="ADAL" clId="{7DEB6578-0F57-4068-B7DA-9C328BA1ADA6}" dt="2022-08-04T11:28:33.557" v="71" actId="20577"/>
          <ac:spMkLst>
            <pc:docMk/>
            <pc:sldMk cId="24013592" sldId="270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8:40.712" v="73" actId="20577"/>
        <pc:sldMkLst>
          <pc:docMk/>
          <pc:sldMk cId="299574909" sldId="272"/>
        </pc:sldMkLst>
        <pc:spChg chg="mod">
          <ac:chgData name="Rautaporras Petteri" userId="81ae4bc9-51ec-4b09-af2d-f08f9486593f" providerId="ADAL" clId="{7DEB6578-0F57-4068-B7DA-9C328BA1ADA6}" dt="2022-08-04T11:28:40.712" v="73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9:06.645" v="81" actId="20577"/>
        <pc:sldMkLst>
          <pc:docMk/>
          <pc:sldMk cId="4269128162" sldId="274"/>
        </pc:sldMkLst>
        <pc:spChg chg="mod">
          <ac:chgData name="Rautaporras Petteri" userId="81ae4bc9-51ec-4b09-af2d-f08f9486593f" providerId="ADAL" clId="{7DEB6578-0F57-4068-B7DA-9C328BA1ADA6}" dt="2022-08-04T11:29:06.645" v="81" actId="20577"/>
          <ac:spMkLst>
            <pc:docMk/>
            <pc:sldMk cId="4269128162" sldId="274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9:26.582" v="89" actId="20577"/>
        <pc:sldMkLst>
          <pc:docMk/>
          <pc:sldMk cId="3719809365" sldId="275"/>
        </pc:sldMkLst>
        <pc:spChg chg="mod">
          <ac:chgData name="Rautaporras Petteri" userId="81ae4bc9-51ec-4b09-af2d-f08f9486593f" providerId="ADAL" clId="{7DEB6578-0F57-4068-B7DA-9C328BA1ADA6}" dt="2022-08-04T11:29:26.582" v="89" actId="20577"/>
          <ac:spMkLst>
            <pc:docMk/>
            <pc:sldMk cId="3719809365" sldId="27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9:37.191" v="97" actId="20577"/>
        <pc:sldMkLst>
          <pc:docMk/>
          <pc:sldMk cId="2558427506" sldId="276"/>
        </pc:sldMkLst>
        <pc:spChg chg="mod">
          <ac:chgData name="Rautaporras Petteri" userId="81ae4bc9-51ec-4b09-af2d-f08f9486593f" providerId="ADAL" clId="{7DEB6578-0F57-4068-B7DA-9C328BA1ADA6}" dt="2022-08-04T11:29:37.191" v="97" actId="20577"/>
          <ac:spMkLst>
            <pc:docMk/>
            <pc:sldMk cId="2558427506" sldId="276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DEB6578-0F57-4068-B7DA-9C328BA1ADA6}" dt="2022-08-04T11:28:14.517" v="59" actId="20577"/>
        <pc:sldMkLst>
          <pc:docMk/>
          <pc:sldMk cId="536686186" sldId="285"/>
        </pc:sldMkLst>
        <pc:spChg chg="mod">
          <ac:chgData name="Rautaporras Petteri" userId="81ae4bc9-51ec-4b09-af2d-f08f9486593f" providerId="ADAL" clId="{7DEB6578-0F57-4068-B7DA-9C328BA1ADA6}" dt="2022-08-04T11:28:14.517" v="59" actId="20577"/>
          <ac:spMkLst>
            <pc:docMk/>
            <pc:sldMk cId="536686186" sldId="285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D1A34A5B-BA41-421D-8A90-EE6D1370854C}"/>
    <pc:docChg chg="modSld">
      <pc:chgData name="Emaus Katriina" userId="e28635f8-d800-42ff-a913-92d375f1fb60" providerId="ADAL" clId="{D1A34A5B-BA41-421D-8A90-EE6D1370854C}" dt="2020-02-24T10:10:49.206" v="17"/>
      <pc:docMkLst>
        <pc:docMk/>
      </pc:docMkLst>
      <pc:sldChg chg="modSp">
        <pc:chgData name="Emaus Katriina" userId="e28635f8-d800-42ff-a913-92d375f1fb60" providerId="ADAL" clId="{D1A34A5B-BA41-421D-8A90-EE6D1370854C}" dt="2020-02-24T10:10:43.830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D1A34A5B-BA41-421D-8A90-EE6D1370854C}" dt="2020-02-24T10:10:43.830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734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D1A34A5B-BA41-421D-8A90-EE6D1370854C}" dt="2020-02-24T10:10:45.734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987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D1A34A5B-BA41-421D-8A90-EE6D1370854C}" dt="2020-02-24T10:10:45.987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220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D1A34A5B-BA41-421D-8A90-EE6D1370854C}" dt="2020-02-24T10:10:46.220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740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D1A34A5B-BA41-421D-8A90-EE6D1370854C}" dt="2020-02-24T10:10:46.740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217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D1A34A5B-BA41-421D-8A90-EE6D1370854C}" dt="2020-02-24T10:10:47.217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575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D1A34A5B-BA41-421D-8A90-EE6D1370854C}" dt="2020-02-24T10:10:47.575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163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D1A34A5B-BA41-421D-8A90-EE6D1370854C}" dt="2020-02-24T10:10:48.16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392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D1A34A5B-BA41-421D-8A90-EE6D1370854C}" dt="2020-02-24T10:10:48.392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623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D1A34A5B-BA41-421D-8A90-EE6D1370854C}" dt="2020-02-24T10:10:48.623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991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D1A34A5B-BA41-421D-8A90-EE6D1370854C}" dt="2020-02-24T10:10:48.991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9.206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D1A34A5B-BA41-421D-8A90-EE6D1370854C}" dt="2020-02-24T10:10:49.206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876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D1A34A5B-BA41-421D-8A90-EE6D1370854C}" dt="2020-02-24T10:10:44.87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162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D1A34A5B-BA41-421D-8A90-EE6D1370854C}" dt="2020-02-24T10:10:44.162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894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D1A34A5B-BA41-421D-8A90-EE6D1370854C}" dt="2020-02-24T10:10:47.894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502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D1A34A5B-BA41-421D-8A90-EE6D1370854C}" dt="2020-02-24T10:10:45.502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473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D1A34A5B-BA41-421D-8A90-EE6D1370854C}" dt="2020-02-24T10:10:46.473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493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D1A34A5B-BA41-421D-8A90-EE6D1370854C}" dt="2020-02-24T10:10:44.493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1522DC0F-C296-4DA5-82A0-58BBB938B8B0}"/>
    <pc:docChg chg="modSld">
      <pc:chgData name="Emaus Katriina" userId="e28635f8-d800-42ff-a913-92d375f1fb60" providerId="ADAL" clId="{1522DC0F-C296-4DA5-82A0-58BBB938B8B0}" dt="2021-09-15T08:38:23.304" v="35"/>
      <pc:docMkLst>
        <pc:docMk/>
      </pc:docMkLst>
      <pc:sldChg chg="modSp">
        <pc:chgData name="Emaus Katriina" userId="e28635f8-d800-42ff-a913-92d375f1fb60" providerId="ADAL" clId="{1522DC0F-C296-4DA5-82A0-58BBB938B8B0}" dt="2021-09-15T08:38:16.151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1522DC0F-C296-4DA5-82A0-58BBB938B8B0}" dt="2021-09-15T08:38:16.151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9.19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1522DC0F-C296-4DA5-82A0-58BBB938B8B0}" dt="2021-09-15T08:38:19.19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9.509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1522DC0F-C296-4DA5-82A0-58BBB938B8B0}" dt="2021-09-15T08:38:19.509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9.809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1522DC0F-C296-4DA5-82A0-58BBB938B8B0}" dt="2021-09-15T08:38:19.809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0.382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1522DC0F-C296-4DA5-82A0-58BBB938B8B0}" dt="2021-09-15T08:38:20.38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1.059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1522DC0F-C296-4DA5-82A0-58BBB938B8B0}" dt="2021-09-15T08:38:21.059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1.268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1522DC0F-C296-4DA5-82A0-58BBB938B8B0}" dt="2021-09-15T08:38:21.268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2.035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1522DC0F-C296-4DA5-82A0-58BBB938B8B0}" dt="2021-09-15T08:38:22.035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2.331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1522DC0F-C296-4DA5-82A0-58BBB938B8B0}" dt="2021-09-15T08:38:22.331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2.604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1522DC0F-C296-4DA5-82A0-58BBB938B8B0}" dt="2021-09-15T08:38:22.60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3.105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1522DC0F-C296-4DA5-82A0-58BBB938B8B0}" dt="2021-09-15T08:38:23.105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3.304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1522DC0F-C296-4DA5-82A0-58BBB938B8B0}" dt="2021-09-15T08:38:23.304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7.614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1522DC0F-C296-4DA5-82A0-58BBB938B8B0}" dt="2021-09-15T08:38:17.614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6.59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1522DC0F-C296-4DA5-82A0-58BBB938B8B0}" dt="2021-09-15T08:38:16.59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8.657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1522DC0F-C296-4DA5-82A0-58BBB938B8B0}" dt="2021-09-15T08:38:18.657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0.07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1522DC0F-C296-4DA5-82A0-58BBB938B8B0}" dt="2021-09-15T08:38:20.07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17.114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1522DC0F-C296-4DA5-82A0-58BBB938B8B0}" dt="2021-09-15T08:38:17.114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1522DC0F-C296-4DA5-82A0-58BBB938B8B0}" dt="2021-09-15T08:38:21.802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1522DC0F-C296-4DA5-82A0-58BBB938B8B0}" dt="2021-09-15T08:38:21.802" v="30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2B1FAD4B-4962-4760-ACAF-0E7F572EEDDA}"/>
    <pc:docChg chg="modSld">
      <pc:chgData name="Emaus Katriina" userId="e28635f8-d800-42ff-a913-92d375f1fb60" providerId="ADAL" clId="{2B1FAD4B-4962-4760-ACAF-0E7F572EEDDA}" dt="2020-08-14T07:22:39.714" v="71"/>
      <pc:docMkLst>
        <pc:docMk/>
      </pc:docMkLst>
      <pc:sldChg chg="modSp">
        <pc:chgData name="Emaus Katriina" userId="e28635f8-d800-42ff-a913-92d375f1fb60" providerId="ADAL" clId="{2B1FAD4B-4962-4760-ACAF-0E7F572EEDDA}" dt="2020-08-14T07:22:32.002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2B1FAD4B-4962-4760-ACAF-0E7F572EEDDA}" dt="2020-08-14T07:22:32.002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258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2B1FAD4B-4962-4760-ACAF-0E7F572EEDDA}" dt="2020-08-14T07:22:35.258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565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2B1FAD4B-4962-4760-ACAF-0E7F572EEDDA}" dt="2020-08-14T07:22:35.565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865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2B1FAD4B-4962-4760-ACAF-0E7F572EEDDA}" dt="2020-08-14T07:22:35.865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6.570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2B1FAD4B-4962-4760-ACAF-0E7F572EEDDA}" dt="2020-08-14T07:22:36.570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176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2B1FAD4B-4962-4760-ACAF-0E7F572EEDDA}" dt="2020-08-14T07:22:37.176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439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2B1FAD4B-4962-4760-ACAF-0E7F572EEDDA}" dt="2020-08-14T07:22:37.439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177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2B1FAD4B-4962-4760-ACAF-0E7F572EEDDA}" dt="2020-08-14T07:22:38.177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606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2B1FAD4B-4962-4760-ACAF-0E7F572EEDDA}" dt="2020-08-14T07:22:38.606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912" v="69"/>
        <pc:sldMkLst>
          <pc:docMk/>
          <pc:sldMk cId="2558427506" sldId="276"/>
        </pc:sldMkLst>
        <pc:graphicFrameChg chg="mod">
          <ac:chgData name="Emaus Katriina" userId="e28635f8-d800-42ff-a913-92d375f1fb60" providerId="ADAL" clId="{2B1FAD4B-4962-4760-ACAF-0E7F572EEDDA}" dt="2020-08-14T07:22:38.912" v="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9.428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2B1FAD4B-4962-4760-ACAF-0E7F572EEDDA}" dt="2020-08-14T07:22:39.428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9.714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2B1FAD4B-4962-4760-ACAF-0E7F572EEDDA}" dt="2020-08-14T07:22:39.714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3.743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2B1FAD4B-4962-4760-ACAF-0E7F572EEDDA}" dt="2020-08-14T07:22:33.743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2.444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2B1FAD4B-4962-4760-ACAF-0E7F572EEDDA}" dt="2020-08-14T07:22:32.444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872" v="66"/>
        <pc:sldMkLst>
          <pc:docMk/>
          <pc:sldMk cId="661452331" sldId="282"/>
        </pc:sldMkLst>
        <pc:graphicFrameChg chg="mod">
          <ac:chgData name="Emaus Katriina" userId="e28635f8-d800-42ff-a913-92d375f1fb60" providerId="ADAL" clId="{2B1FAD4B-4962-4760-ACAF-0E7F572EEDDA}" dt="2020-08-14T07:22:37.872" v="66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4.944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2B1FAD4B-4962-4760-ACAF-0E7F572EEDDA}" dt="2020-08-14T07:22:34.944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6.233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2B1FAD4B-4962-4760-ACAF-0E7F572EEDDA}" dt="2020-08-14T07:22:36.233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3.035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2B1FAD4B-4962-4760-ACAF-0E7F572EEDDA}" dt="2020-08-14T07:22:33.035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Rautaporras Petteri" userId="81ae4bc9-51ec-4b09-af2d-f08f9486593f" providerId="ADAL" clId="{F6110619-55A3-417B-AB11-B6E35927D2D7}"/>
    <pc:docChg chg="modSld">
      <pc:chgData name="Rautaporras Petteri" userId="81ae4bc9-51ec-4b09-af2d-f08f9486593f" providerId="ADAL" clId="{F6110619-55A3-417B-AB11-B6E35927D2D7}" dt="2020-03-16T06:42:41.725" v="1"/>
      <pc:docMkLst>
        <pc:docMk/>
      </pc:docMkLst>
      <pc:sldChg chg="modSp">
        <pc:chgData name="Rautaporras Petteri" userId="81ae4bc9-51ec-4b09-af2d-f08f9486593f" providerId="ADAL" clId="{F6110619-55A3-417B-AB11-B6E35927D2D7}" dt="2020-03-16T06:42:41.725" v="1"/>
        <pc:sldMkLst>
          <pc:docMk/>
          <pc:sldMk cId="346654530" sldId="262"/>
        </pc:sldMkLst>
        <pc:graphicFrameChg chg="mod">
          <ac:chgData name="Rautaporras Petteri" userId="81ae4bc9-51ec-4b09-af2d-f08f9486593f" providerId="ADAL" clId="{F6110619-55A3-417B-AB11-B6E35927D2D7}" dt="2020-03-16T06:42:41.725" v="1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52622FFD-12F3-4573-9F0E-EEE1A66FB258}"/>
    <pc:docChg chg="modSld">
      <pc:chgData name="Emaus Katriina" userId="e28635f8-d800-42ff-a913-92d375f1fb60" providerId="ADAL" clId="{52622FFD-12F3-4573-9F0E-EEE1A66FB258}" dt="2023-01-13T12:02:04.103" v="35"/>
      <pc:docMkLst>
        <pc:docMk/>
      </pc:docMkLst>
      <pc:sldChg chg="modSp">
        <pc:chgData name="Emaus Katriina" userId="e28635f8-d800-42ff-a913-92d375f1fb60" providerId="ADAL" clId="{52622FFD-12F3-4573-9F0E-EEE1A66FB258}" dt="2023-01-13T12:01:33.40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52622FFD-12F3-4573-9F0E-EEE1A66FB258}" dt="2023-01-13T12:01:33.40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47.306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52622FFD-12F3-4573-9F0E-EEE1A66FB258}" dt="2023-01-13T12:01:47.306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49.765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52622FFD-12F3-4573-9F0E-EEE1A66FB258}" dt="2023-01-13T12:01:49.765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52.279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52622FFD-12F3-4573-9F0E-EEE1A66FB258}" dt="2023-01-13T12:01:52.279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54.149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52622FFD-12F3-4573-9F0E-EEE1A66FB258}" dt="2023-01-13T12:01:54.149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56.089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52622FFD-12F3-4573-9F0E-EEE1A66FB258}" dt="2023-01-13T12:01:56.089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56.712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52622FFD-12F3-4573-9F0E-EEE1A66FB258}" dt="2023-01-13T12:01:56.712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59.780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52622FFD-12F3-4573-9F0E-EEE1A66FB258}" dt="2023-01-13T12:01:59.780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2:00.892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52622FFD-12F3-4573-9F0E-EEE1A66FB258}" dt="2023-01-13T12:02:00.892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2:01.898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52622FFD-12F3-4573-9F0E-EEE1A66FB258}" dt="2023-01-13T12:02:01.898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2:03.316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52622FFD-12F3-4573-9F0E-EEE1A66FB258}" dt="2023-01-13T12:02:03.316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2:04.10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52622FFD-12F3-4573-9F0E-EEE1A66FB258}" dt="2023-01-13T12:02:04.10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40.062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52622FFD-12F3-4573-9F0E-EEE1A66FB258}" dt="2023-01-13T12:01:40.062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34.99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52622FFD-12F3-4573-9F0E-EEE1A66FB258}" dt="2023-01-13T12:01:34.99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42.191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52622FFD-12F3-4573-9F0E-EEE1A66FB258}" dt="2023-01-13T12:01:42.191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53.14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52622FFD-12F3-4573-9F0E-EEE1A66FB258}" dt="2023-01-13T12:01:53.14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37.338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52622FFD-12F3-4573-9F0E-EEE1A66FB258}" dt="2023-01-13T12:01:37.338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52622FFD-12F3-4573-9F0E-EEE1A66FB258}" dt="2023-01-13T12:01:58.894" v="30"/>
        <pc:sldMkLst>
          <pc:docMk/>
          <pc:sldMk cId="1359570429" sldId="892"/>
        </pc:sldMkLst>
        <pc:graphicFrameChg chg="mod">
          <ac:chgData name="Emaus Katriina" userId="e28635f8-d800-42ff-a913-92d375f1fb60" providerId="ADAL" clId="{52622FFD-12F3-4573-9F0E-EEE1A66FB258}" dt="2023-01-13T12:01:58.894" v="30"/>
          <ac:graphicFrameMkLst>
            <pc:docMk/>
            <pc:sldMk cId="1359570429" sldId="892"/>
            <ac:graphicFrameMk id="16" creationId="{2827B304-4F67-41F6-B5BC-361E84244E9C}"/>
          </ac:graphicFrameMkLst>
        </pc:graphicFrameChg>
      </pc:sldChg>
    </pc:docChg>
  </pc:docChgLst>
  <pc:docChgLst>
    <pc:chgData name="Emaus Katriina" userId="e28635f8-d800-42ff-a913-92d375f1fb60" providerId="ADAL" clId="{11DE47C9-365C-4975-8E5D-47361342E0B9}"/>
    <pc:docChg chg="modSld">
      <pc:chgData name="Emaus Katriina" userId="e28635f8-d800-42ff-a913-92d375f1fb60" providerId="ADAL" clId="{11DE47C9-365C-4975-8E5D-47361342E0B9}" dt="2020-10-15T06:40:46.263" v="35"/>
      <pc:docMkLst>
        <pc:docMk/>
      </pc:docMkLst>
      <pc:sldChg chg="modSp">
        <pc:chgData name="Emaus Katriina" userId="e28635f8-d800-42ff-a913-92d375f1fb60" providerId="ADAL" clId="{11DE47C9-365C-4975-8E5D-47361342E0B9}" dt="2020-10-15T06:40:40.27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11DE47C9-365C-4975-8E5D-47361342E0B9}" dt="2020-10-15T06:40:40.27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48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11DE47C9-365C-4975-8E5D-47361342E0B9}" dt="2020-10-15T06:40:42.48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79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11DE47C9-365C-4975-8E5D-47361342E0B9}" dt="2020-10-15T06:40:42.79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073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11DE47C9-365C-4975-8E5D-47361342E0B9}" dt="2020-10-15T06:40:43.073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706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11DE47C9-365C-4975-8E5D-47361342E0B9}" dt="2020-10-15T06:40:43.706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252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11DE47C9-365C-4975-8E5D-47361342E0B9}" dt="2020-10-15T06:40:44.252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49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11DE47C9-365C-4975-8E5D-47361342E0B9}" dt="2020-10-15T06:40:44.49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090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11DE47C9-365C-4975-8E5D-47361342E0B9}" dt="2020-10-15T06:40:45.090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346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11DE47C9-365C-4975-8E5D-47361342E0B9}" dt="2020-10-15T06:40:45.346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594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11DE47C9-365C-4975-8E5D-47361342E0B9}" dt="2020-10-15T06:40:45.59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6.025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11DE47C9-365C-4975-8E5D-47361342E0B9}" dt="2020-10-15T06:40:46.025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6.26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11DE47C9-365C-4975-8E5D-47361342E0B9}" dt="2020-10-15T06:40:46.26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1.467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11DE47C9-365C-4975-8E5D-47361342E0B9}" dt="2020-10-15T06:40:41.467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0.67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11DE47C9-365C-4975-8E5D-47361342E0B9}" dt="2020-10-15T06:40:40.67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824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11DE47C9-365C-4975-8E5D-47361342E0B9}" dt="2020-10-15T06:40:44.824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229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11DE47C9-365C-4975-8E5D-47361342E0B9}" dt="2020-10-15T06:40:42.229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41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11DE47C9-365C-4975-8E5D-47361342E0B9}" dt="2020-10-15T06:40:43.41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1.06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11DE47C9-365C-4975-8E5D-47361342E0B9}" dt="2020-10-15T06:40:41.06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Rautaporras Petteri" userId="d9004aa4-7491-43fa-b04f-4f6e300df2fa" providerId="ADAL" clId="{9AD0A2E5-CD53-4F2D-892C-3A9F12C6E3A9}"/>
    <pc:docChg chg="custSel addSld delSld modSld">
      <pc:chgData name="Rautaporras Petteri" userId="d9004aa4-7491-43fa-b04f-4f6e300df2fa" providerId="ADAL" clId="{9AD0A2E5-CD53-4F2D-892C-3A9F12C6E3A9}" dt="2020-11-02T13:53:43.460" v="217"/>
      <pc:docMkLst>
        <pc:docMk/>
      </pc:docMkLst>
      <pc:sldChg chg="modSp">
        <pc:chgData name="Rautaporras Petteri" userId="d9004aa4-7491-43fa-b04f-4f6e300df2fa" providerId="ADAL" clId="{9AD0A2E5-CD53-4F2D-892C-3A9F12C6E3A9}" dt="2020-11-02T13:00:35.235" v="95"/>
        <pc:sldMkLst>
          <pc:docMk/>
          <pc:sldMk cId="346654530" sldId="262"/>
        </pc:sldMkLst>
        <pc:spChg chg="mod">
          <ac:chgData name="Rautaporras Petteri" userId="d9004aa4-7491-43fa-b04f-4f6e300df2fa" providerId="ADAL" clId="{9AD0A2E5-CD53-4F2D-892C-3A9F12C6E3A9}" dt="2020-11-02T12:42:10.978" v="4" actId="20577"/>
          <ac:spMkLst>
            <pc:docMk/>
            <pc:sldMk cId="346654530" sldId="26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0:35.235" v="95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52:07.854" v="64" actId="20577"/>
        <pc:sldMkLst>
          <pc:docMk/>
          <pc:sldMk cId="2510371092" sldId="266"/>
        </pc:sldMkLst>
        <pc:spChg chg="mod">
          <ac:chgData name="Rautaporras Petteri" userId="d9004aa4-7491-43fa-b04f-4f6e300df2fa" providerId="ADAL" clId="{9AD0A2E5-CD53-4F2D-892C-3A9F12C6E3A9}" dt="2020-11-02T12:52:07.854" v="64" actId="20577"/>
          <ac:spMkLst>
            <pc:docMk/>
            <pc:sldMk cId="2510371092" sldId="26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48:04.793" v="56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54:12.886" v="82" actId="20577"/>
        <pc:sldMkLst>
          <pc:docMk/>
          <pc:sldMk cId="2748722860" sldId="267"/>
        </pc:sldMkLst>
        <pc:spChg chg="mod">
          <ac:chgData name="Rautaporras Petteri" userId="d9004aa4-7491-43fa-b04f-4f6e300df2fa" providerId="ADAL" clId="{9AD0A2E5-CD53-4F2D-892C-3A9F12C6E3A9}" dt="2020-11-02T12:54:12.886" v="82" actId="20577"/>
          <ac:spMkLst>
            <pc:docMk/>
            <pc:sldMk cId="2748722860" sldId="26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53:06.311" v="7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29.442" v="94" actId="20577"/>
        <pc:sldMkLst>
          <pc:docMk/>
          <pc:sldMk cId="981324872" sldId="268"/>
        </pc:sldMkLst>
        <pc:spChg chg="mod">
          <ac:chgData name="Rautaporras Petteri" userId="d9004aa4-7491-43fa-b04f-4f6e300df2fa" providerId="ADAL" clId="{9AD0A2E5-CD53-4F2D-892C-3A9F12C6E3A9}" dt="2020-11-02T13:00:29.442" v="94" actId="20577"/>
          <ac:spMkLst>
            <pc:docMk/>
            <pc:sldMk cId="981324872" sldId="26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58:59.696" v="90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3:27.251" v="117"/>
        <pc:sldMkLst>
          <pc:docMk/>
          <pc:sldMk cId="24013592" sldId="270"/>
        </pc:sldMkLst>
        <pc:spChg chg="mod">
          <ac:chgData name="Rautaporras Petteri" userId="d9004aa4-7491-43fa-b04f-4f6e300df2fa" providerId="ADAL" clId="{9AD0A2E5-CD53-4F2D-892C-3A9F12C6E3A9}" dt="2020-11-02T13:03:27.251" v="117"/>
          <ac:spMkLst>
            <pc:docMk/>
            <pc:sldMk cId="24013592" sldId="270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2:35.230" v="116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4:15.862" v="125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9AD0A2E5-CD53-4F2D-892C-3A9F12C6E3A9}" dt="2020-11-02T13:04:15.862" v="125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6:51.676" v="150" actId="20577"/>
        <pc:sldMkLst>
          <pc:docMk/>
          <pc:sldMk cId="299574909" sldId="272"/>
        </pc:sldMkLst>
        <pc:spChg chg="mod">
          <ac:chgData name="Rautaporras Petteri" userId="d9004aa4-7491-43fa-b04f-4f6e300df2fa" providerId="ADAL" clId="{9AD0A2E5-CD53-4F2D-892C-3A9F12C6E3A9}" dt="2020-11-02T13:06:51.676" v="150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5:40.513" v="14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7:01.457" v="151"/>
        <pc:sldMkLst>
          <pc:docMk/>
          <pc:sldMk cId="4269128162" sldId="274"/>
        </pc:sldMkLst>
        <pc:spChg chg="mod">
          <ac:chgData name="Rautaporras Petteri" userId="d9004aa4-7491-43fa-b04f-4f6e300df2fa" providerId="ADAL" clId="{9AD0A2E5-CD53-4F2D-892C-3A9F12C6E3A9}" dt="2020-11-02T13:06:26.427" v="148"/>
          <ac:spMkLst>
            <pc:docMk/>
            <pc:sldMk cId="4269128162" sldId="27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7:01.457" v="15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7:39.860" v="160"/>
        <pc:sldMkLst>
          <pc:docMk/>
          <pc:sldMk cId="3719809365" sldId="275"/>
        </pc:sldMkLst>
        <pc:spChg chg="mod">
          <ac:chgData name="Rautaporras Petteri" userId="d9004aa4-7491-43fa-b04f-4f6e300df2fa" providerId="ADAL" clId="{9AD0A2E5-CD53-4F2D-892C-3A9F12C6E3A9}" dt="2020-11-02T13:07:39.860" v="160"/>
          <ac:spMkLst>
            <pc:docMk/>
            <pc:sldMk cId="3719809365" sldId="27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7:23.511" v="159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8:44.638" v="169"/>
        <pc:sldMkLst>
          <pc:docMk/>
          <pc:sldMk cId="2558427506" sldId="276"/>
        </pc:sldMkLst>
        <pc:spChg chg="mod">
          <ac:chgData name="Rautaporras Petteri" userId="d9004aa4-7491-43fa-b04f-4f6e300df2fa" providerId="ADAL" clId="{9AD0A2E5-CD53-4F2D-892C-3A9F12C6E3A9}" dt="2020-11-02T13:08:32.923" v="168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8:44.638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9:21.098" v="180"/>
        <pc:sldMkLst>
          <pc:docMk/>
          <pc:sldMk cId="2757751531" sldId="277"/>
        </pc:sldMkLst>
        <pc:graphicFrameChg chg="mod">
          <ac:chgData name="Rautaporras Petteri" userId="d9004aa4-7491-43fa-b04f-4f6e300df2fa" providerId="ADAL" clId="{9AD0A2E5-CD53-4F2D-892C-3A9F12C6E3A9}" dt="2020-11-02T13:09:21.098" v="18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10:00.244" v="189" actId="1036"/>
        <pc:sldMkLst>
          <pc:docMk/>
          <pc:sldMk cId="3942584949" sldId="278"/>
        </pc:sldMkLst>
        <pc:graphicFrameChg chg="mod">
          <ac:chgData name="Rautaporras Petteri" userId="d9004aa4-7491-43fa-b04f-4f6e300df2fa" providerId="ADAL" clId="{9AD0A2E5-CD53-4F2D-892C-3A9F12C6E3A9}" dt="2020-11-02T13:10:00.244" v="189" actId="1036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35.242" v="97"/>
        <pc:sldMkLst>
          <pc:docMk/>
          <pc:sldMk cId="812862547" sldId="280"/>
        </pc:sldMkLst>
        <pc:graphicFrameChg chg="mod">
          <ac:chgData name="Rautaporras Petteri" userId="d9004aa4-7491-43fa-b04f-4f6e300df2fa" providerId="ADAL" clId="{9AD0A2E5-CD53-4F2D-892C-3A9F12C6E3A9}" dt="2020-11-02T13:00:35.242" v="9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44:27.816" v="20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9AD0A2E5-CD53-4F2D-892C-3A9F12C6E3A9}" dt="2020-11-02T12:44:27.816" v="20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addSp delSp modSp del">
        <pc:chgData name="Rautaporras Petteri" userId="d9004aa4-7491-43fa-b04f-4f6e300df2fa" providerId="ADAL" clId="{9AD0A2E5-CD53-4F2D-892C-3A9F12C6E3A9}" dt="2020-11-02T13:53:43.460" v="217"/>
        <pc:sldMkLst>
          <pc:docMk/>
          <pc:sldMk cId="661452331" sldId="282"/>
        </pc:sldMkLst>
        <pc:graphicFrameChg chg="add del">
          <ac:chgData name="Rautaporras Petteri" userId="d9004aa4-7491-43fa-b04f-4f6e300df2fa" providerId="ADAL" clId="{9AD0A2E5-CD53-4F2D-892C-3A9F12C6E3A9}" dt="2020-11-02T13:52:50.612" v="208"/>
          <ac:graphicFrameMkLst>
            <pc:docMk/>
            <pc:sldMk cId="661452331" sldId="282"/>
            <ac:graphicFrameMk id="8" creationId="{67F589C2-6B92-4679-8697-69784871D545}"/>
          </ac:graphicFrameMkLst>
        </pc:graphicFrameChg>
        <pc:graphicFrameChg chg="mod">
          <ac:chgData name="Rautaporras Petteri" userId="d9004aa4-7491-43fa-b04f-4f6e300df2fa" providerId="ADAL" clId="{9AD0A2E5-CD53-4F2D-892C-3A9F12C6E3A9}" dt="2020-11-02T13:53:43.460" v="217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35.247" v="98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9AD0A2E5-CD53-4F2D-892C-3A9F12C6E3A9}" dt="2020-11-02T13:00:35.247" v="9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1:40.792" v="108"/>
        <pc:sldMkLst>
          <pc:docMk/>
          <pc:sldMk cId="536686186" sldId="285"/>
        </pc:sldMkLst>
        <pc:spChg chg="mod">
          <ac:chgData name="Rautaporras Petteri" userId="d9004aa4-7491-43fa-b04f-4f6e300df2fa" providerId="ADAL" clId="{9AD0A2E5-CD53-4F2D-892C-3A9F12C6E3A9}" dt="2020-11-02T13:01:07.416" v="99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1:40.792" v="10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10:55.157" v="193"/>
        <pc:sldMkLst>
          <pc:docMk/>
          <pc:sldMk cId="1629380301" sldId="286"/>
        </pc:sldMkLst>
        <pc:spChg chg="mod">
          <ac:chgData name="Rautaporras Petteri" userId="d9004aa4-7491-43fa-b04f-4f6e300df2fa" providerId="ADAL" clId="{9AD0A2E5-CD53-4F2D-892C-3A9F12C6E3A9}" dt="2020-11-02T12:45:25.259" v="30" actId="790"/>
          <ac:spMkLst>
            <pc:docMk/>
            <pc:sldMk cId="1629380301" sldId="286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10:55.157" v="193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addSp delSp modSp add">
        <pc:chgData name="Rautaporras Petteri" userId="d9004aa4-7491-43fa-b04f-4f6e300df2fa" providerId="ADAL" clId="{9AD0A2E5-CD53-4F2D-892C-3A9F12C6E3A9}" dt="2020-11-02T13:53:12.964" v="215"/>
        <pc:sldMkLst>
          <pc:docMk/>
          <pc:sldMk cId="1155023043" sldId="287"/>
        </pc:sldMkLst>
        <pc:spChg chg="add del mod">
          <ac:chgData name="Rautaporras Petteri" userId="d9004aa4-7491-43fa-b04f-4f6e300df2fa" providerId="ADAL" clId="{9AD0A2E5-CD53-4F2D-892C-3A9F12C6E3A9}" dt="2020-11-02T13:53:12.964" v="215"/>
          <ac:spMkLst>
            <pc:docMk/>
            <pc:sldMk cId="1155023043" sldId="287"/>
            <ac:spMk id="8" creationId="{041EE5CC-C091-4AB6-B80A-285885FD0058}"/>
          </ac:spMkLst>
        </pc:spChg>
        <pc:graphicFrameChg chg="add del mod">
          <ac:chgData name="Rautaporras Petteri" userId="d9004aa4-7491-43fa-b04f-4f6e300df2fa" providerId="ADAL" clId="{9AD0A2E5-CD53-4F2D-892C-3A9F12C6E3A9}" dt="2020-11-02T13:53:11.630" v="214"/>
          <ac:graphicFrameMkLst>
            <pc:docMk/>
            <pc:sldMk cId="1155023043" sldId="287"/>
            <ac:graphicFrameMk id="9" creationId="{C0AAE2C2-8F13-4519-9F1C-34EE79AA80DF}"/>
          </ac:graphicFrameMkLst>
        </pc:graphicFrameChg>
        <pc:graphicFrameChg chg="del">
          <ac:chgData name="Rautaporras Petteri" userId="d9004aa4-7491-43fa-b04f-4f6e300df2fa" providerId="ADAL" clId="{9AD0A2E5-CD53-4F2D-892C-3A9F12C6E3A9}" dt="2020-11-02T13:52:56.049" v="210" actId="478"/>
          <ac:graphicFrameMkLst>
            <pc:docMk/>
            <pc:sldMk cId="1155023043" sldId="287"/>
            <ac:graphicFrameMk id="11" creationId="{9DEF52FF-3C7A-4D3A-A42F-AB81A336F50F}"/>
          </ac:graphicFrameMkLst>
        </pc:graphicFrameChg>
        <pc:graphicFrameChg chg="add mod">
          <ac:chgData name="Rautaporras Petteri" userId="d9004aa4-7491-43fa-b04f-4f6e300df2fa" providerId="ADAL" clId="{9AD0A2E5-CD53-4F2D-892C-3A9F12C6E3A9}" dt="2020-11-02T13:53:12.964" v="215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DB75FFF7-4D4E-457B-9A87-AF606A426A62}"/>
    <pc:docChg chg="modSld">
      <pc:chgData name="Emaus Katriina" userId="e28635f8-d800-42ff-a913-92d375f1fb60" providerId="ADAL" clId="{DB75FFF7-4D4E-457B-9A87-AF606A426A62}" dt="2022-04-19T06:42:48.413" v="183"/>
      <pc:docMkLst>
        <pc:docMk/>
      </pc:docMkLst>
      <pc:sldChg chg="modSp">
        <pc:chgData name="Emaus Katriina" userId="e28635f8-d800-42ff-a913-92d375f1fb60" providerId="ADAL" clId="{DB75FFF7-4D4E-457B-9A87-AF606A426A62}" dt="2022-04-19T06:42:30.861" v="166"/>
        <pc:sldMkLst>
          <pc:docMk/>
          <pc:sldMk cId="346654530" sldId="262"/>
        </pc:sldMkLst>
        <pc:graphicFrameChg chg="mod">
          <ac:chgData name="Emaus Katriina" userId="e28635f8-d800-42ff-a913-92d375f1fb60" providerId="ADAL" clId="{DB75FFF7-4D4E-457B-9A87-AF606A426A62}" dt="2022-04-19T06:42:30.861" v="166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6.912" v="171"/>
        <pc:sldMkLst>
          <pc:docMk/>
          <pc:sldMk cId="2510371092" sldId="266"/>
        </pc:sldMkLst>
        <pc:graphicFrameChg chg="mod">
          <ac:chgData name="Emaus Katriina" userId="e28635f8-d800-42ff-a913-92d375f1fb60" providerId="ADAL" clId="{DB75FFF7-4D4E-457B-9A87-AF606A426A62}" dt="2022-04-19T06:42:36.912" v="171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7.442" v="172"/>
        <pc:sldMkLst>
          <pc:docMk/>
          <pc:sldMk cId="2748722860" sldId="267"/>
        </pc:sldMkLst>
        <pc:graphicFrameChg chg="mod">
          <ac:chgData name="Emaus Katriina" userId="e28635f8-d800-42ff-a913-92d375f1fb60" providerId="ADAL" clId="{DB75FFF7-4D4E-457B-9A87-AF606A426A62}" dt="2022-04-19T06:42:37.442" v="17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8.244" v="173"/>
        <pc:sldMkLst>
          <pc:docMk/>
          <pc:sldMk cId="981324872" sldId="268"/>
        </pc:sldMkLst>
        <pc:graphicFrameChg chg="mod">
          <ac:chgData name="Emaus Katriina" userId="e28635f8-d800-42ff-a913-92d375f1fb60" providerId="ADAL" clId="{DB75FFF7-4D4E-457B-9A87-AF606A426A62}" dt="2022-04-19T06:42:38.244" v="173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9.876" v="175"/>
        <pc:sldMkLst>
          <pc:docMk/>
          <pc:sldMk cId="24013592" sldId="270"/>
        </pc:sldMkLst>
        <pc:graphicFrameChg chg="mod">
          <ac:chgData name="Emaus Katriina" userId="e28635f8-d800-42ff-a913-92d375f1fb60" providerId="ADAL" clId="{DB75FFF7-4D4E-457B-9A87-AF606A426A62}" dt="2022-04-19T06:42:39.876" v="175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1.631" v="176"/>
        <pc:sldMkLst>
          <pc:docMk/>
          <pc:sldMk cId="2114849149" sldId="271"/>
        </pc:sldMkLst>
        <pc:graphicFrameChg chg="mod">
          <ac:chgData name="Emaus Katriina" userId="e28635f8-d800-42ff-a913-92d375f1fb60" providerId="ADAL" clId="{DB75FFF7-4D4E-457B-9A87-AF606A426A62}" dt="2022-04-19T06:42:41.631" v="176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2.194" v="177"/>
        <pc:sldMkLst>
          <pc:docMk/>
          <pc:sldMk cId="299574909" sldId="272"/>
        </pc:sldMkLst>
        <pc:graphicFrameChg chg="mod">
          <ac:chgData name="Emaus Katriina" userId="e28635f8-d800-42ff-a913-92d375f1fb60" providerId="ADAL" clId="{DB75FFF7-4D4E-457B-9A87-AF606A426A62}" dt="2022-04-19T06:42:42.194" v="17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4.280" v="179"/>
        <pc:sldMkLst>
          <pc:docMk/>
          <pc:sldMk cId="4269128162" sldId="274"/>
        </pc:sldMkLst>
        <pc:graphicFrameChg chg="mod">
          <ac:chgData name="Emaus Katriina" userId="e28635f8-d800-42ff-a913-92d375f1fb60" providerId="ADAL" clId="{DB75FFF7-4D4E-457B-9A87-AF606A426A62}" dt="2022-04-19T06:42:44.280" v="179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4.933" v="180"/>
        <pc:sldMkLst>
          <pc:docMk/>
          <pc:sldMk cId="3719809365" sldId="275"/>
        </pc:sldMkLst>
        <pc:graphicFrameChg chg="mod">
          <ac:chgData name="Emaus Katriina" userId="e28635f8-d800-42ff-a913-92d375f1fb60" providerId="ADAL" clId="{DB75FFF7-4D4E-457B-9A87-AF606A426A62}" dt="2022-04-19T06:42:44.933" v="180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5.834" v="181"/>
        <pc:sldMkLst>
          <pc:docMk/>
          <pc:sldMk cId="2558427506" sldId="276"/>
        </pc:sldMkLst>
        <pc:graphicFrameChg chg="mod">
          <ac:chgData name="Emaus Katriina" userId="e28635f8-d800-42ff-a913-92d375f1fb60" providerId="ADAL" clId="{DB75FFF7-4D4E-457B-9A87-AF606A426A62}" dt="2022-04-19T06:42:45.834" v="181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7.730" v="182"/>
        <pc:sldMkLst>
          <pc:docMk/>
          <pc:sldMk cId="2757751531" sldId="277"/>
        </pc:sldMkLst>
        <pc:graphicFrameChg chg="mod">
          <ac:chgData name="Emaus Katriina" userId="e28635f8-d800-42ff-a913-92d375f1fb60" providerId="ADAL" clId="{DB75FFF7-4D4E-457B-9A87-AF606A426A62}" dt="2022-04-19T06:42:47.730" v="182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8.413" v="183"/>
        <pc:sldMkLst>
          <pc:docMk/>
          <pc:sldMk cId="3942584949" sldId="278"/>
        </pc:sldMkLst>
        <pc:graphicFrameChg chg="mod">
          <ac:chgData name="Emaus Katriina" userId="e28635f8-d800-42ff-a913-92d375f1fb60" providerId="ADAL" clId="{DB75FFF7-4D4E-457B-9A87-AF606A426A62}" dt="2022-04-19T06:42:48.413" v="183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3.657" v="169"/>
        <pc:sldMkLst>
          <pc:docMk/>
          <pc:sldMk cId="812862547" sldId="280"/>
        </pc:sldMkLst>
        <pc:graphicFrameChg chg="mod">
          <ac:chgData name="Emaus Katriina" userId="e28635f8-d800-42ff-a913-92d375f1fb60" providerId="ADAL" clId="{DB75FFF7-4D4E-457B-9A87-AF606A426A62}" dt="2022-04-19T06:42:33.657" v="169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1.571" v="167"/>
        <pc:sldMkLst>
          <pc:docMk/>
          <pc:sldMk cId="976388075" sldId="281"/>
        </pc:sldMkLst>
        <pc:graphicFrameChg chg="mod">
          <ac:chgData name="Emaus Katriina" userId="e28635f8-d800-42ff-a913-92d375f1fb60" providerId="ADAL" clId="{DB75FFF7-4D4E-457B-9A87-AF606A426A62}" dt="2022-04-19T06:42:31.571" v="167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5.641" v="170"/>
        <pc:sldMkLst>
          <pc:docMk/>
          <pc:sldMk cId="234392101" sldId="283"/>
        </pc:sldMkLst>
        <pc:graphicFrameChg chg="mod">
          <ac:chgData name="Emaus Katriina" userId="e28635f8-d800-42ff-a913-92d375f1fb60" providerId="ADAL" clId="{DB75FFF7-4D4E-457B-9A87-AF606A426A62}" dt="2022-04-19T06:42:35.641" v="170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9.007" v="174"/>
        <pc:sldMkLst>
          <pc:docMk/>
          <pc:sldMk cId="536686186" sldId="285"/>
        </pc:sldMkLst>
        <pc:graphicFrameChg chg="mod">
          <ac:chgData name="Emaus Katriina" userId="e28635f8-d800-42ff-a913-92d375f1fb60" providerId="ADAL" clId="{DB75FFF7-4D4E-457B-9A87-AF606A426A62}" dt="2022-04-19T06:42:39.007" v="174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32.560" v="168"/>
        <pc:sldMkLst>
          <pc:docMk/>
          <pc:sldMk cId="1629380301" sldId="286"/>
        </pc:sldMkLst>
        <pc:graphicFrameChg chg="mod">
          <ac:chgData name="Emaus Katriina" userId="e28635f8-d800-42ff-a913-92d375f1fb60" providerId="ADAL" clId="{DB75FFF7-4D4E-457B-9A87-AF606A426A62}" dt="2022-04-19T06:42:32.560" v="168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DB75FFF7-4D4E-457B-9A87-AF606A426A62}" dt="2022-04-19T06:42:43.511" v="178"/>
        <pc:sldMkLst>
          <pc:docMk/>
          <pc:sldMk cId="1155023043" sldId="287"/>
        </pc:sldMkLst>
        <pc:graphicFrameChg chg="mod">
          <ac:chgData name="Emaus Katriina" userId="e28635f8-d800-42ff-a913-92d375f1fb60" providerId="ADAL" clId="{DB75FFF7-4D4E-457B-9A87-AF606A426A62}" dt="2022-04-19T06:42:43.511" v="178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Emaus Katriina" userId="e28635f8-d800-42ff-a913-92d375f1fb60" providerId="ADAL" clId="{6528370E-78FD-493C-945D-B286768D6794}"/>
    <pc:docChg chg="modSld">
      <pc:chgData name="Emaus Katriina" userId="e28635f8-d800-42ff-a913-92d375f1fb60" providerId="ADAL" clId="{6528370E-78FD-493C-945D-B286768D6794}" dt="2021-11-16T08:26:27.240" v="17"/>
      <pc:docMkLst>
        <pc:docMk/>
      </pc:docMkLst>
      <pc:sldChg chg="modSp">
        <pc:chgData name="Emaus Katriina" userId="e28635f8-d800-42ff-a913-92d375f1fb60" providerId="ADAL" clId="{6528370E-78FD-493C-945D-B286768D6794}" dt="2021-11-16T08:26:20.189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6528370E-78FD-493C-945D-B286768D6794}" dt="2021-11-16T08:26:20.189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3.087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6528370E-78FD-493C-945D-B286768D6794}" dt="2021-11-16T08:26:23.087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3.338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6528370E-78FD-493C-945D-B286768D6794}" dt="2021-11-16T08:26:23.338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3.772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6528370E-78FD-493C-945D-B286768D6794}" dt="2021-11-16T08:26:23.772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4.406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6528370E-78FD-493C-945D-B286768D6794}" dt="2021-11-16T08:26:24.406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082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6528370E-78FD-493C-945D-B286768D6794}" dt="2021-11-16T08:26:25.082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296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6528370E-78FD-493C-945D-B286768D6794}" dt="2021-11-16T08:26:25.296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987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6528370E-78FD-493C-945D-B286768D6794}" dt="2021-11-16T08:26:25.987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6.276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6528370E-78FD-493C-945D-B286768D6794}" dt="2021-11-16T08:26:26.276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6.557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6528370E-78FD-493C-945D-B286768D6794}" dt="2021-11-16T08:26:26.557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7.049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6528370E-78FD-493C-945D-B286768D6794}" dt="2021-11-16T08:26:27.049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7.240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6528370E-78FD-493C-945D-B286768D6794}" dt="2021-11-16T08:26:27.240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1.720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6528370E-78FD-493C-945D-B286768D6794}" dt="2021-11-16T08:26:21.720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0.719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6528370E-78FD-493C-945D-B286768D6794}" dt="2021-11-16T08:26:20.719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2.570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6528370E-78FD-493C-945D-B286768D6794}" dt="2021-11-16T08:26:22.570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4.096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6528370E-78FD-493C-945D-B286768D6794}" dt="2021-11-16T08:26:24.096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1.267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6528370E-78FD-493C-945D-B286768D6794}" dt="2021-11-16T08:26:21.267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6528370E-78FD-493C-945D-B286768D6794}" dt="2021-11-16T08:26:25.714" v="12"/>
        <pc:sldMkLst>
          <pc:docMk/>
          <pc:sldMk cId="1155023043" sldId="287"/>
        </pc:sldMkLst>
        <pc:graphicFrameChg chg="mod">
          <ac:chgData name="Emaus Katriina" userId="e28635f8-d800-42ff-a913-92d375f1fb60" providerId="ADAL" clId="{6528370E-78FD-493C-945D-B286768D6794}" dt="2021-11-16T08:26:25.714" v="12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</pc:docChg>
  </pc:docChgLst>
  <pc:docChgLst>
    <pc:chgData name="Rautaporras Petteri" userId="d9004aa4-7491-43fa-b04f-4f6e300df2fa" providerId="ADAL" clId="{E71D2478-7057-4C2B-9F2F-2105EE54E94A}"/>
    <pc:docChg chg="modSld">
      <pc:chgData name="Rautaporras Petteri" userId="d9004aa4-7491-43fa-b04f-4f6e300df2fa" providerId="ADAL" clId="{E71D2478-7057-4C2B-9F2F-2105EE54E94A}" dt="2021-07-30T13:13:22.426" v="50" actId="20577"/>
      <pc:docMkLst>
        <pc:docMk/>
      </pc:docMkLst>
      <pc:sldChg chg="modSp mod">
        <pc:chgData name="Rautaporras Petteri" userId="d9004aa4-7491-43fa-b04f-4f6e300df2fa" providerId="ADAL" clId="{E71D2478-7057-4C2B-9F2F-2105EE54E94A}" dt="2021-07-30T13:07:22.499" v="11" actId="20577"/>
        <pc:sldMkLst>
          <pc:docMk/>
          <pc:sldMk cId="2510371092" sldId="266"/>
        </pc:sldMkLst>
        <pc:spChg chg="mod">
          <ac:chgData name="Rautaporras Petteri" userId="d9004aa4-7491-43fa-b04f-4f6e300df2fa" providerId="ADAL" clId="{E71D2478-7057-4C2B-9F2F-2105EE54E94A}" dt="2021-07-30T13:07:22.499" v="11" actId="20577"/>
          <ac:spMkLst>
            <pc:docMk/>
            <pc:sldMk cId="2510371092" sldId="26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09:24.262" v="21" actId="20577"/>
        <pc:sldMkLst>
          <pc:docMk/>
          <pc:sldMk cId="2748722860" sldId="267"/>
        </pc:sldMkLst>
        <pc:spChg chg="mod">
          <ac:chgData name="Rautaporras Petteri" userId="d9004aa4-7491-43fa-b04f-4f6e300df2fa" providerId="ADAL" clId="{E71D2478-7057-4C2B-9F2F-2105EE54E94A}" dt="2021-07-30T13:09:24.262" v="21" actId="20577"/>
          <ac:spMkLst>
            <pc:docMk/>
            <pc:sldMk cId="2748722860" sldId="26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0:11.813" v="25" actId="20577"/>
        <pc:sldMkLst>
          <pc:docMk/>
          <pc:sldMk cId="981324872" sldId="268"/>
        </pc:sldMkLst>
        <pc:spChg chg="mod">
          <ac:chgData name="Rautaporras Petteri" userId="d9004aa4-7491-43fa-b04f-4f6e300df2fa" providerId="ADAL" clId="{E71D2478-7057-4C2B-9F2F-2105EE54E94A}" dt="2021-07-30T13:10:11.813" v="25" actId="20577"/>
          <ac:spMkLst>
            <pc:docMk/>
            <pc:sldMk cId="981324872" sldId="268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1:05.711" v="30"/>
        <pc:sldMkLst>
          <pc:docMk/>
          <pc:sldMk cId="24013592" sldId="270"/>
        </pc:sldMkLst>
        <pc:spChg chg="mod">
          <ac:chgData name="Rautaporras Petteri" userId="d9004aa4-7491-43fa-b04f-4f6e300df2fa" providerId="ADAL" clId="{E71D2478-7057-4C2B-9F2F-2105EE54E94A}" dt="2021-07-30T13:11:05.711" v="30"/>
          <ac:spMkLst>
            <pc:docMk/>
            <pc:sldMk cId="24013592" sldId="270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2:46.441" v="32" actId="20577"/>
        <pc:sldMkLst>
          <pc:docMk/>
          <pc:sldMk cId="299574909" sldId="272"/>
        </pc:sldMkLst>
        <pc:spChg chg="mod">
          <ac:chgData name="Rautaporras Petteri" userId="d9004aa4-7491-43fa-b04f-4f6e300df2fa" providerId="ADAL" clId="{E71D2478-7057-4C2B-9F2F-2105EE54E94A}" dt="2021-07-30T13:12:46.441" v="32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3:11.650" v="42" actId="20577"/>
        <pc:sldMkLst>
          <pc:docMk/>
          <pc:sldMk cId="4269128162" sldId="274"/>
        </pc:sldMkLst>
        <pc:spChg chg="mod">
          <ac:chgData name="Rautaporras Petteri" userId="d9004aa4-7491-43fa-b04f-4f6e300df2fa" providerId="ADAL" clId="{E71D2478-7057-4C2B-9F2F-2105EE54E94A}" dt="2021-07-30T13:13:11.650" v="42" actId="20577"/>
          <ac:spMkLst>
            <pc:docMk/>
            <pc:sldMk cId="4269128162" sldId="27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3:15.533" v="46" actId="20577"/>
        <pc:sldMkLst>
          <pc:docMk/>
          <pc:sldMk cId="3719809365" sldId="275"/>
        </pc:sldMkLst>
        <pc:spChg chg="mod">
          <ac:chgData name="Rautaporras Petteri" userId="d9004aa4-7491-43fa-b04f-4f6e300df2fa" providerId="ADAL" clId="{E71D2478-7057-4C2B-9F2F-2105EE54E94A}" dt="2021-07-30T13:13:15.533" v="46" actId="20577"/>
          <ac:spMkLst>
            <pc:docMk/>
            <pc:sldMk cId="3719809365" sldId="27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3:22.426" v="50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E71D2478-7057-4C2B-9F2F-2105EE54E94A}" dt="2021-07-30T13:13:22.426" v="50" actId="20577"/>
          <ac:spMkLst>
            <pc:docMk/>
            <pc:sldMk cId="2558427506" sldId="27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E71D2478-7057-4C2B-9F2F-2105EE54E94A}" dt="2021-07-30T13:10:46.624" v="29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E71D2478-7057-4C2B-9F2F-2105EE54E94A}" dt="2021-07-30T13:10:46.624" v="29" actId="20577"/>
          <ac:spMkLst>
            <pc:docMk/>
            <pc:sldMk cId="536686186" sldId="285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4BE1FC5B-578E-427A-9700-E96AB7DA8FC5}"/>
    <pc:docChg chg="modSld">
      <pc:chgData name="Emaus Katriina" userId="e28635f8-d800-42ff-a913-92d375f1fb60" providerId="ADAL" clId="{4BE1FC5B-578E-427A-9700-E96AB7DA8FC5}" dt="2021-06-15T08:25:54.116" v="39"/>
      <pc:docMkLst>
        <pc:docMk/>
      </pc:docMkLst>
      <pc:sldChg chg="modSp">
        <pc:chgData name="Emaus Katriina" userId="e28635f8-d800-42ff-a913-92d375f1fb60" providerId="ADAL" clId="{4BE1FC5B-578E-427A-9700-E96AB7DA8FC5}" dt="2021-06-15T07:19:30.17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4BE1FC5B-578E-427A-9700-E96AB7DA8FC5}" dt="2021-06-15T07:19:30.17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2.70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4BE1FC5B-578E-427A-9700-E96AB7DA8FC5}" dt="2021-06-15T07:19:32.70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2.922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4BE1FC5B-578E-427A-9700-E96AB7DA8FC5}" dt="2021-06-15T07:19:32.922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3.221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4BE1FC5B-578E-427A-9700-E96AB7DA8FC5}" dt="2021-06-15T07:19:33.221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3.842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4BE1FC5B-578E-427A-9700-E96AB7DA8FC5}" dt="2021-06-15T07:19:33.84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4.534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4BE1FC5B-578E-427A-9700-E96AB7DA8FC5}" dt="2021-06-15T07:19:34.534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4.81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4BE1FC5B-578E-427A-9700-E96AB7DA8FC5}" dt="2021-06-15T07:19:34.81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5.94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4BE1FC5B-578E-427A-9700-E96AB7DA8FC5}" dt="2021-06-15T07:19:35.94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6.210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4BE1FC5B-578E-427A-9700-E96AB7DA8FC5}" dt="2021-06-15T07:19:36.210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6.614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4BE1FC5B-578E-427A-9700-E96AB7DA8FC5}" dt="2021-06-15T07:19:36.61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7.141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4BE1FC5B-578E-427A-9700-E96AB7DA8FC5}" dt="2021-06-15T07:19:37.141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7.438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4BE1FC5B-578E-427A-9700-E96AB7DA8FC5}" dt="2021-06-15T07:19:37.438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1.388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4BE1FC5B-578E-427A-9700-E96AB7DA8FC5}" dt="2021-06-15T07:19:31.388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0.419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4BE1FC5B-578E-427A-9700-E96AB7DA8FC5}" dt="2021-06-15T07:19:30.419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2.182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4BE1FC5B-578E-427A-9700-E96AB7DA8FC5}" dt="2021-06-15T07:19:32.18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3.55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4BE1FC5B-578E-427A-9700-E96AB7DA8FC5}" dt="2021-06-15T07:19:33.55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7:19:30.92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4BE1FC5B-578E-427A-9700-E96AB7DA8FC5}" dt="2021-06-15T07:19:30.92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4BE1FC5B-578E-427A-9700-E96AB7DA8FC5}" dt="2021-06-15T08:25:54.116" v="39"/>
        <pc:sldMkLst>
          <pc:docMk/>
          <pc:sldMk cId="1155023043" sldId="287"/>
        </pc:sldMkLst>
        <pc:graphicFrameChg chg="mod">
          <ac:chgData name="Emaus Katriina" userId="e28635f8-d800-42ff-a913-92d375f1fb60" providerId="ADAL" clId="{4BE1FC5B-578E-427A-9700-E96AB7DA8FC5}" dt="2021-06-15T08:25:54.116" v="39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Rautaporras Petteri" userId="81ae4bc9-51ec-4b09-af2d-f08f9486593f" providerId="ADAL" clId="{9B9969F4-430E-43A0-8008-2FADB2C7DABC}"/>
    <pc:docChg chg="undo custSel modSld">
      <pc:chgData name="Rautaporras Petteri" userId="81ae4bc9-51ec-4b09-af2d-f08f9486593f" providerId="ADAL" clId="{9B9969F4-430E-43A0-8008-2FADB2C7DABC}" dt="2023-07-31T09:25:25.918" v="289"/>
      <pc:docMkLst>
        <pc:docMk/>
      </pc:docMkLst>
      <pc:sldChg chg="addSp delSp modSp mod">
        <pc:chgData name="Rautaporras Petteri" userId="81ae4bc9-51ec-4b09-af2d-f08f9486593f" providerId="ADAL" clId="{9B9969F4-430E-43A0-8008-2FADB2C7DABC}" dt="2023-07-31T09:25:20.187" v="272"/>
        <pc:sldMkLst>
          <pc:docMk/>
          <pc:sldMk cId="346654530" sldId="262"/>
        </pc:sldMkLst>
        <pc:spChg chg="add del mod">
          <ac:chgData name="Rautaporras Petteri" userId="81ae4bc9-51ec-4b09-af2d-f08f9486593f" providerId="ADAL" clId="{9B9969F4-430E-43A0-8008-2FADB2C7DABC}" dt="2023-06-28T08:58:12.407" v="15"/>
          <ac:spMkLst>
            <pc:docMk/>
            <pc:sldMk cId="346654530" sldId="262"/>
            <ac:spMk id="8" creationId="{DC7DEF55-1F5C-B08C-A127-93EBC381BD4C}"/>
          </ac:spMkLst>
        </pc:spChg>
        <pc:graphicFrameChg chg="add del mod">
          <ac:chgData name="Rautaporras Petteri" userId="81ae4bc9-51ec-4b09-af2d-f08f9486593f" providerId="ADAL" clId="{9B9969F4-430E-43A0-8008-2FADB2C7DABC}" dt="2023-06-28T08:58:11.073" v="14" actId="21"/>
          <ac:graphicFrameMkLst>
            <pc:docMk/>
            <pc:sldMk cId="346654530" sldId="262"/>
            <ac:graphicFrameMk id="9" creationId="{943CFFD1-62AB-1A77-7F4F-EF93EB4F34BB}"/>
          </ac:graphicFrameMkLst>
        </pc:graphicFrameChg>
        <pc:graphicFrameChg chg="del">
          <ac:chgData name="Rautaporras Petteri" userId="81ae4bc9-51ec-4b09-af2d-f08f9486593f" providerId="ADAL" clId="{9B9969F4-430E-43A0-8008-2FADB2C7DABC}" dt="2023-06-28T08:58:03.142" v="12" actId="478"/>
          <ac:graphicFrameMkLst>
            <pc:docMk/>
            <pc:sldMk cId="346654530" sldId="262"/>
            <ac:graphicFrameMk id="10" creationId="{00000000-0000-0000-0000-000000000000}"/>
          </ac:graphicFrameMkLst>
        </pc:graphicFrameChg>
        <pc:graphicFrameChg chg="add mod">
          <ac:chgData name="Rautaporras Petteri" userId="81ae4bc9-51ec-4b09-af2d-f08f9486593f" providerId="ADAL" clId="{9B9969F4-430E-43A0-8008-2FADB2C7DABC}" dt="2023-07-31T09:25:20.187" v="272"/>
          <ac:graphicFrameMkLst>
            <pc:docMk/>
            <pc:sldMk cId="346654530" sldId="262"/>
            <ac:graphicFrameMk id="11" creationId="{B7AF8591-9343-D955-193B-7691F31B36E1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2.440" v="277"/>
        <pc:sldMkLst>
          <pc:docMk/>
          <pc:sldMk cId="2510371092" sldId="266"/>
        </pc:sldMkLst>
        <pc:spChg chg="mod">
          <ac:chgData name="Rautaporras Petteri" userId="81ae4bc9-51ec-4b09-af2d-f08f9486593f" providerId="ADAL" clId="{9B9969F4-430E-43A0-8008-2FADB2C7DABC}" dt="2023-06-29T05:37:01.115" v="69" actId="14100"/>
          <ac:spMkLst>
            <pc:docMk/>
            <pc:sldMk cId="2510371092" sldId="26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2.440" v="277"/>
          <ac:graphicFrameMkLst>
            <pc:docMk/>
            <pc:sldMk cId="2510371092" sldId="266"/>
            <ac:graphicFrameMk id="10" creationId="{C2C5AA7A-9049-0AAA-4D1D-79CC7C80B212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2.619" v="278"/>
        <pc:sldMkLst>
          <pc:docMk/>
          <pc:sldMk cId="2748722860" sldId="267"/>
        </pc:sldMkLst>
        <pc:spChg chg="mod">
          <ac:chgData name="Rautaporras Petteri" userId="81ae4bc9-51ec-4b09-af2d-f08f9486593f" providerId="ADAL" clId="{9B9969F4-430E-43A0-8008-2FADB2C7DABC}" dt="2023-06-29T05:37:03.837" v="70" actId="20577"/>
          <ac:spMkLst>
            <pc:docMk/>
            <pc:sldMk cId="2748722860" sldId="26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2.619" v="278"/>
          <ac:graphicFrameMkLst>
            <pc:docMk/>
            <pc:sldMk cId="2748722860" sldId="267"/>
            <ac:graphicFrameMk id="14" creationId="{E2F8472D-0DCF-FF51-07FA-7D996CC7D8C9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2.811" v="279"/>
        <pc:sldMkLst>
          <pc:docMk/>
          <pc:sldMk cId="981324872" sldId="268"/>
        </pc:sldMkLst>
        <pc:spChg chg="mod">
          <ac:chgData name="Rautaporras Petteri" userId="81ae4bc9-51ec-4b09-af2d-f08f9486593f" providerId="ADAL" clId="{9B9969F4-430E-43A0-8008-2FADB2C7DABC}" dt="2023-06-29T05:37:07.818" v="71" actId="20577"/>
          <ac:spMkLst>
            <pc:docMk/>
            <pc:sldMk cId="981324872" sldId="26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2.811" v="279"/>
          <ac:graphicFrameMkLst>
            <pc:docMk/>
            <pc:sldMk cId="981324872" sldId="268"/>
            <ac:graphicFrameMk id="11" creationId="{A8C9CF9F-6BD3-D1BD-7D57-CD6261BFD42F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3.211" v="281"/>
        <pc:sldMkLst>
          <pc:docMk/>
          <pc:sldMk cId="24013592" sldId="270"/>
        </pc:sldMkLst>
        <pc:spChg chg="mod">
          <ac:chgData name="Rautaporras Petteri" userId="81ae4bc9-51ec-4b09-af2d-f08f9486593f" providerId="ADAL" clId="{9B9969F4-430E-43A0-8008-2FADB2C7DABC}" dt="2023-06-29T05:37:14.449" v="73" actId="20577"/>
          <ac:spMkLst>
            <pc:docMk/>
            <pc:sldMk cId="24013592" sldId="27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3.211" v="281"/>
          <ac:graphicFrameMkLst>
            <pc:docMk/>
            <pc:sldMk cId="24013592" sldId="270"/>
            <ac:graphicFrameMk id="10" creationId="{7C185BFC-D138-45DF-069B-A30A74DA3692}"/>
          </ac:graphicFrameMkLst>
        </pc:graphicFrameChg>
      </pc:sldChg>
      <pc:sldChg chg="modSp">
        <pc:chgData name="Rautaporras Petteri" userId="81ae4bc9-51ec-4b09-af2d-f08f9486593f" providerId="ADAL" clId="{9B9969F4-430E-43A0-8008-2FADB2C7DABC}" dt="2023-07-31T09:25:23.916" v="28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9B9969F4-430E-43A0-8008-2FADB2C7DABC}" dt="2023-07-31T09:25:23.916" v="282"/>
          <ac:graphicFrameMkLst>
            <pc:docMk/>
            <pc:sldMk cId="2114849149" sldId="271"/>
            <ac:graphicFrameMk id="11" creationId="{9A2BA15F-8573-6E0A-0B55-76AEA0B24E98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4.152" v="283"/>
        <pc:sldMkLst>
          <pc:docMk/>
          <pc:sldMk cId="299574909" sldId="272"/>
        </pc:sldMkLst>
        <pc:spChg chg="mod">
          <ac:chgData name="Rautaporras Petteri" userId="81ae4bc9-51ec-4b09-af2d-f08f9486593f" providerId="ADAL" clId="{9B9969F4-430E-43A0-8008-2FADB2C7DABC}" dt="2023-06-29T05:34:18.938" v="29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4.152" v="283"/>
          <ac:graphicFrameMkLst>
            <pc:docMk/>
            <pc:sldMk cId="299574909" sldId="272"/>
            <ac:graphicFrameMk id="10" creationId="{845D7184-B1D9-5878-BD9A-C08DA012AA3D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5.039" v="285"/>
        <pc:sldMkLst>
          <pc:docMk/>
          <pc:sldMk cId="4269128162" sldId="274"/>
        </pc:sldMkLst>
        <pc:spChg chg="mod">
          <ac:chgData name="Rautaporras Petteri" userId="81ae4bc9-51ec-4b09-af2d-f08f9486593f" providerId="ADAL" clId="{9B9969F4-430E-43A0-8008-2FADB2C7DABC}" dt="2023-06-29T05:37:23.990" v="74" actId="20577"/>
          <ac:spMkLst>
            <pc:docMk/>
            <pc:sldMk cId="4269128162" sldId="27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5.039" v="285"/>
          <ac:graphicFrameMkLst>
            <pc:docMk/>
            <pc:sldMk cId="4269128162" sldId="274"/>
            <ac:graphicFrameMk id="10" creationId="{9E972625-6F0D-A29B-2356-2E0A97940A92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5.352" v="286"/>
        <pc:sldMkLst>
          <pc:docMk/>
          <pc:sldMk cId="3719809365" sldId="275"/>
        </pc:sldMkLst>
        <pc:spChg chg="mod">
          <ac:chgData name="Rautaporras Petteri" userId="81ae4bc9-51ec-4b09-af2d-f08f9486593f" providerId="ADAL" clId="{9B9969F4-430E-43A0-8008-2FADB2C7DABC}" dt="2023-06-29T05:37:27.503" v="75" actId="20577"/>
          <ac:spMkLst>
            <pc:docMk/>
            <pc:sldMk cId="3719809365" sldId="27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5.352" v="286"/>
          <ac:graphicFrameMkLst>
            <pc:docMk/>
            <pc:sldMk cId="3719809365" sldId="275"/>
            <ac:graphicFrameMk id="11" creationId="{2C2C37AD-6C75-C602-2273-AFB78812930D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5.529" v="287"/>
        <pc:sldMkLst>
          <pc:docMk/>
          <pc:sldMk cId="2558427506" sldId="276"/>
        </pc:sldMkLst>
        <pc:spChg chg="mod">
          <ac:chgData name="Rautaporras Petteri" userId="81ae4bc9-51ec-4b09-af2d-f08f9486593f" providerId="ADAL" clId="{9B9969F4-430E-43A0-8008-2FADB2C7DABC}" dt="2023-06-29T05:37:30.776" v="76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5.529" v="287"/>
          <ac:graphicFrameMkLst>
            <pc:docMk/>
            <pc:sldMk cId="2558427506" sldId="276"/>
            <ac:graphicFrameMk id="11" creationId="{64114318-D7AA-871D-8882-7F6BE8D553CD}"/>
          </ac:graphicFrameMkLst>
        </pc:graphicFrameChg>
      </pc:sldChg>
      <pc:sldChg chg="modSp">
        <pc:chgData name="Rautaporras Petteri" userId="81ae4bc9-51ec-4b09-af2d-f08f9486593f" providerId="ADAL" clId="{9B9969F4-430E-43A0-8008-2FADB2C7DABC}" dt="2023-07-31T09:25:25.727" v="288"/>
        <pc:sldMkLst>
          <pc:docMk/>
          <pc:sldMk cId="2757751531" sldId="277"/>
        </pc:sldMkLst>
        <pc:graphicFrameChg chg="mod">
          <ac:chgData name="Rautaporras Petteri" userId="81ae4bc9-51ec-4b09-af2d-f08f9486593f" providerId="ADAL" clId="{9B9969F4-430E-43A0-8008-2FADB2C7DABC}" dt="2023-07-31T09:25:25.727" v="288"/>
          <ac:graphicFrameMkLst>
            <pc:docMk/>
            <pc:sldMk cId="2757751531" sldId="277"/>
            <ac:graphicFrameMk id="11" creationId="{9E300F2D-A138-0E78-DCAF-B7E8E1DAC69A}"/>
          </ac:graphicFrameMkLst>
        </pc:graphicFrameChg>
      </pc:sldChg>
      <pc:sldChg chg="modSp">
        <pc:chgData name="Rautaporras Petteri" userId="81ae4bc9-51ec-4b09-af2d-f08f9486593f" providerId="ADAL" clId="{9B9969F4-430E-43A0-8008-2FADB2C7DABC}" dt="2023-07-31T09:25:25.918" v="289"/>
        <pc:sldMkLst>
          <pc:docMk/>
          <pc:sldMk cId="3942584949" sldId="278"/>
        </pc:sldMkLst>
        <pc:graphicFrameChg chg="mod">
          <ac:chgData name="Rautaporras Petteri" userId="81ae4bc9-51ec-4b09-af2d-f08f9486593f" providerId="ADAL" clId="{9B9969F4-430E-43A0-8008-2FADB2C7DABC}" dt="2023-07-31T09:25:25.918" v="289"/>
          <ac:graphicFrameMkLst>
            <pc:docMk/>
            <pc:sldMk cId="3942584949" sldId="278"/>
            <ac:graphicFrameMk id="11" creationId="{9068C33D-8202-CE2A-8A7D-0D2A6A4F8C1B}"/>
          </ac:graphicFrameMkLst>
        </pc:graphicFrameChg>
      </pc:sldChg>
      <pc:sldChg chg="modSp">
        <pc:chgData name="Rautaporras Petteri" userId="81ae4bc9-51ec-4b09-af2d-f08f9486593f" providerId="ADAL" clId="{9B9969F4-430E-43A0-8008-2FADB2C7DABC}" dt="2023-07-31T09:25:21.400" v="275"/>
        <pc:sldMkLst>
          <pc:docMk/>
          <pc:sldMk cId="812862547" sldId="280"/>
        </pc:sldMkLst>
        <pc:graphicFrameChg chg="mod">
          <ac:chgData name="Rautaporras Petteri" userId="81ae4bc9-51ec-4b09-af2d-f08f9486593f" providerId="ADAL" clId="{9B9969F4-430E-43A0-8008-2FADB2C7DABC}" dt="2023-07-31T09:25:21.400" v="275"/>
          <ac:graphicFrameMkLst>
            <pc:docMk/>
            <pc:sldMk cId="812862547" sldId="280"/>
            <ac:graphicFrameMk id="10" creationId="{E2EEA8A9-1CAB-7A89-BCE8-3401FCF0F884}"/>
          </ac:graphicFrameMkLst>
        </pc:graphicFrameChg>
      </pc:sldChg>
      <pc:sldChg chg="addSp delSp modSp mod">
        <pc:chgData name="Rautaporras Petteri" userId="81ae4bc9-51ec-4b09-af2d-f08f9486593f" providerId="ADAL" clId="{9B9969F4-430E-43A0-8008-2FADB2C7DABC}" dt="2023-07-31T09:25:20.651" v="273"/>
        <pc:sldMkLst>
          <pc:docMk/>
          <pc:sldMk cId="976388075" sldId="281"/>
        </pc:sldMkLst>
        <pc:spChg chg="add del mod">
          <ac:chgData name="Rautaporras Petteri" userId="81ae4bc9-51ec-4b09-af2d-f08f9486593f" providerId="ADAL" clId="{9B9969F4-430E-43A0-8008-2FADB2C7DABC}" dt="2023-06-28T08:59:15.977" v="22"/>
          <ac:spMkLst>
            <pc:docMk/>
            <pc:sldMk cId="976388075" sldId="281"/>
            <ac:spMk id="8" creationId="{1000A6A3-32F3-E719-BE1C-A565A573024A}"/>
          </ac:spMkLst>
        </pc:spChg>
        <pc:graphicFrameChg chg="add del mod">
          <ac:chgData name="Rautaporras Petteri" userId="81ae4bc9-51ec-4b09-af2d-f08f9486593f" providerId="ADAL" clId="{9B9969F4-430E-43A0-8008-2FADB2C7DABC}" dt="2023-06-28T08:59:14.879" v="21" actId="21"/>
          <ac:graphicFrameMkLst>
            <pc:docMk/>
            <pc:sldMk cId="976388075" sldId="281"/>
            <ac:graphicFrameMk id="9" creationId="{B5E8DF2F-82C1-45E0-1565-DA6634411073}"/>
          </ac:graphicFrameMkLst>
        </pc:graphicFrameChg>
        <pc:graphicFrameChg chg="add mod">
          <ac:chgData name="Rautaporras Petteri" userId="81ae4bc9-51ec-4b09-af2d-f08f9486593f" providerId="ADAL" clId="{9B9969F4-430E-43A0-8008-2FADB2C7DABC}" dt="2023-06-28T08:59:15.977" v="22"/>
          <ac:graphicFrameMkLst>
            <pc:docMk/>
            <pc:sldMk cId="976388075" sldId="281"/>
            <ac:graphicFrameMk id="10" creationId="{3C516B28-2743-48A4-ED31-872082CE48C0}"/>
          </ac:graphicFrameMkLst>
        </pc:graphicFrameChg>
        <pc:graphicFrameChg chg="del mod">
          <ac:chgData name="Rautaporras Petteri" userId="81ae4bc9-51ec-4b09-af2d-f08f9486593f" providerId="ADAL" clId="{9B9969F4-430E-43A0-8008-2FADB2C7DABC}" dt="2023-06-28T08:59:09.325" v="19" actId="478"/>
          <ac:graphicFrameMkLst>
            <pc:docMk/>
            <pc:sldMk cId="976388075" sldId="281"/>
            <ac:graphicFrameMk id="11" creationId="{B5FDECD5-D941-444D-B8C2-E07D9B48DC43}"/>
          </ac:graphicFrameMkLst>
        </pc:graphicFrameChg>
        <pc:graphicFrameChg chg="mod">
          <ac:chgData name="Rautaporras Petteri" userId="81ae4bc9-51ec-4b09-af2d-f08f9486593f" providerId="ADAL" clId="{9B9969F4-430E-43A0-8008-2FADB2C7DABC}" dt="2023-07-31T09:25:20.651" v="273"/>
          <ac:graphicFrameMkLst>
            <pc:docMk/>
            <pc:sldMk cId="976388075" sldId="281"/>
            <ac:graphicFrameMk id="11" creationId="{E4E2058A-2B1F-6165-A8B5-984C4E8FB45D}"/>
          </ac:graphicFrameMkLst>
        </pc:graphicFrameChg>
      </pc:sldChg>
      <pc:sldChg chg="modSp">
        <pc:chgData name="Rautaporras Petteri" userId="81ae4bc9-51ec-4b09-af2d-f08f9486593f" providerId="ADAL" clId="{9B9969F4-430E-43A0-8008-2FADB2C7DABC}" dt="2023-07-31T09:25:22.246" v="276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B9969F4-430E-43A0-8008-2FADB2C7DABC}" dt="2023-07-31T09:25:22.246" v="276"/>
          <ac:graphicFrameMkLst>
            <pc:docMk/>
            <pc:sldMk cId="234392101" sldId="283"/>
            <ac:graphicFrameMk id="10" creationId="{81C44553-7917-D6C6-8751-A0530919E557}"/>
          </ac:graphicFrameMkLst>
        </pc:graphicFrameChg>
      </pc:sldChg>
      <pc:sldChg chg="modSp mod">
        <pc:chgData name="Rautaporras Petteri" userId="81ae4bc9-51ec-4b09-af2d-f08f9486593f" providerId="ADAL" clId="{9B9969F4-430E-43A0-8008-2FADB2C7DABC}" dt="2023-07-31T09:25:23.005" v="280"/>
        <pc:sldMkLst>
          <pc:docMk/>
          <pc:sldMk cId="536686186" sldId="285"/>
        </pc:sldMkLst>
        <pc:spChg chg="mod">
          <ac:chgData name="Rautaporras Petteri" userId="81ae4bc9-51ec-4b09-af2d-f08f9486593f" providerId="ADAL" clId="{9B9969F4-430E-43A0-8008-2FADB2C7DABC}" dt="2023-06-29T05:37:10.854" v="72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B9969F4-430E-43A0-8008-2FADB2C7DABC}" dt="2023-07-31T09:25:23.005" v="280"/>
          <ac:graphicFrameMkLst>
            <pc:docMk/>
            <pc:sldMk cId="536686186" sldId="285"/>
            <ac:graphicFrameMk id="10" creationId="{149F7A13-0FF9-C04E-84CF-DCF5BBA87140}"/>
          </ac:graphicFrameMkLst>
        </pc:graphicFrameChg>
      </pc:sldChg>
      <pc:sldChg chg="modSp">
        <pc:chgData name="Rautaporras Petteri" userId="81ae4bc9-51ec-4b09-af2d-f08f9486593f" providerId="ADAL" clId="{9B9969F4-430E-43A0-8008-2FADB2C7DABC}" dt="2023-07-31T09:25:21.015" v="274"/>
        <pc:sldMkLst>
          <pc:docMk/>
          <pc:sldMk cId="1629380301" sldId="286"/>
        </pc:sldMkLst>
        <pc:graphicFrameChg chg="mod">
          <ac:chgData name="Rautaporras Petteri" userId="81ae4bc9-51ec-4b09-af2d-f08f9486593f" providerId="ADAL" clId="{9B9969F4-430E-43A0-8008-2FADB2C7DABC}" dt="2023-07-31T09:25:21.015" v="274"/>
          <ac:graphicFrameMkLst>
            <pc:docMk/>
            <pc:sldMk cId="1629380301" sldId="286"/>
            <ac:graphicFrameMk id="7" creationId="{E2A5CEB6-634D-B2B9-9C43-CE6DFF15F48C}"/>
          </ac:graphicFrameMkLst>
        </pc:graphicFrameChg>
      </pc:sldChg>
      <pc:sldChg chg="addSp delSp modSp mod">
        <pc:chgData name="Rautaporras Petteri" userId="81ae4bc9-51ec-4b09-af2d-f08f9486593f" providerId="ADAL" clId="{9B9969F4-430E-43A0-8008-2FADB2C7DABC}" dt="2023-07-31T09:25:24.811" v="284"/>
        <pc:sldMkLst>
          <pc:docMk/>
          <pc:sldMk cId="1359570429" sldId="892"/>
        </pc:sldMkLst>
        <pc:spChg chg="add del mod">
          <ac:chgData name="Rautaporras Petteri" userId="81ae4bc9-51ec-4b09-af2d-f08f9486593f" providerId="ADAL" clId="{9B9969F4-430E-43A0-8008-2FADB2C7DABC}" dt="2023-06-29T05:42:51.586" v="90"/>
          <ac:spMkLst>
            <pc:docMk/>
            <pc:sldMk cId="1359570429" sldId="892"/>
            <ac:spMk id="6" creationId="{69B7D8F0-E2A5-6179-6ACA-51E713585B89}"/>
          </ac:spMkLst>
        </pc:spChg>
        <pc:spChg chg="add del mod">
          <ac:chgData name="Rautaporras Petteri" userId="81ae4bc9-51ec-4b09-af2d-f08f9486593f" providerId="ADAL" clId="{9B9969F4-430E-43A0-8008-2FADB2C7DABC}" dt="2023-05-11T06:54:27.120" v="3"/>
          <ac:spMkLst>
            <pc:docMk/>
            <pc:sldMk cId="1359570429" sldId="892"/>
            <ac:spMk id="6" creationId="{D01B8CC3-EAB5-FCA9-BF10-B1B28F7CC271}"/>
          </ac:spMkLst>
        </pc:spChg>
        <pc:spChg chg="mod">
          <ac:chgData name="Rautaporras Petteri" userId="81ae4bc9-51ec-4b09-af2d-f08f9486593f" providerId="ADAL" clId="{9B9969F4-430E-43A0-8008-2FADB2C7DABC}" dt="2023-06-29T05:46:40.494" v="259" actId="14100"/>
          <ac:spMkLst>
            <pc:docMk/>
            <pc:sldMk cId="1359570429" sldId="892"/>
            <ac:spMk id="8" creationId="{818DBFA1-D7C3-4569-8ED6-BE9718CF16EA}"/>
          </ac:spMkLst>
        </pc:spChg>
        <pc:spChg chg="mod">
          <ac:chgData name="Rautaporras Petteri" userId="81ae4bc9-51ec-4b09-af2d-f08f9486593f" providerId="ADAL" clId="{9B9969F4-430E-43A0-8008-2FADB2C7DABC}" dt="2023-06-29T05:43:17.685" v="101" actId="14100"/>
          <ac:spMkLst>
            <pc:docMk/>
            <pc:sldMk cId="1359570429" sldId="892"/>
            <ac:spMk id="9" creationId="{00000000-0000-0000-0000-000000000000}"/>
          </ac:spMkLst>
        </pc:spChg>
        <pc:spChg chg="add del mod">
          <ac:chgData name="Rautaporras Petteri" userId="81ae4bc9-51ec-4b09-af2d-f08f9486593f" providerId="ADAL" clId="{9B9969F4-430E-43A0-8008-2FADB2C7DABC}" dt="2023-05-11T06:57:44.229" v="7"/>
          <ac:spMkLst>
            <pc:docMk/>
            <pc:sldMk cId="1359570429" sldId="892"/>
            <ac:spMk id="13" creationId="{74385D85-4C45-C2ED-EF07-1F44AB59CEA0}"/>
          </ac:spMkLst>
        </pc:spChg>
        <pc:spChg chg="add mod">
          <ac:chgData name="Rautaporras Petteri" userId="81ae4bc9-51ec-4b09-af2d-f08f9486593f" providerId="ADAL" clId="{9B9969F4-430E-43A0-8008-2FADB2C7DABC}" dt="2023-06-29T05:46:52.241" v="260" actId="1076"/>
          <ac:spMkLst>
            <pc:docMk/>
            <pc:sldMk cId="1359570429" sldId="892"/>
            <ac:spMk id="13" creationId="{94CAF28F-AD8E-E110-FE43-47DCB2433E1A}"/>
          </ac:spMkLst>
        </pc:spChg>
        <pc:spChg chg="add del mod">
          <ac:chgData name="Rautaporras Petteri" userId="81ae4bc9-51ec-4b09-af2d-f08f9486593f" providerId="ADAL" clId="{9B9969F4-430E-43A0-8008-2FADB2C7DABC}" dt="2023-05-11T07:31:06.349" v="11"/>
          <ac:spMkLst>
            <pc:docMk/>
            <pc:sldMk cId="1359570429" sldId="892"/>
            <ac:spMk id="18" creationId="{9B73B5E4-9DA4-0212-E061-BA5D3D8F7A82}"/>
          </ac:spMkLst>
        </pc:spChg>
        <pc:graphicFrameChg chg="add del mod">
          <ac:chgData name="Rautaporras Petteri" userId="81ae4bc9-51ec-4b09-af2d-f08f9486593f" providerId="ADAL" clId="{9B9969F4-430E-43A0-8008-2FADB2C7DABC}" dt="2023-05-11T06:54:19.511" v="2" actId="21"/>
          <ac:graphicFrameMkLst>
            <pc:docMk/>
            <pc:sldMk cId="1359570429" sldId="892"/>
            <ac:graphicFrameMk id="7" creationId="{098076EF-C48C-D3F4-436D-0C113C7ACD3A}"/>
          </ac:graphicFrameMkLst>
        </pc:graphicFrameChg>
        <pc:graphicFrameChg chg="add del mod">
          <ac:chgData name="Rautaporras Petteri" userId="81ae4bc9-51ec-4b09-af2d-f08f9486593f" providerId="ADAL" clId="{9B9969F4-430E-43A0-8008-2FADB2C7DABC}" dt="2023-06-29T05:42:50.679" v="89" actId="21"/>
          <ac:graphicFrameMkLst>
            <pc:docMk/>
            <pc:sldMk cId="1359570429" sldId="892"/>
            <ac:graphicFrameMk id="7" creationId="{573CB90A-2D9B-78EE-1C07-0C21BE0637B0}"/>
          </ac:graphicFrameMkLst>
        </pc:graphicFrameChg>
        <pc:graphicFrameChg chg="del">
          <ac:chgData name="Rautaporras Petteri" userId="81ae4bc9-51ec-4b09-af2d-f08f9486593f" providerId="ADAL" clId="{9B9969F4-430E-43A0-8008-2FADB2C7DABC}" dt="2023-06-29T05:42:42.230" v="87" actId="478"/>
          <ac:graphicFrameMkLst>
            <pc:docMk/>
            <pc:sldMk cId="1359570429" sldId="892"/>
            <ac:graphicFrameMk id="10" creationId="{F59FB882-DDF1-6F3F-7174-8D38DCA51C48}"/>
          </ac:graphicFrameMkLst>
        </pc:graphicFrameChg>
        <pc:graphicFrameChg chg="add del mod">
          <ac:chgData name="Rautaporras Petteri" userId="81ae4bc9-51ec-4b09-af2d-f08f9486593f" providerId="ADAL" clId="{9B9969F4-430E-43A0-8008-2FADB2C7DABC}" dt="2023-05-11T06:54:34.019" v="4" actId="478"/>
          <ac:graphicFrameMkLst>
            <pc:docMk/>
            <pc:sldMk cId="1359570429" sldId="892"/>
            <ac:graphicFrameMk id="10" creationId="{F8CEFE19-BEA1-5D5A-1485-7DB83E056B0C}"/>
          </ac:graphicFrameMkLst>
        </pc:graphicFrameChg>
        <pc:graphicFrameChg chg="add mod ord">
          <ac:chgData name="Rautaporras Petteri" userId="81ae4bc9-51ec-4b09-af2d-f08f9486593f" providerId="ADAL" clId="{9B9969F4-430E-43A0-8008-2FADB2C7DABC}" dt="2023-07-31T09:25:24.811" v="284"/>
          <ac:graphicFrameMkLst>
            <pc:docMk/>
            <pc:sldMk cId="1359570429" sldId="892"/>
            <ac:graphicFrameMk id="12" creationId="{DE950B51-C229-F230-2B0F-7F113F747CC0}"/>
          </ac:graphicFrameMkLst>
        </pc:graphicFrameChg>
        <pc:graphicFrameChg chg="add del mod">
          <ac:chgData name="Rautaporras Petteri" userId="81ae4bc9-51ec-4b09-af2d-f08f9486593f" providerId="ADAL" clId="{9B9969F4-430E-43A0-8008-2FADB2C7DABC}" dt="2023-05-11T06:57:43.659" v="6" actId="21"/>
          <ac:graphicFrameMkLst>
            <pc:docMk/>
            <pc:sldMk cId="1359570429" sldId="892"/>
            <ac:graphicFrameMk id="14" creationId="{C9532362-78E1-2803-B223-E99E355DFD31}"/>
          </ac:graphicFrameMkLst>
        </pc:graphicFrameChg>
        <pc:graphicFrameChg chg="add del mod">
          <ac:chgData name="Rautaporras Petteri" userId="81ae4bc9-51ec-4b09-af2d-f08f9486593f" providerId="ADAL" clId="{9B9969F4-430E-43A0-8008-2FADB2C7DABC}" dt="2023-05-11T07:31:01.099" v="8" actId="478"/>
          <ac:graphicFrameMkLst>
            <pc:docMk/>
            <pc:sldMk cId="1359570429" sldId="892"/>
            <ac:graphicFrameMk id="15" creationId="{D81D31B8-92F5-42F5-3907-09F1FB07E11B}"/>
          </ac:graphicFrameMkLst>
        </pc:graphicFrameChg>
        <pc:graphicFrameChg chg="del">
          <ac:chgData name="Rautaporras Petteri" userId="81ae4bc9-51ec-4b09-af2d-f08f9486593f" providerId="ADAL" clId="{9B9969F4-430E-43A0-8008-2FADB2C7DABC}" dt="2023-05-11T06:53:20.780" v="0" actId="478"/>
          <ac:graphicFrameMkLst>
            <pc:docMk/>
            <pc:sldMk cId="1359570429" sldId="892"/>
            <ac:graphicFrameMk id="16" creationId="{2827B304-4F67-41F6-B5BC-361E84244E9C}"/>
          </ac:graphicFrameMkLst>
        </pc:graphicFrameChg>
        <pc:graphicFrameChg chg="add del mod">
          <ac:chgData name="Rautaporras Petteri" userId="81ae4bc9-51ec-4b09-af2d-f08f9486593f" providerId="ADAL" clId="{9B9969F4-430E-43A0-8008-2FADB2C7DABC}" dt="2023-05-11T07:31:05.724" v="10" actId="21"/>
          <ac:graphicFrameMkLst>
            <pc:docMk/>
            <pc:sldMk cId="1359570429" sldId="892"/>
            <ac:graphicFrameMk id="19" creationId="{CE89A061-7006-A668-D22C-02DADDA60144}"/>
          </ac:graphicFrameMkLst>
        </pc:graphicFrameChg>
        <pc:graphicFrameChg chg="add del mod">
          <ac:chgData name="Rautaporras Petteri" userId="81ae4bc9-51ec-4b09-af2d-f08f9486593f" providerId="ADAL" clId="{9B9969F4-430E-43A0-8008-2FADB2C7DABC}" dt="2023-06-29T05:42:39.388" v="86" actId="478"/>
          <ac:graphicFrameMkLst>
            <pc:docMk/>
            <pc:sldMk cId="1359570429" sldId="892"/>
            <ac:graphicFrameMk id="20" creationId="{4859847A-536F-8B76-A155-C456632512AF}"/>
          </ac:graphicFrameMkLst>
        </pc:graphicFrameChg>
      </pc:sldChg>
    </pc:docChg>
  </pc:docChgLst>
  <pc:docChgLst>
    <pc:chgData name="Emaus Katriina" userId="e28635f8-d800-42ff-a913-92d375f1fb60" providerId="ADAL" clId="{7F52E479-5D23-4793-B807-3854B21FBA4B}"/>
    <pc:docChg chg="modSld">
      <pc:chgData name="Emaus Katriina" userId="e28635f8-d800-42ff-a913-92d375f1fb60" providerId="ADAL" clId="{7F52E479-5D23-4793-B807-3854B21FBA4B}" dt="2021-08-13T09:09:03.287" v="62"/>
      <pc:docMkLst>
        <pc:docMk/>
      </pc:docMkLst>
      <pc:sldChg chg="modSp">
        <pc:chgData name="Emaus Katriina" userId="e28635f8-d800-42ff-a913-92d375f1fb60" providerId="ADAL" clId="{7F52E479-5D23-4793-B807-3854B21FBA4B}" dt="2021-08-13T08:59:22.648" v="36"/>
        <pc:sldMkLst>
          <pc:docMk/>
          <pc:sldMk cId="346654530" sldId="262"/>
        </pc:sldMkLst>
        <pc:graphicFrameChg chg="mod">
          <ac:chgData name="Emaus Katriina" userId="e28635f8-d800-42ff-a913-92d375f1fb60" providerId="ADAL" clId="{7F52E479-5D23-4793-B807-3854B21FBA4B}" dt="2021-08-13T08:59:22.648" v="36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6.328" v="41"/>
        <pc:sldMkLst>
          <pc:docMk/>
          <pc:sldMk cId="2510371092" sldId="266"/>
        </pc:sldMkLst>
        <pc:graphicFrameChg chg="mod">
          <ac:chgData name="Emaus Katriina" userId="e28635f8-d800-42ff-a913-92d375f1fb60" providerId="ADAL" clId="{7F52E479-5D23-4793-B807-3854B21FBA4B}" dt="2021-08-13T08:59:26.328" v="41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6.600" v="42"/>
        <pc:sldMkLst>
          <pc:docMk/>
          <pc:sldMk cId="2748722860" sldId="267"/>
        </pc:sldMkLst>
        <pc:graphicFrameChg chg="mod">
          <ac:chgData name="Emaus Katriina" userId="e28635f8-d800-42ff-a913-92d375f1fb60" providerId="ADAL" clId="{7F52E479-5D23-4793-B807-3854B21FBA4B}" dt="2021-08-13T08:59:26.600" v="4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6.955" v="43"/>
        <pc:sldMkLst>
          <pc:docMk/>
          <pc:sldMk cId="981324872" sldId="268"/>
        </pc:sldMkLst>
        <pc:graphicFrameChg chg="mod">
          <ac:chgData name="Emaus Katriina" userId="e28635f8-d800-42ff-a913-92d375f1fb60" providerId="ADAL" clId="{7F52E479-5D23-4793-B807-3854B21FBA4B}" dt="2021-08-13T08:59:26.955" v="43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7.839" v="45"/>
        <pc:sldMkLst>
          <pc:docMk/>
          <pc:sldMk cId="24013592" sldId="270"/>
        </pc:sldMkLst>
        <pc:graphicFrameChg chg="mod">
          <ac:chgData name="Emaus Katriina" userId="e28635f8-d800-42ff-a913-92d375f1fb60" providerId="ADAL" clId="{7F52E479-5D23-4793-B807-3854B21FBA4B}" dt="2021-08-13T08:59:27.839" v="45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8.753" v="46"/>
        <pc:sldMkLst>
          <pc:docMk/>
          <pc:sldMk cId="2114849149" sldId="271"/>
        </pc:sldMkLst>
        <pc:graphicFrameChg chg="mod">
          <ac:chgData name="Emaus Katriina" userId="e28635f8-d800-42ff-a913-92d375f1fb60" providerId="ADAL" clId="{7F52E479-5D23-4793-B807-3854B21FBA4B}" dt="2021-08-13T08:59:28.753" v="46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9.159" v="47"/>
        <pc:sldMkLst>
          <pc:docMk/>
          <pc:sldMk cId="299574909" sldId="272"/>
        </pc:sldMkLst>
        <pc:graphicFrameChg chg="mod">
          <ac:chgData name="Emaus Katriina" userId="e28635f8-d800-42ff-a913-92d375f1fb60" providerId="ADAL" clId="{7F52E479-5D23-4793-B807-3854B21FBA4B}" dt="2021-08-13T08:59:29.159" v="4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0.396" v="49"/>
        <pc:sldMkLst>
          <pc:docMk/>
          <pc:sldMk cId="4269128162" sldId="274"/>
        </pc:sldMkLst>
        <pc:graphicFrameChg chg="mod">
          <ac:chgData name="Emaus Katriina" userId="e28635f8-d800-42ff-a913-92d375f1fb60" providerId="ADAL" clId="{7F52E479-5D23-4793-B807-3854B21FBA4B}" dt="2021-08-13T08:59:30.396" v="49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0.808" v="50"/>
        <pc:sldMkLst>
          <pc:docMk/>
          <pc:sldMk cId="3719809365" sldId="275"/>
        </pc:sldMkLst>
        <pc:graphicFrameChg chg="mod">
          <ac:chgData name="Emaus Katriina" userId="e28635f8-d800-42ff-a913-92d375f1fb60" providerId="ADAL" clId="{7F52E479-5D23-4793-B807-3854B21FBA4B}" dt="2021-08-13T08:59:30.808" v="50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1.286" v="51"/>
        <pc:sldMkLst>
          <pc:docMk/>
          <pc:sldMk cId="2558427506" sldId="276"/>
        </pc:sldMkLst>
        <pc:graphicFrameChg chg="mod">
          <ac:chgData name="Emaus Katriina" userId="e28635f8-d800-42ff-a913-92d375f1fb60" providerId="ADAL" clId="{7F52E479-5D23-4793-B807-3854B21FBA4B}" dt="2021-08-13T08:59:31.286" v="51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2.092" v="52"/>
        <pc:sldMkLst>
          <pc:docMk/>
          <pc:sldMk cId="2757751531" sldId="277"/>
        </pc:sldMkLst>
        <pc:graphicFrameChg chg="mod">
          <ac:chgData name="Emaus Katriina" userId="e28635f8-d800-42ff-a913-92d375f1fb60" providerId="ADAL" clId="{7F52E479-5D23-4793-B807-3854B21FBA4B}" dt="2021-08-13T08:59:32.092" v="52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32.463" v="53"/>
        <pc:sldMkLst>
          <pc:docMk/>
          <pc:sldMk cId="3942584949" sldId="278"/>
        </pc:sldMkLst>
        <pc:graphicFrameChg chg="mod">
          <ac:chgData name="Emaus Katriina" userId="e28635f8-d800-42ff-a913-92d375f1fb60" providerId="ADAL" clId="{7F52E479-5D23-4793-B807-3854B21FBA4B}" dt="2021-08-13T08:59:32.463" v="53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4.637" v="39"/>
        <pc:sldMkLst>
          <pc:docMk/>
          <pc:sldMk cId="812862547" sldId="280"/>
        </pc:sldMkLst>
        <pc:graphicFrameChg chg="mod">
          <ac:chgData name="Emaus Katriina" userId="e28635f8-d800-42ff-a913-92d375f1fb60" providerId="ADAL" clId="{7F52E479-5D23-4793-B807-3854B21FBA4B}" dt="2021-08-13T08:59:24.637" v="39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3.344" v="37"/>
        <pc:sldMkLst>
          <pc:docMk/>
          <pc:sldMk cId="976388075" sldId="281"/>
        </pc:sldMkLst>
        <pc:graphicFrameChg chg="mod">
          <ac:chgData name="Emaus Katriina" userId="e28635f8-d800-42ff-a913-92d375f1fb60" providerId="ADAL" clId="{7F52E479-5D23-4793-B807-3854B21FBA4B}" dt="2021-08-13T08:59:23.344" v="37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5.715" v="40"/>
        <pc:sldMkLst>
          <pc:docMk/>
          <pc:sldMk cId="234392101" sldId="283"/>
        </pc:sldMkLst>
        <pc:graphicFrameChg chg="mod">
          <ac:chgData name="Emaus Katriina" userId="e28635f8-d800-42ff-a913-92d375f1fb60" providerId="ADAL" clId="{7F52E479-5D23-4793-B807-3854B21FBA4B}" dt="2021-08-13T08:59:25.715" v="40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7.406" v="44"/>
        <pc:sldMkLst>
          <pc:docMk/>
          <pc:sldMk cId="536686186" sldId="285"/>
        </pc:sldMkLst>
        <pc:graphicFrameChg chg="mod">
          <ac:chgData name="Emaus Katriina" userId="e28635f8-d800-42ff-a913-92d375f1fb60" providerId="ADAL" clId="{7F52E479-5D23-4793-B807-3854B21FBA4B}" dt="2021-08-13T08:59:27.406" v="44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8:59:23.986" v="38"/>
        <pc:sldMkLst>
          <pc:docMk/>
          <pc:sldMk cId="1629380301" sldId="286"/>
        </pc:sldMkLst>
        <pc:graphicFrameChg chg="mod">
          <ac:chgData name="Emaus Katriina" userId="e28635f8-d800-42ff-a913-92d375f1fb60" providerId="ADAL" clId="{7F52E479-5D23-4793-B807-3854B21FBA4B}" dt="2021-08-13T08:59:23.986" v="38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F52E479-5D23-4793-B807-3854B21FBA4B}" dt="2021-08-13T09:09:03.287" v="62"/>
        <pc:sldMkLst>
          <pc:docMk/>
          <pc:sldMk cId="1155023043" sldId="287"/>
        </pc:sldMkLst>
        <pc:graphicFrameChg chg="mod">
          <ac:chgData name="Emaus Katriina" userId="e28635f8-d800-42ff-a913-92d375f1fb60" providerId="ADAL" clId="{7F52E479-5D23-4793-B807-3854B21FBA4B}" dt="2021-08-13T09:09:03.287" v="62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A7CF4FC5-DC5E-49FF-9868-F50ABAA357F7}"/>
    <pc:docChg chg="delSld modSld">
      <pc:chgData name="Emaus Katriina" userId="e28635f8-d800-42ff-a913-92d375f1fb60" providerId="ADAL" clId="{A7CF4FC5-DC5E-49FF-9868-F50ABAA357F7}" dt="2022-10-19T10:02:16.195" v="203"/>
      <pc:docMkLst>
        <pc:docMk/>
      </pc:docMkLst>
      <pc:sldChg chg="modSp">
        <pc:chgData name="Emaus Katriina" userId="e28635f8-d800-42ff-a913-92d375f1fb60" providerId="ADAL" clId="{A7CF4FC5-DC5E-49FF-9868-F50ABAA357F7}" dt="2022-10-19T10:02:03.636" v="186"/>
        <pc:sldMkLst>
          <pc:docMk/>
          <pc:sldMk cId="346654530" sldId="262"/>
        </pc:sldMkLst>
        <pc:graphicFrameChg chg="mod">
          <ac:chgData name="Emaus Katriina" userId="e28635f8-d800-42ff-a913-92d375f1fb60" providerId="ADAL" clId="{A7CF4FC5-DC5E-49FF-9868-F50ABAA357F7}" dt="2022-10-19T10:02:03.636" v="186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09.464" v="191"/>
        <pc:sldMkLst>
          <pc:docMk/>
          <pc:sldMk cId="2510371092" sldId="266"/>
        </pc:sldMkLst>
        <pc:graphicFrameChg chg="mod">
          <ac:chgData name="Emaus Katriina" userId="e28635f8-d800-42ff-a913-92d375f1fb60" providerId="ADAL" clId="{A7CF4FC5-DC5E-49FF-9868-F50ABAA357F7}" dt="2022-10-19T10:02:09.464" v="191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09.820" v="192"/>
        <pc:sldMkLst>
          <pc:docMk/>
          <pc:sldMk cId="2748722860" sldId="267"/>
        </pc:sldMkLst>
        <pc:graphicFrameChg chg="mod">
          <ac:chgData name="Emaus Katriina" userId="e28635f8-d800-42ff-a913-92d375f1fb60" providerId="ADAL" clId="{A7CF4FC5-DC5E-49FF-9868-F50ABAA357F7}" dt="2022-10-19T10:02:09.820" v="19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0.258" v="193"/>
        <pc:sldMkLst>
          <pc:docMk/>
          <pc:sldMk cId="981324872" sldId="268"/>
        </pc:sldMkLst>
        <pc:graphicFrameChg chg="mod">
          <ac:chgData name="Emaus Katriina" userId="e28635f8-d800-42ff-a913-92d375f1fb60" providerId="ADAL" clId="{A7CF4FC5-DC5E-49FF-9868-F50ABAA357F7}" dt="2022-10-19T10:02:10.258" v="193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0.984" v="195"/>
        <pc:sldMkLst>
          <pc:docMk/>
          <pc:sldMk cId="24013592" sldId="270"/>
        </pc:sldMkLst>
        <pc:graphicFrameChg chg="mod">
          <ac:chgData name="Emaus Katriina" userId="e28635f8-d800-42ff-a913-92d375f1fb60" providerId="ADAL" clId="{A7CF4FC5-DC5E-49FF-9868-F50ABAA357F7}" dt="2022-10-19T10:02:10.984" v="195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1.968" v="196"/>
        <pc:sldMkLst>
          <pc:docMk/>
          <pc:sldMk cId="2114849149" sldId="271"/>
        </pc:sldMkLst>
        <pc:graphicFrameChg chg="mod">
          <ac:chgData name="Emaus Katriina" userId="e28635f8-d800-42ff-a913-92d375f1fb60" providerId="ADAL" clId="{A7CF4FC5-DC5E-49FF-9868-F50ABAA357F7}" dt="2022-10-19T10:02:11.968" v="196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2.328" v="197"/>
        <pc:sldMkLst>
          <pc:docMk/>
          <pc:sldMk cId="299574909" sldId="272"/>
        </pc:sldMkLst>
        <pc:graphicFrameChg chg="mod">
          <ac:chgData name="Emaus Katriina" userId="e28635f8-d800-42ff-a913-92d375f1fb60" providerId="ADAL" clId="{A7CF4FC5-DC5E-49FF-9868-F50ABAA357F7}" dt="2022-10-19T10:02:12.328" v="19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4.433" v="199"/>
        <pc:sldMkLst>
          <pc:docMk/>
          <pc:sldMk cId="4269128162" sldId="274"/>
        </pc:sldMkLst>
        <pc:graphicFrameChg chg="mod">
          <ac:chgData name="Emaus Katriina" userId="e28635f8-d800-42ff-a913-92d375f1fb60" providerId="ADAL" clId="{A7CF4FC5-DC5E-49FF-9868-F50ABAA357F7}" dt="2022-10-19T10:02:14.433" v="199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4.752" v="200"/>
        <pc:sldMkLst>
          <pc:docMk/>
          <pc:sldMk cId="3719809365" sldId="275"/>
        </pc:sldMkLst>
        <pc:graphicFrameChg chg="mod">
          <ac:chgData name="Emaus Katriina" userId="e28635f8-d800-42ff-a913-92d375f1fb60" providerId="ADAL" clId="{A7CF4FC5-DC5E-49FF-9868-F50ABAA357F7}" dt="2022-10-19T10:02:14.752" v="200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5.166" v="201"/>
        <pc:sldMkLst>
          <pc:docMk/>
          <pc:sldMk cId="2558427506" sldId="276"/>
        </pc:sldMkLst>
        <pc:graphicFrameChg chg="mod">
          <ac:chgData name="Emaus Katriina" userId="e28635f8-d800-42ff-a913-92d375f1fb60" providerId="ADAL" clId="{A7CF4FC5-DC5E-49FF-9868-F50ABAA357F7}" dt="2022-10-19T10:02:15.166" v="201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5.890" v="202"/>
        <pc:sldMkLst>
          <pc:docMk/>
          <pc:sldMk cId="2757751531" sldId="277"/>
        </pc:sldMkLst>
        <pc:graphicFrameChg chg="mod">
          <ac:chgData name="Emaus Katriina" userId="e28635f8-d800-42ff-a913-92d375f1fb60" providerId="ADAL" clId="{A7CF4FC5-DC5E-49FF-9868-F50ABAA357F7}" dt="2022-10-19T10:02:15.890" v="202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6.195" v="203"/>
        <pc:sldMkLst>
          <pc:docMk/>
          <pc:sldMk cId="3942584949" sldId="278"/>
        </pc:sldMkLst>
        <pc:graphicFrameChg chg="mod">
          <ac:chgData name="Emaus Katriina" userId="e28635f8-d800-42ff-a913-92d375f1fb60" providerId="ADAL" clId="{A7CF4FC5-DC5E-49FF-9868-F50ABAA357F7}" dt="2022-10-19T10:02:16.195" v="203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06.396" v="189"/>
        <pc:sldMkLst>
          <pc:docMk/>
          <pc:sldMk cId="812862547" sldId="280"/>
        </pc:sldMkLst>
        <pc:graphicFrameChg chg="mod">
          <ac:chgData name="Emaus Katriina" userId="e28635f8-d800-42ff-a913-92d375f1fb60" providerId="ADAL" clId="{A7CF4FC5-DC5E-49FF-9868-F50ABAA357F7}" dt="2022-10-19T10:02:06.396" v="189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04.698" v="187"/>
        <pc:sldMkLst>
          <pc:docMk/>
          <pc:sldMk cId="976388075" sldId="281"/>
        </pc:sldMkLst>
        <pc:graphicFrameChg chg="mod">
          <ac:chgData name="Emaus Katriina" userId="e28635f8-d800-42ff-a913-92d375f1fb60" providerId="ADAL" clId="{A7CF4FC5-DC5E-49FF-9868-F50ABAA357F7}" dt="2022-10-19T10:02:04.698" v="187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08.676" v="190"/>
        <pc:sldMkLst>
          <pc:docMk/>
          <pc:sldMk cId="234392101" sldId="283"/>
        </pc:sldMkLst>
        <pc:graphicFrameChg chg="mod">
          <ac:chgData name="Emaus Katriina" userId="e28635f8-d800-42ff-a913-92d375f1fb60" providerId="ADAL" clId="{A7CF4FC5-DC5E-49FF-9868-F50ABAA357F7}" dt="2022-10-19T10:02:08.676" v="190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0.610" v="194"/>
        <pc:sldMkLst>
          <pc:docMk/>
          <pc:sldMk cId="536686186" sldId="285"/>
        </pc:sldMkLst>
        <pc:graphicFrameChg chg="mod">
          <ac:chgData name="Emaus Katriina" userId="e28635f8-d800-42ff-a913-92d375f1fb60" providerId="ADAL" clId="{A7CF4FC5-DC5E-49FF-9868-F50ABAA357F7}" dt="2022-10-19T10:02:10.610" v="194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05.461" v="188"/>
        <pc:sldMkLst>
          <pc:docMk/>
          <pc:sldMk cId="1629380301" sldId="286"/>
        </pc:sldMkLst>
        <pc:graphicFrameChg chg="mod">
          <ac:chgData name="Emaus Katriina" userId="e28635f8-d800-42ff-a913-92d375f1fb60" providerId="ADAL" clId="{A7CF4FC5-DC5E-49FF-9868-F50ABAA357F7}" dt="2022-10-19T10:02:05.461" v="188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 del">
        <pc:chgData name="Emaus Katriina" userId="e28635f8-d800-42ff-a913-92d375f1fb60" providerId="ADAL" clId="{A7CF4FC5-DC5E-49FF-9868-F50ABAA357F7}" dt="2022-05-13T12:15:06.303" v="36" actId="47"/>
        <pc:sldMkLst>
          <pc:docMk/>
          <pc:sldMk cId="1155023043" sldId="287"/>
        </pc:sldMkLst>
        <pc:graphicFrameChg chg="mod">
          <ac:chgData name="Emaus Katriina" userId="e28635f8-d800-42ff-a913-92d375f1fb60" providerId="ADAL" clId="{A7CF4FC5-DC5E-49FF-9868-F50ABAA357F7}" dt="2022-05-13T10:28:30.281" v="30"/>
          <ac:graphicFrameMkLst>
            <pc:docMk/>
            <pc:sldMk cId="1155023043" sldId="287"/>
            <ac:graphicFrameMk id="11" creationId="{32D75C5E-1DEC-42FF-A3EA-98F1B3DF467D}"/>
          </ac:graphicFrameMkLst>
        </pc:graphicFrameChg>
      </pc:sldChg>
      <pc:sldChg chg="modSp">
        <pc:chgData name="Emaus Katriina" userId="e28635f8-d800-42ff-a913-92d375f1fb60" providerId="ADAL" clId="{A7CF4FC5-DC5E-49FF-9868-F50ABAA357F7}" dt="2022-10-19T10:02:13.963" v="198"/>
        <pc:sldMkLst>
          <pc:docMk/>
          <pc:sldMk cId="1359570429" sldId="892"/>
        </pc:sldMkLst>
        <pc:graphicFrameChg chg="mod">
          <ac:chgData name="Emaus Katriina" userId="e28635f8-d800-42ff-a913-92d375f1fb60" providerId="ADAL" clId="{A7CF4FC5-DC5E-49FF-9868-F50ABAA357F7}" dt="2022-10-19T10:02:13.963" v="198"/>
          <ac:graphicFrameMkLst>
            <pc:docMk/>
            <pc:sldMk cId="1359570429" sldId="892"/>
            <ac:graphicFrameMk id="16" creationId="{2827B304-4F67-41F6-B5BC-361E84244E9C}"/>
          </ac:graphicFrameMkLst>
        </pc:graphicFrameChg>
      </pc:sldChg>
    </pc:docChg>
  </pc:docChgLst>
  <pc:docChgLst>
    <pc:chgData name="Emaus Katriina" userId="e28635f8-d800-42ff-a913-92d375f1fb60" providerId="ADAL" clId="{3BFFA9DA-3B7F-426F-8917-5696398D1339}"/>
    <pc:docChg chg="modSld">
      <pc:chgData name="Emaus Katriina" userId="e28635f8-d800-42ff-a913-92d375f1fb60" providerId="ADAL" clId="{3BFFA9DA-3B7F-426F-8917-5696398D1339}" dt="2021-01-18T06:49:01.563" v="35"/>
      <pc:docMkLst>
        <pc:docMk/>
      </pc:docMkLst>
      <pc:sldChg chg="modSp">
        <pc:chgData name="Emaus Katriina" userId="e28635f8-d800-42ff-a913-92d375f1fb60" providerId="ADAL" clId="{3BFFA9DA-3B7F-426F-8917-5696398D1339}" dt="2021-01-18T06:48:50.190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3BFFA9DA-3B7F-426F-8917-5696398D1339}" dt="2021-01-18T06:48:50.190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4.441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3BFFA9DA-3B7F-426F-8917-5696398D1339}" dt="2021-01-18T06:48:54.441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5.303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3BFFA9DA-3B7F-426F-8917-5696398D1339}" dt="2021-01-18T06:48:55.303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5.77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3BFFA9DA-3B7F-426F-8917-5696398D1339}" dt="2021-01-18T06:48:55.77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6.825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3BFFA9DA-3B7F-426F-8917-5696398D1339}" dt="2021-01-18T06:48:56.825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7.57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3BFFA9DA-3B7F-426F-8917-5696398D1339}" dt="2021-01-18T06:48:57.57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7.990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3BFFA9DA-3B7F-426F-8917-5696398D1339}" dt="2021-01-18T06:48:57.990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8.97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3BFFA9DA-3B7F-426F-8917-5696398D1339}" dt="2021-01-18T06:48:58.97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9.34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3BFFA9DA-3B7F-426F-8917-5696398D1339}" dt="2021-01-18T06:48:59.34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0.097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3BFFA9DA-3B7F-426F-8917-5696398D1339}" dt="2021-01-18T06:49:00.097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0.969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3BFFA9DA-3B7F-426F-8917-5696398D1339}" dt="2021-01-18T06:49:00.969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1.56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3BFFA9DA-3B7F-426F-8917-5696398D1339}" dt="2021-01-18T06:49:01.56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1.887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3BFFA9DA-3B7F-426F-8917-5696398D1339}" dt="2021-01-18T06:48:51.887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0.65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3BFFA9DA-3B7F-426F-8917-5696398D1339}" dt="2021-01-18T06:48:50.65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3.164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3BFFA9DA-3B7F-426F-8917-5696398D1339}" dt="2021-01-18T06:48:53.164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6.362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3BFFA9DA-3B7F-426F-8917-5696398D1339}" dt="2021-01-18T06:48:56.362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1.208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3BFFA9DA-3B7F-426F-8917-5696398D1339}" dt="2021-01-18T06:48:51.208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8.537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3BFFA9DA-3B7F-426F-8917-5696398D1339}" dt="2021-01-18T06:48:58.537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48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25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54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16.4.2024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16.4.2024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16.4.2024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16.4.2024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16.4.2024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16.4.2024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16.4.2024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16.4.2024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16.4.2024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16.4.2024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16.4.2024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16.4.2024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/>
              <a:t>16.4.2024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063261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16.4.2024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1163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16.4.2024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16.4.2024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16.4.2024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16.4.2024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16.4.2024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3" r:id="rId3"/>
    <p:sldLayoutId id="2147483692" r:id="rId4"/>
    <p:sldLayoutId id="2147483664" r:id="rId5"/>
    <p:sldLayoutId id="2147483679" r:id="rId6"/>
    <p:sldLayoutId id="2147483665" r:id="rId7"/>
    <p:sldLayoutId id="2147483681" r:id="rId8"/>
    <p:sldLayoutId id="2147483666" r:id="rId9"/>
    <p:sldLayoutId id="2147483682" r:id="rId10"/>
    <p:sldLayoutId id="2147483667" r:id="rId11"/>
    <p:sldLayoutId id="2147483683" r:id="rId12"/>
    <p:sldLayoutId id="2147483668" r:id="rId13"/>
    <p:sldLayoutId id="2147483684" r:id="rId14"/>
    <p:sldLayoutId id="2147483669" r:id="rId15"/>
    <p:sldLayoutId id="2147483685" r:id="rId16"/>
    <p:sldLayoutId id="2147483670" r:id="rId17"/>
    <p:sldLayoutId id="2147483686" r:id="rId18"/>
    <p:sldLayoutId id="2147483671" r:id="rId19"/>
    <p:sldLayoutId id="2147483687" r:id="rId20"/>
    <p:sldLayoutId id="2147483702" r:id="rId21"/>
    <p:sldLayoutId id="2147483704" r:id="rId22"/>
    <p:sldLayoutId id="2147483680" r:id="rId23"/>
    <p:sldLayoutId id="2147483674" r:id="rId24"/>
    <p:sldLayoutId id="2147483691" r:id="rId25"/>
    <p:sldLayoutId id="2147483700" r:id="rId26"/>
    <p:sldLayoutId id="2147483696" r:id="rId27"/>
    <p:sldLayoutId id="2147483673" r:id="rId28"/>
    <p:sldLayoutId id="2147483703" r:id="rId29"/>
    <p:sldLayoutId id="2147483707" r:id="rId30"/>
    <p:sldLayoutId id="2147483708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Tuotanto &amp; liikevaihto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4211480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2022: koneet 60 %, metallituotteet 26 %, kulkuneuvot 13 %.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8C9CF9F-6BD3-D1BD-7D57-CD6261BFD42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35070325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8C9CF9F-6BD3-D1BD-7D57-CD6261BFD4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248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2022: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49F7A13-0FF9-C04E-84CF-DCF5BBA8714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75186106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149F7A13-0FF9-C04E-84CF-DCF5BBA87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tuotannon määrä Suomessa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2022: koneet 60 %, metallituotteet 26 %, kulkuneuvot 13 %.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C185BFC-D138-45DF-069B-A30A74DA36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11709970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C185BFC-D138-45DF-069B-A30A74DA3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35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F17FEF8-91A2-C7BF-E786-4F79B7AEB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Liikevaihto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683A40-AC15-4E03-B95E-C0E15C70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02ECD-1797-E560-6E47-BAE083F0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CBEF-2865-4434-A020-1FAA7DCEF42D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DD07E8-4072-C825-F1EB-0DAE36A0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2393805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A2BA15F-8573-6E0A-0B55-76AEA0B24E9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1662673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A2BA15F-8573-6E0A-0B55-76AEA0B24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2022: kone- ja metallituoteteollisuus 37 %, elektroniikka- ja sähköteollisuus 20 %, tietotekniikka-ala 18 %, metallien jalostus 18 %,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913676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E950B51-C229-F230-2B0F-7F113F747CC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45516052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E950B51-C229-F230-2B0F-7F113F747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282026" y="303715"/>
            <a:ext cx="8471449" cy="715216"/>
          </a:xfrm>
        </p:spPr>
        <p:txBody>
          <a:bodyPr/>
          <a:lstStyle/>
          <a:p>
            <a:r>
              <a:rPr lang="fi-FI" dirty="0"/>
              <a:t>Teknologiateollisuuden liikevaihto Suomessa       kasvoi 4,1 % vuonna 2023 ja oli 104 miljardia euroa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165163"/>
          </a:xfrm>
        </p:spPr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 / Kansantalouden tilinpito, Teknologiateollisuus ry</a:t>
            </a:r>
          </a:p>
          <a:p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18DBFA1-D7C3-4569-8ED6-BE9718CF16EA}"/>
              </a:ext>
            </a:extLst>
          </p:cNvPr>
          <p:cNvSpPr/>
          <p:nvPr/>
        </p:nvSpPr>
        <p:spPr>
          <a:xfrm>
            <a:off x="6386428" y="3608566"/>
            <a:ext cx="1843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u="sng" dirty="0">
                <a:latin typeface="+mj-lt"/>
                <a:ea typeface="Arial Unicode MS"/>
              </a:rPr>
              <a:t>Liikevaihdon kasvu 2023, %: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Elektroniikka- ja sähköteollisuus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Kone- ja metallituoteteollisuus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Metallien jalostus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Suunnittelu- ja konsultointi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Tietotekniikka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94CAF28F-AD8E-E110-FE43-47DCB2433E1A}"/>
              </a:ext>
            </a:extLst>
          </p:cNvPr>
          <p:cNvSpPr/>
          <p:nvPr/>
        </p:nvSpPr>
        <p:spPr>
          <a:xfrm>
            <a:off x="8155062" y="3608566"/>
            <a:ext cx="714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endParaRPr lang="fi-FI" sz="800" dirty="0">
              <a:latin typeface="+mj-lt"/>
              <a:ea typeface="Arial Unicode MS"/>
            </a:endParaRP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-10,6 %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+1,7 %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-19,3 %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+3,7 %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+4 %</a:t>
            </a:r>
          </a:p>
        </p:txBody>
      </p:sp>
    </p:spTree>
    <p:extLst>
      <p:ext uri="{BB962C8B-B14F-4D97-AF65-F5344CB8AC3E}">
        <p14:creationId xmlns:p14="http://schemas.microsoft.com/office/powerpoint/2010/main" val="135957042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10950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2022: elektroniikkatuotteet 69 %, sähkökoneet ja laitteet  31 %.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9E972625-6F0D-A29B-2356-2E0A97940A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07961577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9E972625-6F0D-A29B-2356-2E0A97940A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281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2022: koneet 60 %, metallituotteet 26 %, kulkuneuvot 13 %.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C2C37AD-6C75-C602-2273-AFB78812930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0791974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C2C37AD-6C75-C602-2273-AFB788129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80936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2022: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64114318-D7AA-871D-8882-7F6BE8D553C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44667854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64114318-D7AA-871D-8882-7F6BE8D55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F17FEF8-91A2-C7BF-E786-4F79B7AEB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Tuotantomäärät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683A40-AC15-4E03-B95E-C0E15C70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02ECD-1797-E560-6E47-BAE083F0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CBEF-2865-4434-A020-1FAA7DCEF42D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DD07E8-4072-C825-F1EB-0DAE36A0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9548883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E300F2D-A138-0E78-DCAF-B7E8E1DAC6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01997200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E300F2D-A138-0E78-DCAF-B7E8E1DAC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75153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068C33D-8202-CE2A-8A7D-0D2A6A4F8C1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4183356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068C33D-8202-CE2A-8A7D-0D2A6A4F8C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58494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maailmalla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3" y="4727574"/>
            <a:ext cx="5218164" cy="165163"/>
          </a:xfrm>
        </p:spPr>
        <p:txBody>
          <a:bodyPr/>
          <a:lstStyle/>
          <a:p>
            <a:r>
              <a:rPr lang="fi-FI"/>
              <a:t>Kausipuhdistetut teollisuustuotannon volyymi-indeksit vuositasolla, Kiinan osalta käytetty jalostusarvoindeksiä.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7AF8591-9343-D955-193B-7691F31B36E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9438503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7AF8591-9343-D955-193B-7691F31B36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5453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Teollisuustuotanto EU-maissa, USA:ssa, Japanissa ja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E4E2058A-2B1F-6165-A8B5-984C4E8FB45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4540157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E4E2058A-2B1F-6165-A8B5-984C4E8FB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3880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Teollisuustuotanto maailmalla ja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85934F35-2182-49DC-93B7-5594C0C0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4D08EB9B-2770-4BEB-A904-4EAA27FA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A68C3267-43BA-4C25-BE69-B66E542BD3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2A5CEB6-634D-B2B9-9C43-CE6DFF15F48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5096150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7" name="Sisällön paikkamerkki 6">
                        <a:extLst>
                          <a:ext uri="{FF2B5EF4-FFF2-40B4-BE49-F238E27FC236}">
                            <a16:creationId xmlns:a16="http://schemas.microsoft.com/office/drawing/2014/main" id="{E2A5CEB6-634D-B2B9-9C43-CE6DFF15F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3803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EU-maissa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2EEA8A9-1CAB-7A89-BCE8-3401FCF0F88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30776171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E2EEA8A9-1CAB-7A89-BCE8-3401FCF0F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625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C44553-7917-D6C6-8751-A0530919E55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7136318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1C44553-7917-D6C6-8751-A0530919E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59613" cy="229437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2022: kone- ja metallituoteteollisuus 49 %, elektroniikka- ja sähköteollisuus 27 %, metallien jalostus 25 %.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2C5AA7A-9049-0AAA-4D1D-79CC7C80B2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6258183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2C5AA7A-9049-0AAA-4D1D-79CC7C80B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37109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16.4.2024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53363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2022: elektroniikkatuotteet 69 %, sähkökoneet ja laitteet  31 %.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E2F8472D-0DCF-FF51-07FA-7D996CC7D8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4599319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4" name="Sisällön paikkamerkki 13">
                        <a:extLst>
                          <a:ext uri="{FF2B5EF4-FFF2-40B4-BE49-F238E27FC236}">
                            <a16:creationId xmlns:a16="http://schemas.microsoft.com/office/drawing/2014/main" id="{E2F8472D-0DCF-FF51-07FA-7D996CC7D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7228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6FE66-2745-4BF4-8745-23799D309A22}">
  <ds:schemaRefs>
    <ds:schemaRef ds:uri="http://purl.org/dc/elements/1.1/"/>
    <ds:schemaRef ds:uri="b057f711-7d93-472c-a8f6-94be00805750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c296724d-1a81-4a23-b6dd-dca7fd62c6f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3E7C43-0FC9-4AFA-9D2D-C6D8216611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8477E-5C12-4232-968E-B33DDF319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499</Words>
  <Application>Microsoft Office PowerPoint</Application>
  <PresentationFormat>On-screen Show (16:9)</PresentationFormat>
  <Paragraphs>147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Voit kopioida tämän ja alkaa käyttää!</cp:keywords>
  <cp:lastModifiedBy>Emaus Katriina</cp:lastModifiedBy>
  <cp:revision>1</cp:revision>
  <cp:lastPrinted>2016-06-09T07:47:11Z</cp:lastPrinted>
  <dcterms:created xsi:type="dcterms:W3CDTF">2016-08-26T12:26:33Z</dcterms:created>
  <dcterms:modified xsi:type="dcterms:W3CDTF">2024-04-16T10:20:04Z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