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1118" r:id="rId6"/>
    <p:sldId id="1123" r:id="rId7"/>
    <p:sldId id="1067" r:id="rId8"/>
    <p:sldId id="1125" r:id="rId9"/>
    <p:sldId id="2076137432" r:id="rId10"/>
    <p:sldId id="1051" r:id="rId11"/>
    <p:sldId id="1065" r:id="rId12"/>
    <p:sldId id="1068" r:id="rId13"/>
    <p:sldId id="1049" r:id="rId14"/>
    <p:sldId id="1052" r:id="rId15"/>
    <p:sldId id="1053" r:id="rId16"/>
    <p:sldId id="1054" r:id="rId17"/>
    <p:sldId id="1055" r:id="rId18"/>
    <p:sldId id="276" r:id="rId19"/>
    <p:sldId id="285" r:id="rId20"/>
    <p:sldId id="1056" r:id="rId21"/>
    <p:sldId id="1057" r:id="rId22"/>
    <p:sldId id="1058" r:id="rId23"/>
    <p:sldId id="1059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2B541A-0005-4CB9-A3C6-60C0A7E2EB23}" v="2" dt="2021-02-04T09:41:56.301"/>
    <p1510:client id="{AFBA02F2-1047-4A69-B920-F2B483ACFEC0}" v="81" dt="2021-02-01T08:25:09.74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09" d="100"/>
          <a:sy n="109" d="100"/>
        </p:scale>
        <p:origin x="682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Yrityksessämme tuotannon hiljaisin aika on jo takana päin</c:v>
                </c:pt>
                <c:pt idx="1">
                  <c:v>Yrityksessämme tuotannon hiljaisin aika on tällä hetkellä</c:v>
                </c:pt>
                <c:pt idx="2">
                  <c:v>Yrityksessämme tuotannon hiljaisin aika on vasta edessä</c:v>
                </c:pt>
                <c:pt idx="3">
                  <c:v>Yrityksessämme ei ole ollut, eikä arvion mukaan ole tänä vuonna odotettavissa normaalista poikkeavaa "hiljaista aikaa"</c:v>
                </c:pt>
              </c:strCache>
            </c:strRef>
          </c:cat>
          <c:val>
            <c:numRef>
              <c:f>Taul1!$B$2:$B$5</c:f>
              <c:numCache>
                <c:formatCode>0.0\ %</c:formatCode>
                <c:ptCount val="4"/>
                <c:pt idx="0">
                  <c:v>0.20362903225806453</c:v>
                </c:pt>
                <c:pt idx="1">
                  <c:v>0.16129032258064516</c:v>
                </c:pt>
                <c:pt idx="2">
                  <c:v>0.45967741935483869</c:v>
                </c:pt>
                <c:pt idx="3">
                  <c:v>0.17540322580645162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E-4A15-BA5A-AFE960E0741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Yrityksessämme tuotannon hiljaisin aika on jo takana päin</c:v>
                </c:pt>
                <c:pt idx="1">
                  <c:v>Yrityksessämme tuotannon hiljaisin aika on tällä hetkellä</c:v>
                </c:pt>
                <c:pt idx="2">
                  <c:v>Yrityksessämme tuotannon hiljaisin aika on vasta edessä</c:v>
                </c:pt>
                <c:pt idx="3">
                  <c:v>Yrityksessämme ei ole ollut, eikä arvion mukaan ole tänä vuonna odotettavissa normaalista poikkeavaa "hiljaista aikaa"</c:v>
                </c:pt>
              </c:strCache>
            </c:strRef>
          </c:cat>
          <c:val>
            <c:numRef>
              <c:f>Taul1!$C$2:$C$5</c:f>
              <c:numCache>
                <c:formatCode>0.0\ %</c:formatCode>
                <c:ptCount val="4"/>
                <c:pt idx="0">
                  <c:v>0.21052631578947367</c:v>
                </c:pt>
                <c:pt idx="1">
                  <c:v>0.18045112781954886</c:v>
                </c:pt>
                <c:pt idx="2">
                  <c:v>0.40601503759398494</c:v>
                </c:pt>
                <c:pt idx="3">
                  <c:v>0.20300751879699247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4-4B8C-BD85-24999C251CA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Yrityksessämme tuotannon hiljaisin aika on jo takana päin</c:v>
                </c:pt>
                <c:pt idx="1">
                  <c:v>Yrityksessämme tuotannon hiljaisin aika on tällä hetkellä</c:v>
                </c:pt>
                <c:pt idx="2">
                  <c:v>Yrityksessämme tuotannon hiljaisin aika on vasta edessä</c:v>
                </c:pt>
                <c:pt idx="3">
                  <c:v>Yrityksessämme ei ole ollut, eikä arvion mukaan ole tänä vuonna odotettavissa normaalista poikkeavaa "hiljaista aikaa"</c:v>
                </c:pt>
              </c:strCache>
            </c:strRef>
          </c:cat>
          <c:val>
            <c:numRef>
              <c:f>Taul1!$D$2:$D$5</c:f>
              <c:numCache>
                <c:formatCode>0.0\ %</c:formatCode>
                <c:ptCount val="4"/>
                <c:pt idx="0">
                  <c:v>0.31548757170172081</c:v>
                </c:pt>
                <c:pt idx="1">
                  <c:v>0.24665391969407266</c:v>
                </c:pt>
                <c:pt idx="2">
                  <c:v>0.18164435946462715</c:v>
                </c:pt>
                <c:pt idx="3">
                  <c:v>0.25621414913957935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B-4A53-87C7-D11AAAA98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7157009654753805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3902.29</c:v>
                </c:pt>
                <c:pt idx="2">
                  <c:v>3251.05</c:v>
                </c:pt>
                <c:pt idx="3">
                  <c:v>3790.59</c:v>
                </c:pt>
                <c:pt idx="4">
                  <c:v>1866.15</c:v>
                </c:pt>
                <c:pt idx="5">
                  <c:v>1568.76</c:v>
                </c:pt>
                <c:pt idx="6">
                  <c:v>1458.91</c:v>
                </c:pt>
                <c:pt idx="7">
                  <c:v>1699.08</c:v>
                </c:pt>
                <c:pt idx="8">
                  <c:v>2114.48</c:v>
                </c:pt>
                <c:pt idx="9">
                  <c:v>1836.31</c:v>
                </c:pt>
                <c:pt idx="10">
                  <c:v>2251.31</c:v>
                </c:pt>
                <c:pt idx="11">
                  <c:v>2079.71</c:v>
                </c:pt>
                <c:pt idx="12">
                  <c:v>2792.76</c:v>
                </c:pt>
                <c:pt idx="13">
                  <c:v>2877.2</c:v>
                </c:pt>
                <c:pt idx="14">
                  <c:v>3695.55</c:v>
                </c:pt>
                <c:pt idx="15">
                  <c:v>2780.73</c:v>
                </c:pt>
                <c:pt idx="16">
                  <c:v>3294.06</c:v>
                </c:pt>
                <c:pt idx="17">
                  <c:v>3090.65</c:v>
                </c:pt>
                <c:pt idx="18">
                  <c:v>2932.43</c:v>
                </c:pt>
                <c:pt idx="19">
                  <c:v>2685.01</c:v>
                </c:pt>
                <c:pt idx="20">
                  <c:v>3378.06</c:v>
                </c:pt>
                <c:pt idx="21">
                  <c:v>2695.28</c:v>
                </c:pt>
                <c:pt idx="22">
                  <c:v>2885.2</c:v>
                </c:pt>
                <c:pt idx="23">
                  <c:v>2723.73</c:v>
                </c:pt>
                <c:pt idx="24">
                  <c:v>2691.25</c:v>
                </c:pt>
                <c:pt idx="25">
                  <c:v>3303.42</c:v>
                </c:pt>
                <c:pt idx="26">
                  <c:v>3540.12</c:v>
                </c:pt>
                <c:pt idx="27">
                  <c:v>4116.74</c:v>
                </c:pt>
                <c:pt idx="28">
                  <c:v>3322.4</c:v>
                </c:pt>
                <c:pt idx="29">
                  <c:v>3006.41</c:v>
                </c:pt>
                <c:pt idx="30">
                  <c:v>4838.75</c:v>
                </c:pt>
                <c:pt idx="31">
                  <c:v>3725.29</c:v>
                </c:pt>
                <c:pt idx="32">
                  <c:v>3352.72</c:v>
                </c:pt>
                <c:pt idx="33">
                  <c:v>2997.22</c:v>
                </c:pt>
                <c:pt idx="34">
                  <c:v>2765.46</c:v>
                </c:pt>
                <c:pt idx="35">
                  <c:v>2669.38</c:v>
                </c:pt>
                <c:pt idx="36">
                  <c:v>3543.26</c:v>
                </c:pt>
                <c:pt idx="37">
                  <c:v>3555.23</c:v>
                </c:pt>
                <c:pt idx="38">
                  <c:v>5354.96</c:v>
                </c:pt>
                <c:pt idx="39">
                  <c:v>3288.98</c:v>
                </c:pt>
                <c:pt idx="40">
                  <c:v>6493.07</c:v>
                </c:pt>
                <c:pt idx="41">
                  <c:v>4049.78</c:v>
                </c:pt>
                <c:pt idx="42">
                  <c:v>4149.72</c:v>
                </c:pt>
                <c:pt idx="43">
                  <c:v>4312.8999999999996</c:v>
                </c:pt>
                <c:pt idx="44">
                  <c:v>4840.34</c:v>
                </c:pt>
                <c:pt idx="45">
                  <c:v>4739.37</c:v>
                </c:pt>
                <c:pt idx="46">
                  <c:v>4240.18</c:v>
                </c:pt>
                <c:pt idx="47">
                  <c:v>4271.0200000000004</c:v>
                </c:pt>
                <c:pt idx="48">
                  <c:v>5063.0600000000004</c:v>
                </c:pt>
                <c:pt idx="49">
                  <c:v>3778.55</c:v>
                </c:pt>
                <c:pt idx="50">
                  <c:v>2810.17</c:v>
                </c:pt>
                <c:pt idx="51">
                  <c:v>3245.23</c:v>
                </c:pt>
                <c:pt idx="52">
                  <c:v>5563.79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3285.35</c:v>
                </c:pt>
                <c:pt idx="2">
                  <c:v>2618.87</c:v>
                </c:pt>
                <c:pt idx="3">
                  <c:v>3250.77</c:v>
                </c:pt>
                <c:pt idx="4">
                  <c:v>1415.04</c:v>
                </c:pt>
                <c:pt idx="5">
                  <c:v>1209.8900000000001</c:v>
                </c:pt>
                <c:pt idx="6">
                  <c:v>1090.3</c:v>
                </c:pt>
                <c:pt idx="7">
                  <c:v>1404.83</c:v>
                </c:pt>
                <c:pt idx="8">
                  <c:v>1696.21</c:v>
                </c:pt>
                <c:pt idx="9">
                  <c:v>1471.13</c:v>
                </c:pt>
                <c:pt idx="10">
                  <c:v>1807.59</c:v>
                </c:pt>
                <c:pt idx="11">
                  <c:v>1762.12</c:v>
                </c:pt>
                <c:pt idx="12">
                  <c:v>2089.38</c:v>
                </c:pt>
                <c:pt idx="13">
                  <c:v>2208.7399999999998</c:v>
                </c:pt>
                <c:pt idx="14">
                  <c:v>2994.4</c:v>
                </c:pt>
                <c:pt idx="15">
                  <c:v>2288.1</c:v>
                </c:pt>
                <c:pt idx="16">
                  <c:v>2668.19</c:v>
                </c:pt>
                <c:pt idx="17">
                  <c:v>2490.86</c:v>
                </c:pt>
                <c:pt idx="18">
                  <c:v>2345.09</c:v>
                </c:pt>
                <c:pt idx="19">
                  <c:v>2168.3000000000002</c:v>
                </c:pt>
                <c:pt idx="20">
                  <c:v>2815.44</c:v>
                </c:pt>
                <c:pt idx="21">
                  <c:v>2204.38</c:v>
                </c:pt>
                <c:pt idx="22">
                  <c:v>2249.62</c:v>
                </c:pt>
                <c:pt idx="23">
                  <c:v>2244.71</c:v>
                </c:pt>
                <c:pt idx="24">
                  <c:v>2161.2199999999998</c:v>
                </c:pt>
                <c:pt idx="25">
                  <c:v>2558.21</c:v>
                </c:pt>
                <c:pt idx="26">
                  <c:v>2729.42</c:v>
                </c:pt>
                <c:pt idx="27">
                  <c:v>3071.77</c:v>
                </c:pt>
                <c:pt idx="28">
                  <c:v>2649.09</c:v>
                </c:pt>
                <c:pt idx="29">
                  <c:v>2336.2199999999998</c:v>
                </c:pt>
                <c:pt idx="30">
                  <c:v>3925.77</c:v>
                </c:pt>
                <c:pt idx="31">
                  <c:v>3211.05</c:v>
                </c:pt>
                <c:pt idx="32">
                  <c:v>2598.8000000000002</c:v>
                </c:pt>
                <c:pt idx="33">
                  <c:v>2226.58</c:v>
                </c:pt>
                <c:pt idx="34">
                  <c:v>2082.2600000000002</c:v>
                </c:pt>
                <c:pt idx="35">
                  <c:v>2077.4499999999998</c:v>
                </c:pt>
                <c:pt idx="36">
                  <c:v>2626.55</c:v>
                </c:pt>
                <c:pt idx="37">
                  <c:v>2895.16</c:v>
                </c:pt>
                <c:pt idx="38">
                  <c:v>4667.4399999999996</c:v>
                </c:pt>
                <c:pt idx="39">
                  <c:v>2683.3</c:v>
                </c:pt>
                <c:pt idx="40">
                  <c:v>5406.38</c:v>
                </c:pt>
                <c:pt idx="41">
                  <c:v>3041.76</c:v>
                </c:pt>
                <c:pt idx="42">
                  <c:v>3414.18</c:v>
                </c:pt>
                <c:pt idx="43">
                  <c:v>3650.25</c:v>
                </c:pt>
                <c:pt idx="44">
                  <c:v>3912.98</c:v>
                </c:pt>
                <c:pt idx="45">
                  <c:v>3751.39</c:v>
                </c:pt>
                <c:pt idx="46">
                  <c:v>3255.92</c:v>
                </c:pt>
                <c:pt idx="47">
                  <c:v>3007.8</c:v>
                </c:pt>
                <c:pt idx="48">
                  <c:v>4270.99</c:v>
                </c:pt>
                <c:pt idx="49">
                  <c:v>3046.37</c:v>
                </c:pt>
                <c:pt idx="50">
                  <c:v>2082.91</c:v>
                </c:pt>
                <c:pt idx="51">
                  <c:v>2535.96</c:v>
                </c:pt>
                <c:pt idx="52">
                  <c:v>3537.64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616.94000000000005</c:v>
                </c:pt>
                <c:pt idx="2">
                  <c:v>632.17999999999995</c:v>
                </c:pt>
                <c:pt idx="3">
                  <c:v>539.83000000000004</c:v>
                </c:pt>
                <c:pt idx="4">
                  <c:v>451.11</c:v>
                </c:pt>
                <c:pt idx="5">
                  <c:v>358.88</c:v>
                </c:pt>
                <c:pt idx="6">
                  <c:v>368.61</c:v>
                </c:pt>
                <c:pt idx="7">
                  <c:v>294.25</c:v>
                </c:pt>
                <c:pt idx="8">
                  <c:v>418.27</c:v>
                </c:pt>
                <c:pt idx="9">
                  <c:v>365.17</c:v>
                </c:pt>
                <c:pt idx="10">
                  <c:v>443.72</c:v>
                </c:pt>
                <c:pt idx="11">
                  <c:v>317.58999999999997</c:v>
                </c:pt>
                <c:pt idx="12">
                  <c:v>703.38</c:v>
                </c:pt>
                <c:pt idx="13">
                  <c:v>668.46</c:v>
                </c:pt>
                <c:pt idx="14">
                  <c:v>701.15</c:v>
                </c:pt>
                <c:pt idx="15">
                  <c:v>492.63</c:v>
                </c:pt>
                <c:pt idx="16">
                  <c:v>625.87</c:v>
                </c:pt>
                <c:pt idx="17">
                  <c:v>599.79</c:v>
                </c:pt>
                <c:pt idx="18">
                  <c:v>587.34</c:v>
                </c:pt>
                <c:pt idx="19">
                  <c:v>516.71</c:v>
                </c:pt>
                <c:pt idx="20">
                  <c:v>562.63</c:v>
                </c:pt>
                <c:pt idx="21">
                  <c:v>490.9</c:v>
                </c:pt>
                <c:pt idx="22">
                  <c:v>635.58000000000004</c:v>
                </c:pt>
                <c:pt idx="23">
                  <c:v>479.03</c:v>
                </c:pt>
                <c:pt idx="24">
                  <c:v>530.02</c:v>
                </c:pt>
                <c:pt idx="25">
                  <c:v>745.21</c:v>
                </c:pt>
                <c:pt idx="26">
                  <c:v>810.7</c:v>
                </c:pt>
                <c:pt idx="27">
                  <c:v>1044.97</c:v>
                </c:pt>
                <c:pt idx="28">
                  <c:v>673.31</c:v>
                </c:pt>
                <c:pt idx="29">
                  <c:v>670.18</c:v>
                </c:pt>
                <c:pt idx="30">
                  <c:v>912.98</c:v>
                </c:pt>
                <c:pt idx="31">
                  <c:v>514.25</c:v>
                </c:pt>
                <c:pt idx="32">
                  <c:v>753.91</c:v>
                </c:pt>
                <c:pt idx="33">
                  <c:v>770.64</c:v>
                </c:pt>
                <c:pt idx="34">
                  <c:v>683.2</c:v>
                </c:pt>
                <c:pt idx="35">
                  <c:v>591.94000000000005</c:v>
                </c:pt>
                <c:pt idx="36">
                  <c:v>916.71</c:v>
                </c:pt>
                <c:pt idx="37">
                  <c:v>660.07</c:v>
                </c:pt>
                <c:pt idx="38">
                  <c:v>687.52</c:v>
                </c:pt>
                <c:pt idx="39">
                  <c:v>605.67999999999995</c:v>
                </c:pt>
                <c:pt idx="40">
                  <c:v>1086.7</c:v>
                </c:pt>
                <c:pt idx="41">
                  <c:v>1008.02</c:v>
                </c:pt>
                <c:pt idx="42">
                  <c:v>735.54</c:v>
                </c:pt>
                <c:pt idx="43">
                  <c:v>662.65</c:v>
                </c:pt>
                <c:pt idx="44">
                  <c:v>927.36</c:v>
                </c:pt>
                <c:pt idx="45">
                  <c:v>987.98</c:v>
                </c:pt>
                <c:pt idx="46">
                  <c:v>984.27</c:v>
                </c:pt>
                <c:pt idx="47">
                  <c:v>1263.22</c:v>
                </c:pt>
                <c:pt idx="48">
                  <c:v>792.07</c:v>
                </c:pt>
                <c:pt idx="49">
                  <c:v>732.18</c:v>
                </c:pt>
                <c:pt idx="50">
                  <c:v>727.26</c:v>
                </c:pt>
                <c:pt idx="51">
                  <c:v>709.27</c:v>
                </c:pt>
                <c:pt idx="52">
                  <c:v>2026.15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72929419499834"/>
          <c:y val="0.19757124334097242"/>
          <c:w val="0.13127070580500164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29762479148759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1876.8</c:v>
                </c:pt>
                <c:pt idx="1">
                  <c:v>1750.7</c:v>
                </c:pt>
                <c:pt idx="2">
                  <c:v>1644.6</c:v>
                </c:pt>
                <c:pt idx="3">
                  <c:v>1629.7</c:v>
                </c:pt>
                <c:pt idx="4">
                  <c:v>1421.1</c:v>
                </c:pt>
                <c:pt idx="5">
                  <c:v>1346.2</c:v>
                </c:pt>
                <c:pt idx="6">
                  <c:v>1169.5999999999999</c:v>
                </c:pt>
                <c:pt idx="7">
                  <c:v>1127.0999999999999</c:v>
                </c:pt>
                <c:pt idx="8">
                  <c:v>1108.0999999999999</c:v>
                </c:pt>
                <c:pt idx="9">
                  <c:v>1071.9000000000001</c:v>
                </c:pt>
                <c:pt idx="10">
                  <c:v>1155</c:v>
                </c:pt>
                <c:pt idx="11">
                  <c:v>1001.4</c:v>
                </c:pt>
                <c:pt idx="12">
                  <c:v>1304.5</c:v>
                </c:pt>
                <c:pt idx="13">
                  <c:v>1626.6</c:v>
                </c:pt>
                <c:pt idx="14">
                  <c:v>1799.2</c:v>
                </c:pt>
                <c:pt idx="15">
                  <c:v>1746.4</c:v>
                </c:pt>
                <c:pt idx="16">
                  <c:v>1646.3</c:v>
                </c:pt>
                <c:pt idx="17">
                  <c:v>1704.6</c:v>
                </c:pt>
                <c:pt idx="18">
                  <c:v>1939.4</c:v>
                </c:pt>
                <c:pt idx="19">
                  <c:v>1571.3</c:v>
                </c:pt>
                <c:pt idx="20">
                  <c:v>1586.9</c:v>
                </c:pt>
                <c:pt idx="21">
                  <c:v>1367.8</c:v>
                </c:pt>
                <c:pt idx="22">
                  <c:v>1471.2</c:v>
                </c:pt>
                <c:pt idx="23">
                  <c:v>1485.1</c:v>
                </c:pt>
                <c:pt idx="24">
                  <c:v>1315.1</c:v>
                </c:pt>
                <c:pt idx="25">
                  <c:v>1505.3</c:v>
                </c:pt>
                <c:pt idx="26">
                  <c:v>1574</c:v>
                </c:pt>
                <c:pt idx="27">
                  <c:v>1990</c:v>
                </c:pt>
                <c:pt idx="28">
                  <c:v>2061.3000000000002</c:v>
                </c:pt>
                <c:pt idx="29">
                  <c:v>2159.1</c:v>
                </c:pt>
                <c:pt idx="30">
                  <c:v>2270.3000000000002</c:v>
                </c:pt>
                <c:pt idx="31">
                  <c:v>2072.6999999999998</c:v>
                </c:pt>
                <c:pt idx="32">
                  <c:v>2100.5</c:v>
                </c:pt>
                <c:pt idx="33">
                  <c:v>2228.1</c:v>
                </c:pt>
                <c:pt idx="34">
                  <c:v>2137</c:v>
                </c:pt>
                <c:pt idx="35">
                  <c:v>1870.7</c:v>
                </c:pt>
                <c:pt idx="36">
                  <c:v>1961.9</c:v>
                </c:pt>
                <c:pt idx="37">
                  <c:v>1953.6</c:v>
                </c:pt>
                <c:pt idx="38">
                  <c:v>1956.6</c:v>
                </c:pt>
                <c:pt idx="39">
                  <c:v>1768</c:v>
                </c:pt>
                <c:pt idx="40">
                  <c:v>1973.9</c:v>
                </c:pt>
                <c:pt idx="41">
                  <c:v>2344.8000000000002</c:v>
                </c:pt>
                <c:pt idx="42">
                  <c:v>2190</c:v>
                </c:pt>
                <c:pt idx="43">
                  <c:v>2164.3000000000002</c:v>
                </c:pt>
                <c:pt idx="44">
                  <c:v>2220</c:v>
                </c:pt>
                <c:pt idx="45">
                  <c:v>2399.6999999999998</c:v>
                </c:pt>
                <c:pt idx="46">
                  <c:v>2497</c:v>
                </c:pt>
                <c:pt idx="47">
                  <c:v>2969.4</c:v>
                </c:pt>
                <c:pt idx="48">
                  <c:v>2873.8</c:v>
                </c:pt>
                <c:pt idx="49">
                  <c:v>2862</c:v>
                </c:pt>
                <c:pt idx="50">
                  <c:v>2779.2</c:v>
                </c:pt>
                <c:pt idx="51">
                  <c:v>2703.6</c:v>
                </c:pt>
                <c:pt idx="52">
                  <c:v>3439.5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10136.700000000001</c:v>
                </c:pt>
                <c:pt idx="1">
                  <c:v>10821.8</c:v>
                </c:pt>
                <c:pt idx="2">
                  <c:v>10590.3</c:v>
                </c:pt>
                <c:pt idx="3">
                  <c:v>11502.9</c:v>
                </c:pt>
                <c:pt idx="4">
                  <c:v>10182.799999999999</c:v>
                </c:pt>
                <c:pt idx="5">
                  <c:v>9116.4</c:v>
                </c:pt>
                <c:pt idx="6">
                  <c:v>7949.8</c:v>
                </c:pt>
                <c:pt idx="7">
                  <c:v>7720.3</c:v>
                </c:pt>
                <c:pt idx="8">
                  <c:v>6526</c:v>
                </c:pt>
                <c:pt idx="9">
                  <c:v>6278.9</c:v>
                </c:pt>
                <c:pt idx="10">
                  <c:v>6286.7</c:v>
                </c:pt>
                <c:pt idx="11">
                  <c:v>6227.2</c:v>
                </c:pt>
                <c:pt idx="12">
                  <c:v>5260.2</c:v>
                </c:pt>
                <c:pt idx="13">
                  <c:v>5256.5</c:v>
                </c:pt>
                <c:pt idx="14">
                  <c:v>5918.9</c:v>
                </c:pt>
                <c:pt idx="15">
                  <c:v>6227</c:v>
                </c:pt>
                <c:pt idx="16">
                  <c:v>6321.9</c:v>
                </c:pt>
                <c:pt idx="17">
                  <c:v>6395.4</c:v>
                </c:pt>
                <c:pt idx="18">
                  <c:v>6082.6</c:v>
                </c:pt>
                <c:pt idx="19">
                  <c:v>5808.1</c:v>
                </c:pt>
                <c:pt idx="20">
                  <c:v>6149</c:v>
                </c:pt>
                <c:pt idx="21">
                  <c:v>6390.5</c:v>
                </c:pt>
                <c:pt idx="22">
                  <c:v>6148.2</c:v>
                </c:pt>
                <c:pt idx="23">
                  <c:v>6195.2</c:v>
                </c:pt>
                <c:pt idx="24">
                  <c:v>5626.4</c:v>
                </c:pt>
                <c:pt idx="25">
                  <c:v>6090.3</c:v>
                </c:pt>
                <c:pt idx="26">
                  <c:v>6089</c:v>
                </c:pt>
                <c:pt idx="27">
                  <c:v>6744.5</c:v>
                </c:pt>
                <c:pt idx="28">
                  <c:v>6826.4</c:v>
                </c:pt>
                <c:pt idx="29">
                  <c:v>7049.1</c:v>
                </c:pt>
                <c:pt idx="30">
                  <c:v>8061.5</c:v>
                </c:pt>
                <c:pt idx="31">
                  <c:v>9076.1</c:v>
                </c:pt>
                <c:pt idx="32">
                  <c:v>9184.1</c:v>
                </c:pt>
                <c:pt idx="33">
                  <c:v>9361.9</c:v>
                </c:pt>
                <c:pt idx="34">
                  <c:v>8480.5</c:v>
                </c:pt>
                <c:pt idx="35">
                  <c:v>8830</c:v>
                </c:pt>
                <c:pt idx="36">
                  <c:v>8810</c:v>
                </c:pt>
                <c:pt idx="37">
                  <c:v>9386.7999999999993</c:v>
                </c:pt>
                <c:pt idx="38">
                  <c:v>11068.4</c:v>
                </c:pt>
                <c:pt idx="39">
                  <c:v>11302.7</c:v>
                </c:pt>
                <c:pt idx="40">
                  <c:v>13341.3</c:v>
                </c:pt>
                <c:pt idx="41">
                  <c:v>13551</c:v>
                </c:pt>
                <c:pt idx="42">
                  <c:v>13220.8</c:v>
                </c:pt>
                <c:pt idx="43">
                  <c:v>14371.2</c:v>
                </c:pt>
                <c:pt idx="44">
                  <c:v>14839.6</c:v>
                </c:pt>
                <c:pt idx="45">
                  <c:v>15565.3</c:v>
                </c:pt>
                <c:pt idx="46">
                  <c:v>15459.7</c:v>
                </c:pt>
                <c:pt idx="47">
                  <c:v>14664.5</c:v>
                </c:pt>
                <c:pt idx="48">
                  <c:v>14867.7</c:v>
                </c:pt>
                <c:pt idx="49">
                  <c:v>14707.9</c:v>
                </c:pt>
                <c:pt idx="50">
                  <c:v>14290.3</c:v>
                </c:pt>
                <c:pt idx="51">
                  <c:v>14021.2</c:v>
                </c:pt>
                <c:pt idx="52">
                  <c:v>13698.8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08935235064211"/>
          <c:y val="0.2495533379956586"/>
          <c:w val="0.1169055467615903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726760034678E-2"/>
          <c:y val="4.0749431293150853E-2"/>
          <c:w val="0.7856401292386289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112.62</c:v>
                </c:pt>
                <c:pt idx="2">
                  <c:v>102.53</c:v>
                </c:pt>
                <c:pt idx="3">
                  <c:v>92.44</c:v>
                </c:pt>
                <c:pt idx="4">
                  <c:v>88.06</c:v>
                </c:pt>
                <c:pt idx="5">
                  <c:v>83.68</c:v>
                </c:pt>
                <c:pt idx="6">
                  <c:v>77.599999999999994</c:v>
                </c:pt>
                <c:pt idx="7">
                  <c:v>71.510000000000005</c:v>
                </c:pt>
                <c:pt idx="8">
                  <c:v>73.58</c:v>
                </c:pt>
                <c:pt idx="9">
                  <c:v>75.650000000000006</c:v>
                </c:pt>
                <c:pt idx="10">
                  <c:v>77.95</c:v>
                </c:pt>
                <c:pt idx="11">
                  <c:v>80.25</c:v>
                </c:pt>
                <c:pt idx="12">
                  <c:v>101.71</c:v>
                </c:pt>
                <c:pt idx="13">
                  <c:v>124.79</c:v>
                </c:pt>
                <c:pt idx="14">
                  <c:v>105.84</c:v>
                </c:pt>
                <c:pt idx="15">
                  <c:v>105.6</c:v>
                </c:pt>
                <c:pt idx="16">
                  <c:v>134.01</c:v>
                </c:pt>
                <c:pt idx="17">
                  <c:v>140.01</c:v>
                </c:pt>
                <c:pt idx="18">
                  <c:v>174.45</c:v>
                </c:pt>
                <c:pt idx="19">
                  <c:v>103.41</c:v>
                </c:pt>
                <c:pt idx="20">
                  <c:v>113.35</c:v>
                </c:pt>
                <c:pt idx="21">
                  <c:v>130.84</c:v>
                </c:pt>
                <c:pt idx="22">
                  <c:v>118</c:v>
                </c:pt>
                <c:pt idx="23">
                  <c:v>107.38</c:v>
                </c:pt>
                <c:pt idx="24">
                  <c:v>136.25</c:v>
                </c:pt>
                <c:pt idx="25">
                  <c:v>138.33000000000001</c:v>
                </c:pt>
                <c:pt idx="26">
                  <c:v>138.87</c:v>
                </c:pt>
                <c:pt idx="27">
                  <c:v>103.75</c:v>
                </c:pt>
                <c:pt idx="28">
                  <c:v>164.33</c:v>
                </c:pt>
                <c:pt idx="29">
                  <c:v>138.19</c:v>
                </c:pt>
                <c:pt idx="30">
                  <c:v>159.35</c:v>
                </c:pt>
                <c:pt idx="31">
                  <c:v>110.29</c:v>
                </c:pt>
                <c:pt idx="32">
                  <c:v>140.54</c:v>
                </c:pt>
                <c:pt idx="33">
                  <c:v>156.84</c:v>
                </c:pt>
                <c:pt idx="34">
                  <c:v>147.85</c:v>
                </c:pt>
                <c:pt idx="35">
                  <c:v>192.81</c:v>
                </c:pt>
                <c:pt idx="36">
                  <c:v>157.55000000000001</c:v>
                </c:pt>
                <c:pt idx="37">
                  <c:v>170.16</c:v>
                </c:pt>
                <c:pt idx="38">
                  <c:v>153.1</c:v>
                </c:pt>
                <c:pt idx="39">
                  <c:v>128.51</c:v>
                </c:pt>
                <c:pt idx="40">
                  <c:v>178.08</c:v>
                </c:pt>
                <c:pt idx="41">
                  <c:v>254.44</c:v>
                </c:pt>
                <c:pt idx="42">
                  <c:v>215.4</c:v>
                </c:pt>
                <c:pt idx="43">
                  <c:v>193.74</c:v>
                </c:pt>
                <c:pt idx="44">
                  <c:v>247.95</c:v>
                </c:pt>
                <c:pt idx="45">
                  <c:v>244.8</c:v>
                </c:pt>
                <c:pt idx="46">
                  <c:v>221.4</c:v>
                </c:pt>
                <c:pt idx="47">
                  <c:v>214.17</c:v>
                </c:pt>
                <c:pt idx="48">
                  <c:v>272.89</c:v>
                </c:pt>
                <c:pt idx="49">
                  <c:v>310.5</c:v>
                </c:pt>
                <c:pt idx="50">
                  <c:v>251.55</c:v>
                </c:pt>
                <c:pt idx="51">
                  <c:v>200.89</c:v>
                </c:pt>
                <c:pt idx="52">
                  <c:v>263.63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51.86</c:v>
                </c:pt>
                <c:pt idx="2">
                  <c:v>43.72</c:v>
                </c:pt>
                <c:pt idx="3">
                  <c:v>35.590000000000003</c:v>
                </c:pt>
                <c:pt idx="4">
                  <c:v>34.32</c:v>
                </c:pt>
                <c:pt idx="5">
                  <c:v>33.049999999999997</c:v>
                </c:pt>
                <c:pt idx="6">
                  <c:v>30.64</c:v>
                </c:pt>
                <c:pt idx="7">
                  <c:v>28.23</c:v>
                </c:pt>
                <c:pt idx="8">
                  <c:v>27.91</c:v>
                </c:pt>
                <c:pt idx="9">
                  <c:v>27.6</c:v>
                </c:pt>
                <c:pt idx="10">
                  <c:v>28.83</c:v>
                </c:pt>
                <c:pt idx="11">
                  <c:v>30.06</c:v>
                </c:pt>
                <c:pt idx="12">
                  <c:v>19.64</c:v>
                </c:pt>
                <c:pt idx="13">
                  <c:v>35.85</c:v>
                </c:pt>
                <c:pt idx="14">
                  <c:v>30.92</c:v>
                </c:pt>
                <c:pt idx="15">
                  <c:v>21.6</c:v>
                </c:pt>
                <c:pt idx="16">
                  <c:v>29.18</c:v>
                </c:pt>
                <c:pt idx="17">
                  <c:v>36.51</c:v>
                </c:pt>
                <c:pt idx="18">
                  <c:v>69.430000000000007</c:v>
                </c:pt>
                <c:pt idx="19">
                  <c:v>28.94</c:v>
                </c:pt>
                <c:pt idx="20">
                  <c:v>25.97</c:v>
                </c:pt>
                <c:pt idx="21">
                  <c:v>34.799999999999997</c:v>
                </c:pt>
                <c:pt idx="22">
                  <c:v>33.71</c:v>
                </c:pt>
                <c:pt idx="23">
                  <c:v>26.12</c:v>
                </c:pt>
                <c:pt idx="24">
                  <c:v>33.880000000000003</c:v>
                </c:pt>
                <c:pt idx="25">
                  <c:v>32.840000000000003</c:v>
                </c:pt>
                <c:pt idx="26">
                  <c:v>42.45</c:v>
                </c:pt>
                <c:pt idx="27">
                  <c:v>28.42</c:v>
                </c:pt>
                <c:pt idx="28">
                  <c:v>39.65</c:v>
                </c:pt>
                <c:pt idx="29">
                  <c:v>28.57</c:v>
                </c:pt>
                <c:pt idx="30">
                  <c:v>39.31</c:v>
                </c:pt>
                <c:pt idx="31">
                  <c:v>20.72</c:v>
                </c:pt>
                <c:pt idx="32">
                  <c:v>31.67</c:v>
                </c:pt>
                <c:pt idx="33">
                  <c:v>37.93</c:v>
                </c:pt>
                <c:pt idx="34">
                  <c:v>28.5</c:v>
                </c:pt>
                <c:pt idx="35">
                  <c:v>91.77</c:v>
                </c:pt>
                <c:pt idx="36">
                  <c:v>34.630000000000003</c:v>
                </c:pt>
                <c:pt idx="37">
                  <c:v>38</c:v>
                </c:pt>
                <c:pt idx="38">
                  <c:v>20.03</c:v>
                </c:pt>
                <c:pt idx="39">
                  <c:v>18.440000000000001</c:v>
                </c:pt>
                <c:pt idx="40">
                  <c:v>21.38</c:v>
                </c:pt>
                <c:pt idx="41">
                  <c:v>39.67</c:v>
                </c:pt>
                <c:pt idx="42">
                  <c:v>21.93</c:v>
                </c:pt>
                <c:pt idx="43">
                  <c:v>38.06</c:v>
                </c:pt>
                <c:pt idx="44">
                  <c:v>40.53</c:v>
                </c:pt>
                <c:pt idx="45">
                  <c:v>39.04</c:v>
                </c:pt>
                <c:pt idx="46">
                  <c:v>33.07</c:v>
                </c:pt>
                <c:pt idx="47">
                  <c:v>48.83</c:v>
                </c:pt>
                <c:pt idx="48">
                  <c:v>57.3</c:v>
                </c:pt>
                <c:pt idx="49">
                  <c:v>81.790000000000006</c:v>
                </c:pt>
                <c:pt idx="50">
                  <c:v>30.85</c:v>
                </c:pt>
                <c:pt idx="51">
                  <c:v>25.52</c:v>
                </c:pt>
                <c:pt idx="52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60.76</c:v>
                </c:pt>
                <c:pt idx="2">
                  <c:v>58.81</c:v>
                </c:pt>
                <c:pt idx="3">
                  <c:v>56.85</c:v>
                </c:pt>
                <c:pt idx="4">
                  <c:v>53.74</c:v>
                </c:pt>
                <c:pt idx="5">
                  <c:v>50.63</c:v>
                </c:pt>
                <c:pt idx="6">
                  <c:v>46.96</c:v>
                </c:pt>
                <c:pt idx="7">
                  <c:v>43.29</c:v>
                </c:pt>
                <c:pt idx="8">
                  <c:v>45.67</c:v>
                </c:pt>
                <c:pt idx="9">
                  <c:v>48.06</c:v>
                </c:pt>
                <c:pt idx="10">
                  <c:v>49.13</c:v>
                </c:pt>
                <c:pt idx="11">
                  <c:v>50.2</c:v>
                </c:pt>
                <c:pt idx="12">
                  <c:v>82.07</c:v>
                </c:pt>
                <c:pt idx="13">
                  <c:v>88.94</c:v>
                </c:pt>
                <c:pt idx="14">
                  <c:v>74.92</c:v>
                </c:pt>
                <c:pt idx="15">
                  <c:v>84</c:v>
                </c:pt>
                <c:pt idx="16">
                  <c:v>104.84</c:v>
                </c:pt>
                <c:pt idx="17">
                  <c:v>103.5</c:v>
                </c:pt>
                <c:pt idx="18">
                  <c:v>105.03</c:v>
                </c:pt>
                <c:pt idx="19">
                  <c:v>74.459999999999994</c:v>
                </c:pt>
                <c:pt idx="20">
                  <c:v>87.38</c:v>
                </c:pt>
                <c:pt idx="21">
                  <c:v>96.04</c:v>
                </c:pt>
                <c:pt idx="22">
                  <c:v>84.29</c:v>
                </c:pt>
                <c:pt idx="23">
                  <c:v>81.25</c:v>
                </c:pt>
                <c:pt idx="24">
                  <c:v>102.37</c:v>
                </c:pt>
                <c:pt idx="25">
                  <c:v>105.49</c:v>
                </c:pt>
                <c:pt idx="26">
                  <c:v>96.42</c:v>
                </c:pt>
                <c:pt idx="27">
                  <c:v>75.33</c:v>
                </c:pt>
                <c:pt idx="28">
                  <c:v>124.68</c:v>
                </c:pt>
                <c:pt idx="29">
                  <c:v>109.61</c:v>
                </c:pt>
                <c:pt idx="30">
                  <c:v>120.04</c:v>
                </c:pt>
                <c:pt idx="31">
                  <c:v>89.57</c:v>
                </c:pt>
                <c:pt idx="32">
                  <c:v>108.87</c:v>
                </c:pt>
                <c:pt idx="33">
                  <c:v>118.9</c:v>
                </c:pt>
                <c:pt idx="34">
                  <c:v>119.36</c:v>
                </c:pt>
                <c:pt idx="35">
                  <c:v>101.04</c:v>
                </c:pt>
                <c:pt idx="36">
                  <c:v>122.92</c:v>
                </c:pt>
                <c:pt idx="37">
                  <c:v>132.16</c:v>
                </c:pt>
                <c:pt idx="38">
                  <c:v>133.08000000000001</c:v>
                </c:pt>
                <c:pt idx="39">
                  <c:v>110.07</c:v>
                </c:pt>
                <c:pt idx="40">
                  <c:v>156.69999999999999</c:v>
                </c:pt>
                <c:pt idx="41">
                  <c:v>214.78</c:v>
                </c:pt>
                <c:pt idx="42">
                  <c:v>193.47</c:v>
                </c:pt>
                <c:pt idx="43">
                  <c:v>155.68</c:v>
                </c:pt>
                <c:pt idx="44">
                  <c:v>207.42</c:v>
                </c:pt>
                <c:pt idx="45">
                  <c:v>205.76</c:v>
                </c:pt>
                <c:pt idx="46">
                  <c:v>188.33</c:v>
                </c:pt>
                <c:pt idx="47">
                  <c:v>165.34</c:v>
                </c:pt>
                <c:pt idx="48">
                  <c:v>215.6</c:v>
                </c:pt>
                <c:pt idx="49">
                  <c:v>228.71</c:v>
                </c:pt>
                <c:pt idx="50">
                  <c:v>220.7</c:v>
                </c:pt>
                <c:pt idx="51">
                  <c:v>175.37</c:v>
                </c:pt>
                <c:pt idx="52">
                  <c:v>232.53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96476568364709"/>
          <c:y val="0.19757124334097242"/>
          <c:w val="0.15203523431635288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43495807092808E-2"/>
          <c:y val="2.9418823439059976E-2"/>
          <c:w val="0.80846908932025274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160.80000000000001</c:v>
                </c:pt>
                <c:pt idx="1">
                  <c:v>167.4</c:v>
                </c:pt>
                <c:pt idx="2">
                  <c:v>170.3</c:v>
                </c:pt>
                <c:pt idx="3">
                  <c:v>173.2</c:v>
                </c:pt>
                <c:pt idx="4">
                  <c:v>162.69999999999999</c:v>
                </c:pt>
                <c:pt idx="5">
                  <c:v>152.1</c:v>
                </c:pt>
                <c:pt idx="6">
                  <c:v>151.69999999999999</c:v>
                </c:pt>
                <c:pt idx="7">
                  <c:v>151.30000000000001</c:v>
                </c:pt>
                <c:pt idx="8">
                  <c:v>150.6</c:v>
                </c:pt>
                <c:pt idx="9">
                  <c:v>149.80000000000001</c:v>
                </c:pt>
                <c:pt idx="10">
                  <c:v>149.6</c:v>
                </c:pt>
                <c:pt idx="11">
                  <c:v>149.4</c:v>
                </c:pt>
                <c:pt idx="12">
                  <c:v>166</c:v>
                </c:pt>
                <c:pt idx="13">
                  <c:v>182.5</c:v>
                </c:pt>
                <c:pt idx="14">
                  <c:v>190.7</c:v>
                </c:pt>
                <c:pt idx="15">
                  <c:v>198.5</c:v>
                </c:pt>
                <c:pt idx="16">
                  <c:v>188.4</c:v>
                </c:pt>
                <c:pt idx="17">
                  <c:v>202.1</c:v>
                </c:pt>
                <c:pt idx="18">
                  <c:v>236.4</c:v>
                </c:pt>
                <c:pt idx="19">
                  <c:v>197.6</c:v>
                </c:pt>
                <c:pt idx="20">
                  <c:v>196.6</c:v>
                </c:pt>
                <c:pt idx="21">
                  <c:v>227.7</c:v>
                </c:pt>
                <c:pt idx="22">
                  <c:v>247.5</c:v>
                </c:pt>
                <c:pt idx="23">
                  <c:v>240.5</c:v>
                </c:pt>
                <c:pt idx="24">
                  <c:v>244.8</c:v>
                </c:pt>
                <c:pt idx="25">
                  <c:v>266.7</c:v>
                </c:pt>
                <c:pt idx="26">
                  <c:v>283.89999999999998</c:v>
                </c:pt>
                <c:pt idx="27">
                  <c:v>273.3</c:v>
                </c:pt>
                <c:pt idx="28">
                  <c:v>295.5</c:v>
                </c:pt>
                <c:pt idx="29">
                  <c:v>306.2</c:v>
                </c:pt>
                <c:pt idx="30">
                  <c:v>335.9</c:v>
                </c:pt>
                <c:pt idx="31">
                  <c:v>344.3</c:v>
                </c:pt>
                <c:pt idx="32">
                  <c:v>359.1</c:v>
                </c:pt>
                <c:pt idx="33">
                  <c:v>380.7</c:v>
                </c:pt>
                <c:pt idx="34">
                  <c:v>374.5</c:v>
                </c:pt>
                <c:pt idx="35">
                  <c:v>370.9</c:v>
                </c:pt>
                <c:pt idx="36">
                  <c:v>374.1</c:v>
                </c:pt>
                <c:pt idx="37">
                  <c:v>383.2</c:v>
                </c:pt>
                <c:pt idx="38">
                  <c:v>389</c:v>
                </c:pt>
                <c:pt idx="39">
                  <c:v>394</c:v>
                </c:pt>
                <c:pt idx="40">
                  <c:v>443.8</c:v>
                </c:pt>
                <c:pt idx="41">
                  <c:v>536.79999999999995</c:v>
                </c:pt>
                <c:pt idx="42">
                  <c:v>518.79999999999995</c:v>
                </c:pt>
                <c:pt idx="43">
                  <c:v>595</c:v>
                </c:pt>
                <c:pt idx="44">
                  <c:v>576</c:v>
                </c:pt>
                <c:pt idx="45">
                  <c:v>600</c:v>
                </c:pt>
                <c:pt idx="46">
                  <c:v>561.4</c:v>
                </c:pt>
                <c:pt idx="47">
                  <c:v>552</c:v>
                </c:pt>
                <c:pt idx="48">
                  <c:v>576.1</c:v>
                </c:pt>
                <c:pt idx="49">
                  <c:v>599.4</c:v>
                </c:pt>
                <c:pt idx="50">
                  <c:v>625.9</c:v>
                </c:pt>
                <c:pt idx="51">
                  <c:v>618.9</c:v>
                </c:pt>
                <c:pt idx="52">
                  <c:v>612.29999999999995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0.0</c:formatCode>
                <c:ptCount val="53"/>
                <c:pt idx="0">
                  <c:v>325.60000000000002</c:v>
                </c:pt>
                <c:pt idx="1">
                  <c:v>329.6</c:v>
                </c:pt>
                <c:pt idx="2">
                  <c:v>306.60000000000002</c:v>
                </c:pt>
                <c:pt idx="3">
                  <c:v>283.5</c:v>
                </c:pt>
                <c:pt idx="4">
                  <c:v>232.7</c:v>
                </c:pt>
                <c:pt idx="5">
                  <c:v>181.8</c:v>
                </c:pt>
                <c:pt idx="6">
                  <c:v>168.4</c:v>
                </c:pt>
                <c:pt idx="7">
                  <c:v>154.9</c:v>
                </c:pt>
                <c:pt idx="8">
                  <c:v>142.5</c:v>
                </c:pt>
                <c:pt idx="9">
                  <c:v>130.1</c:v>
                </c:pt>
                <c:pt idx="10">
                  <c:v>141.6</c:v>
                </c:pt>
                <c:pt idx="11">
                  <c:v>153.1</c:v>
                </c:pt>
                <c:pt idx="12">
                  <c:v>134.30000000000001</c:v>
                </c:pt>
                <c:pt idx="13">
                  <c:v>141.1</c:v>
                </c:pt>
                <c:pt idx="14">
                  <c:v>138.30000000000001</c:v>
                </c:pt>
                <c:pt idx="15">
                  <c:v>125.1</c:v>
                </c:pt>
                <c:pt idx="16">
                  <c:v>114.5</c:v>
                </c:pt>
                <c:pt idx="17">
                  <c:v>117.9</c:v>
                </c:pt>
                <c:pt idx="18">
                  <c:v>133.4</c:v>
                </c:pt>
                <c:pt idx="19">
                  <c:v>107.8</c:v>
                </c:pt>
                <c:pt idx="20">
                  <c:v>98.1</c:v>
                </c:pt>
                <c:pt idx="21">
                  <c:v>106.7</c:v>
                </c:pt>
                <c:pt idx="22">
                  <c:v>119.4</c:v>
                </c:pt>
                <c:pt idx="23">
                  <c:v>103.1</c:v>
                </c:pt>
                <c:pt idx="24">
                  <c:v>109.2</c:v>
                </c:pt>
                <c:pt idx="25">
                  <c:v>110.4</c:v>
                </c:pt>
                <c:pt idx="26">
                  <c:v>115.3</c:v>
                </c:pt>
                <c:pt idx="27">
                  <c:v>112.3</c:v>
                </c:pt>
                <c:pt idx="28">
                  <c:v>115.5</c:v>
                </c:pt>
                <c:pt idx="29">
                  <c:v>104.9</c:v>
                </c:pt>
                <c:pt idx="30">
                  <c:v>104.4</c:v>
                </c:pt>
                <c:pt idx="31">
                  <c:v>102.4</c:v>
                </c:pt>
                <c:pt idx="32">
                  <c:v>93.2</c:v>
                </c:pt>
                <c:pt idx="33">
                  <c:v>102.5</c:v>
                </c:pt>
                <c:pt idx="34">
                  <c:v>99.2</c:v>
                </c:pt>
                <c:pt idx="35">
                  <c:v>157.4</c:v>
                </c:pt>
                <c:pt idx="36">
                  <c:v>155.69999999999999</c:v>
                </c:pt>
                <c:pt idx="37">
                  <c:v>173.7</c:v>
                </c:pt>
                <c:pt idx="38" formatCode="General">
                  <c:v>175.9</c:v>
                </c:pt>
                <c:pt idx="39" formatCode="General">
                  <c:v>167</c:v>
                </c:pt>
                <c:pt idx="40" formatCode="General">
                  <c:v>153</c:v>
                </c:pt>
                <c:pt idx="41" formatCode="General">
                  <c:v>151.30000000000001</c:v>
                </c:pt>
                <c:pt idx="42" formatCode="General">
                  <c:v>134.4</c:v>
                </c:pt>
                <c:pt idx="43" formatCode="General">
                  <c:v>149.4</c:v>
                </c:pt>
                <c:pt idx="44" formatCode="General">
                  <c:v>131.1</c:v>
                </c:pt>
                <c:pt idx="45" formatCode="General">
                  <c:v>119.6</c:v>
                </c:pt>
                <c:pt idx="46" formatCode="General">
                  <c:v>108.5</c:v>
                </c:pt>
                <c:pt idx="47" formatCode="General">
                  <c:v>116.9</c:v>
                </c:pt>
                <c:pt idx="48" formatCode="General">
                  <c:v>118.6</c:v>
                </c:pt>
                <c:pt idx="49" formatCode="General">
                  <c:v>156.1</c:v>
                </c:pt>
                <c:pt idx="50" formatCode="General">
                  <c:v>123.8</c:v>
                </c:pt>
                <c:pt idx="51" formatCode="General">
                  <c:v>114.6</c:v>
                </c:pt>
                <c:pt idx="52" formatCode="General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5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45710193673975"/>
          <c:y val="0.24509898135690952"/>
          <c:w val="0.1230452858835126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812221258948759E-2"/>
          <c:y val="4.0749431293150853E-2"/>
          <c:w val="0.810757996907594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304.62</c:v>
                </c:pt>
                <c:pt idx="2">
                  <c:v>353.39</c:v>
                </c:pt>
                <c:pt idx="3">
                  <c:v>182.64</c:v>
                </c:pt>
                <c:pt idx="4">
                  <c:v>295.01</c:v>
                </c:pt>
                <c:pt idx="5">
                  <c:v>256.60000000000002</c:v>
                </c:pt>
                <c:pt idx="6">
                  <c:v>299.45999999999998</c:v>
                </c:pt>
                <c:pt idx="7">
                  <c:v>270.06</c:v>
                </c:pt>
                <c:pt idx="8">
                  <c:v>358.07</c:v>
                </c:pt>
                <c:pt idx="9">
                  <c:v>281.13</c:v>
                </c:pt>
                <c:pt idx="10">
                  <c:v>207.58</c:v>
                </c:pt>
                <c:pt idx="11">
                  <c:v>215.33</c:v>
                </c:pt>
                <c:pt idx="12">
                  <c:v>353.71</c:v>
                </c:pt>
                <c:pt idx="13">
                  <c:v>444.81</c:v>
                </c:pt>
                <c:pt idx="14">
                  <c:v>248.88</c:v>
                </c:pt>
                <c:pt idx="15">
                  <c:v>223.9</c:v>
                </c:pt>
                <c:pt idx="16">
                  <c:v>328.75</c:v>
                </c:pt>
                <c:pt idx="17">
                  <c:v>397.46</c:v>
                </c:pt>
                <c:pt idx="18">
                  <c:v>368.15</c:v>
                </c:pt>
                <c:pt idx="19">
                  <c:v>251.85</c:v>
                </c:pt>
                <c:pt idx="20">
                  <c:v>319.74</c:v>
                </c:pt>
                <c:pt idx="21">
                  <c:v>489.32</c:v>
                </c:pt>
                <c:pt idx="22">
                  <c:v>413.35</c:v>
                </c:pt>
                <c:pt idx="23">
                  <c:v>335.09</c:v>
                </c:pt>
                <c:pt idx="24">
                  <c:v>428.82</c:v>
                </c:pt>
                <c:pt idx="25">
                  <c:v>463.85</c:v>
                </c:pt>
                <c:pt idx="26">
                  <c:v>351.81</c:v>
                </c:pt>
                <c:pt idx="27">
                  <c:v>399.94</c:v>
                </c:pt>
                <c:pt idx="28">
                  <c:v>424.74</c:v>
                </c:pt>
                <c:pt idx="29">
                  <c:v>390.01</c:v>
                </c:pt>
                <c:pt idx="30">
                  <c:v>402.8</c:v>
                </c:pt>
                <c:pt idx="31">
                  <c:v>399.62</c:v>
                </c:pt>
                <c:pt idx="32">
                  <c:v>470.86</c:v>
                </c:pt>
                <c:pt idx="33">
                  <c:v>324.55</c:v>
                </c:pt>
                <c:pt idx="34">
                  <c:v>319.16000000000003</c:v>
                </c:pt>
                <c:pt idx="35">
                  <c:v>308.25</c:v>
                </c:pt>
                <c:pt idx="36">
                  <c:v>467.62</c:v>
                </c:pt>
                <c:pt idx="37">
                  <c:v>367.76</c:v>
                </c:pt>
                <c:pt idx="38">
                  <c:v>318.73</c:v>
                </c:pt>
                <c:pt idx="39">
                  <c:v>277.25</c:v>
                </c:pt>
                <c:pt idx="40">
                  <c:v>392.69</c:v>
                </c:pt>
                <c:pt idx="41">
                  <c:v>648.30999999999995</c:v>
                </c:pt>
                <c:pt idx="42">
                  <c:v>479.85</c:v>
                </c:pt>
                <c:pt idx="43">
                  <c:v>380.72</c:v>
                </c:pt>
                <c:pt idx="44">
                  <c:v>500.17</c:v>
                </c:pt>
                <c:pt idx="45">
                  <c:v>574.94000000000005</c:v>
                </c:pt>
                <c:pt idx="46">
                  <c:v>599.9</c:v>
                </c:pt>
                <c:pt idx="47">
                  <c:v>376.41</c:v>
                </c:pt>
                <c:pt idx="48">
                  <c:v>492.57</c:v>
                </c:pt>
                <c:pt idx="49">
                  <c:v>552.48</c:v>
                </c:pt>
                <c:pt idx="50">
                  <c:v>436.56</c:v>
                </c:pt>
                <c:pt idx="51">
                  <c:v>388.89</c:v>
                </c:pt>
                <c:pt idx="52">
                  <c:v>554.48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112920385697853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903.3</c:v>
                </c:pt>
                <c:pt idx="1">
                  <c:v>981.5</c:v>
                </c:pt>
                <c:pt idx="2">
                  <c:v>1099.5</c:v>
                </c:pt>
                <c:pt idx="3">
                  <c:v>1029.5</c:v>
                </c:pt>
                <c:pt idx="4">
                  <c:v>1026</c:v>
                </c:pt>
                <c:pt idx="5">
                  <c:v>1008.1</c:v>
                </c:pt>
                <c:pt idx="6">
                  <c:v>1049.7</c:v>
                </c:pt>
                <c:pt idx="7">
                  <c:v>1098.5999999999999</c:v>
                </c:pt>
                <c:pt idx="8">
                  <c:v>1194.2</c:v>
                </c:pt>
                <c:pt idx="9">
                  <c:v>1191.4000000000001</c:v>
                </c:pt>
                <c:pt idx="10">
                  <c:v>1071.0999999999999</c:v>
                </c:pt>
                <c:pt idx="11">
                  <c:v>1058.7</c:v>
                </c:pt>
                <c:pt idx="12">
                  <c:v>1124.5</c:v>
                </c:pt>
                <c:pt idx="13">
                  <c:v>1366.3</c:v>
                </c:pt>
                <c:pt idx="14">
                  <c:v>1320.8</c:v>
                </c:pt>
                <c:pt idx="15">
                  <c:v>1283.3</c:v>
                </c:pt>
                <c:pt idx="16">
                  <c:v>1315</c:v>
                </c:pt>
                <c:pt idx="17">
                  <c:v>1449.6</c:v>
                </c:pt>
                <c:pt idx="18">
                  <c:v>1565.2</c:v>
                </c:pt>
                <c:pt idx="19">
                  <c:v>1511.9</c:v>
                </c:pt>
                <c:pt idx="20">
                  <c:v>1439.7</c:v>
                </c:pt>
                <c:pt idx="21">
                  <c:v>1458.2</c:v>
                </c:pt>
                <c:pt idx="22">
                  <c:v>1500.8</c:v>
                </c:pt>
                <c:pt idx="23">
                  <c:v>1472.4</c:v>
                </c:pt>
                <c:pt idx="24">
                  <c:v>1436.2</c:v>
                </c:pt>
                <c:pt idx="25">
                  <c:v>1536</c:v>
                </c:pt>
                <c:pt idx="26">
                  <c:v>1513.3</c:v>
                </c:pt>
                <c:pt idx="27">
                  <c:v>1591.2</c:v>
                </c:pt>
                <c:pt idx="28">
                  <c:v>1633.8</c:v>
                </c:pt>
                <c:pt idx="29">
                  <c:v>1636.1</c:v>
                </c:pt>
                <c:pt idx="30">
                  <c:v>1575.3</c:v>
                </c:pt>
                <c:pt idx="31">
                  <c:v>1698.3</c:v>
                </c:pt>
                <c:pt idx="32">
                  <c:v>1783.9</c:v>
                </c:pt>
                <c:pt idx="33">
                  <c:v>1674.9</c:v>
                </c:pt>
                <c:pt idx="34">
                  <c:v>1600.4</c:v>
                </c:pt>
                <c:pt idx="35">
                  <c:v>1598.4</c:v>
                </c:pt>
                <c:pt idx="36">
                  <c:v>1674.8</c:v>
                </c:pt>
                <c:pt idx="37">
                  <c:v>1663.2</c:v>
                </c:pt>
                <c:pt idx="38">
                  <c:v>1579.6</c:v>
                </c:pt>
                <c:pt idx="39">
                  <c:v>1517.4</c:v>
                </c:pt>
                <c:pt idx="40">
                  <c:v>1480</c:v>
                </c:pt>
                <c:pt idx="41">
                  <c:v>1731.5</c:v>
                </c:pt>
                <c:pt idx="42">
                  <c:v>1613.4</c:v>
                </c:pt>
                <c:pt idx="43">
                  <c:v>1524.7</c:v>
                </c:pt>
                <c:pt idx="44">
                  <c:v>1595.3</c:v>
                </c:pt>
                <c:pt idx="45">
                  <c:v>1677.7</c:v>
                </c:pt>
                <c:pt idx="46">
                  <c:v>1735.2</c:v>
                </c:pt>
                <c:pt idx="47">
                  <c:v>1591.8</c:v>
                </c:pt>
                <c:pt idx="48">
                  <c:v>1593.1</c:v>
                </c:pt>
                <c:pt idx="49">
                  <c:v>1618.2</c:v>
                </c:pt>
                <c:pt idx="50">
                  <c:v>1581.8</c:v>
                </c:pt>
                <c:pt idx="51">
                  <c:v>1622.5</c:v>
                </c:pt>
                <c:pt idx="52">
                  <c:v>1665.7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4.5889101338432124E-2</c:v>
                </c:pt>
                <c:pt idx="1">
                  <c:v>2.4856596558317401E-2</c:v>
                </c:pt>
                <c:pt idx="2">
                  <c:v>7.4569789674952203E-2</c:v>
                </c:pt>
                <c:pt idx="3">
                  <c:v>0.13384321223709369</c:v>
                </c:pt>
                <c:pt idx="4">
                  <c:v>4.780114722753346E-2</c:v>
                </c:pt>
                <c:pt idx="5">
                  <c:v>1.338432122370937E-2</c:v>
                </c:pt>
                <c:pt idx="6">
                  <c:v>1.1472275334608031E-2</c:v>
                </c:pt>
                <c:pt idx="7">
                  <c:v>1.1472275334608031E-2</c:v>
                </c:pt>
                <c:pt idx="8">
                  <c:v>3.4416826003824091E-2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</c:v>
                </c:pt>
              </c:strCache>
            </c:strRef>
          </c:cat>
          <c:val>
            <c:numRef>
              <c:f>Taul1!$B$3:$J$3</c:f>
              <c:numCache>
                <c:formatCode>0.0\ %</c:formatCode>
                <c:ptCount val="9"/>
                <c:pt idx="0">
                  <c:v>1.8796992481203006E-2</c:v>
                </c:pt>
                <c:pt idx="1">
                  <c:v>4.5112781954887216E-2</c:v>
                </c:pt>
                <c:pt idx="2">
                  <c:v>9.2105263157894732E-2</c:v>
                </c:pt>
                <c:pt idx="3">
                  <c:v>0.24060150375939848</c:v>
                </c:pt>
                <c:pt idx="4">
                  <c:v>5.0751879699248117E-2</c:v>
                </c:pt>
                <c:pt idx="5">
                  <c:v>1.5037593984962405E-2</c:v>
                </c:pt>
                <c:pt idx="6">
                  <c:v>1.5037593984962405E-2</c:v>
                </c:pt>
                <c:pt idx="7">
                  <c:v>3.007518796992481E-2</c:v>
                </c:pt>
                <c:pt idx="8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F-4BEE-BCD0-9D9A32F30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28000000000000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0.32661290322580644</c:v>
                </c:pt>
                <c:pt idx="1">
                  <c:v>0.3911290322580645</c:v>
                </c:pt>
                <c:pt idx="2">
                  <c:v>0.28225806451612906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Taul1!$C$2:$C$4</c:f>
              <c:numCache>
                <c:formatCode>0.0\ %</c:formatCode>
                <c:ptCount val="3"/>
                <c:pt idx="0">
                  <c:v>0.31015037593984962</c:v>
                </c:pt>
                <c:pt idx="1">
                  <c:v>0.35902255639097747</c:v>
                </c:pt>
                <c:pt idx="2">
                  <c:v>0.33082706766917291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A-40DA-A860-D085E95D035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Taul1!$D$2:$D$4</c:f>
              <c:numCache>
                <c:formatCode>0.0\ %</c:formatCode>
                <c:ptCount val="3"/>
                <c:pt idx="0">
                  <c:v>0.26003824091778205</c:v>
                </c:pt>
                <c:pt idx="1">
                  <c:v>0.36711281070745699</c:v>
                </c:pt>
                <c:pt idx="2">
                  <c:v>0.37284894837476101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3-4B7A-8B83-725E0E6568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4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-43.66</c:v>
                </c:pt>
                <c:pt idx="52">
                  <c:v>-16.29</c:v>
                </c:pt>
                <c:pt idx="53">
                  <c:v>7.72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10266.549999999999</c:v>
                </c:pt>
                <c:pt idx="2">
                  <c:v>9700.5300000000007</c:v>
                </c:pt>
                <c:pt idx="3">
                  <c:v>10289.74</c:v>
                </c:pt>
                <c:pt idx="4">
                  <c:v>8773.76</c:v>
                </c:pt>
                <c:pt idx="5">
                  <c:v>5789.44</c:v>
                </c:pt>
                <c:pt idx="6">
                  <c:v>5971.6</c:v>
                </c:pt>
                <c:pt idx="7">
                  <c:v>6176.06</c:v>
                </c:pt>
                <c:pt idx="8">
                  <c:v>7152.15</c:v>
                </c:pt>
                <c:pt idx="9">
                  <c:v>6510.08</c:v>
                </c:pt>
                <c:pt idx="10">
                  <c:v>6662.08</c:v>
                </c:pt>
                <c:pt idx="11">
                  <c:v>6602.18</c:v>
                </c:pt>
                <c:pt idx="12">
                  <c:v>8616.49</c:v>
                </c:pt>
                <c:pt idx="13">
                  <c:v>7754.04</c:v>
                </c:pt>
                <c:pt idx="14">
                  <c:v>7953.62</c:v>
                </c:pt>
                <c:pt idx="15">
                  <c:v>7093.34</c:v>
                </c:pt>
                <c:pt idx="16">
                  <c:v>8843.5400000000009</c:v>
                </c:pt>
                <c:pt idx="17">
                  <c:v>7584.59</c:v>
                </c:pt>
                <c:pt idx="18">
                  <c:v>7932.49</c:v>
                </c:pt>
                <c:pt idx="19">
                  <c:v>7013.22</c:v>
                </c:pt>
                <c:pt idx="20">
                  <c:v>8245.34</c:v>
                </c:pt>
                <c:pt idx="21">
                  <c:v>6452.96</c:v>
                </c:pt>
                <c:pt idx="22">
                  <c:v>6821.51</c:v>
                </c:pt>
                <c:pt idx="23">
                  <c:v>6236.2</c:v>
                </c:pt>
                <c:pt idx="24">
                  <c:v>6995.2</c:v>
                </c:pt>
                <c:pt idx="25">
                  <c:v>6888.86</c:v>
                </c:pt>
                <c:pt idx="26">
                  <c:v>7067.23</c:v>
                </c:pt>
                <c:pt idx="27">
                  <c:v>8304.51</c:v>
                </c:pt>
                <c:pt idx="28">
                  <c:v>7257.21</c:v>
                </c:pt>
                <c:pt idx="29">
                  <c:v>6266.01</c:v>
                </c:pt>
                <c:pt idx="30">
                  <c:v>8077.21</c:v>
                </c:pt>
                <c:pt idx="31">
                  <c:v>6627.56</c:v>
                </c:pt>
                <c:pt idx="32">
                  <c:v>7448.18</c:v>
                </c:pt>
                <c:pt idx="33">
                  <c:v>6279.58</c:v>
                </c:pt>
                <c:pt idx="34">
                  <c:v>5973.17</c:v>
                </c:pt>
                <c:pt idx="35">
                  <c:v>6033.59</c:v>
                </c:pt>
                <c:pt idx="36">
                  <c:v>7368.14</c:v>
                </c:pt>
                <c:pt idx="37">
                  <c:v>7043.97</c:v>
                </c:pt>
                <c:pt idx="38">
                  <c:v>9032.68</c:v>
                </c:pt>
                <c:pt idx="39">
                  <c:v>6744.14</c:v>
                </c:pt>
                <c:pt idx="40">
                  <c:v>10514.82</c:v>
                </c:pt>
                <c:pt idx="41">
                  <c:v>8303.2000000000007</c:v>
                </c:pt>
                <c:pt idx="42">
                  <c:v>8157.36</c:v>
                </c:pt>
                <c:pt idx="43">
                  <c:v>8303.39</c:v>
                </c:pt>
                <c:pt idx="44">
                  <c:v>9383.39</c:v>
                </c:pt>
                <c:pt idx="45">
                  <c:v>9381.3700000000008</c:v>
                </c:pt>
                <c:pt idx="46">
                  <c:v>8957.0300000000007</c:v>
                </c:pt>
                <c:pt idx="47">
                  <c:v>9485.89</c:v>
                </c:pt>
                <c:pt idx="48">
                  <c:v>10875.46</c:v>
                </c:pt>
                <c:pt idx="49">
                  <c:v>8392.01</c:v>
                </c:pt>
                <c:pt idx="50">
                  <c:v>7791.97</c:v>
                </c:pt>
                <c:pt idx="51">
                  <c:v>8248.89</c:v>
                </c:pt>
                <c:pt idx="52">
                  <c:v>13173.01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8625.84</c:v>
                </c:pt>
                <c:pt idx="2">
                  <c:v>7846.42</c:v>
                </c:pt>
                <c:pt idx="3">
                  <c:v>8743.2000000000007</c:v>
                </c:pt>
                <c:pt idx="4">
                  <c:v>7250.09</c:v>
                </c:pt>
                <c:pt idx="5">
                  <c:v>4698.33</c:v>
                </c:pt>
                <c:pt idx="6">
                  <c:v>4709.8999999999996</c:v>
                </c:pt>
                <c:pt idx="7">
                  <c:v>4996.8</c:v>
                </c:pt>
                <c:pt idx="8">
                  <c:v>5713.99</c:v>
                </c:pt>
                <c:pt idx="9">
                  <c:v>5021.79</c:v>
                </c:pt>
                <c:pt idx="10">
                  <c:v>5383.21</c:v>
                </c:pt>
                <c:pt idx="11">
                  <c:v>5286.18</c:v>
                </c:pt>
                <c:pt idx="12">
                  <c:v>6610.01</c:v>
                </c:pt>
                <c:pt idx="13">
                  <c:v>5684.22</c:v>
                </c:pt>
                <c:pt idx="14">
                  <c:v>6358.66</c:v>
                </c:pt>
                <c:pt idx="15">
                  <c:v>5525.69</c:v>
                </c:pt>
                <c:pt idx="16">
                  <c:v>6916.89</c:v>
                </c:pt>
                <c:pt idx="17">
                  <c:v>5869.79</c:v>
                </c:pt>
                <c:pt idx="18">
                  <c:v>6326.4</c:v>
                </c:pt>
                <c:pt idx="19">
                  <c:v>5802.19</c:v>
                </c:pt>
                <c:pt idx="20">
                  <c:v>6803.4</c:v>
                </c:pt>
                <c:pt idx="21">
                  <c:v>4973.0200000000004</c:v>
                </c:pt>
                <c:pt idx="22">
                  <c:v>5313.48</c:v>
                </c:pt>
                <c:pt idx="23">
                  <c:v>5019.8999999999996</c:v>
                </c:pt>
                <c:pt idx="24">
                  <c:v>5641.1</c:v>
                </c:pt>
                <c:pt idx="25">
                  <c:v>5189.7700000000004</c:v>
                </c:pt>
                <c:pt idx="26">
                  <c:v>5408.28</c:v>
                </c:pt>
                <c:pt idx="27">
                  <c:v>6386.36</c:v>
                </c:pt>
                <c:pt idx="28">
                  <c:v>5652.55</c:v>
                </c:pt>
                <c:pt idx="29">
                  <c:v>4607.8100000000004</c:v>
                </c:pt>
                <c:pt idx="30">
                  <c:v>6205.44</c:v>
                </c:pt>
                <c:pt idx="31">
                  <c:v>5260.59</c:v>
                </c:pt>
                <c:pt idx="32">
                  <c:v>5501</c:v>
                </c:pt>
                <c:pt idx="33">
                  <c:v>4592.6099999999997</c:v>
                </c:pt>
                <c:pt idx="34">
                  <c:v>4397.05</c:v>
                </c:pt>
                <c:pt idx="35">
                  <c:v>4499.24</c:v>
                </c:pt>
                <c:pt idx="36">
                  <c:v>5376.49</c:v>
                </c:pt>
                <c:pt idx="37">
                  <c:v>5378.67</c:v>
                </c:pt>
                <c:pt idx="38">
                  <c:v>7237.49</c:v>
                </c:pt>
                <c:pt idx="39">
                  <c:v>4962.88</c:v>
                </c:pt>
                <c:pt idx="40">
                  <c:v>8036.36</c:v>
                </c:pt>
                <c:pt idx="41">
                  <c:v>5739.5</c:v>
                </c:pt>
                <c:pt idx="42">
                  <c:v>6050.62</c:v>
                </c:pt>
                <c:pt idx="43">
                  <c:v>6372.17</c:v>
                </c:pt>
                <c:pt idx="44">
                  <c:v>6972.08</c:v>
                </c:pt>
                <c:pt idx="45">
                  <c:v>6902.74</c:v>
                </c:pt>
                <c:pt idx="46">
                  <c:v>6433.74</c:v>
                </c:pt>
                <c:pt idx="47">
                  <c:v>6992.6</c:v>
                </c:pt>
                <c:pt idx="48">
                  <c:v>8606.26</c:v>
                </c:pt>
                <c:pt idx="49">
                  <c:v>6124.08</c:v>
                </c:pt>
                <c:pt idx="50">
                  <c:v>5668.51</c:v>
                </c:pt>
                <c:pt idx="51">
                  <c:v>6298.22</c:v>
                </c:pt>
                <c:pt idx="52">
                  <c:v>9575.7800000000007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1589.86</c:v>
                </c:pt>
                <c:pt idx="2">
                  <c:v>1807.57</c:v>
                </c:pt>
                <c:pt idx="3">
                  <c:v>1497.77</c:v>
                </c:pt>
                <c:pt idx="4">
                  <c:v>1479.72</c:v>
                </c:pt>
                <c:pt idx="5">
                  <c:v>1048.53</c:v>
                </c:pt>
                <c:pt idx="6">
                  <c:v>1223.6300000000001</c:v>
                </c:pt>
                <c:pt idx="7">
                  <c:v>1142.9100000000001</c:v>
                </c:pt>
                <c:pt idx="8">
                  <c:v>1401.59</c:v>
                </c:pt>
                <c:pt idx="9">
                  <c:v>1449.86</c:v>
                </c:pt>
                <c:pt idx="10">
                  <c:v>1238.8699999999999</c:v>
                </c:pt>
                <c:pt idx="11">
                  <c:v>1272.02</c:v>
                </c:pt>
                <c:pt idx="12">
                  <c:v>1934.17</c:v>
                </c:pt>
                <c:pt idx="13">
                  <c:v>1989.21</c:v>
                </c:pt>
                <c:pt idx="14">
                  <c:v>1530.17</c:v>
                </c:pt>
                <c:pt idx="15">
                  <c:v>1492.42</c:v>
                </c:pt>
                <c:pt idx="16">
                  <c:v>1836.02</c:v>
                </c:pt>
                <c:pt idx="17">
                  <c:v>1618.91</c:v>
                </c:pt>
                <c:pt idx="18">
                  <c:v>1515.54</c:v>
                </c:pt>
                <c:pt idx="19">
                  <c:v>1146.54</c:v>
                </c:pt>
                <c:pt idx="20">
                  <c:v>1367.12</c:v>
                </c:pt>
                <c:pt idx="21">
                  <c:v>1393.42</c:v>
                </c:pt>
                <c:pt idx="22">
                  <c:v>1432.34</c:v>
                </c:pt>
                <c:pt idx="23">
                  <c:v>1143.58</c:v>
                </c:pt>
                <c:pt idx="24">
                  <c:v>1264.3900000000001</c:v>
                </c:pt>
                <c:pt idx="25">
                  <c:v>1604.95</c:v>
                </c:pt>
                <c:pt idx="26">
                  <c:v>1571.99</c:v>
                </c:pt>
                <c:pt idx="27">
                  <c:v>1851.07</c:v>
                </c:pt>
                <c:pt idx="28">
                  <c:v>1491.37</c:v>
                </c:pt>
                <c:pt idx="29">
                  <c:v>1556.33</c:v>
                </c:pt>
                <c:pt idx="30">
                  <c:v>1762.4</c:v>
                </c:pt>
                <c:pt idx="31">
                  <c:v>1285.01</c:v>
                </c:pt>
                <c:pt idx="32">
                  <c:v>1849.03</c:v>
                </c:pt>
                <c:pt idx="33">
                  <c:v>1576</c:v>
                </c:pt>
                <c:pt idx="34">
                  <c:v>1464.66</c:v>
                </c:pt>
                <c:pt idx="35">
                  <c:v>1439.59</c:v>
                </c:pt>
                <c:pt idx="36">
                  <c:v>1878.26</c:v>
                </c:pt>
                <c:pt idx="37">
                  <c:v>1540.48</c:v>
                </c:pt>
                <c:pt idx="38">
                  <c:v>1669.37</c:v>
                </c:pt>
                <c:pt idx="39">
                  <c:v>1678.68</c:v>
                </c:pt>
                <c:pt idx="40">
                  <c:v>2332.35</c:v>
                </c:pt>
                <c:pt idx="41">
                  <c:v>2358.0700000000002</c:v>
                </c:pt>
                <c:pt idx="42">
                  <c:v>1920.7</c:v>
                </c:pt>
                <c:pt idx="43">
                  <c:v>1783.23</c:v>
                </c:pt>
                <c:pt idx="44">
                  <c:v>2215.79</c:v>
                </c:pt>
                <c:pt idx="45">
                  <c:v>2285.6</c:v>
                </c:pt>
                <c:pt idx="46">
                  <c:v>2355.33</c:v>
                </c:pt>
                <c:pt idx="47">
                  <c:v>2356.89</c:v>
                </c:pt>
                <c:pt idx="48">
                  <c:v>2077.21</c:v>
                </c:pt>
                <c:pt idx="49">
                  <c:v>2067.73</c:v>
                </c:pt>
                <c:pt idx="50">
                  <c:v>1928.95</c:v>
                </c:pt>
                <c:pt idx="51">
                  <c:v>1788</c:v>
                </c:pt>
                <c:pt idx="52">
                  <c:v>3388.51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Taul1!$A$2:$A$27</c:f>
              <c:strCache>
                <c:ptCount val="26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  <c:pt idx="25">
                  <c:v>2020Q4</c:v>
                </c:pt>
              </c:strCache>
            </c:strRef>
          </c:cat>
          <c:val>
            <c:numRef>
              <c:f>Taul1!$B$2:$B$27</c:f>
              <c:numCache>
                <c:formatCode>General</c:formatCode>
                <c:ptCount val="26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  <c:pt idx="25" formatCode="#,##0">
                  <c:v>-1674.7485992709408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Taul1!$A$2:$A$27</c:f>
              <c:strCache>
                <c:ptCount val="26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  <c:pt idx="25">
                  <c:v>2020Q4</c:v>
                </c:pt>
              </c:strCache>
            </c:strRef>
          </c:cat>
          <c:val>
            <c:numRef>
              <c:f>Taul1!$C$2:$C$27</c:f>
              <c:numCache>
                <c:formatCode>#,##0</c:formatCode>
                <c:ptCount val="26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  <c:pt idx="25" formatCode="General">
                  <c:v>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3520.3</c:v>
                </c:pt>
                <c:pt idx="1">
                  <c:v>3554.2</c:v>
                </c:pt>
                <c:pt idx="2">
                  <c:v>3819.6</c:v>
                </c:pt>
                <c:pt idx="3">
                  <c:v>3712.7</c:v>
                </c:pt>
                <c:pt idx="4">
                  <c:v>3511.7</c:v>
                </c:pt>
                <c:pt idx="5">
                  <c:v>3063.5</c:v>
                </c:pt>
                <c:pt idx="6">
                  <c:v>2943.3</c:v>
                </c:pt>
                <c:pt idx="7">
                  <c:v>2977.7</c:v>
                </c:pt>
                <c:pt idx="8">
                  <c:v>3076.8</c:v>
                </c:pt>
                <c:pt idx="9">
                  <c:v>3182.8</c:v>
                </c:pt>
                <c:pt idx="10">
                  <c:v>2945</c:v>
                </c:pt>
                <c:pt idx="11">
                  <c:v>2932.5</c:v>
                </c:pt>
                <c:pt idx="12">
                  <c:v>3315.4</c:v>
                </c:pt>
                <c:pt idx="13">
                  <c:v>3950.7</c:v>
                </c:pt>
                <c:pt idx="14">
                  <c:v>4016.9</c:v>
                </c:pt>
                <c:pt idx="15">
                  <c:v>4047.6</c:v>
                </c:pt>
                <c:pt idx="16">
                  <c:v>4020.1</c:v>
                </c:pt>
                <c:pt idx="17">
                  <c:v>3956.8</c:v>
                </c:pt>
                <c:pt idx="18">
                  <c:v>4358.1000000000004</c:v>
                </c:pt>
                <c:pt idx="19">
                  <c:v>3786.5</c:v>
                </c:pt>
                <c:pt idx="20">
                  <c:v>3793</c:v>
                </c:pt>
                <c:pt idx="21">
                  <c:v>3609.9</c:v>
                </c:pt>
                <c:pt idx="22">
                  <c:v>3680.1</c:v>
                </c:pt>
                <c:pt idx="23">
                  <c:v>3594.2</c:v>
                </c:pt>
                <c:pt idx="24">
                  <c:v>3373.2</c:v>
                </c:pt>
                <c:pt idx="25">
                  <c:v>3774.3</c:v>
                </c:pt>
                <c:pt idx="26">
                  <c:v>3877.7</c:v>
                </c:pt>
                <c:pt idx="27">
                  <c:v>4413.3999999999996</c:v>
                </c:pt>
                <c:pt idx="28">
                  <c:v>4526.6000000000004</c:v>
                </c:pt>
                <c:pt idx="29">
                  <c:v>4819.1000000000004</c:v>
                </c:pt>
                <c:pt idx="30">
                  <c:v>4801.3999999999996</c:v>
                </c:pt>
                <c:pt idx="31">
                  <c:v>4659.8999999999996</c:v>
                </c:pt>
                <c:pt idx="32">
                  <c:v>5046.1000000000004</c:v>
                </c:pt>
                <c:pt idx="33">
                  <c:v>4982.8</c:v>
                </c:pt>
                <c:pt idx="34">
                  <c:v>4807.3999999999996</c:v>
                </c:pt>
                <c:pt idx="35">
                  <c:v>4652.6000000000004</c:v>
                </c:pt>
                <c:pt idx="36">
                  <c:v>4694.8</c:v>
                </c:pt>
                <c:pt idx="37">
                  <c:v>4693.8</c:v>
                </c:pt>
                <c:pt idx="38">
                  <c:v>4807.8999999999996</c:v>
                </c:pt>
                <c:pt idx="39">
                  <c:v>4640.5</c:v>
                </c:pt>
                <c:pt idx="40">
                  <c:v>4915.8999999999996</c:v>
                </c:pt>
                <c:pt idx="41">
                  <c:v>5474.4</c:v>
                </c:pt>
                <c:pt idx="42">
                  <c:v>5187.1000000000004</c:v>
                </c:pt>
                <c:pt idx="43">
                  <c:v>5177.2</c:v>
                </c:pt>
                <c:pt idx="44">
                  <c:v>5354</c:v>
                </c:pt>
                <c:pt idx="45">
                  <c:v>5606.1</c:v>
                </c:pt>
                <c:pt idx="46">
                  <c:v>5720.1</c:v>
                </c:pt>
                <c:pt idx="47">
                  <c:v>6000.9</c:v>
                </c:pt>
                <c:pt idx="48">
                  <c:v>5975</c:v>
                </c:pt>
                <c:pt idx="49">
                  <c:v>6022</c:v>
                </c:pt>
                <c:pt idx="50">
                  <c:v>5931.1</c:v>
                </c:pt>
                <c:pt idx="51">
                  <c:v>5818</c:v>
                </c:pt>
                <c:pt idx="52">
                  <c:v>6600.6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17728</c:v>
                </c:pt>
                <c:pt idx="1">
                  <c:v>17600</c:v>
                </c:pt>
                <c:pt idx="2">
                  <c:v>17107</c:v>
                </c:pt>
                <c:pt idx="3">
                  <c:v>18373</c:v>
                </c:pt>
                <c:pt idx="4">
                  <c:v>17330</c:v>
                </c:pt>
                <c:pt idx="5">
                  <c:v>13528</c:v>
                </c:pt>
                <c:pt idx="6">
                  <c:v>12440</c:v>
                </c:pt>
                <c:pt idx="7">
                  <c:v>12111</c:v>
                </c:pt>
                <c:pt idx="8">
                  <c:v>11353</c:v>
                </c:pt>
                <c:pt idx="9">
                  <c:v>10567</c:v>
                </c:pt>
                <c:pt idx="10">
                  <c:v>10636</c:v>
                </c:pt>
                <c:pt idx="11">
                  <c:v>10530</c:v>
                </c:pt>
                <c:pt idx="12">
                  <c:v>10528</c:v>
                </c:pt>
                <c:pt idx="13">
                  <c:v>9364.4</c:v>
                </c:pt>
                <c:pt idx="14">
                  <c:v>9819.4</c:v>
                </c:pt>
                <c:pt idx="15">
                  <c:v>10152</c:v>
                </c:pt>
                <c:pt idx="16">
                  <c:v>11074</c:v>
                </c:pt>
                <c:pt idx="17">
                  <c:v>10310</c:v>
                </c:pt>
                <c:pt idx="18">
                  <c:v>10656</c:v>
                </c:pt>
                <c:pt idx="19">
                  <c:v>10071</c:v>
                </c:pt>
                <c:pt idx="20">
                  <c:v>10709</c:v>
                </c:pt>
                <c:pt idx="21">
                  <c:v>9696.2999999999993</c:v>
                </c:pt>
                <c:pt idx="22">
                  <c:v>9834.4</c:v>
                </c:pt>
                <c:pt idx="23">
                  <c:v>9532.1</c:v>
                </c:pt>
                <c:pt idx="24">
                  <c:v>9531.7000000000007</c:v>
                </c:pt>
                <c:pt idx="25">
                  <c:v>9205.2000000000007</c:v>
                </c:pt>
                <c:pt idx="26">
                  <c:v>9241.1</c:v>
                </c:pt>
                <c:pt idx="27">
                  <c:v>10464</c:v>
                </c:pt>
                <c:pt idx="28">
                  <c:v>10543</c:v>
                </c:pt>
                <c:pt idx="29">
                  <c:v>10124</c:v>
                </c:pt>
                <c:pt idx="30">
                  <c:v>11253</c:v>
                </c:pt>
                <c:pt idx="31">
                  <c:v>12112</c:v>
                </c:pt>
                <c:pt idx="32">
                  <c:v>12985</c:v>
                </c:pt>
                <c:pt idx="33">
                  <c:v>12720</c:v>
                </c:pt>
                <c:pt idx="34">
                  <c:v>11887</c:v>
                </c:pt>
                <c:pt idx="35">
                  <c:v>12332</c:v>
                </c:pt>
                <c:pt idx="36">
                  <c:v>12597</c:v>
                </c:pt>
                <c:pt idx="37">
                  <c:v>13000</c:v>
                </c:pt>
                <c:pt idx="38">
                  <c:v>14820</c:v>
                </c:pt>
                <c:pt idx="39">
                  <c:v>14696</c:v>
                </c:pt>
                <c:pt idx="40">
                  <c:v>16988</c:v>
                </c:pt>
                <c:pt idx="41">
                  <c:v>17199</c:v>
                </c:pt>
                <c:pt idx="42">
                  <c:v>16842</c:v>
                </c:pt>
                <c:pt idx="43">
                  <c:v>18138</c:v>
                </c:pt>
                <c:pt idx="44">
                  <c:v>18801</c:v>
                </c:pt>
                <c:pt idx="45">
                  <c:v>19625</c:v>
                </c:pt>
                <c:pt idx="46">
                  <c:v>19605</c:v>
                </c:pt>
                <c:pt idx="47">
                  <c:v>19653</c:v>
                </c:pt>
                <c:pt idx="48">
                  <c:v>20154</c:v>
                </c:pt>
                <c:pt idx="49">
                  <c:v>18811</c:v>
                </c:pt>
                <c:pt idx="50">
                  <c:v>18964</c:v>
                </c:pt>
                <c:pt idx="51">
                  <c:v>18806</c:v>
                </c:pt>
                <c:pt idx="52">
                  <c:v>20592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7899814410420698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5947.02</c:v>
                </c:pt>
                <c:pt idx="2">
                  <c:v>5993.57</c:v>
                </c:pt>
                <c:pt idx="3">
                  <c:v>6224.07</c:v>
                </c:pt>
                <c:pt idx="4">
                  <c:v>6524.54</c:v>
                </c:pt>
                <c:pt idx="5">
                  <c:v>3880.39</c:v>
                </c:pt>
                <c:pt idx="6">
                  <c:v>4135.62</c:v>
                </c:pt>
                <c:pt idx="7">
                  <c:v>4135.41</c:v>
                </c:pt>
                <c:pt idx="8">
                  <c:v>4606.01</c:v>
                </c:pt>
                <c:pt idx="9">
                  <c:v>4316.99</c:v>
                </c:pt>
                <c:pt idx="10">
                  <c:v>4125.24</c:v>
                </c:pt>
                <c:pt idx="11">
                  <c:v>4226.8900000000003</c:v>
                </c:pt>
                <c:pt idx="12">
                  <c:v>5368.31</c:v>
                </c:pt>
                <c:pt idx="13">
                  <c:v>4307.24</c:v>
                </c:pt>
                <c:pt idx="14">
                  <c:v>3903.35</c:v>
                </c:pt>
                <c:pt idx="15">
                  <c:v>3983.11</c:v>
                </c:pt>
                <c:pt idx="16">
                  <c:v>5086.72</c:v>
                </c:pt>
                <c:pt idx="17">
                  <c:v>3956.47</c:v>
                </c:pt>
                <c:pt idx="18">
                  <c:v>4457.45</c:v>
                </c:pt>
                <c:pt idx="19">
                  <c:v>3972.94</c:v>
                </c:pt>
                <c:pt idx="20">
                  <c:v>4434.18</c:v>
                </c:pt>
                <c:pt idx="21">
                  <c:v>3137.52</c:v>
                </c:pt>
                <c:pt idx="22">
                  <c:v>3404.95</c:v>
                </c:pt>
                <c:pt idx="23">
                  <c:v>3070</c:v>
                </c:pt>
                <c:pt idx="24">
                  <c:v>3738.89</c:v>
                </c:pt>
                <c:pt idx="25">
                  <c:v>2983.26</c:v>
                </c:pt>
                <c:pt idx="26">
                  <c:v>3036.43</c:v>
                </c:pt>
                <c:pt idx="27">
                  <c:v>3684.07</c:v>
                </c:pt>
                <c:pt idx="28">
                  <c:v>3345.74</c:v>
                </c:pt>
                <c:pt idx="29">
                  <c:v>2731.41</c:v>
                </c:pt>
                <c:pt idx="30">
                  <c:v>2676.31</c:v>
                </c:pt>
                <c:pt idx="31">
                  <c:v>2392.36</c:v>
                </c:pt>
                <c:pt idx="32">
                  <c:v>3484.08</c:v>
                </c:pt>
                <c:pt idx="33">
                  <c:v>2800.97</c:v>
                </c:pt>
                <c:pt idx="34">
                  <c:v>2740.7</c:v>
                </c:pt>
                <c:pt idx="35">
                  <c:v>2863.15</c:v>
                </c:pt>
                <c:pt idx="36">
                  <c:v>3199.7</c:v>
                </c:pt>
                <c:pt idx="37">
                  <c:v>2950.82</c:v>
                </c:pt>
                <c:pt idx="38">
                  <c:v>3205.88</c:v>
                </c:pt>
                <c:pt idx="39">
                  <c:v>3049.4</c:v>
                </c:pt>
                <c:pt idx="40">
                  <c:v>3450.97</c:v>
                </c:pt>
                <c:pt idx="41">
                  <c:v>3350.66</c:v>
                </c:pt>
                <c:pt idx="42">
                  <c:v>3312.38</c:v>
                </c:pt>
                <c:pt idx="43">
                  <c:v>3416.03</c:v>
                </c:pt>
                <c:pt idx="44">
                  <c:v>3794.93</c:v>
                </c:pt>
                <c:pt idx="45">
                  <c:v>3822.25</c:v>
                </c:pt>
                <c:pt idx="46">
                  <c:v>3895.54</c:v>
                </c:pt>
                <c:pt idx="47">
                  <c:v>4624.29</c:v>
                </c:pt>
                <c:pt idx="48">
                  <c:v>5046.9399999999996</c:v>
                </c:pt>
                <c:pt idx="49">
                  <c:v>3750.48</c:v>
                </c:pt>
                <c:pt idx="50">
                  <c:v>4293.6899999999996</c:v>
                </c:pt>
                <c:pt idx="51">
                  <c:v>4413.88</c:v>
                </c:pt>
                <c:pt idx="52">
                  <c:v>6791.11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5278.72</c:v>
                </c:pt>
                <c:pt idx="2">
                  <c:v>5171.57</c:v>
                </c:pt>
                <c:pt idx="3">
                  <c:v>5448.76</c:v>
                </c:pt>
                <c:pt idx="4">
                  <c:v>5790.94</c:v>
                </c:pt>
                <c:pt idx="5">
                  <c:v>3447.35</c:v>
                </c:pt>
                <c:pt idx="6">
                  <c:v>3580.07</c:v>
                </c:pt>
                <c:pt idx="7">
                  <c:v>3556.8</c:v>
                </c:pt>
                <c:pt idx="8">
                  <c:v>3980.77</c:v>
                </c:pt>
                <c:pt idx="9">
                  <c:v>3513.43</c:v>
                </c:pt>
                <c:pt idx="10">
                  <c:v>3537.67</c:v>
                </c:pt>
                <c:pt idx="11">
                  <c:v>3487.79</c:v>
                </c:pt>
                <c:pt idx="12">
                  <c:v>4491.2299999999996</c:v>
                </c:pt>
                <c:pt idx="13">
                  <c:v>3431.3</c:v>
                </c:pt>
                <c:pt idx="14">
                  <c:v>3323.21</c:v>
                </c:pt>
                <c:pt idx="15">
                  <c:v>3207.23</c:v>
                </c:pt>
                <c:pt idx="16">
                  <c:v>4205.32</c:v>
                </c:pt>
                <c:pt idx="17">
                  <c:v>3334.82</c:v>
                </c:pt>
                <c:pt idx="18">
                  <c:v>3897.41</c:v>
                </c:pt>
                <c:pt idx="19">
                  <c:v>3594.97</c:v>
                </c:pt>
                <c:pt idx="20">
                  <c:v>3949.43</c:v>
                </c:pt>
                <c:pt idx="21">
                  <c:v>2724.32</c:v>
                </c:pt>
                <c:pt idx="22">
                  <c:v>3021.54</c:v>
                </c:pt>
                <c:pt idx="23">
                  <c:v>2740.54</c:v>
                </c:pt>
                <c:pt idx="24">
                  <c:v>3433.34</c:v>
                </c:pt>
                <c:pt idx="25">
                  <c:v>2587.37</c:v>
                </c:pt>
                <c:pt idx="26">
                  <c:v>2626.96</c:v>
                </c:pt>
                <c:pt idx="27">
                  <c:v>3277.91</c:v>
                </c:pt>
                <c:pt idx="28">
                  <c:v>2952.42</c:v>
                </c:pt>
                <c:pt idx="29">
                  <c:v>2235.2800000000002</c:v>
                </c:pt>
                <c:pt idx="30">
                  <c:v>2229.69</c:v>
                </c:pt>
                <c:pt idx="31">
                  <c:v>2021.21</c:v>
                </c:pt>
                <c:pt idx="32">
                  <c:v>2859.81</c:v>
                </c:pt>
                <c:pt idx="33">
                  <c:v>2320.17</c:v>
                </c:pt>
                <c:pt idx="34">
                  <c:v>2278.4</c:v>
                </c:pt>
                <c:pt idx="35">
                  <c:v>2323.7399999999998</c:v>
                </c:pt>
                <c:pt idx="36">
                  <c:v>2705.77</c:v>
                </c:pt>
                <c:pt idx="37">
                  <c:v>2438.17</c:v>
                </c:pt>
                <c:pt idx="38">
                  <c:v>2542.7600000000002</c:v>
                </c:pt>
                <c:pt idx="39">
                  <c:v>2253.65</c:v>
                </c:pt>
                <c:pt idx="40">
                  <c:v>2598.0100000000002</c:v>
                </c:pt>
                <c:pt idx="41">
                  <c:v>2648.93</c:v>
                </c:pt>
                <c:pt idx="42">
                  <c:v>2607.08</c:v>
                </c:pt>
                <c:pt idx="43">
                  <c:v>2676.16</c:v>
                </c:pt>
                <c:pt idx="44">
                  <c:v>3006.67</c:v>
                </c:pt>
                <c:pt idx="45">
                  <c:v>3099.58</c:v>
                </c:pt>
                <c:pt idx="46">
                  <c:v>3124.37</c:v>
                </c:pt>
                <c:pt idx="47">
                  <c:v>3907.03</c:v>
                </c:pt>
                <c:pt idx="48">
                  <c:v>4254.3599999999997</c:v>
                </c:pt>
                <c:pt idx="49">
                  <c:v>2967.42</c:v>
                </c:pt>
                <c:pt idx="50">
                  <c:v>3528.56</c:v>
                </c:pt>
                <c:pt idx="51">
                  <c:v>3724.04</c:v>
                </c:pt>
                <c:pt idx="52">
                  <c:v>5983.23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668.29</c:v>
                </c:pt>
                <c:pt idx="2">
                  <c:v>822</c:v>
                </c:pt>
                <c:pt idx="3">
                  <c:v>775.31</c:v>
                </c:pt>
                <c:pt idx="4">
                  <c:v>733.6</c:v>
                </c:pt>
                <c:pt idx="5">
                  <c:v>433.04</c:v>
                </c:pt>
                <c:pt idx="6">
                  <c:v>555.54999999999995</c:v>
                </c:pt>
                <c:pt idx="7">
                  <c:v>578.61</c:v>
                </c:pt>
                <c:pt idx="8">
                  <c:v>625.24</c:v>
                </c:pt>
                <c:pt idx="9">
                  <c:v>803.56</c:v>
                </c:pt>
                <c:pt idx="10">
                  <c:v>587.55999999999995</c:v>
                </c:pt>
                <c:pt idx="11">
                  <c:v>739.1</c:v>
                </c:pt>
                <c:pt idx="12">
                  <c:v>877.09</c:v>
                </c:pt>
                <c:pt idx="13">
                  <c:v>875.95</c:v>
                </c:pt>
                <c:pt idx="14">
                  <c:v>580.14</c:v>
                </c:pt>
                <c:pt idx="15">
                  <c:v>775.88</c:v>
                </c:pt>
                <c:pt idx="16">
                  <c:v>881.4</c:v>
                </c:pt>
                <c:pt idx="17">
                  <c:v>621.65</c:v>
                </c:pt>
                <c:pt idx="18">
                  <c:v>560.04</c:v>
                </c:pt>
                <c:pt idx="19">
                  <c:v>377.97</c:v>
                </c:pt>
                <c:pt idx="20">
                  <c:v>484.75</c:v>
                </c:pt>
                <c:pt idx="21">
                  <c:v>413.2</c:v>
                </c:pt>
                <c:pt idx="22">
                  <c:v>383.41</c:v>
                </c:pt>
                <c:pt idx="23">
                  <c:v>329.46</c:v>
                </c:pt>
                <c:pt idx="24">
                  <c:v>305.55</c:v>
                </c:pt>
                <c:pt idx="25">
                  <c:v>395.89</c:v>
                </c:pt>
                <c:pt idx="26">
                  <c:v>409.47</c:v>
                </c:pt>
                <c:pt idx="27">
                  <c:v>406.16</c:v>
                </c:pt>
                <c:pt idx="28">
                  <c:v>393.32</c:v>
                </c:pt>
                <c:pt idx="29">
                  <c:v>496.14</c:v>
                </c:pt>
                <c:pt idx="30">
                  <c:v>446.62</c:v>
                </c:pt>
                <c:pt idx="31">
                  <c:v>371.14</c:v>
                </c:pt>
                <c:pt idx="32">
                  <c:v>624.26</c:v>
                </c:pt>
                <c:pt idx="33">
                  <c:v>480.81</c:v>
                </c:pt>
                <c:pt idx="34">
                  <c:v>462.3</c:v>
                </c:pt>
                <c:pt idx="35">
                  <c:v>539.41</c:v>
                </c:pt>
                <c:pt idx="36">
                  <c:v>493.94</c:v>
                </c:pt>
                <c:pt idx="37">
                  <c:v>512.66</c:v>
                </c:pt>
                <c:pt idx="38">
                  <c:v>663.12</c:v>
                </c:pt>
                <c:pt idx="39">
                  <c:v>795.74</c:v>
                </c:pt>
                <c:pt idx="40">
                  <c:v>852.96</c:v>
                </c:pt>
                <c:pt idx="41">
                  <c:v>701.73</c:v>
                </c:pt>
                <c:pt idx="42">
                  <c:v>705.31</c:v>
                </c:pt>
                <c:pt idx="43">
                  <c:v>739.87</c:v>
                </c:pt>
                <c:pt idx="44">
                  <c:v>788.26</c:v>
                </c:pt>
                <c:pt idx="45">
                  <c:v>722.67</c:v>
                </c:pt>
                <c:pt idx="46">
                  <c:v>771.16</c:v>
                </c:pt>
                <c:pt idx="47">
                  <c:v>717.26</c:v>
                </c:pt>
                <c:pt idx="48">
                  <c:v>792.57</c:v>
                </c:pt>
                <c:pt idx="49">
                  <c:v>783.06</c:v>
                </c:pt>
                <c:pt idx="50">
                  <c:v>765.13</c:v>
                </c:pt>
                <c:pt idx="51">
                  <c:v>689.84</c:v>
                </c:pt>
                <c:pt idx="52">
                  <c:v>807.88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39234984819546"/>
          <c:y val="0.21425069944087413"/>
          <c:w val="0.12982505586810938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2087775583977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596.4</c:v>
                </c:pt>
                <c:pt idx="1">
                  <c:v>663.8</c:v>
                </c:pt>
                <c:pt idx="2">
                  <c:v>918.8</c:v>
                </c:pt>
                <c:pt idx="3">
                  <c:v>890.1</c:v>
                </c:pt>
                <c:pt idx="4">
                  <c:v>906.8</c:v>
                </c:pt>
                <c:pt idx="5">
                  <c:v>563.4</c:v>
                </c:pt>
                <c:pt idx="6">
                  <c:v>577.20000000000005</c:v>
                </c:pt>
                <c:pt idx="7">
                  <c:v>604.79999999999995</c:v>
                </c:pt>
                <c:pt idx="8">
                  <c:v>627.6</c:v>
                </c:pt>
                <c:pt idx="9">
                  <c:v>778.8</c:v>
                </c:pt>
                <c:pt idx="10">
                  <c:v>577.5</c:v>
                </c:pt>
                <c:pt idx="11">
                  <c:v>729.4</c:v>
                </c:pt>
                <c:pt idx="12">
                  <c:v>727.4</c:v>
                </c:pt>
                <c:pt idx="13">
                  <c:v>783.3</c:v>
                </c:pt>
                <c:pt idx="14">
                  <c:v>716.3</c:v>
                </c:pt>
                <c:pt idx="15">
                  <c:v>827.7</c:v>
                </c:pt>
                <c:pt idx="16">
                  <c:v>885.8</c:v>
                </c:pt>
                <c:pt idx="17">
                  <c:v>614.1</c:v>
                </c:pt>
                <c:pt idx="18">
                  <c:v>637.1</c:v>
                </c:pt>
                <c:pt idx="19">
                  <c:v>524.20000000000005</c:v>
                </c:pt>
                <c:pt idx="20">
                  <c:v>589.20000000000005</c:v>
                </c:pt>
                <c:pt idx="21">
                  <c:v>576.6</c:v>
                </c:pt>
                <c:pt idx="22">
                  <c:v>478.4</c:v>
                </c:pt>
                <c:pt idx="23">
                  <c:v>411.1</c:v>
                </c:pt>
                <c:pt idx="24">
                  <c:v>393</c:v>
                </c:pt>
                <c:pt idx="25">
                  <c:v>478.2</c:v>
                </c:pt>
                <c:pt idx="26">
                  <c:v>517.79999999999995</c:v>
                </c:pt>
                <c:pt idx="27">
                  <c:v>569.9</c:v>
                </c:pt>
                <c:pt idx="28">
                  <c:v>550.70000000000005</c:v>
                </c:pt>
                <c:pt idx="29">
                  <c:v>733.3</c:v>
                </c:pt>
                <c:pt idx="30">
                  <c:v>638.4</c:v>
                </c:pt>
                <c:pt idx="31">
                  <c:v>560.4</c:v>
                </c:pt>
                <c:pt idx="32">
                  <c:v>820.3</c:v>
                </c:pt>
                <c:pt idx="33">
                  <c:v>716.1</c:v>
                </c:pt>
                <c:pt idx="34">
                  <c:v>713.2</c:v>
                </c:pt>
                <c:pt idx="35">
                  <c:v>827.3</c:v>
                </c:pt>
                <c:pt idx="36">
                  <c:v>699.8</c:v>
                </c:pt>
                <c:pt idx="37">
                  <c:v>709.3</c:v>
                </c:pt>
                <c:pt idx="38">
                  <c:v>896.2</c:v>
                </c:pt>
                <c:pt idx="39">
                  <c:v>974.3</c:v>
                </c:pt>
                <c:pt idx="40">
                  <c:v>1032.3</c:v>
                </c:pt>
                <c:pt idx="41">
                  <c:v>876.8</c:v>
                </c:pt>
                <c:pt idx="42">
                  <c:v>881.4</c:v>
                </c:pt>
                <c:pt idx="43">
                  <c:v>908.6</c:v>
                </c:pt>
                <c:pt idx="44">
                  <c:v>987.4</c:v>
                </c:pt>
                <c:pt idx="45">
                  <c:v>957.9</c:v>
                </c:pt>
                <c:pt idx="46">
                  <c:v>963.1</c:v>
                </c:pt>
                <c:pt idx="47">
                  <c:v>927.7</c:v>
                </c:pt>
                <c:pt idx="48">
                  <c:v>972.9</c:v>
                </c:pt>
                <c:pt idx="49">
                  <c:v>981.8</c:v>
                </c:pt>
                <c:pt idx="50">
                  <c:v>986.6</c:v>
                </c:pt>
                <c:pt idx="51">
                  <c:v>906.6</c:v>
                </c:pt>
                <c:pt idx="52">
                  <c:v>924.2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7248.8</c:v>
                </c:pt>
                <c:pt idx="1">
                  <c:v>6439.8</c:v>
                </c:pt>
                <c:pt idx="2">
                  <c:v>6196.4</c:v>
                </c:pt>
                <c:pt idx="3">
                  <c:v>6576.9</c:v>
                </c:pt>
                <c:pt idx="4">
                  <c:v>6909.7</c:v>
                </c:pt>
                <c:pt idx="5">
                  <c:v>4223.2</c:v>
                </c:pt>
                <c:pt idx="6">
                  <c:v>4317.3999999999996</c:v>
                </c:pt>
                <c:pt idx="7">
                  <c:v>4231.3999999999996</c:v>
                </c:pt>
                <c:pt idx="8">
                  <c:v>4680.3999999999996</c:v>
                </c:pt>
                <c:pt idx="9">
                  <c:v>4148.7</c:v>
                </c:pt>
                <c:pt idx="10">
                  <c:v>4199.7</c:v>
                </c:pt>
                <c:pt idx="11">
                  <c:v>4143.5</c:v>
                </c:pt>
                <c:pt idx="12">
                  <c:v>5126.7</c:v>
                </c:pt>
                <c:pt idx="13">
                  <c:v>3958.8</c:v>
                </c:pt>
                <c:pt idx="14">
                  <c:v>3752.2</c:v>
                </c:pt>
                <c:pt idx="15">
                  <c:v>3791.6</c:v>
                </c:pt>
                <c:pt idx="16">
                  <c:v>4622.7</c:v>
                </c:pt>
                <c:pt idx="17">
                  <c:v>3783.2</c:v>
                </c:pt>
                <c:pt idx="18">
                  <c:v>4420.3</c:v>
                </c:pt>
                <c:pt idx="19">
                  <c:v>4136.5</c:v>
                </c:pt>
                <c:pt idx="20">
                  <c:v>4442.6000000000004</c:v>
                </c:pt>
                <c:pt idx="21">
                  <c:v>3178.7</c:v>
                </c:pt>
                <c:pt idx="22">
                  <c:v>3549</c:v>
                </c:pt>
                <c:pt idx="23">
                  <c:v>3219</c:v>
                </c:pt>
                <c:pt idx="24">
                  <c:v>3780.3</c:v>
                </c:pt>
                <c:pt idx="25">
                  <c:v>2992.5</c:v>
                </c:pt>
                <c:pt idx="26">
                  <c:v>3025.4</c:v>
                </c:pt>
                <c:pt idx="27">
                  <c:v>3596.6</c:v>
                </c:pt>
                <c:pt idx="28">
                  <c:v>3586.2</c:v>
                </c:pt>
                <c:pt idx="29">
                  <c:v>2954.3</c:v>
                </c:pt>
                <c:pt idx="30">
                  <c:v>3068.7</c:v>
                </c:pt>
                <c:pt idx="31">
                  <c:v>2917.4</c:v>
                </c:pt>
                <c:pt idx="32">
                  <c:v>3690.2</c:v>
                </c:pt>
                <c:pt idx="33">
                  <c:v>3238.9</c:v>
                </c:pt>
                <c:pt idx="34">
                  <c:v>3289.1</c:v>
                </c:pt>
                <c:pt idx="35">
                  <c:v>3329.2</c:v>
                </c:pt>
                <c:pt idx="36">
                  <c:v>3615.2</c:v>
                </c:pt>
                <c:pt idx="37">
                  <c:v>3423.6</c:v>
                </c:pt>
                <c:pt idx="38">
                  <c:v>3562.6</c:v>
                </c:pt>
                <c:pt idx="39">
                  <c:v>3213.1</c:v>
                </c:pt>
                <c:pt idx="40">
                  <c:v>3479.1</c:v>
                </c:pt>
                <c:pt idx="41">
                  <c:v>3481.2</c:v>
                </c:pt>
                <c:pt idx="42">
                  <c:v>3470.4</c:v>
                </c:pt>
                <c:pt idx="43">
                  <c:v>3601.6</c:v>
                </c:pt>
                <c:pt idx="44">
                  <c:v>3805.5</c:v>
                </c:pt>
                <c:pt idx="45">
                  <c:v>3911.2</c:v>
                </c:pt>
                <c:pt idx="46">
                  <c:v>4000.4</c:v>
                </c:pt>
                <c:pt idx="47">
                  <c:v>4831.3</c:v>
                </c:pt>
                <c:pt idx="48">
                  <c:v>5127</c:v>
                </c:pt>
                <c:pt idx="49">
                  <c:v>3907.3</c:v>
                </c:pt>
                <c:pt idx="50">
                  <c:v>4507.8</c:v>
                </c:pt>
                <c:pt idx="51">
                  <c:v>4636.8</c:v>
                </c:pt>
                <c:pt idx="52">
                  <c:v>6740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732327380747188"/>
          <c:y val="0.2495533379956586"/>
          <c:w val="0.11569338336944986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5406" y="109630"/>
            <a:ext cx="7992000" cy="648000"/>
          </a:xfrm>
        </p:spPr>
        <p:txBody>
          <a:bodyPr>
            <a:noAutofit/>
          </a:bodyPr>
          <a:lstStyle/>
          <a:p>
            <a:pPr marL="10800"/>
            <a:r>
              <a:rPr lang="fi-FI" dirty="0"/>
              <a:t>Euroopan taloudessa nollakasvua tai pientä supistumista vuodenvaihteessa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IHS Markit, Eurostat</a:t>
            </a:r>
          </a:p>
          <a:p>
            <a:r>
              <a:rPr lang="fi-FI" dirty="0"/>
              <a:t>Viimeisin tieto tammikuu 2021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DC15962-23B1-459F-91D9-194A71725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081866"/>
            <a:ext cx="5912689" cy="3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701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4.2.2021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31.12.2020. 	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94861549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60452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98550"/>
              </p:ext>
            </p:extLst>
          </p:nvPr>
        </p:nvGraphicFramePr>
        <p:xfrm>
          <a:off x="827585" y="3600200"/>
          <a:ext cx="68407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2020. 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07977016"/>
              </p:ext>
            </p:extLst>
          </p:nvPr>
        </p:nvGraphicFramePr>
        <p:xfrm>
          <a:off x="107504" y="1016526"/>
          <a:ext cx="8856984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944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706B9ABC-EDB3-4D5D-B00E-61D36C511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684972"/>
              </p:ext>
            </p:extLst>
          </p:nvPr>
        </p:nvGraphicFramePr>
        <p:xfrm>
          <a:off x="827584" y="3654445"/>
          <a:ext cx="691276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18563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09737999"/>
              </p:ext>
            </p:extLst>
          </p:nvPr>
        </p:nvGraphicFramePr>
        <p:xfrm>
          <a:off x="107504" y="1081327"/>
          <a:ext cx="8665022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7227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54860" y="164009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081A6A02-EE77-45CB-9D67-D788D5B2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05892"/>
              </p:ext>
            </p:extLst>
          </p:nvPr>
        </p:nvGraphicFramePr>
        <p:xfrm>
          <a:off x="760400" y="3600200"/>
          <a:ext cx="690794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99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996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996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996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996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10785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2020.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4681642"/>
              </p:ext>
            </p:extLst>
          </p:nvPr>
        </p:nvGraphicFramePr>
        <p:xfrm>
          <a:off x="107504" y="1058780"/>
          <a:ext cx="8856984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33461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63BA5FEA-A2F1-42AB-B927-582E2EEDD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9750"/>
              </p:ext>
            </p:extLst>
          </p:nvPr>
        </p:nvGraphicFramePr>
        <p:xfrm>
          <a:off x="827585" y="3654445"/>
          <a:ext cx="684075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7145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16337075"/>
              </p:ext>
            </p:extLst>
          </p:nvPr>
        </p:nvGraphicFramePr>
        <p:xfrm>
          <a:off x="278579" y="1060661"/>
          <a:ext cx="859301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13437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80831" y="12099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5B3942BB-EEB8-4617-911C-2F039E178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422687"/>
              </p:ext>
            </p:extLst>
          </p:nvPr>
        </p:nvGraphicFramePr>
        <p:xfrm>
          <a:off x="906450" y="3568450"/>
          <a:ext cx="683389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6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2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2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2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2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24357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2019: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1765268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2019: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8834225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2020.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39814704"/>
              </p:ext>
            </p:extLst>
          </p:nvPr>
        </p:nvGraphicFramePr>
        <p:xfrm>
          <a:off x="376237" y="1048926"/>
          <a:ext cx="8660259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5692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886855F4-110D-4FC1-A65F-7F9AA8E3B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22120"/>
              </p:ext>
            </p:extLst>
          </p:nvPr>
        </p:nvGraphicFramePr>
        <p:xfrm>
          <a:off x="744623" y="3654445"/>
          <a:ext cx="685171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7575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92433500"/>
              </p:ext>
            </p:extLst>
          </p:nvPr>
        </p:nvGraphicFramePr>
        <p:xfrm>
          <a:off x="381001" y="1016527"/>
          <a:ext cx="836746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4269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18828" y="109660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4F72D2C7-00B7-4E1B-9273-369B5D152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28177"/>
              </p:ext>
            </p:extLst>
          </p:nvPr>
        </p:nvGraphicFramePr>
        <p:xfrm>
          <a:off x="827585" y="3587267"/>
          <a:ext cx="684076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8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809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809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809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809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0085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2020.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44730219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6222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0AA18354-38F8-4B41-A5EA-CE6BB6F38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85923"/>
              </p:ext>
            </p:extLst>
          </p:nvPr>
        </p:nvGraphicFramePr>
        <p:xfrm>
          <a:off x="865980" y="3652230"/>
          <a:ext cx="68023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3958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2027" y="174475"/>
            <a:ext cx="7992000" cy="648000"/>
          </a:xfrm>
        </p:spPr>
        <p:txBody>
          <a:bodyPr/>
          <a:lstStyle/>
          <a:p>
            <a:r>
              <a:rPr lang="fi-FI" dirty="0"/>
              <a:t>Teollisuustuotanto on jatkanut toipumistaan maailmalla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31.12.2020.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4115690"/>
              </p:ext>
            </p:extLst>
          </p:nvPr>
        </p:nvGraphicFramePr>
        <p:xfrm>
          <a:off x="323528" y="1015689"/>
          <a:ext cx="8448997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20070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9A5D5E2B-8913-4034-BFA5-1F0D44BC6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91435"/>
              </p:ext>
            </p:extLst>
          </p:nvPr>
        </p:nvGraphicFramePr>
        <p:xfrm>
          <a:off x="899593" y="3611451"/>
          <a:ext cx="691276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1971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FE28C0-EFDC-4114-8945-A88DDBB3C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8280440" cy="736781"/>
          </a:xfrm>
        </p:spPr>
        <p:txBody>
          <a:bodyPr/>
          <a:lstStyle/>
          <a:p>
            <a:r>
              <a:rPr lang="fi-FI" dirty="0"/>
              <a:t>Yritysten arvioiden mukaan vaikeudet alkavat ainakin toistaiseksi jäädä pääsääntöisesti taka-alalle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90953A-AAE9-4280-9AB4-C59041B8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118502-4A65-4CD0-AAF3-310F7D0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A1B6F-6730-4658-A754-C112D841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883D252-21AB-4D23-B6AF-A5FD50D04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23.10.2020 n=496, 7.12.2020 n=532, 4.2.2021 n=523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D197F15D-450E-4FB4-8981-8146E495A50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9682191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65054603-5EDB-48DD-ABBD-118DA9B3A626}"/>
              </a:ext>
            </a:extLst>
          </p:cNvPr>
          <p:cNvSpPr txBox="1"/>
          <p:nvPr/>
        </p:nvSpPr>
        <p:spPr>
          <a:xfrm>
            <a:off x="899592" y="102029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03876505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Heikko kysyntä vaivaa yrityksiä selvästi aiempaa vähemmän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0728844"/>
              </p:ext>
            </p:extLst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6535285" cy="288863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7.12.2020 n=532, 4.2.2021 n=523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5D50DC8-ABBB-41E5-ADB8-3ED2DBB38EE2}"/>
              </a:ext>
            </a:extLst>
          </p:cNvPr>
          <p:cNvSpPr txBox="1"/>
          <p:nvPr/>
        </p:nvSpPr>
        <p:spPr>
          <a:xfrm>
            <a:off x="1790610" y="1168355"/>
            <a:ext cx="590465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ongelman vaikeuttavan toimintaa erittäin paljon</a:t>
            </a:r>
          </a:p>
        </p:txBody>
      </p:sp>
    </p:spTree>
    <p:extLst>
      <p:ext uri="{BB962C8B-B14F-4D97-AF65-F5344CB8AC3E}">
        <p14:creationId xmlns:p14="http://schemas.microsoft.com/office/powerpoint/2010/main" val="342133492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odotukset koko vuodelle 2021 ovat parantuneet, mutta vielä verraten niukasti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7297879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292448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23.10.2020 n=496, 7.12.2020 n=532, 4.2.2021 n=523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3A6E3B0-5FBD-4EC6-893B-FFB382725403}"/>
              </a:ext>
            </a:extLst>
          </p:cNvPr>
          <p:cNvSpPr txBox="1"/>
          <p:nvPr/>
        </p:nvSpPr>
        <p:spPr>
          <a:xfrm>
            <a:off x="899592" y="1020291"/>
            <a:ext cx="756084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Miten arvioitte yrityksenne liikevaihdon kehittyvän vuonna 2021 verrattuna vuoteen 2020? 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53315187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 dirty="0"/>
              <a:t>Kausipuhdistetut teollisuuden ja palveluiden liikevaihtokuvaajat</a:t>
            </a:r>
          </a:p>
          <a:p>
            <a:r>
              <a:rPr lang="fi-FI" dirty="0"/>
              <a:t>Osuudet liikevaihdosta 2019: kone- ja metallituoteteollisuus 40 %, elektroniikka- ja sähköteollisuus 22 %, tietotekniikka-ala 17 %, metallien jalostus 12 %, suunnittelu ja konsultointi 8 %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36737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tammikuu 2020.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40128200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32739"/>
              </p:ext>
            </p:extLst>
          </p:nvPr>
        </p:nvGraphicFramePr>
        <p:xfrm>
          <a:off x="740375" y="2449415"/>
          <a:ext cx="787499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4.2.2021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5881747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3862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8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Henkilöstömäärä jatkoi laskuaan vuoden 2020 viimeisellä neljänneksellä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uhekupla: Suorakulmio, kulmat pyöristettu 8">
            <a:extLst>
              <a:ext uri="{FF2B5EF4-FFF2-40B4-BE49-F238E27FC236}">
                <a16:creationId xmlns:a16="http://schemas.microsoft.com/office/drawing/2014/main" id="{59DBF88F-0FF9-4F88-9B8E-A4B508B5926A}"/>
              </a:ext>
            </a:extLst>
          </p:cNvPr>
          <p:cNvSpPr/>
          <p:nvPr/>
        </p:nvSpPr>
        <p:spPr bwMode="auto">
          <a:xfrm>
            <a:off x="6637719" y="1000079"/>
            <a:ext cx="2232248" cy="648000"/>
          </a:xfrm>
          <a:prstGeom prst="wedgeRoundRectCallout">
            <a:avLst>
              <a:gd name="adj1" fmla="val 26246"/>
              <a:gd name="adj2" fmla="val 179557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/>
              <a:t>Henkilöstöstä noin 28 000 lomautusjärjestelyiden piirissä 31.12.2020</a:t>
            </a:r>
          </a:p>
        </p:txBody>
      </p:sp>
    </p:spTree>
    <p:extLst>
      <p:ext uri="{BB962C8B-B14F-4D97-AF65-F5344CB8AC3E}">
        <p14:creationId xmlns:p14="http://schemas.microsoft.com/office/powerpoint/2010/main" val="392664103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ac22dd-7d9e-4fa2-b7ec-a5c21bf72213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F48CDA7D6D464381381BB208CA1D6C" ma:contentTypeVersion="12" ma:contentTypeDescription="Luo uusi asiakirja." ma:contentTypeScope="" ma:versionID="dff0f588cb63e7e7e9166c332bd8f0aa">
  <xsd:schema xmlns:xsd="http://www.w3.org/2001/XMLSchema" xmlns:xs="http://www.w3.org/2001/XMLSchema" xmlns:p="http://schemas.microsoft.com/office/2006/metadata/properties" xmlns:ns3="ea42a611-2638-46bb-b3e3-6e898d1a3c87" xmlns:ns4="9bac22dd-7d9e-4fa2-b7ec-a5c21bf72213" targetNamespace="http://schemas.microsoft.com/office/2006/metadata/properties" ma:root="true" ma:fieldsID="2b09aa220a591641e2e32e01777f619f" ns3:_="" ns4:_="">
    <xsd:import namespace="ea42a611-2638-46bb-b3e3-6e898d1a3c87"/>
    <xsd:import namespace="9bac22dd-7d9e-4fa2-b7ec-a5c21bf722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2a611-2638-46bb-b3e3-6e898d1a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c22dd-7d9e-4fa2-b7ec-a5c21bf722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9bac22dd-7d9e-4fa2-b7ec-a5c21bf72213"/>
    <ds:schemaRef ds:uri="ea42a611-2638-46bb-b3e3-6e898d1a3c8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52397D-FD8A-4805-9EE2-D23C3C8BBC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42a611-2638-46bb-b3e3-6e898d1a3c87"/>
    <ds:schemaRef ds:uri="9bac22dd-7d9e-4fa2-b7ec-a5c21bf72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2728</TotalTime>
  <Words>1160</Words>
  <Application>Microsoft Office PowerPoint</Application>
  <PresentationFormat>Näytössä katseltava esitys (16:9)</PresentationFormat>
  <Paragraphs>404</Paragraphs>
  <Slides>20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Kaijomaa Helvi</cp:lastModifiedBy>
  <cp:revision>51</cp:revision>
  <cp:lastPrinted>2016-06-09T07:47:11Z</cp:lastPrinted>
  <dcterms:created xsi:type="dcterms:W3CDTF">2019-10-17T09:08:24Z</dcterms:created>
  <dcterms:modified xsi:type="dcterms:W3CDTF">2021-02-04T09:41:56Z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0x010100F6F48CDA7D6D464381381BB208CA1D6C</vt:lpwstr>
  </property>
  <property fmtid="{D5CDD505-2E9C-101B-9397-08002B2CF9AE}" pid="28" name="TyoryhmanNimi">
    <vt:lpwstr>Talous ja tilastot</vt:lpwstr>
  </property>
</Properties>
</file>