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1095" r:id="rId5"/>
    <p:sldId id="1085" r:id="rId6"/>
    <p:sldId id="970" r:id="rId7"/>
    <p:sldId id="1098" r:id="rId8"/>
    <p:sldId id="262" r:id="rId9"/>
    <p:sldId id="277" r:id="rId10"/>
    <p:sldId id="365" r:id="rId11"/>
    <p:sldId id="1093" r:id="rId12"/>
    <p:sldId id="458" r:id="rId13"/>
    <p:sldId id="459" r:id="rId14"/>
    <p:sldId id="390" r:id="rId15"/>
    <p:sldId id="391" r:id="rId16"/>
    <p:sldId id="1099" r:id="rId17"/>
    <p:sldId id="1100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B8"/>
    <a:srgbClr val="000000"/>
    <a:srgbClr val="333333"/>
    <a:srgbClr val="FFFF00"/>
    <a:srgbClr val="85E869"/>
    <a:srgbClr val="FF805C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  <pc:docChgLst>
    <pc:chgData name="Rautaporras Petteri" userId="81ae4bc9-51ec-4b09-af2d-f08f9486593f" providerId="ADAL" clId="{1CA56A1F-37FD-4595-8274-BFC2AA9DD8AF}"/>
    <pc:docChg chg="undo custSel addSld delSld modSld sldOrd">
      <pc:chgData name="Rautaporras Petteri" userId="81ae4bc9-51ec-4b09-af2d-f08f9486593f" providerId="ADAL" clId="{1CA56A1F-37FD-4595-8274-BFC2AA9DD8AF}" dt="2022-02-01T15:58:41.718" v="794"/>
      <pc:docMkLst>
        <pc:docMk/>
      </pc:docMkLst>
      <pc:sldChg chg="del">
        <pc:chgData name="Rautaporras Petteri" userId="81ae4bc9-51ec-4b09-af2d-f08f9486593f" providerId="ADAL" clId="{1CA56A1F-37FD-4595-8274-BFC2AA9DD8AF}" dt="2022-01-31T11:31:19.093" v="17" actId="47"/>
        <pc:sldMkLst>
          <pc:docMk/>
          <pc:sldMk cId="1365136293" sldId="256"/>
        </pc:sldMkLst>
      </pc:sldChg>
      <pc:sldChg chg="del">
        <pc:chgData name="Rautaporras Petteri" userId="81ae4bc9-51ec-4b09-af2d-f08f9486593f" providerId="ADAL" clId="{1CA56A1F-37FD-4595-8274-BFC2AA9DD8AF}" dt="2022-01-31T11:44:30.370" v="166" actId="47"/>
        <pc:sldMkLst>
          <pc:docMk/>
          <pc:sldMk cId="3270858534" sldId="257"/>
        </pc:sldMkLst>
      </pc:sldChg>
      <pc:sldChg chg="modSp add mod">
        <pc:chgData name="Rautaporras Petteri" userId="81ae4bc9-51ec-4b09-af2d-f08f9486593f" providerId="ADAL" clId="{1CA56A1F-37FD-4595-8274-BFC2AA9DD8AF}" dt="2022-01-31T11:49:46.153" v="284"/>
        <pc:sldMkLst>
          <pc:docMk/>
          <pc:sldMk cId="246678502" sldId="266"/>
        </pc:sldMkLst>
        <pc:spChg chg="mod">
          <ac:chgData name="Rautaporras Petteri" userId="81ae4bc9-51ec-4b09-af2d-f08f9486593f" providerId="ADAL" clId="{1CA56A1F-37FD-4595-8274-BFC2AA9DD8AF}" dt="2022-01-31T11:40:00.916" v="145" actId="20577"/>
          <ac:spMkLst>
            <pc:docMk/>
            <pc:sldMk cId="24667850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1:49:46.153" v="28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mod ord">
        <pc:chgData name="Rautaporras Petteri" userId="81ae4bc9-51ec-4b09-af2d-f08f9486593f" providerId="ADAL" clId="{1CA56A1F-37FD-4595-8274-BFC2AA9DD8AF}" dt="2022-01-31T12:07:04.998" v="657"/>
        <pc:sldMkLst>
          <pc:docMk/>
          <pc:sldMk cId="2587083354" sldId="365"/>
        </pc:sldMkLst>
        <pc:spChg chg="mod">
          <ac:chgData name="Rautaporras Petteri" userId="81ae4bc9-51ec-4b09-af2d-f08f9486593f" providerId="ADAL" clId="{1CA56A1F-37FD-4595-8274-BFC2AA9DD8AF}" dt="2022-01-31T12:04:59.230" v="6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CA56A1F-37FD-4595-8274-BFC2AA9DD8AF}" dt="2022-01-31T12:06:55.139" v="656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mod">
          <ac:chgData name="Rautaporras Petteri" userId="81ae4bc9-51ec-4b09-af2d-f08f9486593f" providerId="ADAL" clId="{1CA56A1F-37FD-4595-8274-BFC2AA9DD8AF}" dt="2022-01-31T12:07:04.998" v="65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3:24.224" v="737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CA56A1F-37FD-4595-8274-BFC2AA9DD8AF}" dt="2022-01-31T12:10:11.449" v="705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1CA56A1F-37FD-4595-8274-BFC2AA9DD8AF}" dt="2022-01-31T12:13:01.506" v="73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4:26.831" v="744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1CA56A1F-37FD-4595-8274-BFC2AA9DD8AF}" dt="2022-01-31T12:13:47.848" v="73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CA56A1F-37FD-4595-8274-BFC2AA9DD8AF}" dt="2022-01-31T12:11:14.885" v="72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1CA56A1F-37FD-4595-8274-BFC2AA9DD8AF}" dt="2022-01-31T12:13:44.479" v="73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4:26.831" v="744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5:56.325" v="754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1CA56A1F-37FD-4595-8274-BFC2AA9DD8AF}" dt="2022-01-31T12:10:19.477" v="706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1CA56A1F-37FD-4595-8274-BFC2AA9DD8AF}" dt="2022-01-31T12:14:43.085" v="749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7:19.585" v="765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1CA56A1F-37FD-4595-8274-BFC2AA9DD8AF}" dt="2022-01-31T12:11:08.713" v="72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1CA56A1F-37FD-4595-8274-BFC2AA9DD8AF}" dt="2022-01-31T12:16:16.783" v="755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7:19.585" v="765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8:12.594" v="76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CA56A1F-37FD-4595-8274-BFC2AA9DD8AF}" dt="2022-01-31T12:10:31.516" v="707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1CA56A1F-37FD-4595-8274-BFC2AA9DD8AF}" dt="2022-01-31T12:17:54.361" v="7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9:01.344" v="778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1CA56A1F-37FD-4595-8274-BFC2AA9DD8AF}" dt="2022-01-31T12:11:02.681" v="724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1CA56A1F-37FD-4595-8274-BFC2AA9DD8AF}" dt="2022-01-31T12:18:27.193" v="770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9:01.344" v="778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1:26.556" v="782"/>
        <pc:sldMkLst>
          <pc:docMk/>
          <pc:sldMk cId="1647773486" sldId="396"/>
        </pc:sldMkLst>
        <pc:spChg chg="mod">
          <ac:chgData name="Rautaporras Petteri" userId="81ae4bc9-51ec-4b09-af2d-f08f9486593f" providerId="ADAL" clId="{1CA56A1F-37FD-4595-8274-BFC2AA9DD8AF}" dt="2022-01-31T12:10:37.143" v="708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1CA56A1F-37FD-4595-8274-BFC2AA9DD8AF}" dt="2022-01-31T12:21:26.556" v="7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2:07.063" v="788"/>
        <pc:sldMkLst>
          <pc:docMk/>
          <pc:sldMk cId="2269594941" sldId="397"/>
        </pc:sldMkLst>
        <pc:spChg chg="mod">
          <ac:chgData name="Rautaporras Petteri" userId="81ae4bc9-51ec-4b09-af2d-f08f9486593f" providerId="ADAL" clId="{1CA56A1F-37FD-4595-8274-BFC2AA9DD8AF}" dt="2022-01-31T12:10:50.405" v="72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1CA56A1F-37FD-4595-8274-BFC2AA9DD8AF}" dt="2022-01-31T12:22:07.063" v="78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21:57.295" v="78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09:48.214" v="701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1CA56A1F-37FD-4595-8274-BFC2AA9DD8AF}" dt="2022-01-31T12:09:48.214" v="7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08:47.436" v="67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2:13.583" v="733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1CA56A1F-37FD-4595-8274-BFC2AA9DD8AF}" dt="2022-01-31T12:11:20.035" v="72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11:36.631" v="72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2:13.583" v="733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44:25.317" v="165" actId="47"/>
        <pc:sldMkLst>
          <pc:docMk/>
          <pc:sldMk cId="3860177801" sldId="650"/>
        </pc:sldMkLst>
      </pc:sldChg>
      <pc:sldChg chg="modSp">
        <pc:chgData name="Rautaporras Petteri" userId="81ae4bc9-51ec-4b09-af2d-f08f9486593f" providerId="ADAL" clId="{1CA56A1F-37FD-4595-8274-BFC2AA9DD8AF}" dt="2022-01-31T11:49:46.155" v="28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CA56A1F-37FD-4595-8274-BFC2AA9DD8AF}" dt="2022-01-31T11:49:46.155" v="28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7" v="28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CA56A1F-37FD-4595-8274-BFC2AA9DD8AF}" dt="2022-01-31T11:49:46.157" v="28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31:19.882" v="18" actId="47"/>
        <pc:sldMkLst>
          <pc:docMk/>
          <pc:sldMk cId="1256159947" sldId="955"/>
        </pc:sldMkLst>
      </pc:sldChg>
      <pc:sldChg chg="modSp mod">
        <pc:chgData name="Rautaporras Petteri" userId="81ae4bc9-51ec-4b09-af2d-f08f9486593f" providerId="ADAL" clId="{1CA56A1F-37FD-4595-8274-BFC2AA9DD8AF}" dt="2022-01-31T12:08:29.138" v="675" actId="27918"/>
        <pc:sldMkLst>
          <pc:docMk/>
          <pc:sldMk cId="3544025929" sldId="967"/>
        </pc:sldMkLst>
        <pc:spChg chg="mod">
          <ac:chgData name="Rautaporras Petteri" userId="81ae4bc9-51ec-4b09-af2d-f08f9486593f" providerId="ADAL" clId="{1CA56A1F-37FD-4595-8274-BFC2AA9DD8AF}" dt="2022-01-31T12:08:03.779" v="671" actId="1076"/>
          <ac:spMkLst>
            <pc:docMk/>
            <pc:sldMk cId="3544025929" sldId="967"/>
            <ac:spMk id="2" creationId="{DD90FC4D-C1AB-48F7-A136-1C97BCF78BAA}"/>
          </ac:spMkLst>
        </pc:spChg>
      </pc:sldChg>
      <pc:sldChg chg="modSp mod">
        <pc:chgData name="Rautaporras Petteri" userId="81ae4bc9-51ec-4b09-af2d-f08f9486593f" providerId="ADAL" clId="{1CA56A1F-37FD-4595-8274-BFC2AA9DD8AF}" dt="2022-01-31T11:49:46.148" v="282"/>
        <pc:sldMkLst>
          <pc:docMk/>
          <pc:sldMk cId="3567768325" sldId="970"/>
        </pc:sldMkLst>
        <pc:spChg chg="mod">
          <ac:chgData name="Rautaporras Petteri" userId="81ae4bc9-51ec-4b09-af2d-f08f9486593f" providerId="ADAL" clId="{1CA56A1F-37FD-4595-8274-BFC2AA9DD8AF}" dt="2022-01-31T11:37:07.122" v="80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1CA56A1F-37FD-4595-8274-BFC2AA9DD8AF}" dt="2022-01-31T11:49:46.148" v="28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0" v="283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1CA56A1F-37FD-4595-8274-BFC2AA9DD8AF}" dt="2022-01-31T11:49:46.150" v="28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1CA56A1F-37FD-4595-8274-BFC2AA9DD8AF}" dt="2022-01-31T11:44:31.243" v="167" actId="47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1CA56A1F-37FD-4595-8274-BFC2AA9DD8AF}" dt="2022-01-31T11:41:13.451" v="162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3" v="280"/>
        <pc:sldMkLst>
          <pc:docMk/>
          <pc:sldMk cId="17476588" sldId="1070"/>
        </pc:sldMkLst>
        <pc:spChg chg="mod">
          <ac:chgData name="Rautaporras Petteri" userId="81ae4bc9-51ec-4b09-af2d-f08f9486593f" providerId="ADAL" clId="{1CA56A1F-37FD-4595-8274-BFC2AA9DD8AF}" dt="2022-01-31T11:31:04.526" v="16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1CA56A1F-37FD-4595-8274-BFC2AA9DD8AF}" dt="2022-01-31T11:49:46.143" v="280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5" v="281"/>
        <pc:sldMkLst>
          <pc:docMk/>
          <pc:sldMk cId="3342183405" sldId="1085"/>
        </pc:sldMkLst>
        <pc:spChg chg="mod">
          <ac:chgData name="Rautaporras Petteri" userId="81ae4bc9-51ec-4b09-af2d-f08f9486593f" providerId="ADAL" clId="{1CA56A1F-37FD-4595-8274-BFC2AA9DD8AF}" dt="2022-01-31T11:36:33.950" v="79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1CA56A1F-37FD-4595-8274-BFC2AA9DD8AF}" dt="2022-01-31T11:49:46.145" v="281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49:37.663" v="279" actId="20577"/>
        <pc:sldMkLst>
          <pc:docMk/>
          <pc:sldMk cId="3979927803" sldId="1086"/>
        </pc:sldMkLst>
        <pc:spChg chg="mod">
          <ac:chgData name="Rautaporras Petteri" userId="81ae4bc9-51ec-4b09-af2d-f08f9486593f" providerId="ADAL" clId="{1CA56A1F-37FD-4595-8274-BFC2AA9DD8AF}" dt="2022-01-31T11:47:06.087" v="202" actId="1076"/>
          <ac:spMkLst>
            <pc:docMk/>
            <pc:sldMk cId="3979927803" sldId="1086"/>
            <ac:spMk id="2" creationId="{B4471D41-7C07-42CC-A76D-FE6C53B2237E}"/>
          </ac:spMkLst>
        </pc:spChg>
        <pc:spChg chg="del">
          <ac:chgData name="Rautaporras Petteri" userId="81ae4bc9-51ec-4b09-af2d-f08f9486593f" providerId="ADAL" clId="{1CA56A1F-37FD-4595-8274-BFC2AA9DD8AF}" dt="2022-01-31T11:45:26.225" v="177" actId="478"/>
          <ac:spMkLst>
            <pc:docMk/>
            <pc:sldMk cId="3979927803" sldId="1086"/>
            <ac:spMk id="6" creationId="{4BBA0C31-EA02-4AE8-80B1-324F4AB3763D}"/>
          </ac:spMkLst>
        </pc:spChg>
        <pc:spChg chg="mod">
          <ac:chgData name="Rautaporras Petteri" userId="81ae4bc9-51ec-4b09-af2d-f08f9486593f" providerId="ADAL" clId="{1CA56A1F-37FD-4595-8274-BFC2AA9DD8AF}" dt="2022-01-31T11:49:37.663" v="279" actId="20577"/>
          <ac:spMkLst>
            <pc:docMk/>
            <pc:sldMk cId="3979927803" sldId="1086"/>
            <ac:spMk id="7" creationId="{1AE003AD-9C85-4CE2-9FAA-CD5C5176BF15}"/>
          </ac:spMkLst>
        </pc:spChg>
        <pc:spChg chg="add mod">
          <ac:chgData name="Rautaporras Petteri" userId="81ae4bc9-51ec-4b09-af2d-f08f9486593f" providerId="ADAL" clId="{1CA56A1F-37FD-4595-8274-BFC2AA9DD8AF}" dt="2022-01-31T11:46:42.732" v="191" actId="1076"/>
          <ac:spMkLst>
            <pc:docMk/>
            <pc:sldMk cId="3979927803" sldId="1086"/>
            <ac:spMk id="9" creationId="{EE95AFDC-2444-406B-935A-4A761C4D3AC8}"/>
          </ac:spMkLst>
        </pc:spChg>
        <pc:graphicFrameChg chg="add mod">
          <ac:chgData name="Rautaporras Petteri" userId="81ae4bc9-51ec-4b09-af2d-f08f9486593f" providerId="ADAL" clId="{1CA56A1F-37FD-4595-8274-BFC2AA9DD8AF}" dt="2022-01-31T11:45:32.759" v="180" actId="14100"/>
          <ac:graphicFrameMkLst>
            <pc:docMk/>
            <pc:sldMk cId="3979927803" sldId="1086"/>
            <ac:graphicFrameMk id="8" creationId="{F0DEC44E-7EFD-4A6A-A32B-84B75C384A2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58:50.256" v="552" actId="27918"/>
        <pc:sldMkLst>
          <pc:docMk/>
          <pc:sldMk cId="1730318972" sldId="1087"/>
        </pc:sldMkLst>
        <pc:spChg chg="mod">
          <ac:chgData name="Rautaporras Petteri" userId="81ae4bc9-51ec-4b09-af2d-f08f9486593f" providerId="ADAL" clId="{1CA56A1F-37FD-4595-8274-BFC2AA9DD8AF}" dt="2022-01-31T11:51:27.265" v="322" actId="20577"/>
          <ac:spMkLst>
            <pc:docMk/>
            <pc:sldMk cId="1730318972" sldId="1087"/>
            <ac:spMk id="2" creationId="{6E919D93-7455-41BF-999D-0370B29C7D9E}"/>
          </ac:spMkLst>
        </pc:spChg>
        <pc:spChg chg="del">
          <ac:chgData name="Rautaporras Petteri" userId="81ae4bc9-51ec-4b09-af2d-f08f9486593f" providerId="ADAL" clId="{1CA56A1F-37FD-4595-8274-BFC2AA9DD8AF}" dt="2022-01-31T11:51:37.947" v="323"/>
          <ac:spMkLst>
            <pc:docMk/>
            <pc:sldMk cId="1730318972" sldId="1087"/>
            <ac:spMk id="6" creationId="{F660F14A-9F72-433B-9FC8-831FC0EC98DE}"/>
          </ac:spMkLst>
        </pc:spChg>
        <pc:spChg chg="mod">
          <ac:chgData name="Rautaporras Petteri" userId="81ae4bc9-51ec-4b09-af2d-f08f9486593f" providerId="ADAL" clId="{1CA56A1F-37FD-4595-8274-BFC2AA9DD8AF}" dt="2022-01-31T11:57:51.310" v="545"/>
          <ac:spMkLst>
            <pc:docMk/>
            <pc:sldMk cId="1730318972" sldId="1087"/>
            <ac:spMk id="7" creationId="{E80A9ABE-8AD0-4980-B0B3-0FCB6F277233}"/>
          </ac:spMkLst>
        </pc:spChg>
        <pc:spChg chg="add mod">
          <ac:chgData name="Rautaporras Petteri" userId="81ae4bc9-51ec-4b09-af2d-f08f9486593f" providerId="ADAL" clId="{1CA56A1F-37FD-4595-8274-BFC2AA9DD8AF}" dt="2022-01-31T11:52:48.951" v="346" actId="20577"/>
          <ac:spMkLst>
            <pc:docMk/>
            <pc:sldMk cId="1730318972" sldId="1087"/>
            <ac:spMk id="9" creationId="{C864C96F-F0CB-4842-8171-0BE0A5509C6D}"/>
          </ac:spMkLst>
        </pc:spChg>
        <pc:graphicFrameChg chg="add mod">
          <ac:chgData name="Rautaporras Petteri" userId="81ae4bc9-51ec-4b09-af2d-f08f9486593f" providerId="ADAL" clId="{1CA56A1F-37FD-4595-8274-BFC2AA9DD8AF}" dt="2022-01-31T11:52:05.465" v="324" actId="14100"/>
          <ac:graphicFrameMkLst>
            <pc:docMk/>
            <pc:sldMk cId="1730318972" sldId="1087"/>
            <ac:graphicFrameMk id="8" creationId="{C2F09685-46D7-43BA-B0C3-B64B5587ABE1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2-01T15:58:41.718" v="794"/>
        <pc:sldMkLst>
          <pc:docMk/>
          <pc:sldMk cId="2167043519" sldId="1088"/>
        </pc:sldMkLst>
        <pc:spChg chg="mod">
          <ac:chgData name="Rautaporras Petteri" userId="81ae4bc9-51ec-4b09-af2d-f08f9486593f" providerId="ADAL" clId="{1CA56A1F-37FD-4595-8274-BFC2AA9DD8AF}" dt="2022-01-31T11:59:47.579" v="559" actId="20577"/>
          <ac:spMkLst>
            <pc:docMk/>
            <pc:sldMk cId="2167043519" sldId="1088"/>
            <ac:spMk id="2" creationId="{E4E736B8-129F-455B-8C94-E347B179B0EE}"/>
          </ac:spMkLst>
        </pc:spChg>
        <pc:spChg chg="del">
          <ac:chgData name="Rautaporras Petteri" userId="81ae4bc9-51ec-4b09-af2d-f08f9486593f" providerId="ADAL" clId="{1CA56A1F-37FD-4595-8274-BFC2AA9DD8AF}" dt="2022-01-31T12:00:10.009" v="560"/>
          <ac:spMkLst>
            <pc:docMk/>
            <pc:sldMk cId="2167043519" sldId="1088"/>
            <ac:spMk id="6" creationId="{8BA5B1F7-0E74-4CB6-ACD6-EB1A772638C3}"/>
          </ac:spMkLst>
        </pc:spChg>
        <pc:spChg chg="mod">
          <ac:chgData name="Rautaporras Petteri" userId="81ae4bc9-51ec-4b09-af2d-f08f9486593f" providerId="ADAL" clId="{1CA56A1F-37FD-4595-8274-BFC2AA9DD8AF}" dt="2022-01-31T12:04:17.140" v="631" actId="20577"/>
          <ac:spMkLst>
            <pc:docMk/>
            <pc:sldMk cId="2167043519" sldId="1088"/>
            <ac:spMk id="7" creationId="{4EF88838-5B78-4268-BEB4-9CF39F640F41}"/>
          </ac:spMkLst>
        </pc:spChg>
        <pc:spChg chg="add del">
          <ac:chgData name="Rautaporras Petteri" userId="81ae4bc9-51ec-4b09-af2d-f08f9486593f" providerId="ADAL" clId="{1CA56A1F-37FD-4595-8274-BFC2AA9DD8AF}" dt="2022-01-31T11:59:38.219" v="558" actId="478"/>
          <ac:spMkLst>
            <pc:docMk/>
            <pc:sldMk cId="2167043519" sldId="1088"/>
            <ac:spMk id="9" creationId="{CB8077B5-F112-4815-8DDC-46FAA25CBBA8}"/>
          </ac:spMkLst>
        </pc:spChg>
        <pc:graphicFrameChg chg="add mod">
          <ac:chgData name="Rautaporras Petteri" userId="81ae4bc9-51ec-4b09-af2d-f08f9486593f" providerId="ADAL" clId="{1CA56A1F-37FD-4595-8274-BFC2AA9DD8AF}" dt="2022-02-01T15:58:41.718" v="794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</pc:docChg>
  </pc:docChgLst>
  <pc:docChgLst>
    <pc:chgData name="Rautaporras Petteri" userId="d9004aa4-7491-43fa-b04f-4f6e300df2fa" providerId="ADAL" clId="{2E4C74B5-EF28-47E3-9D46-98837EA4D5D5}"/>
    <pc:docChg chg="custSel addSld delSld modSld sldOrd">
      <pc:chgData name="Rautaporras Petteri" userId="d9004aa4-7491-43fa-b04f-4f6e300df2fa" providerId="ADAL" clId="{2E4C74B5-EF28-47E3-9D46-98837EA4D5D5}" dt="2021-08-03T18:10:47.493" v="263" actId="20577"/>
      <pc:docMkLst>
        <pc:docMk/>
      </pc:docMkLst>
      <pc:sldChg chg="addSp delSp modSp mod ord">
        <pc:chgData name="Rautaporras Petteri" userId="d9004aa4-7491-43fa-b04f-4f6e300df2fa" providerId="ADAL" clId="{2E4C74B5-EF28-47E3-9D46-98837EA4D5D5}" dt="2021-08-02T06:02:46.237" v="121"/>
        <pc:sldMkLst>
          <pc:docMk/>
          <pc:sldMk cId="1365136293" sldId="256"/>
        </pc:sldMkLst>
        <pc:spChg chg="mod">
          <ac:chgData name="Rautaporras Petteri" userId="d9004aa4-7491-43fa-b04f-4f6e300df2fa" providerId="ADAL" clId="{2E4C74B5-EF28-47E3-9D46-98837EA4D5D5}" dt="2021-07-30T12:33:38.947" v="11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3:58.130" v="32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2E4C74B5-EF28-47E3-9D46-98837EA4D5D5}" dt="2021-07-30T12:33:47.130" v="12" actId="478"/>
          <ac:picMkLst>
            <pc:docMk/>
            <pc:sldMk cId="1365136293" sldId="256"/>
            <ac:picMk id="8" creationId="{A66B5ECA-C653-488C-8740-3F6B55EC7F2A}"/>
          </ac:picMkLst>
        </pc:picChg>
        <pc:picChg chg="add mod">
          <ac:chgData name="Rautaporras Petteri" userId="d9004aa4-7491-43fa-b04f-4f6e300df2fa" providerId="ADAL" clId="{2E4C74B5-EF28-47E3-9D46-98837EA4D5D5}" dt="2021-07-30T12:33:48.143" v="13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add mod">
        <pc:chgData name="Rautaporras Petteri" userId="d9004aa4-7491-43fa-b04f-4f6e300df2fa" providerId="ADAL" clId="{2E4C74B5-EF28-47E3-9D46-98837EA4D5D5}" dt="2021-07-30T12:50:18.186" v="73" actId="20577"/>
        <pc:sldMkLst>
          <pc:docMk/>
          <pc:sldMk cId="3270858534" sldId="257"/>
        </pc:sldMkLst>
        <pc:spChg chg="mod">
          <ac:chgData name="Rautaporras Petteri" userId="d9004aa4-7491-43fa-b04f-4f6e300df2fa" providerId="ADAL" clId="{2E4C74B5-EF28-47E3-9D46-98837EA4D5D5}" dt="2021-07-30T12:50:18.186" v="73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7-30T12:50:08.949" v="6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50:43.459" v="78" actId="47"/>
        <pc:sldMkLst>
          <pc:docMk/>
          <pc:sldMk cId="161080645" sldId="258"/>
        </pc:sldMkLst>
      </pc:sldChg>
      <pc:sldChg chg="del">
        <pc:chgData name="Rautaporras Petteri" userId="d9004aa4-7491-43fa-b04f-4f6e300df2fa" providerId="ADAL" clId="{2E4C74B5-EF28-47E3-9D46-98837EA4D5D5}" dt="2021-07-30T12:50:42.481" v="77" actId="47"/>
        <pc:sldMkLst>
          <pc:docMk/>
          <pc:sldMk cId="1280707361" sldId="262"/>
        </pc:sldMkLst>
      </pc:sldChg>
      <pc:sldChg chg="del">
        <pc:chgData name="Rautaporras Petteri" userId="d9004aa4-7491-43fa-b04f-4f6e300df2fa" providerId="ADAL" clId="{2E4C74B5-EF28-47E3-9D46-98837EA4D5D5}" dt="2021-08-02T06:08:15.222" v="176" actId="47"/>
        <pc:sldMkLst>
          <pc:docMk/>
          <pc:sldMk cId="1538556369" sldId="267"/>
        </pc:sldMkLst>
      </pc:sldChg>
      <pc:sldChg chg="add del">
        <pc:chgData name="Rautaporras Petteri" userId="d9004aa4-7491-43fa-b04f-4f6e300df2fa" providerId="ADAL" clId="{2E4C74B5-EF28-47E3-9D46-98837EA4D5D5}" dt="2021-07-30T12:45:44.999" v="59"/>
        <pc:sldMkLst>
          <pc:docMk/>
          <pc:sldMk cId="1946663332" sldId="285"/>
        </pc:sldMkLst>
      </pc:sldChg>
      <pc:sldChg chg="modSp mod ord">
        <pc:chgData name="Rautaporras Petteri" userId="d9004aa4-7491-43fa-b04f-4f6e300df2fa" providerId="ADAL" clId="{2E4C74B5-EF28-47E3-9D46-98837EA4D5D5}" dt="2021-08-03T11:07:35.812" v="210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2E4C74B5-EF28-47E3-9D46-98837EA4D5D5}" dt="2021-08-03T11:07:35.812" v="210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E4C74B5-EF28-47E3-9D46-98837EA4D5D5}" dt="2021-08-03T11:16:07.241" v="227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2E4C74B5-EF28-47E3-9D46-98837EA4D5D5}" dt="2021-07-30T12:51:47.531" v="10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2E4C74B5-EF28-47E3-9D46-98837EA4D5D5}" dt="2021-08-03T11:15:46.487" v="22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6:45.552" v="231"/>
        <pc:sldMkLst>
          <pc:docMk/>
          <pc:sldMk cId="3656174783" sldId="391"/>
        </pc:sldMkLst>
        <pc:spChg chg="mod">
          <ac:chgData name="Rautaporras Petteri" userId="d9004aa4-7491-43fa-b04f-4f6e300df2fa" providerId="ADAL" clId="{2E4C74B5-EF28-47E3-9D46-98837EA4D5D5}" dt="2021-08-02T06:04:40.288" v="142" actId="14100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2E4C74B5-EF28-47E3-9D46-98837EA4D5D5}" dt="2021-08-03T11:16:45.552" v="23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56.229" v="163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0.575" v="26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2E4C74B5-EF28-47E3-9D46-98837EA4D5D5}" dt="2021-08-02T06:03:54.381" v="130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0.575" v="26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9:12.341" v="239" actId="27918"/>
        <pc:sldMkLst>
          <pc:docMk/>
          <pc:sldMk cId="2654687898" sldId="393"/>
        </pc:sldMkLst>
        <pc:spChg chg="mod">
          <ac:chgData name="Rautaporras Petteri" userId="d9004aa4-7491-43fa-b04f-4f6e300df2fa" providerId="ADAL" clId="{2E4C74B5-EF28-47E3-9D46-98837EA4D5D5}" dt="2021-08-02T06:04:47.804" v="144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2E4C74B5-EF28-47E3-9D46-98837EA4D5D5}" dt="2021-08-03T11:17:57.137" v="23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13.435" v="167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7.493" v="263" actId="20577"/>
        <pc:sldMkLst>
          <pc:docMk/>
          <pc:sldMk cId="313182403" sldId="394"/>
        </pc:sldMkLst>
        <pc:spChg chg="mod">
          <ac:chgData name="Rautaporras Petteri" userId="d9004aa4-7491-43fa-b04f-4f6e300df2fa" providerId="ADAL" clId="{2E4C74B5-EF28-47E3-9D46-98837EA4D5D5}" dt="2021-07-30T12:51:58.385" v="104"/>
          <ac:spMkLst>
            <pc:docMk/>
            <pc:sldMk cId="313182403" sldId="394"/>
            <ac:spMk id="10" creationId="{B1D6AD6E-1E76-40F0-A297-8C5A72E17969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7.493" v="263" actId="2057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2:29.034" v="253" actId="27918"/>
        <pc:sldMkLst>
          <pc:docMk/>
          <pc:sldMk cId="2811407423" sldId="395"/>
        </pc:sldMkLst>
        <pc:spChg chg="mod">
          <ac:chgData name="Rautaporras Petteri" userId="d9004aa4-7491-43fa-b04f-4f6e300df2fa" providerId="ADAL" clId="{2E4C74B5-EF28-47E3-9D46-98837EA4D5D5}" dt="2021-08-02T06:04:56.024" v="145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2E4C74B5-EF28-47E3-9D46-98837EA4D5D5}" dt="2021-08-03T11:22:05.778" v="251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30.792" v="1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3:56.324" v="257"/>
        <pc:sldMkLst>
          <pc:docMk/>
          <pc:sldMk cId="1647773486" sldId="396"/>
        </pc:sldMkLst>
        <pc:spChg chg="mod">
          <ac:chgData name="Rautaporras Petteri" userId="d9004aa4-7491-43fa-b04f-4f6e300df2fa" providerId="ADAL" clId="{2E4C74B5-EF28-47E3-9D46-98837EA4D5D5}" dt="2021-07-30T12:52:03.633" v="1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2E4C74B5-EF28-47E3-9D46-98837EA4D5D5}" dt="2021-08-03T11:23:56.324" v="257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4:34.799" v="261"/>
        <pc:sldMkLst>
          <pc:docMk/>
          <pc:sldMk cId="2269594941" sldId="397"/>
        </pc:sldMkLst>
        <pc:spChg chg="mod">
          <ac:chgData name="Rautaporras Petteri" userId="d9004aa4-7491-43fa-b04f-4f6e300df2fa" providerId="ADAL" clId="{2E4C74B5-EF28-47E3-9D46-98837EA4D5D5}" dt="2021-08-02T06:04:59.854" v="146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2E4C74B5-EF28-47E3-9D46-98837EA4D5D5}" dt="2021-08-03T11:24:34.799" v="261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46.518" v="175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4:30.363" v="219" actId="27918"/>
        <pc:sldMkLst>
          <pc:docMk/>
          <pc:sldMk cId="3980412811" sldId="458"/>
        </pc:sldMkLst>
        <pc:spChg chg="mod">
          <ac:chgData name="Rautaporras Petteri" userId="d9004aa4-7491-43fa-b04f-4f6e300df2fa" providerId="ADAL" clId="{2E4C74B5-EF28-47E3-9D46-98837EA4D5D5}" dt="2021-07-30T12:51:34.450" v="1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3:59.599" v="21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5:24.976" v="223"/>
        <pc:sldMkLst>
          <pc:docMk/>
          <pc:sldMk cId="2397859502" sldId="459"/>
        </pc:sldMkLst>
        <pc:spChg chg="mod">
          <ac:chgData name="Rautaporras Petteri" userId="d9004aa4-7491-43fa-b04f-4f6e300df2fa" providerId="ADAL" clId="{2E4C74B5-EF28-47E3-9D46-98837EA4D5D5}" dt="2021-08-02T06:04:27.931" v="14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5:24.976" v="22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37.202" v="15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517" v="190"/>
        <pc:sldMkLst>
          <pc:docMk/>
          <pc:sldMk cId="3943244403" sldId="953"/>
        </pc:sldMkLst>
        <pc:spChg chg="mod">
          <ac:chgData name="Rautaporras Petteri" userId="d9004aa4-7491-43fa-b04f-4f6e300df2fa" providerId="ADAL" clId="{2E4C74B5-EF28-47E3-9D46-98837EA4D5D5}" dt="2021-08-02T06:06:06.910" v="150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517" v="19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880" v="191"/>
        <pc:sldMkLst>
          <pc:docMk/>
          <pc:sldMk cId="3628939355" sldId="954"/>
        </pc:sldMkLst>
        <pc:spChg chg="mod">
          <ac:chgData name="Rautaporras Petteri" userId="d9004aa4-7491-43fa-b04f-4f6e300df2fa" providerId="ADAL" clId="{2E4C74B5-EF28-47E3-9D46-98837EA4D5D5}" dt="2021-08-02T06:06:10.839" v="154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880" v="19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 ord">
        <pc:chgData name="Rautaporras Petteri" userId="d9004aa4-7491-43fa-b04f-4f6e300df2fa" providerId="ADAL" clId="{2E4C74B5-EF28-47E3-9D46-98837EA4D5D5}" dt="2021-08-02T06:02:47.762" v="123"/>
        <pc:sldMkLst>
          <pc:docMk/>
          <pc:sldMk cId="1256159947" sldId="955"/>
        </pc:sldMkLst>
        <pc:spChg chg="mod">
          <ac:chgData name="Rautaporras Petteri" userId="d9004aa4-7491-43fa-b04f-4f6e300df2fa" providerId="ADAL" clId="{2E4C74B5-EF28-47E3-9D46-98837EA4D5D5}" dt="2021-07-30T12:37:16.595" v="33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1:54.691" v="9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2E4C74B5-EF28-47E3-9D46-98837EA4D5D5}" dt="2021-07-30T12:31:38.292" v="0"/>
          <ac:spMkLst>
            <pc:docMk/>
            <pc:sldMk cId="1256159947" sldId="955"/>
            <ac:spMk id="17" creationId="{4DDDA67F-E8CA-486C-87FF-313B31886C6B}"/>
          </ac:spMkLst>
        </pc:spChg>
      </pc:sldChg>
      <pc:sldChg chg="del">
        <pc:chgData name="Rautaporras Petteri" userId="d9004aa4-7491-43fa-b04f-4f6e300df2fa" providerId="ADAL" clId="{2E4C74B5-EF28-47E3-9D46-98837EA4D5D5}" dt="2021-07-30T12:50:34.073" v="75" actId="47"/>
        <pc:sldMkLst>
          <pc:docMk/>
          <pc:sldMk cId="3066166687" sldId="962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1507876297" sldId="967"/>
        </pc:sldMkLst>
      </pc:sldChg>
      <pc:sldChg chg="add mod">
        <pc:chgData name="Rautaporras Petteri" userId="d9004aa4-7491-43fa-b04f-4f6e300df2fa" providerId="ADAL" clId="{2E4C74B5-EF28-47E3-9D46-98837EA4D5D5}" dt="2021-08-03T11:13:22.888" v="215" actId="27918"/>
        <pc:sldMkLst>
          <pc:docMk/>
          <pc:sldMk cId="3544025929" sldId="967"/>
        </pc:sldMkLst>
      </pc:sldChg>
      <pc:sldChg chg="del">
        <pc:chgData name="Rautaporras Petteri" userId="d9004aa4-7491-43fa-b04f-4f6e300df2fa" providerId="ADAL" clId="{2E4C74B5-EF28-47E3-9D46-98837EA4D5D5}" dt="2021-07-30T12:50:34.996" v="76" actId="47"/>
        <pc:sldMkLst>
          <pc:docMk/>
          <pc:sldMk cId="2712060346" sldId="968"/>
        </pc:sldMkLst>
      </pc:sldChg>
      <pc:sldChg chg="addSp delSp modSp mod">
        <pc:chgData name="Rautaporras Petteri" userId="d9004aa4-7491-43fa-b04f-4f6e300df2fa" providerId="ADAL" clId="{2E4C74B5-EF28-47E3-9D46-98837EA4D5D5}" dt="2021-08-03T11:05:49.880" v="202"/>
        <pc:sldMkLst>
          <pc:docMk/>
          <pc:sldMk cId="3567768325" sldId="970"/>
        </pc:sldMkLst>
        <pc:spChg chg="mod">
          <ac:chgData name="Rautaporras Petteri" userId="d9004aa4-7491-43fa-b04f-4f6e300df2fa" providerId="ADAL" clId="{2E4C74B5-EF28-47E3-9D46-98837EA4D5D5}" dt="2021-07-30T12:42:25.708" v="52" actId="20577"/>
          <ac:spMkLst>
            <pc:docMk/>
            <pc:sldMk cId="3567768325" sldId="970"/>
            <ac:spMk id="2" creationId="{0099F952-25FF-44AA-AF2C-D6C7DEBDC134}"/>
          </ac:spMkLst>
        </pc:spChg>
        <pc:spChg chg="add del">
          <ac:chgData name="Rautaporras Petteri" userId="d9004aa4-7491-43fa-b04f-4f6e300df2fa" providerId="ADAL" clId="{2E4C74B5-EF28-47E3-9D46-98837EA4D5D5}" dt="2021-07-30T12:42:20.946" v="49"/>
          <ac:spMkLst>
            <pc:docMk/>
            <pc:sldMk cId="3567768325" sldId="970"/>
            <ac:spMk id="9" creationId="{7CD8CD39-5BE3-49C1-BF8F-88BE542BB40F}"/>
          </ac:spMkLst>
        </pc:spChg>
        <pc:spChg chg="add del">
          <ac:chgData name="Rautaporras Petteri" userId="d9004aa4-7491-43fa-b04f-4f6e300df2fa" providerId="ADAL" clId="{2E4C74B5-EF28-47E3-9D46-98837EA4D5D5}" dt="2021-07-30T12:44:42.834" v="54"/>
          <ac:spMkLst>
            <pc:docMk/>
            <pc:sldMk cId="3567768325" sldId="970"/>
            <ac:spMk id="10" creationId="{CDA929CE-C35C-4D96-A1EC-B340527D6BB4}"/>
          </ac:spMkLst>
        </pc:spChg>
        <pc:graphicFrameChg chg="mod">
          <ac:chgData name="Rautaporras Petteri" userId="d9004aa4-7491-43fa-b04f-4f6e300df2fa" providerId="ADAL" clId="{2E4C74B5-EF28-47E3-9D46-98837EA4D5D5}" dt="2021-08-03T11:05:49.880" v="202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37:35.141" v="35" actId="47"/>
        <pc:sldMkLst>
          <pc:docMk/>
          <pc:sldMk cId="3098896778" sldId="1046"/>
        </pc:sldMkLst>
      </pc:sldChg>
      <pc:sldChg chg="del">
        <pc:chgData name="Rautaporras Petteri" userId="d9004aa4-7491-43fa-b04f-4f6e300df2fa" providerId="ADAL" clId="{2E4C74B5-EF28-47E3-9D46-98837EA4D5D5}" dt="2021-07-30T12:50:33.110" v="74" actId="47"/>
        <pc:sldMkLst>
          <pc:docMk/>
          <pc:sldMk cId="2631198548" sldId="1047"/>
        </pc:sldMkLst>
      </pc:sldChg>
      <pc:sldChg chg="add del">
        <pc:chgData name="Rautaporras Petteri" userId="d9004aa4-7491-43fa-b04f-4f6e300df2fa" providerId="ADAL" clId="{2E4C74B5-EF28-47E3-9D46-98837EA4D5D5}" dt="2021-08-02T17:28:23.386" v="177" actId="47"/>
        <pc:sldMkLst>
          <pc:docMk/>
          <pc:sldMk cId="495566203" sldId="1048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4042387516" sldId="1048"/>
        </pc:sldMkLst>
      </pc:sldChg>
      <pc:sldChg chg="addSp delSp modSp add mod ord">
        <pc:chgData name="Rautaporras Petteri" userId="d9004aa4-7491-43fa-b04f-4f6e300df2fa" providerId="ADAL" clId="{2E4C74B5-EF28-47E3-9D46-98837EA4D5D5}" dt="2021-08-03T11:04:03.929" v="186"/>
        <pc:sldMkLst>
          <pc:docMk/>
          <pc:sldMk cId="3697395907" sldId="1049"/>
        </pc:sldMkLst>
        <pc:spChg chg="mod">
          <ac:chgData name="Rautaporras Petteri" userId="d9004aa4-7491-43fa-b04f-4f6e300df2fa" providerId="ADAL" clId="{2E4C74B5-EF28-47E3-9D46-98837EA4D5D5}" dt="2021-07-30T12:39:09.753" v="41"/>
          <ac:spMkLst>
            <pc:docMk/>
            <pc:sldMk cId="3697395907" sldId="1049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39:15.225" v="42" actId="478"/>
          <ac:spMkLst>
            <pc:docMk/>
            <pc:sldMk cId="3697395907" sldId="1049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1:39.058" v="45"/>
          <ac:spMkLst>
            <pc:docMk/>
            <pc:sldMk cId="3697395907" sldId="1049"/>
            <ac:spMk id="10" creationId="{8A94D2D4-78D5-4E72-8189-39EF6237354E}"/>
          </ac:spMkLst>
        </pc:spChg>
        <pc:spChg chg="add del">
          <ac:chgData name="Rautaporras Petteri" userId="d9004aa4-7491-43fa-b04f-4f6e300df2fa" providerId="ADAL" clId="{2E4C74B5-EF28-47E3-9D46-98837EA4D5D5}" dt="2021-07-30T12:39:06.129" v="38"/>
          <ac:spMkLst>
            <pc:docMk/>
            <pc:sldMk cId="3697395907" sldId="1049"/>
            <ac:spMk id="11" creationId="{3DC33ACA-8199-4D2F-8D3C-1847322B03A0}"/>
          </ac:spMkLst>
        </pc:spChg>
        <pc:graphicFrameChg chg="del">
          <ac:chgData name="Rautaporras Petteri" userId="d9004aa4-7491-43fa-b04f-4f6e300df2fa" providerId="ADAL" clId="{2E4C74B5-EF28-47E3-9D46-98837EA4D5D5}" dt="2021-07-30T12:37:41.380" v="36" actId="478"/>
          <ac:graphicFrameMkLst>
            <pc:docMk/>
            <pc:sldMk cId="3697395907" sldId="1049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1:38.270" v="44" actId="21"/>
          <ac:graphicFrameMkLst>
            <pc:docMk/>
            <pc:sldMk cId="3697395907" sldId="1049"/>
            <ac:graphicFrameMk id="12" creationId="{57C38EFD-6324-4D4E-B704-2C2F8EBBED4C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3.929" v="186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addSp delSp modSp add mod">
        <pc:chgData name="Rautaporras Petteri" userId="d9004aa4-7491-43fa-b04f-4f6e300df2fa" providerId="ADAL" clId="{2E4C74B5-EF28-47E3-9D46-98837EA4D5D5}" dt="2021-08-03T11:04:04.800" v="188"/>
        <pc:sldMkLst>
          <pc:docMk/>
          <pc:sldMk cId="1327146702" sldId="1050"/>
        </pc:sldMkLst>
        <pc:spChg chg="mod">
          <ac:chgData name="Rautaporras Petteri" userId="d9004aa4-7491-43fa-b04f-4f6e300df2fa" providerId="ADAL" clId="{2E4C74B5-EF28-47E3-9D46-98837EA4D5D5}" dt="2021-07-30T12:46:40.386" v="62"/>
          <ac:spMkLst>
            <pc:docMk/>
            <pc:sldMk cId="1327146702" sldId="105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44:54.505" v="57" actId="478"/>
          <ac:spMkLst>
            <pc:docMk/>
            <pc:sldMk cId="1327146702" sldId="1050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7:22.234" v="65"/>
          <ac:spMkLst>
            <pc:docMk/>
            <pc:sldMk cId="1327146702" sldId="1050"/>
            <ac:spMk id="10" creationId="{55F62270-A3F4-43B6-B6F3-39E8AA94AF2D}"/>
          </ac:spMkLst>
        </pc:spChg>
        <pc:graphicFrameChg chg="del">
          <ac:chgData name="Rautaporras Petteri" userId="d9004aa4-7491-43fa-b04f-4f6e300df2fa" providerId="ADAL" clId="{2E4C74B5-EF28-47E3-9D46-98837EA4D5D5}" dt="2021-07-30T12:44:50.973" v="56" actId="478"/>
          <ac:graphicFrameMkLst>
            <pc:docMk/>
            <pc:sldMk cId="1327146702" sldId="1050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7:21.530" v="64" actId="21"/>
          <ac:graphicFrameMkLst>
            <pc:docMk/>
            <pc:sldMk cId="1327146702" sldId="1050"/>
            <ac:graphicFrameMk id="11" creationId="{AA7D82EA-2893-441E-958F-F8321B33DB0E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4.800" v="188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add mod ord">
        <pc:chgData name="Rautaporras Petteri" userId="d9004aa4-7491-43fa-b04f-4f6e300df2fa" providerId="ADAL" clId="{2E4C74B5-EF28-47E3-9D46-98837EA4D5D5}" dt="2021-08-03T11:04:05.078" v="189"/>
        <pc:sldMkLst>
          <pc:docMk/>
          <pc:sldMk cId="3479715750" sldId="1051"/>
        </pc:sldMkLst>
        <pc:spChg chg="mod">
          <ac:chgData name="Rautaporras Petteri" userId="d9004aa4-7491-43fa-b04f-4f6e300df2fa" providerId="ADAL" clId="{2E4C74B5-EF28-47E3-9D46-98837EA4D5D5}" dt="2021-07-30T13:03:49.698" v="119" actId="20577"/>
          <ac:spMkLst>
            <pc:docMk/>
            <pc:sldMk cId="3479715750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078" v="189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EA749CF9-74D7-4FE7-9A68-D357D1B80BBF}"/>
    <pc:docChg chg="undo custSel addSld delSld modSld sldOrd">
      <pc:chgData name="Rautaporras Petteri" userId="81ae4bc9-51ec-4b09-af2d-f08f9486593f" providerId="ADAL" clId="{EA749CF9-74D7-4FE7-9A68-D357D1B80BBF}" dt="2021-11-03T20:12:07.895" v="318"/>
      <pc:docMkLst>
        <pc:docMk/>
      </pc:docMkLst>
      <pc:sldChg chg="addSp delSp modSp mod">
        <pc:chgData name="Rautaporras Petteri" userId="81ae4bc9-51ec-4b09-af2d-f08f9486593f" providerId="ADAL" clId="{EA749CF9-74D7-4FE7-9A68-D357D1B80BBF}" dt="2021-11-03T13:39:52.160" v="13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EA749CF9-74D7-4FE7-9A68-D357D1B80BBF}" dt="2021-11-03T13:39:43.297" v="2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39:52.160" v="1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81ae4bc9-51ec-4b09-af2d-f08f9486593f" providerId="ADAL" clId="{EA749CF9-74D7-4FE7-9A68-D357D1B80BBF}" dt="2021-11-03T13:39:03.655" v="1"/>
          <ac:picMkLst>
            <pc:docMk/>
            <pc:sldMk cId="1365136293" sldId="256"/>
            <ac:picMk id="8" creationId="{7C7532FA-C0A8-477B-B1A2-7B8D8E6A4579}"/>
          </ac:picMkLst>
        </pc:picChg>
        <pc:picChg chg="del">
          <ac:chgData name="Rautaporras Petteri" userId="81ae4bc9-51ec-4b09-af2d-f08f9486593f" providerId="ADAL" clId="{EA749CF9-74D7-4FE7-9A68-D357D1B80BBF}" dt="2021-11-03T13:39:00.401" v="0" actId="478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mod">
        <pc:chgData name="Rautaporras Petteri" userId="81ae4bc9-51ec-4b09-af2d-f08f9486593f" providerId="ADAL" clId="{EA749CF9-74D7-4FE7-9A68-D357D1B80BBF}" dt="2021-11-03T19:55:27.368" v="128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EA749CF9-74D7-4FE7-9A68-D357D1B80BBF}" dt="2021-11-03T19:55:27.368" v="128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19:55:13.145" v="122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9:57:03.452" v="16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EA749CF9-74D7-4FE7-9A68-D357D1B80BBF}" dt="2021-11-03T19:56:54.302" v="150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7:03.452" v="16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A749CF9-74D7-4FE7-9A68-D357D1B80BBF}" dt="2021-11-03T19:56:15.021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5:25.775" v="27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EA749CF9-74D7-4FE7-9A68-D357D1B80BBF}" dt="2021-11-03T20:02:13.383" v="224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EA749CF9-74D7-4FE7-9A68-D357D1B80BBF}" dt="2021-11-03T20:04:34.798" v="2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08.714" v="279"/>
        <pc:sldMkLst>
          <pc:docMk/>
          <pc:sldMk cId="3656174783" sldId="391"/>
        </pc:sldMkLst>
        <pc:spChg chg="mod">
          <ac:chgData name="Rautaporras Petteri" userId="81ae4bc9-51ec-4b09-af2d-f08f9486593f" providerId="ADAL" clId="{EA749CF9-74D7-4FE7-9A68-D357D1B80BBF}" dt="2021-11-03T20:02:53.879" v="24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A749CF9-74D7-4FE7-9A68-D357D1B80BBF}" dt="2021-11-03T20:06:08.714" v="279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6:01.933" v="2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47.535" v="283"/>
        <pc:sldMkLst>
          <pc:docMk/>
          <pc:sldMk cId="3669793224" sldId="392"/>
        </pc:sldMkLst>
        <pc:spChg chg="mod">
          <ac:chgData name="Rautaporras Petteri" userId="81ae4bc9-51ec-4b09-af2d-f08f9486593f" providerId="ADAL" clId="{EA749CF9-74D7-4FE7-9A68-D357D1B80BBF}" dt="2021-11-03T20:02:17.463" v="225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EA749CF9-74D7-4FE7-9A68-D357D1B80BBF}" dt="2021-11-03T20:06:47.535" v="28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EA749CF9-74D7-4FE7-9A68-D357D1B80BBF}" dt="2021-11-03T20:07:28.213" v="291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EA749CF9-74D7-4FE7-9A68-D357D1B80BBF}" dt="2021-11-03T20:02:58.745" v="24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A749CF9-74D7-4FE7-9A68-D357D1B80BBF}" dt="2021-11-03T20:06:57.323" v="28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7:28.213" v="291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  <pc:cxnChg chg="add del mod">
          <ac:chgData name="Rautaporras Petteri" userId="81ae4bc9-51ec-4b09-af2d-f08f9486593f" providerId="ADAL" clId="{EA749CF9-74D7-4FE7-9A68-D357D1B80BBF}" dt="2021-11-03T20:07:25.671" v="290" actId="478"/>
          <ac:cxnSpMkLst>
            <pc:docMk/>
            <pc:sldMk cId="2654687898" sldId="393"/>
            <ac:cxnSpMk id="5" creationId="{08EBFCD1-1809-4AB3-9560-A52234A50C35}"/>
          </ac:cxnSpMkLst>
        </pc:cxnChg>
      </pc:sldChg>
      <pc:sldChg chg="modSp mod">
        <pc:chgData name="Rautaporras Petteri" userId="81ae4bc9-51ec-4b09-af2d-f08f9486593f" providerId="ADAL" clId="{EA749CF9-74D7-4FE7-9A68-D357D1B80BBF}" dt="2021-11-03T20:08:59.193" v="300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EA749CF9-74D7-4FE7-9A68-D357D1B80BBF}" dt="2021-11-03T20:02:23.081" v="226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EA749CF9-74D7-4FE7-9A68-D357D1B80BBF}" dt="2021-11-03T20:08:39.270" v="29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9:57.786" v="307"/>
        <pc:sldMkLst>
          <pc:docMk/>
          <pc:sldMk cId="2811407423" sldId="395"/>
        </pc:sldMkLst>
        <pc:spChg chg="mod">
          <ac:chgData name="Rautaporras Petteri" userId="81ae4bc9-51ec-4b09-af2d-f08f9486593f" providerId="ADAL" clId="{EA749CF9-74D7-4FE7-9A68-D357D1B80BBF}" dt="2021-11-03T20:03:03.593" v="24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A749CF9-74D7-4FE7-9A68-D357D1B80BBF}" dt="2021-11-03T20:09:57.786" v="307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9:45.923" v="306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0:36.149" v="311"/>
        <pc:sldMkLst>
          <pc:docMk/>
          <pc:sldMk cId="1647773486" sldId="396"/>
        </pc:sldMkLst>
        <pc:spChg chg="mod">
          <ac:chgData name="Rautaporras Petteri" userId="81ae4bc9-51ec-4b09-af2d-f08f9486593f" providerId="ADAL" clId="{EA749CF9-74D7-4FE7-9A68-D357D1B80BBF}" dt="2021-11-03T20:02:27.298" v="227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EA749CF9-74D7-4FE7-9A68-D357D1B80BBF}" dt="2021-11-03T20:10:36.149" v="31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1:14.415" v="317"/>
        <pc:sldMkLst>
          <pc:docMk/>
          <pc:sldMk cId="2269594941" sldId="397"/>
        </pc:sldMkLst>
        <pc:spChg chg="mod">
          <ac:chgData name="Rautaporras Petteri" userId="81ae4bc9-51ec-4b09-af2d-f08f9486593f" providerId="ADAL" clId="{EA749CF9-74D7-4FE7-9A68-D357D1B80BBF}" dt="2021-11-03T20:03:07.463" v="25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A749CF9-74D7-4FE7-9A68-D357D1B80BBF}" dt="2021-11-03T20:11:14.415" v="31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11:07.319" v="316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3:37.986" v="255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EA749CF9-74D7-4FE7-9A68-D357D1B80BBF}" dt="2021-11-03T20:00:45.256" v="223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0:15.500" v="193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4:22.258" v="261"/>
        <pc:sldMkLst>
          <pc:docMk/>
          <pc:sldMk cId="2397859502" sldId="459"/>
        </pc:sldMkLst>
        <pc:spChg chg="mod">
          <ac:chgData name="Rautaporras Petteri" userId="81ae4bc9-51ec-4b09-af2d-f08f9486593f" providerId="ADAL" clId="{EA749CF9-74D7-4FE7-9A68-D357D1B80BBF}" dt="2021-11-03T20:02:46.100" v="246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4:22.258" v="261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4:13.154" v="260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 mod">
        <pc:chgData name="Rautaporras Petteri" userId="81ae4bc9-51ec-4b09-af2d-f08f9486593f" providerId="ADAL" clId="{EA749CF9-74D7-4FE7-9A68-D357D1B80BBF}" dt="2021-11-03T19:54:27.532" v="119" actId="27918"/>
        <pc:sldMkLst>
          <pc:docMk/>
          <pc:sldMk cId="3860177801" sldId="650"/>
        </pc:sldMkLst>
        <pc:spChg chg="mod">
          <ac:chgData name="Rautaporras Petteri" userId="81ae4bc9-51ec-4b09-af2d-f08f9486593f" providerId="ADAL" clId="{EA749CF9-74D7-4FE7-9A68-D357D1B80BBF}" dt="2021-11-03T19:52:56.950" v="108" actId="20577"/>
          <ac:spMkLst>
            <pc:docMk/>
            <pc:sldMk cId="3860177801" sldId="650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3:38.264" v="114" actId="20577"/>
          <ac:spMkLst>
            <pc:docMk/>
            <pc:sldMk cId="3860177801" sldId="650"/>
            <ac:spMk id="13" creationId="{329442B5-0369-4444-884A-A13513DA52F6}"/>
          </ac:spMkLst>
        </pc:spChg>
        <pc:spChg chg="mod">
          <ac:chgData name="Rautaporras Petteri" userId="81ae4bc9-51ec-4b09-af2d-f08f9486593f" providerId="ADAL" clId="{EA749CF9-74D7-4FE7-9A68-D357D1B80BBF}" dt="2021-11-03T19:53:42.052" v="116" actId="20577"/>
          <ac:spMkLst>
            <pc:docMk/>
            <pc:sldMk cId="3860177801" sldId="650"/>
            <ac:spMk id="15" creationId="{DD955FFE-CC89-4C84-A220-0746F29A4BF2}"/>
          </ac:spMkLst>
        </pc:spChg>
      </pc:sldChg>
      <pc:sldChg chg="modSp">
        <pc:chgData name="Rautaporras Petteri" userId="81ae4bc9-51ec-4b09-af2d-f08f9486593f" providerId="ADAL" clId="{EA749CF9-74D7-4FE7-9A68-D357D1B80BBF}" dt="2021-11-03T20:08:02.507" v="296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A749CF9-74D7-4FE7-9A68-D357D1B80BBF}" dt="2021-11-03T20:08:02.507" v="296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A749CF9-74D7-4FE7-9A68-D357D1B80BBF}" dt="2021-11-03T13:40:53.254" v="32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A749CF9-74D7-4FE7-9A68-D357D1B80BBF}" dt="2021-11-03T13:40:53.254" v="3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2:07.895" v="318"/>
        <pc:sldMkLst>
          <pc:docMk/>
          <pc:sldMk cId="1256159947" sldId="955"/>
        </pc:sldMkLst>
        <pc:spChg chg="mod">
          <ac:chgData name="Rautaporras Petteri" userId="81ae4bc9-51ec-4b09-af2d-f08f9486593f" providerId="ADAL" clId="{EA749CF9-74D7-4FE7-9A68-D357D1B80BBF}" dt="2021-11-03T20:12:07.895" v="318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40:24.181" v="26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modSp mod">
        <pc:chgData name="Rautaporras Petteri" userId="81ae4bc9-51ec-4b09-af2d-f08f9486593f" providerId="ADAL" clId="{EA749CF9-74D7-4FE7-9A68-D357D1B80BBF}" dt="2021-11-03T19:59:53.852" v="192" actId="20577"/>
        <pc:sldMkLst>
          <pc:docMk/>
          <pc:sldMk cId="3544025929" sldId="967"/>
        </pc:sldMkLst>
        <pc:spChg chg="mod">
          <ac:chgData name="Rautaporras Petteri" userId="81ae4bc9-51ec-4b09-af2d-f08f9486593f" providerId="ADAL" clId="{EA749CF9-74D7-4FE7-9A68-D357D1B80BBF}" dt="2021-11-03T19:59:53.852" v="192" actId="20577"/>
          <ac:spMkLst>
            <pc:docMk/>
            <pc:sldMk cId="3544025929" sldId="967"/>
            <ac:spMk id="2" creationId="{DD90FC4D-C1AB-48F7-A136-1C97BCF78BAA}"/>
          </ac:spMkLst>
        </pc:spChg>
      </pc:sldChg>
      <pc:sldChg chg="addSp delSp modSp mod ord">
        <pc:chgData name="Rautaporras Petteri" userId="81ae4bc9-51ec-4b09-af2d-f08f9486593f" providerId="ADAL" clId="{EA749CF9-74D7-4FE7-9A68-D357D1B80BBF}" dt="2021-11-03T19:50:42.761" v="101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EA749CF9-74D7-4FE7-9A68-D357D1B80BBF}" dt="2021-11-03T13:42:15.404" v="61" actId="20577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EA749CF9-74D7-4FE7-9A68-D357D1B80BBF}" dt="2021-11-03T19:50:42.761" v="101" actId="20577"/>
          <ac:spMkLst>
            <pc:docMk/>
            <pc:sldMk cId="3567768325" sldId="970"/>
            <ac:spMk id="7" creationId="{5D936457-B6A8-4AD2-8F1B-06D93FB1E31A}"/>
          </ac:spMkLst>
        </pc:spChg>
        <pc:spChg chg="add del mod">
          <ac:chgData name="Rautaporras Petteri" userId="81ae4bc9-51ec-4b09-af2d-f08f9486593f" providerId="ADAL" clId="{EA749CF9-74D7-4FE7-9A68-D357D1B80BBF}" dt="2021-11-03T13:43:02.930" v="65"/>
          <ac:spMkLst>
            <pc:docMk/>
            <pc:sldMk cId="3567768325" sldId="970"/>
            <ac:spMk id="10" creationId="{140E08CB-167A-47F5-822E-69F62086958C}"/>
          </ac:spMkLst>
        </pc:spChg>
        <pc:graphicFrameChg chg="del mod">
          <ac:chgData name="Rautaporras Petteri" userId="81ae4bc9-51ec-4b09-af2d-f08f9486593f" providerId="ADAL" clId="{EA749CF9-74D7-4FE7-9A68-D357D1B80BBF}" dt="2021-11-03T13:43:01.724" v="64" actId="478"/>
          <ac:graphicFrameMkLst>
            <pc:docMk/>
            <pc:sldMk cId="3567768325" sldId="970"/>
            <ac:graphicFrameMk id="8" creationId="{EB3C6A7C-8EB7-4C1F-BFB9-C58F546565D3}"/>
          </ac:graphicFrameMkLst>
        </pc:graphicFrameChg>
        <pc:graphicFrameChg chg="add mod">
          <ac:chgData name="Rautaporras Petteri" userId="81ae4bc9-51ec-4b09-af2d-f08f9486593f" providerId="ADAL" clId="{EA749CF9-74D7-4FE7-9A68-D357D1B80BBF}" dt="2021-11-03T13:46:05.504" v="94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3:41:07.681" v="40" actId="20577"/>
        <pc:sldMkLst>
          <pc:docMk/>
          <pc:sldMk cId="3697395907" sldId="1049"/>
        </pc:sldMkLst>
        <pc:spChg chg="mod">
          <ac:chgData name="Rautaporras Petteri" userId="81ae4bc9-51ec-4b09-af2d-f08f9486593f" providerId="ADAL" clId="{EA749CF9-74D7-4FE7-9A68-D357D1B80BBF}" dt="2021-11-03T13:41:07.681" v="40" actId="20577"/>
          <ac:spMkLst>
            <pc:docMk/>
            <pc:sldMk cId="3697395907" sldId="1049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EA749CF9-74D7-4FE7-9A68-D357D1B80BBF}" dt="2021-11-03T13:40:50.351" v="27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EA749CF9-74D7-4FE7-9A68-D357D1B80BBF}" dt="2021-11-03T19:50:58.404" v="102" actId="47"/>
        <pc:sldMkLst>
          <pc:docMk/>
          <pc:sldMk cId="1327146702" sldId="1050"/>
        </pc:sldMkLst>
        <pc:graphicFrameChg chg="mod">
          <ac:chgData name="Rautaporras Petteri" userId="81ae4bc9-51ec-4b09-af2d-f08f9486593f" providerId="ADAL" clId="{EA749CF9-74D7-4FE7-9A68-D357D1B80BBF}" dt="2021-11-03T13:40:51.438" v="29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ord">
        <pc:chgData name="Rautaporras Petteri" userId="81ae4bc9-51ec-4b09-af2d-f08f9486593f" providerId="ADAL" clId="{EA749CF9-74D7-4FE7-9A68-D357D1B80BBF}" dt="2021-11-03T19:54:52.078" v="121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EA749CF9-74D7-4FE7-9A68-D357D1B80BBF}" dt="2021-11-03T13:40:52.148" v="30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BF83E4B9-8AA4-4E95-9F78-35F01753BA8C}"/>
    <pc:docChg chg="undo custSel modSld">
      <pc:chgData name="Rautaporras Petteri" userId="81ae4bc9-51ec-4b09-af2d-f08f9486593f" providerId="ADAL" clId="{BF83E4B9-8AA4-4E95-9F78-35F01753BA8C}" dt="2023-10-31T07:41:03.832" v="302"/>
      <pc:docMkLst>
        <pc:docMk/>
      </pc:docMkLst>
      <pc:sldChg chg="modSp mod">
        <pc:chgData name="Rautaporras Petteri" userId="81ae4bc9-51ec-4b09-af2d-f08f9486593f" providerId="ADAL" clId="{BF83E4B9-8AA4-4E95-9F78-35F01753BA8C}" dt="2023-10-31T07:38:16.832" v="270"/>
        <pc:sldMkLst>
          <pc:docMk/>
          <pc:sldMk cId="2656549666" sldId="262"/>
        </pc:sldMkLst>
        <pc:spChg chg="mod">
          <ac:chgData name="Rautaporras Petteri" userId="81ae4bc9-51ec-4b09-af2d-f08f9486593f" providerId="ADAL" clId="{BF83E4B9-8AA4-4E95-9F78-35F01753BA8C}" dt="2023-10-31T07:20:00.103" v="94"/>
          <ac:spMkLst>
            <pc:docMk/>
            <pc:sldMk cId="2656549666" sldId="262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BF83E4B9-8AA4-4E95-9F78-35F01753BA8C}" dt="2023-10-31T07:38:16.832" v="270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7.300" v="271"/>
        <pc:sldMkLst>
          <pc:docMk/>
          <pc:sldMk cId="675094320" sldId="277"/>
        </pc:sldMkLst>
        <pc:graphicFrameChg chg="mod">
          <ac:chgData name="Rautaporras Petteri" userId="81ae4bc9-51ec-4b09-af2d-f08f9486593f" providerId="ADAL" clId="{BF83E4B9-8AA4-4E95-9F78-35F01753BA8C}" dt="2023-10-31T07:38:17.300" v="271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23:17.264" v="12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BF83E4B9-8AA4-4E95-9F78-35F01753BA8C}" dt="2023-10-31T07:23:17.264" v="127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BF83E4B9-8AA4-4E95-9F78-35F01753BA8C}" dt="2023-10-31T07:23:05.344" v="116" actId="404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1:58.796" v="22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BF83E4B9-8AA4-4E95-9F78-35F01753BA8C}" dt="2023-10-31T07:28:42.111" v="183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BF83E4B9-8AA4-4E95-9F78-35F01753BA8C}" dt="2023-10-31T07:31:33.429" v="22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3:25.174" v="240"/>
        <pc:sldMkLst>
          <pc:docMk/>
          <pc:sldMk cId="3656174783" sldId="391"/>
        </pc:sldMkLst>
        <pc:spChg chg="mod">
          <ac:chgData name="Rautaporras Petteri" userId="81ae4bc9-51ec-4b09-af2d-f08f9486593f" providerId="ADAL" clId="{BF83E4B9-8AA4-4E95-9F78-35F01753BA8C}" dt="2023-10-31T07:29:14.776" v="196"/>
          <ac:spMkLst>
            <pc:docMk/>
            <pc:sldMk cId="3656174783" sldId="391"/>
            <ac:spMk id="13" creationId="{23F05F4A-199D-4EF4-A2F8-573CC571D27B}"/>
          </ac:spMkLst>
        </pc:spChg>
        <pc:graphicFrameChg chg="modGraphic">
          <ac:chgData name="Rautaporras Petteri" userId="81ae4bc9-51ec-4b09-af2d-f08f9486593f" providerId="ADAL" clId="{BF83E4B9-8AA4-4E95-9F78-35F01753BA8C}" dt="2023-10-31T07:32:56.099" v="232" actId="14100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3:25.174" v="240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2:24.352" v="227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8:00.299" v="266"/>
        <pc:sldMkLst>
          <pc:docMk/>
          <pc:sldMk cId="313182403" sldId="394"/>
        </pc:sldMkLst>
        <pc:spChg chg="mod">
          <ac:chgData name="Rautaporras Petteri" userId="81ae4bc9-51ec-4b09-af2d-f08f9486593f" providerId="ADAL" clId="{BF83E4B9-8AA4-4E95-9F78-35F01753BA8C}" dt="2023-10-31T07:28:49.901" v="185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BF83E4B9-8AA4-4E95-9F78-35F01753BA8C}" dt="2023-10-31T07:38:00.299" v="2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9:25.609" v="288"/>
        <pc:sldMkLst>
          <pc:docMk/>
          <pc:sldMk cId="2811407423" sldId="395"/>
        </pc:sldMkLst>
        <pc:spChg chg="mod">
          <ac:chgData name="Rautaporras Petteri" userId="81ae4bc9-51ec-4b09-af2d-f08f9486593f" providerId="ADAL" clId="{BF83E4B9-8AA4-4E95-9F78-35F01753BA8C}" dt="2023-10-31T07:29:23.241" v="198"/>
          <ac:spMkLst>
            <pc:docMk/>
            <pc:sldMk cId="2811407423" sldId="395"/>
            <ac:spMk id="13" creationId="{43D531D8-AF4F-4619-94DF-84C29772EEC2}"/>
          </ac:spMkLst>
        </pc:spChg>
        <pc:graphicFrameChg chg="modGraphic">
          <ac:chgData name="Rautaporras Petteri" userId="81ae4bc9-51ec-4b09-af2d-f08f9486593f" providerId="ADAL" clId="{BF83E4B9-8AA4-4E95-9F78-35F01753BA8C}" dt="2023-10-31T07:39:02.306" v="279" actId="14100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9:16.644" v="28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9:25.609" v="28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40:15.487" v="292"/>
        <pc:sldMkLst>
          <pc:docMk/>
          <pc:sldMk cId="1647773486" sldId="396"/>
        </pc:sldMkLst>
        <pc:spChg chg="mod">
          <ac:chgData name="Rautaporras Petteri" userId="81ae4bc9-51ec-4b09-af2d-f08f9486593f" providerId="ADAL" clId="{BF83E4B9-8AA4-4E95-9F78-35F01753BA8C}" dt="2023-10-31T07:28:53.287" v="186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BF83E4B9-8AA4-4E95-9F78-35F01753BA8C}" dt="2023-10-31T07:40:15.487" v="29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41:03.832" v="302"/>
        <pc:sldMkLst>
          <pc:docMk/>
          <pc:sldMk cId="2269594941" sldId="397"/>
        </pc:sldMkLst>
        <pc:spChg chg="mod">
          <ac:chgData name="Rautaporras Petteri" userId="81ae4bc9-51ec-4b09-af2d-f08f9486593f" providerId="ADAL" clId="{BF83E4B9-8AA4-4E95-9F78-35F01753BA8C}" dt="2023-10-31T07:29:26.448" v="199"/>
          <ac:spMkLst>
            <pc:docMk/>
            <pc:sldMk cId="2269594941" sldId="397"/>
            <ac:spMk id="14" creationId="{9DA53C9E-0701-4946-816F-3145481D39B4}"/>
          </ac:spMkLst>
        </pc:spChg>
        <pc:graphicFrameChg chg="modGraphic">
          <ac:chgData name="Rautaporras Petteri" userId="81ae4bc9-51ec-4b09-af2d-f08f9486593f" providerId="ADAL" clId="{BF83E4B9-8AA4-4E95-9F78-35F01753BA8C}" dt="2023-10-31T07:40:47.693" v="297" actId="14100"/>
          <ac:graphicFrameMkLst>
            <pc:docMk/>
            <pc:sldMk cId="2269594941" sldId="397"/>
            <ac:graphicFrameMk id="4" creationId="{0AEFD5DA-8772-7D21-801B-74A99F6FA55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41:03.832" v="302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40:52.584" v="298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28:14.316" v="18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BF83E4B9-8AA4-4E95-9F78-35F01753BA8C}" dt="2023-10-31T07:28:14.316" v="18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BF83E4B9-8AA4-4E95-9F78-35F01753BA8C}" dt="2023-10-31T07:27:11.425" v="139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1:17.217" v="220"/>
        <pc:sldMkLst>
          <pc:docMk/>
          <pc:sldMk cId="2397859502" sldId="459"/>
        </pc:sldMkLst>
        <pc:spChg chg="mod">
          <ac:chgData name="Rautaporras Petteri" userId="81ae4bc9-51ec-4b09-af2d-f08f9486593f" providerId="ADAL" clId="{BF83E4B9-8AA4-4E95-9F78-35F01753BA8C}" dt="2023-10-31T07:29:06.957" v="1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BF83E4B9-8AA4-4E95-9F78-35F01753BA8C}" dt="2023-10-31T07:30:25.638" v="210" actId="14100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1:17.217" v="22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29:55.019" v="205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7.701" v="27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BF83E4B9-8AA4-4E95-9F78-35F01753BA8C}" dt="2023-10-31T07:38:17.701" v="27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BF83E4B9-8AA4-4E95-9F78-35F01753BA8C}" dt="2023-10-31T07:38:18.002" v="27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BF83E4B9-8AA4-4E95-9F78-35F01753BA8C}" dt="2023-10-31T07:38:18.002" v="27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8:16.531" v="269"/>
        <pc:sldMkLst>
          <pc:docMk/>
          <pc:sldMk cId="3567768325" sldId="970"/>
        </pc:sldMkLst>
        <pc:spChg chg="mod">
          <ac:chgData name="Rautaporras Petteri" userId="81ae4bc9-51ec-4b09-af2d-f08f9486593f" providerId="ADAL" clId="{BF83E4B9-8AA4-4E95-9F78-35F01753BA8C}" dt="2023-10-31T07:16:49.027" v="88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BF83E4B9-8AA4-4E95-9F78-35F01753BA8C}" dt="2023-10-31T07:38:16.531" v="269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delSp modSp mod">
        <pc:chgData name="Rautaporras Petteri" userId="81ae4bc9-51ec-4b09-af2d-f08f9486593f" providerId="ADAL" clId="{BF83E4B9-8AA4-4E95-9F78-35F01753BA8C}" dt="2023-10-31T07:38:16.136" v="268"/>
        <pc:sldMkLst>
          <pc:docMk/>
          <pc:sldMk cId="3342183405" sldId="1085"/>
        </pc:sldMkLst>
        <pc:spChg chg="del mod">
          <ac:chgData name="Rautaporras Petteri" userId="81ae4bc9-51ec-4b09-af2d-f08f9486593f" providerId="ADAL" clId="{BF83E4B9-8AA4-4E95-9F78-35F01753BA8C}" dt="2023-10-31T07:15:11.474" v="9" actId="478"/>
          <ac:spMkLst>
            <pc:docMk/>
            <pc:sldMk cId="3342183405" sldId="1085"/>
            <ac:spMk id="2" creationId="{81FD0014-CD75-481A-A3A6-860DE62B96CA}"/>
          </ac:spMkLst>
        </pc:spChg>
        <pc:spChg chg="add mod">
          <ac:chgData name="Rautaporras Petteri" userId="81ae4bc9-51ec-4b09-af2d-f08f9486593f" providerId="ADAL" clId="{BF83E4B9-8AA4-4E95-9F78-35F01753BA8C}" dt="2023-10-31T07:16:03.593" v="87" actId="20577"/>
          <ac:spMkLst>
            <pc:docMk/>
            <pc:sldMk cId="3342183405" sldId="1085"/>
            <ac:spMk id="8" creationId="{A2B6CF44-E57F-8CC5-C2CF-E447F95F0317}"/>
          </ac:spMkLst>
        </pc:spChg>
        <pc:graphicFrameChg chg="mod">
          <ac:chgData name="Rautaporras Petteri" userId="81ae4bc9-51ec-4b09-af2d-f08f9486593f" providerId="ADAL" clId="{BF83E4B9-8AA4-4E95-9F78-35F01753BA8C}" dt="2023-10-31T07:38:16.136" v="268"/>
          <ac:graphicFrameMkLst>
            <pc:docMk/>
            <pc:sldMk cId="3342183405" sldId="1085"/>
            <ac:graphicFrameMk id="10" creationId="{9FCA79FB-ACFD-72BA-871F-D6C06656B3BA}"/>
          </ac:graphicFrameMkLst>
        </pc:graphicFrameChg>
      </pc:sldChg>
      <pc:sldChg chg="mod">
        <pc:chgData name="Rautaporras Petteri" userId="81ae4bc9-51ec-4b09-af2d-f08f9486593f" providerId="ADAL" clId="{BF83E4B9-8AA4-4E95-9F78-35F01753BA8C}" dt="2023-10-31T07:26:40.643" v="138" actId="27918"/>
        <pc:sldMkLst>
          <pc:docMk/>
          <pc:sldMk cId="1507876297" sldId="1093"/>
        </pc:sldMkLst>
      </pc:sldChg>
      <pc:sldChg chg="modSp mod">
        <pc:chgData name="Rautaporras Petteri" userId="81ae4bc9-51ec-4b09-af2d-f08f9486593f" providerId="ADAL" clId="{BF83E4B9-8AA4-4E95-9F78-35F01753BA8C}" dt="2023-10-31T07:38:15.846" v="267"/>
        <pc:sldMkLst>
          <pc:docMk/>
          <pc:sldMk cId="4013050561" sldId="1095"/>
        </pc:sldMkLst>
        <pc:spChg chg="mod">
          <ac:chgData name="Rautaporras Petteri" userId="81ae4bc9-51ec-4b09-af2d-f08f9486593f" providerId="ADAL" clId="{BF83E4B9-8AA4-4E95-9F78-35F01753BA8C}" dt="2023-10-31T07:12:34.043" v="7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BF83E4B9-8AA4-4E95-9F78-35F01753BA8C}" dt="2023-10-31T07:38:15.846" v="267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18:58.094" v="93" actId="20577"/>
        <pc:sldMkLst>
          <pc:docMk/>
          <pc:sldMk cId="2433131409" sldId="1098"/>
        </pc:sldMkLst>
        <pc:spChg chg="mod">
          <ac:chgData name="Rautaporras Petteri" userId="81ae4bc9-51ec-4b09-af2d-f08f9486593f" providerId="ADAL" clId="{BF83E4B9-8AA4-4E95-9F78-35F01753BA8C}" dt="2023-10-31T07:18:58.094" v="93" actId="20577"/>
          <ac:spMkLst>
            <pc:docMk/>
            <pc:sldMk cId="2433131409" sldId="1098"/>
            <ac:spMk id="2" creationId="{C3261637-D4F6-45D9-A300-FC7FFDF66BC4}"/>
          </ac:spMkLst>
        </pc:spChg>
      </pc:sldChg>
      <pc:sldChg chg="modSp mod">
        <pc:chgData name="Rautaporras Petteri" userId="81ae4bc9-51ec-4b09-af2d-f08f9486593f" providerId="ADAL" clId="{BF83E4B9-8AA4-4E95-9F78-35F01753BA8C}" dt="2023-10-31T07:34:09.183" v="246"/>
        <pc:sldMkLst>
          <pc:docMk/>
          <pc:sldMk cId="3850314889" sldId="1099"/>
        </pc:sldMkLst>
        <pc:spChg chg="mod">
          <ac:chgData name="Rautaporras Petteri" userId="81ae4bc9-51ec-4b09-af2d-f08f9486593f" providerId="ADAL" clId="{BF83E4B9-8AA4-4E95-9F78-35F01753BA8C}" dt="2023-10-31T07:28:45.617" v="184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BF83E4B9-8AA4-4E95-9F78-35F01753BA8C}" dt="2023-10-31T07:34:09.183" v="246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BF83E4B9-8AA4-4E95-9F78-35F01753BA8C}" dt="2023-10-31T07:34:57.392" v="253"/>
        <pc:sldMkLst>
          <pc:docMk/>
          <pc:sldMk cId="3789039735" sldId="1100"/>
        </pc:sldMkLst>
        <pc:spChg chg="mod">
          <ac:chgData name="Rautaporras Petteri" userId="81ae4bc9-51ec-4b09-af2d-f08f9486593f" providerId="ADAL" clId="{BF83E4B9-8AA4-4E95-9F78-35F01753BA8C}" dt="2023-10-31T07:29:34.018" v="204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Graphic">
          <ac:chgData name="Rautaporras Petteri" userId="81ae4bc9-51ec-4b09-af2d-f08f9486593f" providerId="ADAL" clId="{BF83E4B9-8AA4-4E95-9F78-35F01753BA8C}" dt="2023-10-31T07:34:50.713" v="252" actId="14100"/>
          <ac:graphicFrameMkLst>
            <pc:docMk/>
            <pc:sldMk cId="3789039735" sldId="1100"/>
            <ac:graphicFrameMk id="4" creationId="{759EB92F-F641-0706-3D64-8FDD3B3C395C}"/>
          </ac:graphicFrameMkLst>
        </pc:graphicFrameChg>
        <pc:graphicFrameChg chg="mod">
          <ac:chgData name="Rautaporras Petteri" userId="81ae4bc9-51ec-4b09-af2d-f08f9486593f" providerId="ADAL" clId="{BF83E4B9-8AA4-4E95-9F78-35F01753BA8C}" dt="2023-10-31T07:34:57.392" v="253"/>
          <ac:graphicFrameMkLst>
            <pc:docMk/>
            <pc:sldMk cId="3789039735" sldId="1100"/>
            <ac:graphicFrameMk id="11" creationId="{00000000-0000-0000-0000-000000000000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  <pc:docChgLst>
    <pc:chgData name="Rautaporras Petteri" userId="81ae4bc9-51ec-4b09-af2d-f08f9486593f" providerId="ADAL" clId="{E7A35982-DC07-461A-BC2A-B56647C71284}"/>
    <pc:docChg chg="undo custSel addSld delSld modSld sldOrd">
      <pc:chgData name="Rautaporras Petteri" userId="81ae4bc9-51ec-4b09-af2d-f08f9486593f" providerId="ADAL" clId="{E7A35982-DC07-461A-BC2A-B56647C71284}" dt="2022-05-02T10:46:35.292" v="596" actId="47"/>
      <pc:docMkLst>
        <pc:docMk/>
      </pc:docMkLst>
      <pc:sldChg chg="modSp add">
        <pc:chgData name="Rautaporras Petteri" userId="81ae4bc9-51ec-4b09-af2d-f08f9486593f" providerId="ADAL" clId="{E7A35982-DC07-461A-BC2A-B56647C71284}" dt="2022-05-02T10:42:42.408" v="594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E7A35982-DC07-461A-BC2A-B56647C71284}" dt="2022-05-02T10:42:42.408" v="594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E7A35982-DC07-461A-BC2A-B56647C71284}" dt="2022-05-02T10:46:35.292" v="596" actId="47"/>
        <pc:sldMkLst>
          <pc:docMk/>
          <pc:sldMk cId="1280707361" sldId="262"/>
        </pc:sldMkLst>
      </pc:sldChg>
      <pc:sldChg chg="modSp del">
        <pc:chgData name="Rautaporras Petteri" userId="81ae4bc9-51ec-4b09-af2d-f08f9486593f" providerId="ADAL" clId="{E7A35982-DC07-461A-BC2A-B56647C71284}" dt="2022-05-02T08:32:22.319" v="71" actId="47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E7A35982-DC07-461A-BC2A-B56647C71284}" dt="2022-05-02T08:29:31.114" v="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add">
        <pc:chgData name="Rautaporras Petteri" userId="81ae4bc9-51ec-4b09-af2d-f08f9486593f" providerId="ADAL" clId="{E7A35982-DC07-461A-BC2A-B56647C71284}" dt="2022-05-02T10:42:39.551" v="591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E7A35982-DC07-461A-BC2A-B56647C71284}" dt="2022-05-02T10:42:39.551" v="591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19:44.294" v="360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E7A35982-DC07-461A-BC2A-B56647C71284}" dt="2022-05-02T10:19:14.019" v="356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E7A35982-DC07-461A-BC2A-B56647C71284}" dt="2022-05-02T10:27:43.871" v="435"/>
        <pc:sldMkLst>
          <pc:docMk/>
          <pc:sldMk cId="1987471013" sldId="390"/>
        </pc:sldMkLst>
        <pc:spChg chg="mod">
          <ac:chgData name="Rautaporras Petteri" userId="81ae4bc9-51ec-4b09-af2d-f08f9486593f" providerId="ADAL" clId="{E7A35982-DC07-461A-BC2A-B56647C71284}" dt="2022-05-02T10:22:43.446" v="394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Graphic">
          <ac:chgData name="Rautaporras Petteri" userId="81ae4bc9-51ec-4b09-af2d-f08f9486593f" providerId="ADAL" clId="{E7A35982-DC07-461A-BC2A-B56647C71284}" dt="2022-05-02T10:27:34.564" v="434" actId="20577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7:43.871" v="435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7.285" v="516"/>
        <pc:sldMkLst>
          <pc:docMk/>
          <pc:sldMk cId="3656174783" sldId="391"/>
        </pc:sldMkLst>
        <pc:spChg chg="mod">
          <ac:chgData name="Rautaporras Petteri" userId="81ae4bc9-51ec-4b09-af2d-f08f9486593f" providerId="ADAL" clId="{E7A35982-DC07-461A-BC2A-B56647C71284}" dt="2022-05-02T10:33:57.285" v="51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7A35982-DC07-461A-BC2A-B56647C71284}" dt="2022-05-02T10:28:07.535" v="436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28:55.020" v="4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0:05.444" v="463" actId="20577"/>
        <pc:sldMkLst>
          <pc:docMk/>
          <pc:sldMk cId="3669793224" sldId="392"/>
        </pc:sldMkLst>
        <pc:spChg chg="mod">
          <ac:chgData name="Rautaporras Petteri" userId="81ae4bc9-51ec-4b09-af2d-f08f9486593f" providerId="ADAL" clId="{E7A35982-DC07-461A-BC2A-B56647C71284}" dt="2022-05-02T10:22:46.911" v="395"/>
          <ac:spMkLst>
            <pc:docMk/>
            <pc:sldMk cId="3669793224" sldId="392"/>
            <ac:spMk id="14" creationId="{B82B029D-354B-4A5F-9DCF-121ABF342CB8}"/>
          </ac:spMkLst>
        </pc:spChg>
        <pc:graphicFrameChg chg="modGraphic">
          <ac:chgData name="Rautaporras Petteri" userId="81ae4bc9-51ec-4b09-af2d-f08f9486593f" providerId="ADAL" clId="{E7A35982-DC07-461A-BC2A-B56647C71284}" dt="2022-05-02T10:30:05.444" v="463" actId="20577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9:49.451" v="456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3.414" v="515"/>
        <pc:sldMkLst>
          <pc:docMk/>
          <pc:sldMk cId="2654687898" sldId="393"/>
        </pc:sldMkLst>
        <pc:spChg chg="mod">
          <ac:chgData name="Rautaporras Petteri" userId="81ae4bc9-51ec-4b09-af2d-f08f9486593f" providerId="ADAL" clId="{E7A35982-DC07-461A-BC2A-B56647C71284}" dt="2022-05-02T10:33:53.414" v="51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7A35982-DC07-461A-BC2A-B56647C71284}" dt="2022-05-02T10:30:22.301" v="46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1:10.650" v="47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2:34.162" v="492" actId="20577"/>
        <pc:sldMkLst>
          <pc:docMk/>
          <pc:sldMk cId="313182403" sldId="394"/>
        </pc:sldMkLst>
        <pc:spChg chg="mod">
          <ac:chgData name="Rautaporras Petteri" userId="81ae4bc9-51ec-4b09-af2d-f08f9486593f" providerId="ADAL" clId="{E7A35982-DC07-461A-BC2A-B56647C71284}" dt="2022-05-02T10:24:49.018" v="396"/>
          <ac:spMkLst>
            <pc:docMk/>
            <pc:sldMk cId="313182403" sldId="394"/>
            <ac:spMk id="10" creationId="{B1D6AD6E-1E76-40F0-A297-8C5A72E17969}"/>
          </ac:spMkLst>
        </pc:spChg>
        <pc:graphicFrameChg chg="modGraphic">
          <ac:chgData name="Rautaporras Petteri" userId="81ae4bc9-51ec-4b09-af2d-f08f9486593f" providerId="ADAL" clId="{E7A35982-DC07-461A-BC2A-B56647C71284}" dt="2022-05-02T10:32:34.162" v="492" actId="20577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1:50.247" v="479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39.233" v="513" actId="20577"/>
        <pc:sldMkLst>
          <pc:docMk/>
          <pc:sldMk cId="2811407423" sldId="395"/>
        </pc:sldMkLst>
        <pc:spChg chg="mod">
          <ac:chgData name="Rautaporras Petteri" userId="81ae4bc9-51ec-4b09-af2d-f08f9486593f" providerId="ADAL" clId="{E7A35982-DC07-461A-BC2A-B56647C71284}" dt="2022-05-02T10:33:39.233" v="513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7A35982-DC07-461A-BC2A-B56647C71284}" dt="2022-05-02T10:33:30.896" v="508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33:24.441" v="507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5:01.319" v="531"/>
        <pc:sldMkLst>
          <pc:docMk/>
          <pc:sldMk cId="1647773486" sldId="396"/>
        </pc:sldMkLst>
        <pc:spChg chg="mod">
          <ac:chgData name="Rautaporras Petteri" userId="81ae4bc9-51ec-4b09-af2d-f08f9486593f" providerId="ADAL" clId="{E7A35982-DC07-461A-BC2A-B56647C71284}" dt="2022-05-02T10:24:52.540" v="397"/>
          <ac:spMkLst>
            <pc:docMk/>
            <pc:sldMk cId="1647773486" sldId="396"/>
            <ac:spMk id="14" creationId="{BB5F8D72-9B1E-414E-B7CA-2B36A3595602}"/>
          </ac:spMkLst>
        </pc:spChg>
        <pc:graphicFrameChg chg="modGraphic">
          <ac:chgData name="Rautaporras Petteri" userId="81ae4bc9-51ec-4b09-af2d-f08f9486593f" providerId="ADAL" clId="{E7A35982-DC07-461A-BC2A-B56647C71284}" dt="2022-05-02T10:34:54.273" v="530" actId="20577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5:01.319" v="53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6:25.217" v="547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E7A35982-DC07-461A-BC2A-B56647C71284}" dt="2022-05-02T10:33:47.081" v="51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7A35982-DC07-461A-BC2A-B56647C71284}" dt="2022-05-02T10:36:13.797" v="53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6:25.217" v="54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22:37.287" v="39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E7A35982-DC07-461A-BC2A-B56647C71284}" dt="2022-05-02T10:22:37.287" v="39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7A35982-DC07-461A-BC2A-B56647C71284}" dt="2022-05-02T10:21:57.747" v="374" actId="20577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1:30.496" v="364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4:03.873" v="51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E7A35982-DC07-461A-BC2A-B56647C71284}" dt="2022-05-02T10:34:03.873" v="519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7A35982-DC07-461A-BC2A-B56647C71284}" dt="2022-05-02T10:25:12.304" v="39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26:13.324" v="412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39.932" v="59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7A35982-DC07-461A-BC2A-B56647C71284}" dt="2022-05-02T10:42:39.932" v="59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41.404" v="59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7A35982-DC07-461A-BC2A-B56647C71284}" dt="2022-05-02T10:42:41.404" v="59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 ord">
        <pc:chgData name="Rautaporras Petteri" userId="81ae4bc9-51ec-4b09-af2d-f08f9486593f" providerId="ADAL" clId="{E7A35982-DC07-461A-BC2A-B56647C71284}" dt="2022-05-02T10:42:13.675" v="588" actId="47"/>
        <pc:sldMkLst>
          <pc:docMk/>
          <pc:sldMk cId="3544025929" sldId="967"/>
        </pc:sldMkLst>
      </pc:sldChg>
      <pc:sldChg chg="modSp del">
        <pc:chgData name="Rautaporras Petteri" userId="81ae4bc9-51ec-4b09-af2d-f08f9486593f" providerId="ADAL" clId="{E7A35982-DC07-461A-BC2A-B56647C71284}" dt="2022-05-02T08:32:20.427" v="69" actId="4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E7A35982-DC07-461A-BC2A-B56647C71284}" dt="2022-05-02T08:29:29.689" v="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modSp add mod">
        <pc:chgData name="Rautaporras Petteri" userId="81ae4bc9-51ec-4b09-af2d-f08f9486593f" providerId="ADAL" clId="{E7A35982-DC07-461A-BC2A-B56647C71284}" dt="2022-05-02T10:40:28.495" v="581" actId="1076"/>
        <pc:sldMkLst>
          <pc:docMk/>
          <pc:sldMk cId="4042387516" sldId="1048"/>
        </pc:sldMkLst>
        <pc:spChg chg="mod">
          <ac:chgData name="Rautaporras Petteri" userId="81ae4bc9-51ec-4b09-af2d-f08f9486593f" providerId="ADAL" clId="{E7A35982-DC07-461A-BC2A-B56647C71284}" dt="2022-05-02T10:37:48.608" v="550" actId="255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E7A35982-DC07-461A-BC2A-B56647C71284}" dt="2022-05-02T10:39:08.487" v="565" actId="1076"/>
          <ac:spMkLst>
            <pc:docMk/>
            <pc:sldMk cId="4042387516" sldId="1048"/>
            <ac:spMk id="9" creationId="{AC3329D9-AFB9-45A4-9D57-5780BCFCE1DF}"/>
          </ac:spMkLst>
        </pc:spChg>
        <pc:spChg chg="add mod">
          <ac:chgData name="Rautaporras Petteri" userId="81ae4bc9-51ec-4b09-af2d-f08f9486593f" providerId="ADAL" clId="{E7A35982-DC07-461A-BC2A-B56647C71284}" dt="2022-05-02T10:40:28.495" v="581" actId="1076"/>
          <ac:spMkLst>
            <pc:docMk/>
            <pc:sldMk cId="4042387516" sldId="1048"/>
            <ac:spMk id="10" creationId="{990628D4-9299-479C-B632-E1E085187EDD}"/>
          </ac:spMkLst>
        </pc:spChg>
      </pc:sldChg>
      <pc:sldChg chg="modSp del">
        <pc:chgData name="Rautaporras Petteri" userId="81ae4bc9-51ec-4b09-af2d-f08f9486593f" providerId="ADAL" clId="{E7A35982-DC07-461A-BC2A-B56647C71284}" dt="2022-05-02T08:32:21.468" v="70" actId="47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E7A35982-DC07-461A-BC2A-B56647C71284}" dt="2022-05-02T08:29:30.325" v="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8.756" v="589"/>
        <pc:sldMkLst>
          <pc:docMk/>
          <pc:sldMk cId="17476588" sldId="1070"/>
        </pc:sldMkLst>
        <pc:spChg chg="mod">
          <ac:chgData name="Rautaporras Petteri" userId="81ae4bc9-51ec-4b09-af2d-f08f9486593f" providerId="ADAL" clId="{E7A35982-DC07-461A-BC2A-B56647C71284}" dt="2022-05-02T08:30:52.283" v="44" actId="20577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E7A35982-DC07-461A-BC2A-B56647C71284}" dt="2022-05-02T10:42:38.756" v="589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9.085" v="590"/>
        <pc:sldMkLst>
          <pc:docMk/>
          <pc:sldMk cId="3342183405" sldId="1085"/>
        </pc:sldMkLst>
        <pc:spChg chg="mod">
          <ac:chgData name="Rautaporras Petteri" userId="81ae4bc9-51ec-4b09-af2d-f08f9486593f" providerId="ADAL" clId="{E7A35982-DC07-461A-BC2A-B56647C71284}" dt="2022-05-02T08:31:54.402" v="68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E7A35982-DC07-461A-BC2A-B56647C71284}" dt="2022-05-02T10:42:39.085" v="59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del">
        <pc:chgData name="Rautaporras Petteri" userId="81ae4bc9-51ec-4b09-af2d-f08f9486593f" providerId="ADAL" clId="{E7A35982-DC07-461A-BC2A-B56647C71284}" dt="2022-05-02T10:18:57.398" v="340" actId="47"/>
        <pc:sldMkLst>
          <pc:docMk/>
          <pc:sldMk cId="3979927803" sldId="1086"/>
        </pc:sldMkLst>
      </pc:sldChg>
      <pc:sldChg chg="del">
        <pc:chgData name="Rautaporras Petteri" userId="81ae4bc9-51ec-4b09-af2d-f08f9486593f" providerId="ADAL" clId="{E7A35982-DC07-461A-BC2A-B56647C71284}" dt="2022-05-02T10:18:59.857" v="341" actId="47"/>
        <pc:sldMkLst>
          <pc:docMk/>
          <pc:sldMk cId="1730318972" sldId="1087"/>
        </pc:sldMkLst>
      </pc:sldChg>
      <pc:sldChg chg="modSp del">
        <pc:chgData name="Rautaporras Petteri" userId="81ae4bc9-51ec-4b09-af2d-f08f9486593f" providerId="ADAL" clId="{E7A35982-DC07-461A-BC2A-B56647C71284}" dt="2022-05-02T10:19:00.931" v="342" actId="47"/>
        <pc:sldMkLst>
          <pc:docMk/>
          <pc:sldMk cId="2167043519" sldId="1088"/>
        </pc:sldMkLst>
        <pc:graphicFrameChg chg="mod">
          <ac:chgData name="Rautaporras Petteri" userId="81ae4bc9-51ec-4b09-af2d-f08f9486593f" providerId="ADAL" clId="{E7A35982-DC07-461A-BC2A-B56647C71284}" dt="2022-05-02T08:46:25.360" v="337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39:23.577" v="244" actId="27918"/>
        <pc:sldMkLst>
          <pc:docMk/>
          <pc:sldMk cId="2604779333" sldId="1089"/>
        </pc:sldMkLst>
        <pc:spChg chg="mod">
          <ac:chgData name="Rautaporras Petteri" userId="81ae4bc9-51ec-4b09-af2d-f08f9486593f" providerId="ADAL" clId="{E7A35982-DC07-461A-BC2A-B56647C71284}" dt="2022-05-02T08:32:51.868" v="73"/>
          <ac:spMkLst>
            <pc:docMk/>
            <pc:sldMk cId="2604779333" sldId="1089"/>
            <ac:spMk id="2" creationId="{21E1AF2F-07E9-4283-AC27-BB3BD94E73B8}"/>
          </ac:spMkLst>
        </pc:spChg>
        <pc:spChg chg="del">
          <ac:chgData name="Rautaporras Petteri" userId="81ae4bc9-51ec-4b09-af2d-f08f9486593f" providerId="ADAL" clId="{E7A35982-DC07-461A-BC2A-B56647C71284}" dt="2022-05-02T08:32:58.819" v="74"/>
          <ac:spMkLst>
            <pc:docMk/>
            <pc:sldMk cId="2604779333" sldId="1089"/>
            <ac:spMk id="6" creationId="{EF8487DE-9C6A-4DEA-A20D-D415DB4AF67D}"/>
          </ac:spMkLst>
        </pc:spChg>
        <pc:spChg chg="mod">
          <ac:chgData name="Rautaporras Petteri" userId="81ae4bc9-51ec-4b09-af2d-f08f9486593f" providerId="ADAL" clId="{E7A35982-DC07-461A-BC2A-B56647C71284}" dt="2022-05-02T08:37:19.710" v="228" actId="20577"/>
          <ac:spMkLst>
            <pc:docMk/>
            <pc:sldMk cId="2604779333" sldId="1089"/>
            <ac:spMk id="7" creationId="{E6164ACA-41DC-4B2A-BEF5-F694DE4377CC}"/>
          </ac:spMkLst>
        </pc:spChg>
        <pc:spChg chg="add mod">
          <ac:chgData name="Rautaporras Petteri" userId="81ae4bc9-51ec-4b09-af2d-f08f9486593f" providerId="ADAL" clId="{E7A35982-DC07-461A-BC2A-B56647C71284}" dt="2022-05-02T08:33:31.439" v="76"/>
          <ac:spMkLst>
            <pc:docMk/>
            <pc:sldMk cId="2604779333" sldId="1089"/>
            <ac:spMk id="9" creationId="{7C97B751-E075-47A5-8856-6F0132222CED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0" creationId="{A95B29B4-AF33-4592-9426-F656EF881332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1" creationId="{F6C2AF98-DE1C-4FD2-94D5-8E6DA8E9AB98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2" creationId="{3E41CA65-9A8B-4D58-9DDA-986B59ED085B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3" creationId="{875DE54B-9475-4A4E-9593-B13A030BE17E}"/>
          </ac:spMkLst>
        </pc:spChg>
        <pc:graphicFrameChg chg="add mod">
          <ac:chgData name="Rautaporras Petteri" userId="81ae4bc9-51ec-4b09-af2d-f08f9486593f" providerId="ADAL" clId="{E7A35982-DC07-461A-BC2A-B56647C71284}" dt="2022-05-02T08:35:35.818" v="90"/>
          <ac:graphicFrameMkLst>
            <pc:docMk/>
            <pc:sldMk cId="2604779333" sldId="1089"/>
            <ac:graphicFrameMk id="8" creationId="{5BF919A5-3E4C-48ED-8C31-3E33C84713C5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2:57.675" v="311" actId="27918"/>
        <pc:sldMkLst>
          <pc:docMk/>
          <pc:sldMk cId="1774773377" sldId="1090"/>
        </pc:sldMkLst>
        <pc:spChg chg="mod">
          <ac:chgData name="Rautaporras Petteri" userId="81ae4bc9-51ec-4b09-af2d-f08f9486593f" providerId="ADAL" clId="{E7A35982-DC07-461A-BC2A-B56647C71284}" dt="2022-05-02T08:38:23.922" v="235"/>
          <ac:spMkLst>
            <pc:docMk/>
            <pc:sldMk cId="1774773377" sldId="1090"/>
            <ac:spMk id="2" creationId="{DDE98A3D-87CA-4426-A2B7-8585278A6FC2}"/>
          </ac:spMkLst>
        </pc:spChg>
        <pc:spChg chg="del">
          <ac:chgData name="Rautaporras Petteri" userId="81ae4bc9-51ec-4b09-af2d-f08f9486593f" providerId="ADAL" clId="{E7A35982-DC07-461A-BC2A-B56647C71284}" dt="2022-05-02T08:38:36.642" v="238" actId="478"/>
          <ac:spMkLst>
            <pc:docMk/>
            <pc:sldMk cId="1774773377" sldId="1090"/>
            <ac:spMk id="6" creationId="{D8BE569E-14AF-4D2E-AC6F-935E05853DCA}"/>
          </ac:spMkLst>
        </pc:spChg>
        <pc:spChg chg="mod">
          <ac:chgData name="Rautaporras Petteri" userId="81ae4bc9-51ec-4b09-af2d-f08f9486593f" providerId="ADAL" clId="{E7A35982-DC07-461A-BC2A-B56647C71284}" dt="2022-05-02T08:39:07.457" v="242" actId="14100"/>
          <ac:spMkLst>
            <pc:docMk/>
            <pc:sldMk cId="1774773377" sldId="1090"/>
            <ac:spMk id="7" creationId="{B962CFCD-32DA-455B-A1C3-95D2C7FF7974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9" creationId="{741A5BD0-1B91-4DF1-B002-8C935C99FD47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0" creationId="{16E07B2F-F070-45CF-86E2-4A42557B7CFD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1" creationId="{3313F59E-FB8D-4117-9C5D-024A7E59DF34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3" creationId="{89E257CB-6587-4E6C-B002-277233925C50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4" creationId="{24158166-C6CB-48BE-92DD-A8C2DFDAF713}"/>
          </ac:spMkLst>
        </pc:spChg>
        <pc:spChg chg="add mod">
          <ac:chgData name="Rautaporras Petteri" userId="81ae4bc9-51ec-4b09-af2d-f08f9486593f" providerId="ADAL" clId="{E7A35982-DC07-461A-BC2A-B56647C71284}" dt="2022-05-02T08:38:55.845" v="240"/>
          <ac:spMkLst>
            <pc:docMk/>
            <pc:sldMk cId="1774773377" sldId="1090"/>
            <ac:spMk id="15" creationId="{B624FF1D-6842-48C4-A898-DB97B4A87602}"/>
          </ac:spMkLst>
        </pc:spChg>
        <pc:graphicFrameChg chg="add del mod">
          <ac:chgData name="Rautaporras Petteri" userId="81ae4bc9-51ec-4b09-af2d-f08f9486593f" providerId="ADAL" clId="{E7A35982-DC07-461A-BC2A-B56647C71284}" dt="2022-05-02T08:38:35.093" v="237"/>
          <ac:graphicFrameMkLst>
            <pc:docMk/>
            <pc:sldMk cId="1774773377" sldId="1090"/>
            <ac:graphicFrameMk id="8" creationId="{5234CF25-16FC-42B2-906E-B0EEC98D2F8D}"/>
          </ac:graphicFrameMkLst>
        </pc:graphicFrameChg>
        <pc:graphicFrameChg chg="add mod">
          <ac:chgData name="Rautaporras Petteri" userId="81ae4bc9-51ec-4b09-af2d-f08f9486593f" providerId="ADAL" clId="{E7A35982-DC07-461A-BC2A-B56647C71284}" dt="2022-05-02T08:38:37.565" v="239"/>
          <ac:graphicFrameMkLst>
            <pc:docMk/>
            <pc:sldMk cId="1774773377" sldId="1090"/>
            <ac:graphicFrameMk id="12" creationId="{DA69CDB5-4197-4B8F-9F20-53D6261EBADC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5:46.936" v="328" actId="27918"/>
        <pc:sldMkLst>
          <pc:docMk/>
          <pc:sldMk cId="825743128" sldId="1091"/>
        </pc:sldMkLst>
        <pc:spChg chg="mod">
          <ac:chgData name="Rautaporras Petteri" userId="81ae4bc9-51ec-4b09-af2d-f08f9486593f" providerId="ADAL" clId="{E7A35982-DC07-461A-BC2A-B56647C71284}" dt="2022-05-02T08:41:35.999" v="287" actId="20577"/>
          <ac:spMkLst>
            <pc:docMk/>
            <pc:sldMk cId="825743128" sldId="1091"/>
            <ac:spMk id="2" creationId="{94268E2D-6768-4CA4-8E1D-D8D62A909D6B}"/>
          </ac:spMkLst>
        </pc:spChg>
        <pc:spChg chg="del">
          <ac:chgData name="Rautaporras Petteri" userId="81ae4bc9-51ec-4b09-af2d-f08f9486593f" providerId="ADAL" clId="{E7A35982-DC07-461A-BC2A-B56647C71284}" dt="2022-05-02T08:41:48.046" v="288" actId="478"/>
          <ac:spMkLst>
            <pc:docMk/>
            <pc:sldMk cId="825743128" sldId="1091"/>
            <ac:spMk id="6" creationId="{7B65E02D-FAB7-4B29-AE56-4622EAAB080D}"/>
          </ac:spMkLst>
        </pc:spChg>
        <pc:spChg chg="mod">
          <ac:chgData name="Rautaporras Petteri" userId="81ae4bc9-51ec-4b09-af2d-f08f9486593f" providerId="ADAL" clId="{E7A35982-DC07-461A-BC2A-B56647C71284}" dt="2022-05-02T08:42:50.059" v="309" actId="14100"/>
          <ac:spMkLst>
            <pc:docMk/>
            <pc:sldMk cId="825743128" sldId="1091"/>
            <ac:spMk id="7" creationId="{4CC8714E-8F9E-42DC-B314-5F7B94BEBC35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9" creationId="{2162B8DB-F98C-464D-B0CD-74B3ECD7A22F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10" creationId="{DDC0448A-8BAE-4270-BD6D-E921805AF08A}"/>
          </ac:spMkLst>
        </pc:spChg>
        <pc:spChg chg="add mod">
          <ac:chgData name="Rautaporras Petteri" userId="81ae4bc9-51ec-4b09-af2d-f08f9486593f" providerId="ADAL" clId="{E7A35982-DC07-461A-BC2A-B56647C71284}" dt="2022-05-02T08:42:38.199" v="307" actId="14100"/>
          <ac:spMkLst>
            <pc:docMk/>
            <pc:sldMk cId="825743128" sldId="1091"/>
            <ac:spMk id="11" creationId="{DDF6EE92-72B5-45DF-ADA6-273CC9E7D476}"/>
          </ac:spMkLst>
        </pc:spChg>
        <pc:graphicFrameChg chg="add mod">
          <ac:chgData name="Rautaporras Petteri" userId="81ae4bc9-51ec-4b09-af2d-f08f9486593f" providerId="ADAL" clId="{E7A35982-DC07-461A-BC2A-B56647C71284}" dt="2022-05-02T08:41:49.120" v="289"/>
          <ac:graphicFrameMkLst>
            <pc:docMk/>
            <pc:sldMk cId="825743128" sldId="1091"/>
            <ac:graphicFrameMk id="8" creationId="{8BC79BE1-1C0D-41D9-8452-5CE7603DDFCD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6:20.086" v="334" actId="27918"/>
        <pc:sldMkLst>
          <pc:docMk/>
          <pc:sldMk cId="1120175821" sldId="1092"/>
        </pc:sldMkLst>
        <pc:spChg chg="mod">
          <ac:chgData name="Rautaporras Petteri" userId="81ae4bc9-51ec-4b09-af2d-f08f9486593f" providerId="ADAL" clId="{E7A35982-DC07-461A-BC2A-B56647C71284}" dt="2022-05-02T08:44:56.455" v="321"/>
          <ac:spMkLst>
            <pc:docMk/>
            <pc:sldMk cId="1120175821" sldId="1092"/>
            <ac:spMk id="2" creationId="{8541B702-2F6A-4057-B060-4ED76D1C77D3}"/>
          </ac:spMkLst>
        </pc:spChg>
        <pc:spChg chg="del">
          <ac:chgData name="Rautaporras Petteri" userId="81ae4bc9-51ec-4b09-af2d-f08f9486593f" providerId="ADAL" clId="{E7A35982-DC07-461A-BC2A-B56647C71284}" dt="2022-05-02T08:45:08.894" v="322" actId="478"/>
          <ac:spMkLst>
            <pc:docMk/>
            <pc:sldMk cId="1120175821" sldId="1092"/>
            <ac:spMk id="6" creationId="{45382C05-AC7E-4300-99D1-06A18B279551}"/>
          </ac:spMkLst>
        </pc:spChg>
        <pc:spChg chg="mod">
          <ac:chgData name="Rautaporras Petteri" userId="81ae4bc9-51ec-4b09-af2d-f08f9486593f" providerId="ADAL" clId="{E7A35982-DC07-461A-BC2A-B56647C71284}" dt="2022-05-02T08:45:42.817" v="326" actId="14100"/>
          <ac:spMkLst>
            <pc:docMk/>
            <pc:sldMk cId="1120175821" sldId="1092"/>
            <ac:spMk id="7" creationId="{263522A5-B324-48FA-A39F-C0CF1A0C20B7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9" creationId="{0810720B-98E5-44BF-BEA5-090B8BD13802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10" creationId="{9556ABF2-4C89-4CE6-8520-49311F3DA037}"/>
          </ac:spMkLst>
        </pc:spChg>
        <pc:spChg chg="add mod">
          <ac:chgData name="Rautaporras Petteri" userId="81ae4bc9-51ec-4b09-af2d-f08f9486593f" providerId="ADAL" clId="{E7A35982-DC07-461A-BC2A-B56647C71284}" dt="2022-05-02T08:45:25.574" v="324"/>
          <ac:spMkLst>
            <pc:docMk/>
            <pc:sldMk cId="1120175821" sldId="1092"/>
            <ac:spMk id="11" creationId="{A13D17B4-E7F9-4D1B-81D0-74A585ACFB65}"/>
          </ac:spMkLst>
        </pc:spChg>
        <pc:graphicFrameChg chg="add mod">
          <ac:chgData name="Rautaporras Petteri" userId="81ae4bc9-51ec-4b09-af2d-f08f9486593f" providerId="ADAL" clId="{E7A35982-DC07-461A-BC2A-B56647C71284}" dt="2022-05-02T08:45:09.800" v="323"/>
          <ac:graphicFrameMkLst>
            <pc:docMk/>
            <pc:sldMk cId="1120175821" sldId="1092"/>
            <ac:graphicFrameMk id="8" creationId="{329A3506-07A3-4DE6-B934-394E7EB8D84C}"/>
          </ac:graphicFrameMkLst>
        </pc:graphicFrameChg>
      </pc:sldChg>
      <pc:sldChg chg="modSp add mod">
        <pc:chgData name="Rautaporras Petteri" userId="81ae4bc9-51ec-4b09-af2d-f08f9486593f" providerId="ADAL" clId="{E7A35982-DC07-461A-BC2A-B56647C71284}" dt="2022-05-02T10:42:04.882" v="587"/>
        <pc:sldMkLst>
          <pc:docMk/>
          <pc:sldMk cId="1507876297" sldId="1093"/>
        </pc:sldMkLst>
        <pc:spChg chg="mod">
          <ac:chgData name="Rautaporras Petteri" userId="81ae4bc9-51ec-4b09-af2d-f08f9486593f" providerId="ADAL" clId="{E7A35982-DC07-461A-BC2A-B56647C71284}" dt="2022-05-02T10:42:04.882" v="587"/>
          <ac:spMkLst>
            <pc:docMk/>
            <pc:sldMk cId="1507876297" sldId="1093"/>
            <ac:spMk id="2" creationId="{DD90FC4D-C1AB-48F7-A136-1C97BCF78BAA}"/>
          </ac:spMkLst>
        </pc:spChg>
        <pc:graphicFrameChg chg="mod">
          <ac:chgData name="Rautaporras Petteri" userId="81ae4bc9-51ec-4b09-af2d-f08f9486593f" providerId="ADAL" clId="{E7A35982-DC07-461A-BC2A-B56647C71284}" dt="2022-05-02T10:41:27.111" v="586" actId="14100"/>
          <ac:graphicFrameMkLst>
            <pc:docMk/>
            <pc:sldMk cId="1507876297" sldId="1093"/>
            <ac:graphicFrameMk id="8" creationId="{A020B971-AEF1-401C-AF98-4F76428027CF}"/>
          </ac:graphicFrameMkLst>
        </pc:graphicFrameChg>
      </pc:sldChg>
      <pc:sldChg chg="add">
        <pc:chgData name="Rautaporras Petteri" userId="81ae4bc9-51ec-4b09-af2d-f08f9486593f" providerId="ADAL" clId="{E7A35982-DC07-461A-BC2A-B56647C71284}" dt="2022-05-02T10:46:33.177" v="595"/>
        <pc:sldMkLst>
          <pc:docMk/>
          <pc:sldMk cId="3580865679" sldId="1094"/>
        </pc:sldMkLst>
      </pc:sldChg>
    </pc:docChg>
  </pc:docChgLst>
  <pc:docChgLst>
    <pc:chgData name="Rautaporras Petteri" userId="81ae4bc9-51ec-4b09-af2d-f08f9486593f" providerId="ADAL" clId="{13469A9C-321A-49BC-8263-80459B996247}"/>
    <pc:docChg chg="undo redo custSel addSld delSld modSld sldOrd">
      <pc:chgData name="Rautaporras Petteri" userId="81ae4bc9-51ec-4b09-af2d-f08f9486593f" providerId="ADAL" clId="{13469A9C-321A-49BC-8263-80459B996247}" dt="2023-05-03T16:29:46.386" v="1132" actId="27918"/>
      <pc:docMkLst>
        <pc:docMk/>
      </pc:docMkLst>
      <pc:sldChg chg="add">
        <pc:chgData name="Rautaporras Petteri" userId="81ae4bc9-51ec-4b09-af2d-f08f9486593f" providerId="ADAL" clId="{13469A9C-321A-49BC-8263-80459B996247}" dt="2023-05-03T16:14:37.948" v="1003"/>
        <pc:sldMkLst>
          <pc:docMk/>
          <pc:sldMk cId="161080645" sldId="258"/>
        </pc:sldMkLst>
      </pc:sldChg>
      <pc:sldChg chg="addSp modSp add del mod ord">
        <pc:chgData name="Rautaporras Petteri" userId="81ae4bc9-51ec-4b09-af2d-f08f9486593f" providerId="ADAL" clId="{13469A9C-321A-49BC-8263-80459B996247}" dt="2023-05-03T14:29:33.858" v="890"/>
        <pc:sldMkLst>
          <pc:docMk/>
          <pc:sldMk cId="2656549666" sldId="262"/>
        </pc:sldMkLst>
        <pc:spChg chg="mod">
          <ac:chgData name="Rautaporras Petteri" userId="81ae4bc9-51ec-4b09-af2d-f08f9486593f" providerId="ADAL" clId="{13469A9C-321A-49BC-8263-80459B996247}" dt="2023-05-03T14:27:54.239" v="884"/>
          <ac:spMkLst>
            <pc:docMk/>
            <pc:sldMk cId="2656549666" sldId="262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13469A9C-321A-49BC-8263-80459B996247}" dt="2022-10-31T08:38:07.953" v="278" actId="1076"/>
          <ac:spMkLst>
            <pc:docMk/>
            <pc:sldMk cId="2656549666" sldId="262"/>
            <ac:spMk id="6" creationId="{245187BC-EF95-4F37-B2F5-D4B5FE702134}"/>
          </ac:spMkLst>
        </pc:spChg>
        <pc:spChg chg="mod">
          <ac:chgData name="Rautaporras Petteri" userId="81ae4bc9-51ec-4b09-af2d-f08f9486593f" providerId="ADAL" clId="{13469A9C-321A-49BC-8263-80459B996247}" dt="2022-10-31T08:37:31.201" v="249" actId="20577"/>
          <ac:spMkLst>
            <pc:docMk/>
            <pc:sldMk cId="2656549666" sldId="26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5-03T14:29:33.858" v="890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 add del">
        <pc:chgData name="Rautaporras Petteri" userId="81ae4bc9-51ec-4b09-af2d-f08f9486593f" providerId="ADAL" clId="{13469A9C-321A-49BC-8263-80459B996247}" dt="2023-05-03T14:29:34.754" v="892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13469A9C-321A-49BC-8263-80459B996247}" dt="2023-05-03T14:29:34.754" v="892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4:29:34.272" v="891"/>
        <pc:sldMkLst>
          <pc:docMk/>
          <pc:sldMk cId="675094320" sldId="277"/>
        </pc:sldMkLst>
        <pc:spChg chg="mod">
          <ac:chgData name="Rautaporras Petteri" userId="81ae4bc9-51ec-4b09-af2d-f08f9486593f" providerId="ADAL" clId="{13469A9C-321A-49BC-8263-80459B996247}" dt="2023-05-03T14:28:17.710" v="885" actId="20577"/>
          <ac:spMkLst>
            <pc:docMk/>
            <pc:sldMk cId="675094320" sldId="277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3469A9C-321A-49BC-8263-80459B996247}" dt="2023-05-03T14:29:34.272" v="891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">
        <pc:chgData name="Rautaporras Petteri" userId="81ae4bc9-51ec-4b09-af2d-f08f9486593f" providerId="ADAL" clId="{13469A9C-321A-49BC-8263-80459B996247}" dt="2023-05-03T14:30:46.690" v="91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13469A9C-321A-49BC-8263-80459B996247}" dt="2022-10-31T10:00:39.155" v="33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5-03T14:30:46.690" v="91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3469A9C-321A-49BC-8263-80459B996247}" dt="2023-02-07T18:09:50.727" v="581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7:40.005" v="1041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3469A9C-321A-49BC-8263-80459B996247}" dt="2023-05-03T14:40:46.300" v="992"/>
          <ac:spMkLst>
            <pc:docMk/>
            <pc:sldMk cId="1987471013" sldId="390"/>
            <ac:spMk id="14" creationId="{7470ED60-F841-4D1F-8D69-43DBD200563B}"/>
          </ac:spMkLst>
        </pc:spChg>
        <pc:graphicFrameChg chg="add mod">
          <ac:chgData name="Rautaporras Petteri" userId="81ae4bc9-51ec-4b09-af2d-f08f9486593f" providerId="ADAL" clId="{13469A9C-321A-49BC-8263-80459B996247}" dt="2023-05-03T14:33:50.964" v="946"/>
          <ac:graphicFrameMkLst>
            <pc:docMk/>
            <pc:sldMk cId="1987471013" sldId="390"/>
            <ac:graphicFrameMk id="4" creationId="{C3D62A66-C9D8-C078-BA80-668999019DBD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3:50.016" v="945" actId="478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7:20.698" v="1038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8:51.434" v="1048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13469A9C-321A-49BC-8263-80459B996247}" dt="2023-02-07T18:16:59.808" v="67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3469A9C-321A-49BC-8263-80459B996247}" dt="2023-05-03T16:16:24.418" v="1027" actId="20577"/>
          <ac:spMkLst>
            <pc:docMk/>
            <pc:sldMk cId="3656174783" sldId="391"/>
            <ac:spMk id="13" creationId="{23F05F4A-199D-4EF4-A2F8-573CC571D27B}"/>
          </ac:spMkLst>
        </pc:spChg>
        <pc:graphicFrameChg chg="add mod">
          <ac:chgData name="Rautaporras Petteri" userId="81ae4bc9-51ec-4b09-af2d-f08f9486593f" providerId="ADAL" clId="{13469A9C-321A-49BC-8263-80459B996247}" dt="2023-05-03T16:16:44.798" v="1031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8:02.154" v="1042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 mod modGraphic">
          <ac:chgData name="Rautaporras Petteri" userId="81ae4bc9-51ec-4b09-af2d-f08f9486593f" providerId="ADAL" clId="{13469A9C-321A-49BC-8263-80459B996247}" dt="2023-05-03T16:16:44.146" v="1030" actId="478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0.195" v="338" actId="47"/>
        <pc:sldMkLst>
          <pc:docMk/>
          <pc:sldMk cId="3669793224" sldId="392"/>
        </pc:sldMkLst>
      </pc:sldChg>
      <pc:sldChg chg="del">
        <pc:chgData name="Rautaporras Petteri" userId="81ae4bc9-51ec-4b09-af2d-f08f9486593f" providerId="ADAL" clId="{13469A9C-321A-49BC-8263-80459B996247}" dt="2022-10-31T10:02:03.071" v="339" actId="47"/>
        <pc:sldMkLst>
          <pc:docMk/>
          <pc:sldMk cId="2654687898" sldId="393"/>
        </pc:sldMkLst>
      </pc:sldChg>
      <pc:sldChg chg="addSp delSp modSp add mod">
        <pc:chgData name="Rautaporras Petteri" userId="81ae4bc9-51ec-4b09-af2d-f08f9486593f" providerId="ADAL" clId="{13469A9C-321A-49BC-8263-80459B996247}" dt="2023-05-03T16:22:18.451" v="1063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3469A9C-321A-49BC-8263-80459B996247}" dt="2023-05-03T14:40:56.602" v="994"/>
          <ac:spMkLst>
            <pc:docMk/>
            <pc:sldMk cId="313182403" sldId="394"/>
            <ac:spMk id="10" creationId="{B1D6AD6E-1E76-40F0-A297-8C5A72E17969}"/>
          </ac:spMkLst>
        </pc:spChg>
        <pc:graphicFrameChg chg="add mod">
          <ac:chgData name="Rautaporras Petteri" userId="81ae4bc9-51ec-4b09-af2d-f08f9486593f" providerId="ADAL" clId="{13469A9C-321A-49BC-8263-80459B996247}" dt="2023-05-03T14:34:04.340" v="950"/>
          <ac:graphicFrameMkLst>
            <pc:docMk/>
            <pc:sldMk cId="313182403" sldId="394"/>
            <ac:graphicFrameMk id="4" creationId="{4EF8C9DE-4919-F9AB-7AB7-BBE7097B5BBE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4:03.605" v="949" actId="478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2:00.683" v="106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3:03.418" v="1070" actId="27918"/>
        <pc:sldMkLst>
          <pc:docMk/>
          <pc:sldMk cId="2811407423" sldId="395"/>
        </pc:sldMkLst>
        <pc:spChg chg="mod">
          <ac:chgData name="Rautaporras Petteri" userId="81ae4bc9-51ec-4b09-af2d-f08f9486593f" providerId="ADAL" clId="{13469A9C-321A-49BC-8263-80459B996247}" dt="2023-05-03T16:16:17.457" v="1023" actId="20577"/>
          <ac:spMkLst>
            <pc:docMk/>
            <pc:sldMk cId="2811407423" sldId="395"/>
            <ac:spMk id="13" creationId="{43D531D8-AF4F-4619-94DF-84C29772EEC2}"/>
          </ac:spMkLst>
        </pc:spChg>
        <pc:graphicFrameChg chg="add mod">
          <ac:chgData name="Rautaporras Petteri" userId="81ae4bc9-51ec-4b09-af2d-f08f9486593f" providerId="ADAL" clId="{13469A9C-321A-49BC-8263-80459B996247}" dt="2023-05-03T16:16:53.593" v="1035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2:34.521" v="10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53.315" v="1034" actId="478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3:50.289" v="1074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13469A9C-321A-49BC-8263-80459B996247}" dt="2023-05-03T14:41:00.357" v="995"/>
          <ac:spMkLst>
            <pc:docMk/>
            <pc:sldMk cId="1647773486" sldId="396"/>
            <ac:spMk id="14" creationId="{BB5F8D72-9B1E-414E-B7CA-2B36A3595602}"/>
          </ac:spMkLst>
        </pc:spChg>
        <pc:graphicFrameChg chg="add mod">
          <ac:chgData name="Rautaporras Petteri" userId="81ae4bc9-51ec-4b09-af2d-f08f9486593f" providerId="ADAL" clId="{13469A9C-321A-49BC-8263-80459B996247}" dt="2023-05-03T14:34:09.718" v="952"/>
          <ac:graphicFrameMkLst>
            <pc:docMk/>
            <pc:sldMk cId="1647773486" sldId="396"/>
            <ac:graphicFrameMk id="4" creationId="{1A17C772-A5C0-74A5-AAE5-54053AF33012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4:08.999" v="951" actId="478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3:32.920" v="107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4:30.347" v="1079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13469A9C-321A-49BC-8263-80459B996247}" dt="2023-05-03T16:16:13.186" v="1021" actId="20577"/>
          <ac:spMkLst>
            <pc:docMk/>
            <pc:sldMk cId="2269594941" sldId="397"/>
            <ac:spMk id="14" creationId="{9DA53C9E-0701-4946-816F-3145481D39B4}"/>
          </ac:spMkLst>
        </pc:spChg>
        <pc:graphicFrameChg chg="add mod">
          <ac:chgData name="Rautaporras Petteri" userId="81ae4bc9-51ec-4b09-af2d-f08f9486593f" providerId="ADAL" clId="{13469A9C-321A-49BC-8263-80459B996247}" dt="2023-05-03T16:16:57.818" v="1037"/>
          <ac:graphicFrameMkLst>
            <pc:docMk/>
            <pc:sldMk cId="2269594941" sldId="397"/>
            <ac:graphicFrameMk id="4" creationId="{0AEFD5DA-8772-7D21-801B-74A99F6FA550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24:05.224" v="107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57.572" v="1036" actId="478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6:15:31.699" v="1010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13469A9C-321A-49BC-8263-80459B996247}" dt="2023-05-03T14:36:22.642" v="99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3469A9C-321A-49BC-8263-80459B996247}" dt="2023-05-03T16:15:11.111" v="1005" actId="14734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81ae4bc9-51ec-4b09-af2d-f08f9486593f" providerId="ADAL" clId="{13469A9C-321A-49BC-8263-80459B996247}" dt="2023-05-03T16:15:31.699" v="1010" actId="1410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6:27.938" v="102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13469A9C-321A-49BC-8263-80459B996247}" dt="2023-05-03T16:16:27.938" v="1029" actId="20577"/>
          <ac:spMkLst>
            <pc:docMk/>
            <pc:sldMk cId="2397859502" sldId="459"/>
            <ac:spMk id="7" creationId="{00000000-0000-0000-0000-000000000000}"/>
          </ac:spMkLst>
        </pc:spChg>
        <pc:graphicFrameChg chg="add mod">
          <ac:chgData name="Rautaporras Petteri" userId="81ae4bc9-51ec-4b09-af2d-f08f9486593f" providerId="ADAL" clId="{13469A9C-321A-49BC-8263-80459B996247}" dt="2023-05-03T14:43:43.341" v="1002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4:42:17.419" v="996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4:43:33.934" v="1001" actId="478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5-03T14:29:35.047" v="893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3469A9C-321A-49BC-8263-80459B996247}" dt="2023-05-03T14:29:35.047" v="893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13469A9C-321A-49BC-8263-80459B996247}" dt="2023-05-03T14:29:35.458" v="894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3469A9C-321A-49BC-8263-80459B996247}" dt="2023-05-03T14:29:35.458" v="894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add mod">
        <pc:chgData name="Rautaporras Petteri" userId="81ae4bc9-51ec-4b09-af2d-f08f9486593f" providerId="ADAL" clId="{13469A9C-321A-49BC-8263-80459B996247}" dt="2023-05-03T14:29:33.402" v="889"/>
        <pc:sldMkLst>
          <pc:docMk/>
          <pc:sldMk cId="3567768325" sldId="970"/>
        </pc:sldMkLst>
        <pc:spChg chg="mod">
          <ac:chgData name="Rautaporras Petteri" userId="81ae4bc9-51ec-4b09-af2d-f08f9486593f" providerId="ADAL" clId="{13469A9C-321A-49BC-8263-80459B996247}" dt="2023-02-07T18:02:44.568" v="508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13469A9C-321A-49BC-8263-80459B996247}" dt="2023-02-07T18:02:54.511" v="513" actId="20577"/>
          <ac:spMkLst>
            <pc:docMk/>
            <pc:sldMk cId="3567768325" sldId="970"/>
            <ac:spMk id="7" creationId="{5D936457-B6A8-4AD2-8F1B-06D93FB1E31A}"/>
          </ac:spMkLst>
        </pc:spChg>
        <pc:graphicFrameChg chg="mod">
          <ac:chgData name="Rautaporras Petteri" userId="81ae4bc9-51ec-4b09-af2d-f08f9486593f" providerId="ADAL" clId="{13469A9C-321A-49BC-8263-80459B996247}" dt="2023-05-03T14:29:33.402" v="889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1:07.357" v="336" actId="47"/>
        <pc:sldMkLst>
          <pc:docMk/>
          <pc:sldMk cId="4042387516" sldId="1048"/>
        </pc:sldMkLst>
      </pc:sldChg>
      <pc:sldChg chg="addSp delSp modSp mod">
        <pc:chgData name="Rautaporras Petteri" userId="81ae4bc9-51ec-4b09-af2d-f08f9486593f" providerId="ADAL" clId="{13469A9C-321A-49BC-8263-80459B996247}" dt="2023-05-03T14:29:33.009" v="888"/>
        <pc:sldMkLst>
          <pc:docMk/>
          <pc:sldMk cId="3342183405" sldId="1085"/>
        </pc:sldMkLst>
        <pc:spChg chg="mod">
          <ac:chgData name="Rautaporras Petteri" userId="81ae4bc9-51ec-4b09-af2d-f08f9486593f" providerId="ADAL" clId="{13469A9C-321A-49BC-8263-80459B996247}" dt="2023-05-03T14:23:01.508" v="815" actId="404"/>
          <ac:spMkLst>
            <pc:docMk/>
            <pc:sldMk cId="3342183405" sldId="1085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13469A9C-321A-49BC-8263-80459B996247}" dt="2023-05-03T14:18:05.759" v="749"/>
          <ac:spMkLst>
            <pc:docMk/>
            <pc:sldMk cId="3342183405" sldId="1085"/>
            <ac:spMk id="8" creationId="{B1D82CC8-9BEC-7FF8-5E13-8C1B81B2A7AB}"/>
          </ac:spMkLst>
        </pc:spChg>
        <pc:graphicFrameChg chg="add del mod">
          <ac:chgData name="Rautaporras Petteri" userId="81ae4bc9-51ec-4b09-af2d-f08f9486593f" providerId="ADAL" clId="{13469A9C-321A-49BC-8263-80459B996247}" dt="2023-05-03T14:18:05.094" v="748" actId="21"/>
          <ac:graphicFrameMkLst>
            <pc:docMk/>
            <pc:sldMk cId="3342183405" sldId="1085"/>
            <ac:graphicFrameMk id="9" creationId="{0648DE58-4BEA-F53B-CD09-B661C19A361F}"/>
          </ac:graphicFrameMkLst>
        </pc:graphicFrameChg>
        <pc:graphicFrameChg chg="add mod">
          <ac:chgData name="Rautaporras Petteri" userId="81ae4bc9-51ec-4b09-af2d-f08f9486593f" providerId="ADAL" clId="{13469A9C-321A-49BC-8263-80459B996247}" dt="2023-05-03T14:29:33.009" v="888"/>
          <ac:graphicFrameMkLst>
            <pc:docMk/>
            <pc:sldMk cId="3342183405" sldId="1085"/>
            <ac:graphicFrameMk id="10" creationId="{9FCA79FB-ACFD-72BA-871F-D6C06656B3BA}"/>
          </ac:graphicFrameMkLst>
        </pc:graphicFrameChg>
        <pc:graphicFrameChg chg="del mod">
          <ac:chgData name="Rautaporras Petteri" userId="81ae4bc9-51ec-4b09-af2d-f08f9486593f" providerId="ADAL" clId="{13469A9C-321A-49BC-8263-80459B996247}" dt="2023-05-03T14:17:56.596" v="746" actId="478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modSp mod ord">
        <pc:chgData name="Rautaporras Petteri" userId="81ae4bc9-51ec-4b09-af2d-f08f9486593f" providerId="ADAL" clId="{13469A9C-321A-49BC-8263-80459B996247}" dt="2023-05-03T16:26:05.907" v="1113" actId="20577"/>
        <pc:sldMkLst>
          <pc:docMk/>
          <pc:sldMk cId="1507876297" sldId="1093"/>
        </pc:sldMkLst>
        <pc:spChg chg="mod">
          <ac:chgData name="Rautaporras Petteri" userId="81ae4bc9-51ec-4b09-af2d-f08f9486593f" providerId="ADAL" clId="{13469A9C-321A-49BC-8263-80459B996247}" dt="2023-05-03T16:26:05.907" v="1113" actId="20577"/>
          <ac:spMkLst>
            <pc:docMk/>
            <pc:sldMk cId="1507876297" sldId="1093"/>
            <ac:spMk id="9" creationId="{A271EEE4-C7A2-4628-9028-B408A93E8572}"/>
          </ac:spMkLst>
        </pc:spChg>
      </pc:sldChg>
      <pc:sldChg chg="modSp mod">
        <pc:chgData name="Rautaporras Petteri" userId="81ae4bc9-51ec-4b09-af2d-f08f9486593f" providerId="ADAL" clId="{13469A9C-321A-49BC-8263-80459B996247}" dt="2023-05-03T14:29:32.690" v="887"/>
        <pc:sldMkLst>
          <pc:docMk/>
          <pc:sldMk cId="4013050561" sldId="1095"/>
        </pc:sldMkLst>
        <pc:spChg chg="mod">
          <ac:chgData name="Rautaporras Petteri" userId="81ae4bc9-51ec-4b09-af2d-f08f9486593f" providerId="ADAL" clId="{13469A9C-321A-49BC-8263-80459B996247}" dt="2023-05-03T14:22:17.013" v="813"/>
          <ac:spMkLst>
            <pc:docMk/>
            <pc:sldMk cId="4013050561" sldId="1095"/>
            <ac:spMk id="2" creationId="{DA48C1AA-3AC3-4704-BEA1-3E7A2D035B12}"/>
          </ac:spMkLst>
        </pc:spChg>
        <pc:graphicFrameChg chg="mod">
          <ac:chgData name="Rautaporras Petteri" userId="81ae4bc9-51ec-4b09-af2d-f08f9486593f" providerId="ADAL" clId="{13469A9C-321A-49BC-8263-80459B996247}" dt="2023-05-03T14:29:32.690" v="887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del">
        <pc:chgData name="Rautaporras Petteri" userId="81ae4bc9-51ec-4b09-af2d-f08f9486593f" providerId="ADAL" clId="{13469A9C-321A-49BC-8263-80459B996247}" dt="2022-10-31T08:18:14.119" v="6" actId="47"/>
        <pc:sldMkLst>
          <pc:docMk/>
          <pc:sldMk cId="205513415" sldId="1096"/>
        </pc:sldMkLst>
        <pc:graphicFrameChg chg="mod">
          <ac:chgData name="Rautaporras Petteri" userId="81ae4bc9-51ec-4b09-af2d-f08f9486593f" providerId="ADAL" clId="{13469A9C-321A-49BC-8263-80459B996247}" dt="2022-10-31T08:15:43.289" v="2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del">
        <pc:chgData name="Rautaporras Petteri" userId="81ae4bc9-51ec-4b09-af2d-f08f9486593f" providerId="ADAL" clId="{13469A9C-321A-49BC-8263-80459B996247}" dt="2022-10-31T10:02:04.052" v="340" actId="47"/>
        <pc:sldMkLst>
          <pc:docMk/>
          <pc:sldMk cId="3090528238" sldId="1097"/>
        </pc:sldMkLst>
      </pc:sldChg>
      <pc:sldChg chg="addSp delSp modSp new mod">
        <pc:chgData name="Rautaporras Petteri" userId="81ae4bc9-51ec-4b09-af2d-f08f9486593f" providerId="ADAL" clId="{13469A9C-321A-49BC-8263-80459B996247}" dt="2023-05-03T14:26:28.177" v="869" actId="14100"/>
        <pc:sldMkLst>
          <pc:docMk/>
          <pc:sldMk cId="2433131409" sldId="1098"/>
        </pc:sldMkLst>
        <pc:spChg chg="mod">
          <ac:chgData name="Rautaporras Petteri" userId="81ae4bc9-51ec-4b09-af2d-f08f9486593f" providerId="ADAL" clId="{13469A9C-321A-49BC-8263-80459B996247}" dt="2023-05-03T14:26:28.177" v="869" actId="14100"/>
          <ac:spMkLst>
            <pc:docMk/>
            <pc:sldMk cId="2433131409" sldId="1098"/>
            <ac:spMk id="2" creationId="{C3261637-D4F6-45D9-A300-FC7FFDF66BC4}"/>
          </ac:spMkLst>
        </pc:spChg>
        <pc:spChg chg="del">
          <ac:chgData name="Rautaporras Petteri" userId="81ae4bc9-51ec-4b09-af2d-f08f9486593f" providerId="ADAL" clId="{13469A9C-321A-49BC-8263-80459B996247}" dt="2022-10-31T08:22:35.344" v="22" actId="478"/>
          <ac:spMkLst>
            <pc:docMk/>
            <pc:sldMk cId="2433131409" sldId="1098"/>
            <ac:spMk id="6" creationId="{A95F8879-2C3C-4545-B10F-810E572CA7FD}"/>
          </ac:spMkLst>
        </pc:spChg>
        <pc:spChg chg="mod">
          <ac:chgData name="Rautaporras Petteri" userId="81ae4bc9-51ec-4b09-af2d-f08f9486593f" providerId="ADAL" clId="{13469A9C-321A-49BC-8263-80459B996247}" dt="2022-10-31T08:34:19.172" v="234" actId="790"/>
          <ac:spMkLst>
            <pc:docMk/>
            <pc:sldMk cId="2433131409" sldId="1098"/>
            <ac:spMk id="7" creationId="{4CF37E4E-D4FA-4F7E-AAE5-D51EFE2709DC}"/>
          </ac:spMkLst>
        </pc:spChg>
        <pc:spChg chg="add mod">
          <ac:chgData name="Rautaporras Petteri" userId="81ae4bc9-51ec-4b09-af2d-f08f9486593f" providerId="ADAL" clId="{13469A9C-321A-49BC-8263-80459B996247}" dt="2022-10-31T08:32:54.785" v="149" actId="1076"/>
          <ac:spMkLst>
            <pc:docMk/>
            <pc:sldMk cId="2433131409" sldId="1098"/>
            <ac:spMk id="14" creationId="{B06619A7-7EB1-4CFB-8271-F7B15C517D22}"/>
          </ac:spMkLst>
        </pc:spChg>
        <pc:graphicFrameChg chg="add mod">
          <ac:chgData name="Rautaporras Petteri" userId="81ae4bc9-51ec-4b09-af2d-f08f9486593f" providerId="ADAL" clId="{13469A9C-321A-49BC-8263-80459B996247}" dt="2023-05-03T14:24:49.143" v="824"/>
          <ac:graphicFrameMkLst>
            <pc:docMk/>
            <pc:sldMk cId="2433131409" sldId="1098"/>
            <ac:graphicFrameMk id="6" creationId="{3533E754-4571-A289-9CE1-21538344AE2C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0" creationId="{3FF11AEB-3FCE-49D8-A9F5-3408287DF107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2-10-31T08:22:33.856" v="21"/>
          <ac:graphicFrameMkLst>
            <pc:docMk/>
            <pc:sldMk cId="2433131409" sldId="1098"/>
            <ac:graphicFrameMk id="11" creationId="{2B9DD1D3-485A-4370-9286-A362BEA4F9E0}"/>
          </ac:graphicFrameMkLst>
        </pc:graphicFrameChg>
        <pc:graphicFrameChg chg="add mod">
          <ac:chgData name="Rautaporras Petteri" userId="81ae4bc9-51ec-4b09-af2d-f08f9486593f" providerId="ADAL" clId="{13469A9C-321A-49BC-8263-80459B996247}" dt="2023-02-07T18:07:51.581" v="567" actId="692"/>
          <ac:graphicFrameMkLst>
            <pc:docMk/>
            <pc:sldMk cId="2433131409" sldId="1098"/>
            <ac:graphicFrameMk id="12" creationId="{F320F44C-E725-45E9-AD65-B862FC6B2200}"/>
          </ac:graphicFrameMkLst>
        </pc:graphicFrameChg>
        <pc:graphicFrameChg chg="add del mod">
          <ac:chgData name="Rautaporras Petteri" userId="81ae4bc9-51ec-4b09-af2d-f08f9486593f" providerId="ADAL" clId="{13469A9C-321A-49BC-8263-80459B996247}" dt="2023-05-03T14:24:41.318" v="823" actId="478"/>
          <ac:graphicFrameMkLst>
            <pc:docMk/>
            <pc:sldMk cId="2433131409" sldId="1098"/>
            <ac:graphicFrameMk id="13" creationId="{D6F78E2B-F502-4639-8111-0E12C876A742}"/>
          </ac:graphicFrameMkLst>
        </pc:graphicFrameChg>
      </pc:sldChg>
      <pc:sldChg chg="addSp delSp modSp add del mod">
        <pc:chgData name="Rautaporras Petteri" userId="81ae4bc9-51ec-4b09-af2d-f08f9486593f" providerId="ADAL" clId="{13469A9C-321A-49BC-8263-80459B996247}" dt="2022-10-31T08:37:35.062" v="250" actId="47"/>
        <pc:sldMkLst>
          <pc:docMk/>
          <pc:sldMk cId="2574685467" sldId="1099"/>
        </pc:sldMkLst>
        <pc:spChg chg="add mod">
          <ac:chgData name="Rautaporras Petteri" userId="81ae4bc9-51ec-4b09-af2d-f08f9486593f" providerId="ADAL" clId="{13469A9C-321A-49BC-8263-80459B996247}" dt="2022-10-31T08:35:42.850" v="246" actId="1076"/>
          <ac:spMkLst>
            <pc:docMk/>
            <pc:sldMk cId="2574685467" sldId="1099"/>
            <ac:spMk id="8" creationId="{3412F6BC-E538-41DF-93EE-175920FE5A46}"/>
          </ac:spMkLst>
        </pc:spChg>
        <pc:spChg chg="mod">
          <ac:chgData name="Rautaporras Petteri" userId="81ae4bc9-51ec-4b09-af2d-f08f9486593f" providerId="ADAL" clId="{13469A9C-321A-49BC-8263-80459B996247}" dt="2022-10-31T08:35:46.644" v="247" actId="1076"/>
          <ac:spMkLst>
            <pc:docMk/>
            <pc:sldMk cId="2574685467" sldId="1099"/>
            <ac:spMk id="14" creationId="{B06619A7-7EB1-4CFB-8271-F7B15C517D22}"/>
          </ac:spMkLst>
        </pc:spChg>
        <pc:graphicFrameChg chg="del">
          <ac:chgData name="Rautaporras Petteri" userId="81ae4bc9-51ec-4b09-af2d-f08f9486593f" providerId="ADAL" clId="{13469A9C-321A-49BC-8263-80459B996247}" dt="2022-10-31T08:35:30.807" v="243" actId="478"/>
          <ac:graphicFrameMkLst>
            <pc:docMk/>
            <pc:sldMk cId="2574685467" sldId="1099"/>
            <ac:graphicFrameMk id="12" creationId="{F320F44C-E725-45E9-AD65-B862FC6B2200}"/>
          </ac:graphicFrameMkLst>
        </pc:graphicFrameChg>
        <pc:graphicFrameChg chg="del">
          <ac:chgData name="Rautaporras Petteri" userId="81ae4bc9-51ec-4b09-af2d-f08f9486593f" providerId="ADAL" clId="{13469A9C-321A-49BC-8263-80459B996247}" dt="2022-10-31T08:35:39.479" v="245" actId="478"/>
          <ac:graphicFrameMkLst>
            <pc:docMk/>
            <pc:sldMk cId="2574685467" sldId="1099"/>
            <ac:graphicFrameMk id="13" creationId="{D6F78E2B-F502-4639-8111-0E12C876A742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19:38.298" v="1054" actId="27918"/>
        <pc:sldMkLst>
          <pc:docMk/>
          <pc:sldMk cId="3850314889" sldId="1099"/>
        </pc:sldMkLst>
        <pc:spChg chg="mod">
          <ac:chgData name="Rautaporras Petteri" userId="81ae4bc9-51ec-4b09-af2d-f08f9486593f" providerId="ADAL" clId="{13469A9C-321A-49BC-8263-80459B996247}" dt="2023-05-03T14:40:51.830" v="993"/>
          <ac:spMkLst>
            <pc:docMk/>
            <pc:sldMk cId="3850314889" sldId="1099"/>
            <ac:spMk id="14" creationId="{B82B029D-354B-4A5F-9DCF-121ABF342CB8}"/>
          </ac:spMkLst>
        </pc:spChg>
        <pc:graphicFrameChg chg="add mod">
          <ac:chgData name="Rautaporras Petteri" userId="81ae4bc9-51ec-4b09-af2d-f08f9486593f" providerId="ADAL" clId="{13469A9C-321A-49BC-8263-80459B996247}" dt="2023-05-03T14:33:57.477" v="948"/>
          <ac:graphicFrameMkLst>
            <pc:docMk/>
            <pc:sldMk cId="3850314889" sldId="1099"/>
            <ac:graphicFrameMk id="4" creationId="{8696F58F-6741-A849-A358-8EE468A4D9BF}"/>
          </ac:graphicFrameMkLst>
        </pc:graphicFrameChg>
        <pc:graphicFrameChg chg="del">
          <ac:chgData name="Rautaporras Petteri" userId="81ae4bc9-51ec-4b09-af2d-f08f9486593f" providerId="ADAL" clId="{13469A9C-321A-49BC-8263-80459B996247}" dt="2023-05-03T14:33:56.820" v="947" actId="478"/>
          <ac:graphicFrameMkLst>
            <pc:docMk/>
            <pc:sldMk cId="3850314889" sldId="1099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13469A9C-321A-49BC-8263-80459B996247}" dt="2023-05-03T16:19:10.185" v="1049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13469A9C-321A-49BC-8263-80459B996247}" dt="2023-05-03T16:21:12.412" v="1059" actId="27918"/>
        <pc:sldMkLst>
          <pc:docMk/>
          <pc:sldMk cId="3789039735" sldId="1100"/>
        </pc:sldMkLst>
        <pc:spChg chg="mod">
          <ac:chgData name="Rautaporras Petteri" userId="81ae4bc9-51ec-4b09-af2d-f08f9486593f" providerId="ADAL" clId="{13469A9C-321A-49BC-8263-80459B996247}" dt="2023-05-03T16:16:20.898" v="1025" actId="20577"/>
          <ac:spMkLst>
            <pc:docMk/>
            <pc:sldMk cId="3789039735" sldId="1100"/>
            <ac:spMk id="13" creationId="{B2A103DC-790C-44DC-A642-6A65DF40D92A}"/>
          </ac:spMkLst>
        </pc:spChg>
        <pc:graphicFrameChg chg="add mod">
          <ac:chgData name="Rautaporras Petteri" userId="81ae4bc9-51ec-4b09-af2d-f08f9486593f" providerId="ADAL" clId="{13469A9C-321A-49BC-8263-80459B996247}" dt="2023-05-03T16:16:49.111" v="1033"/>
          <ac:graphicFrameMkLst>
            <pc:docMk/>
            <pc:sldMk cId="3789039735" sldId="1100"/>
            <ac:graphicFrameMk id="4" creationId="{759EB92F-F641-0706-3D64-8FDD3B3C395C}"/>
          </ac:graphicFrameMkLst>
        </pc:graphicFrameChg>
        <pc:graphicFrameChg chg="mod modGraphic">
          <ac:chgData name="Rautaporras Petteri" userId="81ae4bc9-51ec-4b09-af2d-f08f9486593f" providerId="ADAL" clId="{13469A9C-321A-49BC-8263-80459B996247}" dt="2023-05-03T16:19:59.551" v="1055"/>
          <ac:graphicFrameMkLst>
            <pc:docMk/>
            <pc:sldMk cId="3789039735" sldId="1100"/>
            <ac:graphicFrameMk id="11" creationId="{00000000-0000-0000-0000-000000000000}"/>
          </ac:graphicFrameMkLst>
        </pc:graphicFrameChg>
        <pc:graphicFrameChg chg="del modGraphic">
          <ac:chgData name="Rautaporras Petteri" userId="81ae4bc9-51ec-4b09-af2d-f08f9486593f" providerId="ADAL" clId="{13469A9C-321A-49BC-8263-80459B996247}" dt="2023-05-03T16:16:48.771" v="1032" actId="478"/>
          <ac:graphicFrameMkLst>
            <pc:docMk/>
            <pc:sldMk cId="3789039735" sldId="1100"/>
            <ac:graphicFrameMk id="17" creationId="{CC60361F-1F9D-4FCE-A99A-8CDDE40F03CB}"/>
          </ac:graphicFrameMkLst>
        </pc:graphicFrameChg>
      </pc:sldChg>
      <pc:sldChg chg="add">
        <pc:chgData name="Rautaporras Petteri" userId="81ae4bc9-51ec-4b09-af2d-f08f9486593f" providerId="ADAL" clId="{13469A9C-321A-49BC-8263-80459B996247}" dt="2023-05-03T16:14:37.948" v="1003"/>
        <pc:sldMkLst>
          <pc:docMk/>
          <pc:sldMk cId="1280707361" sldId="1101"/>
        </pc:sldMkLst>
      </pc:sldChg>
      <pc:sldChg chg="addSp delSp modSp new mod">
        <pc:chgData name="Rautaporras Petteri" userId="81ae4bc9-51ec-4b09-af2d-f08f9486593f" providerId="ADAL" clId="{13469A9C-321A-49BC-8263-80459B996247}" dt="2023-05-03T16:29:46.386" v="1132" actId="27918"/>
        <pc:sldMkLst>
          <pc:docMk/>
          <pc:sldMk cId="375089785" sldId="1102"/>
        </pc:sldMkLst>
        <pc:spChg chg="add del mod">
          <ac:chgData name="Rautaporras Petteri" userId="81ae4bc9-51ec-4b09-af2d-f08f9486593f" providerId="ADAL" clId="{13469A9C-321A-49BC-8263-80459B996247}" dt="2023-05-03T16:29:28.489" v="1128"/>
          <ac:spMkLst>
            <pc:docMk/>
            <pc:sldMk cId="375089785" sldId="1102"/>
            <ac:spMk id="2" creationId="{31A036CA-E1DA-A802-35F6-D8EC1A703B4D}"/>
          </ac:spMkLst>
        </pc:spChg>
        <pc:spChg chg="del">
          <ac:chgData name="Rautaporras Petteri" userId="81ae4bc9-51ec-4b09-af2d-f08f9486593f" providerId="ADAL" clId="{13469A9C-321A-49BC-8263-80459B996247}" dt="2023-05-03T16:27:01.952" v="1115"/>
          <ac:spMkLst>
            <pc:docMk/>
            <pc:sldMk cId="375089785" sldId="1102"/>
            <ac:spMk id="6" creationId="{C4642370-8C98-7E57-BD6E-C635CF7914FA}"/>
          </ac:spMkLst>
        </pc:spChg>
        <pc:spChg chg="mod">
          <ac:chgData name="Rautaporras Petteri" userId="81ae4bc9-51ec-4b09-af2d-f08f9486593f" providerId="ADAL" clId="{13469A9C-321A-49BC-8263-80459B996247}" dt="2023-05-03T16:27:35.258" v="1117" actId="14100"/>
          <ac:spMkLst>
            <pc:docMk/>
            <pc:sldMk cId="375089785" sldId="1102"/>
            <ac:spMk id="7" creationId="{DBF91719-279E-C5F4-CD85-79A28A3ABA69}"/>
          </ac:spMkLst>
        </pc:spChg>
        <pc:spChg chg="add mod">
          <ac:chgData name="Rautaporras Petteri" userId="81ae4bc9-51ec-4b09-af2d-f08f9486593f" providerId="ADAL" clId="{13469A9C-321A-49BC-8263-80459B996247}" dt="2023-05-03T16:29:34.305" v="1130" actId="14100"/>
          <ac:spMkLst>
            <pc:docMk/>
            <pc:sldMk cId="375089785" sldId="1102"/>
            <ac:spMk id="9" creationId="{8499A788-6416-682B-19CD-72B18620AA90}"/>
          </ac:spMkLst>
        </pc:spChg>
        <pc:spChg chg="add del mod">
          <ac:chgData name="Rautaporras Petteri" userId="81ae4bc9-51ec-4b09-af2d-f08f9486593f" providerId="ADAL" clId="{13469A9C-321A-49BC-8263-80459B996247}" dt="2023-05-03T16:27:58.950" v="1120"/>
          <ac:spMkLst>
            <pc:docMk/>
            <pc:sldMk cId="375089785" sldId="1102"/>
            <ac:spMk id="10" creationId="{74D1064C-E94B-8EF0-2A21-C84D7CB876B5}"/>
          </ac:spMkLst>
        </pc:spChg>
        <pc:spChg chg="add mod">
          <ac:chgData name="Rautaporras Petteri" userId="81ae4bc9-51ec-4b09-af2d-f08f9486593f" providerId="ADAL" clId="{13469A9C-321A-49BC-8263-80459B996247}" dt="2023-05-03T16:28:18.698" v="1123" actId="1076"/>
          <ac:spMkLst>
            <pc:docMk/>
            <pc:sldMk cId="375089785" sldId="1102"/>
            <ac:spMk id="11" creationId="{2E3679BD-BC9C-0851-1F2D-2F50DA05E3F8}"/>
          </ac:spMkLst>
        </pc:spChg>
        <pc:graphicFrameChg chg="add mod">
          <ac:chgData name="Rautaporras Petteri" userId="81ae4bc9-51ec-4b09-af2d-f08f9486593f" providerId="ADAL" clId="{13469A9C-321A-49BC-8263-80459B996247}" dt="2023-05-03T16:27:01.952" v="1115"/>
          <ac:graphicFrameMkLst>
            <pc:docMk/>
            <pc:sldMk cId="375089785" sldId="1102"/>
            <ac:graphicFrameMk id="8" creationId="{A4A7A229-A78A-5C72-4A57-9F34B928B419}"/>
          </ac:graphicFrameMkLst>
        </pc:graphicFrameChg>
      </pc:sldChg>
    </pc:docChg>
  </pc:docChgLst>
  <pc:docChgLst>
    <pc:chgData name="Rautaporras Petteri" userId="d9004aa4-7491-43fa-b04f-4f6e300df2fa" providerId="ADAL" clId="{B4D6939C-B1BC-4ABF-817F-491F93C86CAA}"/>
    <pc:docChg chg="undo custSel addSld delSld modSld sldOrd">
      <pc:chgData name="Rautaporras Petteri" userId="d9004aa4-7491-43fa-b04f-4f6e300df2fa" providerId="ADAL" clId="{B4D6939C-B1BC-4ABF-817F-491F93C86CAA}" dt="2021-04-28T07:19:11.685" v="646" actId="20577"/>
      <pc:docMkLst>
        <pc:docMk/>
      </pc:docMkLst>
      <pc:sldChg chg="addSp delSp modSp mod">
        <pc:chgData name="Rautaporras Petteri" userId="d9004aa4-7491-43fa-b04f-4f6e300df2fa" providerId="ADAL" clId="{B4D6939C-B1BC-4ABF-817F-491F93C86CAA}" dt="2021-04-26T06:12:27.879" v="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B4D6939C-B1BC-4ABF-817F-491F93C86CAA}" dt="2021-04-26T06:11:16.063" v="31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27.879" v="4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d9004aa4-7491-43fa-b04f-4f6e300df2fa" providerId="ADAL" clId="{B4D6939C-B1BC-4ABF-817F-491F93C86CAA}" dt="2021-04-26T06:12:19.981" v="38"/>
          <ac:picMkLst>
            <pc:docMk/>
            <pc:sldMk cId="1365136293" sldId="256"/>
            <ac:picMk id="8" creationId="{A66B5ECA-C653-488C-8740-3F6B55EC7F2A}"/>
          </ac:picMkLst>
        </pc:picChg>
        <pc:picChg chg="del">
          <ac:chgData name="Rautaporras Petteri" userId="d9004aa4-7491-43fa-b04f-4f6e300df2fa" providerId="ADAL" clId="{B4D6939C-B1BC-4ABF-817F-491F93C86CAA}" dt="2021-04-26T06:12:19.690" v="37" actId="478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B4D6939C-B1BC-4ABF-817F-491F93C86CAA}" dt="2021-04-26T07:34:22.139" v="615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B4D6939C-B1BC-4ABF-817F-491F93C86CAA}" dt="2021-04-26T07:34:22.139" v="615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B4D6939C-B1BC-4ABF-817F-491F93C86CAA}" dt="2021-04-26T07:30:35.416" v="596" actId="47"/>
        <pc:sldMkLst>
          <pc:docMk/>
          <pc:sldMk cId="347492013" sldId="258"/>
        </pc:sldMkLst>
        <pc:spChg chg="mod">
          <ac:chgData name="Rautaporras Petteri" userId="d9004aa4-7491-43fa-b04f-4f6e300df2fa" providerId="ADAL" clId="{B4D6939C-B1BC-4ABF-817F-491F93C86CAA}" dt="2021-04-26T07:28:58.970" v="575" actId="1076"/>
          <ac:spMkLst>
            <pc:docMk/>
            <pc:sldMk cId="347492013" sldId="258"/>
            <ac:spMk id="2" creationId="{00000000-0000-0000-0000-000000000000}"/>
          </ac:spMkLst>
        </pc:spChg>
      </pc:sldChg>
      <pc:sldChg chg="add">
        <pc:chgData name="Rautaporras Petteri" userId="d9004aa4-7491-43fa-b04f-4f6e300df2fa" providerId="ADAL" clId="{B4D6939C-B1BC-4ABF-817F-491F93C86CAA}" dt="2021-04-26T07:35:11.481" v="616"/>
        <pc:sldMkLst>
          <pc:docMk/>
          <pc:sldMk cId="1280707361" sldId="262"/>
        </pc:sldMkLst>
      </pc:sldChg>
      <pc:sldChg chg="modSp ord">
        <pc:chgData name="Rautaporras Petteri" userId="d9004aa4-7491-43fa-b04f-4f6e300df2fa" providerId="ADAL" clId="{B4D6939C-B1BC-4ABF-817F-491F93C86CAA}" dt="2021-04-26T07:20:06.691" v="545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B4D6939C-B1BC-4ABF-817F-491F93C86CAA}" dt="2021-04-26T07:20:06.691" v="54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 ord">
        <pc:chgData name="Rautaporras Petteri" userId="d9004aa4-7491-43fa-b04f-4f6e300df2fa" providerId="ADAL" clId="{B4D6939C-B1BC-4ABF-817F-491F93C86CAA}" dt="2021-04-26T07:04:28.351" v="439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B4D6939C-B1BC-4ABF-817F-491F93C86CAA}" dt="2021-04-26T07:04:28.351" v="4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4:57.455" v="308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4:07.876" v="432" actId="14100"/>
        <pc:sldMkLst>
          <pc:docMk/>
          <pc:sldMk cId="1987471013" sldId="390"/>
        </pc:sldMkLst>
        <pc:spChg chg="mod">
          <ac:chgData name="Rautaporras Petteri" userId="d9004aa4-7491-43fa-b04f-4f6e300df2fa" providerId="ADAL" clId="{B4D6939C-B1BC-4ABF-817F-491F93C86CAA}" dt="2021-04-26T07:04:07.876" v="432" actId="14100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B4D6939C-B1BC-4ABF-817F-491F93C86CAA}" dt="2021-04-26T07:03:31.102" v="428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3:14.323" v="424" actId="478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3:19.240" v="425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3:43.337" v="43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6:11.102" v="451"/>
        <pc:sldMkLst>
          <pc:docMk/>
          <pc:sldMk cId="3656174783" sldId="391"/>
        </pc:sldMkLst>
        <pc:spChg chg="mod">
          <ac:chgData name="Rautaporras Petteri" userId="d9004aa4-7491-43fa-b04f-4f6e300df2fa" providerId="ADAL" clId="{B4D6939C-B1BC-4ABF-817F-491F93C86CAA}" dt="2021-04-26T07:02:14.721" v="414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B4D6939C-B1BC-4ABF-817F-491F93C86CAA}" dt="2021-04-26T07:06:11.102" v="45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5:57.893" v="450"/>
          <ac:graphicFrameMkLst>
            <pc:docMk/>
            <pc:sldMk cId="3656174783" sldId="391"/>
            <ac:graphicFrameMk id="14" creationId="{F3CB2BBB-B2B4-4FFE-B84D-CA436834968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5:53.885" v="449" actId="478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7:48.857" v="467"/>
        <pc:sldMkLst>
          <pc:docMk/>
          <pc:sldMk cId="3669793224" sldId="392"/>
        </pc:sldMkLst>
        <pc:spChg chg="mod">
          <ac:chgData name="Rautaporras Petteri" userId="d9004aa4-7491-43fa-b04f-4f6e300df2fa" providerId="ADAL" clId="{B4D6939C-B1BC-4ABF-817F-491F93C86CAA}" dt="2021-04-26T06:59:13.753" v="3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B4D6939C-B1BC-4ABF-817F-491F93C86CAA}" dt="2021-04-26T07:07:48.857" v="46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7:37.012" v="463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7:33.039" v="462" actId="478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7:28.420" v="46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0:35.245" v="490"/>
        <pc:sldMkLst>
          <pc:docMk/>
          <pc:sldMk cId="2654687898" sldId="393"/>
        </pc:sldMkLst>
        <pc:spChg chg="mod">
          <ac:chgData name="Rautaporras Petteri" userId="d9004aa4-7491-43fa-b04f-4f6e300df2fa" providerId="ADAL" clId="{B4D6939C-B1BC-4ABF-817F-491F93C86CAA}" dt="2021-04-26T07:02:11.618" v="412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B4D6939C-B1BC-4ABF-817F-491F93C86CAA}" dt="2021-04-26T07:09:32.892" v="481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6T07:10:35.245" v="490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9:03.815" v="474" actId="478"/>
          <ac:graphicFrameMkLst>
            <pc:docMk/>
            <pc:sldMk cId="2654687898" sldId="393"/>
            <ac:graphicFrameMk id="16" creationId="{408A831B-BFCF-4C3E-B1C8-70FCC54C6ED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9:08.545" v="475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4:29.507" v="638"/>
        <pc:sldMkLst>
          <pc:docMk/>
          <pc:sldMk cId="313182403" sldId="394"/>
        </pc:sldMkLst>
        <pc:spChg chg="mod">
          <ac:chgData name="Rautaporras Petteri" userId="d9004aa4-7491-43fa-b04f-4f6e300df2fa" providerId="ADAL" clId="{B4D6939C-B1BC-4ABF-817F-491F93C86CAA}" dt="2021-04-26T07:04:48.058" v="440" actId="1410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B4D6939C-B1BC-4ABF-817F-491F93C86CAA}" dt="2021-04-26T07:14:40.720" v="515" actId="692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3:18.304" v="511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3:12.975" v="510" actId="478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4:29.507" v="638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5:19.704" v="642"/>
        <pc:sldMkLst>
          <pc:docMk/>
          <pc:sldMk cId="2811407423" sldId="395"/>
        </pc:sldMkLst>
        <pc:spChg chg="mod">
          <ac:chgData name="Rautaporras Petteri" userId="d9004aa4-7491-43fa-b04f-4f6e300df2fa" providerId="ADAL" clId="{B4D6939C-B1BC-4ABF-817F-491F93C86CAA}" dt="2021-04-26T07:04:52.594" v="441" actId="14100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B4D6939C-B1BC-4ABF-817F-491F93C86CAA}" dt="2021-04-26T07:16:32.887" v="52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5:19.704" v="64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6:15.455" v="521" actId="478"/>
          <ac:graphicFrameMkLst>
            <pc:docMk/>
            <pc:sldMk cId="2811407423" sldId="395"/>
            <ac:graphicFrameMk id="16" creationId="{CC39EC0A-7CA7-4991-9F12-3C83EFFC2E56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6:18.941" v="522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9:14.081" v="544" actId="1076"/>
        <pc:sldMkLst>
          <pc:docMk/>
          <pc:sldMk cId="1647773486" sldId="396"/>
        </pc:sldMkLst>
        <pc:spChg chg="mod">
          <ac:chgData name="Rautaporras Petteri" userId="d9004aa4-7491-43fa-b04f-4f6e300df2fa" providerId="ADAL" clId="{B4D6939C-B1BC-4ABF-817F-491F93C86CAA}" dt="2021-04-26T07:19:14.081" v="544" actId="1076"/>
          <ac:spMkLst>
            <pc:docMk/>
            <pc:sldMk cId="1647773486" sldId="396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19:06.773" v="542" actId="790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B4D6939C-B1BC-4ABF-817F-491F93C86CAA}" dt="2021-04-26T07:18:47.703" v="540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8:42.022" v="539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8:37.783" v="538" actId="478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18:53.698" v="54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20:53.934" v="560" actId="1076"/>
        <pc:sldMkLst>
          <pc:docMk/>
          <pc:sldMk cId="2269594941" sldId="397"/>
        </pc:sldMkLst>
        <pc:spChg chg="mod">
          <ac:chgData name="Rautaporras Petteri" userId="d9004aa4-7491-43fa-b04f-4f6e300df2fa" providerId="ADAL" clId="{B4D6939C-B1BC-4ABF-817F-491F93C86CAA}" dt="2021-04-26T07:20:53.934" v="560" actId="1076"/>
          <ac:spMkLst>
            <pc:docMk/>
            <pc:sldMk cId="2269594941" sldId="397"/>
            <ac:spMk id="13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05:00.119" v="443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B4D6939C-B1BC-4ABF-817F-491F93C86CAA}" dt="2021-04-26T07:20:39.184" v="556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20:47.617" v="55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20:25.968" v="551" actId="478"/>
          <ac:graphicFrameMkLst>
            <pc:docMk/>
            <pc:sldMk cId="2269594941" sldId="397"/>
            <ac:graphicFrameMk id="17" creationId="{B07892C3-BF7D-44CD-B55D-43B9021ED22B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20:29.527" v="552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8T07:19:11.685" v="646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B4D6939C-B1BC-4ABF-817F-491F93C86CAA}" dt="2021-04-26T07:04:21.859" v="436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8:15.778" v="34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del modGraphic">
          <ac:chgData name="Rautaporras Petteri" userId="d9004aa4-7491-43fa-b04f-4f6e300df2fa" providerId="ADAL" clId="{B4D6939C-B1BC-4ABF-817F-491F93C86CAA}" dt="2021-04-26T06:57:58.187" v="341" actId="478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6:58:02.892" v="342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8T07:19:11.685" v="646" actId="2057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3:29.591" v="634" actId="27918"/>
        <pc:sldMkLst>
          <pc:docMk/>
          <pc:sldMk cId="2397859502" sldId="459"/>
        </pc:sldMkLst>
        <pc:spChg chg="mod">
          <ac:chgData name="Rautaporras Petteri" userId="d9004aa4-7491-43fa-b04f-4f6e300df2fa" providerId="ADAL" clId="{B4D6939C-B1BC-4ABF-817F-491F93C86CAA}" dt="2021-04-26T07:04:11.664" v="433" actId="14100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7:01:19.775" v="397" actId="1410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7T04:53:08.598" v="631" actId="20577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1:05.352" v="395" actId="478"/>
          <ac:graphicFrameMkLst>
            <pc:docMk/>
            <pc:sldMk cId="2397859502" sldId="459"/>
            <ac:graphicFrameMk id="16" creationId="{95AF3DB4-832C-47A2-B907-1EB7C09B975C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1:09.359" v="396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1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B4D6939C-B1BC-4ABF-817F-491F93C86CAA}" dt="2021-04-26T07:20:58.198" v="561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2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B4D6939C-B1BC-4ABF-817F-491F93C86CAA}" dt="2021-04-26T07:20:58.198" v="56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6:12:59.234" v="51" actId="1076"/>
        <pc:sldMkLst>
          <pc:docMk/>
          <pc:sldMk cId="1256159947" sldId="955"/>
        </pc:sldMkLst>
        <pc:spChg chg="mod">
          <ac:chgData name="Rautaporras Petteri" userId="d9004aa4-7491-43fa-b04f-4f6e300df2fa" providerId="ADAL" clId="{B4D6939C-B1BC-4ABF-817F-491F93C86CAA}" dt="2021-04-26T06:11:32.297" v="36" actId="255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46.483" v="48" actId="20577"/>
          <ac:spMkLst>
            <pc:docMk/>
            <pc:sldMk cId="1256159947" sldId="955"/>
            <ac:spMk id="10" creationId="{87D6A1E3-75A9-4390-8D88-972EFCCDB78C}"/>
          </ac:spMkLst>
        </pc:spChg>
        <pc:spChg chg="del">
          <ac:chgData name="Rautaporras Petteri" userId="d9004aa4-7491-43fa-b04f-4f6e300df2fa" providerId="ADAL" clId="{B4D6939C-B1BC-4ABF-817F-491F93C86CAA}" dt="2021-04-26T06:12:54.855" v="49" actId="478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B4D6939C-B1BC-4ABF-817F-491F93C86CAA}" dt="2021-04-26T06:12:59.234" v="51" actId="1076"/>
          <ac:spMkLst>
            <pc:docMk/>
            <pc:sldMk cId="1256159947" sldId="955"/>
            <ac:spMk id="17" creationId="{4DDDA67F-E8CA-486C-87FF-313B31886C6B}"/>
          </ac:spMkLst>
        </pc:spChg>
      </pc:sldChg>
      <pc:sldChg chg="modSp mod">
        <pc:chgData name="Rautaporras Petteri" userId="d9004aa4-7491-43fa-b04f-4f6e300df2fa" providerId="ADAL" clId="{B4D6939C-B1BC-4ABF-817F-491F93C86CAA}" dt="2021-04-26T06:51:17.486" v="279" actId="255"/>
        <pc:sldMkLst>
          <pc:docMk/>
          <pc:sldMk cId="3066166687" sldId="962"/>
        </pc:sldMkLst>
        <pc:spChg chg="mod">
          <ac:chgData name="Rautaporras Petteri" userId="d9004aa4-7491-43fa-b04f-4f6e300df2fa" providerId="ADAL" clId="{B4D6939C-B1BC-4ABF-817F-491F93C86CAA}" dt="2021-04-26T06:51:17.486" v="279" actId="255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B4D6939C-B1BC-4ABF-817F-491F93C86CAA}" dt="2021-04-26T06:50:15.188" v="238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B4D6939C-B1BC-4ABF-817F-491F93C86CAA}" dt="2021-04-26T06:45:59.066" v="202" actId="47"/>
        <pc:sldMkLst>
          <pc:docMk/>
          <pc:sldMk cId="1978437171" sldId="966"/>
        </pc:sldMkLst>
      </pc:sldChg>
      <pc:sldChg chg="delSp modSp mod ord">
        <pc:chgData name="Rautaporras Petteri" userId="d9004aa4-7491-43fa-b04f-4f6e300df2fa" providerId="ADAL" clId="{B4D6939C-B1BC-4ABF-817F-491F93C86CAA}" dt="2021-04-26T07:32:10.915" v="610" actId="1076"/>
        <pc:sldMkLst>
          <pc:docMk/>
          <pc:sldMk cId="1507876297" sldId="967"/>
        </pc:sldMkLst>
        <pc:spChg chg="mod">
          <ac:chgData name="Rautaporras Petteri" userId="d9004aa4-7491-43fa-b04f-4f6e300df2fa" providerId="ADAL" clId="{B4D6939C-B1BC-4ABF-817F-491F93C86CAA}" dt="2021-04-26T07:32:10.915" v="610" actId="1076"/>
          <ac:spMkLst>
            <pc:docMk/>
            <pc:sldMk cId="1507876297" sldId="967"/>
            <ac:spMk id="2" creationId="{DD90FC4D-C1AB-48F7-A136-1C97BCF78BAA}"/>
          </ac:spMkLst>
        </pc:spChg>
        <pc:spChg chg="del">
          <ac:chgData name="Rautaporras Petteri" userId="d9004aa4-7491-43fa-b04f-4f6e300df2fa" providerId="ADAL" clId="{B4D6939C-B1BC-4ABF-817F-491F93C86CAA}" dt="2021-04-26T07:31:47.173" v="608" actId="478"/>
          <ac:spMkLst>
            <pc:docMk/>
            <pc:sldMk cId="1507876297" sldId="967"/>
            <ac:spMk id="9" creationId="{647E6F27-F694-44D5-8D32-A7E716349373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3:55.860" v="298"/>
        <pc:sldMkLst>
          <pc:docMk/>
          <pc:sldMk cId="2712060346" sldId="968"/>
        </pc:sldMkLst>
        <pc:spChg chg="mod">
          <ac:chgData name="Rautaporras Petteri" userId="d9004aa4-7491-43fa-b04f-4f6e300df2fa" providerId="ADAL" clId="{B4D6939C-B1BC-4ABF-817F-491F93C86CAA}" dt="2021-04-26T06:53:55.860" v="298"/>
          <ac:spMkLst>
            <pc:docMk/>
            <pc:sldMk cId="2712060346" sldId="968"/>
            <ac:spMk id="2" creationId="{D2BA5732-6418-4EB7-B5D2-F84FED65AEDD}"/>
          </ac:spMkLst>
        </pc:spChg>
        <pc:spChg chg="add mod">
          <ac:chgData name="Rautaporras Petteri" userId="d9004aa4-7491-43fa-b04f-4f6e300df2fa" providerId="ADAL" clId="{B4D6939C-B1BC-4ABF-817F-491F93C86CAA}" dt="2021-04-26T06:52:41.998" v="290" actId="1076"/>
          <ac:spMkLst>
            <pc:docMk/>
            <pc:sldMk cId="2712060346" sldId="968"/>
            <ac:spMk id="6" creationId="{48C9350C-70C5-41F4-8859-F5948CAE85E6}"/>
          </ac:spMkLst>
        </pc:spChg>
        <pc:spChg chg="mod">
          <ac:chgData name="Rautaporras Petteri" userId="d9004aa4-7491-43fa-b04f-4f6e300df2fa" providerId="ADAL" clId="{B4D6939C-B1BC-4ABF-817F-491F93C86CAA}" dt="2021-04-26T06:53:20.483" v="297" actId="20577"/>
          <ac:spMkLst>
            <pc:docMk/>
            <pc:sldMk cId="2712060346" sldId="968"/>
            <ac:spMk id="7" creationId="{CA7C9481-37E2-427C-B485-7842B9C5981B}"/>
          </ac:spMkLst>
        </pc:spChg>
        <pc:spChg chg="mod">
          <ac:chgData name="Rautaporras Petteri" userId="d9004aa4-7491-43fa-b04f-4f6e300df2fa" providerId="ADAL" clId="{B4D6939C-B1BC-4ABF-817F-491F93C86CAA}" dt="2021-04-26T06:52:49.029" v="293" actId="403"/>
          <ac:spMkLst>
            <pc:docMk/>
            <pc:sldMk cId="2712060346" sldId="968"/>
            <ac:spMk id="12" creationId="{E9F3C9B3-9EB0-4AF7-AE65-B8B2DE32F280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6:47.761" v="327"/>
        <pc:sldMkLst>
          <pc:docMk/>
          <pc:sldMk cId="3567768325" sldId="970"/>
        </pc:sldMkLst>
        <pc:spChg chg="mod">
          <ac:chgData name="Rautaporras Petteri" userId="d9004aa4-7491-43fa-b04f-4f6e300df2fa" providerId="ADAL" clId="{B4D6939C-B1BC-4ABF-817F-491F93C86CAA}" dt="2021-04-26T06:39:33.699" v="125" actId="20577"/>
          <ac:spMkLst>
            <pc:docMk/>
            <pc:sldMk cId="3567768325" sldId="970"/>
            <ac:spMk id="2" creationId="{0099F952-25FF-44AA-AF2C-D6C7DEBDC134}"/>
          </ac:spMkLst>
        </pc:spChg>
        <pc:spChg chg="add mod">
          <ac:chgData name="Rautaporras Petteri" userId="d9004aa4-7491-43fa-b04f-4f6e300df2fa" providerId="ADAL" clId="{B4D6939C-B1BC-4ABF-817F-491F93C86CAA}" dt="2021-04-26T06:38:47.855" v="115" actId="1076"/>
          <ac:spMkLst>
            <pc:docMk/>
            <pc:sldMk cId="3567768325" sldId="970"/>
            <ac:spMk id="6" creationId="{81DA3832-516B-4585-9037-52F7C8722895}"/>
          </ac:spMkLst>
        </pc:spChg>
        <pc:graphicFrameChg chg="mod">
          <ac:chgData name="Rautaporras Petteri" userId="d9004aa4-7491-43fa-b04f-4f6e300df2fa" providerId="ADAL" clId="{B4D6939C-B1BC-4ABF-817F-491F93C86CAA}" dt="2021-04-26T06:56:47.761" v="327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modSp add mod">
        <pc:chgData name="Rautaporras Petteri" userId="d9004aa4-7491-43fa-b04f-4f6e300df2fa" providerId="ADAL" clId="{B4D6939C-B1BC-4ABF-817F-491F93C86CAA}" dt="2021-04-26T06:08:21.330" v="30" actId="1076"/>
        <pc:sldMkLst>
          <pc:docMk/>
          <pc:sldMk cId="3098896778" sldId="1046"/>
        </pc:sldMkLst>
        <pc:spChg chg="mod">
          <ac:chgData name="Rautaporras Petteri" userId="d9004aa4-7491-43fa-b04f-4f6e300df2fa" providerId="ADAL" clId="{B4D6939C-B1BC-4ABF-817F-491F93C86CAA}" dt="2021-04-26T06:08:16.281" v="29" actId="20577"/>
          <ac:spMkLst>
            <pc:docMk/>
            <pc:sldMk cId="3098896778" sldId="1046"/>
            <ac:spMk id="8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7:47.384" v="25" actId="20577"/>
          <ac:spMkLst>
            <pc:docMk/>
            <pc:sldMk cId="3098896778" sldId="1046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01.024" v="26" actId="1076"/>
          <ac:spMkLst>
            <pc:docMk/>
            <pc:sldMk cId="3098896778" sldId="1046"/>
            <ac:spMk id="225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21.330" v="30" actId="1076"/>
          <ac:spMkLst>
            <pc:docMk/>
            <pc:sldMk cId="3098896778" sldId="1046"/>
            <ac:spMk id="229" creationId="{00000000-0000-0000-0000-000000000000}"/>
          </ac:spMkLst>
        </pc:spChg>
      </pc:sldChg>
      <pc:sldChg chg="addSp delSp modSp add mod">
        <pc:chgData name="Rautaporras Petteri" userId="d9004aa4-7491-43fa-b04f-4f6e300df2fa" providerId="ADAL" clId="{B4D6939C-B1BC-4ABF-817F-491F93C86CAA}" dt="2021-04-26T06:46:42.225" v="219" actId="20577"/>
        <pc:sldMkLst>
          <pc:docMk/>
          <pc:sldMk cId="2631198548" sldId="1047"/>
        </pc:sldMkLst>
        <pc:spChg chg="del mod">
          <ac:chgData name="Rautaporras Petteri" userId="d9004aa4-7491-43fa-b04f-4f6e300df2fa" providerId="ADAL" clId="{B4D6939C-B1BC-4ABF-817F-491F93C86CAA}" dt="2021-04-26T06:46:33.722" v="211" actId="478"/>
          <ac:spMkLst>
            <pc:docMk/>
            <pc:sldMk cId="2631198548" sldId="1047"/>
            <ac:spMk id="2" creationId="{EFCA2451-703A-404C-9695-944A2DB105B5}"/>
          </ac:spMkLst>
        </pc:spChg>
        <pc:spChg chg="add mod">
          <ac:chgData name="Rautaporras Petteri" userId="d9004aa4-7491-43fa-b04f-4f6e300df2fa" providerId="ADAL" clId="{B4D6939C-B1BC-4ABF-817F-491F93C86CAA}" dt="2021-04-26T06:43:52.402" v="171" actId="1076"/>
          <ac:spMkLst>
            <pc:docMk/>
            <pc:sldMk cId="2631198548" sldId="1047"/>
            <ac:spMk id="6" creationId="{829D71FB-6EFF-4F81-A87C-9BABCE63FEE4}"/>
          </ac:spMkLst>
        </pc:spChg>
        <pc:spChg chg="mod">
          <ac:chgData name="Rautaporras Petteri" userId="d9004aa4-7491-43fa-b04f-4f6e300df2fa" providerId="ADAL" clId="{B4D6939C-B1BC-4ABF-817F-491F93C86CAA}" dt="2021-04-26T06:45:53.057" v="201" actId="20577"/>
          <ac:spMkLst>
            <pc:docMk/>
            <pc:sldMk cId="2631198548" sldId="1047"/>
            <ac:spMk id="7" creationId="{AC0BAA4F-D797-4011-AA46-63C0FBA69B47}"/>
          </ac:spMkLst>
        </pc:spChg>
        <pc:spChg chg="mod">
          <ac:chgData name="Rautaporras Petteri" userId="d9004aa4-7491-43fa-b04f-4f6e300df2fa" providerId="ADAL" clId="{B4D6939C-B1BC-4ABF-817F-491F93C86CAA}" dt="2021-04-26T06:42:18.702" v="133" actId="14100"/>
          <ac:spMkLst>
            <pc:docMk/>
            <pc:sldMk cId="2631198548" sldId="1047"/>
            <ac:spMk id="9" creationId="{B951442B-DB0E-44AE-8347-0CE350BA1572}"/>
          </ac:spMkLst>
        </pc:spChg>
        <pc:spChg chg="add mod">
          <ac:chgData name="Rautaporras Petteri" userId="d9004aa4-7491-43fa-b04f-4f6e300df2fa" providerId="ADAL" clId="{B4D6939C-B1BC-4ABF-817F-491F93C86CAA}" dt="2021-04-26T06:46:42.225" v="219" actId="20577"/>
          <ac:spMkLst>
            <pc:docMk/>
            <pc:sldMk cId="2631198548" sldId="1047"/>
            <ac:spMk id="11" creationId="{5FDE2F71-852C-4A4F-B4EB-321EC6CE776C}"/>
          </ac:spMkLst>
        </pc:spChg>
      </pc:sldChg>
      <pc:sldChg chg="addSp delSp modSp new mod ord">
        <pc:chgData name="Rautaporras Petteri" userId="d9004aa4-7491-43fa-b04f-4f6e300df2fa" providerId="ADAL" clId="{B4D6939C-B1BC-4ABF-817F-491F93C86CAA}" dt="2021-04-26T07:30:43.193" v="598"/>
        <pc:sldMkLst>
          <pc:docMk/>
          <pc:sldMk cId="4042387516" sldId="1048"/>
        </pc:sldMkLst>
        <pc:spChg chg="mod">
          <ac:chgData name="Rautaporras Petteri" userId="d9004aa4-7491-43fa-b04f-4f6e300df2fa" providerId="ADAL" clId="{B4D6939C-B1BC-4ABF-817F-491F93C86CAA}" dt="2021-04-26T07:29:21.093" v="581" actId="1076"/>
          <ac:spMkLst>
            <pc:docMk/>
            <pc:sldMk cId="4042387516" sldId="1048"/>
            <ac:spMk id="2" creationId="{4149724C-3E7F-4E44-AF58-D58F82F743C2}"/>
          </ac:spMkLst>
        </pc:spChg>
        <pc:spChg chg="del">
          <ac:chgData name="Rautaporras Petteri" userId="d9004aa4-7491-43fa-b04f-4f6e300df2fa" providerId="ADAL" clId="{B4D6939C-B1BC-4ABF-817F-491F93C86CAA}" dt="2021-04-26T07:28:11.951" v="569"/>
          <ac:spMkLst>
            <pc:docMk/>
            <pc:sldMk cId="4042387516" sldId="1048"/>
            <ac:spMk id="6" creationId="{C81B5B43-F23A-4565-8BB7-E9F57825C272}"/>
          </ac:spMkLst>
        </pc:spChg>
        <pc:spChg chg="mod">
          <ac:chgData name="Rautaporras Petteri" userId="d9004aa4-7491-43fa-b04f-4f6e300df2fa" providerId="ADAL" clId="{B4D6939C-B1BC-4ABF-817F-491F93C86CAA}" dt="2021-04-26T07:29:52.214" v="588" actId="20577"/>
          <ac:spMkLst>
            <pc:docMk/>
            <pc:sldMk cId="4042387516" sldId="1048"/>
            <ac:spMk id="7" creationId="{6C31995A-2BC5-4396-9C10-B6055538A102}"/>
          </ac:spMkLst>
        </pc:spChg>
        <pc:spChg chg="add mod">
          <ac:chgData name="Rautaporras Petteri" userId="d9004aa4-7491-43fa-b04f-4f6e300df2fa" providerId="ADAL" clId="{B4D6939C-B1BC-4ABF-817F-491F93C86CAA}" dt="2021-04-26T07:30:13.746" v="595" actId="20577"/>
          <ac:spMkLst>
            <pc:docMk/>
            <pc:sldMk cId="4042387516" sldId="1048"/>
            <ac:spMk id="9" creationId="{AC3329D9-AFB9-45A4-9D57-5780BCFCE1DF}"/>
          </ac:spMkLst>
        </pc:spChg>
        <pc:graphicFrameChg chg="add mod">
          <ac:chgData name="Rautaporras Petteri" userId="d9004aa4-7491-43fa-b04f-4f6e300df2fa" providerId="ADAL" clId="{B4D6939C-B1BC-4ABF-817F-491F93C86CAA}" dt="2021-04-26T07:29:23.211" v="583" actId="14100"/>
          <ac:graphicFrameMkLst>
            <pc:docMk/>
            <pc:sldMk cId="4042387516" sldId="1048"/>
            <ac:graphicFrameMk id="8" creationId="{CB8C081D-8A99-48EE-A21C-3B54DAEFE6D2}"/>
          </ac:graphicFrameMkLst>
        </pc:graphicFrameChg>
      </pc:sldChg>
    </pc:docChg>
  </pc:docChgLst>
  <pc:docChgLst>
    <pc:chgData name="Rautaporras Petteri" userId="81ae4bc9-51ec-4b09-af2d-f08f9486593f" providerId="ADAL" clId="{0A6F7203-ED6C-483F-943A-1CBD597215EF}"/>
    <pc:docChg chg="delSld modSld sldOrd">
      <pc:chgData name="Rautaporras Petteri" userId="81ae4bc9-51ec-4b09-af2d-f08f9486593f" providerId="ADAL" clId="{0A6F7203-ED6C-483F-943A-1CBD597215EF}" dt="2023-08-08T16:29:23.875" v="243"/>
      <pc:docMkLst>
        <pc:docMk/>
      </pc:docMkLst>
      <pc:sldChg chg="modSp del">
        <pc:chgData name="Rautaporras Petteri" userId="81ae4bc9-51ec-4b09-af2d-f08f9486593f" providerId="ADAL" clId="{0A6F7203-ED6C-483F-943A-1CBD597215EF}" dt="2023-08-07T07:43:44.931" v="8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0A6F7203-ED6C-483F-943A-1CBD597215EF}" dt="2023-08-07T06:53:21.734" v="8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7.212" v="218"/>
        <pc:sldMkLst>
          <pc:docMk/>
          <pc:sldMk cId="2656549666" sldId="262"/>
        </pc:sldMkLst>
        <pc:spChg chg="mod">
          <ac:chgData name="Rautaporras Petteri" userId="81ae4bc9-51ec-4b09-af2d-f08f9486593f" providerId="ADAL" clId="{0A6F7203-ED6C-483F-943A-1CBD597215EF}" dt="2023-08-07T07:39:16.500" v="67" actId="20577"/>
          <ac:spMkLst>
            <pc:docMk/>
            <pc:sldMk cId="2656549666" sldId="262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7.212" v="218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A6F7203-ED6C-483F-943A-1CBD597215EF}" dt="2023-08-07T07:39:36.447" v="70" actId="4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0A6F7203-ED6C-483F-943A-1CBD597215EF}" dt="2023-08-07T06:53:18.793" v="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">
        <pc:chgData name="Rautaporras Petteri" userId="81ae4bc9-51ec-4b09-af2d-f08f9486593f" providerId="ADAL" clId="{0A6F7203-ED6C-483F-943A-1CBD597215EF}" dt="2023-08-08T16:24:18.425" v="219"/>
        <pc:sldMkLst>
          <pc:docMk/>
          <pc:sldMk cId="675094320" sldId="277"/>
        </pc:sldMkLst>
        <pc:graphicFrameChg chg="mod">
          <ac:chgData name="Rautaporras Petteri" userId="81ae4bc9-51ec-4b09-af2d-f08f9486593f" providerId="ADAL" clId="{0A6F7203-ED6C-483F-943A-1CBD597215EF}" dt="2023-08-08T16:24:18.425" v="219"/>
          <ac:graphicFrameMkLst>
            <pc:docMk/>
            <pc:sldMk cId="675094320" sldId="277"/>
            <ac:graphicFrameMk id="12" creationId="{AA299997-FF80-4706-B82D-E65CE966E2BB}"/>
          </ac:graphicFrameMkLst>
        </pc:graphicFrameChg>
      </pc:sldChg>
      <pc:sldChg chg="modSp mod ord">
        <pc:chgData name="Rautaporras Petteri" userId="81ae4bc9-51ec-4b09-af2d-f08f9486593f" providerId="ADAL" clId="{0A6F7203-ED6C-483F-943A-1CBD597215EF}" dt="2023-08-07T07:42:44.153" v="83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0A6F7203-ED6C-483F-943A-1CBD597215EF}" dt="2023-08-07T07:42:11.442" v="7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A6F7203-ED6C-483F-943A-1CBD597215EF}" dt="2023-08-07T07:59:17.231" v="150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0A6F7203-ED6C-483F-943A-1CBD597215EF}" dt="2023-08-07T07:46:49.124" v="11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0A6F7203-ED6C-483F-943A-1CBD597215EF}" dt="2023-08-07T07:50:00.817" v="147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00:48.036" v="160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0A6F7203-ED6C-483F-943A-1CBD597215EF}" dt="2023-08-07T07:47:37.672" v="127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Graphic">
          <ac:chgData name="Rautaporras Petteri" userId="81ae4bc9-51ec-4b09-af2d-f08f9486593f" providerId="ADAL" clId="{0A6F7203-ED6C-483F-943A-1CBD597215EF}" dt="2023-08-07T08:00:48.036" v="160" actId="14100"/>
          <ac:graphicFrameMkLst>
            <pc:docMk/>
            <pc:sldMk cId="3656174783" sldId="391"/>
            <ac:graphicFrameMk id="4" creationId="{117F3D10-28AA-DE93-6F8F-7816A4AC115A}"/>
          </ac:graphicFrameMkLst>
        </pc:graphicFrameChg>
        <pc:graphicFrameChg chg="mod modGraphic">
          <ac:chgData name="Rautaporras Petteri" userId="81ae4bc9-51ec-4b09-af2d-f08f9486593f" providerId="ADAL" clId="{0A6F7203-ED6C-483F-943A-1CBD597215EF}" dt="2023-08-07T07:59:59.967" v="153" actId="121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4:31.979" v="18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0A6F7203-ED6C-483F-943A-1CBD597215EF}" dt="2023-08-07T07:46:58.536" v="11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0A6F7203-ED6C-483F-943A-1CBD597215EF}" dt="2023-08-07T08:23:49.553" v="18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7:02.715" v="202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0A6F7203-ED6C-483F-943A-1CBD597215EF}" dt="2023-08-07T07:47:47.060" v="131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Graphic">
          <ac:chgData name="Rautaporras Petteri" userId="81ae4bc9-51ec-4b09-af2d-f08f9486593f" providerId="ADAL" clId="{0A6F7203-ED6C-483F-943A-1CBD597215EF}" dt="2023-08-07T08:27:02.715" v="202" actId="14100"/>
          <ac:graphicFrameMkLst>
            <pc:docMk/>
            <pc:sldMk cId="2811407423" sldId="395"/>
            <ac:graphicFrameMk id="4" creationId="{F47924BC-7774-E1EE-7778-9DBB5962F98E}"/>
          </ac:graphicFrameMkLst>
        </pc:graphicFrameChg>
        <pc:graphicFrameChg chg="mod">
          <ac:chgData name="Rautaporras Petteri" userId="81ae4bc9-51ec-4b09-af2d-f08f9486593f" providerId="ADAL" clId="{0A6F7203-ED6C-483F-943A-1CBD597215EF}" dt="2023-08-07T08:26:01.951" v="190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8:14.189" v="206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0A6F7203-ED6C-483F-943A-1CBD597215EF}" dt="2023-08-07T07:47:03.906" v="11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0A6F7203-ED6C-483F-943A-1CBD597215EF}" dt="2023-08-07T08:27:53.615" v="203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9:03.010" v="21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0A6F7203-ED6C-483F-943A-1CBD597215EF}" dt="2023-08-07T07:47:51.009" v="13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0A6F7203-ED6C-483F-943A-1CBD597215EF}" dt="2023-08-07T08:28:33.389" v="20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7:48:31.638" v="140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0A6F7203-ED6C-483F-943A-1CBD597215EF}" dt="2023-08-07T07:46:43.121" v="11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7T07:46:27.670" v="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7:49:28.627" v="146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0A6F7203-ED6C-483F-943A-1CBD597215EF}" dt="2023-08-07T07:47:29.249" v="12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A6F7203-ED6C-483F-943A-1CBD597215EF}" dt="2023-08-07T07:49:28.627" v="146" actId="14100"/>
          <ac:graphicFrameMkLst>
            <pc:docMk/>
            <pc:sldMk cId="2397859502" sldId="459"/>
            <ac:graphicFrameMk id="4" creationId="{85288662-BA96-1AB3-8B0C-89E29E71695D}"/>
          </ac:graphicFrameMkLst>
        </pc:graphicFrameChg>
        <pc:graphicFrameChg chg="mod">
          <ac:chgData name="Rautaporras Petteri" userId="81ae4bc9-51ec-4b09-af2d-f08f9486593f" providerId="ADAL" clId="{0A6F7203-ED6C-483F-943A-1CBD597215EF}" dt="2023-08-07T07:48:55.864" v="141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8.990" v="220"/>
        <pc:sldMkLst>
          <pc:docMk/>
          <pc:sldMk cId="3943244403" sldId="953"/>
        </pc:sldMkLst>
        <pc:spChg chg="mod">
          <ac:chgData name="Rautaporras Petteri" userId="81ae4bc9-51ec-4b09-af2d-f08f9486593f" providerId="ADAL" clId="{0A6F7203-ED6C-483F-943A-1CBD597215EF}" dt="2023-08-07T08:21:34.969" v="178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8.990" v="22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4:19.549" v="221"/>
        <pc:sldMkLst>
          <pc:docMk/>
          <pc:sldMk cId="3628939355" sldId="954"/>
        </pc:sldMkLst>
        <pc:spChg chg="mod">
          <ac:chgData name="Rautaporras Petteri" userId="81ae4bc9-51ec-4b09-af2d-f08f9486593f" providerId="ADAL" clId="{0A6F7203-ED6C-483F-943A-1CBD597215EF}" dt="2023-08-07T08:22:49.703" v="18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A6F7203-ED6C-483F-943A-1CBD597215EF}" dt="2023-08-08T16:24:19.549" v="22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">
        <pc:chgData name="Rautaporras Petteri" userId="81ae4bc9-51ec-4b09-af2d-f08f9486593f" providerId="ADAL" clId="{0A6F7203-ED6C-483F-943A-1CBD597215EF}" dt="2023-08-08T16:24:16.730" v="21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0A6F7203-ED6C-483F-943A-1CBD597215EF}" dt="2023-08-08T16:24:16.730" v="217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8T16:29:23.875" v="243"/>
        <pc:sldMkLst>
          <pc:docMk/>
          <pc:sldMk cId="3342183405" sldId="1085"/>
        </pc:sldMkLst>
        <pc:spChg chg="mod">
          <ac:chgData name="Rautaporras Petteri" userId="81ae4bc9-51ec-4b09-af2d-f08f9486593f" providerId="ADAL" clId="{0A6F7203-ED6C-483F-943A-1CBD597215EF}" dt="2023-08-07T07:37:09.362" v="29" actId="1035"/>
          <ac:spMkLst>
            <pc:docMk/>
            <pc:sldMk cId="3342183405" sldId="1085"/>
            <ac:spMk id="2" creationId="{81FD0014-CD75-481A-A3A6-860DE62B96CA}"/>
          </ac:spMkLst>
        </pc:spChg>
        <pc:spChg chg="mod">
          <ac:chgData name="Rautaporras Petteri" userId="81ae4bc9-51ec-4b09-af2d-f08f9486593f" providerId="ADAL" clId="{0A6F7203-ED6C-483F-943A-1CBD597215EF}" dt="2023-08-08T16:29:23.875" v="243"/>
          <ac:spMkLst>
            <pc:docMk/>
            <pc:sldMk cId="3342183405" sldId="1085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0A6F7203-ED6C-483F-943A-1CBD597215EF}" dt="2023-08-08T16:26:54.397" v="226"/>
          <ac:graphicFrameMkLst>
            <pc:docMk/>
            <pc:sldMk cId="3342183405" sldId="1085"/>
            <ac:graphicFrameMk id="10" creationId="{9FCA79FB-ACFD-72BA-871F-D6C06656B3BA}"/>
          </ac:graphicFrameMkLst>
        </pc:graphicFrameChg>
      </pc:sldChg>
      <pc:sldChg chg="modSp mod ord">
        <pc:chgData name="Rautaporras Petteri" userId="81ae4bc9-51ec-4b09-af2d-f08f9486593f" providerId="ADAL" clId="{0A6F7203-ED6C-483F-943A-1CBD597215EF}" dt="2023-08-07T07:44:19.002" v="89"/>
        <pc:sldMkLst>
          <pc:docMk/>
          <pc:sldMk cId="1507876297" sldId="1093"/>
        </pc:sldMkLst>
        <pc:spChg chg="mod">
          <ac:chgData name="Rautaporras Petteri" userId="81ae4bc9-51ec-4b09-af2d-f08f9486593f" providerId="ADAL" clId="{0A6F7203-ED6C-483F-943A-1CBD597215EF}" dt="2023-08-07T07:44:19.002" v="89"/>
          <ac:spMkLst>
            <pc:docMk/>
            <pc:sldMk cId="1507876297" sldId="1093"/>
            <ac:spMk id="9" creationId="{A271EEE4-C7A2-4628-9028-B408A93E8572}"/>
          </ac:spMkLst>
        </pc:spChg>
      </pc:sldChg>
      <pc:sldChg chg="modSp mod">
        <pc:chgData name="Rautaporras Petteri" userId="81ae4bc9-51ec-4b09-af2d-f08f9486593f" providerId="ADAL" clId="{0A6F7203-ED6C-483F-943A-1CBD597215EF}" dt="2023-08-08T16:29:15.308" v="24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0A6F7203-ED6C-483F-943A-1CBD597215EF}" dt="2023-08-07T07:35:55.125" v="18" actId="20577"/>
          <ac:spMkLst>
            <pc:docMk/>
            <pc:sldMk cId="4013050561" sldId="1095"/>
            <ac:spMk id="2" creationId="{DA48C1AA-3AC3-4704-BEA1-3E7A2D035B12}"/>
          </ac:spMkLst>
        </pc:spChg>
        <pc:spChg chg="mod">
          <ac:chgData name="Rautaporras Petteri" userId="81ae4bc9-51ec-4b09-af2d-f08f9486593f" providerId="ADAL" clId="{0A6F7203-ED6C-483F-943A-1CBD597215EF}" dt="2023-08-08T16:29:15.308" v="242" actId="20577"/>
          <ac:spMkLst>
            <pc:docMk/>
            <pc:sldMk cId="4013050561" sldId="1095"/>
            <ac:spMk id="7" creationId="{075805AD-2FCE-4AC4-9BFE-F79894D3B069}"/>
          </ac:spMkLst>
        </pc:spChg>
        <pc:graphicFrameChg chg="mod">
          <ac:chgData name="Rautaporras Petteri" userId="81ae4bc9-51ec-4b09-af2d-f08f9486593f" providerId="ADAL" clId="{0A6F7203-ED6C-483F-943A-1CBD597215EF}" dt="2023-08-08T16:24:15.881" v="215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29:56.647" v="214" actId="404"/>
        <pc:sldMkLst>
          <pc:docMk/>
          <pc:sldMk cId="2433131409" sldId="1098"/>
        </pc:sldMkLst>
        <pc:spChg chg="mod">
          <ac:chgData name="Rautaporras Petteri" userId="81ae4bc9-51ec-4b09-af2d-f08f9486593f" providerId="ADAL" clId="{0A6F7203-ED6C-483F-943A-1CBD597215EF}" dt="2023-08-07T08:29:56.647" v="214" actId="404"/>
          <ac:spMkLst>
            <pc:docMk/>
            <pc:sldMk cId="2433131409" sldId="1098"/>
            <ac:spMk id="2" creationId="{C3261637-D4F6-45D9-A300-FC7FFDF66BC4}"/>
          </ac:spMkLst>
        </pc:spChg>
      </pc:sldChg>
      <pc:sldChg chg="modSp mod">
        <pc:chgData name="Rautaporras Petteri" userId="81ae4bc9-51ec-4b09-af2d-f08f9486593f" providerId="ADAL" clId="{0A6F7203-ED6C-483F-943A-1CBD597215EF}" dt="2023-08-07T08:02:17.299" v="166" actId="27918"/>
        <pc:sldMkLst>
          <pc:docMk/>
          <pc:sldMk cId="3850314889" sldId="1099"/>
        </pc:sldMkLst>
        <pc:spChg chg="mod">
          <ac:chgData name="Rautaporras Petteri" userId="81ae4bc9-51ec-4b09-af2d-f08f9486593f" providerId="ADAL" clId="{0A6F7203-ED6C-483F-943A-1CBD597215EF}" dt="2023-08-07T07:46:53.387" v="113"/>
          <ac:spMkLst>
            <pc:docMk/>
            <pc:sldMk cId="3850314889" sldId="1099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0A6F7203-ED6C-483F-943A-1CBD597215EF}" dt="2023-08-07T08:01:47.317" v="161"/>
          <ac:graphicFrameMkLst>
            <pc:docMk/>
            <pc:sldMk cId="3850314889" sldId="1099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A6F7203-ED6C-483F-943A-1CBD597215EF}" dt="2023-08-07T08:19:09.515" v="171" actId="27918"/>
        <pc:sldMkLst>
          <pc:docMk/>
          <pc:sldMk cId="3789039735" sldId="1100"/>
        </pc:sldMkLst>
        <pc:spChg chg="mod">
          <ac:chgData name="Rautaporras Petteri" userId="81ae4bc9-51ec-4b09-af2d-f08f9486593f" providerId="ADAL" clId="{0A6F7203-ED6C-483F-943A-1CBD597215EF}" dt="2023-08-07T07:47:42.116" v="129" actId="20577"/>
          <ac:spMkLst>
            <pc:docMk/>
            <pc:sldMk cId="3789039735" sldId="1100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0A6F7203-ED6C-483F-943A-1CBD597215EF}" dt="2023-08-07T08:04:44.644" v="167"/>
          <ac:graphicFrameMkLst>
            <pc:docMk/>
            <pc:sldMk cId="3789039735" sldId="1100"/>
            <ac:graphicFrameMk id="11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0A6F7203-ED6C-483F-943A-1CBD597215EF}" dt="2023-08-07T07:43:43.901" v="84" actId="47"/>
        <pc:sldMkLst>
          <pc:docMk/>
          <pc:sldMk cId="1280707361" sldId="1101"/>
        </pc:sldMkLst>
      </pc:sldChg>
      <pc:sldChg chg="del">
        <pc:chgData name="Rautaporras Petteri" userId="81ae4bc9-51ec-4b09-af2d-f08f9486593f" providerId="ADAL" clId="{0A6F7203-ED6C-483F-943A-1CBD597215EF}" dt="2023-08-07T07:43:45.888" v="86" actId="47"/>
        <pc:sldMkLst>
          <pc:docMk/>
          <pc:sldMk cId="375089785" sldId="1102"/>
        </pc:sldMkLst>
      </pc:sldChg>
    </pc:docChg>
  </pc:docChgLst>
  <pc:docChgLst>
    <pc:chgData name="Rautaporras Petteri" userId="81ae4bc9-51ec-4b09-af2d-f08f9486593f" providerId="ADAL" clId="{348E033C-68C7-471A-B1BC-5D7920F2ABD3}"/>
    <pc:docChg chg="addSld delSld modSld">
      <pc:chgData name="Rautaporras Petteri" userId="81ae4bc9-51ec-4b09-af2d-f08f9486593f" providerId="ADAL" clId="{348E033C-68C7-471A-B1BC-5D7920F2ABD3}" dt="2022-08-24T10:54:03.099" v="25" actId="680"/>
      <pc:docMkLst>
        <pc:docMk/>
      </pc:docMkLst>
      <pc:sldChg chg="del">
        <pc:chgData name="Rautaporras Petteri" userId="81ae4bc9-51ec-4b09-af2d-f08f9486593f" providerId="ADAL" clId="{348E033C-68C7-471A-B1BC-5D7920F2ABD3}" dt="2022-08-24T10:53:38.903" v="20" actId="47"/>
        <pc:sldMkLst>
          <pc:docMk/>
          <pc:sldMk cId="1987471013" sldId="390"/>
        </pc:sldMkLst>
      </pc:sldChg>
      <pc:sldChg chg="del">
        <pc:chgData name="Rautaporras Petteri" userId="81ae4bc9-51ec-4b09-af2d-f08f9486593f" providerId="ADAL" clId="{348E033C-68C7-471A-B1BC-5D7920F2ABD3}" dt="2022-08-24T10:53:39.748" v="21" actId="47"/>
        <pc:sldMkLst>
          <pc:docMk/>
          <pc:sldMk cId="3656174783" sldId="391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13182403" sldId="394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811407423" sldId="395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1647773486" sldId="396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2269594941" sldId="397"/>
        </pc:sldMkLst>
      </pc:sldChg>
      <pc:sldChg chg="del">
        <pc:chgData name="Rautaporras Petteri" userId="81ae4bc9-51ec-4b09-af2d-f08f9486593f" providerId="ADAL" clId="{348E033C-68C7-471A-B1BC-5D7920F2ABD3}" dt="2022-08-24T10:53:54.028" v="23" actId="47"/>
        <pc:sldMkLst>
          <pc:docMk/>
          <pc:sldMk cId="3980412811" sldId="458"/>
        </pc:sldMkLst>
      </pc:sldChg>
      <pc:sldChg chg="del">
        <pc:chgData name="Rautaporras Petteri" userId="81ae4bc9-51ec-4b09-af2d-f08f9486593f" providerId="ADAL" clId="{348E033C-68C7-471A-B1BC-5D7920F2ABD3}" dt="2022-08-24T10:53:55.123" v="24" actId="47"/>
        <pc:sldMkLst>
          <pc:docMk/>
          <pc:sldMk cId="2397859502" sldId="459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943244403" sldId="953"/>
        </pc:sldMkLst>
      </pc:sldChg>
      <pc:sldChg chg="del">
        <pc:chgData name="Rautaporras Petteri" userId="81ae4bc9-51ec-4b09-af2d-f08f9486593f" providerId="ADAL" clId="{348E033C-68C7-471A-B1BC-5D7920F2ABD3}" dt="2022-08-24T10:53:45.221" v="22" actId="47"/>
        <pc:sldMkLst>
          <pc:docMk/>
          <pc:sldMk cId="3628939355" sldId="954"/>
        </pc:sldMkLst>
      </pc:sldChg>
      <pc:sldChg chg="modSp mod">
        <pc:chgData name="Rautaporras Petteri" userId="81ae4bc9-51ec-4b09-af2d-f08f9486593f" providerId="ADAL" clId="{348E033C-68C7-471A-B1BC-5D7920F2ABD3}" dt="2022-08-24T10:53:10.714" v="18" actId="20577"/>
        <pc:sldMkLst>
          <pc:docMk/>
          <pc:sldMk cId="3342183405" sldId="1085"/>
        </pc:sldMkLst>
        <pc:spChg chg="mod">
          <ac:chgData name="Rautaporras Petteri" userId="81ae4bc9-51ec-4b09-af2d-f08f9486593f" providerId="ADAL" clId="{348E033C-68C7-471A-B1BC-5D7920F2ABD3}" dt="2022-08-24T10:53:10.714" v="18" actId="20577"/>
          <ac:spMkLst>
            <pc:docMk/>
            <pc:sldMk cId="3342183405" sldId="1085"/>
            <ac:spMk id="2" creationId="{81FD0014-CD75-481A-A3A6-860DE62B96CA}"/>
          </ac:spMkLst>
        </pc:spChg>
      </pc:sldChg>
      <pc:sldChg chg="del">
        <pc:chgData name="Rautaporras Petteri" userId="81ae4bc9-51ec-4b09-af2d-f08f9486593f" providerId="ADAL" clId="{348E033C-68C7-471A-B1BC-5D7920F2ABD3}" dt="2022-08-24T10:53:17.094" v="19" actId="47"/>
        <pc:sldMkLst>
          <pc:docMk/>
          <pc:sldMk cId="2131271434" sldId="1097"/>
        </pc:sldMkLst>
      </pc:sldChg>
      <pc:sldChg chg="new">
        <pc:chgData name="Rautaporras Petteri" userId="81ae4bc9-51ec-4b09-af2d-f08f9486593f" providerId="ADAL" clId="{348E033C-68C7-471A-B1BC-5D7920F2ABD3}" dt="2022-08-24T10:54:03.099" v="25" actId="680"/>
        <pc:sldMkLst>
          <pc:docMk/>
          <pc:sldMk cId="3090528238" sldId="1097"/>
        </pc:sldMkLst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81ae4bc9-51ec-4b09-af2d-f08f9486593f" providerId="ADAL" clId="{CF1C18F0-EDCC-4465-BD27-39618C358D3A}"/>
    <pc:docChg chg="undo redo custSel addSld delSld modSld sldOrd">
      <pc:chgData name="Rautaporras Petteri" userId="81ae4bc9-51ec-4b09-af2d-f08f9486593f" providerId="ADAL" clId="{CF1C18F0-EDCC-4465-BD27-39618C358D3A}" dt="2022-08-07T15:08:04.122" v="402" actId="20577"/>
      <pc:docMkLst>
        <pc:docMk/>
      </pc:docMkLst>
      <pc:sldChg chg="modSp del">
        <pc:chgData name="Rautaporras Petteri" userId="81ae4bc9-51ec-4b09-af2d-f08f9486593f" providerId="ADAL" clId="{CF1C18F0-EDCC-4465-BD27-39618C358D3A}" dt="2022-08-07T14:51:09.457" v="30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CF1C18F0-EDCC-4465-BD27-39618C358D3A}" dt="2022-08-07T14:43:02.754" v="216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 ord">
        <pc:chgData name="Rautaporras Petteri" userId="81ae4bc9-51ec-4b09-af2d-f08f9486593f" providerId="ADAL" clId="{CF1C18F0-EDCC-4465-BD27-39618C358D3A}" dt="2022-08-07T14:43:12.510" v="218" actId="20577"/>
        <pc:sldMkLst>
          <pc:docMk/>
          <pc:sldMk cId="1538556369" sldId="267"/>
        </pc:sldMkLst>
        <pc:spChg chg="mod">
          <ac:chgData name="Rautaporras Petteri" userId="81ae4bc9-51ec-4b09-af2d-f08f9486593f" providerId="ADAL" clId="{CF1C18F0-EDCC-4465-BD27-39618C358D3A}" dt="2022-08-07T14:43:12.510" v="218" actId="20577"/>
          <ac:spMkLst>
            <pc:docMk/>
            <pc:sldMk cId="1538556369" sldId="26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202" v="213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45:02.574" v="23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CF1C18F0-EDCC-4465-BD27-39618C358D3A}" dt="2022-08-07T14:45:02.574" v="237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CF1C18F0-EDCC-4465-BD27-39618C358D3A}" dt="2022-08-07T14:53:47.534" v="34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1C18F0-EDCC-4465-BD27-39618C358D3A}" dt="2022-08-07T14:50:52.884" v="301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1C18F0-EDCC-4465-BD27-39618C358D3A}" dt="2022-08-07T14:53:32.113" v="34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24.425" v="34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CF1C18F0-EDCC-4465-BD27-39618C358D3A}" dt="2022-08-07T14:51:30.338" v="32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1C18F0-EDCC-4465-BD27-39618C358D3A}" dt="2022-08-07T14:53:59.976" v="34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4:24.425" v="3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57.399" v="35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1C18F0-EDCC-4465-BD27-39618C358D3A}" dt="2022-08-07T14:50:56.916" v="302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1C18F0-EDCC-4465-BD27-39618C358D3A}" dt="2022-08-07T14:54:38.660" v="35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28.569" v="359"/>
        <pc:sldMkLst>
          <pc:docMk/>
          <pc:sldMk cId="2654687898" sldId="393"/>
        </pc:sldMkLst>
        <pc:spChg chg="mod">
          <ac:chgData name="Rautaporras Petteri" userId="81ae4bc9-51ec-4b09-af2d-f08f9486593f" providerId="ADAL" clId="{CF1C18F0-EDCC-4465-BD27-39618C358D3A}" dt="2022-08-07T14:51:50.453" v="32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1C18F0-EDCC-4465-BD27-39618C358D3A}" dt="2022-08-07T14:55:28.569" v="359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5:21.822" v="35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6:41.340" v="381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CF1C18F0-EDCC-4465-BD27-39618C358D3A}" dt="2022-08-07T14:51:01.647" v="303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1C18F0-EDCC-4465-BD27-39618C358D3A}" dt="2022-08-07T14:56:13.587" v="37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7:50.042" v="389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CF1C18F0-EDCC-4465-BD27-39618C358D3A}" dt="2022-08-07T14:51:54.325" v="32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1C18F0-EDCC-4465-BD27-39618C358D3A}" dt="2022-08-07T14:56:54.194" v="38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7:50.042" v="389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11.976" v="393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CF1C18F0-EDCC-4465-BD27-39618C358D3A}" dt="2022-08-07T14:51:04.599" v="304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1C18F0-EDCC-4465-BD27-39618C358D3A}" dt="2022-08-07T14:57:54.277" v="390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47.964" v="399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CF1C18F0-EDCC-4465-BD27-39618C358D3A}" dt="2022-08-07T14:51:57.766" v="33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1C18F0-EDCC-4465-BD27-39618C358D3A}" dt="2022-08-07T14:58:24.171" v="394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8:47.964" v="399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2:35.318" v="333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CF1C18F0-EDCC-4465-BD27-39618C358D3A}" dt="2022-08-07T14:50:45.854" v="300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8:44.729" v="2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3:14.946" v="339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CF1C18F0-EDCC-4465-BD27-39618C358D3A}" dt="2022-08-07T14:51:22.541" v="321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52:48.259" v="33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3:14.946" v="33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2.728" v="367" actId="20577"/>
        <pc:sldMkLst>
          <pc:docMk/>
          <pc:sldMk cId="3943244403" sldId="953"/>
        </pc:sldMkLst>
        <pc:spChg chg="mod">
          <ac:chgData name="Rautaporras Petteri" userId="81ae4bc9-51ec-4b09-af2d-f08f9486593f" providerId="ADAL" clId="{CF1C18F0-EDCC-4465-BD27-39618C358D3A}" dt="2022-08-07T14:55:42.728" v="367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739" v="21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9.981" v="375" actId="20577"/>
        <pc:sldMkLst>
          <pc:docMk/>
          <pc:sldMk cId="3628939355" sldId="954"/>
        </pc:sldMkLst>
        <pc:spChg chg="mod">
          <ac:chgData name="Rautaporras Petteri" userId="81ae4bc9-51ec-4b09-af2d-f08f9486593f" providerId="ADAL" clId="{CF1C18F0-EDCC-4465-BD27-39618C358D3A}" dt="2022-08-07T14:55:49.981" v="37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1.811" v="21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 ord">
        <pc:chgData name="Rautaporras Petteri" userId="81ae4bc9-51ec-4b09-af2d-f08f9486593f" providerId="ADAL" clId="{CF1C18F0-EDCC-4465-BD27-39618C358D3A}" dt="2022-08-07T14:47:27.427" v="282" actId="1076"/>
        <pc:sldMkLst>
          <pc:docMk/>
          <pc:sldMk cId="4042387516" sldId="1048"/>
        </pc:sldMkLst>
        <pc:spChg chg="del mod">
          <ac:chgData name="Rautaporras Petteri" userId="81ae4bc9-51ec-4b09-af2d-f08f9486593f" providerId="ADAL" clId="{CF1C18F0-EDCC-4465-BD27-39618C358D3A}" dt="2022-08-07T14:47:19.332" v="280" actId="478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CF1C18F0-EDCC-4465-BD27-39618C358D3A}" dt="2022-08-07T14:46:56.829" v="278" actId="14100"/>
          <ac:spMkLst>
            <pc:docMk/>
            <pc:sldMk cId="4042387516" sldId="1048"/>
            <ac:spMk id="9" creationId="{AC3329D9-AFB9-45A4-9D57-5780BCFCE1DF}"/>
          </ac:spMkLst>
        </pc:spChg>
        <pc:spChg chg="mod">
          <ac:chgData name="Rautaporras Petteri" userId="81ae4bc9-51ec-4b09-af2d-f08f9486593f" providerId="ADAL" clId="{CF1C18F0-EDCC-4465-BD27-39618C358D3A}" dt="2022-08-07T14:46:00.468" v="270" actId="20577"/>
          <ac:spMkLst>
            <pc:docMk/>
            <pc:sldMk cId="4042387516" sldId="1048"/>
            <ac:spMk id="10" creationId="{990628D4-9299-479C-B632-E1E085187EDD}"/>
          </ac:spMkLst>
        </pc:spChg>
        <pc:spChg chg="add mod">
          <ac:chgData name="Rautaporras Petteri" userId="81ae4bc9-51ec-4b09-af2d-f08f9486593f" providerId="ADAL" clId="{CF1C18F0-EDCC-4465-BD27-39618C358D3A}" dt="2022-08-07T14:47:27.427" v="282" actId="1076"/>
          <ac:spMkLst>
            <pc:docMk/>
            <pc:sldMk cId="4042387516" sldId="1048"/>
            <ac:spMk id="11" creationId="{C0CCC780-0CA0-4AB3-BD8C-60BD8874CB75}"/>
          </ac:spMkLst>
        </pc:spChg>
      </pc:sldChg>
      <pc:sldChg chg="del">
        <pc:chgData name="Rautaporras Petteri" userId="81ae4bc9-51ec-4b09-af2d-f08f9486593f" providerId="ADAL" clId="{CF1C18F0-EDCC-4465-BD27-39618C358D3A}" dt="2022-08-07T14:30:44.524" v="19" actId="47"/>
        <pc:sldMkLst>
          <pc:docMk/>
          <pc:sldMk cId="17476588" sldId="1070"/>
        </pc:sldMkLst>
      </pc:sldChg>
      <pc:sldChg chg="modSp mod">
        <pc:chgData name="Rautaporras Petteri" userId="81ae4bc9-51ec-4b09-af2d-f08f9486593f" providerId="ADAL" clId="{CF1C18F0-EDCC-4465-BD27-39618C358D3A}" dt="2022-08-07T14:42:58.763" v="210"/>
        <pc:sldMkLst>
          <pc:docMk/>
          <pc:sldMk cId="3342183405" sldId="1085"/>
        </pc:sldMkLst>
        <pc:spChg chg="mod">
          <ac:chgData name="Rautaporras Petteri" userId="81ae4bc9-51ec-4b09-af2d-f08f9486593f" providerId="ADAL" clId="{CF1C18F0-EDCC-4465-BD27-39618C358D3A}" dt="2022-08-07T14:35:00.628" v="49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CF1C18F0-EDCC-4465-BD27-39618C358D3A}" dt="2022-08-07T14:42:58.763" v="21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 del">
        <pc:chgData name="Rautaporras Petteri" userId="81ae4bc9-51ec-4b09-af2d-f08f9486593f" providerId="ADAL" clId="{CF1C18F0-EDCC-4465-BD27-39618C358D3A}" dt="2022-08-07T14:38:21.195" v="142" actId="47"/>
        <pc:sldMkLst>
          <pc:docMk/>
          <pc:sldMk cId="2604779333" sldId="1089"/>
        </pc:sldMkLst>
      </pc:sldChg>
      <pc:sldChg chg="add del">
        <pc:chgData name="Rautaporras Petteri" userId="81ae4bc9-51ec-4b09-af2d-f08f9486593f" providerId="ADAL" clId="{CF1C18F0-EDCC-4465-BD27-39618C358D3A}" dt="2022-08-07T14:38:21.531" v="143" actId="47"/>
        <pc:sldMkLst>
          <pc:docMk/>
          <pc:sldMk cId="1774773377" sldId="1090"/>
        </pc:sldMkLst>
      </pc:sldChg>
      <pc:sldChg chg="add del">
        <pc:chgData name="Rautaporras Petteri" userId="81ae4bc9-51ec-4b09-af2d-f08f9486593f" providerId="ADAL" clId="{CF1C18F0-EDCC-4465-BD27-39618C358D3A}" dt="2022-08-07T14:38:21.897" v="144" actId="47"/>
        <pc:sldMkLst>
          <pc:docMk/>
          <pc:sldMk cId="825743128" sldId="1091"/>
        </pc:sldMkLst>
      </pc:sldChg>
      <pc:sldChg chg="add del">
        <pc:chgData name="Rautaporras Petteri" userId="81ae4bc9-51ec-4b09-af2d-f08f9486593f" providerId="ADAL" clId="{CF1C18F0-EDCC-4465-BD27-39618C358D3A}" dt="2022-08-07T14:38:22.634" v="145" actId="47"/>
        <pc:sldMkLst>
          <pc:docMk/>
          <pc:sldMk cId="1120175821" sldId="1092"/>
        </pc:sldMkLst>
      </pc:sldChg>
      <pc:sldChg chg="addSp delSp modSp mod ord">
        <pc:chgData name="Rautaporras Petteri" userId="81ae4bc9-51ec-4b09-af2d-f08f9486593f" providerId="ADAL" clId="{CF1C18F0-EDCC-4465-BD27-39618C358D3A}" dt="2022-08-07T14:48:26.262" v="289"/>
        <pc:sldMkLst>
          <pc:docMk/>
          <pc:sldMk cId="1507876297" sldId="1093"/>
        </pc:sldMkLst>
        <pc:spChg chg="del mod">
          <ac:chgData name="Rautaporras Petteri" userId="81ae4bc9-51ec-4b09-af2d-f08f9486593f" providerId="ADAL" clId="{CF1C18F0-EDCC-4465-BD27-39618C358D3A}" dt="2022-08-07T14:48:25.184" v="288" actId="478"/>
          <ac:spMkLst>
            <pc:docMk/>
            <pc:sldMk cId="1507876297" sldId="1093"/>
            <ac:spMk id="2" creationId="{DD90FC4D-C1AB-48F7-A136-1C97BCF78BAA}"/>
          </ac:spMkLst>
        </pc:spChg>
        <pc:spChg chg="add mod">
          <ac:chgData name="Rautaporras Petteri" userId="81ae4bc9-51ec-4b09-af2d-f08f9486593f" providerId="ADAL" clId="{CF1C18F0-EDCC-4465-BD27-39618C358D3A}" dt="2022-08-07T14:48:26.262" v="289"/>
          <ac:spMkLst>
            <pc:docMk/>
            <pc:sldMk cId="1507876297" sldId="1093"/>
            <ac:spMk id="9" creationId="{A271EEE4-C7A2-4628-9028-B408A93E8572}"/>
          </ac:spMkLst>
        </pc:spChg>
      </pc:sldChg>
      <pc:sldChg chg="del">
        <pc:chgData name="Rautaporras Petteri" userId="81ae4bc9-51ec-4b09-af2d-f08f9486593f" providerId="ADAL" clId="{CF1C18F0-EDCC-4465-BD27-39618C358D3A}" dt="2022-08-07T14:51:10.865" v="306" actId="47"/>
        <pc:sldMkLst>
          <pc:docMk/>
          <pc:sldMk cId="3580865679" sldId="1094"/>
        </pc:sldMkLst>
      </pc:sldChg>
      <pc:sldChg chg="addSp delSp modSp new mod">
        <pc:chgData name="Rautaporras Petteri" userId="81ae4bc9-51ec-4b09-af2d-f08f9486593f" providerId="ADAL" clId="{CF1C18F0-EDCC-4465-BD27-39618C358D3A}" dt="2022-08-07T15:08:04.122" v="40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CF1C18F0-EDCC-4465-BD27-39618C358D3A}" dt="2022-08-07T15:08:04.122" v="402" actId="20577"/>
          <ac:spMkLst>
            <pc:docMk/>
            <pc:sldMk cId="4013050561" sldId="1095"/>
            <ac:spMk id="2" creationId="{DA48C1AA-3AC3-4704-BEA1-3E7A2D035B12}"/>
          </ac:spMkLst>
        </pc:spChg>
        <pc:spChg chg="del">
          <ac:chgData name="Rautaporras Petteri" userId="81ae4bc9-51ec-4b09-af2d-f08f9486593f" providerId="ADAL" clId="{CF1C18F0-EDCC-4465-BD27-39618C358D3A}" dt="2022-08-04T13:11:45.054" v="15"/>
          <ac:spMkLst>
            <pc:docMk/>
            <pc:sldMk cId="4013050561" sldId="1095"/>
            <ac:spMk id="6" creationId="{02EB6A71-475E-4BEB-AE7D-46280C0B0468}"/>
          </ac:spMkLst>
        </pc:spChg>
        <pc:spChg chg="mod">
          <ac:chgData name="Rautaporras Petteri" userId="81ae4bc9-51ec-4b09-af2d-f08f9486593f" providerId="ADAL" clId="{CF1C18F0-EDCC-4465-BD27-39618C358D3A}" dt="2022-08-07T14:29:44.116" v="17" actId="20577"/>
          <ac:spMkLst>
            <pc:docMk/>
            <pc:sldMk cId="4013050561" sldId="1095"/>
            <ac:spMk id="7" creationId="{075805AD-2FCE-4AC4-9BFE-F79894D3B069}"/>
          </ac:spMkLst>
        </pc:spChg>
        <pc:graphicFrameChg chg="add del mod">
          <ac:chgData name="Rautaporras Petteri" userId="81ae4bc9-51ec-4b09-af2d-f08f9486593f" providerId="ADAL" clId="{CF1C18F0-EDCC-4465-BD27-39618C358D3A}" dt="2022-08-04T13:11:40.394" v="12"/>
          <ac:graphicFrameMkLst>
            <pc:docMk/>
            <pc:sldMk cId="4013050561" sldId="1095"/>
            <ac:graphicFrameMk id="8" creationId="{9332E64F-E914-4EBB-8ADF-0568FB03B6C0}"/>
          </ac:graphicFrameMkLst>
        </pc:graphicFrameChg>
        <pc:graphicFrameChg chg="add del mod">
          <ac:chgData name="Rautaporras Petteri" userId="81ae4bc9-51ec-4b09-af2d-f08f9486593f" providerId="ADAL" clId="{CF1C18F0-EDCC-4465-BD27-39618C358D3A}" dt="2022-08-04T13:11:43.949" v="14" actId="21"/>
          <ac:graphicFrameMkLst>
            <pc:docMk/>
            <pc:sldMk cId="4013050561" sldId="1095"/>
            <ac:graphicFrameMk id="9" creationId="{91455D1A-6210-48A2-B2C5-C5EDF3BF4B6B}"/>
          </ac:graphicFrameMkLst>
        </pc:graphicFrameChg>
        <pc:graphicFrameChg chg="add mod">
          <ac:chgData name="Rautaporras Petteri" userId="81ae4bc9-51ec-4b09-af2d-f08f9486593f" providerId="ADAL" clId="{CF1C18F0-EDCC-4465-BD27-39618C358D3A}" dt="2022-08-07T14:42:58.265" v="209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212" v="211"/>
        <pc:sldMkLst>
          <pc:docMk/>
          <pc:sldMk cId="205513415" sldId="1096"/>
        </pc:sldMkLst>
        <pc:spChg chg="mod">
          <ac:chgData name="Rautaporras Petteri" userId="81ae4bc9-51ec-4b09-af2d-f08f9486593f" providerId="ADAL" clId="{CF1C18F0-EDCC-4465-BD27-39618C358D3A}" dt="2022-08-07T14:38:17.730" v="141"/>
          <ac:spMkLst>
            <pc:docMk/>
            <pc:sldMk cId="205513415" sldId="1096"/>
            <ac:spMk id="2" creationId="{E19F3E40-CC33-44A1-BA0C-2C928B6A22E9}"/>
          </ac:spMkLst>
        </pc:spChg>
        <pc:spChg chg="del">
          <ac:chgData name="Rautaporras Petteri" userId="81ae4bc9-51ec-4b09-af2d-f08f9486593f" providerId="ADAL" clId="{CF1C18F0-EDCC-4465-BD27-39618C358D3A}" dt="2022-08-07T14:35:34.690" v="51"/>
          <ac:spMkLst>
            <pc:docMk/>
            <pc:sldMk cId="205513415" sldId="1096"/>
            <ac:spMk id="6" creationId="{C6FD6F6F-260A-46C8-8D93-3D2E232CE02B}"/>
          </ac:spMkLst>
        </pc:spChg>
        <pc:spChg chg="mod">
          <ac:chgData name="Rautaporras Petteri" userId="81ae4bc9-51ec-4b09-af2d-f08f9486593f" providerId="ADAL" clId="{CF1C18F0-EDCC-4465-BD27-39618C358D3A}" dt="2022-08-07T14:38:02.254" v="140" actId="20577"/>
          <ac:spMkLst>
            <pc:docMk/>
            <pc:sldMk cId="205513415" sldId="1096"/>
            <ac:spMk id="7" creationId="{27C149AF-A176-4E68-8D23-4EA76F18ED84}"/>
          </ac:spMkLst>
        </pc:spChg>
        <pc:graphicFrameChg chg="add mod">
          <ac:chgData name="Rautaporras Petteri" userId="81ae4bc9-51ec-4b09-af2d-f08f9486593f" providerId="ADAL" clId="{CF1C18F0-EDCC-4465-BD27-39618C358D3A}" dt="2022-08-07T14:42:59.212" v="211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657" v="212"/>
        <pc:sldMkLst>
          <pc:docMk/>
          <pc:sldMk cId="2131271434" sldId="1097"/>
        </pc:sldMkLst>
        <pc:spChg chg="mod">
          <ac:chgData name="Rautaporras Petteri" userId="81ae4bc9-51ec-4b09-af2d-f08f9486593f" providerId="ADAL" clId="{CF1C18F0-EDCC-4465-BD27-39618C358D3A}" dt="2022-08-07T14:42:41.345" v="206"/>
          <ac:spMkLst>
            <pc:docMk/>
            <pc:sldMk cId="2131271434" sldId="1097"/>
            <ac:spMk id="2" creationId="{1D6B8F21-0542-48AE-8B29-550EBCCA91E8}"/>
          </ac:spMkLst>
        </pc:spChg>
        <pc:spChg chg="del">
          <ac:chgData name="Rautaporras Petteri" userId="81ae4bc9-51ec-4b09-af2d-f08f9486593f" providerId="ADAL" clId="{CF1C18F0-EDCC-4465-BD27-39618C358D3A}" dt="2022-08-07T14:39:15.700" v="147"/>
          <ac:spMkLst>
            <pc:docMk/>
            <pc:sldMk cId="2131271434" sldId="1097"/>
            <ac:spMk id="6" creationId="{C04F3CEA-18A2-4329-99BD-41E679C666DC}"/>
          </ac:spMkLst>
        </pc:spChg>
        <pc:spChg chg="mod">
          <ac:chgData name="Rautaporras Petteri" userId="81ae4bc9-51ec-4b09-af2d-f08f9486593f" providerId="ADAL" clId="{CF1C18F0-EDCC-4465-BD27-39618C358D3A}" dt="2022-08-07T14:42:26.386" v="205" actId="20577"/>
          <ac:spMkLst>
            <pc:docMk/>
            <pc:sldMk cId="2131271434" sldId="1097"/>
            <ac:spMk id="7" creationId="{496FBA54-8495-412A-BFCB-BA4D2F48D6EB}"/>
          </ac:spMkLst>
        </pc:spChg>
        <pc:graphicFrameChg chg="add mod">
          <ac:chgData name="Rautaporras Petteri" userId="81ae4bc9-51ec-4b09-af2d-f08f9486593f" providerId="ADAL" clId="{CF1C18F0-EDCC-4465-BD27-39618C358D3A}" dt="2022-08-07T14:42:59.657" v="212"/>
          <ac:graphicFrameMkLst>
            <pc:docMk/>
            <pc:sldMk cId="2131271434" sldId="1097"/>
            <ac:graphicFrameMk id="8" creationId="{8E624822-801D-46C2-9301-650238615C02}"/>
          </ac:graphicFrameMkLst>
        </pc:graphicFrameChg>
      </pc:sldChg>
    </pc:docChg>
  </pc:docChgLst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Business situation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  <c:pt idx="74">
                  <c:v>-24.2</c:v>
                </c:pt>
                <c:pt idx="75">
                  <c:v>-44.8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C-4BC8-B6AE-68198173347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Business outlook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  <c:pt idx="74">
                  <c:v>-29.2</c:v>
                </c:pt>
                <c:pt idx="75">
                  <c:v>-34.700000000000003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C-4BC8-B6AE-68198173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73.5</c:v>
                </c:pt>
                <c:pt idx="2">
                  <c:v>75.510000000000005</c:v>
                </c:pt>
                <c:pt idx="3">
                  <c:v>77.510000000000005</c:v>
                </c:pt>
                <c:pt idx="4">
                  <c:v>109.17</c:v>
                </c:pt>
                <c:pt idx="5">
                  <c:v>126.98</c:v>
                </c:pt>
                <c:pt idx="6">
                  <c:v>107.39</c:v>
                </c:pt>
                <c:pt idx="7">
                  <c:v>112.63</c:v>
                </c:pt>
                <c:pt idx="8">
                  <c:v>141.88</c:v>
                </c:pt>
                <c:pt idx="9">
                  <c:v>144.66</c:v>
                </c:pt>
                <c:pt idx="10">
                  <c:v>166.07</c:v>
                </c:pt>
                <c:pt idx="11">
                  <c:v>105.67</c:v>
                </c:pt>
                <c:pt idx="12">
                  <c:v>119.24</c:v>
                </c:pt>
                <c:pt idx="13">
                  <c:v>134.79</c:v>
                </c:pt>
                <c:pt idx="14">
                  <c:v>120.18</c:v>
                </c:pt>
                <c:pt idx="15">
                  <c:v>112.05</c:v>
                </c:pt>
                <c:pt idx="16">
                  <c:v>141.75</c:v>
                </c:pt>
                <c:pt idx="17">
                  <c:v>144.84</c:v>
                </c:pt>
                <c:pt idx="18">
                  <c:v>139.79</c:v>
                </c:pt>
                <c:pt idx="19">
                  <c:v>106.39</c:v>
                </c:pt>
                <c:pt idx="20">
                  <c:v>171.68</c:v>
                </c:pt>
                <c:pt idx="21">
                  <c:v>147.19999999999999</c:v>
                </c:pt>
                <c:pt idx="22">
                  <c:v>165.97</c:v>
                </c:pt>
                <c:pt idx="23">
                  <c:v>118.72</c:v>
                </c:pt>
                <c:pt idx="24">
                  <c:v>148.15</c:v>
                </c:pt>
                <c:pt idx="25">
                  <c:v>163.80000000000001</c:v>
                </c:pt>
                <c:pt idx="26">
                  <c:v>158.72</c:v>
                </c:pt>
                <c:pt idx="27">
                  <c:v>174.64</c:v>
                </c:pt>
                <c:pt idx="28">
                  <c:v>166.61</c:v>
                </c:pt>
                <c:pt idx="29">
                  <c:v>179.59</c:v>
                </c:pt>
                <c:pt idx="30">
                  <c:v>169.97</c:v>
                </c:pt>
                <c:pt idx="31">
                  <c:v>141.69999999999999</c:v>
                </c:pt>
                <c:pt idx="32">
                  <c:v>198.84</c:v>
                </c:pt>
                <c:pt idx="33">
                  <c:v>278.7</c:v>
                </c:pt>
                <c:pt idx="34">
                  <c:v>242.84</c:v>
                </c:pt>
                <c:pt idx="35">
                  <c:v>207.56</c:v>
                </c:pt>
                <c:pt idx="36">
                  <c:v>270.48</c:v>
                </c:pt>
                <c:pt idx="37">
                  <c:v>267.62</c:v>
                </c:pt>
                <c:pt idx="38">
                  <c:v>243.37</c:v>
                </c:pt>
                <c:pt idx="39">
                  <c:v>225.44</c:v>
                </c:pt>
                <c:pt idx="40">
                  <c:v>290.17</c:v>
                </c:pt>
                <c:pt idx="41">
                  <c:v>320.33</c:v>
                </c:pt>
                <c:pt idx="42">
                  <c:v>280.49</c:v>
                </c:pt>
                <c:pt idx="43">
                  <c:v>223.48</c:v>
                </c:pt>
                <c:pt idx="44">
                  <c:v>286.27</c:v>
                </c:pt>
                <c:pt idx="45">
                  <c:v>317.63</c:v>
                </c:pt>
                <c:pt idx="46">
                  <c:v>315.20999999999998</c:v>
                </c:pt>
                <c:pt idx="47">
                  <c:v>299.26</c:v>
                </c:pt>
                <c:pt idx="48">
                  <c:v>339.08</c:v>
                </c:pt>
                <c:pt idx="49">
                  <c:v>413.65</c:v>
                </c:pt>
                <c:pt idx="50">
                  <c:v>365.76</c:v>
                </c:pt>
                <c:pt idx="51">
                  <c:v>309.24</c:v>
                </c:pt>
                <c:pt idx="52">
                  <c:v>333.15</c:v>
                </c:pt>
                <c:pt idx="53">
                  <c:v>329.58</c:v>
                </c:pt>
                <c:pt idx="54">
                  <c:v>303.67</c:v>
                </c:pt>
                <c:pt idx="55">
                  <c:v>244.91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16.43</c:v>
                </c:pt>
                <c:pt idx="2">
                  <c:v>17.16</c:v>
                </c:pt>
                <c:pt idx="3">
                  <c:v>17.899999999999999</c:v>
                </c:pt>
                <c:pt idx="4">
                  <c:v>11.7</c:v>
                </c:pt>
                <c:pt idx="5">
                  <c:v>21.34</c:v>
                </c:pt>
                <c:pt idx="6">
                  <c:v>18.41</c:v>
                </c:pt>
                <c:pt idx="7">
                  <c:v>12.86</c:v>
                </c:pt>
                <c:pt idx="8">
                  <c:v>17.37</c:v>
                </c:pt>
                <c:pt idx="9">
                  <c:v>21.74</c:v>
                </c:pt>
                <c:pt idx="10">
                  <c:v>41.34</c:v>
                </c:pt>
                <c:pt idx="11">
                  <c:v>17.23</c:v>
                </c:pt>
                <c:pt idx="12">
                  <c:v>15.46</c:v>
                </c:pt>
                <c:pt idx="13">
                  <c:v>20.72</c:v>
                </c:pt>
                <c:pt idx="14">
                  <c:v>20.07</c:v>
                </c:pt>
                <c:pt idx="15">
                  <c:v>15.55</c:v>
                </c:pt>
                <c:pt idx="16">
                  <c:v>20.170000000000002</c:v>
                </c:pt>
                <c:pt idx="17">
                  <c:v>19.55</c:v>
                </c:pt>
                <c:pt idx="18">
                  <c:v>25.28</c:v>
                </c:pt>
                <c:pt idx="19">
                  <c:v>16.920000000000002</c:v>
                </c:pt>
                <c:pt idx="20">
                  <c:v>23.61</c:v>
                </c:pt>
                <c:pt idx="21">
                  <c:v>17.010000000000002</c:v>
                </c:pt>
                <c:pt idx="22">
                  <c:v>23.41</c:v>
                </c:pt>
                <c:pt idx="23">
                  <c:v>12.34</c:v>
                </c:pt>
                <c:pt idx="24">
                  <c:v>18.86</c:v>
                </c:pt>
                <c:pt idx="25">
                  <c:v>22.59</c:v>
                </c:pt>
                <c:pt idx="26">
                  <c:v>16.97</c:v>
                </c:pt>
                <c:pt idx="27">
                  <c:v>54.64</c:v>
                </c:pt>
                <c:pt idx="28">
                  <c:v>20.62</c:v>
                </c:pt>
                <c:pt idx="29">
                  <c:v>22.63</c:v>
                </c:pt>
                <c:pt idx="30">
                  <c:v>11.92</c:v>
                </c:pt>
                <c:pt idx="31">
                  <c:v>10.98</c:v>
                </c:pt>
                <c:pt idx="32">
                  <c:v>12.73</c:v>
                </c:pt>
                <c:pt idx="33">
                  <c:v>23.62</c:v>
                </c:pt>
                <c:pt idx="34">
                  <c:v>13.06</c:v>
                </c:pt>
                <c:pt idx="35">
                  <c:v>22.66</c:v>
                </c:pt>
                <c:pt idx="36">
                  <c:v>24.13</c:v>
                </c:pt>
                <c:pt idx="37">
                  <c:v>23.25</c:v>
                </c:pt>
                <c:pt idx="38">
                  <c:v>19.690000000000001</c:v>
                </c:pt>
                <c:pt idx="39">
                  <c:v>29.08</c:v>
                </c:pt>
                <c:pt idx="40">
                  <c:v>34.11</c:v>
                </c:pt>
                <c:pt idx="41">
                  <c:v>48.7</c:v>
                </c:pt>
                <c:pt idx="42">
                  <c:v>18.37</c:v>
                </c:pt>
                <c:pt idx="43">
                  <c:v>15.19</c:v>
                </c:pt>
                <c:pt idx="44">
                  <c:v>13.9</c:v>
                </c:pt>
                <c:pt idx="45">
                  <c:v>38.83</c:v>
                </c:pt>
                <c:pt idx="46">
                  <c:v>16.920000000000002</c:v>
                </c:pt>
                <c:pt idx="47">
                  <c:v>12.88</c:v>
                </c:pt>
                <c:pt idx="48">
                  <c:v>11.14</c:v>
                </c:pt>
                <c:pt idx="49">
                  <c:v>26.59</c:v>
                </c:pt>
                <c:pt idx="50">
                  <c:v>13.72</c:v>
                </c:pt>
                <c:pt idx="51">
                  <c:v>16.8</c:v>
                </c:pt>
                <c:pt idx="52">
                  <c:v>15.74</c:v>
                </c:pt>
                <c:pt idx="53">
                  <c:v>11.48</c:v>
                </c:pt>
                <c:pt idx="54">
                  <c:v>9.9</c:v>
                </c:pt>
                <c:pt idx="55">
                  <c:v>8.57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57.07</c:v>
                </c:pt>
                <c:pt idx="2">
                  <c:v>58.35</c:v>
                </c:pt>
                <c:pt idx="3">
                  <c:v>59.62</c:v>
                </c:pt>
                <c:pt idx="4">
                  <c:v>97.47</c:v>
                </c:pt>
                <c:pt idx="5">
                  <c:v>105.63</c:v>
                </c:pt>
                <c:pt idx="6">
                  <c:v>88.97</c:v>
                </c:pt>
                <c:pt idx="7">
                  <c:v>99.77</c:v>
                </c:pt>
                <c:pt idx="8">
                  <c:v>124.51</c:v>
                </c:pt>
                <c:pt idx="9">
                  <c:v>122.93</c:v>
                </c:pt>
                <c:pt idx="10">
                  <c:v>124.74</c:v>
                </c:pt>
                <c:pt idx="11">
                  <c:v>88.44</c:v>
                </c:pt>
                <c:pt idx="12">
                  <c:v>103.78</c:v>
                </c:pt>
                <c:pt idx="13">
                  <c:v>114.07</c:v>
                </c:pt>
                <c:pt idx="14">
                  <c:v>100.1</c:v>
                </c:pt>
                <c:pt idx="15">
                  <c:v>96.5</c:v>
                </c:pt>
                <c:pt idx="16">
                  <c:v>121.58</c:v>
                </c:pt>
                <c:pt idx="17">
                  <c:v>125.29</c:v>
                </c:pt>
                <c:pt idx="18">
                  <c:v>114.51</c:v>
                </c:pt>
                <c:pt idx="19">
                  <c:v>89.47</c:v>
                </c:pt>
                <c:pt idx="20">
                  <c:v>148.07</c:v>
                </c:pt>
                <c:pt idx="21">
                  <c:v>130.19</c:v>
                </c:pt>
                <c:pt idx="22">
                  <c:v>142.57</c:v>
                </c:pt>
                <c:pt idx="23">
                  <c:v>106.38</c:v>
                </c:pt>
                <c:pt idx="24">
                  <c:v>129.30000000000001</c:v>
                </c:pt>
                <c:pt idx="25">
                  <c:v>141.22</c:v>
                </c:pt>
                <c:pt idx="26">
                  <c:v>141.76</c:v>
                </c:pt>
                <c:pt idx="27">
                  <c:v>120</c:v>
                </c:pt>
                <c:pt idx="28">
                  <c:v>145.99</c:v>
                </c:pt>
                <c:pt idx="29">
                  <c:v>156.97</c:v>
                </c:pt>
                <c:pt idx="30">
                  <c:v>158.05000000000001</c:v>
                </c:pt>
                <c:pt idx="31">
                  <c:v>130.72</c:v>
                </c:pt>
                <c:pt idx="32">
                  <c:v>186.11</c:v>
                </c:pt>
                <c:pt idx="33">
                  <c:v>255.08</c:v>
                </c:pt>
                <c:pt idx="34">
                  <c:v>229.78</c:v>
                </c:pt>
                <c:pt idx="35">
                  <c:v>184.9</c:v>
                </c:pt>
                <c:pt idx="36">
                  <c:v>246.34</c:v>
                </c:pt>
                <c:pt idx="37">
                  <c:v>244.37</c:v>
                </c:pt>
                <c:pt idx="38">
                  <c:v>223.67</c:v>
                </c:pt>
                <c:pt idx="39">
                  <c:v>196.36</c:v>
                </c:pt>
                <c:pt idx="40">
                  <c:v>256.06</c:v>
                </c:pt>
                <c:pt idx="41">
                  <c:v>271.63</c:v>
                </c:pt>
                <c:pt idx="42">
                  <c:v>262.12</c:v>
                </c:pt>
                <c:pt idx="43">
                  <c:v>208.28</c:v>
                </c:pt>
                <c:pt idx="44">
                  <c:v>272.37</c:v>
                </c:pt>
                <c:pt idx="45">
                  <c:v>278.8</c:v>
                </c:pt>
                <c:pt idx="46">
                  <c:v>298.27999999999997</c:v>
                </c:pt>
                <c:pt idx="47">
                  <c:v>286.38</c:v>
                </c:pt>
                <c:pt idx="48">
                  <c:v>327.94</c:v>
                </c:pt>
                <c:pt idx="49">
                  <c:v>387.06</c:v>
                </c:pt>
                <c:pt idx="50">
                  <c:v>352.04</c:v>
                </c:pt>
                <c:pt idx="51">
                  <c:v>292.44</c:v>
                </c:pt>
                <c:pt idx="52">
                  <c:v>317.41000000000003</c:v>
                </c:pt>
                <c:pt idx="53">
                  <c:v>318.11</c:v>
                </c:pt>
                <c:pt idx="54">
                  <c:v>293.77</c:v>
                </c:pt>
                <c:pt idx="55">
                  <c:v>236.34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4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170.96</c:v>
                </c:pt>
                <c:pt idx="1">
                  <c:v>170.15</c:v>
                </c:pt>
                <c:pt idx="2">
                  <c:v>169.89</c:v>
                </c:pt>
                <c:pt idx="3">
                  <c:v>169.63</c:v>
                </c:pt>
                <c:pt idx="4">
                  <c:v>188.44</c:v>
                </c:pt>
                <c:pt idx="5">
                  <c:v>207.29</c:v>
                </c:pt>
                <c:pt idx="6">
                  <c:v>216.51</c:v>
                </c:pt>
                <c:pt idx="7">
                  <c:v>225.43</c:v>
                </c:pt>
                <c:pt idx="8">
                  <c:v>213.91</c:v>
                </c:pt>
                <c:pt idx="9">
                  <c:v>229.44</c:v>
                </c:pt>
                <c:pt idx="10">
                  <c:v>268.45</c:v>
                </c:pt>
                <c:pt idx="11">
                  <c:v>224.42</c:v>
                </c:pt>
                <c:pt idx="12">
                  <c:v>223.26</c:v>
                </c:pt>
                <c:pt idx="13">
                  <c:v>258.60000000000002</c:v>
                </c:pt>
                <c:pt idx="14">
                  <c:v>281.08999999999997</c:v>
                </c:pt>
                <c:pt idx="15">
                  <c:v>273.06</c:v>
                </c:pt>
                <c:pt idx="16">
                  <c:v>277.94</c:v>
                </c:pt>
                <c:pt idx="17">
                  <c:v>302.85000000000002</c:v>
                </c:pt>
                <c:pt idx="18">
                  <c:v>322.35000000000002</c:v>
                </c:pt>
                <c:pt idx="19">
                  <c:v>310.33</c:v>
                </c:pt>
                <c:pt idx="20">
                  <c:v>335.56</c:v>
                </c:pt>
                <c:pt idx="21">
                  <c:v>347.7</c:v>
                </c:pt>
                <c:pt idx="22">
                  <c:v>381.43</c:v>
                </c:pt>
                <c:pt idx="23">
                  <c:v>391</c:v>
                </c:pt>
                <c:pt idx="24">
                  <c:v>407.82</c:v>
                </c:pt>
                <c:pt idx="25">
                  <c:v>432.25</c:v>
                </c:pt>
                <c:pt idx="26">
                  <c:v>425.29</c:v>
                </c:pt>
                <c:pt idx="27">
                  <c:v>421.2</c:v>
                </c:pt>
                <c:pt idx="28">
                  <c:v>424.83</c:v>
                </c:pt>
                <c:pt idx="29">
                  <c:v>435.15</c:v>
                </c:pt>
                <c:pt idx="30">
                  <c:v>441.68</c:v>
                </c:pt>
                <c:pt idx="31">
                  <c:v>447.42</c:v>
                </c:pt>
                <c:pt idx="32">
                  <c:v>503.97</c:v>
                </c:pt>
                <c:pt idx="33">
                  <c:v>609.5</c:v>
                </c:pt>
                <c:pt idx="34">
                  <c:v>589.09</c:v>
                </c:pt>
                <c:pt idx="35">
                  <c:v>675.62</c:v>
                </c:pt>
                <c:pt idx="36">
                  <c:v>654.07000000000005</c:v>
                </c:pt>
                <c:pt idx="37">
                  <c:v>681.28</c:v>
                </c:pt>
                <c:pt idx="38">
                  <c:v>637.47</c:v>
                </c:pt>
                <c:pt idx="39">
                  <c:v>626.83000000000004</c:v>
                </c:pt>
                <c:pt idx="40">
                  <c:v>654.22</c:v>
                </c:pt>
                <c:pt idx="41">
                  <c:v>680.65</c:v>
                </c:pt>
                <c:pt idx="42">
                  <c:v>710.73</c:v>
                </c:pt>
                <c:pt idx="43">
                  <c:v>702.77</c:v>
                </c:pt>
                <c:pt idx="44">
                  <c:v>691.25</c:v>
                </c:pt>
                <c:pt idx="45">
                  <c:v>724.01</c:v>
                </c:pt>
                <c:pt idx="46">
                  <c:v>788.38</c:v>
                </c:pt>
                <c:pt idx="47">
                  <c:v>828.51</c:v>
                </c:pt>
                <c:pt idx="48">
                  <c:v>884.68</c:v>
                </c:pt>
                <c:pt idx="49">
                  <c:v>909.1</c:v>
                </c:pt>
                <c:pt idx="50">
                  <c:v>915.91</c:v>
                </c:pt>
                <c:pt idx="51">
                  <c:v>937.53</c:v>
                </c:pt>
                <c:pt idx="52">
                  <c:v>925.25</c:v>
                </c:pt>
                <c:pt idx="53">
                  <c:v>913.96</c:v>
                </c:pt>
                <c:pt idx="54">
                  <c:v>904.36</c:v>
                </c:pt>
                <c:pt idx="55">
                  <c:v>884.83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25400">
              <a:noFill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</c:formatCode>
                <c:ptCount val="56"/>
                <c:pt idx="0">
                  <c:v>72.48</c:v>
                </c:pt>
                <c:pt idx="1">
                  <c:v>66.180000000000007</c:v>
                </c:pt>
                <c:pt idx="2">
                  <c:v>72.02</c:v>
                </c:pt>
                <c:pt idx="3">
                  <c:v>77.86</c:v>
                </c:pt>
                <c:pt idx="4">
                  <c:v>68.27</c:v>
                </c:pt>
                <c:pt idx="5">
                  <c:v>71.760000000000005</c:v>
                </c:pt>
                <c:pt idx="6">
                  <c:v>70.33</c:v>
                </c:pt>
                <c:pt idx="7">
                  <c:v>63.61</c:v>
                </c:pt>
                <c:pt idx="8">
                  <c:v>58.21</c:v>
                </c:pt>
                <c:pt idx="9">
                  <c:v>59.94</c:v>
                </c:pt>
                <c:pt idx="10">
                  <c:v>67.86</c:v>
                </c:pt>
                <c:pt idx="11">
                  <c:v>54.8</c:v>
                </c:pt>
                <c:pt idx="12">
                  <c:v>49.9</c:v>
                </c:pt>
                <c:pt idx="13">
                  <c:v>54.27</c:v>
                </c:pt>
                <c:pt idx="14">
                  <c:v>60.71</c:v>
                </c:pt>
                <c:pt idx="15">
                  <c:v>52.43</c:v>
                </c:pt>
                <c:pt idx="16">
                  <c:v>55.52</c:v>
                </c:pt>
                <c:pt idx="17">
                  <c:v>56.13</c:v>
                </c:pt>
                <c:pt idx="18">
                  <c:v>58.62</c:v>
                </c:pt>
                <c:pt idx="19">
                  <c:v>57.12</c:v>
                </c:pt>
                <c:pt idx="20">
                  <c:v>58.72</c:v>
                </c:pt>
                <c:pt idx="21">
                  <c:v>53.34</c:v>
                </c:pt>
                <c:pt idx="22">
                  <c:v>53.06</c:v>
                </c:pt>
                <c:pt idx="23">
                  <c:v>52.09</c:v>
                </c:pt>
                <c:pt idx="24">
                  <c:v>47.39</c:v>
                </c:pt>
                <c:pt idx="25">
                  <c:v>52.14</c:v>
                </c:pt>
                <c:pt idx="26">
                  <c:v>50.44</c:v>
                </c:pt>
                <c:pt idx="27">
                  <c:v>80.040000000000006</c:v>
                </c:pt>
                <c:pt idx="28">
                  <c:v>79.180000000000007</c:v>
                </c:pt>
                <c:pt idx="29">
                  <c:v>88.32</c:v>
                </c:pt>
                <c:pt idx="30" formatCode="General">
                  <c:v>89.42</c:v>
                </c:pt>
                <c:pt idx="31" formatCode="General">
                  <c:v>84.94</c:v>
                </c:pt>
                <c:pt idx="32" formatCode="General">
                  <c:v>77.8</c:v>
                </c:pt>
                <c:pt idx="33" formatCode="General">
                  <c:v>76.930000000000007</c:v>
                </c:pt>
                <c:pt idx="34" formatCode="General">
                  <c:v>68.349999999999994</c:v>
                </c:pt>
                <c:pt idx="35" formatCode="General">
                  <c:v>75.959999999999994</c:v>
                </c:pt>
                <c:pt idx="36" formatCode="General">
                  <c:v>66.650000000000006</c:v>
                </c:pt>
                <c:pt idx="37" formatCode="General">
                  <c:v>60.83</c:v>
                </c:pt>
                <c:pt idx="38" formatCode="General">
                  <c:v>55.18</c:v>
                </c:pt>
                <c:pt idx="39" formatCode="General">
                  <c:v>59.47</c:v>
                </c:pt>
                <c:pt idx="40" formatCode="General">
                  <c:v>60.32</c:v>
                </c:pt>
                <c:pt idx="41" formatCode="General">
                  <c:v>79.400000000000006</c:v>
                </c:pt>
                <c:pt idx="42" formatCode="General">
                  <c:v>62.94</c:v>
                </c:pt>
                <c:pt idx="43" formatCode="General">
                  <c:v>58.27</c:v>
                </c:pt>
                <c:pt idx="44" formatCode="General">
                  <c:v>54.11</c:v>
                </c:pt>
                <c:pt idx="45" formatCode="General">
                  <c:v>61.66</c:v>
                </c:pt>
                <c:pt idx="46" formatCode="General">
                  <c:v>54.67</c:v>
                </c:pt>
                <c:pt idx="47" formatCode="General">
                  <c:v>51.59</c:v>
                </c:pt>
                <c:pt idx="48" formatCode="General">
                  <c:v>49.6</c:v>
                </c:pt>
                <c:pt idx="49" formatCode="General">
                  <c:v>64.78</c:v>
                </c:pt>
                <c:pt idx="50" formatCode="General">
                  <c:v>63.43</c:v>
                </c:pt>
                <c:pt idx="51" formatCode="General">
                  <c:v>66.930000000000007</c:v>
                </c:pt>
                <c:pt idx="52" formatCode="General">
                  <c:v>63.83</c:v>
                </c:pt>
                <c:pt idx="53" formatCode="General">
                  <c:v>63.74</c:v>
                </c:pt>
                <c:pt idx="54" formatCode="General">
                  <c:v>47.06</c:v>
                </c:pt>
                <c:pt idx="55" formatCode="General">
                  <c:v>44.41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11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263.38</c:v>
                </c:pt>
                <c:pt idx="2">
                  <c:v>193.89</c:v>
                </c:pt>
                <c:pt idx="3">
                  <c:v>202.08</c:v>
                </c:pt>
                <c:pt idx="4">
                  <c:v>332.07</c:v>
                </c:pt>
                <c:pt idx="5">
                  <c:v>418.75</c:v>
                </c:pt>
                <c:pt idx="6">
                  <c:v>232.69</c:v>
                </c:pt>
                <c:pt idx="7">
                  <c:v>209.45</c:v>
                </c:pt>
                <c:pt idx="8">
                  <c:v>307.13</c:v>
                </c:pt>
                <c:pt idx="9">
                  <c:v>374.13</c:v>
                </c:pt>
                <c:pt idx="10">
                  <c:v>344.36</c:v>
                </c:pt>
                <c:pt idx="11">
                  <c:v>235.56</c:v>
                </c:pt>
                <c:pt idx="12">
                  <c:v>299.08999999999997</c:v>
                </c:pt>
                <c:pt idx="13">
                  <c:v>460.55</c:v>
                </c:pt>
                <c:pt idx="14">
                  <c:v>388.89</c:v>
                </c:pt>
                <c:pt idx="15">
                  <c:v>314.8</c:v>
                </c:pt>
                <c:pt idx="16">
                  <c:v>402.35</c:v>
                </c:pt>
                <c:pt idx="17">
                  <c:v>435.9</c:v>
                </c:pt>
                <c:pt idx="18">
                  <c:v>330.36</c:v>
                </c:pt>
                <c:pt idx="19">
                  <c:v>376.29</c:v>
                </c:pt>
                <c:pt idx="20">
                  <c:v>398.85</c:v>
                </c:pt>
                <c:pt idx="21">
                  <c:v>367.04</c:v>
                </c:pt>
                <c:pt idx="22">
                  <c:v>378.29</c:v>
                </c:pt>
                <c:pt idx="23">
                  <c:v>376.18</c:v>
                </c:pt>
                <c:pt idx="24">
                  <c:v>442.72</c:v>
                </c:pt>
                <c:pt idx="25">
                  <c:v>305</c:v>
                </c:pt>
                <c:pt idx="26">
                  <c:v>299.91000000000003</c:v>
                </c:pt>
                <c:pt idx="27">
                  <c:v>290.04000000000002</c:v>
                </c:pt>
                <c:pt idx="28">
                  <c:v>440</c:v>
                </c:pt>
                <c:pt idx="29">
                  <c:v>346.09</c:v>
                </c:pt>
                <c:pt idx="30">
                  <c:v>299.69</c:v>
                </c:pt>
                <c:pt idx="31">
                  <c:v>260.33999999999997</c:v>
                </c:pt>
                <c:pt idx="32">
                  <c:v>368.74</c:v>
                </c:pt>
                <c:pt idx="33">
                  <c:v>611.23</c:v>
                </c:pt>
                <c:pt idx="34">
                  <c:v>452.2</c:v>
                </c:pt>
                <c:pt idx="35">
                  <c:v>358.25</c:v>
                </c:pt>
                <c:pt idx="36">
                  <c:v>470.14</c:v>
                </c:pt>
                <c:pt idx="37">
                  <c:v>540.69000000000005</c:v>
                </c:pt>
                <c:pt idx="38">
                  <c:v>562.08000000000004</c:v>
                </c:pt>
                <c:pt idx="39">
                  <c:v>347.94</c:v>
                </c:pt>
                <c:pt idx="40">
                  <c:v>459.49</c:v>
                </c:pt>
                <c:pt idx="41">
                  <c:v>514.78</c:v>
                </c:pt>
                <c:pt idx="42">
                  <c:v>405.7</c:v>
                </c:pt>
                <c:pt idx="43">
                  <c:v>364.52</c:v>
                </c:pt>
                <c:pt idx="44">
                  <c:v>516.54</c:v>
                </c:pt>
                <c:pt idx="45">
                  <c:v>512.13</c:v>
                </c:pt>
                <c:pt idx="46">
                  <c:v>380.6</c:v>
                </c:pt>
                <c:pt idx="47">
                  <c:v>331.89</c:v>
                </c:pt>
                <c:pt idx="48">
                  <c:v>758.43</c:v>
                </c:pt>
                <c:pt idx="49">
                  <c:v>476.15</c:v>
                </c:pt>
                <c:pt idx="50">
                  <c:v>437.78</c:v>
                </c:pt>
                <c:pt idx="51">
                  <c:v>376.91</c:v>
                </c:pt>
                <c:pt idx="52">
                  <c:v>496.05</c:v>
                </c:pt>
                <c:pt idx="53">
                  <c:v>539.88</c:v>
                </c:pt>
                <c:pt idx="54">
                  <c:v>469.17</c:v>
                </c:pt>
                <c:pt idx="55">
                  <c:v>368.47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1297.92</c:v>
                </c:pt>
                <c:pt idx="1">
                  <c:v>1294.2</c:v>
                </c:pt>
                <c:pt idx="2">
                  <c:v>1163.56</c:v>
                </c:pt>
                <c:pt idx="3">
                  <c:v>1150.25</c:v>
                </c:pt>
                <c:pt idx="4">
                  <c:v>1221.72</c:v>
                </c:pt>
                <c:pt idx="5">
                  <c:v>1484.46</c:v>
                </c:pt>
                <c:pt idx="6">
                  <c:v>1434.76</c:v>
                </c:pt>
                <c:pt idx="7">
                  <c:v>1394.2</c:v>
                </c:pt>
                <c:pt idx="8">
                  <c:v>1427.8</c:v>
                </c:pt>
                <c:pt idx="9">
                  <c:v>1574.44</c:v>
                </c:pt>
                <c:pt idx="10">
                  <c:v>1699.35</c:v>
                </c:pt>
                <c:pt idx="11">
                  <c:v>1641.56</c:v>
                </c:pt>
                <c:pt idx="12">
                  <c:v>1562.91</c:v>
                </c:pt>
                <c:pt idx="13">
                  <c:v>1582.97</c:v>
                </c:pt>
                <c:pt idx="14">
                  <c:v>1629.52</c:v>
                </c:pt>
                <c:pt idx="15">
                  <c:v>1599.01</c:v>
                </c:pt>
                <c:pt idx="16">
                  <c:v>1559.6</c:v>
                </c:pt>
                <c:pt idx="17">
                  <c:v>1668.56</c:v>
                </c:pt>
                <c:pt idx="18">
                  <c:v>1643.93</c:v>
                </c:pt>
                <c:pt idx="19">
                  <c:v>1728.67</c:v>
                </c:pt>
                <c:pt idx="20">
                  <c:v>1774.53</c:v>
                </c:pt>
                <c:pt idx="21">
                  <c:v>1776.9</c:v>
                </c:pt>
                <c:pt idx="22">
                  <c:v>1710.45</c:v>
                </c:pt>
                <c:pt idx="23">
                  <c:v>1844.49</c:v>
                </c:pt>
                <c:pt idx="24">
                  <c:v>1937.37</c:v>
                </c:pt>
                <c:pt idx="25">
                  <c:v>1818.97</c:v>
                </c:pt>
                <c:pt idx="26">
                  <c:v>1737.87</c:v>
                </c:pt>
                <c:pt idx="27">
                  <c:v>1736.05</c:v>
                </c:pt>
                <c:pt idx="28">
                  <c:v>1818.96</c:v>
                </c:pt>
                <c:pt idx="29">
                  <c:v>1806.42</c:v>
                </c:pt>
                <c:pt idx="30">
                  <c:v>1715.73</c:v>
                </c:pt>
                <c:pt idx="31">
                  <c:v>1648.09</c:v>
                </c:pt>
                <c:pt idx="32">
                  <c:v>1607.33</c:v>
                </c:pt>
                <c:pt idx="33">
                  <c:v>1880.68</c:v>
                </c:pt>
                <c:pt idx="34">
                  <c:v>1752.09</c:v>
                </c:pt>
                <c:pt idx="35">
                  <c:v>1655.8</c:v>
                </c:pt>
                <c:pt idx="36">
                  <c:v>1731.51</c:v>
                </c:pt>
                <c:pt idx="37">
                  <c:v>1820.59</c:v>
                </c:pt>
                <c:pt idx="38">
                  <c:v>1882.2</c:v>
                </c:pt>
                <c:pt idx="39">
                  <c:v>1725.9</c:v>
                </c:pt>
                <c:pt idx="40">
                  <c:v>1727.27</c:v>
                </c:pt>
                <c:pt idx="41">
                  <c:v>1754.7</c:v>
                </c:pt>
                <c:pt idx="42">
                  <c:v>1714.75</c:v>
                </c:pt>
                <c:pt idx="43">
                  <c:v>1760.07</c:v>
                </c:pt>
                <c:pt idx="44">
                  <c:v>1827.62</c:v>
                </c:pt>
                <c:pt idx="45">
                  <c:v>1854.42</c:v>
                </c:pt>
                <c:pt idx="46">
                  <c:v>1799.24</c:v>
                </c:pt>
                <c:pt idx="47">
                  <c:v>1775.55</c:v>
                </c:pt>
                <c:pt idx="48">
                  <c:v>2222.86</c:v>
                </c:pt>
                <c:pt idx="49">
                  <c:v>2260.7600000000002</c:v>
                </c:pt>
                <c:pt idx="50">
                  <c:v>2182.77</c:v>
                </c:pt>
                <c:pt idx="51">
                  <c:v>2177.84</c:v>
                </c:pt>
                <c:pt idx="52">
                  <c:v>2228.88</c:v>
                </c:pt>
                <c:pt idx="53">
                  <c:v>2156.5100000000002</c:v>
                </c:pt>
                <c:pt idx="54">
                  <c:v>2175.8000000000002</c:v>
                </c:pt>
                <c:pt idx="55">
                  <c:v>2113.63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1274881502468277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Taul1!$A$2:$A$67</c:f>
              <c:strCache>
                <c:ptCount val="6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</c:strCache>
            </c:strRef>
          </c:cat>
          <c:val>
            <c:numRef>
              <c:f>Taul1!$B$2:$B$67</c:f>
              <c:numCache>
                <c:formatCode>General</c:formatCode>
                <c:ptCount val="66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Taul1!$B$4:$B$38</c:f>
              <c:numCache>
                <c:formatCode>General</c:formatCode>
                <c:ptCount val="35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Taul1!$C$4:$C$38</c:f>
              <c:numCache>
                <c:formatCode>#,##0</c:formatCode>
                <c:ptCount val="35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1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6761.4</c:v>
                </c:pt>
                <c:pt idx="2">
                  <c:v>7002.03</c:v>
                </c:pt>
                <c:pt idx="3">
                  <c:v>6868.9</c:v>
                </c:pt>
                <c:pt idx="4">
                  <c:v>8977.2000000000007</c:v>
                </c:pt>
                <c:pt idx="5">
                  <c:v>8228.67</c:v>
                </c:pt>
                <c:pt idx="6">
                  <c:v>8555.1</c:v>
                </c:pt>
                <c:pt idx="7">
                  <c:v>7518.57</c:v>
                </c:pt>
                <c:pt idx="8">
                  <c:v>9261.17</c:v>
                </c:pt>
                <c:pt idx="9">
                  <c:v>8049.76</c:v>
                </c:pt>
                <c:pt idx="10">
                  <c:v>8379.9</c:v>
                </c:pt>
                <c:pt idx="11">
                  <c:v>7432.79</c:v>
                </c:pt>
                <c:pt idx="12">
                  <c:v>8692.89</c:v>
                </c:pt>
                <c:pt idx="13">
                  <c:v>6863.62</c:v>
                </c:pt>
                <c:pt idx="14">
                  <c:v>7317.28</c:v>
                </c:pt>
                <c:pt idx="15">
                  <c:v>6647.16</c:v>
                </c:pt>
                <c:pt idx="16">
                  <c:v>7423.65</c:v>
                </c:pt>
                <c:pt idx="17">
                  <c:v>7418.32</c:v>
                </c:pt>
                <c:pt idx="18">
                  <c:v>7673.25</c:v>
                </c:pt>
                <c:pt idx="19">
                  <c:v>9007.8700000000008</c:v>
                </c:pt>
                <c:pt idx="20">
                  <c:v>7809.23</c:v>
                </c:pt>
                <c:pt idx="21">
                  <c:v>6747.48</c:v>
                </c:pt>
                <c:pt idx="22">
                  <c:v>8714.2900000000009</c:v>
                </c:pt>
                <c:pt idx="23">
                  <c:v>7071.21</c:v>
                </c:pt>
                <c:pt idx="24">
                  <c:v>7985.41</c:v>
                </c:pt>
                <c:pt idx="25">
                  <c:v>6827.02</c:v>
                </c:pt>
                <c:pt idx="26">
                  <c:v>6503.27</c:v>
                </c:pt>
                <c:pt idx="27">
                  <c:v>6482.69</c:v>
                </c:pt>
                <c:pt idx="28">
                  <c:v>7998.92</c:v>
                </c:pt>
                <c:pt idx="29">
                  <c:v>7640.52</c:v>
                </c:pt>
                <c:pt idx="30">
                  <c:v>9634.67</c:v>
                </c:pt>
                <c:pt idx="31">
                  <c:v>7291</c:v>
                </c:pt>
                <c:pt idx="32">
                  <c:v>11251.57</c:v>
                </c:pt>
                <c:pt idx="33">
                  <c:v>9094.08</c:v>
                </c:pt>
                <c:pt idx="34">
                  <c:v>8850.31</c:v>
                </c:pt>
                <c:pt idx="35">
                  <c:v>8908.93</c:v>
                </c:pt>
                <c:pt idx="36">
                  <c:v>10140.93</c:v>
                </c:pt>
                <c:pt idx="37">
                  <c:v>10133.98</c:v>
                </c:pt>
                <c:pt idx="38">
                  <c:v>9693.0300000000007</c:v>
                </c:pt>
                <c:pt idx="39">
                  <c:v>10035.200000000001</c:v>
                </c:pt>
                <c:pt idx="40">
                  <c:v>11476.2</c:v>
                </c:pt>
                <c:pt idx="41">
                  <c:v>9010.2099999999991</c:v>
                </c:pt>
                <c:pt idx="42">
                  <c:v>8323.58</c:v>
                </c:pt>
                <c:pt idx="43">
                  <c:v>8812.34</c:v>
                </c:pt>
                <c:pt idx="44">
                  <c:v>13244.41</c:v>
                </c:pt>
                <c:pt idx="45">
                  <c:v>9459.49</c:v>
                </c:pt>
                <c:pt idx="46">
                  <c:v>10122.27</c:v>
                </c:pt>
                <c:pt idx="47">
                  <c:v>9935.64</c:v>
                </c:pt>
                <c:pt idx="48">
                  <c:v>13822.75</c:v>
                </c:pt>
                <c:pt idx="49">
                  <c:v>10338.200000000001</c:v>
                </c:pt>
                <c:pt idx="50">
                  <c:v>11174.14</c:v>
                </c:pt>
                <c:pt idx="51">
                  <c:v>11556.87</c:v>
                </c:pt>
                <c:pt idx="52">
                  <c:v>13275.78</c:v>
                </c:pt>
                <c:pt idx="53">
                  <c:v>11579.28</c:v>
                </c:pt>
                <c:pt idx="54">
                  <c:v>10581.69</c:v>
                </c:pt>
                <c:pt idx="55">
                  <c:v>8070.96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5108.68</c:v>
                </c:pt>
                <c:pt idx="2">
                  <c:v>5501.89</c:v>
                </c:pt>
                <c:pt idx="3">
                  <c:v>5404.96</c:v>
                </c:pt>
                <c:pt idx="4">
                  <c:v>6749.77</c:v>
                </c:pt>
                <c:pt idx="5">
                  <c:v>5843.2</c:v>
                </c:pt>
                <c:pt idx="6">
                  <c:v>6603.7</c:v>
                </c:pt>
                <c:pt idx="7">
                  <c:v>5703.21</c:v>
                </c:pt>
                <c:pt idx="8">
                  <c:v>7073.24</c:v>
                </c:pt>
                <c:pt idx="9">
                  <c:v>6046.07</c:v>
                </c:pt>
                <c:pt idx="10">
                  <c:v>6481.12</c:v>
                </c:pt>
                <c:pt idx="11">
                  <c:v>5955.77</c:v>
                </c:pt>
                <c:pt idx="12">
                  <c:v>6971.44</c:v>
                </c:pt>
                <c:pt idx="13">
                  <c:v>5137.6899999999996</c:v>
                </c:pt>
                <c:pt idx="14">
                  <c:v>5482.49</c:v>
                </c:pt>
                <c:pt idx="15">
                  <c:v>5185.68</c:v>
                </c:pt>
                <c:pt idx="16">
                  <c:v>5795.99</c:v>
                </c:pt>
                <c:pt idx="17">
                  <c:v>5399.58</c:v>
                </c:pt>
                <c:pt idx="18">
                  <c:v>5590.22</c:v>
                </c:pt>
                <c:pt idx="19">
                  <c:v>6542.89</c:v>
                </c:pt>
                <c:pt idx="20">
                  <c:v>5858.48</c:v>
                </c:pt>
                <c:pt idx="21">
                  <c:v>4779.71</c:v>
                </c:pt>
                <c:pt idx="22">
                  <c:v>6366.25</c:v>
                </c:pt>
                <c:pt idx="23">
                  <c:v>5442.7</c:v>
                </c:pt>
                <c:pt idx="24">
                  <c:v>5707.04</c:v>
                </c:pt>
                <c:pt idx="25">
                  <c:v>4755.87</c:v>
                </c:pt>
                <c:pt idx="26">
                  <c:v>4564.6499999999996</c:v>
                </c:pt>
                <c:pt idx="27">
                  <c:v>4642.9799999999996</c:v>
                </c:pt>
                <c:pt idx="28">
                  <c:v>5593.84</c:v>
                </c:pt>
                <c:pt idx="29">
                  <c:v>5626.73</c:v>
                </c:pt>
                <c:pt idx="30">
                  <c:v>7477.94</c:v>
                </c:pt>
                <c:pt idx="31">
                  <c:v>5198.83</c:v>
                </c:pt>
                <c:pt idx="32">
                  <c:v>8277.59</c:v>
                </c:pt>
                <c:pt idx="33">
                  <c:v>5999.06</c:v>
                </c:pt>
                <c:pt idx="34">
                  <c:v>6356.79</c:v>
                </c:pt>
                <c:pt idx="35">
                  <c:v>6633.45</c:v>
                </c:pt>
                <c:pt idx="36">
                  <c:v>7315.72</c:v>
                </c:pt>
                <c:pt idx="37">
                  <c:v>7203.28</c:v>
                </c:pt>
                <c:pt idx="38">
                  <c:v>6707.27</c:v>
                </c:pt>
                <c:pt idx="39">
                  <c:v>7217.78</c:v>
                </c:pt>
                <c:pt idx="40">
                  <c:v>8799.15</c:v>
                </c:pt>
                <c:pt idx="41">
                  <c:v>6355.42</c:v>
                </c:pt>
                <c:pt idx="42">
                  <c:v>5810.24</c:v>
                </c:pt>
                <c:pt idx="43">
                  <c:v>6486.37</c:v>
                </c:pt>
                <c:pt idx="44">
                  <c:v>9703.59</c:v>
                </c:pt>
                <c:pt idx="45">
                  <c:v>6776.58</c:v>
                </c:pt>
                <c:pt idx="46">
                  <c:v>7813.58</c:v>
                </c:pt>
                <c:pt idx="47">
                  <c:v>7917.62</c:v>
                </c:pt>
                <c:pt idx="48">
                  <c:v>10935.2</c:v>
                </c:pt>
                <c:pt idx="49">
                  <c:v>7907.41</c:v>
                </c:pt>
                <c:pt idx="50">
                  <c:v>8247.2800000000007</c:v>
                </c:pt>
                <c:pt idx="51">
                  <c:v>9437.4699999999993</c:v>
                </c:pt>
                <c:pt idx="52">
                  <c:v>10615.4</c:v>
                </c:pt>
                <c:pt idx="53">
                  <c:v>8982.23</c:v>
                </c:pt>
                <c:pt idx="54">
                  <c:v>8106.24</c:v>
                </c:pt>
                <c:pt idx="55">
                  <c:v>6260.55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1652.72</c:v>
                </c:pt>
                <c:pt idx="2">
                  <c:v>1500.14</c:v>
                </c:pt>
                <c:pt idx="3">
                  <c:v>1463.95</c:v>
                </c:pt>
                <c:pt idx="4">
                  <c:v>2227.4299999999998</c:v>
                </c:pt>
                <c:pt idx="5">
                  <c:v>2385.48</c:v>
                </c:pt>
                <c:pt idx="6">
                  <c:v>1951.4</c:v>
                </c:pt>
                <c:pt idx="7">
                  <c:v>1815.36</c:v>
                </c:pt>
                <c:pt idx="8">
                  <c:v>2187.9299999999998</c:v>
                </c:pt>
                <c:pt idx="9">
                  <c:v>2003.69</c:v>
                </c:pt>
                <c:pt idx="10">
                  <c:v>1898.78</c:v>
                </c:pt>
                <c:pt idx="11">
                  <c:v>1477.02</c:v>
                </c:pt>
                <c:pt idx="12">
                  <c:v>1721.45</c:v>
                </c:pt>
                <c:pt idx="13">
                  <c:v>1725.93</c:v>
                </c:pt>
                <c:pt idx="14">
                  <c:v>1834.79</c:v>
                </c:pt>
                <c:pt idx="15">
                  <c:v>1461.48</c:v>
                </c:pt>
                <c:pt idx="16">
                  <c:v>1627.66</c:v>
                </c:pt>
                <c:pt idx="17">
                  <c:v>2018.75</c:v>
                </c:pt>
                <c:pt idx="18">
                  <c:v>2083.0300000000002</c:v>
                </c:pt>
                <c:pt idx="19">
                  <c:v>2464.98</c:v>
                </c:pt>
                <c:pt idx="20">
                  <c:v>1950.74</c:v>
                </c:pt>
                <c:pt idx="21">
                  <c:v>1967.77</c:v>
                </c:pt>
                <c:pt idx="22">
                  <c:v>2348.0300000000002</c:v>
                </c:pt>
                <c:pt idx="23">
                  <c:v>1628.51</c:v>
                </c:pt>
                <c:pt idx="24">
                  <c:v>2278.37</c:v>
                </c:pt>
                <c:pt idx="25">
                  <c:v>2071.14</c:v>
                </c:pt>
                <c:pt idx="26">
                  <c:v>1938.62</c:v>
                </c:pt>
                <c:pt idx="27">
                  <c:v>1839.71</c:v>
                </c:pt>
                <c:pt idx="28">
                  <c:v>2405.08</c:v>
                </c:pt>
                <c:pt idx="29">
                  <c:v>2013.8</c:v>
                </c:pt>
                <c:pt idx="30">
                  <c:v>2156.7199999999998</c:v>
                </c:pt>
                <c:pt idx="31">
                  <c:v>2092.17</c:v>
                </c:pt>
                <c:pt idx="32">
                  <c:v>2973.98</c:v>
                </c:pt>
                <c:pt idx="33">
                  <c:v>3095.03</c:v>
                </c:pt>
                <c:pt idx="34">
                  <c:v>2493.52</c:v>
                </c:pt>
                <c:pt idx="35">
                  <c:v>2275.48</c:v>
                </c:pt>
                <c:pt idx="36">
                  <c:v>2825.2</c:v>
                </c:pt>
                <c:pt idx="37">
                  <c:v>2930.7</c:v>
                </c:pt>
                <c:pt idx="38">
                  <c:v>2985.76</c:v>
                </c:pt>
                <c:pt idx="39">
                  <c:v>2817.42</c:v>
                </c:pt>
                <c:pt idx="40">
                  <c:v>2677.05</c:v>
                </c:pt>
                <c:pt idx="41">
                  <c:v>2654.8</c:v>
                </c:pt>
                <c:pt idx="42">
                  <c:v>2513.35</c:v>
                </c:pt>
                <c:pt idx="43">
                  <c:v>2325.98</c:v>
                </c:pt>
                <c:pt idx="44">
                  <c:v>3540.82</c:v>
                </c:pt>
                <c:pt idx="45">
                  <c:v>2682.91</c:v>
                </c:pt>
                <c:pt idx="46">
                  <c:v>2308.69</c:v>
                </c:pt>
                <c:pt idx="47">
                  <c:v>2018.01</c:v>
                </c:pt>
                <c:pt idx="48">
                  <c:v>2887.56</c:v>
                </c:pt>
                <c:pt idx="49">
                  <c:v>2430.79</c:v>
                </c:pt>
                <c:pt idx="50">
                  <c:v>2926.86</c:v>
                </c:pt>
                <c:pt idx="51">
                  <c:v>2119.4</c:v>
                </c:pt>
                <c:pt idx="52">
                  <c:v>2660.38</c:v>
                </c:pt>
                <c:pt idx="53">
                  <c:v>2597.06</c:v>
                </c:pt>
                <c:pt idx="54">
                  <c:v>2475.46</c:v>
                </c:pt>
                <c:pt idx="55">
                  <c:v>1810.41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3225.72</c:v>
                </c:pt>
                <c:pt idx="1">
                  <c:v>3321.03</c:v>
                </c:pt>
                <c:pt idx="2">
                  <c:v>3088.81</c:v>
                </c:pt>
                <c:pt idx="3">
                  <c:v>3059.92</c:v>
                </c:pt>
                <c:pt idx="4">
                  <c:v>3453.68</c:v>
                </c:pt>
                <c:pt idx="5">
                  <c:v>4126</c:v>
                </c:pt>
                <c:pt idx="6">
                  <c:v>4201.7</c:v>
                </c:pt>
                <c:pt idx="7">
                  <c:v>4221.42</c:v>
                </c:pt>
                <c:pt idx="8">
                  <c:v>4180.76</c:v>
                </c:pt>
                <c:pt idx="9">
                  <c:v>4147.92</c:v>
                </c:pt>
                <c:pt idx="10">
                  <c:v>4576.2299999999996</c:v>
                </c:pt>
                <c:pt idx="11">
                  <c:v>3979.91</c:v>
                </c:pt>
                <c:pt idx="12">
                  <c:v>3975.74</c:v>
                </c:pt>
                <c:pt idx="13">
                  <c:v>3802.22</c:v>
                </c:pt>
                <c:pt idx="14">
                  <c:v>3889.07</c:v>
                </c:pt>
                <c:pt idx="15">
                  <c:v>3803.65</c:v>
                </c:pt>
                <c:pt idx="16">
                  <c:v>3572.31</c:v>
                </c:pt>
                <c:pt idx="17">
                  <c:v>3985.83</c:v>
                </c:pt>
                <c:pt idx="18">
                  <c:v>4098.33</c:v>
                </c:pt>
                <c:pt idx="19">
                  <c:v>4660.3900000000003</c:v>
                </c:pt>
                <c:pt idx="20">
                  <c:v>4782.96</c:v>
                </c:pt>
                <c:pt idx="21">
                  <c:v>5068.95</c:v>
                </c:pt>
                <c:pt idx="22">
                  <c:v>5062.7700000000004</c:v>
                </c:pt>
                <c:pt idx="23">
                  <c:v>4926.6099999999997</c:v>
                </c:pt>
                <c:pt idx="24">
                  <c:v>5303.74</c:v>
                </c:pt>
                <c:pt idx="25">
                  <c:v>5244.98</c:v>
                </c:pt>
                <c:pt idx="26">
                  <c:v>5060.04</c:v>
                </c:pt>
                <c:pt idx="27">
                  <c:v>4890.6899999999996</c:v>
                </c:pt>
                <c:pt idx="28">
                  <c:v>4947.16</c:v>
                </c:pt>
                <c:pt idx="29">
                  <c:v>4945.74</c:v>
                </c:pt>
                <c:pt idx="30">
                  <c:v>5041.6000000000004</c:v>
                </c:pt>
                <c:pt idx="31">
                  <c:v>4856.8500000000004</c:v>
                </c:pt>
                <c:pt idx="32">
                  <c:v>5137.6400000000003</c:v>
                </c:pt>
                <c:pt idx="33">
                  <c:v>5756.91</c:v>
                </c:pt>
                <c:pt idx="34">
                  <c:v>5457.44</c:v>
                </c:pt>
                <c:pt idx="35">
                  <c:v>5447.32</c:v>
                </c:pt>
                <c:pt idx="36">
                  <c:v>5619.16</c:v>
                </c:pt>
                <c:pt idx="37">
                  <c:v>5887.29</c:v>
                </c:pt>
                <c:pt idx="38">
                  <c:v>6000.92</c:v>
                </c:pt>
                <c:pt idx="39">
                  <c:v>6261.26</c:v>
                </c:pt>
                <c:pt idx="40">
                  <c:v>6230.65</c:v>
                </c:pt>
                <c:pt idx="41">
                  <c:v>6285.77</c:v>
                </c:pt>
                <c:pt idx="42">
                  <c:v>6194.93</c:v>
                </c:pt>
                <c:pt idx="43">
                  <c:v>6086.47</c:v>
                </c:pt>
                <c:pt idx="44">
                  <c:v>6821.01</c:v>
                </c:pt>
                <c:pt idx="45">
                  <c:v>7626.37</c:v>
                </c:pt>
                <c:pt idx="46">
                  <c:v>7773.52</c:v>
                </c:pt>
                <c:pt idx="47">
                  <c:v>7706.87</c:v>
                </c:pt>
                <c:pt idx="48">
                  <c:v>8102.56</c:v>
                </c:pt>
                <c:pt idx="49">
                  <c:v>8114.79</c:v>
                </c:pt>
                <c:pt idx="50">
                  <c:v>8499.51</c:v>
                </c:pt>
                <c:pt idx="51">
                  <c:v>8387.74</c:v>
                </c:pt>
                <c:pt idx="52">
                  <c:v>8425</c:v>
                </c:pt>
                <c:pt idx="53">
                  <c:v>8264.9699999999993</c:v>
                </c:pt>
                <c:pt idx="54">
                  <c:v>8311.65</c:v>
                </c:pt>
                <c:pt idx="55">
                  <c:v>7923.29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12650.53</c:v>
                </c:pt>
                <c:pt idx="1">
                  <c:v>11803.29</c:v>
                </c:pt>
                <c:pt idx="2">
                  <c:v>11863.87</c:v>
                </c:pt>
                <c:pt idx="3">
                  <c:v>11733.18</c:v>
                </c:pt>
                <c:pt idx="4">
                  <c:v>11766.72</c:v>
                </c:pt>
                <c:pt idx="5">
                  <c:v>10622.4</c:v>
                </c:pt>
                <c:pt idx="6">
                  <c:v>11249.9</c:v>
                </c:pt>
                <c:pt idx="7">
                  <c:v>11668.05</c:v>
                </c:pt>
                <c:pt idx="8">
                  <c:v>12533.64</c:v>
                </c:pt>
                <c:pt idx="9">
                  <c:v>11785.99</c:v>
                </c:pt>
                <c:pt idx="10">
                  <c:v>12052.46</c:v>
                </c:pt>
                <c:pt idx="11">
                  <c:v>11447.59</c:v>
                </c:pt>
                <c:pt idx="12">
                  <c:v>12052.89</c:v>
                </c:pt>
                <c:pt idx="13">
                  <c:v>11043.82</c:v>
                </c:pt>
                <c:pt idx="14">
                  <c:v>11164.27</c:v>
                </c:pt>
                <c:pt idx="15">
                  <c:v>10850.16</c:v>
                </c:pt>
                <c:pt idx="16">
                  <c:v>10707.52</c:v>
                </c:pt>
                <c:pt idx="17">
                  <c:v>10496.49</c:v>
                </c:pt>
                <c:pt idx="18">
                  <c:v>10574.65</c:v>
                </c:pt>
                <c:pt idx="19">
                  <c:v>11734.15</c:v>
                </c:pt>
                <c:pt idx="20">
                  <c:v>11823.32</c:v>
                </c:pt>
                <c:pt idx="21">
                  <c:v>11400.44</c:v>
                </c:pt>
                <c:pt idx="22">
                  <c:v>12438.8</c:v>
                </c:pt>
                <c:pt idx="23">
                  <c:v>13282.27</c:v>
                </c:pt>
                <c:pt idx="24">
                  <c:v>14192.95</c:v>
                </c:pt>
                <c:pt idx="25">
                  <c:v>13917.04</c:v>
                </c:pt>
                <c:pt idx="26">
                  <c:v>13008.89</c:v>
                </c:pt>
                <c:pt idx="27">
                  <c:v>13490.92</c:v>
                </c:pt>
                <c:pt idx="28">
                  <c:v>13755.04</c:v>
                </c:pt>
                <c:pt idx="29">
                  <c:v>14380.82</c:v>
                </c:pt>
                <c:pt idx="30">
                  <c:v>16309.75</c:v>
                </c:pt>
                <c:pt idx="31">
                  <c:v>16242.4</c:v>
                </c:pt>
                <c:pt idx="32">
                  <c:v>18423.13</c:v>
                </c:pt>
                <c:pt idx="33">
                  <c:v>18725.98</c:v>
                </c:pt>
                <c:pt idx="34">
                  <c:v>18431.64</c:v>
                </c:pt>
                <c:pt idx="35">
                  <c:v>19864.04</c:v>
                </c:pt>
                <c:pt idx="36">
                  <c:v>20658.93</c:v>
                </c:pt>
                <c:pt idx="37">
                  <c:v>21609.93</c:v>
                </c:pt>
                <c:pt idx="38">
                  <c:v>21567.79</c:v>
                </c:pt>
                <c:pt idx="39">
                  <c:v>21596.29</c:v>
                </c:pt>
                <c:pt idx="40">
                  <c:v>21990.73</c:v>
                </c:pt>
                <c:pt idx="41">
                  <c:v>20569.87</c:v>
                </c:pt>
                <c:pt idx="42">
                  <c:v>20638.400000000001</c:v>
                </c:pt>
                <c:pt idx="43">
                  <c:v>20406.740000000002</c:v>
                </c:pt>
                <c:pt idx="44">
                  <c:v>22107.73</c:v>
                </c:pt>
                <c:pt idx="45">
                  <c:v>20300.7</c:v>
                </c:pt>
                <c:pt idx="46">
                  <c:v>21485.96</c:v>
                </c:pt>
                <c:pt idx="47">
                  <c:v>23453.54</c:v>
                </c:pt>
                <c:pt idx="48">
                  <c:v>25521.759999999998</c:v>
                </c:pt>
                <c:pt idx="49">
                  <c:v>23136.87</c:v>
                </c:pt>
                <c:pt idx="50">
                  <c:v>23908.52</c:v>
                </c:pt>
                <c:pt idx="51">
                  <c:v>25821.59</c:v>
                </c:pt>
                <c:pt idx="52">
                  <c:v>25976.62</c:v>
                </c:pt>
                <c:pt idx="53">
                  <c:v>25042.37</c:v>
                </c:pt>
                <c:pt idx="54">
                  <c:v>22873.17</c:v>
                </c:pt>
                <c:pt idx="55">
                  <c:v>21953.35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4242.74</c:v>
                </c:pt>
                <c:pt idx="2">
                  <c:v>4057.12</c:v>
                </c:pt>
                <c:pt idx="3">
                  <c:v>4154.93</c:v>
                </c:pt>
                <c:pt idx="4">
                  <c:v>5277.9</c:v>
                </c:pt>
                <c:pt idx="5">
                  <c:v>4231.99</c:v>
                </c:pt>
                <c:pt idx="6">
                  <c:v>3838.52</c:v>
                </c:pt>
                <c:pt idx="7">
                  <c:v>3914.06</c:v>
                </c:pt>
                <c:pt idx="8">
                  <c:v>5000.26</c:v>
                </c:pt>
                <c:pt idx="9">
                  <c:v>3890.23</c:v>
                </c:pt>
                <c:pt idx="10">
                  <c:v>4385.03</c:v>
                </c:pt>
                <c:pt idx="11">
                  <c:v>3910.3</c:v>
                </c:pt>
                <c:pt idx="12">
                  <c:v>4363.28</c:v>
                </c:pt>
                <c:pt idx="13">
                  <c:v>3086.24</c:v>
                </c:pt>
                <c:pt idx="14">
                  <c:v>3350.33</c:v>
                </c:pt>
                <c:pt idx="15">
                  <c:v>3021.01</c:v>
                </c:pt>
                <c:pt idx="16">
                  <c:v>3680.73</c:v>
                </c:pt>
                <c:pt idx="17">
                  <c:v>2934.46</c:v>
                </c:pt>
                <c:pt idx="18">
                  <c:v>2986.65</c:v>
                </c:pt>
                <c:pt idx="19">
                  <c:v>3625.11</c:v>
                </c:pt>
                <c:pt idx="20">
                  <c:v>3291.81</c:v>
                </c:pt>
                <c:pt idx="21">
                  <c:v>2684.62</c:v>
                </c:pt>
                <c:pt idx="22">
                  <c:v>2631.09</c:v>
                </c:pt>
                <c:pt idx="23">
                  <c:v>2352.37</c:v>
                </c:pt>
                <c:pt idx="24">
                  <c:v>3424.53</c:v>
                </c:pt>
                <c:pt idx="25">
                  <c:v>2753.43</c:v>
                </c:pt>
                <c:pt idx="26">
                  <c:v>2694.31</c:v>
                </c:pt>
                <c:pt idx="27">
                  <c:v>2813.8</c:v>
                </c:pt>
                <c:pt idx="28">
                  <c:v>3146.27</c:v>
                </c:pt>
                <c:pt idx="29">
                  <c:v>2900.64</c:v>
                </c:pt>
                <c:pt idx="30">
                  <c:v>3149.7</c:v>
                </c:pt>
                <c:pt idx="31">
                  <c:v>2993.35</c:v>
                </c:pt>
                <c:pt idx="32">
                  <c:v>3388.29</c:v>
                </c:pt>
                <c:pt idx="33">
                  <c:v>3291.8</c:v>
                </c:pt>
                <c:pt idx="34">
                  <c:v>3254.01</c:v>
                </c:pt>
                <c:pt idx="35">
                  <c:v>3355.64</c:v>
                </c:pt>
                <c:pt idx="36">
                  <c:v>3728.36</c:v>
                </c:pt>
                <c:pt idx="37">
                  <c:v>3756.33</c:v>
                </c:pt>
                <c:pt idx="38">
                  <c:v>3827.81</c:v>
                </c:pt>
                <c:pt idx="39">
                  <c:v>4547.01</c:v>
                </c:pt>
                <c:pt idx="40">
                  <c:v>4962.4399999999996</c:v>
                </c:pt>
                <c:pt idx="41">
                  <c:v>3684.63</c:v>
                </c:pt>
                <c:pt idx="42">
                  <c:v>4220.37</c:v>
                </c:pt>
                <c:pt idx="43">
                  <c:v>4340.03</c:v>
                </c:pt>
                <c:pt idx="44">
                  <c:v>6675.12</c:v>
                </c:pt>
                <c:pt idx="45">
                  <c:v>3850.75</c:v>
                </c:pt>
                <c:pt idx="46">
                  <c:v>4269.4399999999996</c:v>
                </c:pt>
                <c:pt idx="47">
                  <c:v>4402.1000000000004</c:v>
                </c:pt>
                <c:pt idx="48">
                  <c:v>6504.41</c:v>
                </c:pt>
                <c:pt idx="49">
                  <c:v>4177.05</c:v>
                </c:pt>
                <c:pt idx="50">
                  <c:v>5101.78</c:v>
                </c:pt>
                <c:pt idx="51">
                  <c:v>5633.73</c:v>
                </c:pt>
                <c:pt idx="52">
                  <c:v>6892.69</c:v>
                </c:pt>
                <c:pt idx="53">
                  <c:v>5776.74</c:v>
                </c:pt>
                <c:pt idx="54">
                  <c:v>4665.96</c:v>
                </c:pt>
                <c:pt idx="55">
                  <c:v>4308.57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3463.3</c:v>
                </c:pt>
                <c:pt idx="2">
                  <c:v>3487.2</c:v>
                </c:pt>
                <c:pt idx="3">
                  <c:v>3438.03</c:v>
                </c:pt>
                <c:pt idx="4">
                  <c:v>4427.1499999999996</c:v>
                </c:pt>
                <c:pt idx="5">
                  <c:v>3382.34</c:v>
                </c:pt>
                <c:pt idx="6">
                  <c:v>3275.8</c:v>
                </c:pt>
                <c:pt idx="7">
                  <c:v>3161.47</c:v>
                </c:pt>
                <c:pt idx="8">
                  <c:v>4145.32</c:v>
                </c:pt>
                <c:pt idx="9">
                  <c:v>3287.24</c:v>
                </c:pt>
                <c:pt idx="10">
                  <c:v>3841.8</c:v>
                </c:pt>
                <c:pt idx="11">
                  <c:v>3543.67</c:v>
                </c:pt>
                <c:pt idx="12">
                  <c:v>3893.08</c:v>
                </c:pt>
                <c:pt idx="13">
                  <c:v>2685.45</c:v>
                </c:pt>
                <c:pt idx="14">
                  <c:v>2978.43</c:v>
                </c:pt>
                <c:pt idx="15">
                  <c:v>2701.43</c:v>
                </c:pt>
                <c:pt idx="16">
                  <c:v>3384.36</c:v>
                </c:pt>
                <c:pt idx="17">
                  <c:v>2550.4499999999998</c:v>
                </c:pt>
                <c:pt idx="18">
                  <c:v>2589.4699999999998</c:v>
                </c:pt>
                <c:pt idx="19">
                  <c:v>3231.14</c:v>
                </c:pt>
                <c:pt idx="20">
                  <c:v>2910.29</c:v>
                </c:pt>
                <c:pt idx="21">
                  <c:v>2203.38</c:v>
                </c:pt>
                <c:pt idx="22">
                  <c:v>2197.87</c:v>
                </c:pt>
                <c:pt idx="23">
                  <c:v>1992.37</c:v>
                </c:pt>
                <c:pt idx="24">
                  <c:v>2819.01</c:v>
                </c:pt>
                <c:pt idx="25">
                  <c:v>2287.06</c:v>
                </c:pt>
                <c:pt idx="26">
                  <c:v>2245.89</c:v>
                </c:pt>
                <c:pt idx="27">
                  <c:v>2290.59</c:v>
                </c:pt>
                <c:pt idx="28">
                  <c:v>2667.16</c:v>
                </c:pt>
                <c:pt idx="29">
                  <c:v>2403.38</c:v>
                </c:pt>
                <c:pt idx="30">
                  <c:v>2506.48</c:v>
                </c:pt>
                <c:pt idx="31">
                  <c:v>2221.5</c:v>
                </c:pt>
                <c:pt idx="32">
                  <c:v>2560.94</c:v>
                </c:pt>
                <c:pt idx="33">
                  <c:v>2611.13</c:v>
                </c:pt>
                <c:pt idx="34">
                  <c:v>2569.88</c:v>
                </c:pt>
                <c:pt idx="35">
                  <c:v>2637.98</c:v>
                </c:pt>
                <c:pt idx="36">
                  <c:v>2963.77</c:v>
                </c:pt>
                <c:pt idx="37">
                  <c:v>3055.35</c:v>
                </c:pt>
                <c:pt idx="38">
                  <c:v>3079.79</c:v>
                </c:pt>
                <c:pt idx="39">
                  <c:v>3851.28</c:v>
                </c:pt>
                <c:pt idx="40">
                  <c:v>4193.66</c:v>
                </c:pt>
                <c:pt idx="41">
                  <c:v>2925.08</c:v>
                </c:pt>
                <c:pt idx="42">
                  <c:v>3478.21</c:v>
                </c:pt>
                <c:pt idx="43">
                  <c:v>3670.9</c:v>
                </c:pt>
                <c:pt idx="44">
                  <c:v>5891.43</c:v>
                </c:pt>
                <c:pt idx="45">
                  <c:v>3060.01</c:v>
                </c:pt>
                <c:pt idx="46">
                  <c:v>3443.43</c:v>
                </c:pt>
                <c:pt idx="47">
                  <c:v>3680.34</c:v>
                </c:pt>
                <c:pt idx="48">
                  <c:v>5598.16</c:v>
                </c:pt>
                <c:pt idx="49">
                  <c:v>3443.99</c:v>
                </c:pt>
                <c:pt idx="50">
                  <c:v>4337.7</c:v>
                </c:pt>
                <c:pt idx="51">
                  <c:v>5021.33</c:v>
                </c:pt>
                <c:pt idx="52">
                  <c:v>6035.63</c:v>
                </c:pt>
                <c:pt idx="53">
                  <c:v>5010.78</c:v>
                </c:pt>
                <c:pt idx="54">
                  <c:v>3947.5</c:v>
                </c:pt>
                <c:pt idx="55">
                  <c:v>3727.62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779.44</c:v>
                </c:pt>
                <c:pt idx="2">
                  <c:v>569.91999999999996</c:v>
                </c:pt>
                <c:pt idx="3">
                  <c:v>716.91</c:v>
                </c:pt>
                <c:pt idx="4">
                  <c:v>850.76</c:v>
                </c:pt>
                <c:pt idx="5">
                  <c:v>849.65</c:v>
                </c:pt>
                <c:pt idx="6">
                  <c:v>562.72</c:v>
                </c:pt>
                <c:pt idx="7">
                  <c:v>752.59</c:v>
                </c:pt>
                <c:pt idx="8">
                  <c:v>854.94</c:v>
                </c:pt>
                <c:pt idx="9">
                  <c:v>602.99</c:v>
                </c:pt>
                <c:pt idx="10">
                  <c:v>543.23</c:v>
                </c:pt>
                <c:pt idx="11">
                  <c:v>366.63</c:v>
                </c:pt>
                <c:pt idx="12">
                  <c:v>470.2</c:v>
                </c:pt>
                <c:pt idx="13">
                  <c:v>400.8</c:v>
                </c:pt>
                <c:pt idx="14">
                  <c:v>371.9</c:v>
                </c:pt>
                <c:pt idx="15">
                  <c:v>319.57</c:v>
                </c:pt>
                <c:pt idx="16">
                  <c:v>296.37</c:v>
                </c:pt>
                <c:pt idx="17">
                  <c:v>384.01</c:v>
                </c:pt>
                <c:pt idx="18">
                  <c:v>397.18</c:v>
                </c:pt>
                <c:pt idx="19">
                  <c:v>393.96</c:v>
                </c:pt>
                <c:pt idx="20">
                  <c:v>381.51</c:v>
                </c:pt>
                <c:pt idx="21">
                  <c:v>481.24</c:v>
                </c:pt>
                <c:pt idx="22">
                  <c:v>433.21</c:v>
                </c:pt>
                <c:pt idx="23">
                  <c:v>360</c:v>
                </c:pt>
                <c:pt idx="24">
                  <c:v>605.52</c:v>
                </c:pt>
                <c:pt idx="25">
                  <c:v>466.37</c:v>
                </c:pt>
                <c:pt idx="26">
                  <c:v>448.42</c:v>
                </c:pt>
                <c:pt idx="27">
                  <c:v>523.21</c:v>
                </c:pt>
                <c:pt idx="28">
                  <c:v>479.11</c:v>
                </c:pt>
                <c:pt idx="29">
                  <c:v>497.27</c:v>
                </c:pt>
                <c:pt idx="30">
                  <c:v>643.21</c:v>
                </c:pt>
                <c:pt idx="31">
                  <c:v>771.86</c:v>
                </c:pt>
                <c:pt idx="32">
                  <c:v>827.35</c:v>
                </c:pt>
                <c:pt idx="33">
                  <c:v>680.66</c:v>
                </c:pt>
                <c:pt idx="34">
                  <c:v>684.13</c:v>
                </c:pt>
                <c:pt idx="35">
                  <c:v>717.66</c:v>
                </c:pt>
                <c:pt idx="36">
                  <c:v>764.59</c:v>
                </c:pt>
                <c:pt idx="37">
                  <c:v>700.98</c:v>
                </c:pt>
                <c:pt idx="38">
                  <c:v>748.01</c:v>
                </c:pt>
                <c:pt idx="39">
                  <c:v>695.73</c:v>
                </c:pt>
                <c:pt idx="40">
                  <c:v>768.78</c:v>
                </c:pt>
                <c:pt idx="41">
                  <c:v>759.55</c:v>
                </c:pt>
                <c:pt idx="42">
                  <c:v>742.16</c:v>
                </c:pt>
                <c:pt idx="43">
                  <c:v>669.13</c:v>
                </c:pt>
                <c:pt idx="44">
                  <c:v>783.69</c:v>
                </c:pt>
                <c:pt idx="45">
                  <c:v>790.74</c:v>
                </c:pt>
                <c:pt idx="46">
                  <c:v>826.01</c:v>
                </c:pt>
                <c:pt idx="47">
                  <c:v>721.76</c:v>
                </c:pt>
                <c:pt idx="48">
                  <c:v>906.25</c:v>
                </c:pt>
                <c:pt idx="49">
                  <c:v>733.06</c:v>
                </c:pt>
                <c:pt idx="50">
                  <c:v>764.07</c:v>
                </c:pt>
                <c:pt idx="51">
                  <c:v>612.4</c:v>
                </c:pt>
                <c:pt idx="52">
                  <c:v>857.06</c:v>
                </c:pt>
                <c:pt idx="53">
                  <c:v>765.95</c:v>
                </c:pt>
                <c:pt idx="54">
                  <c:v>718.46</c:v>
                </c:pt>
                <c:pt idx="55">
                  <c:v>580.95000000000005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593.61</c:v>
                </c:pt>
                <c:pt idx="1">
                  <c:v>736.62</c:v>
                </c:pt>
                <c:pt idx="2">
                  <c:v>546.20000000000005</c:v>
                </c:pt>
                <c:pt idx="3">
                  <c:v>689.91</c:v>
                </c:pt>
                <c:pt idx="4">
                  <c:v>687.97</c:v>
                </c:pt>
                <c:pt idx="5">
                  <c:v>740.88</c:v>
                </c:pt>
                <c:pt idx="6">
                  <c:v>677.53</c:v>
                </c:pt>
                <c:pt idx="7">
                  <c:v>782.89</c:v>
                </c:pt>
                <c:pt idx="8">
                  <c:v>837.85</c:v>
                </c:pt>
                <c:pt idx="9">
                  <c:v>580.79999999999995</c:v>
                </c:pt>
                <c:pt idx="10">
                  <c:v>602.64</c:v>
                </c:pt>
                <c:pt idx="11">
                  <c:v>495.85</c:v>
                </c:pt>
                <c:pt idx="12">
                  <c:v>557.33000000000004</c:v>
                </c:pt>
                <c:pt idx="13">
                  <c:v>545.35</c:v>
                </c:pt>
                <c:pt idx="14">
                  <c:v>452.48</c:v>
                </c:pt>
                <c:pt idx="15">
                  <c:v>388.81</c:v>
                </c:pt>
                <c:pt idx="16">
                  <c:v>371.71</c:v>
                </c:pt>
                <c:pt idx="17">
                  <c:v>452.33</c:v>
                </c:pt>
                <c:pt idx="18">
                  <c:v>489.78</c:v>
                </c:pt>
                <c:pt idx="19">
                  <c:v>539.04999999999995</c:v>
                </c:pt>
                <c:pt idx="20">
                  <c:v>520.83000000000004</c:v>
                </c:pt>
                <c:pt idx="21">
                  <c:v>693.59</c:v>
                </c:pt>
                <c:pt idx="22">
                  <c:v>603.84</c:v>
                </c:pt>
                <c:pt idx="23">
                  <c:v>530.04999999999995</c:v>
                </c:pt>
                <c:pt idx="24">
                  <c:v>775.84</c:v>
                </c:pt>
                <c:pt idx="25">
                  <c:v>677.31</c:v>
                </c:pt>
                <c:pt idx="26">
                  <c:v>674.6</c:v>
                </c:pt>
                <c:pt idx="27">
                  <c:v>782.53</c:v>
                </c:pt>
                <c:pt idx="28">
                  <c:v>661.87</c:v>
                </c:pt>
                <c:pt idx="29">
                  <c:v>670.87</c:v>
                </c:pt>
                <c:pt idx="30">
                  <c:v>847.64</c:v>
                </c:pt>
                <c:pt idx="31">
                  <c:v>921.56</c:v>
                </c:pt>
                <c:pt idx="32">
                  <c:v>976.39</c:v>
                </c:pt>
                <c:pt idx="33">
                  <c:v>829.35</c:v>
                </c:pt>
                <c:pt idx="34">
                  <c:v>833.66</c:v>
                </c:pt>
                <c:pt idx="35">
                  <c:v>859.42</c:v>
                </c:pt>
                <c:pt idx="36">
                  <c:v>933.93</c:v>
                </c:pt>
                <c:pt idx="37">
                  <c:v>906.01</c:v>
                </c:pt>
                <c:pt idx="38">
                  <c:v>910.9</c:v>
                </c:pt>
                <c:pt idx="39">
                  <c:v>877.47</c:v>
                </c:pt>
                <c:pt idx="40">
                  <c:v>920.2</c:v>
                </c:pt>
                <c:pt idx="41">
                  <c:v>928.67</c:v>
                </c:pt>
                <c:pt idx="42">
                  <c:v>933.12</c:v>
                </c:pt>
                <c:pt idx="43">
                  <c:v>857.45</c:v>
                </c:pt>
                <c:pt idx="44">
                  <c:v>854.19</c:v>
                </c:pt>
                <c:pt idx="45">
                  <c:v>1015.2</c:v>
                </c:pt>
                <c:pt idx="46">
                  <c:v>1103.22</c:v>
                </c:pt>
                <c:pt idx="47">
                  <c:v>1076.4100000000001</c:v>
                </c:pt>
                <c:pt idx="48">
                  <c:v>1248.75</c:v>
                </c:pt>
                <c:pt idx="49">
                  <c:v>1167.95</c:v>
                </c:pt>
                <c:pt idx="50">
                  <c:v>1208.95</c:v>
                </c:pt>
                <c:pt idx="51">
                  <c:v>1158.9000000000001</c:v>
                </c:pt>
                <c:pt idx="52">
                  <c:v>1308.51</c:v>
                </c:pt>
                <c:pt idx="53">
                  <c:v>1128.07</c:v>
                </c:pt>
                <c:pt idx="54">
                  <c:v>1154.01</c:v>
                </c:pt>
                <c:pt idx="55">
                  <c:v>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4747.24</c:v>
                </c:pt>
                <c:pt idx="1">
                  <c:v>4207.95</c:v>
                </c:pt>
                <c:pt idx="2">
                  <c:v>4259.71</c:v>
                </c:pt>
                <c:pt idx="3">
                  <c:v>4202.63</c:v>
                </c:pt>
                <c:pt idx="4">
                  <c:v>5199.92</c:v>
                </c:pt>
                <c:pt idx="5">
                  <c:v>4015.38</c:v>
                </c:pt>
                <c:pt idx="6">
                  <c:v>3805.77</c:v>
                </c:pt>
                <c:pt idx="7">
                  <c:v>3845.73</c:v>
                </c:pt>
                <c:pt idx="8">
                  <c:v>4688.72</c:v>
                </c:pt>
                <c:pt idx="9">
                  <c:v>3837.25</c:v>
                </c:pt>
                <c:pt idx="10">
                  <c:v>4483.4399999999996</c:v>
                </c:pt>
                <c:pt idx="11">
                  <c:v>4195.6000000000004</c:v>
                </c:pt>
                <c:pt idx="12">
                  <c:v>4506.08</c:v>
                </c:pt>
                <c:pt idx="13">
                  <c:v>3224.1</c:v>
                </c:pt>
                <c:pt idx="14">
                  <c:v>3599.71</c:v>
                </c:pt>
                <c:pt idx="15">
                  <c:v>3264.93</c:v>
                </c:pt>
                <c:pt idx="16">
                  <c:v>3834.34</c:v>
                </c:pt>
                <c:pt idx="17">
                  <c:v>3035.26</c:v>
                </c:pt>
                <c:pt idx="18">
                  <c:v>3068.65</c:v>
                </c:pt>
                <c:pt idx="19">
                  <c:v>3648.01</c:v>
                </c:pt>
                <c:pt idx="20">
                  <c:v>3637.43</c:v>
                </c:pt>
                <c:pt idx="21">
                  <c:v>2996.52</c:v>
                </c:pt>
                <c:pt idx="22">
                  <c:v>3112.48</c:v>
                </c:pt>
                <c:pt idx="23">
                  <c:v>2959.04</c:v>
                </c:pt>
                <c:pt idx="24">
                  <c:v>3742.88</c:v>
                </c:pt>
                <c:pt idx="25">
                  <c:v>3285.13</c:v>
                </c:pt>
                <c:pt idx="26">
                  <c:v>3336.05</c:v>
                </c:pt>
                <c:pt idx="27">
                  <c:v>3376.75</c:v>
                </c:pt>
                <c:pt idx="28">
                  <c:v>3666.81</c:v>
                </c:pt>
                <c:pt idx="29">
                  <c:v>3472.47</c:v>
                </c:pt>
                <c:pt idx="30">
                  <c:v>3613.45</c:v>
                </c:pt>
                <c:pt idx="31">
                  <c:v>3258.97</c:v>
                </c:pt>
                <c:pt idx="32">
                  <c:v>3528.82</c:v>
                </c:pt>
                <c:pt idx="33">
                  <c:v>3530.93</c:v>
                </c:pt>
                <c:pt idx="34">
                  <c:v>3519.99</c:v>
                </c:pt>
                <c:pt idx="35">
                  <c:v>3653.04</c:v>
                </c:pt>
                <c:pt idx="36">
                  <c:v>3859.8</c:v>
                </c:pt>
                <c:pt idx="37">
                  <c:v>3967.11</c:v>
                </c:pt>
                <c:pt idx="38">
                  <c:v>4057.56</c:v>
                </c:pt>
                <c:pt idx="39">
                  <c:v>4900.3100000000004</c:v>
                </c:pt>
                <c:pt idx="40">
                  <c:v>5200.21</c:v>
                </c:pt>
                <c:pt idx="41">
                  <c:v>3963.08</c:v>
                </c:pt>
                <c:pt idx="42">
                  <c:v>4572.21</c:v>
                </c:pt>
                <c:pt idx="43">
                  <c:v>4702.97</c:v>
                </c:pt>
                <c:pt idx="44">
                  <c:v>6824.48</c:v>
                </c:pt>
                <c:pt idx="45">
                  <c:v>4259.84</c:v>
                </c:pt>
                <c:pt idx="46">
                  <c:v>4547.38</c:v>
                </c:pt>
                <c:pt idx="47">
                  <c:v>4910.72</c:v>
                </c:pt>
                <c:pt idx="48">
                  <c:v>6712.46</c:v>
                </c:pt>
                <c:pt idx="49">
                  <c:v>4589.9799999999996</c:v>
                </c:pt>
                <c:pt idx="50">
                  <c:v>5556.63</c:v>
                </c:pt>
                <c:pt idx="51">
                  <c:v>6404.02</c:v>
                </c:pt>
                <c:pt idx="52">
                  <c:v>7230.13</c:v>
                </c:pt>
                <c:pt idx="53">
                  <c:v>6291.66</c:v>
                </c:pt>
                <c:pt idx="54">
                  <c:v>5131.4799999999996</c:v>
                </c:pt>
                <c:pt idx="55">
                  <c:v>4908.26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9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2181.7800000000002</c:v>
                </c:pt>
                <c:pt idx="2">
                  <c:v>2675.51</c:v>
                </c:pt>
                <c:pt idx="3">
                  <c:v>2434.38</c:v>
                </c:pt>
                <c:pt idx="4">
                  <c:v>3258.06</c:v>
                </c:pt>
                <c:pt idx="5">
                  <c:v>3450.96</c:v>
                </c:pt>
                <c:pt idx="6">
                  <c:v>4376.5</c:v>
                </c:pt>
                <c:pt idx="7">
                  <c:v>3282.44</c:v>
                </c:pt>
                <c:pt idx="8">
                  <c:v>3811.9</c:v>
                </c:pt>
                <c:pt idx="9">
                  <c:v>3640.74</c:v>
                </c:pt>
                <c:pt idx="10">
                  <c:v>3484.44</c:v>
                </c:pt>
                <c:pt idx="11">
                  <c:v>3181.26</c:v>
                </c:pt>
                <c:pt idx="12">
                  <c:v>3911.28</c:v>
                </c:pt>
                <c:pt idx="13">
                  <c:v>3182.04</c:v>
                </c:pt>
                <c:pt idx="14">
                  <c:v>3457.88</c:v>
                </c:pt>
                <c:pt idx="15">
                  <c:v>3199.3</c:v>
                </c:pt>
                <c:pt idx="16">
                  <c:v>3198.82</c:v>
                </c:pt>
                <c:pt idx="17">
                  <c:v>3903.12</c:v>
                </c:pt>
                <c:pt idx="18">
                  <c:v>4216.4399999999996</c:v>
                </c:pt>
                <c:pt idx="19">
                  <c:v>4900.08</c:v>
                </c:pt>
                <c:pt idx="20">
                  <c:v>3946.89</c:v>
                </c:pt>
                <c:pt idx="21">
                  <c:v>3548.62</c:v>
                </c:pt>
                <c:pt idx="22">
                  <c:v>5538.94</c:v>
                </c:pt>
                <c:pt idx="23">
                  <c:v>4223.9399999999996</c:v>
                </c:pt>
                <c:pt idx="24">
                  <c:v>3970.01</c:v>
                </c:pt>
                <c:pt idx="25">
                  <c:v>3604.78</c:v>
                </c:pt>
                <c:pt idx="26">
                  <c:v>3350.33</c:v>
                </c:pt>
                <c:pt idx="27">
                  <c:v>3204.21</c:v>
                </c:pt>
                <c:pt idx="28">
                  <c:v>4246.04</c:v>
                </c:pt>
                <c:pt idx="29">
                  <c:v>4214.2</c:v>
                </c:pt>
                <c:pt idx="30">
                  <c:v>6015.31</c:v>
                </c:pt>
                <c:pt idx="31">
                  <c:v>3895.6</c:v>
                </c:pt>
                <c:pt idx="32">
                  <c:v>7295.71</c:v>
                </c:pt>
                <c:pt idx="33">
                  <c:v>4912.3599999999997</c:v>
                </c:pt>
                <c:pt idx="34">
                  <c:v>4901.26</c:v>
                </c:pt>
                <c:pt idx="35">
                  <c:v>4987.4799999999996</c:v>
                </c:pt>
                <c:pt idx="36">
                  <c:v>5671.95</c:v>
                </c:pt>
                <c:pt idx="37">
                  <c:v>5569.35</c:v>
                </c:pt>
                <c:pt idx="38">
                  <c:v>5059.7700000000004</c:v>
                </c:pt>
                <c:pt idx="39">
                  <c:v>4914.82</c:v>
                </c:pt>
                <c:pt idx="40">
                  <c:v>5764.1</c:v>
                </c:pt>
                <c:pt idx="41">
                  <c:v>4490.47</c:v>
                </c:pt>
                <c:pt idx="42">
                  <c:v>3417.03</c:v>
                </c:pt>
                <c:pt idx="43">
                  <c:v>3884.31</c:v>
                </c:pt>
                <c:pt idx="44">
                  <c:v>5766.49</c:v>
                </c:pt>
                <c:pt idx="45">
                  <c:v>4778.9799999999996</c:v>
                </c:pt>
                <c:pt idx="46">
                  <c:v>5157.03</c:v>
                </c:pt>
                <c:pt idx="47">
                  <c:v>4902.38</c:v>
                </c:pt>
                <c:pt idx="48">
                  <c:v>6220.83</c:v>
                </c:pt>
                <c:pt idx="49">
                  <c:v>5271.34</c:v>
                </c:pt>
                <c:pt idx="50">
                  <c:v>5268.83</c:v>
                </c:pt>
                <c:pt idx="51">
                  <c:v>5236.99</c:v>
                </c:pt>
                <c:pt idx="52">
                  <c:v>5553.89</c:v>
                </c:pt>
                <c:pt idx="53">
                  <c:v>4933.08</c:v>
                </c:pt>
                <c:pt idx="54">
                  <c:v>5142.8999999999996</c:v>
                </c:pt>
                <c:pt idx="55">
                  <c:v>3149.01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1622.66</c:v>
                </c:pt>
                <c:pt idx="2">
                  <c:v>1991.57</c:v>
                </c:pt>
                <c:pt idx="3">
                  <c:v>1944.98</c:v>
                </c:pt>
                <c:pt idx="4">
                  <c:v>2304.5500000000002</c:v>
                </c:pt>
                <c:pt idx="5">
                  <c:v>2434.0700000000002</c:v>
                </c:pt>
                <c:pt idx="6">
                  <c:v>3302.88</c:v>
                </c:pt>
                <c:pt idx="7">
                  <c:v>2523.16</c:v>
                </c:pt>
                <c:pt idx="8">
                  <c:v>2901.28</c:v>
                </c:pt>
                <c:pt idx="9">
                  <c:v>2732.12</c:v>
                </c:pt>
                <c:pt idx="10">
                  <c:v>2588.5300000000002</c:v>
                </c:pt>
                <c:pt idx="11">
                  <c:v>2388.35</c:v>
                </c:pt>
                <c:pt idx="12">
                  <c:v>3054.69</c:v>
                </c:pt>
                <c:pt idx="13">
                  <c:v>2425.3000000000002</c:v>
                </c:pt>
                <c:pt idx="14">
                  <c:v>2478.37</c:v>
                </c:pt>
                <c:pt idx="15">
                  <c:v>2463.12</c:v>
                </c:pt>
                <c:pt idx="16">
                  <c:v>2383.1999999999998</c:v>
                </c:pt>
                <c:pt idx="17">
                  <c:v>2822.16</c:v>
                </c:pt>
                <c:pt idx="18">
                  <c:v>2969.29</c:v>
                </c:pt>
                <c:pt idx="19">
                  <c:v>3289.43</c:v>
                </c:pt>
                <c:pt idx="20">
                  <c:v>2917.15</c:v>
                </c:pt>
                <c:pt idx="21">
                  <c:v>2554.2600000000002</c:v>
                </c:pt>
                <c:pt idx="22">
                  <c:v>4138.01</c:v>
                </c:pt>
                <c:pt idx="23">
                  <c:v>3433.03</c:v>
                </c:pt>
                <c:pt idx="24">
                  <c:v>2862.18</c:v>
                </c:pt>
                <c:pt idx="25">
                  <c:v>2441.0500000000002</c:v>
                </c:pt>
                <c:pt idx="26">
                  <c:v>2296.64</c:v>
                </c:pt>
                <c:pt idx="27">
                  <c:v>2293.65</c:v>
                </c:pt>
                <c:pt idx="28">
                  <c:v>2899.83</c:v>
                </c:pt>
                <c:pt idx="29">
                  <c:v>3195.93</c:v>
                </c:pt>
                <c:pt idx="30">
                  <c:v>4954.8</c:v>
                </c:pt>
                <c:pt idx="31">
                  <c:v>2961.46</c:v>
                </c:pt>
                <c:pt idx="32">
                  <c:v>5697</c:v>
                </c:pt>
                <c:pt idx="33">
                  <c:v>3358.34</c:v>
                </c:pt>
                <c:pt idx="34">
                  <c:v>3769</c:v>
                </c:pt>
                <c:pt idx="35">
                  <c:v>3967.78</c:v>
                </c:pt>
                <c:pt idx="36">
                  <c:v>4320.05</c:v>
                </c:pt>
                <c:pt idx="37">
                  <c:v>4116.37</c:v>
                </c:pt>
                <c:pt idx="38">
                  <c:v>3594.47</c:v>
                </c:pt>
                <c:pt idx="39">
                  <c:v>3318.53</c:v>
                </c:pt>
                <c:pt idx="40">
                  <c:v>4555.96</c:v>
                </c:pt>
                <c:pt idx="41">
                  <c:v>3363.02</c:v>
                </c:pt>
                <c:pt idx="42">
                  <c:v>2296.56</c:v>
                </c:pt>
                <c:pt idx="43">
                  <c:v>2791.97</c:v>
                </c:pt>
                <c:pt idx="44">
                  <c:v>3786.39</c:v>
                </c:pt>
                <c:pt idx="45">
                  <c:v>3663.87</c:v>
                </c:pt>
                <c:pt idx="46">
                  <c:v>4341.6899999999996</c:v>
                </c:pt>
                <c:pt idx="47">
                  <c:v>4216.4799999999996</c:v>
                </c:pt>
                <c:pt idx="48">
                  <c:v>5311.08</c:v>
                </c:pt>
                <c:pt idx="49">
                  <c:v>4410.42</c:v>
                </c:pt>
                <c:pt idx="50">
                  <c:v>3877.55</c:v>
                </c:pt>
                <c:pt idx="51">
                  <c:v>4391.1499999999996</c:v>
                </c:pt>
                <c:pt idx="52">
                  <c:v>4545.3900000000003</c:v>
                </c:pt>
                <c:pt idx="53">
                  <c:v>3947.87</c:v>
                </c:pt>
                <c:pt idx="54">
                  <c:v>4131.88</c:v>
                </c:pt>
                <c:pt idx="55">
                  <c:v>2486.27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559.12</c:v>
                </c:pt>
                <c:pt idx="2">
                  <c:v>683.94</c:v>
                </c:pt>
                <c:pt idx="3">
                  <c:v>489.39</c:v>
                </c:pt>
                <c:pt idx="4">
                  <c:v>953.5</c:v>
                </c:pt>
                <c:pt idx="5">
                  <c:v>1016.89</c:v>
                </c:pt>
                <c:pt idx="6">
                  <c:v>1073.6199999999999</c:v>
                </c:pt>
                <c:pt idx="7">
                  <c:v>759.29</c:v>
                </c:pt>
                <c:pt idx="8">
                  <c:v>910.63</c:v>
                </c:pt>
                <c:pt idx="9">
                  <c:v>908.61</c:v>
                </c:pt>
                <c:pt idx="10">
                  <c:v>895.91</c:v>
                </c:pt>
                <c:pt idx="11">
                  <c:v>792.91</c:v>
                </c:pt>
                <c:pt idx="12">
                  <c:v>856.59</c:v>
                </c:pt>
                <c:pt idx="13">
                  <c:v>756.73</c:v>
                </c:pt>
                <c:pt idx="14">
                  <c:v>979.51</c:v>
                </c:pt>
                <c:pt idx="15">
                  <c:v>736.18</c:v>
                </c:pt>
                <c:pt idx="16">
                  <c:v>815.63</c:v>
                </c:pt>
                <c:pt idx="17">
                  <c:v>1080.97</c:v>
                </c:pt>
                <c:pt idx="18">
                  <c:v>1247.1500000000001</c:v>
                </c:pt>
                <c:pt idx="19">
                  <c:v>1610.65</c:v>
                </c:pt>
                <c:pt idx="20">
                  <c:v>1029.74</c:v>
                </c:pt>
                <c:pt idx="21">
                  <c:v>994.36</c:v>
                </c:pt>
                <c:pt idx="22">
                  <c:v>1400.93</c:v>
                </c:pt>
                <c:pt idx="23">
                  <c:v>790.91</c:v>
                </c:pt>
                <c:pt idx="24">
                  <c:v>1107.83</c:v>
                </c:pt>
                <c:pt idx="25">
                  <c:v>1163.73</c:v>
                </c:pt>
                <c:pt idx="26">
                  <c:v>1053.69</c:v>
                </c:pt>
                <c:pt idx="27">
                  <c:v>910.56</c:v>
                </c:pt>
                <c:pt idx="28">
                  <c:v>1346.21</c:v>
                </c:pt>
                <c:pt idx="29">
                  <c:v>1018.27</c:v>
                </c:pt>
                <c:pt idx="30">
                  <c:v>1060.52</c:v>
                </c:pt>
                <c:pt idx="31">
                  <c:v>934.14</c:v>
                </c:pt>
                <c:pt idx="32">
                  <c:v>1598.7</c:v>
                </c:pt>
                <c:pt idx="33">
                  <c:v>1554.03</c:v>
                </c:pt>
                <c:pt idx="34">
                  <c:v>1132.27</c:v>
                </c:pt>
                <c:pt idx="35">
                  <c:v>1019.7</c:v>
                </c:pt>
                <c:pt idx="36">
                  <c:v>1351.9</c:v>
                </c:pt>
                <c:pt idx="37">
                  <c:v>1452.98</c:v>
                </c:pt>
                <c:pt idx="38">
                  <c:v>1465.3</c:v>
                </c:pt>
                <c:pt idx="39">
                  <c:v>1596.29</c:v>
                </c:pt>
                <c:pt idx="40">
                  <c:v>1208.1400000000001</c:v>
                </c:pt>
                <c:pt idx="41">
                  <c:v>1127.45</c:v>
                </c:pt>
                <c:pt idx="42">
                  <c:v>1120.47</c:v>
                </c:pt>
                <c:pt idx="43">
                  <c:v>1092.3399999999999</c:v>
                </c:pt>
                <c:pt idx="44">
                  <c:v>1980.1</c:v>
                </c:pt>
                <c:pt idx="45">
                  <c:v>1115.1099999999999</c:v>
                </c:pt>
                <c:pt idx="46">
                  <c:v>815.34</c:v>
                </c:pt>
                <c:pt idx="47">
                  <c:v>685.91</c:v>
                </c:pt>
                <c:pt idx="48">
                  <c:v>909.75</c:v>
                </c:pt>
                <c:pt idx="49">
                  <c:v>860.92</c:v>
                </c:pt>
                <c:pt idx="50">
                  <c:v>1391.28</c:v>
                </c:pt>
                <c:pt idx="51">
                  <c:v>845.84</c:v>
                </c:pt>
                <c:pt idx="52">
                  <c:v>1008.5</c:v>
                </c:pt>
                <c:pt idx="53">
                  <c:v>985.21</c:v>
                </c:pt>
                <c:pt idx="54">
                  <c:v>1011.02</c:v>
                </c:pt>
                <c:pt idx="55">
                  <c:v>662.74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1166.81</c:v>
                </c:pt>
                <c:pt idx="1">
                  <c:v>1129</c:v>
                </c:pt>
                <c:pt idx="2">
                  <c:v>1217.1400000000001</c:v>
                </c:pt>
                <c:pt idx="3">
                  <c:v>1056.3599999999999</c:v>
                </c:pt>
                <c:pt idx="4">
                  <c:v>1362.3</c:v>
                </c:pt>
                <c:pt idx="5">
                  <c:v>1701.17</c:v>
                </c:pt>
                <c:pt idx="6">
                  <c:v>1882.68</c:v>
                </c:pt>
                <c:pt idx="7">
                  <c:v>1827.03</c:v>
                </c:pt>
                <c:pt idx="8">
                  <c:v>1716.17</c:v>
                </c:pt>
                <c:pt idx="9">
                  <c:v>1776.37</c:v>
                </c:pt>
                <c:pt idx="10">
                  <c:v>2025.33</c:v>
                </c:pt>
                <c:pt idx="11">
                  <c:v>1636.1</c:v>
                </c:pt>
                <c:pt idx="12">
                  <c:v>1651.17</c:v>
                </c:pt>
                <c:pt idx="13">
                  <c:v>1435.14</c:v>
                </c:pt>
                <c:pt idx="14">
                  <c:v>1543.29</c:v>
                </c:pt>
                <c:pt idx="15">
                  <c:v>1557.14</c:v>
                </c:pt>
                <c:pt idx="16">
                  <c:v>1378.42</c:v>
                </c:pt>
                <c:pt idx="17">
                  <c:v>1573.69</c:v>
                </c:pt>
                <c:pt idx="18">
                  <c:v>1653.26</c:v>
                </c:pt>
                <c:pt idx="19">
                  <c:v>2092.9899999999998</c:v>
                </c:pt>
                <c:pt idx="20">
                  <c:v>2166.29</c:v>
                </c:pt>
                <c:pt idx="21">
                  <c:v>2265.96</c:v>
                </c:pt>
                <c:pt idx="22">
                  <c:v>2385.04</c:v>
                </c:pt>
                <c:pt idx="23">
                  <c:v>2176.52</c:v>
                </c:pt>
                <c:pt idx="24">
                  <c:v>2199.96</c:v>
                </c:pt>
                <c:pt idx="25">
                  <c:v>2333.0100000000002</c:v>
                </c:pt>
                <c:pt idx="26">
                  <c:v>2239.56</c:v>
                </c:pt>
                <c:pt idx="27">
                  <c:v>1965.33</c:v>
                </c:pt>
                <c:pt idx="28">
                  <c:v>2056.89</c:v>
                </c:pt>
                <c:pt idx="29">
                  <c:v>2048.42</c:v>
                </c:pt>
                <c:pt idx="30">
                  <c:v>2049.65</c:v>
                </c:pt>
                <c:pt idx="31">
                  <c:v>1852.66</c:v>
                </c:pt>
                <c:pt idx="32">
                  <c:v>2063.6</c:v>
                </c:pt>
                <c:pt idx="33">
                  <c:v>2452.5</c:v>
                </c:pt>
                <c:pt idx="34">
                  <c:v>2298.61</c:v>
                </c:pt>
                <c:pt idx="35">
                  <c:v>2271.5</c:v>
                </c:pt>
                <c:pt idx="36">
                  <c:v>2323.61</c:v>
                </c:pt>
                <c:pt idx="37">
                  <c:v>2507.75</c:v>
                </c:pt>
                <c:pt idx="38">
                  <c:v>2605.8200000000002</c:v>
                </c:pt>
                <c:pt idx="39">
                  <c:v>3069.97</c:v>
                </c:pt>
                <c:pt idx="40">
                  <c:v>2968.73</c:v>
                </c:pt>
                <c:pt idx="41">
                  <c:v>2960.1</c:v>
                </c:pt>
                <c:pt idx="42">
                  <c:v>2877.45</c:v>
                </c:pt>
                <c:pt idx="43">
                  <c:v>2798.74</c:v>
                </c:pt>
                <c:pt idx="44">
                  <c:v>3483.11</c:v>
                </c:pt>
                <c:pt idx="45">
                  <c:v>4075.33</c:v>
                </c:pt>
                <c:pt idx="46">
                  <c:v>4128.99</c:v>
                </c:pt>
                <c:pt idx="47">
                  <c:v>4071.44</c:v>
                </c:pt>
                <c:pt idx="48">
                  <c:v>3789.91</c:v>
                </c:pt>
                <c:pt idx="49">
                  <c:v>3829.32</c:v>
                </c:pt>
                <c:pt idx="50">
                  <c:v>4258.32</c:v>
                </c:pt>
                <c:pt idx="51">
                  <c:v>4174.9799999999996</c:v>
                </c:pt>
                <c:pt idx="52">
                  <c:v>4022.21</c:v>
                </c:pt>
                <c:pt idx="53">
                  <c:v>4123.32</c:v>
                </c:pt>
                <c:pt idx="54">
                  <c:v>4129.71</c:v>
                </c:pt>
                <c:pt idx="55">
                  <c:v>3944.85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7827.22</c:v>
                </c:pt>
                <c:pt idx="1">
                  <c:v>7520.22</c:v>
                </c:pt>
                <c:pt idx="2">
                  <c:v>7524.16</c:v>
                </c:pt>
                <c:pt idx="3">
                  <c:v>7446.47</c:v>
                </c:pt>
                <c:pt idx="4">
                  <c:v>6491.77</c:v>
                </c:pt>
                <c:pt idx="5">
                  <c:v>6527.46</c:v>
                </c:pt>
                <c:pt idx="6">
                  <c:v>7364.01</c:v>
                </c:pt>
                <c:pt idx="7">
                  <c:v>7750.58</c:v>
                </c:pt>
                <c:pt idx="8">
                  <c:v>7771.74</c:v>
                </c:pt>
                <c:pt idx="9">
                  <c:v>7875.66</c:v>
                </c:pt>
                <c:pt idx="10">
                  <c:v>7481.63</c:v>
                </c:pt>
                <c:pt idx="11">
                  <c:v>7179.17</c:v>
                </c:pt>
                <c:pt idx="12">
                  <c:v>7477.98</c:v>
                </c:pt>
                <c:pt idx="13">
                  <c:v>7745.62</c:v>
                </c:pt>
                <c:pt idx="14">
                  <c:v>7486.55</c:v>
                </c:pt>
                <c:pt idx="15">
                  <c:v>7518.42</c:v>
                </c:pt>
                <c:pt idx="16">
                  <c:v>6802.3</c:v>
                </c:pt>
                <c:pt idx="17">
                  <c:v>7393.5</c:v>
                </c:pt>
                <c:pt idx="18">
                  <c:v>7436.4</c:v>
                </c:pt>
                <c:pt idx="19">
                  <c:v>8018.37</c:v>
                </c:pt>
                <c:pt idx="20">
                  <c:v>8112.92</c:v>
                </c:pt>
                <c:pt idx="21">
                  <c:v>8335.3700000000008</c:v>
                </c:pt>
                <c:pt idx="22">
                  <c:v>9255.27</c:v>
                </c:pt>
                <c:pt idx="23">
                  <c:v>10255.69</c:v>
                </c:pt>
                <c:pt idx="24">
                  <c:v>10385.42</c:v>
                </c:pt>
                <c:pt idx="25">
                  <c:v>10563.22</c:v>
                </c:pt>
                <c:pt idx="26">
                  <c:v>9605.1200000000008</c:v>
                </c:pt>
                <c:pt idx="27">
                  <c:v>10019.700000000001</c:v>
                </c:pt>
                <c:pt idx="28">
                  <c:v>9993.66</c:v>
                </c:pt>
                <c:pt idx="29">
                  <c:v>10804.91</c:v>
                </c:pt>
                <c:pt idx="30">
                  <c:v>12593.79</c:v>
                </c:pt>
                <c:pt idx="31">
                  <c:v>12885.62</c:v>
                </c:pt>
                <c:pt idx="32">
                  <c:v>14802.86</c:v>
                </c:pt>
                <c:pt idx="33">
                  <c:v>15102.99</c:v>
                </c:pt>
                <c:pt idx="34">
                  <c:v>14827.31</c:v>
                </c:pt>
                <c:pt idx="35">
                  <c:v>16120.01</c:v>
                </c:pt>
                <c:pt idx="36">
                  <c:v>16708.52</c:v>
                </c:pt>
                <c:pt idx="37">
                  <c:v>17553.650000000001</c:v>
                </c:pt>
                <c:pt idx="38">
                  <c:v>17419.59</c:v>
                </c:pt>
                <c:pt idx="39">
                  <c:v>16597.599999999999</c:v>
                </c:pt>
                <c:pt idx="40">
                  <c:v>16690.43</c:v>
                </c:pt>
                <c:pt idx="41">
                  <c:v>16489.04</c:v>
                </c:pt>
                <c:pt idx="42">
                  <c:v>15962.12</c:v>
                </c:pt>
                <c:pt idx="43">
                  <c:v>15612.94</c:v>
                </c:pt>
                <c:pt idx="44">
                  <c:v>15193.98</c:v>
                </c:pt>
                <c:pt idx="45">
                  <c:v>15936.6</c:v>
                </c:pt>
                <c:pt idx="46">
                  <c:v>16837.61</c:v>
                </c:pt>
                <c:pt idx="47">
                  <c:v>18446.18</c:v>
                </c:pt>
                <c:pt idx="48">
                  <c:v>18716.060000000001</c:v>
                </c:pt>
                <c:pt idx="49">
                  <c:v>18429.78</c:v>
                </c:pt>
                <c:pt idx="50">
                  <c:v>18222.009999999998</c:v>
                </c:pt>
                <c:pt idx="51">
                  <c:v>19289.13</c:v>
                </c:pt>
                <c:pt idx="52">
                  <c:v>18622.8</c:v>
                </c:pt>
                <c:pt idx="53">
                  <c:v>18630.07</c:v>
                </c:pt>
                <c:pt idx="54">
                  <c:v>17642.37</c:v>
                </c:pt>
                <c:pt idx="55">
                  <c:v>16925.66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27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A48C1AA-3AC3-4704-BEA1-3E7A2D035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Purchasing manager indices point to a recession in the euro area in the second half of the year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9E80275-BAE8-4E33-8D2C-7C84220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13EAB9-4B93-4C9A-9C5E-22483ED3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A2C1A-E9B1-469B-9407-932E28E9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75805AD-2FCE-4AC4-9BFE-F79894D3B0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9EEAA19-87B4-4BF8-8AED-913AFA95C9F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3950267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9EEAA19-87B4-4BF8-8AED-913AFA95C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05056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67884833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39223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5288662-BA96-1AB3-8B0C-89E29E716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991023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54693658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4673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3D62A66-C9D8-C078-BA80-668999019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82846667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0186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80112" y="13548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2023.</a:t>
            </a:r>
          </a:p>
          <a:p>
            <a:r>
              <a:rPr lang="fi-FI" dirty="0"/>
              <a:t>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17F3D10-28AA-DE93-6F8F-7816A4AC1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51152"/>
              </p:ext>
            </p:extLst>
          </p:nvPr>
        </p:nvGraphicFramePr>
        <p:xfrm>
          <a:off x="827586" y="3625592"/>
          <a:ext cx="705677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01061143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4041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696F58F-6741-A849-A358-8EE468A4D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1488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95609939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94371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59EB92F-F641-0706-3D64-8FDD3B3C3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75871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3973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3813979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441100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52730475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9662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EF8C9DE-4919-F9AB-7AB7-BBE7097B5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78010025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56591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F47924BC-7774-E1EE-7778-9DBB5962F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3711"/>
              </p:ext>
            </p:extLst>
          </p:nvPr>
        </p:nvGraphicFramePr>
        <p:xfrm>
          <a:off x="827586" y="3625592"/>
          <a:ext cx="698477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34277754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17265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2023.</a:t>
            </a:r>
            <a:endParaRPr lang="en-US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A17C772-A5C0-74A5-AAE5-54053AF33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7436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8">
            <a:extLst>
              <a:ext uri="{FF2B5EF4-FFF2-40B4-BE49-F238E27FC236}">
                <a16:creationId xmlns:a16="http://schemas.microsoft.com/office/drawing/2014/main" id="{9FCA79FB-ACFD-72BA-871F-D6C06656B3B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3327556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8">
                        <a:extLst>
                          <a:ext uri="{FF2B5EF4-FFF2-40B4-BE49-F238E27FC236}">
                            <a16:creationId xmlns:a16="http://schemas.microsoft.com/office/drawing/2014/main" id="{9FCA79FB-ACFD-72BA-871F-D6C06656B3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2B6CF44-E57F-8CC5-C2CF-E447F95F03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Situation in manufacturing industry continued to be difficult in the euro area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46985244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97686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AEFD5DA-8772-7D21-801B-74A99F6FA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471"/>
              </p:ext>
            </p:extLst>
          </p:nvPr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Industrial production in Europe on the decline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1DA3832-516B-4585-9037-52F7C8722895}"/>
              </a:ext>
            </a:extLst>
          </p:cNvPr>
          <p:cNvSpPr txBox="1"/>
          <p:nvPr/>
        </p:nvSpPr>
        <p:spPr>
          <a:xfrm>
            <a:off x="772108" y="940812"/>
            <a:ext cx="338437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Volume of </a:t>
            </a:r>
            <a:r>
              <a:rPr lang="fi-FI" sz="1050" spc="-40" dirty="0" err="1"/>
              <a:t>industrial</a:t>
            </a:r>
            <a:r>
              <a:rPr lang="fi-FI" sz="1050" spc="-40" dirty="0"/>
              <a:t> </a:t>
            </a:r>
            <a:r>
              <a:rPr lang="fi-FI" sz="1050" spc="-40" dirty="0" err="1"/>
              <a:t>production</a:t>
            </a:r>
            <a:r>
              <a:rPr lang="fi-FI" sz="1050" spc="-40" dirty="0"/>
              <a:t> </a:t>
            </a:r>
          </a:p>
        </p:txBody>
      </p:sp>
      <p:graphicFrame>
        <p:nvGraphicFramePr>
          <p:cNvPr id="11" name="Sisällön paikkamerkki 8">
            <a:extLst>
              <a:ext uri="{FF2B5EF4-FFF2-40B4-BE49-F238E27FC236}">
                <a16:creationId xmlns:a16="http://schemas.microsoft.com/office/drawing/2014/main" id="{17252743-229F-4AF0-9390-0F0572B201E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0427555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8">
                        <a:extLst>
                          <a:ext uri="{FF2B5EF4-FFF2-40B4-BE49-F238E27FC236}">
                            <a16:creationId xmlns:a16="http://schemas.microsoft.com/office/drawing/2014/main" id="{17252743-229F-4AF0-9390-0F0572B20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3261637-D4F6-45D9-A300-FC7FFDF66B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20400" cy="648000"/>
          </a:xfrm>
        </p:spPr>
        <p:txBody>
          <a:bodyPr>
            <a:noAutofit/>
          </a:bodyPr>
          <a:lstStyle/>
          <a:p>
            <a:r>
              <a:rPr lang="en-US" sz="2000" dirty="0"/>
              <a:t>The business cycle in the manufacturing at a very weak level</a:t>
            </a:r>
            <a:endParaRPr lang="en-GB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2BC7EB-B070-4ABE-A221-BE17626F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569A17-FA7A-4F84-9850-1ADF1915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6FB875-0341-48E7-B5C6-3CAFCF16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CF37E4E-D4FA-4F7E-AAE5-D51EFE2709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/>
              <a:t>Source: EK Business Tendency Survey</a:t>
            </a:r>
          </a:p>
        </p:txBody>
      </p:sp>
      <p:graphicFrame>
        <p:nvGraphicFramePr>
          <p:cNvPr id="12" name="Sisällön paikkamerkki 9">
            <a:extLst>
              <a:ext uri="{FF2B5EF4-FFF2-40B4-BE49-F238E27FC236}">
                <a16:creationId xmlns:a16="http://schemas.microsoft.com/office/drawing/2014/main" id="{F320F44C-E725-45E9-AD65-B862FC6B220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04750092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B06619A7-7EB1-4CFB-8271-F7B15C517D22}"/>
              </a:ext>
            </a:extLst>
          </p:cNvPr>
          <p:cNvSpPr txBox="1"/>
          <p:nvPr/>
        </p:nvSpPr>
        <p:spPr>
          <a:xfrm>
            <a:off x="641872" y="1020291"/>
            <a:ext cx="4032448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spc="-40" dirty="0"/>
              <a:t>Manufacturing business situation and outlook, balance figure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533E754-4571-A289-9CE1-21538344AE2C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13140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Consumer confidence again weakened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74731032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245187BC-EF95-4F37-B2F5-D4B5FE702134}"/>
              </a:ext>
            </a:extLst>
          </p:cNvPr>
          <p:cNvSpPr txBox="1"/>
          <p:nvPr/>
        </p:nvSpPr>
        <p:spPr>
          <a:xfrm>
            <a:off x="717437" y="930150"/>
            <a:ext cx="3672408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dirty="0"/>
              <a:t>Consumer Confidence in Finland, balance figure</a:t>
            </a:r>
          </a:p>
        </p:txBody>
      </p:sp>
    </p:spTree>
    <p:extLst>
      <p:ext uri="{BB962C8B-B14F-4D97-AF65-F5344CB8AC3E}">
        <p14:creationId xmlns:p14="http://schemas.microsoft.com/office/powerpoint/2010/main" val="26565496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Volume of Industrial Production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*) Excl. Information Technology and Consulting Engineering</a:t>
            </a:r>
          </a:p>
          <a:p>
            <a:r>
              <a:rPr lang="en-US"/>
              <a:t>Seasonally adjusted volume index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AA299997-FF80-4706-B82D-E65CE966E2BB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76307616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2" name="Sisällön paikkamerkki 11">
                        <a:extLst>
                          <a:ext uri="{FF2B5EF4-FFF2-40B4-BE49-F238E27FC236}">
                            <a16:creationId xmlns:a16="http://schemas.microsoft.com/office/drawing/2014/main" id="{AA299997-FF80-4706-B82D-E65CE966E2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0943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latest questionnaire in October 2023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Negative balance figure indicates that demand has weakened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03183957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611775"/>
              </p:ext>
            </p:extLst>
          </p:nvPr>
        </p:nvGraphicFramePr>
        <p:xfrm>
          <a:off x="783985" y="2417015"/>
          <a:ext cx="767607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370">
                  <a:extLst>
                    <a:ext uri="{9D8B030D-6E8A-4147-A177-3AD203B41FA5}">
                      <a16:colId xmlns:a16="http://schemas.microsoft.com/office/drawing/2014/main" val="1438535484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4114235682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1207436963"/>
                    </a:ext>
                  </a:extLst>
                </a:gridCol>
                <a:gridCol w="479139">
                  <a:extLst>
                    <a:ext uri="{9D8B030D-6E8A-4147-A177-3AD203B41FA5}">
                      <a16:colId xmlns:a16="http://schemas.microsoft.com/office/drawing/2014/main" val="11921702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10/31/2023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1570909"/>
              </p:ext>
            </p:extLst>
          </p:nvPr>
        </p:nvGraphicFramePr>
        <p:xfrm>
          <a:off x="251520" y="1103313"/>
          <a:ext cx="852100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271EEE4-C7A2-4628-9028-B408A93E8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Growth in headcount stalled in the technology industry in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55906759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96482"/>
              </p:ext>
            </p:extLst>
          </p:nvPr>
        </p:nvGraphicFramePr>
        <p:xfrm>
          <a:off x="3438453" y="3953873"/>
          <a:ext cx="3767898" cy="773701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01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10/31/2023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1529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c296724d-1a81-4a23-b6dd-dca7fd62c6ff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057f711-7d93-472c-a8f6-94be00805750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9AF02B8-0C63-4FCC-9B4E-28834FC33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2370</TotalTime>
  <Words>1373</Words>
  <Application>Microsoft Office PowerPoint</Application>
  <PresentationFormat>Näytössä katseltava esitys (16:9)</PresentationFormat>
  <Paragraphs>435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54</cp:revision>
  <cp:lastPrinted>2016-06-09T07:47:11Z</cp:lastPrinted>
  <dcterms:created xsi:type="dcterms:W3CDTF">2019-10-17T09:11:35Z</dcterms:created>
  <dcterms:modified xsi:type="dcterms:W3CDTF">2023-10-31T07:41:21Z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MediaServiceImageTags">
    <vt:lpwstr/>
  </property>
</Properties>
</file>