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076137442" r:id="rId5"/>
    <p:sldId id="2076137443" r:id="rId6"/>
    <p:sldId id="2076137449" r:id="rId7"/>
    <p:sldId id="2076137446" r:id="rId8"/>
    <p:sldId id="272" r:id="rId9"/>
    <p:sldId id="2076137447" r:id="rId10"/>
    <p:sldId id="1051" r:id="rId11"/>
    <p:sldId id="2076137448" r:id="rId12"/>
    <p:sldId id="1065" r:id="rId13"/>
    <p:sldId id="1049" r:id="rId14"/>
    <p:sldId id="2076137434" r:id="rId15"/>
    <p:sldId id="2076137438" r:id="rId16"/>
    <p:sldId id="2076137435" r:id="rId17"/>
    <p:sldId id="2076137439" r:id="rId18"/>
    <p:sldId id="276" r:id="rId19"/>
    <p:sldId id="285" r:id="rId20"/>
    <p:sldId id="2076137436" r:id="rId21"/>
    <p:sldId id="2076137440" r:id="rId22"/>
    <p:sldId id="2076137437" r:id="rId23"/>
    <p:sldId id="2076137441" r:id="rId24"/>
  </p:sldIdLst>
  <p:sldSz cx="9144000" cy="5143500" type="screen16x9"/>
  <p:notesSz cx="7102475" cy="10233025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4E8569-28B6-4B2A-9952-0ECBB0B4DAEF}" v="70" dt="2021-11-01T08:34:38.582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44" autoAdjust="0"/>
    <p:restoredTop sz="90909" autoAdjust="0"/>
  </p:normalViewPr>
  <p:slideViewPr>
    <p:cSldViewPr showGuides="1">
      <p:cViewPr varScale="1">
        <p:scale>
          <a:sx n="171" d="100"/>
          <a:sy n="171" d="100"/>
        </p:scale>
        <p:origin x="150" y="45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3972" y="84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utaporras Petteri" userId="d9004aa4-7491-43fa-b04f-4f6e300df2fa" providerId="ADAL" clId="{2F156809-E422-43C9-8B5E-C199684B28EB}"/>
    <pc:docChg chg="custSel addSld delSld modSld sldOrd">
      <pc:chgData name="Rautaporras Petteri" userId="d9004aa4-7491-43fa-b04f-4f6e300df2fa" providerId="ADAL" clId="{2F156809-E422-43C9-8B5E-C199684B28EB}" dt="2021-08-03T18:05:09.826" v="617" actId="20577"/>
      <pc:docMkLst>
        <pc:docMk/>
      </pc:docMkLst>
      <pc:sldChg chg="addSp delSp modSp mod">
        <pc:chgData name="Rautaporras Petteri" userId="d9004aa4-7491-43fa-b04f-4f6e300df2fa" providerId="ADAL" clId="{2F156809-E422-43C9-8B5E-C199684B28EB}" dt="2021-07-28T13:29:25.162" v="226" actId="20577"/>
        <pc:sldMkLst>
          <pc:docMk/>
          <pc:sldMk cId="3984870155" sldId="256"/>
        </pc:sldMkLst>
        <pc:spChg chg="mod">
          <ac:chgData name="Rautaporras Petteri" userId="d9004aa4-7491-43fa-b04f-4f6e300df2fa" providerId="ADAL" clId="{2F156809-E422-43C9-8B5E-C199684B28EB}" dt="2021-07-28T13:29:17.639" v="216" actId="20577"/>
          <ac:spMkLst>
            <pc:docMk/>
            <pc:sldMk cId="3984870155" sldId="256"/>
            <ac:spMk id="2" creationId="{1EA16522-6D7C-4EC7-AF1E-1A8A6FD7091A}"/>
          </ac:spMkLst>
        </pc:spChg>
        <pc:spChg chg="mod">
          <ac:chgData name="Rautaporras Petteri" userId="d9004aa4-7491-43fa-b04f-4f6e300df2fa" providerId="ADAL" clId="{2F156809-E422-43C9-8B5E-C199684B28EB}" dt="2021-07-28T13:29:25.162" v="226" actId="20577"/>
          <ac:spMkLst>
            <pc:docMk/>
            <pc:sldMk cId="3984870155" sldId="256"/>
            <ac:spMk id="7" creationId="{E5D8414E-05B2-45E8-B1A5-433C94DBAC85}"/>
          </ac:spMkLst>
        </pc:spChg>
        <pc:picChg chg="add mod">
          <ac:chgData name="Rautaporras Petteri" userId="d9004aa4-7491-43fa-b04f-4f6e300df2fa" providerId="ADAL" clId="{2F156809-E422-43C9-8B5E-C199684B28EB}" dt="2021-07-28T13:29:00.437" v="135" actId="1076"/>
          <ac:picMkLst>
            <pc:docMk/>
            <pc:sldMk cId="3984870155" sldId="256"/>
            <ac:picMk id="8" creationId="{068612EF-B7CD-45C2-8EFE-3B15DE06435D}"/>
          </ac:picMkLst>
        </pc:picChg>
        <pc:picChg chg="del">
          <ac:chgData name="Rautaporras Petteri" userId="d9004aa4-7491-43fa-b04f-4f6e300df2fa" providerId="ADAL" clId="{2F156809-E422-43C9-8B5E-C199684B28EB}" dt="2021-07-28T13:28:35.483" v="132" actId="478"/>
          <ac:picMkLst>
            <pc:docMk/>
            <pc:sldMk cId="3984870155" sldId="256"/>
            <ac:picMk id="9" creationId="{A9649748-2E92-4CDB-AF82-5D6827594CAF}"/>
          </ac:picMkLst>
        </pc:picChg>
      </pc:sldChg>
      <pc:sldChg chg="del">
        <pc:chgData name="Rautaporras Petteri" userId="d9004aa4-7491-43fa-b04f-4f6e300df2fa" providerId="ADAL" clId="{2F156809-E422-43C9-8B5E-C199684B28EB}" dt="2021-08-02T17:25:57.802" v="506" actId="47"/>
        <pc:sldMkLst>
          <pc:docMk/>
          <pc:sldMk cId="347492013" sldId="258"/>
        </pc:sldMkLst>
      </pc:sldChg>
      <pc:sldChg chg="modSp add del">
        <pc:chgData name="Rautaporras Petteri" userId="d9004aa4-7491-43fa-b04f-4f6e300df2fa" providerId="ADAL" clId="{2F156809-E422-43C9-8B5E-C199684B28EB}" dt="2021-07-28T13:24:05.851" v="46" actId="47"/>
        <pc:sldMkLst>
          <pc:docMk/>
          <pc:sldMk cId="2361337256" sldId="259"/>
        </pc:sldMkLst>
        <pc:graphicFrameChg chg="mod">
          <ac:chgData name="Rautaporras Petteri" userId="d9004aa4-7491-43fa-b04f-4f6e300df2fa" providerId="ADAL" clId="{2F156809-E422-43C9-8B5E-C199684B28EB}" dt="2021-07-28T13:21:07.625" v="32"/>
          <ac:graphicFrameMkLst>
            <pc:docMk/>
            <pc:sldMk cId="2361337256" sldId="259"/>
            <ac:graphicFrameMk id="10" creationId="{00000000-0000-0000-0000-000000000000}"/>
          </ac:graphicFrameMkLst>
        </pc:graphicFrameChg>
      </pc:sldChg>
      <pc:sldChg chg="addSp delSp modSp add mod ord">
        <pc:chgData name="Rautaporras Petteri" userId="d9004aa4-7491-43fa-b04f-4f6e300df2fa" providerId="ADAL" clId="{2F156809-E422-43C9-8B5E-C199684B28EB}" dt="2021-08-02T06:00:08.223" v="490"/>
        <pc:sldMkLst>
          <pc:docMk/>
          <pc:sldMk cId="912479398" sldId="261"/>
        </pc:sldMkLst>
        <pc:spChg chg="mod">
          <ac:chgData name="Rautaporras Petteri" userId="d9004aa4-7491-43fa-b04f-4f6e300df2fa" providerId="ADAL" clId="{2F156809-E422-43C9-8B5E-C199684B28EB}" dt="2021-07-28T13:24:24.970" v="99" actId="20577"/>
          <ac:spMkLst>
            <pc:docMk/>
            <pc:sldMk cId="912479398" sldId="261"/>
            <ac:spMk id="2" creationId="{00000000-0000-0000-0000-000000000000}"/>
          </ac:spMkLst>
        </pc:spChg>
        <pc:spChg chg="mod">
          <ac:chgData name="Rautaporras Petteri" userId="d9004aa4-7491-43fa-b04f-4f6e300df2fa" providerId="ADAL" clId="{2F156809-E422-43C9-8B5E-C199684B28EB}" dt="2021-07-28T13:25:29.296" v="128" actId="20577"/>
          <ac:spMkLst>
            <pc:docMk/>
            <pc:sldMk cId="912479398" sldId="261"/>
            <ac:spMk id="7" creationId="{00000000-0000-0000-0000-000000000000}"/>
          </ac:spMkLst>
        </pc:spChg>
        <pc:spChg chg="add del mod">
          <ac:chgData name="Rautaporras Petteri" userId="d9004aa4-7491-43fa-b04f-4f6e300df2fa" providerId="ADAL" clId="{2F156809-E422-43C9-8B5E-C199684B28EB}" dt="2021-07-28T13:23:59.945" v="45"/>
          <ac:spMkLst>
            <pc:docMk/>
            <pc:sldMk cId="912479398" sldId="261"/>
            <ac:spMk id="8" creationId="{CB5F6919-B6C1-4347-8B2A-C7D9C2E8FB88}"/>
          </ac:spMkLst>
        </pc:spChg>
        <pc:spChg chg="add del mod">
          <ac:chgData name="Rautaporras Petteri" userId="d9004aa4-7491-43fa-b04f-4f6e300df2fa" providerId="ADAL" clId="{2F156809-E422-43C9-8B5E-C199684B28EB}" dt="2021-07-28T13:26:14.991" v="131"/>
          <ac:spMkLst>
            <pc:docMk/>
            <pc:sldMk cId="912479398" sldId="261"/>
            <ac:spMk id="13" creationId="{13729722-6EA6-4EA1-8E84-86394A8AE090}"/>
          </ac:spMkLst>
        </pc:spChg>
        <pc:graphicFrameChg chg="add del mod">
          <ac:chgData name="Rautaporras Petteri" userId="d9004aa4-7491-43fa-b04f-4f6e300df2fa" providerId="ADAL" clId="{2F156809-E422-43C9-8B5E-C199684B28EB}" dt="2021-07-28T13:23:59.114" v="44" actId="21"/>
          <ac:graphicFrameMkLst>
            <pc:docMk/>
            <pc:sldMk cId="912479398" sldId="261"/>
            <ac:graphicFrameMk id="9" creationId="{F6A92A74-4F0C-4C13-8F86-A33F422BA027}"/>
          </ac:graphicFrameMkLst>
        </pc:graphicFrameChg>
        <pc:graphicFrameChg chg="del mod">
          <ac:chgData name="Rautaporras Petteri" userId="d9004aa4-7491-43fa-b04f-4f6e300df2fa" providerId="ADAL" clId="{2F156809-E422-43C9-8B5E-C199684B28EB}" dt="2021-07-28T13:23:56.131" v="42" actId="478"/>
          <ac:graphicFrameMkLst>
            <pc:docMk/>
            <pc:sldMk cId="912479398" sldId="261"/>
            <ac:graphicFrameMk id="10" creationId="{00000000-0000-0000-0000-000000000000}"/>
          </ac:graphicFrameMkLst>
        </pc:graphicFrameChg>
        <pc:graphicFrameChg chg="add del mod">
          <ac:chgData name="Rautaporras Petteri" userId="d9004aa4-7491-43fa-b04f-4f6e300df2fa" providerId="ADAL" clId="{2F156809-E422-43C9-8B5E-C199684B28EB}" dt="2021-07-28T13:25:26.759" v="127" actId="478"/>
          <ac:graphicFrameMkLst>
            <pc:docMk/>
            <pc:sldMk cId="912479398" sldId="261"/>
            <ac:graphicFrameMk id="11" creationId="{29A442F3-81F1-4F73-BD3D-2E3F69E2DE11}"/>
          </ac:graphicFrameMkLst>
        </pc:graphicFrameChg>
        <pc:graphicFrameChg chg="add del mod">
          <ac:chgData name="Rautaporras Petteri" userId="d9004aa4-7491-43fa-b04f-4f6e300df2fa" providerId="ADAL" clId="{2F156809-E422-43C9-8B5E-C199684B28EB}" dt="2021-07-28T13:26:14.158" v="130" actId="21"/>
          <ac:graphicFrameMkLst>
            <pc:docMk/>
            <pc:sldMk cId="912479398" sldId="261"/>
            <ac:graphicFrameMk id="14" creationId="{2CF5F3FC-581C-4FDB-8AA1-0D1E6AA87C76}"/>
          </ac:graphicFrameMkLst>
        </pc:graphicFrameChg>
        <pc:graphicFrameChg chg="add mod">
          <ac:chgData name="Rautaporras Petteri" userId="d9004aa4-7491-43fa-b04f-4f6e300df2fa" providerId="ADAL" clId="{2F156809-E422-43C9-8B5E-C199684B28EB}" dt="2021-07-28T13:26:14.991" v="131"/>
          <ac:graphicFrameMkLst>
            <pc:docMk/>
            <pc:sldMk cId="912479398" sldId="261"/>
            <ac:graphicFrameMk id="15" creationId="{700487CA-A246-4A6D-AFFF-F0216AAC0A9A}"/>
          </ac:graphicFrameMkLst>
        </pc:graphicFrameChg>
      </pc:sldChg>
      <pc:sldChg chg="modSp add mod ord">
        <pc:chgData name="Rautaporras Petteri" userId="d9004aa4-7491-43fa-b04f-4f6e300df2fa" providerId="ADAL" clId="{2F156809-E422-43C9-8B5E-C199684B28EB}" dt="2021-08-02T06:02:09.307" v="497"/>
        <pc:sldMkLst>
          <pc:docMk/>
          <pc:sldMk cId="299574909" sldId="272"/>
        </pc:sldMkLst>
        <pc:spChg chg="mod">
          <ac:chgData name="Rautaporras Petteri" userId="d9004aa4-7491-43fa-b04f-4f6e300df2fa" providerId="ADAL" clId="{2F156809-E422-43C9-8B5E-C199684B28EB}" dt="2021-07-30T13:12:28.687" v="488" actId="20577"/>
          <ac:spMkLst>
            <pc:docMk/>
            <pc:sldMk cId="299574909" sldId="272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2F156809-E422-43C9-8B5E-C199684B28EB}" dt="2021-08-02T06:05:42.815" v="505" actId="20577"/>
        <pc:sldMkLst>
          <pc:docMk/>
          <pc:sldMk cId="2558427506" sldId="276"/>
        </pc:sldMkLst>
        <pc:spChg chg="mod">
          <ac:chgData name="Rautaporras Petteri" userId="d9004aa4-7491-43fa-b04f-4f6e300df2fa" providerId="ADAL" clId="{2F156809-E422-43C9-8B5E-C199684B28EB}" dt="2021-08-02T06:05:42.815" v="505" actId="20577"/>
          <ac:spMkLst>
            <pc:docMk/>
            <pc:sldMk cId="2558427506" sldId="276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2F156809-E422-43C9-8B5E-C199684B28EB}" dt="2021-07-30T12:45:58.421" v="467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 add del">
        <pc:chgData name="Rautaporras Petteri" userId="d9004aa4-7491-43fa-b04f-4f6e300df2fa" providerId="ADAL" clId="{2F156809-E422-43C9-8B5E-C199684B28EB}" dt="2021-07-28T12:01:32.800" v="7" actId="47"/>
        <pc:sldMkLst>
          <pc:docMk/>
          <pc:sldMk cId="4070446518" sldId="280"/>
        </pc:sldMkLst>
        <pc:graphicFrameChg chg="mod">
          <ac:chgData name="Rautaporras Petteri" userId="d9004aa4-7491-43fa-b04f-4f6e300df2fa" providerId="ADAL" clId="{2F156809-E422-43C9-8B5E-C199684B28EB}" dt="2021-07-28T12:00:34.337" v="1"/>
          <ac:graphicFrameMkLst>
            <pc:docMk/>
            <pc:sldMk cId="4070446518" sldId="280"/>
            <ac:graphicFrameMk id="11" creationId="{1BC4FF3C-05BF-4AEE-A37E-EDFE6C39B483}"/>
          </ac:graphicFrameMkLst>
        </pc:graphicFrameChg>
      </pc:sldChg>
      <pc:sldChg chg="modSp add">
        <pc:chgData name="Rautaporras Petteri" userId="d9004aa4-7491-43fa-b04f-4f6e300df2fa" providerId="ADAL" clId="{2F156809-E422-43C9-8B5E-C199684B28EB}" dt="2021-07-30T12:45:55.166" v="464"/>
        <pc:sldMkLst>
          <pc:docMk/>
          <pc:sldMk cId="234392101" sldId="283"/>
        </pc:sldMkLst>
        <pc:graphicFrameChg chg="mod">
          <ac:chgData name="Rautaporras Petteri" userId="d9004aa4-7491-43fa-b04f-4f6e300df2fa" providerId="ADAL" clId="{2F156809-E422-43C9-8B5E-C199684B28EB}" dt="2021-07-30T12:45:55.166" v="464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 mod">
        <pc:chgData name="Rautaporras Petteri" userId="d9004aa4-7491-43fa-b04f-4f6e300df2fa" providerId="ADAL" clId="{2F156809-E422-43C9-8B5E-C199684B28EB}" dt="2021-08-02T06:05:37.365" v="501" actId="20577"/>
        <pc:sldMkLst>
          <pc:docMk/>
          <pc:sldMk cId="536686186" sldId="285"/>
        </pc:sldMkLst>
        <pc:spChg chg="mod">
          <ac:chgData name="Rautaporras Petteri" userId="d9004aa4-7491-43fa-b04f-4f6e300df2fa" providerId="ADAL" clId="{2F156809-E422-43C9-8B5E-C199684B28EB}" dt="2021-08-02T06:05:37.365" v="501" actId="20577"/>
          <ac:spMkLst>
            <pc:docMk/>
            <pc:sldMk cId="536686186" sldId="28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2F156809-E422-43C9-8B5E-C199684B28EB}" dt="2021-07-30T12:45:59.005" v="468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del">
        <pc:chgData name="Rautaporras Petteri" userId="d9004aa4-7491-43fa-b04f-4f6e300df2fa" providerId="ADAL" clId="{2F156809-E422-43C9-8B5E-C199684B28EB}" dt="2021-07-28T13:34:18.359" v="439" actId="47"/>
        <pc:sldMkLst>
          <pc:docMk/>
          <pc:sldMk cId="2833165680" sldId="356"/>
        </pc:sldMkLst>
      </pc:sldChg>
      <pc:sldChg chg="del">
        <pc:chgData name="Rautaporras Petteri" userId="d9004aa4-7491-43fa-b04f-4f6e300df2fa" providerId="ADAL" clId="{2F156809-E422-43C9-8B5E-C199684B28EB}" dt="2021-07-28T13:34:14.305" v="437" actId="47"/>
        <pc:sldMkLst>
          <pc:docMk/>
          <pc:sldMk cId="698580732" sldId="363"/>
        </pc:sldMkLst>
      </pc:sldChg>
      <pc:sldChg chg="modSp add mod">
        <pc:chgData name="Rautaporras Petteri" userId="d9004aa4-7491-43fa-b04f-4f6e300df2fa" providerId="ADAL" clId="{2F156809-E422-43C9-8B5E-C199684B28EB}" dt="2021-07-30T12:47:57.482" v="473" actId="20577"/>
        <pc:sldMkLst>
          <pc:docMk/>
          <pc:sldMk cId="2843273578" sldId="922"/>
        </pc:sldMkLst>
        <pc:spChg chg="mod">
          <ac:chgData name="Rautaporras Petteri" userId="d9004aa4-7491-43fa-b04f-4f6e300df2fa" providerId="ADAL" clId="{2F156809-E422-43C9-8B5E-C199684B28EB}" dt="2021-07-30T12:47:57.482" v="473" actId="20577"/>
          <ac:spMkLst>
            <pc:docMk/>
            <pc:sldMk cId="2843273578" sldId="922"/>
            <ac:spMk id="7" creationId="{00000000-0000-0000-0000-000000000000}"/>
          </ac:spMkLst>
        </pc:spChg>
      </pc:sldChg>
      <pc:sldChg chg="modSp mod ord">
        <pc:chgData name="Rautaporras Petteri" userId="d9004aa4-7491-43fa-b04f-4f6e300df2fa" providerId="ADAL" clId="{2F156809-E422-43C9-8B5E-C199684B28EB}" dt="2021-08-02T06:00:13.129" v="492"/>
        <pc:sldMkLst>
          <pc:docMk/>
          <pc:sldMk cId="1951005388" sldId="1006"/>
        </pc:sldMkLst>
        <pc:spChg chg="mod">
          <ac:chgData name="Rautaporras Petteri" userId="d9004aa4-7491-43fa-b04f-4f6e300df2fa" providerId="ADAL" clId="{2F156809-E422-43C9-8B5E-C199684B28EB}" dt="2021-07-30T12:32:50.147" v="450"/>
          <ac:spMkLst>
            <pc:docMk/>
            <pc:sldMk cId="1951005388" sldId="1006"/>
            <ac:spMk id="2" creationId="{1EA16522-6D7C-4EC7-AF1E-1A8A6FD7091A}"/>
          </ac:spMkLst>
        </pc:spChg>
        <pc:spChg chg="mod">
          <ac:chgData name="Rautaporras Petteri" userId="d9004aa4-7491-43fa-b04f-4f6e300df2fa" providerId="ADAL" clId="{2F156809-E422-43C9-8B5E-C199684B28EB}" dt="2021-07-28T13:30:37.050" v="278" actId="20577"/>
          <ac:spMkLst>
            <pc:docMk/>
            <pc:sldMk cId="1951005388" sldId="1006"/>
            <ac:spMk id="8" creationId="{90C026DD-3A51-4C75-99FD-A0BB96DF5E3D}"/>
          </ac:spMkLst>
        </pc:spChg>
        <pc:spChg chg="mod">
          <ac:chgData name="Rautaporras Petteri" userId="d9004aa4-7491-43fa-b04f-4f6e300df2fa" providerId="ADAL" clId="{2F156809-E422-43C9-8B5E-C199684B28EB}" dt="2021-07-28T13:30:12.789" v="268" actId="20577"/>
          <ac:spMkLst>
            <pc:docMk/>
            <pc:sldMk cId="1951005388" sldId="1006"/>
            <ac:spMk id="9" creationId="{D2FB5650-78F6-4EB6-B6F4-80F129B2569E}"/>
          </ac:spMkLst>
        </pc:spChg>
        <pc:spChg chg="mod">
          <ac:chgData name="Rautaporras Petteri" userId="d9004aa4-7491-43fa-b04f-4f6e300df2fa" providerId="ADAL" clId="{2F156809-E422-43C9-8B5E-C199684B28EB}" dt="2021-07-30T12:32:02.209" v="449" actId="1076"/>
          <ac:spMkLst>
            <pc:docMk/>
            <pc:sldMk cId="1951005388" sldId="1006"/>
            <ac:spMk id="11" creationId="{FF548E46-CA50-46E2-A8F9-986985EA3093}"/>
          </ac:spMkLst>
        </pc:spChg>
      </pc:sldChg>
      <pc:sldChg chg="modSp mod">
        <pc:chgData name="Rautaporras Petteri" userId="d9004aa4-7491-43fa-b04f-4f6e300df2fa" providerId="ADAL" clId="{2F156809-E422-43C9-8B5E-C199684B28EB}" dt="2021-08-03T11:14:59.869" v="598" actId="27918"/>
        <pc:sldMkLst>
          <pc:docMk/>
          <pc:sldMk cId="1883353922" sldId="1049"/>
        </pc:sldMkLst>
        <pc:graphicFrameChg chg="mod">
          <ac:chgData name="Rautaporras Petteri" userId="d9004aa4-7491-43fa-b04f-4f6e300df2fa" providerId="ADAL" clId="{2F156809-E422-43C9-8B5E-C199684B28EB}" dt="2021-08-03T05:15:57.534" v="528"/>
          <ac:graphicFrameMkLst>
            <pc:docMk/>
            <pc:sldMk cId="1883353922" sldId="1049"/>
            <ac:graphicFrameMk id="11" creationId="{00000000-0000-0000-0000-000000000000}"/>
          </ac:graphicFrameMkLst>
        </pc:graphicFrameChg>
      </pc:sldChg>
      <pc:sldChg chg="modSp mod ord">
        <pc:chgData name="Rautaporras Petteri" userId="d9004aa4-7491-43fa-b04f-4f6e300df2fa" providerId="ADAL" clId="{2F156809-E422-43C9-8B5E-C199684B28EB}" dt="2021-08-03T11:40:16.561" v="615"/>
        <pc:sldMkLst>
          <pc:docMk/>
          <pc:sldMk cId="1255078131" sldId="1051"/>
        </pc:sldMkLst>
        <pc:spChg chg="mod">
          <ac:chgData name="Rautaporras Petteri" userId="d9004aa4-7491-43fa-b04f-4f6e300df2fa" providerId="ADAL" clId="{2F156809-E422-43C9-8B5E-C199684B28EB}" dt="2021-08-03T11:40:16.561" v="615"/>
          <ac:spMkLst>
            <pc:docMk/>
            <pc:sldMk cId="1255078131" sldId="1051"/>
            <ac:spMk id="6" creationId="{00000000-0000-0000-0000-000000000000}"/>
          </ac:spMkLst>
        </pc:spChg>
        <pc:spChg chg="mod">
          <ac:chgData name="Rautaporras Petteri" userId="d9004aa4-7491-43fa-b04f-4f6e300df2fa" providerId="ADAL" clId="{2F156809-E422-43C9-8B5E-C199684B28EB}" dt="2021-08-03T05:14:45.977" v="526" actId="20577"/>
          <ac:spMkLst>
            <pc:docMk/>
            <pc:sldMk cId="1255078131" sldId="1051"/>
            <ac:spMk id="7" creationId="{00000000-0000-0000-0000-000000000000}"/>
          </ac:spMkLst>
        </pc:spChg>
      </pc:sldChg>
      <pc:sldChg chg="modSp mod ord">
        <pc:chgData name="Rautaporras Petteri" userId="d9004aa4-7491-43fa-b04f-4f6e300df2fa" providerId="ADAL" clId="{2F156809-E422-43C9-8B5E-C199684B28EB}" dt="2021-08-03T11:14:11.478" v="596" actId="27918"/>
        <pc:sldMkLst>
          <pc:docMk/>
          <pc:sldMk cId="3461487886" sldId="1065"/>
        </pc:sldMkLst>
        <pc:graphicFrameChg chg="mod">
          <ac:chgData name="Rautaporras Petteri" userId="d9004aa4-7491-43fa-b04f-4f6e300df2fa" providerId="ADAL" clId="{2F156809-E422-43C9-8B5E-C199684B28EB}" dt="2021-08-03T05:15:10.168" v="527"/>
          <ac:graphicFrameMkLst>
            <pc:docMk/>
            <pc:sldMk cId="3461487886" sldId="1065"/>
            <ac:graphicFrameMk id="25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2F156809-E422-43C9-8B5E-C199684B28EB}" dt="2021-07-28T13:34:16.603" v="438" actId="47"/>
        <pc:sldMkLst>
          <pc:docMk/>
          <pc:sldMk cId="3421334924" sldId="1067"/>
        </pc:sldMkLst>
      </pc:sldChg>
      <pc:sldChg chg="addSp delSp modSp mod ord">
        <pc:chgData name="Rautaporras Petteri" userId="d9004aa4-7491-43fa-b04f-4f6e300df2fa" providerId="ADAL" clId="{2F156809-E422-43C9-8B5E-C199684B28EB}" dt="2021-08-03T11:12:49.823" v="594" actId="27918"/>
        <pc:sldMkLst>
          <pc:docMk/>
          <pc:sldMk cId="800762062" sldId="1068"/>
        </pc:sldMkLst>
        <pc:graphicFrameChg chg="del">
          <ac:chgData name="Rautaporras Petteri" userId="d9004aa4-7491-43fa-b04f-4f6e300df2fa" providerId="ADAL" clId="{2F156809-E422-43C9-8B5E-C199684B28EB}" dt="2021-08-02T17:26:05.576" v="507" actId="478"/>
          <ac:graphicFrameMkLst>
            <pc:docMk/>
            <pc:sldMk cId="800762062" sldId="1068"/>
            <ac:graphicFrameMk id="8" creationId="{00000000-0000-0000-0000-000000000000}"/>
          </ac:graphicFrameMkLst>
        </pc:graphicFrameChg>
        <pc:graphicFrameChg chg="add mod">
          <ac:chgData name="Rautaporras Petteri" userId="d9004aa4-7491-43fa-b04f-4f6e300df2fa" providerId="ADAL" clId="{2F156809-E422-43C9-8B5E-C199684B28EB}" dt="2021-08-02T17:26:09.240" v="508"/>
          <ac:graphicFrameMkLst>
            <pc:docMk/>
            <pc:sldMk cId="800762062" sldId="1068"/>
            <ac:graphicFrameMk id="9" creationId="{93F89908-B191-4DB0-8E05-E1C2494CF477}"/>
          </ac:graphicFrameMkLst>
        </pc:graphicFrameChg>
      </pc:sldChg>
      <pc:sldChg chg="modSp mod">
        <pc:chgData name="Rautaporras Petteri" userId="d9004aa4-7491-43fa-b04f-4f6e300df2fa" providerId="ADAL" clId="{2F156809-E422-43C9-8B5E-C199684B28EB}" dt="2021-07-30T12:45:53.797" v="463"/>
        <pc:sldMkLst>
          <pc:docMk/>
          <pc:sldMk cId="3588709971" sldId="1118"/>
        </pc:sldMkLst>
        <pc:spChg chg="mod">
          <ac:chgData name="Rautaporras Petteri" userId="d9004aa4-7491-43fa-b04f-4f6e300df2fa" providerId="ADAL" clId="{2F156809-E422-43C9-8B5E-C199684B28EB}" dt="2021-07-30T12:42:28.322" v="451" actId="20577"/>
          <ac:spMkLst>
            <pc:docMk/>
            <pc:sldMk cId="3588709971" sldId="1118"/>
            <ac:spMk id="13" creationId="{7E75BD30-45EA-416E-8741-70B2B9911108}"/>
          </ac:spMkLst>
        </pc:spChg>
        <pc:graphicFrameChg chg="mod">
          <ac:chgData name="Rautaporras Petteri" userId="d9004aa4-7491-43fa-b04f-4f6e300df2fa" providerId="ADAL" clId="{2F156809-E422-43C9-8B5E-C199684B28EB}" dt="2021-07-30T12:45:53.797" v="463"/>
          <ac:graphicFrameMkLst>
            <pc:docMk/>
            <pc:sldMk cId="3588709971" sldId="1118"/>
            <ac:graphicFrameMk id="9" creationId="{77D08159-59A8-4D26-8835-EADDC01FB2C4}"/>
          </ac:graphicFrameMkLst>
        </pc:graphicFrameChg>
      </pc:sldChg>
      <pc:sldChg chg="modSp del mod">
        <pc:chgData name="Rautaporras Petteri" userId="d9004aa4-7491-43fa-b04f-4f6e300df2fa" providerId="ADAL" clId="{2F156809-E422-43C9-8B5E-C199684B28EB}" dt="2021-08-02T06:01:30.475" v="493" actId="47"/>
        <pc:sldMkLst>
          <pc:docMk/>
          <pc:sldMk cId="2192367370" sldId="2076137432"/>
        </pc:sldMkLst>
        <pc:spChg chg="mod">
          <ac:chgData name="Rautaporras Petteri" userId="d9004aa4-7491-43fa-b04f-4f6e300df2fa" providerId="ADAL" clId="{2F156809-E422-43C9-8B5E-C199684B28EB}" dt="2021-07-30T13:03:42.483" v="479" actId="20577"/>
          <ac:spMkLst>
            <pc:docMk/>
            <pc:sldMk cId="2192367370" sldId="2076137432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2F156809-E422-43C9-8B5E-C199684B28EB}" dt="2021-07-30T12:45:57.797" v="466"/>
          <ac:graphicFrameMkLst>
            <pc:docMk/>
            <pc:sldMk cId="2192367370" sldId="2076137432"/>
            <ac:graphicFrameMk id="12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F156809-E422-43C9-8B5E-C199684B28EB}" dt="2021-08-03T11:15:53.724" v="600" actId="27918"/>
        <pc:sldMkLst>
          <pc:docMk/>
          <pc:sldMk cId="616389290" sldId="2076137434"/>
        </pc:sldMkLst>
        <pc:graphicFrameChg chg="mod">
          <ac:chgData name="Rautaporras Petteri" userId="d9004aa4-7491-43fa-b04f-4f6e300df2fa" providerId="ADAL" clId="{2F156809-E422-43C9-8B5E-C199684B28EB}" dt="2021-08-03T05:16:07.973" v="529"/>
          <ac:graphicFrameMkLst>
            <pc:docMk/>
            <pc:sldMk cId="616389290" sldId="2076137434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F156809-E422-43C9-8B5E-C199684B28EB}" dt="2021-08-03T18:05:00.277" v="616" actId="20577"/>
        <pc:sldMkLst>
          <pc:docMk/>
          <pc:sldMk cId="3005809879" sldId="2076137435"/>
        </pc:sldMkLst>
        <pc:graphicFrameChg chg="mod modGraphic">
          <ac:chgData name="Rautaporras Petteri" userId="d9004aa4-7491-43fa-b04f-4f6e300df2fa" providerId="ADAL" clId="{2F156809-E422-43C9-8B5E-C199684B28EB}" dt="2021-08-03T18:05:00.277" v="616" actId="20577"/>
          <ac:graphicFrameMkLst>
            <pc:docMk/>
            <pc:sldMk cId="3005809879" sldId="2076137435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F156809-E422-43C9-8B5E-C199684B28EB}" dt="2021-08-03T18:05:09.826" v="617" actId="20577"/>
        <pc:sldMkLst>
          <pc:docMk/>
          <pc:sldMk cId="2573698252" sldId="2076137436"/>
        </pc:sldMkLst>
        <pc:graphicFrameChg chg="mod modGraphic">
          <ac:chgData name="Rautaporras Petteri" userId="d9004aa4-7491-43fa-b04f-4f6e300df2fa" providerId="ADAL" clId="{2F156809-E422-43C9-8B5E-C199684B28EB}" dt="2021-08-03T18:05:09.826" v="617" actId="20577"/>
          <ac:graphicFrameMkLst>
            <pc:docMk/>
            <pc:sldMk cId="2573698252" sldId="2076137436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F156809-E422-43C9-8B5E-C199684B28EB}" dt="2021-08-03T11:23:34.244" v="612" actId="27918"/>
        <pc:sldMkLst>
          <pc:docMk/>
          <pc:sldMk cId="3105830212" sldId="2076137437"/>
        </pc:sldMkLst>
        <pc:graphicFrameChg chg="mod">
          <ac:chgData name="Rautaporras Petteri" userId="d9004aa4-7491-43fa-b04f-4f6e300df2fa" providerId="ADAL" clId="{2F156809-E422-43C9-8B5E-C199684B28EB}" dt="2021-08-03T05:17:53.061" v="535"/>
          <ac:graphicFrameMkLst>
            <pc:docMk/>
            <pc:sldMk cId="3105830212" sldId="2076137437"/>
            <ac:graphicFrameMk id="13" creationId="{72A86167-D5BD-4726-B1B9-B713E6D1CFA0}"/>
          </ac:graphicFrameMkLst>
        </pc:graphicFrameChg>
      </pc:sldChg>
      <pc:sldChg chg="modSp mod">
        <pc:chgData name="Rautaporras Petteri" userId="d9004aa4-7491-43fa-b04f-4f6e300df2fa" providerId="ADAL" clId="{2F156809-E422-43C9-8B5E-C199684B28EB}" dt="2021-08-03T11:16:21.405" v="602" actId="27918"/>
        <pc:sldMkLst>
          <pc:docMk/>
          <pc:sldMk cId="1512936188" sldId="2076137438"/>
        </pc:sldMkLst>
        <pc:graphicFrameChg chg="mod">
          <ac:chgData name="Rautaporras Petteri" userId="d9004aa4-7491-43fa-b04f-4f6e300df2fa" providerId="ADAL" clId="{2F156809-E422-43C9-8B5E-C199684B28EB}" dt="2021-08-03T05:16:18.942" v="530"/>
          <ac:graphicFrameMkLst>
            <pc:docMk/>
            <pc:sldMk cId="1512936188" sldId="2076137438"/>
            <ac:graphicFrameMk id="11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F156809-E422-43C9-8B5E-C199684B28EB}" dt="2021-08-03T11:18:47.862" v="606" actId="27918"/>
        <pc:sldMkLst>
          <pc:docMk/>
          <pc:sldMk cId="1445491431" sldId="2076137439"/>
        </pc:sldMkLst>
        <pc:graphicFrameChg chg="mod">
          <ac:chgData name="Rautaporras Petteri" userId="d9004aa4-7491-43fa-b04f-4f6e300df2fa" providerId="ADAL" clId="{2F156809-E422-43C9-8B5E-C199684B28EB}" dt="2021-08-03T05:17:17.188" v="532"/>
          <ac:graphicFrameMkLst>
            <pc:docMk/>
            <pc:sldMk cId="1445491431" sldId="2076137439"/>
            <ac:graphicFrameMk id="11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F156809-E422-43C9-8B5E-C199684B28EB}" dt="2021-08-03T11:21:40.643" v="610" actId="27918"/>
        <pc:sldMkLst>
          <pc:docMk/>
          <pc:sldMk cId="548278419" sldId="2076137440"/>
        </pc:sldMkLst>
        <pc:graphicFrameChg chg="mod">
          <ac:chgData name="Rautaporras Petteri" userId="d9004aa4-7491-43fa-b04f-4f6e300df2fa" providerId="ADAL" clId="{2F156809-E422-43C9-8B5E-C199684B28EB}" dt="2021-08-03T05:17:41.044" v="534"/>
          <ac:graphicFrameMkLst>
            <pc:docMk/>
            <pc:sldMk cId="548278419" sldId="2076137440"/>
            <ac:graphicFrameMk id="11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F156809-E422-43C9-8B5E-C199684B28EB}" dt="2021-08-03T11:24:14.476" v="614" actId="27918"/>
        <pc:sldMkLst>
          <pc:docMk/>
          <pc:sldMk cId="2080301044" sldId="2076137441"/>
        </pc:sldMkLst>
        <pc:graphicFrameChg chg="mod">
          <ac:chgData name="Rautaporras Petteri" userId="d9004aa4-7491-43fa-b04f-4f6e300df2fa" providerId="ADAL" clId="{2F156809-E422-43C9-8B5E-C199684B28EB}" dt="2021-08-03T05:18:04.869" v="536"/>
          <ac:graphicFrameMkLst>
            <pc:docMk/>
            <pc:sldMk cId="2080301044" sldId="2076137441"/>
            <ac:graphicFrameMk id="15" creationId="{55A23630-3A25-4A46-B3EC-C25E3B34ED51}"/>
          </ac:graphicFrameMkLst>
        </pc:graphicFrameChg>
      </pc:sldChg>
      <pc:sldChg chg="modSp add del">
        <pc:chgData name="Rautaporras Petteri" userId="d9004aa4-7491-43fa-b04f-4f6e300df2fa" providerId="ADAL" clId="{2F156809-E422-43C9-8B5E-C199684B28EB}" dt="2021-07-30T12:46:16.183" v="469" actId="47"/>
        <pc:sldMkLst>
          <pc:docMk/>
          <pc:sldMk cId="1946663332" sldId="2076137442"/>
        </pc:sldMkLst>
        <pc:graphicFrameChg chg="mod">
          <ac:chgData name="Rautaporras Petteri" userId="d9004aa4-7491-43fa-b04f-4f6e300df2fa" providerId="ADAL" clId="{2F156809-E422-43C9-8B5E-C199684B28EB}" dt="2021-07-30T12:45:56.635" v="465"/>
          <ac:graphicFrameMkLst>
            <pc:docMk/>
            <pc:sldMk cId="1946663332" sldId="2076137442"/>
            <ac:graphicFrameMk id="6" creationId="{9B48671E-2E56-4727-B509-A9FA651C54DA}"/>
          </ac:graphicFrameMkLst>
        </pc:graphicFrameChg>
      </pc:sldChg>
      <pc:sldChg chg="del">
        <pc:chgData name="Rautaporras Petteri" userId="d9004aa4-7491-43fa-b04f-4f6e300df2fa" providerId="ADAL" clId="{2F156809-E422-43C9-8B5E-C199684B28EB}" dt="2021-07-28T13:32:11.348" v="279" actId="47"/>
        <pc:sldMkLst>
          <pc:docMk/>
          <pc:sldMk cId="3964838767" sldId="2076137442"/>
        </pc:sldMkLst>
      </pc:sldChg>
      <pc:sldChg chg="addSp delSp modSp add del mod">
        <pc:chgData name="Rautaporras Petteri" userId="d9004aa4-7491-43fa-b04f-4f6e300df2fa" providerId="ADAL" clId="{2F156809-E422-43C9-8B5E-C199684B28EB}" dt="2021-07-28T12:04:43.976" v="20" actId="47"/>
        <pc:sldMkLst>
          <pc:docMk/>
          <pc:sldMk cId="1923487293" sldId="2076137443"/>
        </pc:sldMkLst>
        <pc:spChg chg="add mod">
          <ac:chgData name="Rautaporras Petteri" userId="d9004aa4-7491-43fa-b04f-4f6e300df2fa" providerId="ADAL" clId="{2F156809-E422-43C9-8B5E-C199684B28EB}" dt="2021-07-28T12:04:39.060" v="19" actId="478"/>
          <ac:spMkLst>
            <pc:docMk/>
            <pc:sldMk cId="1923487293" sldId="2076137443"/>
            <ac:spMk id="7" creationId="{C84FDA67-F32E-40A5-9E6E-EB147F355F9B}"/>
          </ac:spMkLst>
        </pc:spChg>
        <pc:graphicFrameChg chg="del mod">
          <ac:chgData name="Rautaporras Petteri" userId="d9004aa4-7491-43fa-b04f-4f6e300df2fa" providerId="ADAL" clId="{2F156809-E422-43C9-8B5E-C199684B28EB}" dt="2021-07-28T12:04:39.060" v="19" actId="478"/>
          <ac:graphicFrameMkLst>
            <pc:docMk/>
            <pc:sldMk cId="1923487293" sldId="2076137443"/>
            <ac:graphicFrameMk id="11" creationId="{1BC4FF3C-05BF-4AEE-A37E-EDFE6C39B483}"/>
          </ac:graphicFrameMkLst>
        </pc:graphicFrameChg>
      </pc:sldChg>
    </pc:docChg>
  </pc:docChgLst>
  <pc:docChgLst>
    <pc:chgData name="Rautaporras Petteri" userId="d9004aa4-7491-43fa-b04f-4f6e300df2fa" providerId="ADAL" clId="{AFBA02F2-1047-4A69-B920-F2B483ACFEC0}"/>
    <pc:docChg chg="undo custSel addSld delSld modSld">
      <pc:chgData name="Rautaporras Petteri" userId="d9004aa4-7491-43fa-b04f-4f6e300df2fa" providerId="ADAL" clId="{AFBA02F2-1047-4A69-B920-F2B483ACFEC0}" dt="2021-02-01T12:29:19.936" v="396" actId="20577"/>
      <pc:docMkLst>
        <pc:docMk/>
      </pc:docMkLst>
      <pc:sldChg chg="addSp delSp modSp mod">
        <pc:chgData name="Rautaporras Petteri" userId="d9004aa4-7491-43fa-b04f-4f6e300df2fa" providerId="ADAL" clId="{AFBA02F2-1047-4A69-B920-F2B483ACFEC0}" dt="2021-02-01T11:04:28.680" v="238" actId="20577"/>
        <pc:sldMkLst>
          <pc:docMk/>
          <pc:sldMk cId="3984870155" sldId="256"/>
        </pc:sldMkLst>
        <pc:spChg chg="mod">
          <ac:chgData name="Rautaporras Petteri" userId="d9004aa4-7491-43fa-b04f-4f6e300df2fa" providerId="ADAL" clId="{AFBA02F2-1047-4A69-B920-F2B483ACFEC0}" dt="2021-02-01T11:04:28.680" v="238" actId="20577"/>
          <ac:spMkLst>
            <pc:docMk/>
            <pc:sldMk cId="3984870155" sldId="256"/>
            <ac:spMk id="2" creationId="{1EA16522-6D7C-4EC7-AF1E-1A8A6FD7091A}"/>
          </ac:spMkLst>
        </pc:spChg>
        <pc:spChg chg="mod">
          <ac:chgData name="Rautaporras Petteri" userId="d9004aa4-7491-43fa-b04f-4f6e300df2fa" providerId="ADAL" clId="{AFBA02F2-1047-4A69-B920-F2B483ACFEC0}" dt="2021-02-01T08:12:05.652" v="42" actId="20577"/>
          <ac:spMkLst>
            <pc:docMk/>
            <pc:sldMk cId="3984870155" sldId="256"/>
            <ac:spMk id="7" creationId="{E5D8414E-05B2-45E8-B1A5-433C94DBAC85}"/>
          </ac:spMkLst>
        </pc:spChg>
        <pc:picChg chg="add mod">
          <ac:chgData name="Rautaporras Petteri" userId="d9004aa4-7491-43fa-b04f-4f6e300df2fa" providerId="ADAL" clId="{AFBA02F2-1047-4A69-B920-F2B483ACFEC0}" dt="2021-02-01T11:03:55.128" v="225" actId="1076"/>
          <ac:picMkLst>
            <pc:docMk/>
            <pc:sldMk cId="3984870155" sldId="256"/>
            <ac:picMk id="8" creationId="{4DC15962-23B1-459F-91D9-194A71725C31}"/>
          </ac:picMkLst>
        </pc:picChg>
        <pc:picChg chg="del">
          <ac:chgData name="Rautaporras Petteri" userId="d9004aa4-7491-43fa-b04f-4f6e300df2fa" providerId="ADAL" clId="{AFBA02F2-1047-4A69-B920-F2B483ACFEC0}" dt="2021-02-01T11:03:53.286" v="223" actId="478"/>
          <ac:picMkLst>
            <pc:docMk/>
            <pc:sldMk cId="3984870155" sldId="256"/>
            <ac:picMk id="9" creationId="{A4620DCF-3A1C-4AA5-9077-9FB2B0BC9F68}"/>
          </ac:picMkLst>
        </pc:picChg>
      </pc:sldChg>
      <pc:sldChg chg="modSp">
        <pc:chgData name="Rautaporras Petteri" userId="d9004aa4-7491-43fa-b04f-4f6e300df2fa" providerId="ADAL" clId="{AFBA02F2-1047-4A69-B920-F2B483ACFEC0}" dt="2021-02-01T08:08:38.767" v="13"/>
        <pc:sldMkLst>
          <pc:docMk/>
          <pc:sldMk cId="2558427506" sldId="276"/>
        </pc:sldMkLst>
        <pc:graphicFrameChg chg="mod">
          <ac:chgData name="Rautaporras Petteri" userId="d9004aa4-7491-43fa-b04f-4f6e300df2fa" providerId="ADAL" clId="{AFBA02F2-1047-4A69-B920-F2B483ACFEC0}" dt="2021-02-01T08:08:38.767" v="13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AFBA02F2-1047-4A69-B920-F2B483ACFEC0}" dt="2021-02-01T08:43:56.746" v="222"/>
        <pc:sldMkLst>
          <pc:docMk/>
          <pc:sldMk cId="536686186" sldId="285"/>
        </pc:sldMkLst>
        <pc:graphicFrameChg chg="mod">
          <ac:chgData name="Rautaporras Petteri" userId="d9004aa4-7491-43fa-b04f-4f6e300df2fa" providerId="ADAL" clId="{AFBA02F2-1047-4A69-B920-F2B483ACFEC0}" dt="2021-02-01T08:43:56.746" v="222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del">
        <pc:chgData name="Rautaporras Petteri" userId="d9004aa4-7491-43fa-b04f-4f6e300df2fa" providerId="ADAL" clId="{AFBA02F2-1047-4A69-B920-F2B483ACFEC0}" dt="2021-02-01T08:20:27.092" v="118" actId="47"/>
        <pc:sldMkLst>
          <pc:docMk/>
          <pc:sldMk cId="117665966" sldId="348"/>
        </pc:sldMkLst>
      </pc:sldChg>
      <pc:sldChg chg="addSp delSp modSp mod">
        <pc:chgData name="Rautaporras Petteri" userId="d9004aa4-7491-43fa-b04f-4f6e300df2fa" providerId="ADAL" clId="{AFBA02F2-1047-4A69-B920-F2B483ACFEC0}" dt="2021-02-01T08:13:48.974" v="116" actId="13926"/>
        <pc:sldMkLst>
          <pc:docMk/>
          <pc:sldMk cId="1951005388" sldId="1006"/>
        </pc:sldMkLst>
        <pc:spChg chg="add del mod">
          <ac:chgData name="Rautaporras Petteri" userId="d9004aa4-7491-43fa-b04f-4f6e300df2fa" providerId="ADAL" clId="{AFBA02F2-1047-4A69-B920-F2B483ACFEC0}" dt="2021-02-01T08:13:24.868" v="111" actId="11529"/>
          <ac:spMkLst>
            <pc:docMk/>
            <pc:sldMk cId="1951005388" sldId="1006"/>
            <ac:spMk id="6" creationId="{8FBF0EB0-34E4-4166-B135-1B6EAD4EBADF}"/>
          </ac:spMkLst>
        </pc:spChg>
        <pc:spChg chg="add mod">
          <ac:chgData name="Rautaporras Petteri" userId="d9004aa4-7491-43fa-b04f-4f6e300df2fa" providerId="ADAL" clId="{AFBA02F2-1047-4A69-B920-F2B483ACFEC0}" dt="2021-02-01T08:13:42.398" v="115" actId="14100"/>
          <ac:spMkLst>
            <pc:docMk/>
            <pc:sldMk cId="1951005388" sldId="1006"/>
            <ac:spMk id="7" creationId="{FD7D3E43-0119-400B-82FD-7D9E08605BA5}"/>
          </ac:spMkLst>
        </pc:spChg>
        <pc:spChg chg="mod">
          <ac:chgData name="Rautaporras Petteri" userId="d9004aa4-7491-43fa-b04f-4f6e300df2fa" providerId="ADAL" clId="{AFBA02F2-1047-4A69-B920-F2B483ACFEC0}" dt="2021-02-01T08:12:19.100" v="49" actId="20577"/>
          <ac:spMkLst>
            <pc:docMk/>
            <pc:sldMk cId="1951005388" sldId="1006"/>
            <ac:spMk id="8" creationId="{90C026DD-3A51-4C75-99FD-A0BB96DF5E3D}"/>
          </ac:spMkLst>
        </pc:spChg>
        <pc:spChg chg="mod">
          <ac:chgData name="Rautaporras Petteri" userId="d9004aa4-7491-43fa-b04f-4f6e300df2fa" providerId="ADAL" clId="{AFBA02F2-1047-4A69-B920-F2B483ACFEC0}" dt="2021-02-01T08:13:48.974" v="116" actId="13926"/>
          <ac:spMkLst>
            <pc:docMk/>
            <pc:sldMk cId="1951005388" sldId="1006"/>
            <ac:spMk id="9" creationId="{D2FB5650-78F6-4EB6-B6F4-80F129B2569E}"/>
          </ac:spMkLst>
        </pc:spChg>
      </pc:sldChg>
      <pc:sldChg chg="modSp mod">
        <pc:chgData name="Rautaporras Petteri" userId="d9004aa4-7491-43fa-b04f-4f6e300df2fa" providerId="ADAL" clId="{AFBA02F2-1047-4A69-B920-F2B483ACFEC0}" dt="2021-02-01T12:19:32.255" v="321" actId="20577"/>
        <pc:sldMkLst>
          <pc:docMk/>
          <pc:sldMk cId="1883353922" sldId="1049"/>
        </pc:sldMkLst>
        <pc:spChg chg="mod">
          <ac:chgData name="Rautaporras Petteri" userId="d9004aa4-7491-43fa-b04f-4f6e300df2fa" providerId="ADAL" clId="{AFBA02F2-1047-4A69-B920-F2B483ACFEC0}" dt="2021-02-01T12:19:32.255" v="321" actId="20577"/>
          <ac:spMkLst>
            <pc:docMk/>
            <pc:sldMk cId="1883353922" sldId="104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AFBA02F2-1047-4A69-B920-F2B483ACFEC0}" dt="2021-02-01T12:17:35.199" v="315"/>
          <ac:graphicFrameMkLst>
            <pc:docMk/>
            <pc:sldMk cId="1883353922" sldId="1049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AFBA02F2-1047-4A69-B920-F2B483ACFEC0}" dt="2021-02-01T12:17:23.823" v="314" actId="14100"/>
          <ac:graphicFrameMkLst>
            <pc:docMk/>
            <pc:sldMk cId="1883353922" sldId="1049"/>
            <ac:graphicFrameMk id="14" creationId="{25A6EAF7-AEEF-4B6F-87C7-B2CE2CAC0083}"/>
          </ac:graphicFrameMkLst>
        </pc:graphicFrameChg>
      </pc:sldChg>
      <pc:sldChg chg="modSp mod">
        <pc:chgData name="Rautaporras Petteri" userId="d9004aa4-7491-43fa-b04f-4f6e300df2fa" providerId="ADAL" clId="{AFBA02F2-1047-4A69-B920-F2B483ACFEC0}" dt="2021-02-01T12:13:47.399" v="286" actId="20577"/>
        <pc:sldMkLst>
          <pc:docMk/>
          <pc:sldMk cId="1255078131" sldId="1051"/>
        </pc:sldMkLst>
        <pc:spChg chg="mod">
          <ac:chgData name="Rautaporras Petteri" userId="d9004aa4-7491-43fa-b04f-4f6e300df2fa" providerId="ADAL" clId="{AFBA02F2-1047-4A69-B920-F2B483ACFEC0}" dt="2021-02-01T12:13:47.399" v="286" actId="20577"/>
          <ac:spMkLst>
            <pc:docMk/>
            <pc:sldMk cId="1255078131" sldId="1051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AFBA02F2-1047-4A69-B920-F2B483ACFEC0}" dt="2021-02-01T12:19:29.440" v="320" actId="20577"/>
        <pc:sldMkLst>
          <pc:docMk/>
          <pc:sldMk cId="2419185632" sldId="1052"/>
        </pc:sldMkLst>
        <pc:spChg chg="mod">
          <ac:chgData name="Rautaporras Petteri" userId="d9004aa4-7491-43fa-b04f-4f6e300df2fa" providerId="ADAL" clId="{AFBA02F2-1047-4A69-B920-F2B483ACFEC0}" dt="2021-02-01T12:19:29.440" v="320" actId="20577"/>
          <ac:spMkLst>
            <pc:docMk/>
            <pc:sldMk cId="2419185632" sldId="1052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AFBA02F2-1047-4A69-B920-F2B483ACFEC0}" dt="2021-02-01T12:19:26.214" v="319"/>
          <ac:graphicFrameMkLst>
            <pc:docMk/>
            <pc:sldMk cId="2419185632" sldId="1052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AFBA02F2-1047-4A69-B920-F2B483ACFEC0}" dt="2021-02-01T12:20:30.911" v="330" actId="20577"/>
        <pc:sldMkLst>
          <pc:docMk/>
          <pc:sldMk cId="1883107858" sldId="1053"/>
        </pc:sldMkLst>
        <pc:spChg chg="mod">
          <ac:chgData name="Rautaporras Petteri" userId="d9004aa4-7491-43fa-b04f-4f6e300df2fa" providerId="ADAL" clId="{AFBA02F2-1047-4A69-B920-F2B483ACFEC0}" dt="2021-02-01T12:20:30.911" v="330" actId="20577"/>
          <ac:spMkLst>
            <pc:docMk/>
            <pc:sldMk cId="1883107858" sldId="1053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AFBA02F2-1047-4A69-B920-F2B483ACFEC0}" dt="2021-02-01T12:20:26.502" v="327"/>
          <ac:graphicFrameMkLst>
            <pc:docMk/>
            <pc:sldMk cId="1883107858" sldId="1053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AFBA02F2-1047-4A69-B920-F2B483ACFEC0}" dt="2021-02-01T12:20:14.751" v="326" actId="14100"/>
          <ac:graphicFrameMkLst>
            <pc:docMk/>
            <pc:sldMk cId="1883107858" sldId="1053"/>
            <ac:graphicFrameMk id="14" creationId="{081A6A02-EE77-45CB-9D67-D788D5B20D2A}"/>
          </ac:graphicFrameMkLst>
        </pc:graphicFrameChg>
      </pc:sldChg>
      <pc:sldChg chg="modSp mod">
        <pc:chgData name="Rautaporras Petteri" userId="d9004aa4-7491-43fa-b04f-4f6e300df2fa" providerId="ADAL" clId="{AFBA02F2-1047-4A69-B920-F2B483ACFEC0}" dt="2021-02-01T12:22:36.960" v="336" actId="20577"/>
        <pc:sldMkLst>
          <pc:docMk/>
          <pc:sldMk cId="1680971455" sldId="1054"/>
        </pc:sldMkLst>
        <pc:spChg chg="mod">
          <ac:chgData name="Rautaporras Petteri" userId="d9004aa4-7491-43fa-b04f-4f6e300df2fa" providerId="ADAL" clId="{AFBA02F2-1047-4A69-B920-F2B483ACFEC0}" dt="2021-02-01T12:22:36.960" v="336" actId="20577"/>
          <ac:spMkLst>
            <pc:docMk/>
            <pc:sldMk cId="1680971455" sldId="1054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AFBA02F2-1047-4A69-B920-F2B483ACFEC0}" dt="2021-02-01T12:21:17.994" v="334"/>
          <ac:graphicFrameMkLst>
            <pc:docMk/>
            <pc:sldMk cId="1680971455" sldId="1054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AFBA02F2-1047-4A69-B920-F2B483ACFEC0}" dt="2021-02-01T12:24:25.623" v="349" actId="20577"/>
        <pc:sldMkLst>
          <pc:docMk/>
          <pc:sldMk cId="2199243574" sldId="1055"/>
        </pc:sldMkLst>
        <pc:spChg chg="mod">
          <ac:chgData name="Rautaporras Petteri" userId="d9004aa4-7491-43fa-b04f-4f6e300df2fa" providerId="ADAL" clId="{AFBA02F2-1047-4A69-B920-F2B483ACFEC0}" dt="2021-02-01T12:24:25.623" v="349" actId="20577"/>
          <ac:spMkLst>
            <pc:docMk/>
            <pc:sldMk cId="2199243574" sldId="105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AFBA02F2-1047-4A69-B920-F2B483ACFEC0}" dt="2021-02-01T12:24:16.246" v="346"/>
          <ac:graphicFrameMkLst>
            <pc:docMk/>
            <pc:sldMk cId="2199243574" sldId="1055"/>
            <ac:graphicFrameMk id="8" creationId="{00000000-0000-0000-0000-000000000000}"/>
          </ac:graphicFrameMkLst>
        </pc:graphicFrameChg>
        <pc:graphicFrameChg chg="mod">
          <ac:chgData name="Rautaporras Petteri" userId="d9004aa4-7491-43fa-b04f-4f6e300df2fa" providerId="ADAL" clId="{AFBA02F2-1047-4A69-B920-F2B483ACFEC0}" dt="2021-02-01T12:23:32.254" v="343"/>
          <ac:graphicFrameMkLst>
            <pc:docMk/>
            <pc:sldMk cId="2199243574" sldId="1055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AFBA02F2-1047-4A69-B920-F2B483ACFEC0}" dt="2021-02-01T12:24:07.486" v="345" actId="14100"/>
          <ac:graphicFrameMkLst>
            <pc:docMk/>
            <pc:sldMk cId="2199243574" sldId="1055"/>
            <ac:graphicFrameMk id="13" creationId="{5B3942BB-EEB8-4617-911C-2F039E17811F}"/>
          </ac:graphicFrameMkLst>
        </pc:graphicFrameChg>
      </pc:sldChg>
      <pc:sldChg chg="modSp mod">
        <pc:chgData name="Rautaporras Petteri" userId="d9004aa4-7491-43fa-b04f-4f6e300df2fa" providerId="ADAL" clId="{AFBA02F2-1047-4A69-B920-F2B483ACFEC0}" dt="2021-02-01T12:25:24.951" v="355" actId="20577"/>
        <pc:sldMkLst>
          <pc:docMk/>
          <pc:sldMk cId="461175757" sldId="1056"/>
        </pc:sldMkLst>
        <pc:spChg chg="mod">
          <ac:chgData name="Rautaporras Petteri" userId="d9004aa4-7491-43fa-b04f-4f6e300df2fa" providerId="ADAL" clId="{AFBA02F2-1047-4A69-B920-F2B483ACFEC0}" dt="2021-02-01T12:25:24.951" v="355" actId="20577"/>
          <ac:spMkLst>
            <pc:docMk/>
            <pc:sldMk cId="461175757" sldId="1056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AFBA02F2-1047-4A69-B920-F2B483ACFEC0}" dt="2021-02-01T12:25:20.414" v="353"/>
          <ac:graphicFrameMkLst>
            <pc:docMk/>
            <pc:sldMk cId="461175757" sldId="1056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AFBA02F2-1047-4A69-B920-F2B483ACFEC0}" dt="2021-02-01T12:27:00.623" v="377"/>
        <pc:sldMkLst>
          <pc:docMk/>
          <pc:sldMk cId="684600858" sldId="1057"/>
        </pc:sldMkLst>
        <pc:spChg chg="mod">
          <ac:chgData name="Rautaporras Petteri" userId="d9004aa4-7491-43fa-b04f-4f6e300df2fa" providerId="ADAL" clId="{AFBA02F2-1047-4A69-B920-F2B483ACFEC0}" dt="2021-02-01T12:14:57.016" v="298"/>
          <ac:spMkLst>
            <pc:docMk/>
            <pc:sldMk cId="684600858" sldId="1057"/>
            <ac:spMk id="7" creationId="{00000000-0000-0000-0000-000000000000}"/>
          </ac:spMkLst>
        </pc:spChg>
        <pc:spChg chg="mod">
          <ac:chgData name="Rautaporras Petteri" userId="d9004aa4-7491-43fa-b04f-4f6e300df2fa" providerId="ADAL" clId="{AFBA02F2-1047-4A69-B920-F2B483ACFEC0}" dt="2021-02-01T12:26:01.031" v="360" actId="1076"/>
          <ac:spMkLst>
            <pc:docMk/>
            <pc:sldMk cId="684600858" sldId="1057"/>
            <ac:spMk id="12" creationId="{00000000-0000-0000-0000-000000000000}"/>
          </ac:spMkLst>
        </pc:spChg>
        <pc:graphicFrameChg chg="mod">
          <ac:chgData name="Rautaporras Petteri" userId="d9004aa4-7491-43fa-b04f-4f6e300df2fa" providerId="ADAL" clId="{AFBA02F2-1047-4A69-B920-F2B483ACFEC0}" dt="2021-02-01T12:26:39.312" v="373"/>
          <ac:graphicFrameMkLst>
            <pc:docMk/>
            <pc:sldMk cId="684600858" sldId="1057"/>
            <ac:graphicFrameMk id="8" creationId="{00000000-0000-0000-0000-000000000000}"/>
          </ac:graphicFrameMkLst>
        </pc:graphicFrameChg>
        <pc:graphicFrameChg chg="mod">
          <ac:chgData name="Rautaporras Petteri" userId="d9004aa4-7491-43fa-b04f-4f6e300df2fa" providerId="ADAL" clId="{AFBA02F2-1047-4A69-B920-F2B483ACFEC0}" dt="2021-02-01T12:27:00.623" v="377"/>
          <ac:graphicFrameMkLst>
            <pc:docMk/>
            <pc:sldMk cId="684600858" sldId="1057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AFBA02F2-1047-4A69-B920-F2B483ACFEC0}" dt="2021-02-01T12:26:47.119" v="376" actId="14100"/>
          <ac:graphicFrameMkLst>
            <pc:docMk/>
            <pc:sldMk cId="684600858" sldId="1057"/>
            <ac:graphicFrameMk id="14" creationId="{4F72D2C7-00B7-4E1B-9273-369B5D152360}"/>
          </ac:graphicFrameMkLst>
        </pc:graphicFrameChg>
      </pc:sldChg>
      <pc:sldChg chg="modSp mod">
        <pc:chgData name="Rautaporras Petteri" userId="d9004aa4-7491-43fa-b04f-4f6e300df2fa" providerId="ADAL" clId="{AFBA02F2-1047-4A69-B920-F2B483ACFEC0}" dt="2021-02-01T12:28:01.192" v="383" actId="20577"/>
        <pc:sldMkLst>
          <pc:docMk/>
          <pc:sldMk cId="3212395857" sldId="1058"/>
        </pc:sldMkLst>
        <pc:spChg chg="mod">
          <ac:chgData name="Rautaporras Petteri" userId="d9004aa4-7491-43fa-b04f-4f6e300df2fa" providerId="ADAL" clId="{AFBA02F2-1047-4A69-B920-F2B483ACFEC0}" dt="2021-02-01T12:28:01.192" v="383" actId="20577"/>
          <ac:spMkLst>
            <pc:docMk/>
            <pc:sldMk cId="3212395857" sldId="1058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AFBA02F2-1047-4A69-B920-F2B483ACFEC0}" dt="2021-02-01T12:27:56.988" v="381"/>
          <ac:graphicFrameMkLst>
            <pc:docMk/>
            <pc:sldMk cId="3212395857" sldId="1058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AFBA02F2-1047-4A69-B920-F2B483ACFEC0}" dt="2021-02-01T12:29:19.936" v="396" actId="20577"/>
        <pc:sldMkLst>
          <pc:docMk/>
          <pc:sldMk cId="3698197194" sldId="1059"/>
        </pc:sldMkLst>
        <pc:spChg chg="mod">
          <ac:chgData name="Rautaporras Petteri" userId="d9004aa4-7491-43fa-b04f-4f6e300df2fa" providerId="ADAL" clId="{AFBA02F2-1047-4A69-B920-F2B483ACFEC0}" dt="2021-02-01T12:29:19.936" v="396" actId="20577"/>
          <ac:spMkLst>
            <pc:docMk/>
            <pc:sldMk cId="3698197194" sldId="105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AFBA02F2-1047-4A69-B920-F2B483ACFEC0}" dt="2021-02-01T12:29:15.282" v="393"/>
          <ac:graphicFrameMkLst>
            <pc:docMk/>
            <pc:sldMk cId="3698197194" sldId="1059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AFBA02F2-1047-4A69-B920-F2B483ACFEC0}" dt="2021-02-01T12:29:09.351" v="392" actId="14100"/>
          <ac:graphicFrameMkLst>
            <pc:docMk/>
            <pc:sldMk cId="3698197194" sldId="1059"/>
            <ac:graphicFrameMk id="15" creationId="{9A5D5E2B-8913-4034-BFA5-1F0D44BC669E}"/>
          </ac:graphicFrameMkLst>
        </pc:graphicFrameChg>
      </pc:sldChg>
      <pc:sldChg chg="modSp mod">
        <pc:chgData name="Rautaporras Petteri" userId="d9004aa4-7491-43fa-b04f-4f6e300df2fa" providerId="ADAL" clId="{AFBA02F2-1047-4A69-B920-F2B483ACFEC0}" dt="2021-02-01T12:15:59.244" v="308" actId="27918"/>
        <pc:sldMkLst>
          <pc:docMk/>
          <pc:sldMk cId="3461487886" sldId="1065"/>
        </pc:sldMkLst>
        <pc:spChg chg="mod">
          <ac:chgData name="Rautaporras Petteri" userId="d9004aa4-7491-43fa-b04f-4f6e300df2fa" providerId="ADAL" clId="{AFBA02F2-1047-4A69-B920-F2B483ACFEC0}" dt="2021-02-01T12:14:20.950" v="292" actId="20577"/>
          <ac:spMkLst>
            <pc:docMk/>
            <pc:sldMk cId="3461487886" sldId="106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AFBA02F2-1047-4A69-B920-F2B483ACFEC0}" dt="2021-02-01T12:14:03.407" v="287"/>
          <ac:graphicFrameMkLst>
            <pc:docMk/>
            <pc:sldMk cId="3461487886" sldId="1065"/>
            <ac:graphicFrameMk id="25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AFBA02F2-1047-4A69-B920-F2B483ACFEC0}" dt="2021-02-01T08:32:31.053" v="219" actId="47"/>
        <pc:sldMkLst>
          <pc:docMk/>
          <pc:sldMk cId="3410109546" sldId="1066"/>
        </pc:sldMkLst>
      </pc:sldChg>
      <pc:sldChg chg="modSp mod">
        <pc:chgData name="Rautaporras Petteri" userId="d9004aa4-7491-43fa-b04f-4f6e300df2fa" providerId="ADAL" clId="{AFBA02F2-1047-4A69-B920-F2B483ACFEC0}" dt="2021-02-01T12:03:28.518" v="263" actId="20577"/>
        <pc:sldMkLst>
          <pc:docMk/>
          <pc:sldMk cId="3421334924" sldId="1067"/>
        </pc:sldMkLst>
        <pc:spChg chg="mod">
          <ac:chgData name="Rautaporras Petteri" userId="d9004aa4-7491-43fa-b04f-4f6e300df2fa" providerId="ADAL" clId="{AFBA02F2-1047-4A69-B920-F2B483ACFEC0}" dt="2021-02-01T12:03:28.518" v="263" actId="20577"/>
          <ac:spMkLst>
            <pc:docMk/>
            <pc:sldMk cId="3421334924" sldId="1067"/>
            <ac:spMk id="2" creationId="{BC206263-2FBC-4388-99DE-3677A24ED38D}"/>
          </ac:spMkLst>
        </pc:spChg>
        <pc:spChg chg="mod">
          <ac:chgData name="Rautaporras Petteri" userId="d9004aa4-7491-43fa-b04f-4f6e300df2fa" providerId="ADAL" clId="{AFBA02F2-1047-4A69-B920-F2B483ACFEC0}" dt="2021-02-01T08:25:04.416" v="192"/>
          <ac:spMkLst>
            <pc:docMk/>
            <pc:sldMk cId="3421334924" sldId="1067"/>
            <ac:spMk id="7" creationId="{3687ADC7-98F5-412F-B49B-43449BFC94B9}"/>
          </ac:spMkLst>
        </pc:spChg>
        <pc:graphicFrameChg chg="mod">
          <ac:chgData name="Rautaporras Petteri" userId="d9004aa4-7491-43fa-b04f-4f6e300df2fa" providerId="ADAL" clId="{AFBA02F2-1047-4A69-B920-F2B483ACFEC0}" dt="2021-02-01T08:24:51.452" v="191" actId="404"/>
          <ac:graphicFrameMkLst>
            <pc:docMk/>
            <pc:sldMk cId="3421334924" sldId="1067"/>
            <ac:graphicFrameMk id="10" creationId="{18E8B046-CFAB-4548-870D-B60086FFDE2A}"/>
          </ac:graphicFrameMkLst>
        </pc:graphicFrameChg>
      </pc:sldChg>
      <pc:sldChg chg="addSp modSp add mod">
        <pc:chgData name="Rautaporras Petteri" userId="d9004aa4-7491-43fa-b04f-4f6e300df2fa" providerId="ADAL" clId="{AFBA02F2-1047-4A69-B920-F2B483ACFEC0}" dt="2021-02-01T08:03:48.982" v="8" actId="20577"/>
        <pc:sldMkLst>
          <pc:docMk/>
          <pc:sldMk cId="3926641037" sldId="1068"/>
        </pc:sldMkLst>
        <pc:spChg chg="add mod">
          <ac:chgData name="Rautaporras Petteri" userId="d9004aa4-7491-43fa-b04f-4f6e300df2fa" providerId="ADAL" clId="{AFBA02F2-1047-4A69-B920-F2B483ACFEC0}" dt="2021-02-01T08:03:48.982" v="8" actId="20577"/>
          <ac:spMkLst>
            <pc:docMk/>
            <pc:sldMk cId="3926641037" sldId="1068"/>
            <ac:spMk id="9" creationId="{59DBF88F-0FF9-4F88-9B8E-A4B508B5926A}"/>
          </ac:spMkLst>
        </pc:spChg>
      </pc:sldChg>
      <pc:sldChg chg="del">
        <pc:chgData name="Rautaporras Petteri" userId="d9004aa4-7491-43fa-b04f-4f6e300df2fa" providerId="ADAL" clId="{AFBA02F2-1047-4A69-B920-F2B483ACFEC0}" dt="2021-02-01T08:43:47.511" v="221" actId="47"/>
        <pc:sldMkLst>
          <pc:docMk/>
          <pc:sldMk cId="2622709727" sldId="1070"/>
        </pc:sldMkLst>
      </pc:sldChg>
      <pc:sldChg chg="del">
        <pc:chgData name="Rautaporras Petteri" userId="d9004aa4-7491-43fa-b04f-4f6e300df2fa" providerId="ADAL" clId="{AFBA02F2-1047-4A69-B920-F2B483ACFEC0}" dt="2021-02-01T08:03:27.422" v="1" actId="47"/>
        <pc:sldMkLst>
          <pc:docMk/>
          <pc:sldMk cId="800762062" sldId="1071"/>
        </pc:sldMkLst>
      </pc:sldChg>
      <pc:sldChg chg="del">
        <pc:chgData name="Rautaporras Petteri" userId="d9004aa4-7491-43fa-b04f-4f6e300df2fa" providerId="ADAL" clId="{AFBA02F2-1047-4A69-B920-F2B483ACFEC0}" dt="2021-02-01T08:27:46.267" v="194" actId="47"/>
        <pc:sldMkLst>
          <pc:docMk/>
          <pc:sldMk cId="1519385979" sldId="1072"/>
        </pc:sldMkLst>
      </pc:sldChg>
      <pc:sldChg chg="addSp delSp modSp add mod">
        <pc:chgData name="Rautaporras Petteri" userId="d9004aa4-7491-43fa-b04f-4f6e300df2fa" providerId="ADAL" clId="{AFBA02F2-1047-4A69-B920-F2B483ACFEC0}" dt="2021-02-01T08:32:27.105" v="218" actId="20577"/>
        <pc:sldMkLst>
          <pc:docMk/>
          <pc:sldMk cId="3588709971" sldId="1118"/>
        </pc:sldMkLst>
        <pc:spChg chg="add del mod">
          <ac:chgData name="Rautaporras Petteri" userId="d9004aa4-7491-43fa-b04f-4f6e300df2fa" providerId="ADAL" clId="{AFBA02F2-1047-4A69-B920-F2B483ACFEC0}" dt="2021-02-01T08:32:20.716" v="213" actId="478"/>
          <ac:spMkLst>
            <pc:docMk/>
            <pc:sldMk cId="3588709971" sldId="1118"/>
            <ac:spMk id="2" creationId="{10D60A89-2036-4328-B2B7-88F906F1B4CB}"/>
          </ac:spMkLst>
        </pc:spChg>
        <pc:spChg chg="add del mod">
          <ac:chgData name="Rautaporras Petteri" userId="d9004aa4-7491-43fa-b04f-4f6e300df2fa" providerId="ADAL" clId="{AFBA02F2-1047-4A69-B920-F2B483ACFEC0}" dt="2021-02-01T08:32:15.517" v="212"/>
          <ac:spMkLst>
            <pc:docMk/>
            <pc:sldMk cId="3588709971" sldId="1118"/>
            <ac:spMk id="10" creationId="{82C971CA-DF74-4F4C-AB24-B4AAE78885A4}"/>
          </ac:spMkLst>
        </pc:spChg>
        <pc:spChg chg="add del mod">
          <ac:chgData name="Rautaporras Petteri" userId="d9004aa4-7491-43fa-b04f-4f6e300df2fa" providerId="ADAL" clId="{AFBA02F2-1047-4A69-B920-F2B483ACFEC0}" dt="2021-02-01T08:32:14.620" v="208" actId="478"/>
          <ac:spMkLst>
            <pc:docMk/>
            <pc:sldMk cId="3588709971" sldId="1118"/>
            <ac:spMk id="11" creationId="{6F9932AF-B98F-4839-B98A-EBED9493A236}"/>
          </ac:spMkLst>
        </pc:spChg>
        <pc:spChg chg="add mod">
          <ac:chgData name="Rautaporras Petteri" userId="d9004aa4-7491-43fa-b04f-4f6e300df2fa" providerId="ADAL" clId="{AFBA02F2-1047-4A69-B920-F2B483ACFEC0}" dt="2021-02-01T08:32:27.105" v="218" actId="20577"/>
          <ac:spMkLst>
            <pc:docMk/>
            <pc:sldMk cId="3588709971" sldId="1118"/>
            <ac:spMk id="13" creationId="{7E75BD30-45EA-416E-8741-70B2B9911108}"/>
          </ac:spMkLst>
        </pc:spChg>
      </pc:sldChg>
      <pc:sldChg chg="modSp add mod">
        <pc:chgData name="Rautaporras Petteri" userId="d9004aa4-7491-43fa-b04f-4f6e300df2fa" providerId="ADAL" clId="{AFBA02F2-1047-4A69-B920-F2B483ACFEC0}" dt="2021-02-01T08:22:37.127" v="182" actId="20577"/>
        <pc:sldMkLst>
          <pc:docMk/>
          <pc:sldMk cId="1038765052" sldId="1123"/>
        </pc:sldMkLst>
        <pc:spChg chg="mod">
          <ac:chgData name="Rautaporras Petteri" userId="d9004aa4-7491-43fa-b04f-4f6e300df2fa" providerId="ADAL" clId="{AFBA02F2-1047-4A69-B920-F2B483ACFEC0}" dt="2021-02-01T08:22:05.449" v="165" actId="14100"/>
          <ac:spMkLst>
            <pc:docMk/>
            <pc:sldMk cId="1038765052" sldId="1123"/>
            <ac:spMk id="2" creationId="{76FE28C0-EFDC-4114-8945-A88DDBB3C888}"/>
          </ac:spMkLst>
        </pc:spChg>
        <pc:spChg chg="mod">
          <ac:chgData name="Rautaporras Petteri" userId="d9004aa4-7491-43fa-b04f-4f6e300df2fa" providerId="ADAL" clId="{AFBA02F2-1047-4A69-B920-F2B483ACFEC0}" dt="2021-02-01T08:22:37.127" v="182" actId="20577"/>
          <ac:spMkLst>
            <pc:docMk/>
            <pc:sldMk cId="1038765052" sldId="1123"/>
            <ac:spMk id="7" creationId="{A883D252-21AB-4D23-B6AF-A5FD50D0483C}"/>
          </ac:spMkLst>
        </pc:spChg>
        <pc:spChg chg="mod">
          <ac:chgData name="Rautaporras Petteri" userId="d9004aa4-7491-43fa-b04f-4f6e300df2fa" providerId="ADAL" clId="{AFBA02F2-1047-4A69-B920-F2B483ACFEC0}" dt="2021-02-01T08:21:45.785" v="134" actId="20577"/>
          <ac:spMkLst>
            <pc:docMk/>
            <pc:sldMk cId="1038765052" sldId="1123"/>
            <ac:spMk id="14" creationId="{65054603-5EDB-48DD-ABBD-118DA9B3A626}"/>
          </ac:spMkLst>
        </pc:spChg>
      </pc:sldChg>
      <pc:sldChg chg="modSp add mod">
        <pc:chgData name="Rautaporras Petteri" userId="d9004aa4-7491-43fa-b04f-4f6e300df2fa" providerId="ADAL" clId="{AFBA02F2-1047-4A69-B920-F2B483ACFEC0}" dt="2021-02-01T08:28:23.096" v="198"/>
        <pc:sldMkLst>
          <pc:docMk/>
          <pc:sldMk cId="1533151879" sldId="1125"/>
        </pc:sldMkLst>
        <pc:spChg chg="mod">
          <ac:chgData name="Rautaporras Petteri" userId="d9004aa4-7491-43fa-b04f-4f6e300df2fa" providerId="ADAL" clId="{AFBA02F2-1047-4A69-B920-F2B483ACFEC0}" dt="2021-02-01T08:28:23.096" v="198"/>
          <ac:spMkLst>
            <pc:docMk/>
            <pc:sldMk cId="1533151879" sldId="1125"/>
            <ac:spMk id="7" creationId="{3687ADC7-98F5-412F-B49B-43449BFC94B9}"/>
          </ac:spMkLst>
        </pc:spChg>
      </pc:sldChg>
      <pc:sldChg chg="add">
        <pc:chgData name="Rautaporras Petteri" userId="d9004aa4-7491-43fa-b04f-4f6e300df2fa" providerId="ADAL" clId="{AFBA02F2-1047-4A69-B920-F2B483ACFEC0}" dt="2021-02-01T08:43:46.108" v="220"/>
        <pc:sldMkLst>
          <pc:docMk/>
          <pc:sldMk cId="2192367370" sldId="2076137432"/>
        </pc:sldMkLst>
      </pc:sldChg>
    </pc:docChg>
  </pc:docChgLst>
  <pc:docChgLst>
    <pc:chgData name="Rautaporras Petteri" userId="d9004aa4-7491-43fa-b04f-4f6e300df2fa" providerId="ADAL" clId="{099A343C-27F0-4DB6-BE60-2AAD4D38A8FF}"/>
    <pc:docChg chg="addSld delSld modSld sldOrd">
      <pc:chgData name="Rautaporras Petteri" userId="d9004aa4-7491-43fa-b04f-4f6e300df2fa" providerId="ADAL" clId="{099A343C-27F0-4DB6-BE60-2AAD4D38A8FF}" dt="2020-08-03T18:29:58.769" v="48" actId="2696"/>
      <pc:docMkLst>
        <pc:docMk/>
      </pc:docMkLst>
      <pc:sldChg chg="del">
        <pc:chgData name="Rautaporras Petteri" userId="d9004aa4-7491-43fa-b04f-4f6e300df2fa" providerId="ADAL" clId="{099A343C-27F0-4DB6-BE60-2AAD4D38A8FF}" dt="2020-08-03T18:29:37.393" v="45" actId="2696"/>
        <pc:sldMkLst>
          <pc:docMk/>
          <pc:sldMk cId="1972176252" sldId="257"/>
        </pc:sldMkLst>
      </pc:sldChg>
      <pc:sldChg chg="del">
        <pc:chgData name="Rautaporras Petteri" userId="d9004aa4-7491-43fa-b04f-4f6e300df2fa" providerId="ADAL" clId="{099A343C-27F0-4DB6-BE60-2AAD4D38A8FF}" dt="2020-08-03T18:29:33.037" v="44" actId="2696"/>
        <pc:sldMkLst>
          <pc:docMk/>
          <pc:sldMk cId="299574909" sldId="272"/>
        </pc:sldMkLst>
      </pc:sldChg>
      <pc:sldChg chg="del">
        <pc:chgData name="Rautaporras Petteri" userId="d9004aa4-7491-43fa-b04f-4f6e300df2fa" providerId="ADAL" clId="{099A343C-27F0-4DB6-BE60-2AAD4D38A8FF}" dt="2020-08-03T18:29:26.307" v="43" actId="2696"/>
        <pc:sldMkLst>
          <pc:docMk/>
          <pc:sldMk cId="3373636456" sldId="336"/>
        </pc:sldMkLst>
      </pc:sldChg>
      <pc:sldChg chg="del">
        <pc:chgData name="Rautaporras Petteri" userId="d9004aa4-7491-43fa-b04f-4f6e300df2fa" providerId="ADAL" clId="{099A343C-27F0-4DB6-BE60-2AAD4D38A8FF}" dt="2020-08-03T18:29:58.769" v="48" actId="2696"/>
        <pc:sldMkLst>
          <pc:docMk/>
          <pc:sldMk cId="1005430228" sldId="1014"/>
        </pc:sldMkLst>
      </pc:sldChg>
      <pc:sldChg chg="ord">
        <pc:chgData name="Rautaporras Petteri" userId="d9004aa4-7491-43fa-b04f-4f6e300df2fa" providerId="ADAL" clId="{099A343C-27F0-4DB6-BE60-2AAD4D38A8FF}" dt="2020-08-03T18:29:39.866" v="46"/>
        <pc:sldMkLst>
          <pc:docMk/>
          <pc:sldMk cId="3461487886" sldId="1065"/>
        </pc:sldMkLst>
      </pc:sldChg>
      <pc:sldChg chg="modSp">
        <pc:chgData name="Rautaporras Petteri" userId="d9004aa4-7491-43fa-b04f-4f6e300df2fa" providerId="ADAL" clId="{099A343C-27F0-4DB6-BE60-2AAD4D38A8FF}" dt="2020-08-03T18:28:46.557" v="42" actId="20577"/>
        <pc:sldMkLst>
          <pc:docMk/>
          <pc:sldMk cId="3421334924" sldId="1067"/>
        </pc:sldMkLst>
        <pc:spChg chg="mod">
          <ac:chgData name="Rautaporras Petteri" userId="d9004aa4-7491-43fa-b04f-4f6e300df2fa" providerId="ADAL" clId="{099A343C-27F0-4DB6-BE60-2AAD4D38A8FF}" dt="2020-08-03T18:28:46.557" v="42" actId="20577"/>
          <ac:spMkLst>
            <pc:docMk/>
            <pc:sldMk cId="3421334924" sldId="1067"/>
            <ac:spMk id="2" creationId="{BC206263-2FBC-4388-99DE-3677A24ED38D}"/>
          </ac:spMkLst>
        </pc:spChg>
      </pc:sldChg>
      <pc:sldChg chg="add">
        <pc:chgData name="Rautaporras Petteri" userId="d9004aa4-7491-43fa-b04f-4f6e300df2fa" providerId="ADAL" clId="{099A343C-27F0-4DB6-BE60-2AAD4D38A8FF}" dt="2020-08-03T18:29:57.499" v="47"/>
        <pc:sldMkLst>
          <pc:docMk/>
          <pc:sldMk cId="2630019428" sldId="1068"/>
        </pc:sldMkLst>
      </pc:sldChg>
    </pc:docChg>
  </pc:docChgLst>
  <pc:docChgLst>
    <pc:chgData name="Rautaporras Petteri" userId="81ae4bc9-51ec-4b09-af2d-f08f9486593f" providerId="ADAL" clId="{9D4E8569-28B6-4B2A-9952-0ECBB0B4DAEF}"/>
    <pc:docChg chg="undo custSel addSld delSld modSld sldOrd">
      <pc:chgData name="Rautaporras Petteri" userId="81ae4bc9-51ec-4b09-af2d-f08f9486593f" providerId="ADAL" clId="{9D4E8569-28B6-4B2A-9952-0ECBB0B4DAEF}" dt="2021-11-01T19:00:06.886" v="299" actId="20577"/>
      <pc:docMkLst>
        <pc:docMk/>
      </pc:docMkLst>
      <pc:sldChg chg="delSp del mod">
        <pc:chgData name="Rautaporras Petteri" userId="81ae4bc9-51ec-4b09-af2d-f08f9486593f" providerId="ADAL" clId="{9D4E8569-28B6-4B2A-9952-0ECBB0B4DAEF}" dt="2021-11-01T08:08:30.194" v="2" actId="47"/>
        <pc:sldMkLst>
          <pc:docMk/>
          <pc:sldMk cId="3984870155" sldId="256"/>
        </pc:sldMkLst>
        <pc:picChg chg="del">
          <ac:chgData name="Rautaporras Petteri" userId="81ae4bc9-51ec-4b09-af2d-f08f9486593f" providerId="ADAL" clId="{9D4E8569-28B6-4B2A-9952-0ECBB0B4DAEF}" dt="2021-11-01T07:56:16.980" v="0" actId="478"/>
          <ac:picMkLst>
            <pc:docMk/>
            <pc:sldMk cId="3984870155" sldId="256"/>
            <ac:picMk id="8" creationId="{068612EF-B7CD-45C2-8EFE-3B15DE06435D}"/>
          </ac:picMkLst>
        </pc:picChg>
      </pc:sldChg>
      <pc:sldChg chg="modSp del ord">
        <pc:chgData name="Rautaporras Petteri" userId="81ae4bc9-51ec-4b09-af2d-f08f9486593f" providerId="ADAL" clId="{9D4E8569-28B6-4B2A-9952-0ECBB0B4DAEF}" dt="2021-11-01T10:34:04.488" v="145" actId="47"/>
        <pc:sldMkLst>
          <pc:docMk/>
          <pc:sldMk cId="912479398" sldId="261"/>
        </pc:sldMkLst>
        <pc:graphicFrameChg chg="mod">
          <ac:chgData name="Rautaporras Petteri" userId="81ae4bc9-51ec-4b09-af2d-f08f9486593f" providerId="ADAL" clId="{9D4E8569-28B6-4B2A-9952-0ECBB0B4DAEF}" dt="2021-11-01T10:34:04.440" v="144"/>
          <ac:graphicFrameMkLst>
            <pc:docMk/>
            <pc:sldMk cId="912479398" sldId="261"/>
            <ac:graphicFrameMk id="15" creationId="{700487CA-A246-4A6D-AFFF-F0216AAC0A9A}"/>
          </ac:graphicFrameMkLst>
        </pc:graphicFrameChg>
      </pc:sldChg>
      <pc:sldChg chg="modSp">
        <pc:chgData name="Rautaporras Petteri" userId="81ae4bc9-51ec-4b09-af2d-f08f9486593f" providerId="ADAL" clId="{9D4E8569-28B6-4B2A-9952-0ECBB0B4DAEF}" dt="2021-11-01T14:54:33.682" v="168"/>
        <pc:sldMkLst>
          <pc:docMk/>
          <pc:sldMk cId="299574909" sldId="272"/>
        </pc:sldMkLst>
        <pc:graphicFrameChg chg="mod">
          <ac:chgData name="Rautaporras Petteri" userId="81ae4bc9-51ec-4b09-af2d-f08f9486593f" providerId="ADAL" clId="{9D4E8569-28B6-4B2A-9952-0ECBB0B4DAEF}" dt="2021-11-01T14:54:33.682" v="168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9D4E8569-28B6-4B2A-9952-0ECBB0B4DAEF}" dt="2021-11-01T14:54:33.686" v="169"/>
        <pc:sldMkLst>
          <pc:docMk/>
          <pc:sldMk cId="2558427506" sldId="276"/>
        </pc:sldMkLst>
        <pc:graphicFrameChg chg="mod">
          <ac:chgData name="Rautaporras Petteri" userId="81ae4bc9-51ec-4b09-af2d-f08f9486593f" providerId="ADAL" clId="{9D4E8569-28B6-4B2A-9952-0ECBB0B4DAEF}" dt="2021-11-01T14:54:33.686" v="169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 del">
        <pc:chgData name="Rautaporras Petteri" userId="81ae4bc9-51ec-4b09-af2d-f08f9486593f" providerId="ADAL" clId="{9D4E8569-28B6-4B2A-9952-0ECBB0B4DAEF}" dt="2021-11-01T08:30:58.199" v="33" actId="47"/>
        <pc:sldMkLst>
          <pc:docMk/>
          <pc:sldMk cId="234392101" sldId="283"/>
        </pc:sldMkLst>
        <pc:graphicFrameChg chg="mod">
          <ac:chgData name="Rautaporras Petteri" userId="81ae4bc9-51ec-4b09-af2d-f08f9486593f" providerId="ADAL" clId="{9D4E8569-28B6-4B2A-9952-0ECBB0B4DAEF}" dt="2021-11-01T08:12:30.282" v="15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Rautaporras Petteri" userId="81ae4bc9-51ec-4b09-af2d-f08f9486593f" providerId="ADAL" clId="{9D4E8569-28B6-4B2A-9952-0ECBB0B4DAEF}" dt="2021-11-01T14:54:33.692" v="170"/>
        <pc:sldMkLst>
          <pc:docMk/>
          <pc:sldMk cId="536686186" sldId="285"/>
        </pc:sldMkLst>
        <pc:graphicFrameChg chg="mod">
          <ac:chgData name="Rautaporras Petteri" userId="81ae4bc9-51ec-4b09-af2d-f08f9486593f" providerId="ADAL" clId="{9D4E8569-28B6-4B2A-9952-0ECBB0B4DAEF}" dt="2021-11-01T14:54:33.692" v="170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del">
        <pc:chgData name="Rautaporras Petteri" userId="81ae4bc9-51ec-4b09-af2d-f08f9486593f" providerId="ADAL" clId="{9D4E8569-28B6-4B2A-9952-0ECBB0B4DAEF}" dt="2021-11-01T08:31:34.035" v="35" actId="47"/>
        <pc:sldMkLst>
          <pc:docMk/>
          <pc:sldMk cId="2843273578" sldId="922"/>
        </pc:sldMkLst>
      </pc:sldChg>
      <pc:sldChg chg="modSp mod">
        <pc:chgData name="Rautaporras Petteri" userId="81ae4bc9-51ec-4b09-af2d-f08f9486593f" providerId="ADAL" clId="{9D4E8569-28B6-4B2A-9952-0ECBB0B4DAEF}" dt="2021-11-01T08:12:11.150" v="12" actId="20577"/>
        <pc:sldMkLst>
          <pc:docMk/>
          <pc:sldMk cId="1951005388" sldId="1006"/>
        </pc:sldMkLst>
        <pc:spChg chg="mod">
          <ac:chgData name="Rautaporras Petteri" userId="81ae4bc9-51ec-4b09-af2d-f08f9486593f" providerId="ADAL" clId="{9D4E8569-28B6-4B2A-9952-0ECBB0B4DAEF}" dt="2021-11-01T08:11:54.123" v="3"/>
          <ac:spMkLst>
            <pc:docMk/>
            <pc:sldMk cId="1951005388" sldId="1006"/>
            <ac:spMk id="2" creationId="{1EA16522-6D7C-4EC7-AF1E-1A8A6FD7091A}"/>
          </ac:spMkLst>
        </pc:spChg>
        <pc:spChg chg="mod">
          <ac:chgData name="Rautaporras Petteri" userId="81ae4bc9-51ec-4b09-af2d-f08f9486593f" providerId="ADAL" clId="{9D4E8569-28B6-4B2A-9952-0ECBB0B4DAEF}" dt="2021-11-01T08:12:11.150" v="12" actId="20577"/>
          <ac:spMkLst>
            <pc:docMk/>
            <pc:sldMk cId="1951005388" sldId="1006"/>
            <ac:spMk id="8" creationId="{90C026DD-3A51-4C75-99FD-A0BB96DF5E3D}"/>
          </ac:spMkLst>
        </pc:spChg>
      </pc:sldChg>
      <pc:sldChg chg="modSp mod">
        <pc:chgData name="Rautaporras Petteri" userId="81ae4bc9-51ec-4b09-af2d-f08f9486593f" providerId="ADAL" clId="{9D4E8569-28B6-4B2A-9952-0ECBB0B4DAEF}" dt="2021-11-01T18:17:42.278" v="197"/>
        <pc:sldMkLst>
          <pc:docMk/>
          <pc:sldMk cId="1883353922" sldId="1049"/>
        </pc:sldMkLst>
        <pc:spChg chg="mod">
          <ac:chgData name="Rautaporras Petteri" userId="81ae4bc9-51ec-4b09-af2d-f08f9486593f" providerId="ADAL" clId="{9D4E8569-28B6-4B2A-9952-0ECBB0B4DAEF}" dt="2021-11-01T08:38:37.823" v="127" actId="20577"/>
          <ac:spMkLst>
            <pc:docMk/>
            <pc:sldMk cId="1883353922" sldId="1049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9D4E8569-28B6-4B2A-9952-0ECBB0B4DAEF}" dt="2021-11-01T18:17:42.278" v="197"/>
          <ac:graphicFrameMkLst>
            <pc:docMk/>
            <pc:sldMk cId="1883353922" sldId="1049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9D4E8569-28B6-4B2A-9952-0ECBB0B4DAEF}" dt="2021-11-01T18:17:34.675" v="196" actId="14100"/>
          <ac:graphicFrameMkLst>
            <pc:docMk/>
            <pc:sldMk cId="1883353922" sldId="1049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9D4E8569-28B6-4B2A-9952-0ECBB0B4DAEF}" dt="2021-11-01T18:33:33.275" v="257" actId="27918"/>
        <pc:sldMkLst>
          <pc:docMk/>
          <pc:sldMk cId="1255078131" sldId="1051"/>
        </pc:sldMkLst>
        <pc:spChg chg="mod">
          <ac:chgData name="Rautaporras Petteri" userId="81ae4bc9-51ec-4b09-af2d-f08f9486593f" providerId="ADAL" clId="{9D4E8569-28B6-4B2A-9952-0ECBB0B4DAEF}" dt="2021-11-01T08:37:17.887" v="98" actId="20577"/>
          <ac:spMkLst>
            <pc:docMk/>
            <pc:sldMk cId="1255078131" sldId="1051"/>
            <ac:spMk id="7" creationId="{00000000-0000-0000-0000-000000000000}"/>
          </ac:spMkLst>
        </pc:spChg>
        <pc:graphicFrameChg chg="mod modGraphic">
          <ac:chgData name="Rautaporras Petteri" userId="81ae4bc9-51ec-4b09-af2d-f08f9486593f" providerId="ADAL" clId="{9D4E8569-28B6-4B2A-9952-0ECBB0B4DAEF}" dt="2021-11-01T18:15:15.019" v="180" actId="14100"/>
          <ac:graphicFrameMkLst>
            <pc:docMk/>
            <pc:sldMk cId="1255078131" sldId="1051"/>
            <ac:graphicFrameMk id="10" creationId="{CD03F6E4-A1DB-4839-B471-E329EB65AB8B}"/>
          </ac:graphicFrameMkLst>
        </pc:graphicFrameChg>
      </pc:sldChg>
      <pc:sldChg chg="modSp mod">
        <pc:chgData name="Rautaporras Petteri" userId="81ae4bc9-51ec-4b09-af2d-f08f9486593f" providerId="ADAL" clId="{9D4E8569-28B6-4B2A-9952-0ECBB0B4DAEF}" dt="2021-11-01T18:27:01.227" v="255" actId="20577"/>
        <pc:sldMkLst>
          <pc:docMk/>
          <pc:sldMk cId="3461487886" sldId="1065"/>
        </pc:sldMkLst>
        <pc:spChg chg="mod">
          <ac:chgData name="Rautaporras Petteri" userId="81ae4bc9-51ec-4b09-af2d-f08f9486593f" providerId="ADAL" clId="{9D4E8569-28B6-4B2A-9952-0ECBB0B4DAEF}" dt="2021-11-01T08:38:01.023" v="121" actId="20577"/>
          <ac:spMkLst>
            <pc:docMk/>
            <pc:sldMk cId="3461487886" sldId="1065"/>
            <ac:spMk id="7" creationId="{00000000-0000-0000-0000-000000000000}"/>
          </ac:spMkLst>
        </pc:spChg>
        <pc:graphicFrameChg chg="mod modGraphic">
          <ac:chgData name="Rautaporras Petteri" userId="81ae4bc9-51ec-4b09-af2d-f08f9486593f" providerId="ADAL" clId="{9D4E8569-28B6-4B2A-9952-0ECBB0B4DAEF}" dt="2021-11-01T18:27:01.227" v="255" actId="20577"/>
          <ac:graphicFrameMkLst>
            <pc:docMk/>
            <pc:sldMk cId="3461487886" sldId="1065"/>
            <ac:graphicFrameMk id="25" creationId="{00000000-0000-0000-0000-000000000000}"/>
          </ac:graphicFrameMkLst>
        </pc:graphicFrameChg>
      </pc:sldChg>
      <pc:sldChg chg="del">
        <pc:chgData name="Rautaporras Petteri" userId="81ae4bc9-51ec-4b09-af2d-f08f9486593f" providerId="ADAL" clId="{9D4E8569-28B6-4B2A-9952-0ECBB0B4DAEF}" dt="2021-11-01T08:36:39.249" v="86" actId="47"/>
        <pc:sldMkLst>
          <pc:docMk/>
          <pc:sldMk cId="800762062" sldId="1068"/>
        </pc:sldMkLst>
      </pc:sldChg>
      <pc:sldChg chg="modSp del mod">
        <pc:chgData name="Rautaporras Petteri" userId="81ae4bc9-51ec-4b09-af2d-f08f9486593f" providerId="ADAL" clId="{9D4E8569-28B6-4B2A-9952-0ECBB0B4DAEF}" dt="2021-11-01T13:23:25.373" v="149" actId="47"/>
        <pc:sldMkLst>
          <pc:docMk/>
          <pc:sldMk cId="3588709971" sldId="1118"/>
        </pc:sldMkLst>
        <pc:spChg chg="mod">
          <ac:chgData name="Rautaporras Petteri" userId="81ae4bc9-51ec-4b09-af2d-f08f9486593f" providerId="ADAL" clId="{9D4E8569-28B6-4B2A-9952-0ECBB0B4DAEF}" dt="2021-11-01T10:28:53.081" v="142"/>
          <ac:spMkLst>
            <pc:docMk/>
            <pc:sldMk cId="3588709971" sldId="1118"/>
            <ac:spMk id="13" creationId="{7E75BD30-45EA-416E-8741-70B2B9911108}"/>
          </ac:spMkLst>
        </pc:spChg>
        <pc:graphicFrameChg chg="mod">
          <ac:chgData name="Rautaporras Petteri" userId="81ae4bc9-51ec-4b09-af2d-f08f9486593f" providerId="ADAL" clId="{9D4E8569-28B6-4B2A-9952-0ECBB0B4DAEF}" dt="2021-11-01T13:23:25.328" v="148"/>
          <ac:graphicFrameMkLst>
            <pc:docMk/>
            <pc:sldMk cId="3588709971" sldId="1118"/>
            <ac:graphicFrameMk id="9" creationId="{77D08159-59A8-4D26-8835-EADDC01FB2C4}"/>
          </ac:graphicFrameMkLst>
        </pc:graphicFrameChg>
      </pc:sldChg>
      <pc:sldChg chg="modSp mod">
        <pc:chgData name="Rautaporras Petteri" userId="81ae4bc9-51ec-4b09-af2d-f08f9486593f" providerId="ADAL" clId="{9D4E8569-28B6-4B2A-9952-0ECBB0B4DAEF}" dt="2021-11-01T18:18:51.656" v="205" actId="27918"/>
        <pc:sldMkLst>
          <pc:docMk/>
          <pc:sldMk cId="616389290" sldId="2076137434"/>
        </pc:sldMkLst>
        <pc:spChg chg="mod">
          <ac:chgData name="Rautaporras Petteri" userId="81ae4bc9-51ec-4b09-af2d-f08f9486593f" providerId="ADAL" clId="{9D4E8569-28B6-4B2A-9952-0ECBB0B4DAEF}" dt="2021-11-01T08:38:08.550" v="122"/>
          <ac:spMkLst>
            <pc:docMk/>
            <pc:sldMk cId="616389290" sldId="2076137434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9D4E8569-28B6-4B2A-9952-0ECBB0B4DAEF}" dt="2021-11-01T18:18:02.219" v="198"/>
          <ac:graphicFrameMkLst>
            <pc:docMk/>
            <pc:sldMk cId="616389290" sldId="2076137434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9D4E8569-28B6-4B2A-9952-0ECBB0B4DAEF}" dt="2021-11-01T18:21:12.014" v="219" actId="27918"/>
        <pc:sldMkLst>
          <pc:docMk/>
          <pc:sldMk cId="3005809879" sldId="2076137435"/>
        </pc:sldMkLst>
        <pc:spChg chg="mod">
          <ac:chgData name="Rautaporras Petteri" userId="81ae4bc9-51ec-4b09-af2d-f08f9486593f" providerId="ADAL" clId="{9D4E8569-28B6-4B2A-9952-0ECBB0B4DAEF}" dt="2021-11-01T08:38:13.492" v="123"/>
          <ac:spMkLst>
            <pc:docMk/>
            <pc:sldMk cId="3005809879" sldId="2076137435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9D4E8569-28B6-4B2A-9952-0ECBB0B4DAEF}" dt="2021-11-01T18:20:23.389" v="212"/>
          <ac:graphicFrameMkLst>
            <pc:docMk/>
            <pc:sldMk cId="3005809879" sldId="2076137435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9D4E8569-28B6-4B2A-9952-0ECBB0B4DAEF}" dt="2021-11-01T18:22:52.503" v="231" actId="27918"/>
        <pc:sldMkLst>
          <pc:docMk/>
          <pc:sldMk cId="2573698252" sldId="2076137436"/>
        </pc:sldMkLst>
        <pc:spChg chg="mod">
          <ac:chgData name="Rautaporras Petteri" userId="81ae4bc9-51ec-4b09-af2d-f08f9486593f" providerId="ADAL" clId="{9D4E8569-28B6-4B2A-9952-0ECBB0B4DAEF}" dt="2021-11-01T08:38:19.798" v="124"/>
          <ac:spMkLst>
            <pc:docMk/>
            <pc:sldMk cId="2573698252" sldId="2076137436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9D4E8569-28B6-4B2A-9952-0ECBB0B4DAEF}" dt="2021-11-01T18:22:30.510" v="228"/>
          <ac:graphicFrameMkLst>
            <pc:docMk/>
            <pc:sldMk cId="2573698252" sldId="2076137436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9D4E8569-28B6-4B2A-9952-0ECBB0B4DAEF}" dt="2021-11-01T18:25:10.578" v="245" actId="27918"/>
        <pc:sldMkLst>
          <pc:docMk/>
          <pc:sldMk cId="3105830212" sldId="2076137437"/>
        </pc:sldMkLst>
        <pc:spChg chg="mod">
          <ac:chgData name="Rautaporras Petteri" userId="81ae4bc9-51ec-4b09-af2d-f08f9486593f" providerId="ADAL" clId="{9D4E8569-28B6-4B2A-9952-0ECBB0B4DAEF}" dt="2021-11-01T08:38:24.278" v="125"/>
          <ac:spMkLst>
            <pc:docMk/>
            <pc:sldMk cId="3105830212" sldId="2076137437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9D4E8569-28B6-4B2A-9952-0ECBB0B4DAEF}" dt="2021-11-01T18:24:24.597" v="238"/>
          <ac:graphicFrameMkLst>
            <pc:docMk/>
            <pc:sldMk cId="3105830212" sldId="2076137437"/>
            <ac:graphicFrameMk id="13" creationId="{72A86167-D5BD-4726-B1B9-B713E6D1CFA0}"/>
          </ac:graphicFrameMkLst>
        </pc:graphicFrameChg>
      </pc:sldChg>
      <pc:sldChg chg="modSp mod">
        <pc:chgData name="Rautaporras Petteri" userId="81ae4bc9-51ec-4b09-af2d-f08f9486593f" providerId="ADAL" clId="{9D4E8569-28B6-4B2A-9952-0ECBB0B4DAEF}" dt="2021-11-01T18:20:07.906" v="211" actId="14100"/>
        <pc:sldMkLst>
          <pc:docMk/>
          <pc:sldMk cId="1512936188" sldId="2076137438"/>
        </pc:sldMkLst>
        <pc:spChg chg="mod">
          <ac:chgData name="Rautaporras Petteri" userId="81ae4bc9-51ec-4b09-af2d-f08f9486593f" providerId="ADAL" clId="{9D4E8569-28B6-4B2A-9952-0ECBB0B4DAEF}" dt="2021-11-01T08:38:41.663" v="129" actId="20577"/>
          <ac:spMkLst>
            <pc:docMk/>
            <pc:sldMk cId="1512936188" sldId="2076137438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9D4E8569-28B6-4B2A-9952-0ECBB0B4DAEF}" dt="2021-11-01T18:19:29.073" v="206"/>
          <ac:graphicFrameMkLst>
            <pc:docMk/>
            <pc:sldMk cId="1512936188" sldId="2076137438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9D4E8569-28B6-4B2A-9952-0ECBB0B4DAEF}" dt="2021-11-01T18:20:07.906" v="211" actId="14100"/>
          <ac:graphicFrameMkLst>
            <pc:docMk/>
            <pc:sldMk cId="1512936188" sldId="2076137438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9D4E8569-28B6-4B2A-9952-0ECBB0B4DAEF}" dt="2021-11-01T18:22:12.876" v="227" actId="14100"/>
        <pc:sldMkLst>
          <pc:docMk/>
          <pc:sldMk cId="1445491431" sldId="2076137439"/>
        </pc:sldMkLst>
        <pc:spChg chg="mod">
          <ac:chgData name="Rautaporras Petteri" userId="81ae4bc9-51ec-4b09-af2d-f08f9486593f" providerId="ADAL" clId="{9D4E8569-28B6-4B2A-9952-0ECBB0B4DAEF}" dt="2021-11-01T08:38:45.328" v="131" actId="20577"/>
          <ac:spMkLst>
            <pc:docMk/>
            <pc:sldMk cId="1445491431" sldId="2076137439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9D4E8569-28B6-4B2A-9952-0ECBB0B4DAEF}" dt="2021-11-01T18:21:32.323" v="220"/>
          <ac:graphicFrameMkLst>
            <pc:docMk/>
            <pc:sldMk cId="1445491431" sldId="2076137439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9D4E8569-28B6-4B2A-9952-0ECBB0B4DAEF}" dt="2021-11-01T18:22:12.876" v="227" actId="14100"/>
          <ac:graphicFrameMkLst>
            <pc:docMk/>
            <pc:sldMk cId="1445491431" sldId="2076137439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9D4E8569-28B6-4B2A-9952-0ECBB0B4DAEF}" dt="2021-11-01T18:23:43.834" v="237" actId="14100"/>
        <pc:sldMkLst>
          <pc:docMk/>
          <pc:sldMk cId="548278419" sldId="2076137440"/>
        </pc:sldMkLst>
        <pc:spChg chg="mod">
          <ac:chgData name="Rautaporras Petteri" userId="81ae4bc9-51ec-4b09-af2d-f08f9486593f" providerId="ADAL" clId="{9D4E8569-28B6-4B2A-9952-0ECBB0B4DAEF}" dt="2021-11-01T08:38:49.295" v="133" actId="20577"/>
          <ac:spMkLst>
            <pc:docMk/>
            <pc:sldMk cId="548278419" sldId="2076137440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9D4E8569-28B6-4B2A-9952-0ECBB0B4DAEF}" dt="2021-11-01T18:23:12.254" v="232"/>
          <ac:graphicFrameMkLst>
            <pc:docMk/>
            <pc:sldMk cId="548278419" sldId="2076137440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9D4E8569-28B6-4B2A-9952-0ECBB0B4DAEF}" dt="2021-11-01T18:23:43.834" v="237" actId="14100"/>
          <ac:graphicFrameMkLst>
            <pc:docMk/>
            <pc:sldMk cId="548278419" sldId="2076137440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9D4E8569-28B6-4B2A-9952-0ECBB0B4DAEF}" dt="2021-11-01T18:26:07.211" v="253" actId="14100"/>
        <pc:sldMkLst>
          <pc:docMk/>
          <pc:sldMk cId="2080301044" sldId="2076137441"/>
        </pc:sldMkLst>
        <pc:spChg chg="mod">
          <ac:chgData name="Rautaporras Petteri" userId="81ae4bc9-51ec-4b09-af2d-f08f9486593f" providerId="ADAL" clId="{9D4E8569-28B6-4B2A-9952-0ECBB0B4DAEF}" dt="2021-11-01T08:38:52.575" v="135" actId="20577"/>
          <ac:spMkLst>
            <pc:docMk/>
            <pc:sldMk cId="2080301044" sldId="2076137441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9D4E8569-28B6-4B2A-9952-0ECBB0B4DAEF}" dt="2021-11-01T18:26:07.211" v="253" actId="14100"/>
          <ac:graphicFrameMkLst>
            <pc:docMk/>
            <pc:sldMk cId="2080301044" sldId="2076137441"/>
            <ac:graphicFrameMk id="14" creationId="{25A6EAF7-AEEF-4B6F-87C7-B2CE2CAC0083}"/>
          </ac:graphicFrameMkLst>
        </pc:graphicFrameChg>
        <pc:graphicFrameChg chg="mod">
          <ac:chgData name="Rautaporras Petteri" userId="81ae4bc9-51ec-4b09-af2d-f08f9486593f" providerId="ADAL" clId="{9D4E8569-28B6-4B2A-9952-0ECBB0B4DAEF}" dt="2021-11-01T18:25:28.724" v="246"/>
          <ac:graphicFrameMkLst>
            <pc:docMk/>
            <pc:sldMk cId="2080301044" sldId="2076137441"/>
            <ac:graphicFrameMk id="15" creationId="{55A23630-3A25-4A46-B3EC-C25E3B34ED51}"/>
          </ac:graphicFrameMkLst>
        </pc:graphicFrameChg>
      </pc:sldChg>
      <pc:sldChg chg="add">
        <pc:chgData name="Rautaporras Petteri" userId="81ae4bc9-51ec-4b09-af2d-f08f9486593f" providerId="ADAL" clId="{9D4E8569-28B6-4B2A-9952-0ECBB0B4DAEF}" dt="2021-11-01T08:08:25.311" v="1"/>
        <pc:sldMkLst>
          <pc:docMk/>
          <pc:sldMk cId="2670507341" sldId="2076137442"/>
        </pc:sldMkLst>
      </pc:sldChg>
      <pc:sldChg chg="modSp add del mod">
        <pc:chgData name="Rautaporras Petteri" userId="81ae4bc9-51ec-4b09-af2d-f08f9486593f" providerId="ADAL" clId="{9D4E8569-28B6-4B2A-9952-0ECBB0B4DAEF}" dt="2021-11-01T18:59:15.452" v="298" actId="20577"/>
        <pc:sldMkLst>
          <pc:docMk/>
          <pc:sldMk cId="3383361648" sldId="2076137443"/>
        </pc:sldMkLst>
        <pc:spChg chg="mod">
          <ac:chgData name="Rautaporras Petteri" userId="81ae4bc9-51ec-4b09-af2d-f08f9486593f" providerId="ADAL" clId="{9D4E8569-28B6-4B2A-9952-0ECBB0B4DAEF}" dt="2021-11-01T13:30:05.507" v="167" actId="20577"/>
          <ac:spMkLst>
            <pc:docMk/>
            <pc:sldMk cId="3383361648" sldId="2076137443"/>
            <ac:spMk id="6" creationId="{ACB64D57-2C65-4115-B822-B4E241BFDD56}"/>
          </ac:spMkLst>
        </pc:spChg>
        <pc:spChg chg="mod">
          <ac:chgData name="Rautaporras Petteri" userId="81ae4bc9-51ec-4b09-af2d-f08f9486593f" providerId="ADAL" clId="{9D4E8569-28B6-4B2A-9952-0ECBB0B4DAEF}" dt="2021-11-01T18:59:15.452" v="298" actId="20577"/>
          <ac:spMkLst>
            <pc:docMk/>
            <pc:sldMk cId="3383361648" sldId="2076137443"/>
            <ac:spMk id="13" creationId="{7E75BD30-45EA-416E-8741-70B2B9911108}"/>
          </ac:spMkLst>
        </pc:spChg>
      </pc:sldChg>
      <pc:sldChg chg="add">
        <pc:chgData name="Rautaporras Petteri" userId="81ae4bc9-51ec-4b09-af2d-f08f9486593f" providerId="ADAL" clId="{9D4E8569-28B6-4B2A-9952-0ECBB0B4DAEF}" dt="2021-11-01T08:30:56.701" v="32"/>
        <pc:sldMkLst>
          <pc:docMk/>
          <pc:sldMk cId="736890801" sldId="2076137446"/>
        </pc:sldMkLst>
      </pc:sldChg>
      <pc:sldChg chg="modSp add mod">
        <pc:chgData name="Rautaporras Petteri" userId="81ae4bc9-51ec-4b09-af2d-f08f9486593f" providerId="ADAL" clId="{9D4E8569-28B6-4B2A-9952-0ECBB0B4DAEF}" dt="2021-11-01T08:34:35.695" v="84" actId="20577"/>
        <pc:sldMkLst>
          <pc:docMk/>
          <pc:sldMk cId="317859450" sldId="2076137447"/>
        </pc:sldMkLst>
        <pc:spChg chg="mod">
          <ac:chgData name="Rautaporras Petteri" userId="81ae4bc9-51ec-4b09-af2d-f08f9486593f" providerId="ADAL" clId="{9D4E8569-28B6-4B2A-9952-0ECBB0B4DAEF}" dt="2021-11-01T08:33:47.501" v="76" actId="20577"/>
          <ac:spMkLst>
            <pc:docMk/>
            <pc:sldMk cId="317859450" sldId="2076137447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9D4E8569-28B6-4B2A-9952-0ECBB0B4DAEF}" dt="2021-11-01T08:34:35.695" v="84" actId="20577"/>
          <ac:graphicFrameMkLst>
            <pc:docMk/>
            <pc:sldMk cId="317859450" sldId="2076137447"/>
            <ac:graphicFrameMk id="8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9D4E8569-28B6-4B2A-9952-0ECBB0B4DAEF}" dt="2021-11-01T10:35:07.820" v="146"/>
        <pc:sldMkLst>
          <pc:docMk/>
          <pc:sldMk cId="1164271516" sldId="2076137448"/>
        </pc:sldMkLst>
        <pc:spChg chg="mod">
          <ac:chgData name="Rautaporras Petteri" userId="81ae4bc9-51ec-4b09-af2d-f08f9486593f" providerId="ADAL" clId="{9D4E8569-28B6-4B2A-9952-0ECBB0B4DAEF}" dt="2021-11-01T10:35:07.820" v="146"/>
          <ac:spMkLst>
            <pc:docMk/>
            <pc:sldMk cId="1164271516" sldId="2076137448"/>
            <ac:spMk id="2" creationId="{00000000-0000-0000-0000-000000000000}"/>
          </ac:spMkLst>
        </pc:spChg>
      </pc:sldChg>
      <pc:sldChg chg="modSp add mod">
        <pc:chgData name="Rautaporras Petteri" userId="81ae4bc9-51ec-4b09-af2d-f08f9486593f" providerId="ADAL" clId="{9D4E8569-28B6-4B2A-9952-0ECBB0B4DAEF}" dt="2021-11-01T19:00:06.886" v="299" actId="20577"/>
        <pc:sldMkLst>
          <pc:docMk/>
          <pc:sldMk cId="3763851419" sldId="2076137449"/>
        </pc:sldMkLst>
        <pc:spChg chg="mod">
          <ac:chgData name="Rautaporras Petteri" userId="81ae4bc9-51ec-4b09-af2d-f08f9486593f" providerId="ADAL" clId="{9D4E8569-28B6-4B2A-9952-0ECBB0B4DAEF}" dt="2021-11-01T19:00:06.886" v="299" actId="20577"/>
          <ac:spMkLst>
            <pc:docMk/>
            <pc:sldMk cId="3763851419" sldId="2076137449"/>
            <ac:spMk id="2" creationId="{00000000-0000-0000-0000-000000000000}"/>
          </ac:spMkLst>
        </pc:spChg>
      </pc:sldChg>
    </pc:docChg>
  </pc:docChgLst>
  <pc:docChgLst>
    <pc:chgData name="Rautaporras Petteri" userId="d9004aa4-7491-43fa-b04f-4f6e300df2fa" providerId="ADAL" clId="{71F505F4-912F-4670-B096-623FECFE29B4}"/>
    <pc:docChg chg="delSld modSld sldOrd">
      <pc:chgData name="Rautaporras Petteri" userId="d9004aa4-7491-43fa-b04f-4f6e300df2fa" providerId="ADAL" clId="{71F505F4-912F-4670-B096-623FECFE29B4}" dt="2021-06-28T09:11:20.065" v="87"/>
      <pc:docMkLst>
        <pc:docMk/>
      </pc:docMkLst>
      <pc:sldChg chg="addSp modSp mod ord">
        <pc:chgData name="Rautaporras Petteri" userId="d9004aa4-7491-43fa-b04f-4f6e300df2fa" providerId="ADAL" clId="{71F505F4-912F-4670-B096-623FECFE29B4}" dt="2021-06-28T09:11:20.065" v="87"/>
        <pc:sldMkLst>
          <pc:docMk/>
          <pc:sldMk cId="347492013" sldId="258"/>
        </pc:sldMkLst>
        <pc:spChg chg="add mod">
          <ac:chgData name="Rautaporras Petteri" userId="d9004aa4-7491-43fa-b04f-4f6e300df2fa" providerId="ADAL" clId="{71F505F4-912F-4670-B096-623FECFE29B4}" dt="2021-06-28T09:10:47.385" v="83" actId="404"/>
          <ac:spMkLst>
            <pc:docMk/>
            <pc:sldMk cId="347492013" sldId="258"/>
            <ac:spMk id="6" creationId="{042B823B-D173-4B5D-B584-0DA1CFC62242}"/>
          </ac:spMkLst>
        </pc:spChg>
      </pc:sldChg>
      <pc:sldChg chg="del">
        <pc:chgData name="Rautaporras Petteri" userId="d9004aa4-7491-43fa-b04f-4f6e300df2fa" providerId="ADAL" clId="{71F505F4-912F-4670-B096-623FECFE29B4}" dt="2021-06-28T09:11:06.061" v="84" actId="47"/>
        <pc:sldMkLst>
          <pc:docMk/>
          <pc:sldMk cId="1610653069" sldId="1015"/>
        </pc:sldMkLst>
      </pc:sldChg>
      <pc:sldChg chg="modSp mod">
        <pc:chgData name="Rautaporras Petteri" userId="d9004aa4-7491-43fa-b04f-4f6e300df2fa" providerId="ADAL" clId="{71F505F4-912F-4670-B096-623FECFE29B4}" dt="2021-06-28T09:09:02.647" v="69" actId="14100"/>
        <pc:sldMkLst>
          <pc:docMk/>
          <pc:sldMk cId="1883353922" sldId="1049"/>
        </pc:sldMkLst>
        <pc:spChg chg="mod">
          <ac:chgData name="Rautaporras Petteri" userId="d9004aa4-7491-43fa-b04f-4f6e300df2fa" providerId="ADAL" clId="{71F505F4-912F-4670-B096-623FECFE29B4}" dt="2021-06-28T09:07:54.368" v="62" actId="20577"/>
          <ac:spMkLst>
            <pc:docMk/>
            <pc:sldMk cId="1883353922" sldId="1049"/>
            <ac:spMk id="7" creationId="{00000000-0000-0000-0000-000000000000}"/>
          </ac:spMkLst>
        </pc:spChg>
        <pc:graphicFrameChg chg="modGraphic">
          <ac:chgData name="Rautaporras Petteri" userId="d9004aa4-7491-43fa-b04f-4f6e300df2fa" providerId="ADAL" clId="{71F505F4-912F-4670-B096-623FECFE29B4}" dt="2021-06-28T09:09:02.647" v="69" actId="14100"/>
          <ac:graphicFrameMkLst>
            <pc:docMk/>
            <pc:sldMk cId="1883353922" sldId="1049"/>
            <ac:graphicFrameMk id="14" creationId="{25A6EAF7-AEEF-4B6F-87C7-B2CE2CAC0083}"/>
          </ac:graphicFrameMkLst>
        </pc:graphicFrameChg>
      </pc:sldChg>
      <pc:sldChg chg="modSp mod">
        <pc:chgData name="Rautaporras Petteri" userId="d9004aa4-7491-43fa-b04f-4f6e300df2fa" providerId="ADAL" clId="{71F505F4-912F-4670-B096-623FECFE29B4}" dt="2021-06-28T09:06:46.345" v="34" actId="20577"/>
        <pc:sldMkLst>
          <pc:docMk/>
          <pc:sldMk cId="3461487886" sldId="1065"/>
        </pc:sldMkLst>
        <pc:spChg chg="mod">
          <ac:chgData name="Rautaporras Petteri" userId="d9004aa4-7491-43fa-b04f-4f6e300df2fa" providerId="ADAL" clId="{71F505F4-912F-4670-B096-623FECFE29B4}" dt="2021-06-28T09:06:46.345" v="34" actId="20577"/>
          <ac:spMkLst>
            <pc:docMk/>
            <pc:sldMk cId="3461487886" sldId="1065"/>
            <ac:spMk id="7" creationId="{00000000-0000-0000-0000-000000000000}"/>
          </ac:spMkLst>
        </pc:spChg>
      </pc:sldChg>
      <pc:sldChg chg="ord">
        <pc:chgData name="Rautaporras Petteri" userId="d9004aa4-7491-43fa-b04f-4f6e300df2fa" providerId="ADAL" clId="{71F505F4-912F-4670-B096-623FECFE29B4}" dt="2021-06-28T09:11:20.065" v="87"/>
        <pc:sldMkLst>
          <pc:docMk/>
          <pc:sldMk cId="800762062" sldId="1068"/>
        </pc:sldMkLst>
      </pc:sldChg>
      <pc:sldChg chg="del">
        <pc:chgData name="Rautaporras Petteri" userId="d9004aa4-7491-43fa-b04f-4f6e300df2fa" providerId="ADAL" clId="{71F505F4-912F-4670-B096-623FECFE29B4}" dt="2021-06-28T09:11:06.980" v="85" actId="47"/>
        <pc:sldMkLst>
          <pc:docMk/>
          <pc:sldMk cId="2207283923" sldId="2076137433"/>
        </pc:sldMkLst>
      </pc:sldChg>
      <pc:sldChg chg="modSp mod">
        <pc:chgData name="Rautaporras Petteri" userId="d9004aa4-7491-43fa-b04f-4f6e300df2fa" providerId="ADAL" clId="{71F505F4-912F-4670-B096-623FECFE29B4}" dt="2021-06-28T09:06:58.720" v="35"/>
        <pc:sldMkLst>
          <pc:docMk/>
          <pc:sldMk cId="616389290" sldId="2076137434"/>
        </pc:sldMkLst>
        <pc:spChg chg="mod">
          <ac:chgData name="Rautaporras Petteri" userId="d9004aa4-7491-43fa-b04f-4f6e300df2fa" providerId="ADAL" clId="{71F505F4-912F-4670-B096-623FECFE29B4}" dt="2021-06-28T09:06:58.720" v="35"/>
          <ac:spMkLst>
            <pc:docMk/>
            <pc:sldMk cId="616389290" sldId="2076137434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71F505F4-912F-4670-B096-623FECFE29B4}" dt="2021-06-28T09:07:03.565" v="36"/>
        <pc:sldMkLst>
          <pc:docMk/>
          <pc:sldMk cId="3005809879" sldId="2076137435"/>
        </pc:sldMkLst>
        <pc:spChg chg="mod">
          <ac:chgData name="Rautaporras Petteri" userId="d9004aa4-7491-43fa-b04f-4f6e300df2fa" providerId="ADAL" clId="{71F505F4-912F-4670-B096-623FECFE29B4}" dt="2021-06-28T09:07:03.565" v="36"/>
          <ac:spMkLst>
            <pc:docMk/>
            <pc:sldMk cId="3005809879" sldId="2076137435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71F505F4-912F-4670-B096-623FECFE29B4}" dt="2021-06-28T09:07:09.773" v="37"/>
        <pc:sldMkLst>
          <pc:docMk/>
          <pc:sldMk cId="2573698252" sldId="2076137436"/>
        </pc:sldMkLst>
        <pc:spChg chg="mod">
          <ac:chgData name="Rautaporras Petteri" userId="d9004aa4-7491-43fa-b04f-4f6e300df2fa" providerId="ADAL" clId="{71F505F4-912F-4670-B096-623FECFE29B4}" dt="2021-06-28T09:07:09.773" v="37"/>
          <ac:spMkLst>
            <pc:docMk/>
            <pc:sldMk cId="2573698252" sldId="2076137436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71F505F4-912F-4670-B096-623FECFE29B4}" dt="2021-06-28T09:07:14.700" v="38"/>
        <pc:sldMkLst>
          <pc:docMk/>
          <pc:sldMk cId="3105830212" sldId="2076137437"/>
        </pc:sldMkLst>
        <pc:spChg chg="mod">
          <ac:chgData name="Rautaporras Petteri" userId="d9004aa4-7491-43fa-b04f-4f6e300df2fa" providerId="ADAL" clId="{71F505F4-912F-4670-B096-623FECFE29B4}" dt="2021-06-28T09:07:14.700" v="38"/>
          <ac:spMkLst>
            <pc:docMk/>
            <pc:sldMk cId="3105830212" sldId="2076137437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71F505F4-912F-4670-B096-623FECFE29B4}" dt="2021-06-28T09:08:56.496" v="67" actId="14100"/>
        <pc:sldMkLst>
          <pc:docMk/>
          <pc:sldMk cId="1512936188" sldId="2076137438"/>
        </pc:sldMkLst>
        <pc:spChg chg="mod">
          <ac:chgData name="Rautaporras Petteri" userId="d9004aa4-7491-43fa-b04f-4f6e300df2fa" providerId="ADAL" clId="{71F505F4-912F-4670-B096-623FECFE29B4}" dt="2021-06-28T09:07:48.624" v="58" actId="20577"/>
          <ac:spMkLst>
            <pc:docMk/>
            <pc:sldMk cId="1512936188" sldId="2076137438"/>
            <ac:spMk id="7" creationId="{00000000-0000-0000-0000-000000000000}"/>
          </ac:spMkLst>
        </pc:spChg>
        <pc:graphicFrameChg chg="modGraphic">
          <ac:chgData name="Rautaporras Petteri" userId="d9004aa4-7491-43fa-b04f-4f6e300df2fa" providerId="ADAL" clId="{71F505F4-912F-4670-B096-623FECFE29B4}" dt="2021-06-28T09:08:56.496" v="67" actId="14100"/>
          <ac:graphicFrameMkLst>
            <pc:docMk/>
            <pc:sldMk cId="1512936188" sldId="2076137438"/>
            <ac:graphicFrameMk id="14" creationId="{25A6EAF7-AEEF-4B6F-87C7-B2CE2CAC0083}"/>
          </ac:graphicFrameMkLst>
        </pc:graphicFrameChg>
      </pc:sldChg>
      <pc:sldChg chg="modSp mod">
        <pc:chgData name="Rautaporras Petteri" userId="d9004aa4-7491-43fa-b04f-4f6e300df2fa" providerId="ADAL" clId="{71F505F4-912F-4670-B096-623FECFE29B4}" dt="2021-06-28T09:08:49.952" v="66" actId="14100"/>
        <pc:sldMkLst>
          <pc:docMk/>
          <pc:sldMk cId="1445491431" sldId="2076137439"/>
        </pc:sldMkLst>
        <pc:spChg chg="mod">
          <ac:chgData name="Rautaporras Petteri" userId="d9004aa4-7491-43fa-b04f-4f6e300df2fa" providerId="ADAL" clId="{71F505F4-912F-4670-B096-623FECFE29B4}" dt="2021-06-28T09:07:41.512" v="52" actId="20577"/>
          <ac:spMkLst>
            <pc:docMk/>
            <pc:sldMk cId="1445491431" sldId="2076137439"/>
            <ac:spMk id="7" creationId="{00000000-0000-0000-0000-000000000000}"/>
          </ac:spMkLst>
        </pc:spChg>
        <pc:graphicFrameChg chg="modGraphic">
          <ac:chgData name="Rautaporras Petteri" userId="d9004aa4-7491-43fa-b04f-4f6e300df2fa" providerId="ADAL" clId="{71F505F4-912F-4670-B096-623FECFE29B4}" dt="2021-06-28T09:08:49.952" v="66" actId="14100"/>
          <ac:graphicFrameMkLst>
            <pc:docMk/>
            <pc:sldMk cId="1445491431" sldId="2076137439"/>
            <ac:graphicFrameMk id="14" creationId="{25A6EAF7-AEEF-4B6F-87C7-B2CE2CAC0083}"/>
          </ac:graphicFrameMkLst>
        </pc:graphicFrameChg>
      </pc:sldChg>
      <pc:sldChg chg="modSp mod">
        <pc:chgData name="Rautaporras Petteri" userId="d9004aa4-7491-43fa-b04f-4f6e300df2fa" providerId="ADAL" clId="{71F505F4-912F-4670-B096-623FECFE29B4}" dt="2021-06-28T09:08:45.216" v="65" actId="14100"/>
        <pc:sldMkLst>
          <pc:docMk/>
          <pc:sldMk cId="548278419" sldId="2076137440"/>
        </pc:sldMkLst>
        <pc:spChg chg="mod">
          <ac:chgData name="Rautaporras Petteri" userId="d9004aa4-7491-43fa-b04f-4f6e300df2fa" providerId="ADAL" clId="{71F505F4-912F-4670-B096-623FECFE29B4}" dt="2021-06-28T09:07:34.456" v="48" actId="20577"/>
          <ac:spMkLst>
            <pc:docMk/>
            <pc:sldMk cId="548278419" sldId="2076137440"/>
            <ac:spMk id="7" creationId="{00000000-0000-0000-0000-000000000000}"/>
          </ac:spMkLst>
        </pc:spChg>
        <pc:graphicFrameChg chg="modGraphic">
          <ac:chgData name="Rautaporras Petteri" userId="d9004aa4-7491-43fa-b04f-4f6e300df2fa" providerId="ADAL" clId="{71F505F4-912F-4670-B096-623FECFE29B4}" dt="2021-06-28T09:08:45.216" v="65" actId="14100"/>
          <ac:graphicFrameMkLst>
            <pc:docMk/>
            <pc:sldMk cId="548278419" sldId="2076137440"/>
            <ac:graphicFrameMk id="14" creationId="{25A6EAF7-AEEF-4B6F-87C7-B2CE2CAC0083}"/>
          </ac:graphicFrameMkLst>
        </pc:graphicFrameChg>
      </pc:sldChg>
      <pc:sldChg chg="modSp mod">
        <pc:chgData name="Rautaporras Petteri" userId="d9004aa4-7491-43fa-b04f-4f6e300df2fa" providerId="ADAL" clId="{71F505F4-912F-4670-B096-623FECFE29B4}" dt="2021-06-28T09:08:34.744" v="64" actId="14100"/>
        <pc:sldMkLst>
          <pc:docMk/>
          <pc:sldMk cId="2080301044" sldId="2076137441"/>
        </pc:sldMkLst>
        <pc:spChg chg="mod">
          <ac:chgData name="Rautaporras Petteri" userId="d9004aa4-7491-43fa-b04f-4f6e300df2fa" providerId="ADAL" clId="{71F505F4-912F-4670-B096-623FECFE29B4}" dt="2021-06-28T09:07:28.280" v="44" actId="20577"/>
          <ac:spMkLst>
            <pc:docMk/>
            <pc:sldMk cId="2080301044" sldId="2076137441"/>
            <ac:spMk id="7" creationId="{00000000-0000-0000-0000-000000000000}"/>
          </ac:spMkLst>
        </pc:spChg>
        <pc:graphicFrameChg chg="modGraphic">
          <ac:chgData name="Rautaporras Petteri" userId="d9004aa4-7491-43fa-b04f-4f6e300df2fa" providerId="ADAL" clId="{71F505F4-912F-4670-B096-623FECFE29B4}" dt="2021-06-28T09:08:34.744" v="64" actId="14100"/>
          <ac:graphicFrameMkLst>
            <pc:docMk/>
            <pc:sldMk cId="2080301044" sldId="2076137441"/>
            <ac:graphicFrameMk id="14" creationId="{25A6EAF7-AEEF-4B6F-87C7-B2CE2CAC0083}"/>
          </ac:graphicFrameMkLst>
        </pc:graphicFrameChg>
      </pc:sldChg>
    </pc:docChg>
  </pc:docChgLst>
  <pc:docChgLst>
    <pc:chgData name="Rautaporras Petteri" userId="d9004aa4-7491-43fa-b04f-4f6e300df2fa" providerId="ADAL" clId="{435E5D8F-F5B0-4CD5-A282-05A4D9844A2F}"/>
    <pc:docChg chg="undo redo custSel addSld delSld modSld sldOrd">
      <pc:chgData name="Rautaporras Petteri" userId="d9004aa4-7491-43fa-b04f-4f6e300df2fa" providerId="ADAL" clId="{435E5D8F-F5B0-4CD5-A282-05A4D9844A2F}" dt="2021-04-27T19:24:09.195" v="1054" actId="20577"/>
      <pc:docMkLst>
        <pc:docMk/>
      </pc:docMkLst>
      <pc:sldChg chg="addSp delSp modSp mod">
        <pc:chgData name="Rautaporras Petteri" userId="d9004aa4-7491-43fa-b04f-4f6e300df2fa" providerId="ADAL" clId="{435E5D8F-F5B0-4CD5-A282-05A4D9844A2F}" dt="2021-04-25T17:41:22.035" v="977" actId="255"/>
        <pc:sldMkLst>
          <pc:docMk/>
          <pc:sldMk cId="3984870155" sldId="256"/>
        </pc:sldMkLst>
        <pc:spChg chg="mod">
          <ac:chgData name="Rautaporras Petteri" userId="d9004aa4-7491-43fa-b04f-4f6e300df2fa" providerId="ADAL" clId="{435E5D8F-F5B0-4CD5-A282-05A4D9844A2F}" dt="2021-04-25T17:41:22.035" v="977" actId="255"/>
          <ac:spMkLst>
            <pc:docMk/>
            <pc:sldMk cId="3984870155" sldId="256"/>
            <ac:spMk id="2" creationId="{1EA16522-6D7C-4EC7-AF1E-1A8A6FD7091A}"/>
          </ac:spMkLst>
        </pc:spChg>
        <pc:spChg chg="mod">
          <ac:chgData name="Rautaporras Petteri" userId="d9004aa4-7491-43fa-b04f-4f6e300df2fa" providerId="ADAL" clId="{435E5D8F-F5B0-4CD5-A282-05A4D9844A2F}" dt="2021-04-25T17:10:40.642" v="497" actId="20577"/>
          <ac:spMkLst>
            <pc:docMk/>
            <pc:sldMk cId="3984870155" sldId="256"/>
            <ac:spMk id="7" creationId="{E5D8414E-05B2-45E8-B1A5-433C94DBAC85}"/>
          </ac:spMkLst>
        </pc:spChg>
        <pc:picChg chg="del">
          <ac:chgData name="Rautaporras Petteri" userId="d9004aa4-7491-43fa-b04f-4f6e300df2fa" providerId="ADAL" clId="{435E5D8F-F5B0-4CD5-A282-05A4D9844A2F}" dt="2021-04-25T17:07:39.965" v="424" actId="478"/>
          <ac:picMkLst>
            <pc:docMk/>
            <pc:sldMk cId="3984870155" sldId="256"/>
            <ac:picMk id="8" creationId="{4DC15962-23B1-459F-91D9-194A71725C31}"/>
          </ac:picMkLst>
        </pc:picChg>
        <pc:picChg chg="add mod">
          <ac:chgData name="Rautaporras Petteri" userId="d9004aa4-7491-43fa-b04f-4f6e300df2fa" providerId="ADAL" clId="{435E5D8F-F5B0-4CD5-A282-05A4D9844A2F}" dt="2021-04-25T17:07:45.626" v="427" actId="1076"/>
          <ac:picMkLst>
            <pc:docMk/>
            <pc:sldMk cId="3984870155" sldId="256"/>
            <ac:picMk id="9" creationId="{A9649748-2E92-4CDB-AF82-5D6827594CAF}"/>
          </ac:picMkLst>
        </pc:picChg>
      </pc:sldChg>
      <pc:sldChg chg="modSp add del mod">
        <pc:chgData name="Rautaporras Petteri" userId="d9004aa4-7491-43fa-b04f-4f6e300df2fa" providerId="ADAL" clId="{435E5D8F-F5B0-4CD5-A282-05A4D9844A2F}" dt="2021-04-25T09:46:22.164" v="101" actId="47"/>
        <pc:sldMkLst>
          <pc:docMk/>
          <pc:sldMk cId="1972176252" sldId="257"/>
        </pc:sldMkLst>
        <pc:spChg chg="mod">
          <ac:chgData name="Rautaporras Petteri" userId="d9004aa4-7491-43fa-b04f-4f6e300df2fa" providerId="ADAL" clId="{435E5D8F-F5B0-4CD5-A282-05A4D9844A2F}" dt="2021-04-25T09:45:45.166" v="98" actId="20577"/>
          <ac:spMkLst>
            <pc:docMk/>
            <pc:sldMk cId="1972176252" sldId="257"/>
            <ac:spMk id="2" creationId="{00000000-0000-0000-0000-000000000000}"/>
          </ac:spMkLst>
        </pc:spChg>
        <pc:spChg chg="mod">
          <ac:chgData name="Rautaporras Petteri" userId="d9004aa4-7491-43fa-b04f-4f6e300df2fa" providerId="ADAL" clId="{435E5D8F-F5B0-4CD5-A282-05A4D9844A2F}" dt="2021-04-25T09:45:10.557" v="18" actId="1076"/>
          <ac:spMkLst>
            <pc:docMk/>
            <pc:sldMk cId="1972176252" sldId="257"/>
            <ac:spMk id="6" creationId="{AFA293FB-BE8E-4E80-888C-E196B92A12B6}"/>
          </ac:spMkLst>
        </pc:spChg>
        <pc:spChg chg="mod">
          <ac:chgData name="Rautaporras Petteri" userId="d9004aa4-7491-43fa-b04f-4f6e300df2fa" providerId="ADAL" clId="{435E5D8F-F5B0-4CD5-A282-05A4D9844A2F}" dt="2021-04-25T09:45:00.788" v="17" actId="14100"/>
          <ac:spMkLst>
            <pc:docMk/>
            <pc:sldMk cId="1972176252" sldId="257"/>
            <ac:spMk id="11" creationId="{00000000-0000-0000-0000-000000000000}"/>
          </ac:spMkLst>
        </pc:spChg>
        <pc:graphicFrameChg chg="mod">
          <ac:chgData name="Rautaporras Petteri" userId="d9004aa4-7491-43fa-b04f-4f6e300df2fa" providerId="ADAL" clId="{435E5D8F-F5B0-4CD5-A282-05A4D9844A2F}" dt="2021-04-25T09:44:51.372" v="16"/>
          <ac:graphicFrameMkLst>
            <pc:docMk/>
            <pc:sldMk cId="1972176252" sldId="257"/>
            <ac:graphicFrameMk id="9" creationId="{00000000-0000-0000-0000-000000000000}"/>
          </ac:graphicFrameMkLst>
        </pc:graphicFrameChg>
      </pc:sldChg>
      <pc:sldChg chg="modSp add mod">
        <pc:chgData name="Rautaporras Petteri" userId="d9004aa4-7491-43fa-b04f-4f6e300df2fa" providerId="ADAL" clId="{435E5D8F-F5B0-4CD5-A282-05A4D9844A2F}" dt="2021-04-25T09:47:20.061" v="145" actId="14100"/>
        <pc:sldMkLst>
          <pc:docMk/>
          <pc:sldMk cId="347492013" sldId="258"/>
        </pc:sldMkLst>
        <pc:spChg chg="mod">
          <ac:chgData name="Rautaporras Petteri" userId="d9004aa4-7491-43fa-b04f-4f6e300df2fa" providerId="ADAL" clId="{435E5D8F-F5B0-4CD5-A282-05A4D9844A2F}" dt="2021-04-25T09:47:01.994" v="140" actId="1076"/>
          <ac:spMkLst>
            <pc:docMk/>
            <pc:sldMk cId="347492013" sldId="258"/>
            <ac:spMk id="2" creationId="{00000000-0000-0000-0000-000000000000}"/>
          </ac:spMkLst>
        </pc:spChg>
        <pc:spChg chg="mod">
          <ac:chgData name="Rautaporras Petteri" userId="d9004aa4-7491-43fa-b04f-4f6e300df2fa" providerId="ADAL" clId="{435E5D8F-F5B0-4CD5-A282-05A4D9844A2F}" dt="2021-04-25T09:47:20.061" v="145" actId="14100"/>
          <ac:spMkLst>
            <pc:docMk/>
            <pc:sldMk cId="347492013" sldId="258"/>
            <ac:spMk id="9" creationId="{44425203-2A44-4D66-809C-7A80E3AC73E6}"/>
          </ac:spMkLst>
        </pc:spChg>
      </pc:sldChg>
      <pc:sldChg chg="add del">
        <pc:chgData name="Rautaporras Petteri" userId="d9004aa4-7491-43fa-b04f-4f6e300df2fa" providerId="ADAL" clId="{435E5D8F-F5B0-4CD5-A282-05A4D9844A2F}" dt="2021-04-25T09:49:02.811" v="200" actId="47"/>
        <pc:sldMkLst>
          <pc:docMk/>
          <pc:sldMk cId="2306283417" sldId="262"/>
        </pc:sldMkLst>
      </pc:sldChg>
      <pc:sldChg chg="modSp">
        <pc:chgData name="Rautaporras Petteri" userId="d9004aa4-7491-43fa-b04f-4f6e300df2fa" providerId="ADAL" clId="{435E5D8F-F5B0-4CD5-A282-05A4D9844A2F}" dt="2021-04-25T17:10:52.503" v="500"/>
        <pc:sldMkLst>
          <pc:docMk/>
          <pc:sldMk cId="2558427506" sldId="276"/>
        </pc:sldMkLst>
        <pc:graphicFrameChg chg="mod">
          <ac:chgData name="Rautaporras Petteri" userId="d9004aa4-7491-43fa-b04f-4f6e300df2fa" providerId="ADAL" clId="{435E5D8F-F5B0-4CD5-A282-05A4D9844A2F}" dt="2021-04-25T17:10:52.503" v="500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435E5D8F-F5B0-4CD5-A282-05A4D9844A2F}" dt="2021-04-25T17:10:53.094" v="501"/>
        <pc:sldMkLst>
          <pc:docMk/>
          <pc:sldMk cId="536686186" sldId="285"/>
        </pc:sldMkLst>
        <pc:graphicFrameChg chg="mod">
          <ac:chgData name="Rautaporras Petteri" userId="d9004aa4-7491-43fa-b04f-4f6e300df2fa" providerId="ADAL" clId="{435E5D8F-F5B0-4CD5-A282-05A4D9844A2F}" dt="2021-04-25T17:10:53.094" v="501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addSp modSp add mod">
        <pc:chgData name="Rautaporras Petteri" userId="d9004aa4-7491-43fa-b04f-4f6e300df2fa" providerId="ADAL" clId="{435E5D8F-F5B0-4CD5-A282-05A4D9844A2F}" dt="2021-04-26T06:52:02.276" v="996" actId="27918"/>
        <pc:sldMkLst>
          <pc:docMk/>
          <pc:sldMk cId="2833165680" sldId="356"/>
        </pc:sldMkLst>
        <pc:spChg chg="mod">
          <ac:chgData name="Rautaporras Petteri" userId="d9004aa4-7491-43fa-b04f-4f6e300df2fa" providerId="ADAL" clId="{435E5D8F-F5B0-4CD5-A282-05A4D9844A2F}" dt="2021-04-25T17:22:47.354" v="940" actId="20577"/>
          <ac:spMkLst>
            <pc:docMk/>
            <pc:sldMk cId="2833165680" sldId="356"/>
            <ac:spMk id="2" creationId="{BC206263-2FBC-4388-99DE-3677A24ED38D}"/>
          </ac:spMkLst>
        </pc:spChg>
        <pc:spChg chg="add mod">
          <ac:chgData name="Rautaporras Petteri" userId="d9004aa4-7491-43fa-b04f-4f6e300df2fa" providerId="ADAL" clId="{435E5D8F-F5B0-4CD5-A282-05A4D9844A2F}" dt="2021-04-25T17:23:34.619" v="947" actId="1076"/>
          <ac:spMkLst>
            <pc:docMk/>
            <pc:sldMk cId="2833165680" sldId="356"/>
            <ac:spMk id="6" creationId="{646AD245-FECA-47F6-80C5-5E1051D27C98}"/>
          </ac:spMkLst>
        </pc:spChg>
        <pc:spChg chg="mod">
          <ac:chgData name="Rautaporras Petteri" userId="d9004aa4-7491-43fa-b04f-4f6e300df2fa" providerId="ADAL" clId="{435E5D8F-F5B0-4CD5-A282-05A4D9844A2F}" dt="2021-04-25T17:23:26.270" v="945" actId="1076"/>
          <ac:spMkLst>
            <pc:docMk/>
            <pc:sldMk cId="2833165680" sldId="356"/>
            <ac:spMk id="8" creationId="{03A6E3B0-5FBD-4EC6-893B-FFB382725403}"/>
          </ac:spMkLst>
        </pc:spChg>
      </pc:sldChg>
      <pc:sldChg chg="addSp modSp add mod">
        <pc:chgData name="Rautaporras Petteri" userId="d9004aa4-7491-43fa-b04f-4f6e300df2fa" providerId="ADAL" clId="{435E5D8F-F5B0-4CD5-A282-05A4D9844A2F}" dt="2021-04-26T06:44:32.318" v="992" actId="27918"/>
        <pc:sldMkLst>
          <pc:docMk/>
          <pc:sldMk cId="698580732" sldId="363"/>
        </pc:sldMkLst>
        <pc:spChg chg="mod">
          <ac:chgData name="Rautaporras Petteri" userId="d9004aa4-7491-43fa-b04f-4f6e300df2fa" providerId="ADAL" clId="{435E5D8F-F5B0-4CD5-A282-05A4D9844A2F}" dt="2021-04-25T17:16:51.857" v="782" actId="20577"/>
          <ac:spMkLst>
            <pc:docMk/>
            <pc:sldMk cId="698580732" sldId="363"/>
            <ac:spMk id="2" creationId="{76FE28C0-EFDC-4114-8945-A88DDBB3C888}"/>
          </ac:spMkLst>
        </pc:spChg>
        <pc:spChg chg="add mod">
          <ac:chgData name="Rautaporras Petteri" userId="d9004aa4-7491-43fa-b04f-4f6e300df2fa" providerId="ADAL" clId="{435E5D8F-F5B0-4CD5-A282-05A4D9844A2F}" dt="2021-04-25T17:19:12.556" v="917" actId="1076"/>
          <ac:spMkLst>
            <pc:docMk/>
            <pc:sldMk cId="698580732" sldId="363"/>
            <ac:spMk id="6" creationId="{CFD15DBF-9EBB-4954-9C59-6327418397B4}"/>
          </ac:spMkLst>
        </pc:spChg>
        <pc:spChg chg="mod">
          <ac:chgData name="Rautaporras Petteri" userId="d9004aa4-7491-43fa-b04f-4f6e300df2fa" providerId="ADAL" clId="{435E5D8F-F5B0-4CD5-A282-05A4D9844A2F}" dt="2021-04-25T17:16:05.774" v="692" actId="20577"/>
          <ac:spMkLst>
            <pc:docMk/>
            <pc:sldMk cId="698580732" sldId="363"/>
            <ac:spMk id="7" creationId="{A883D252-21AB-4D23-B6AF-A5FD50D0483C}"/>
          </ac:spMkLst>
        </pc:spChg>
        <pc:spChg chg="mod">
          <ac:chgData name="Rautaporras Petteri" userId="d9004aa4-7491-43fa-b04f-4f6e300df2fa" providerId="ADAL" clId="{435E5D8F-F5B0-4CD5-A282-05A4D9844A2F}" dt="2021-04-25T17:19:26.712" v="919" actId="14100"/>
          <ac:spMkLst>
            <pc:docMk/>
            <pc:sldMk cId="698580732" sldId="363"/>
            <ac:spMk id="14" creationId="{65054603-5EDB-48DD-ABBD-118DA9B3A626}"/>
          </ac:spMkLst>
        </pc:spChg>
        <pc:graphicFrameChg chg="mod">
          <ac:chgData name="Rautaporras Petteri" userId="d9004aa4-7491-43fa-b04f-4f6e300df2fa" providerId="ADAL" clId="{435E5D8F-F5B0-4CD5-A282-05A4D9844A2F}" dt="2021-04-25T17:18:54.499" v="914"/>
          <ac:graphicFrameMkLst>
            <pc:docMk/>
            <pc:sldMk cId="698580732" sldId="363"/>
            <ac:graphicFrameMk id="8" creationId="{D197F15D-450E-4FB4-8981-8146E495A50E}"/>
          </ac:graphicFrameMkLst>
        </pc:graphicFrameChg>
      </pc:sldChg>
      <pc:sldChg chg="modSp mod">
        <pc:chgData name="Rautaporras Petteri" userId="d9004aa4-7491-43fa-b04f-4f6e300df2fa" providerId="ADAL" clId="{435E5D8F-F5B0-4CD5-A282-05A4D9844A2F}" dt="2021-04-26T05:33:18.208" v="980" actId="20577"/>
        <pc:sldMkLst>
          <pc:docMk/>
          <pc:sldMk cId="1951005388" sldId="1006"/>
        </pc:sldMkLst>
        <pc:spChg chg="mod">
          <ac:chgData name="Rautaporras Petteri" userId="d9004aa4-7491-43fa-b04f-4f6e300df2fa" providerId="ADAL" clId="{435E5D8F-F5B0-4CD5-A282-05A4D9844A2F}" dt="2021-04-25T17:08:33.365" v="474"/>
          <ac:spMkLst>
            <pc:docMk/>
            <pc:sldMk cId="1951005388" sldId="1006"/>
            <ac:spMk id="2" creationId="{1EA16522-6D7C-4EC7-AF1E-1A8A6FD7091A}"/>
          </ac:spMkLst>
        </pc:spChg>
        <pc:spChg chg="mod">
          <ac:chgData name="Rautaporras Petteri" userId="d9004aa4-7491-43fa-b04f-4f6e300df2fa" providerId="ADAL" clId="{435E5D8F-F5B0-4CD5-A282-05A4D9844A2F}" dt="2021-04-25T17:10:36.231" v="496" actId="20577"/>
          <ac:spMkLst>
            <pc:docMk/>
            <pc:sldMk cId="1951005388" sldId="1006"/>
            <ac:spMk id="8" creationId="{90C026DD-3A51-4C75-99FD-A0BB96DF5E3D}"/>
          </ac:spMkLst>
        </pc:spChg>
        <pc:spChg chg="mod">
          <ac:chgData name="Rautaporras Petteri" userId="d9004aa4-7491-43fa-b04f-4f6e300df2fa" providerId="ADAL" clId="{435E5D8F-F5B0-4CD5-A282-05A4D9844A2F}" dt="2021-04-26T05:33:18.208" v="980" actId="20577"/>
          <ac:spMkLst>
            <pc:docMk/>
            <pc:sldMk cId="1951005388" sldId="1006"/>
            <ac:spMk id="9" creationId="{D2FB5650-78F6-4EB6-B6F4-80F129B2569E}"/>
          </ac:spMkLst>
        </pc:spChg>
      </pc:sldChg>
      <pc:sldChg chg="modSp add del mod">
        <pc:chgData name="Rautaporras Petteri" userId="d9004aa4-7491-43fa-b04f-4f6e300df2fa" providerId="ADAL" clId="{435E5D8F-F5B0-4CD5-A282-05A4D9844A2F}" dt="2021-04-26T05:54:59.518" v="982" actId="47"/>
        <pc:sldMkLst>
          <pc:docMk/>
          <pc:sldMk cId="1005430228" sldId="1014"/>
        </pc:sldMkLst>
        <pc:spChg chg="mod">
          <ac:chgData name="Rautaporras Petteri" userId="d9004aa4-7491-43fa-b04f-4f6e300df2fa" providerId="ADAL" clId="{435E5D8F-F5B0-4CD5-A282-05A4D9844A2F}" dt="2021-04-25T09:48:08.361" v="198" actId="20577"/>
          <ac:spMkLst>
            <pc:docMk/>
            <pc:sldMk cId="1005430228" sldId="1014"/>
            <ac:spMk id="2" creationId="{00000000-0000-0000-0000-000000000000}"/>
          </ac:spMkLst>
        </pc:spChg>
      </pc:sldChg>
      <pc:sldChg chg="modSp add mod">
        <pc:chgData name="Rautaporras Petteri" userId="d9004aa4-7491-43fa-b04f-4f6e300df2fa" providerId="ADAL" clId="{435E5D8F-F5B0-4CD5-A282-05A4D9844A2F}" dt="2021-04-26T05:55:49.618" v="986"/>
        <pc:sldMkLst>
          <pc:docMk/>
          <pc:sldMk cId="1610653069" sldId="1015"/>
        </pc:sldMkLst>
        <pc:spChg chg="mod">
          <ac:chgData name="Rautaporras Petteri" userId="d9004aa4-7491-43fa-b04f-4f6e300df2fa" providerId="ADAL" clId="{435E5D8F-F5B0-4CD5-A282-05A4D9844A2F}" dt="2021-04-25T10:00:10.799" v="203" actId="20577"/>
          <ac:spMkLst>
            <pc:docMk/>
            <pc:sldMk cId="1610653069" sldId="101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435E5D8F-F5B0-4CD5-A282-05A4D9844A2F}" dt="2021-04-26T05:55:49.618" v="986"/>
          <ac:graphicFrameMkLst>
            <pc:docMk/>
            <pc:sldMk cId="1610653069" sldId="1015"/>
            <ac:graphicFrameMk id="9" creationId="{00000000-0000-0000-0000-000000000000}"/>
          </ac:graphicFrameMkLst>
        </pc:graphicFrameChg>
      </pc:sldChg>
      <pc:sldChg chg="modSp add del mod">
        <pc:chgData name="Rautaporras Petteri" userId="d9004aa4-7491-43fa-b04f-4f6e300df2fa" providerId="ADAL" clId="{435E5D8F-F5B0-4CD5-A282-05A4D9844A2F}" dt="2021-04-27T04:45:53.098" v="1022" actId="47"/>
        <pc:sldMkLst>
          <pc:docMk/>
          <pc:sldMk cId="3098896778" sldId="1046"/>
        </pc:sldMkLst>
        <pc:spChg chg="mod">
          <ac:chgData name="Rautaporras Petteri" userId="d9004aa4-7491-43fa-b04f-4f6e300df2fa" providerId="ADAL" clId="{435E5D8F-F5B0-4CD5-A282-05A4D9844A2F}" dt="2021-04-25T17:40:46.152" v="975" actId="20577"/>
          <ac:spMkLst>
            <pc:docMk/>
            <pc:sldMk cId="3098896778" sldId="1046"/>
            <ac:spMk id="8" creationId="{00000000-0000-0000-0000-000000000000}"/>
          </ac:spMkLst>
        </pc:spChg>
      </pc:sldChg>
      <pc:sldChg chg="modSp mod">
        <pc:chgData name="Rautaporras Petteri" userId="d9004aa4-7491-43fa-b04f-4f6e300df2fa" providerId="ADAL" clId="{435E5D8F-F5B0-4CD5-A282-05A4D9844A2F}" dt="2021-04-27T04:50:54.353" v="1048" actId="20577"/>
        <pc:sldMkLst>
          <pc:docMk/>
          <pc:sldMk cId="1883353922" sldId="1049"/>
        </pc:sldMkLst>
        <pc:spChg chg="mod">
          <ac:chgData name="Rautaporras Petteri" userId="d9004aa4-7491-43fa-b04f-4f6e300df2fa" providerId="ADAL" clId="{435E5D8F-F5B0-4CD5-A282-05A4D9844A2F}" dt="2021-04-25T10:45:08.179" v="392" actId="20577"/>
          <ac:spMkLst>
            <pc:docMk/>
            <pc:sldMk cId="1883353922" sldId="1049"/>
            <ac:spMk id="7" creationId="{00000000-0000-0000-0000-000000000000}"/>
          </ac:spMkLst>
        </pc:spChg>
        <pc:graphicFrameChg chg="mod modGraphic">
          <ac:chgData name="Rautaporras Petteri" userId="d9004aa4-7491-43fa-b04f-4f6e300df2fa" providerId="ADAL" clId="{435E5D8F-F5B0-4CD5-A282-05A4D9844A2F}" dt="2021-04-27T04:50:54.353" v="1048" actId="20577"/>
          <ac:graphicFrameMkLst>
            <pc:docMk/>
            <pc:sldMk cId="1883353922" sldId="1049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435E5D8F-F5B0-4CD5-A282-05A4D9844A2F}" dt="2021-04-25T10:38:32.317" v="352" actId="1076"/>
          <ac:graphicFrameMkLst>
            <pc:docMk/>
            <pc:sldMk cId="1883353922" sldId="1049"/>
            <ac:graphicFrameMk id="14" creationId="{25A6EAF7-AEEF-4B6F-87C7-B2CE2CAC0083}"/>
          </ac:graphicFrameMkLst>
        </pc:graphicFrameChg>
      </pc:sldChg>
      <pc:sldChg chg="modSp mod">
        <pc:chgData name="Rautaporras Petteri" userId="d9004aa4-7491-43fa-b04f-4f6e300df2fa" providerId="ADAL" clId="{435E5D8F-F5B0-4CD5-A282-05A4D9844A2F}" dt="2021-04-27T19:22:06.675" v="1050" actId="20577"/>
        <pc:sldMkLst>
          <pc:docMk/>
          <pc:sldMk cId="1255078131" sldId="1051"/>
        </pc:sldMkLst>
        <pc:spChg chg="mod">
          <ac:chgData name="Rautaporras Petteri" userId="d9004aa4-7491-43fa-b04f-4f6e300df2fa" providerId="ADAL" clId="{435E5D8F-F5B0-4CD5-A282-05A4D9844A2F}" dt="2021-04-27T19:22:06.675" v="1050" actId="20577"/>
          <ac:spMkLst>
            <pc:docMk/>
            <pc:sldMk cId="1255078131" sldId="1051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435E5D8F-F5B0-4CD5-A282-05A4D9844A2F}" dt="2021-04-25T10:14:18.606" v="211"/>
          <ac:graphicFrameMkLst>
            <pc:docMk/>
            <pc:sldMk cId="1255078131" sldId="1051"/>
            <ac:graphicFrameMk id="8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435E5D8F-F5B0-4CD5-A282-05A4D9844A2F}" dt="2021-04-25T10:22:34.015" v="265" actId="47"/>
        <pc:sldMkLst>
          <pc:docMk/>
          <pc:sldMk cId="2419185632" sldId="1052"/>
        </pc:sldMkLst>
      </pc:sldChg>
      <pc:sldChg chg="del">
        <pc:chgData name="Rautaporras Petteri" userId="d9004aa4-7491-43fa-b04f-4f6e300df2fa" providerId="ADAL" clId="{435E5D8F-F5B0-4CD5-A282-05A4D9844A2F}" dt="2021-04-25T10:41:11.951" v="369" actId="47"/>
        <pc:sldMkLst>
          <pc:docMk/>
          <pc:sldMk cId="1883107858" sldId="1053"/>
        </pc:sldMkLst>
      </pc:sldChg>
      <pc:sldChg chg="del">
        <pc:chgData name="Rautaporras Petteri" userId="d9004aa4-7491-43fa-b04f-4f6e300df2fa" providerId="ADAL" clId="{435E5D8F-F5B0-4CD5-A282-05A4D9844A2F}" dt="2021-04-25T10:24:46.223" v="272" actId="47"/>
        <pc:sldMkLst>
          <pc:docMk/>
          <pc:sldMk cId="1680971455" sldId="1054"/>
        </pc:sldMkLst>
      </pc:sldChg>
      <pc:sldChg chg="del">
        <pc:chgData name="Rautaporras Petteri" userId="d9004aa4-7491-43fa-b04f-4f6e300df2fa" providerId="ADAL" clId="{435E5D8F-F5B0-4CD5-A282-05A4D9844A2F}" dt="2021-04-25T10:42:56.755" v="377" actId="47"/>
        <pc:sldMkLst>
          <pc:docMk/>
          <pc:sldMk cId="2199243574" sldId="1055"/>
        </pc:sldMkLst>
      </pc:sldChg>
      <pc:sldChg chg="del">
        <pc:chgData name="Rautaporras Petteri" userId="d9004aa4-7491-43fa-b04f-4f6e300df2fa" providerId="ADAL" clId="{435E5D8F-F5B0-4CD5-A282-05A4D9844A2F}" dt="2021-04-25T10:30:35.281" v="283" actId="47"/>
        <pc:sldMkLst>
          <pc:docMk/>
          <pc:sldMk cId="461175757" sldId="1056"/>
        </pc:sldMkLst>
      </pc:sldChg>
      <pc:sldChg chg="del">
        <pc:chgData name="Rautaporras Petteri" userId="d9004aa4-7491-43fa-b04f-4f6e300df2fa" providerId="ADAL" clId="{435E5D8F-F5B0-4CD5-A282-05A4D9844A2F}" dt="2021-04-25T10:44:50.301" v="386" actId="47"/>
        <pc:sldMkLst>
          <pc:docMk/>
          <pc:sldMk cId="684600858" sldId="1057"/>
        </pc:sldMkLst>
      </pc:sldChg>
      <pc:sldChg chg="del mod">
        <pc:chgData name="Rautaporras Petteri" userId="d9004aa4-7491-43fa-b04f-4f6e300df2fa" providerId="ADAL" clId="{435E5D8F-F5B0-4CD5-A282-05A4D9844A2F}" dt="2021-04-25T10:33:37.049" v="299" actId="47"/>
        <pc:sldMkLst>
          <pc:docMk/>
          <pc:sldMk cId="3212395857" sldId="1058"/>
        </pc:sldMkLst>
      </pc:sldChg>
      <pc:sldChg chg="modSp del">
        <pc:chgData name="Rautaporras Petteri" userId="d9004aa4-7491-43fa-b04f-4f6e300df2fa" providerId="ADAL" clId="{435E5D8F-F5B0-4CD5-A282-05A4D9844A2F}" dt="2021-04-25T10:49:47.525" v="418" actId="47"/>
        <pc:sldMkLst>
          <pc:docMk/>
          <pc:sldMk cId="3698197194" sldId="1059"/>
        </pc:sldMkLst>
        <pc:graphicFrameChg chg="mod">
          <ac:chgData name="Rautaporras Petteri" userId="d9004aa4-7491-43fa-b04f-4f6e300df2fa" providerId="ADAL" clId="{435E5D8F-F5B0-4CD5-A282-05A4D9844A2F}" dt="2021-04-25T10:49:03.056" v="416"/>
          <ac:graphicFrameMkLst>
            <pc:docMk/>
            <pc:sldMk cId="3698197194" sldId="1059"/>
            <ac:graphicFrameMk id="8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435E5D8F-F5B0-4CD5-A282-05A4D9844A2F}" dt="2021-04-27T19:24:09.195" v="1054" actId="20577"/>
        <pc:sldMkLst>
          <pc:docMk/>
          <pc:sldMk cId="3461487886" sldId="1065"/>
        </pc:sldMkLst>
        <pc:spChg chg="mod">
          <ac:chgData name="Rautaporras Petteri" userId="d9004aa4-7491-43fa-b04f-4f6e300df2fa" providerId="ADAL" clId="{435E5D8F-F5B0-4CD5-A282-05A4D9844A2F}" dt="2021-04-25T10:20:04.249" v="254" actId="20577"/>
          <ac:spMkLst>
            <pc:docMk/>
            <pc:sldMk cId="3461487886" sldId="1065"/>
            <ac:spMk id="7" creationId="{00000000-0000-0000-0000-000000000000}"/>
          </ac:spMkLst>
        </pc:spChg>
        <pc:graphicFrameChg chg="modGraphic">
          <ac:chgData name="Rautaporras Petteri" userId="d9004aa4-7491-43fa-b04f-4f6e300df2fa" providerId="ADAL" clId="{435E5D8F-F5B0-4CD5-A282-05A4D9844A2F}" dt="2021-04-25T10:19:09.521" v="248" actId="20577"/>
          <ac:graphicFrameMkLst>
            <pc:docMk/>
            <pc:sldMk cId="3461487886" sldId="1065"/>
            <ac:graphicFrameMk id="14" creationId="{8AD21D0F-9B6A-4E23-A81A-E23C9B1E89C1}"/>
          </ac:graphicFrameMkLst>
        </pc:graphicFrameChg>
        <pc:graphicFrameChg chg="mod modGraphic">
          <ac:chgData name="Rautaporras Petteri" userId="d9004aa4-7491-43fa-b04f-4f6e300df2fa" providerId="ADAL" clId="{435E5D8F-F5B0-4CD5-A282-05A4D9844A2F}" dt="2021-04-27T19:24:09.195" v="1054" actId="20577"/>
          <ac:graphicFrameMkLst>
            <pc:docMk/>
            <pc:sldMk cId="3461487886" sldId="1065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435E5D8F-F5B0-4CD5-A282-05A4D9844A2F}" dt="2021-04-26T06:49:07.605" v="994" actId="27918"/>
        <pc:sldMkLst>
          <pc:docMk/>
          <pc:sldMk cId="3421334924" sldId="1067"/>
        </pc:sldMkLst>
        <pc:spChg chg="mod">
          <ac:chgData name="Rautaporras Petteri" userId="d9004aa4-7491-43fa-b04f-4f6e300df2fa" providerId="ADAL" clId="{435E5D8F-F5B0-4CD5-A282-05A4D9844A2F}" dt="2021-04-25T17:13:20.747" v="620" actId="20577"/>
          <ac:spMkLst>
            <pc:docMk/>
            <pc:sldMk cId="3421334924" sldId="1067"/>
            <ac:spMk id="2" creationId="{BC206263-2FBC-4388-99DE-3677A24ED38D}"/>
          </ac:spMkLst>
        </pc:spChg>
        <pc:spChg chg="mod">
          <ac:chgData name="Rautaporras Petteri" userId="d9004aa4-7491-43fa-b04f-4f6e300df2fa" providerId="ADAL" clId="{435E5D8F-F5B0-4CD5-A282-05A4D9844A2F}" dt="2021-04-25T17:13:39.301" v="638" actId="20577"/>
          <ac:spMkLst>
            <pc:docMk/>
            <pc:sldMk cId="3421334924" sldId="1067"/>
            <ac:spMk id="7" creationId="{3687ADC7-98F5-412F-B49B-43449BFC94B9}"/>
          </ac:spMkLst>
        </pc:spChg>
      </pc:sldChg>
      <pc:sldChg chg="add mod">
        <pc:chgData name="Rautaporras Petteri" userId="d9004aa4-7491-43fa-b04f-4f6e300df2fa" providerId="ADAL" clId="{435E5D8F-F5B0-4CD5-A282-05A4D9844A2F}" dt="2021-04-26T07:31:25.375" v="1020" actId="27918"/>
        <pc:sldMkLst>
          <pc:docMk/>
          <pc:sldMk cId="800762062" sldId="1068"/>
        </pc:sldMkLst>
      </pc:sldChg>
      <pc:sldChg chg="modSp del mod">
        <pc:chgData name="Rautaporras Petteri" userId="d9004aa4-7491-43fa-b04f-4f6e300df2fa" providerId="ADAL" clId="{435E5D8F-F5B0-4CD5-A282-05A4D9844A2F}" dt="2021-04-25T17:34:57.380" v="958" actId="47"/>
        <pc:sldMkLst>
          <pc:docMk/>
          <pc:sldMk cId="3926641037" sldId="1068"/>
        </pc:sldMkLst>
        <pc:spChg chg="mod">
          <ac:chgData name="Rautaporras Petteri" userId="d9004aa4-7491-43fa-b04f-4f6e300df2fa" providerId="ADAL" clId="{435E5D8F-F5B0-4CD5-A282-05A4D9844A2F}" dt="2021-04-25T10:34:51.331" v="331" actId="20577"/>
          <ac:spMkLst>
            <pc:docMk/>
            <pc:sldMk cId="3926641037" sldId="1068"/>
            <ac:spMk id="2" creationId="{00000000-0000-0000-0000-000000000000}"/>
          </ac:spMkLst>
        </pc:spChg>
      </pc:sldChg>
      <pc:sldChg chg="modSp mod">
        <pc:chgData name="Rautaporras Petteri" userId="d9004aa4-7491-43fa-b04f-4f6e300df2fa" providerId="ADAL" clId="{435E5D8F-F5B0-4CD5-A282-05A4D9844A2F}" dt="2021-04-25T17:26:54.113" v="954"/>
        <pc:sldMkLst>
          <pc:docMk/>
          <pc:sldMk cId="3588709971" sldId="1118"/>
        </pc:sldMkLst>
        <pc:spChg chg="mod">
          <ac:chgData name="Rautaporras Petteri" userId="d9004aa4-7491-43fa-b04f-4f6e300df2fa" providerId="ADAL" clId="{435E5D8F-F5B0-4CD5-A282-05A4D9844A2F}" dt="2021-04-25T17:15:18.475" v="689" actId="20577"/>
          <ac:spMkLst>
            <pc:docMk/>
            <pc:sldMk cId="3588709971" sldId="1118"/>
            <ac:spMk id="13" creationId="{7E75BD30-45EA-416E-8741-70B2B9911108}"/>
          </ac:spMkLst>
        </pc:spChg>
        <pc:graphicFrameChg chg="mod">
          <ac:chgData name="Rautaporras Petteri" userId="d9004aa4-7491-43fa-b04f-4f6e300df2fa" providerId="ADAL" clId="{435E5D8F-F5B0-4CD5-A282-05A4D9844A2F}" dt="2021-04-25T17:26:54.113" v="954"/>
          <ac:graphicFrameMkLst>
            <pc:docMk/>
            <pc:sldMk cId="3588709971" sldId="1118"/>
            <ac:graphicFrameMk id="9" creationId="{77D08159-59A8-4D26-8835-EADDC01FB2C4}"/>
          </ac:graphicFrameMkLst>
        </pc:graphicFrameChg>
      </pc:sldChg>
      <pc:sldChg chg="del">
        <pc:chgData name="Rautaporras Petteri" userId="d9004aa4-7491-43fa-b04f-4f6e300df2fa" providerId="ADAL" clId="{435E5D8F-F5B0-4CD5-A282-05A4D9844A2F}" dt="2021-04-25T17:15:52.942" v="691" actId="47"/>
        <pc:sldMkLst>
          <pc:docMk/>
          <pc:sldMk cId="1038765052" sldId="1123"/>
        </pc:sldMkLst>
      </pc:sldChg>
      <pc:sldChg chg="del">
        <pc:chgData name="Rautaporras Petteri" userId="d9004aa4-7491-43fa-b04f-4f6e300df2fa" providerId="ADAL" clId="{435E5D8F-F5B0-4CD5-A282-05A4D9844A2F}" dt="2021-04-25T17:22:34.941" v="921" actId="47"/>
        <pc:sldMkLst>
          <pc:docMk/>
          <pc:sldMk cId="1533151879" sldId="1125"/>
        </pc:sldMkLst>
      </pc:sldChg>
      <pc:sldChg chg="modSp ord">
        <pc:chgData name="Rautaporras Petteri" userId="d9004aa4-7491-43fa-b04f-4f6e300df2fa" providerId="ADAL" clId="{435E5D8F-F5B0-4CD5-A282-05A4D9844A2F}" dt="2021-04-25T17:34:55.475" v="957"/>
        <pc:sldMkLst>
          <pc:docMk/>
          <pc:sldMk cId="2192367370" sldId="2076137432"/>
        </pc:sldMkLst>
        <pc:graphicFrameChg chg="mod">
          <ac:chgData name="Rautaporras Petteri" userId="d9004aa4-7491-43fa-b04f-4f6e300df2fa" providerId="ADAL" clId="{435E5D8F-F5B0-4CD5-A282-05A4D9844A2F}" dt="2021-04-25T17:10:51.734" v="499"/>
          <ac:graphicFrameMkLst>
            <pc:docMk/>
            <pc:sldMk cId="2192367370" sldId="2076137432"/>
            <ac:graphicFrameMk id="12" creationId="{00000000-0000-0000-0000-000000000000}"/>
          </ac:graphicFrameMkLst>
        </pc:graphicFrameChg>
      </pc:sldChg>
      <pc:sldChg chg="add">
        <pc:chgData name="Rautaporras Petteri" userId="d9004aa4-7491-43fa-b04f-4f6e300df2fa" providerId="ADAL" clId="{435E5D8F-F5B0-4CD5-A282-05A4D9844A2F}" dt="2021-04-25T09:49:00.559" v="199"/>
        <pc:sldMkLst>
          <pc:docMk/>
          <pc:sldMk cId="2207283923" sldId="2076137433"/>
        </pc:sldMkLst>
      </pc:sldChg>
      <pc:sldChg chg="delSp modSp add mod">
        <pc:chgData name="Rautaporras Petteri" userId="d9004aa4-7491-43fa-b04f-4f6e300df2fa" providerId="ADAL" clId="{435E5D8F-F5B0-4CD5-A282-05A4D9844A2F}" dt="2021-04-26T07:02:49.626" v="1002" actId="27918"/>
        <pc:sldMkLst>
          <pc:docMk/>
          <pc:sldMk cId="616389290" sldId="2076137434"/>
        </pc:sldMkLst>
        <pc:spChg chg="mod">
          <ac:chgData name="Rautaporras Petteri" userId="d9004aa4-7491-43fa-b04f-4f6e300df2fa" providerId="ADAL" clId="{435E5D8F-F5B0-4CD5-A282-05A4D9844A2F}" dt="2021-04-25T10:20:49.137" v="259"/>
          <ac:spMkLst>
            <pc:docMk/>
            <pc:sldMk cId="616389290" sldId="2076137434"/>
            <ac:spMk id="2" creationId="{00000000-0000-0000-0000-000000000000}"/>
          </ac:spMkLst>
        </pc:spChg>
        <pc:spChg chg="del">
          <ac:chgData name="Rautaporras Petteri" userId="d9004aa4-7491-43fa-b04f-4f6e300df2fa" providerId="ADAL" clId="{435E5D8F-F5B0-4CD5-A282-05A4D9844A2F}" dt="2021-04-25T10:20:52.145" v="260" actId="478"/>
          <ac:spMkLst>
            <pc:docMk/>
            <pc:sldMk cId="616389290" sldId="2076137434"/>
            <ac:spMk id="26" creationId="{00000000-0000-0000-0000-000000000000}"/>
          </ac:spMkLst>
        </pc:spChg>
        <pc:graphicFrameChg chg="mod">
          <ac:chgData name="Rautaporras Petteri" userId="d9004aa4-7491-43fa-b04f-4f6e300df2fa" providerId="ADAL" clId="{435E5D8F-F5B0-4CD5-A282-05A4D9844A2F}" dt="2021-04-25T10:22:14.277" v="264"/>
          <ac:graphicFrameMkLst>
            <pc:docMk/>
            <pc:sldMk cId="616389290" sldId="2076137434"/>
            <ac:graphicFrameMk id="25" creationId="{00000000-0000-0000-0000-000000000000}"/>
          </ac:graphicFrameMkLst>
        </pc:graphicFrameChg>
      </pc:sldChg>
      <pc:sldChg chg="delSp modSp add mod">
        <pc:chgData name="Rautaporras Petteri" userId="d9004aa4-7491-43fa-b04f-4f6e300df2fa" providerId="ADAL" clId="{435E5D8F-F5B0-4CD5-A282-05A4D9844A2F}" dt="2021-04-26T07:06:52.041" v="1006" actId="27918"/>
        <pc:sldMkLst>
          <pc:docMk/>
          <pc:sldMk cId="3005809879" sldId="2076137435"/>
        </pc:sldMkLst>
        <pc:spChg chg="mod">
          <ac:chgData name="Rautaporras Petteri" userId="d9004aa4-7491-43fa-b04f-4f6e300df2fa" providerId="ADAL" clId="{435E5D8F-F5B0-4CD5-A282-05A4D9844A2F}" dt="2021-04-25T10:22:46.742" v="266"/>
          <ac:spMkLst>
            <pc:docMk/>
            <pc:sldMk cId="3005809879" sldId="2076137435"/>
            <ac:spMk id="2" creationId="{00000000-0000-0000-0000-000000000000}"/>
          </ac:spMkLst>
        </pc:spChg>
        <pc:spChg chg="del">
          <ac:chgData name="Rautaporras Petteri" userId="d9004aa4-7491-43fa-b04f-4f6e300df2fa" providerId="ADAL" clId="{435E5D8F-F5B0-4CD5-A282-05A4D9844A2F}" dt="2021-04-25T10:22:54.676" v="267" actId="478"/>
          <ac:spMkLst>
            <pc:docMk/>
            <pc:sldMk cId="3005809879" sldId="2076137435"/>
            <ac:spMk id="26" creationId="{00000000-0000-0000-0000-000000000000}"/>
          </ac:spMkLst>
        </pc:spChg>
        <pc:graphicFrameChg chg="mod">
          <ac:chgData name="Rautaporras Petteri" userId="d9004aa4-7491-43fa-b04f-4f6e300df2fa" providerId="ADAL" clId="{435E5D8F-F5B0-4CD5-A282-05A4D9844A2F}" dt="2021-04-25T10:23:48.782" v="271"/>
          <ac:graphicFrameMkLst>
            <pc:docMk/>
            <pc:sldMk cId="3005809879" sldId="2076137435"/>
            <ac:graphicFrameMk id="25" creationId="{00000000-0000-0000-0000-000000000000}"/>
          </ac:graphicFrameMkLst>
        </pc:graphicFrameChg>
      </pc:sldChg>
      <pc:sldChg chg="delSp modSp add mod">
        <pc:chgData name="Rautaporras Petteri" userId="d9004aa4-7491-43fa-b04f-4f6e300df2fa" providerId="ADAL" clId="{435E5D8F-F5B0-4CD5-A282-05A4D9844A2F}" dt="2021-04-27T04:48:16.451" v="1032"/>
        <pc:sldMkLst>
          <pc:docMk/>
          <pc:sldMk cId="2573698252" sldId="2076137436"/>
        </pc:sldMkLst>
        <pc:spChg chg="mod">
          <ac:chgData name="Rautaporras Petteri" userId="d9004aa4-7491-43fa-b04f-4f6e300df2fa" providerId="ADAL" clId="{435E5D8F-F5B0-4CD5-A282-05A4D9844A2F}" dt="2021-04-25T10:24:58.030" v="273"/>
          <ac:spMkLst>
            <pc:docMk/>
            <pc:sldMk cId="2573698252" sldId="2076137436"/>
            <ac:spMk id="2" creationId="{00000000-0000-0000-0000-000000000000}"/>
          </ac:spMkLst>
        </pc:spChg>
        <pc:spChg chg="del">
          <ac:chgData name="Rautaporras Petteri" userId="d9004aa4-7491-43fa-b04f-4f6e300df2fa" providerId="ADAL" clId="{435E5D8F-F5B0-4CD5-A282-05A4D9844A2F}" dt="2021-04-25T10:25:05.779" v="274" actId="478"/>
          <ac:spMkLst>
            <pc:docMk/>
            <pc:sldMk cId="2573698252" sldId="2076137436"/>
            <ac:spMk id="26" creationId="{00000000-0000-0000-0000-000000000000}"/>
          </ac:spMkLst>
        </pc:spChg>
        <pc:graphicFrameChg chg="mod">
          <ac:chgData name="Rautaporras Petteri" userId="d9004aa4-7491-43fa-b04f-4f6e300df2fa" providerId="ADAL" clId="{435E5D8F-F5B0-4CD5-A282-05A4D9844A2F}" dt="2021-04-27T04:48:16.451" v="1032"/>
          <ac:graphicFrameMkLst>
            <pc:docMk/>
            <pc:sldMk cId="2573698252" sldId="2076137436"/>
            <ac:graphicFrameMk id="25" creationId="{00000000-0000-0000-0000-000000000000}"/>
          </ac:graphicFrameMkLst>
        </pc:graphicFrameChg>
      </pc:sldChg>
      <pc:sldChg chg="addSp delSp modSp add mod">
        <pc:chgData name="Rautaporras Petteri" userId="d9004aa4-7491-43fa-b04f-4f6e300df2fa" providerId="ADAL" clId="{435E5D8F-F5B0-4CD5-A282-05A4D9844A2F}" dt="2021-04-26T07:18:13.757" v="1014" actId="27918"/>
        <pc:sldMkLst>
          <pc:docMk/>
          <pc:sldMk cId="3105830212" sldId="2076137437"/>
        </pc:sldMkLst>
        <pc:spChg chg="mod">
          <ac:chgData name="Rautaporras Petteri" userId="d9004aa4-7491-43fa-b04f-4f6e300df2fa" providerId="ADAL" clId="{435E5D8F-F5B0-4CD5-A282-05A4D9844A2F}" dt="2021-04-25T10:31:13.874" v="284"/>
          <ac:spMkLst>
            <pc:docMk/>
            <pc:sldMk cId="3105830212" sldId="2076137437"/>
            <ac:spMk id="2" creationId="{00000000-0000-0000-0000-000000000000}"/>
          </ac:spMkLst>
        </pc:spChg>
        <pc:spChg chg="mod">
          <ac:chgData name="Rautaporras Petteri" userId="d9004aa4-7491-43fa-b04f-4f6e300df2fa" providerId="ADAL" clId="{435E5D8F-F5B0-4CD5-A282-05A4D9844A2F}" dt="2021-04-25T10:33:32.468" v="298" actId="1076"/>
          <ac:spMkLst>
            <pc:docMk/>
            <pc:sldMk cId="3105830212" sldId="2076137437"/>
            <ac:spMk id="26" creationId="{00000000-0000-0000-0000-000000000000}"/>
          </ac:spMkLst>
        </pc:spChg>
        <pc:graphicFrameChg chg="add mod">
          <ac:chgData name="Rautaporras Petteri" userId="d9004aa4-7491-43fa-b04f-4f6e300df2fa" providerId="ADAL" clId="{435E5D8F-F5B0-4CD5-A282-05A4D9844A2F}" dt="2021-04-25T10:33:29.961" v="297" actId="1076"/>
          <ac:graphicFrameMkLst>
            <pc:docMk/>
            <pc:sldMk cId="3105830212" sldId="2076137437"/>
            <ac:graphicFrameMk id="13" creationId="{72A86167-D5BD-4726-B1B9-B713E6D1CFA0}"/>
          </ac:graphicFrameMkLst>
        </pc:graphicFrameChg>
        <pc:graphicFrameChg chg="del">
          <ac:chgData name="Rautaporras Petteri" userId="d9004aa4-7491-43fa-b04f-4f6e300df2fa" providerId="ADAL" clId="{435E5D8F-F5B0-4CD5-A282-05A4D9844A2F}" dt="2021-04-25T10:33:22.456" v="295" actId="478"/>
          <ac:graphicFrameMkLst>
            <pc:docMk/>
            <pc:sldMk cId="3105830212" sldId="2076137437"/>
            <ac:graphicFrameMk id="25" creationId="{00000000-0000-0000-0000-000000000000}"/>
          </ac:graphicFrameMkLst>
        </pc:graphicFrameChg>
      </pc:sldChg>
      <pc:sldChg chg="delSp modSp add mod">
        <pc:chgData name="Rautaporras Petteri" userId="d9004aa4-7491-43fa-b04f-4f6e300df2fa" providerId="ADAL" clId="{435E5D8F-F5B0-4CD5-A282-05A4D9844A2F}" dt="2021-04-26T07:05:23.021" v="1004" actId="27918"/>
        <pc:sldMkLst>
          <pc:docMk/>
          <pc:sldMk cId="1512936188" sldId="2076137438"/>
        </pc:sldMkLst>
        <pc:spChg chg="mod">
          <ac:chgData name="Rautaporras Petteri" userId="d9004aa4-7491-43fa-b04f-4f6e300df2fa" providerId="ADAL" clId="{435E5D8F-F5B0-4CD5-A282-05A4D9844A2F}" dt="2021-04-25T10:39:24.441" v="363"/>
          <ac:spMkLst>
            <pc:docMk/>
            <pc:sldMk cId="1512936188" sldId="2076137438"/>
            <ac:spMk id="2" creationId="{00000000-0000-0000-0000-000000000000}"/>
          </ac:spMkLst>
        </pc:spChg>
        <pc:spChg chg="mod">
          <ac:chgData name="Rautaporras Petteri" userId="d9004aa4-7491-43fa-b04f-4f6e300df2fa" providerId="ADAL" clId="{435E5D8F-F5B0-4CD5-A282-05A4D9844A2F}" dt="2021-04-25T10:45:04.225" v="390" actId="20577"/>
          <ac:spMkLst>
            <pc:docMk/>
            <pc:sldMk cId="1512936188" sldId="2076137438"/>
            <ac:spMk id="7" creationId="{00000000-0000-0000-0000-000000000000}"/>
          </ac:spMkLst>
        </pc:spChg>
        <pc:spChg chg="del">
          <ac:chgData name="Rautaporras Petteri" userId="d9004aa4-7491-43fa-b04f-4f6e300df2fa" providerId="ADAL" clId="{435E5D8F-F5B0-4CD5-A282-05A4D9844A2F}" dt="2021-04-25T10:40:35.009" v="367" actId="478"/>
          <ac:spMkLst>
            <pc:docMk/>
            <pc:sldMk cId="1512936188" sldId="2076137438"/>
            <ac:spMk id="12" creationId="{00000000-0000-0000-0000-000000000000}"/>
          </ac:spMkLst>
        </pc:spChg>
        <pc:graphicFrameChg chg="mod">
          <ac:chgData name="Rautaporras Petteri" userId="d9004aa4-7491-43fa-b04f-4f6e300df2fa" providerId="ADAL" clId="{435E5D8F-F5B0-4CD5-A282-05A4D9844A2F}" dt="2021-04-25T10:40:40.129" v="368"/>
          <ac:graphicFrameMkLst>
            <pc:docMk/>
            <pc:sldMk cId="1512936188" sldId="2076137438"/>
            <ac:graphicFrameMk id="11" creationId="{00000000-0000-0000-0000-000000000000}"/>
          </ac:graphicFrameMkLst>
        </pc:graphicFrameChg>
      </pc:sldChg>
      <pc:sldChg chg="delSp modSp add mod">
        <pc:chgData name="Rautaporras Petteri" userId="d9004aa4-7491-43fa-b04f-4f6e300df2fa" providerId="ADAL" clId="{435E5D8F-F5B0-4CD5-A282-05A4D9844A2F}" dt="2021-04-26T07:08:21.096" v="1008" actId="27918"/>
        <pc:sldMkLst>
          <pc:docMk/>
          <pc:sldMk cId="1445491431" sldId="2076137439"/>
        </pc:sldMkLst>
        <pc:spChg chg="mod">
          <ac:chgData name="Rautaporras Petteri" userId="d9004aa4-7491-43fa-b04f-4f6e300df2fa" providerId="ADAL" clId="{435E5D8F-F5B0-4CD5-A282-05A4D9844A2F}" dt="2021-04-25T10:41:26.015" v="371" actId="20577"/>
          <ac:spMkLst>
            <pc:docMk/>
            <pc:sldMk cId="1445491431" sldId="2076137439"/>
            <ac:spMk id="2" creationId="{00000000-0000-0000-0000-000000000000}"/>
          </ac:spMkLst>
        </pc:spChg>
        <pc:spChg chg="mod">
          <ac:chgData name="Rautaporras Petteri" userId="d9004aa4-7491-43fa-b04f-4f6e300df2fa" providerId="ADAL" clId="{435E5D8F-F5B0-4CD5-A282-05A4D9844A2F}" dt="2021-04-25T10:44:59.421" v="388" actId="20577"/>
          <ac:spMkLst>
            <pc:docMk/>
            <pc:sldMk cId="1445491431" sldId="2076137439"/>
            <ac:spMk id="7" creationId="{00000000-0000-0000-0000-000000000000}"/>
          </ac:spMkLst>
        </pc:spChg>
        <pc:spChg chg="del">
          <ac:chgData name="Rautaporras Petteri" userId="d9004aa4-7491-43fa-b04f-4f6e300df2fa" providerId="ADAL" clId="{435E5D8F-F5B0-4CD5-A282-05A4D9844A2F}" dt="2021-04-25T10:41:32.331" v="372" actId="478"/>
          <ac:spMkLst>
            <pc:docMk/>
            <pc:sldMk cId="1445491431" sldId="2076137439"/>
            <ac:spMk id="12" creationId="{00000000-0000-0000-0000-000000000000}"/>
          </ac:spMkLst>
        </pc:spChg>
        <pc:graphicFrameChg chg="mod">
          <ac:chgData name="Rautaporras Petteri" userId="d9004aa4-7491-43fa-b04f-4f6e300df2fa" providerId="ADAL" clId="{435E5D8F-F5B0-4CD5-A282-05A4D9844A2F}" dt="2021-04-25T10:42:49.368" v="376"/>
          <ac:graphicFrameMkLst>
            <pc:docMk/>
            <pc:sldMk cId="1445491431" sldId="2076137439"/>
            <ac:graphicFrameMk id="11" creationId="{00000000-0000-0000-0000-000000000000}"/>
          </ac:graphicFrameMkLst>
        </pc:graphicFrameChg>
      </pc:sldChg>
      <pc:sldChg chg="delSp modSp add mod">
        <pc:chgData name="Rautaporras Petteri" userId="d9004aa4-7491-43fa-b04f-4f6e300df2fa" providerId="ADAL" clId="{435E5D8F-F5B0-4CD5-A282-05A4D9844A2F}" dt="2021-04-27T04:49:21.356" v="1038"/>
        <pc:sldMkLst>
          <pc:docMk/>
          <pc:sldMk cId="548278419" sldId="2076137440"/>
        </pc:sldMkLst>
        <pc:spChg chg="mod">
          <ac:chgData name="Rautaporras Petteri" userId="d9004aa4-7491-43fa-b04f-4f6e300df2fa" providerId="ADAL" clId="{435E5D8F-F5B0-4CD5-A282-05A4D9844A2F}" dt="2021-04-25T10:43:23.841" v="378"/>
          <ac:spMkLst>
            <pc:docMk/>
            <pc:sldMk cId="548278419" sldId="2076137440"/>
            <ac:spMk id="2" creationId="{00000000-0000-0000-0000-000000000000}"/>
          </ac:spMkLst>
        </pc:spChg>
        <pc:spChg chg="mod">
          <ac:chgData name="Rautaporras Petteri" userId="d9004aa4-7491-43fa-b04f-4f6e300df2fa" providerId="ADAL" clId="{435E5D8F-F5B0-4CD5-A282-05A4D9844A2F}" dt="2021-04-25T10:44:36.104" v="385" actId="20577"/>
          <ac:spMkLst>
            <pc:docMk/>
            <pc:sldMk cId="548278419" sldId="2076137440"/>
            <ac:spMk id="7" creationId="{00000000-0000-0000-0000-000000000000}"/>
          </ac:spMkLst>
        </pc:spChg>
        <pc:spChg chg="del">
          <ac:chgData name="Rautaporras Petteri" userId="d9004aa4-7491-43fa-b04f-4f6e300df2fa" providerId="ADAL" clId="{435E5D8F-F5B0-4CD5-A282-05A4D9844A2F}" dt="2021-04-25T10:43:38.036" v="380" actId="478"/>
          <ac:spMkLst>
            <pc:docMk/>
            <pc:sldMk cId="548278419" sldId="2076137440"/>
            <ac:spMk id="12" creationId="{00000000-0000-0000-0000-000000000000}"/>
          </ac:spMkLst>
        </pc:spChg>
        <pc:graphicFrameChg chg="mod">
          <ac:chgData name="Rautaporras Petteri" userId="d9004aa4-7491-43fa-b04f-4f6e300df2fa" providerId="ADAL" clId="{435E5D8F-F5B0-4CD5-A282-05A4D9844A2F}" dt="2021-04-27T04:49:21.356" v="1038"/>
          <ac:graphicFrameMkLst>
            <pc:docMk/>
            <pc:sldMk cId="548278419" sldId="2076137440"/>
            <ac:graphicFrameMk id="11" creationId="{00000000-0000-0000-0000-000000000000}"/>
          </ac:graphicFrameMkLst>
        </pc:graphicFrameChg>
      </pc:sldChg>
      <pc:sldChg chg="addSp delSp modSp add mod">
        <pc:chgData name="Rautaporras Petteri" userId="d9004aa4-7491-43fa-b04f-4f6e300df2fa" providerId="ADAL" clId="{435E5D8F-F5B0-4CD5-A282-05A4D9844A2F}" dt="2021-04-26T07:19:55.839" v="1016" actId="27918"/>
        <pc:sldMkLst>
          <pc:docMk/>
          <pc:sldMk cId="2080301044" sldId="2076137441"/>
        </pc:sldMkLst>
        <pc:spChg chg="mod">
          <ac:chgData name="Rautaporras Petteri" userId="d9004aa4-7491-43fa-b04f-4f6e300df2fa" providerId="ADAL" clId="{435E5D8F-F5B0-4CD5-A282-05A4D9844A2F}" dt="2021-04-25T10:45:48.151" v="395"/>
          <ac:spMkLst>
            <pc:docMk/>
            <pc:sldMk cId="2080301044" sldId="2076137441"/>
            <ac:spMk id="2" creationId="{00000000-0000-0000-0000-000000000000}"/>
          </ac:spMkLst>
        </pc:spChg>
        <pc:spChg chg="mod">
          <ac:chgData name="Rautaporras Petteri" userId="d9004aa4-7491-43fa-b04f-4f6e300df2fa" providerId="ADAL" clId="{435E5D8F-F5B0-4CD5-A282-05A4D9844A2F}" dt="2021-04-25T10:45:21.603" v="394" actId="20577"/>
          <ac:spMkLst>
            <pc:docMk/>
            <pc:sldMk cId="2080301044" sldId="2076137441"/>
            <ac:spMk id="7" creationId="{00000000-0000-0000-0000-000000000000}"/>
          </ac:spMkLst>
        </pc:spChg>
        <pc:spChg chg="mod">
          <ac:chgData name="Rautaporras Petteri" userId="d9004aa4-7491-43fa-b04f-4f6e300df2fa" providerId="ADAL" clId="{435E5D8F-F5B0-4CD5-A282-05A4D9844A2F}" dt="2021-04-25T10:48:55.855" v="415" actId="1076"/>
          <ac:spMkLst>
            <pc:docMk/>
            <pc:sldMk cId="2080301044" sldId="2076137441"/>
            <ac:spMk id="12" creationId="{00000000-0000-0000-0000-000000000000}"/>
          </ac:spMkLst>
        </pc:spChg>
        <pc:graphicFrameChg chg="mod">
          <ac:chgData name="Rautaporras Petteri" userId="d9004aa4-7491-43fa-b04f-4f6e300df2fa" providerId="ADAL" clId="{435E5D8F-F5B0-4CD5-A282-05A4D9844A2F}" dt="2021-04-25T10:49:42.894" v="417"/>
          <ac:graphicFrameMkLst>
            <pc:docMk/>
            <pc:sldMk cId="2080301044" sldId="2076137441"/>
            <ac:graphicFrameMk id="8" creationId="{00000000-0000-0000-0000-000000000000}"/>
          </ac:graphicFrameMkLst>
        </pc:graphicFrameChg>
        <pc:graphicFrameChg chg="del">
          <ac:chgData name="Rautaporras Petteri" userId="d9004aa4-7491-43fa-b04f-4f6e300df2fa" providerId="ADAL" clId="{435E5D8F-F5B0-4CD5-A282-05A4D9844A2F}" dt="2021-04-25T10:48:02.572" v="406" actId="478"/>
          <ac:graphicFrameMkLst>
            <pc:docMk/>
            <pc:sldMk cId="2080301044" sldId="2076137441"/>
            <ac:graphicFrameMk id="11" creationId="{00000000-0000-0000-0000-000000000000}"/>
          </ac:graphicFrameMkLst>
        </pc:graphicFrameChg>
        <pc:graphicFrameChg chg="add mod">
          <ac:chgData name="Rautaporras Petteri" userId="d9004aa4-7491-43fa-b04f-4f6e300df2fa" providerId="ADAL" clId="{435E5D8F-F5B0-4CD5-A282-05A4D9844A2F}" dt="2021-04-25T10:48:11.510" v="408" actId="1076"/>
          <ac:graphicFrameMkLst>
            <pc:docMk/>
            <pc:sldMk cId="2080301044" sldId="2076137441"/>
            <ac:graphicFrameMk id="15" creationId="{55A23630-3A25-4A46-B3EC-C25E3B34ED51}"/>
          </ac:graphicFrameMkLst>
        </pc:graphicFrameChg>
      </pc:sldChg>
      <pc:sldChg chg="add">
        <pc:chgData name="Rautaporras Petteri" userId="d9004aa4-7491-43fa-b04f-4f6e300df2fa" providerId="ADAL" clId="{435E5D8F-F5B0-4CD5-A282-05A4D9844A2F}" dt="2021-04-27T04:45:50.852" v="1021"/>
        <pc:sldMkLst>
          <pc:docMk/>
          <pc:sldMk cId="3964838767" sldId="2076137442"/>
        </pc:sldMkLst>
      </pc:sldChg>
    </pc:docChg>
  </pc:docChgLst>
  <pc:docChgLst>
    <pc:chgData name="Rautaporras Petteri" userId="d9004aa4-7491-43fa-b04f-4f6e300df2fa" providerId="ADAL" clId="{C3CF8006-9B39-4951-B21C-327DA1B8595F}"/>
    <pc:docChg chg="undo custSel addSld delSld modSld">
      <pc:chgData name="Rautaporras Petteri" userId="d9004aa4-7491-43fa-b04f-4f6e300df2fa" providerId="ADAL" clId="{C3CF8006-9B39-4951-B21C-327DA1B8595F}" dt="2020-10-21T09:58:29.038" v="519" actId="20577"/>
      <pc:docMkLst>
        <pc:docMk/>
      </pc:docMkLst>
      <pc:sldChg chg="addSp delSp modSp">
        <pc:chgData name="Rautaporras Petteri" userId="d9004aa4-7491-43fa-b04f-4f6e300df2fa" providerId="ADAL" clId="{C3CF8006-9B39-4951-B21C-327DA1B8595F}" dt="2020-10-21T08:10:07.355" v="514"/>
        <pc:sldMkLst>
          <pc:docMk/>
          <pc:sldMk cId="3984870155" sldId="256"/>
        </pc:sldMkLst>
        <pc:spChg chg="mod">
          <ac:chgData name="Rautaporras Petteri" userId="d9004aa4-7491-43fa-b04f-4f6e300df2fa" providerId="ADAL" clId="{C3CF8006-9B39-4951-B21C-327DA1B8595F}" dt="2020-10-21T08:10:07.355" v="514"/>
          <ac:spMkLst>
            <pc:docMk/>
            <pc:sldMk cId="3984870155" sldId="256"/>
            <ac:spMk id="2" creationId="{1EA16522-6D7C-4EC7-AF1E-1A8A6FD7091A}"/>
          </ac:spMkLst>
        </pc:spChg>
        <pc:spChg chg="mod">
          <ac:chgData name="Rautaporras Petteri" userId="d9004aa4-7491-43fa-b04f-4f6e300df2fa" providerId="ADAL" clId="{C3CF8006-9B39-4951-B21C-327DA1B8595F}" dt="2020-10-14T09:38:02.105" v="16" actId="20577"/>
          <ac:spMkLst>
            <pc:docMk/>
            <pc:sldMk cId="3984870155" sldId="256"/>
            <ac:spMk id="7" creationId="{E5D8414E-05B2-45E8-B1A5-433C94DBAC85}"/>
          </ac:spMkLst>
        </pc:spChg>
        <pc:picChg chg="del">
          <ac:chgData name="Rautaporras Petteri" userId="d9004aa4-7491-43fa-b04f-4f6e300df2fa" providerId="ADAL" clId="{C3CF8006-9B39-4951-B21C-327DA1B8595F}" dt="2020-10-14T09:37:56.666" v="6" actId="478"/>
          <ac:picMkLst>
            <pc:docMk/>
            <pc:sldMk cId="3984870155" sldId="256"/>
            <ac:picMk id="8" creationId="{E118B7A7-A237-42C4-B780-E42CCB2FFC21}"/>
          </ac:picMkLst>
        </pc:picChg>
        <pc:picChg chg="add">
          <ac:chgData name="Rautaporras Petteri" userId="d9004aa4-7491-43fa-b04f-4f6e300df2fa" providerId="ADAL" clId="{C3CF8006-9B39-4951-B21C-327DA1B8595F}" dt="2020-10-14T09:37:56.955" v="7"/>
          <ac:picMkLst>
            <pc:docMk/>
            <pc:sldMk cId="3984870155" sldId="256"/>
            <ac:picMk id="9" creationId="{A4620DCF-3A1C-4AA5-9077-9FB2B0BC9F68}"/>
          </ac:picMkLst>
        </pc:picChg>
      </pc:sldChg>
      <pc:sldChg chg="del">
        <pc:chgData name="Rautaporras Petteri" userId="d9004aa4-7491-43fa-b04f-4f6e300df2fa" providerId="ADAL" clId="{C3CF8006-9B39-4951-B21C-327DA1B8595F}" dt="2020-10-18T16:30:55.863" v="19" actId="2696"/>
        <pc:sldMkLst>
          <pc:docMk/>
          <pc:sldMk cId="1430303931" sldId="274"/>
        </pc:sldMkLst>
      </pc:sldChg>
      <pc:sldChg chg="modSp">
        <pc:chgData name="Rautaporras Petteri" userId="d9004aa4-7491-43fa-b04f-4f6e300df2fa" providerId="ADAL" clId="{C3CF8006-9B39-4951-B21C-327DA1B8595F}" dt="2020-10-20T11:23:58.016" v="485"/>
        <pc:sldMkLst>
          <pc:docMk/>
          <pc:sldMk cId="2558427506" sldId="276"/>
        </pc:sldMkLst>
        <pc:spChg chg="mod">
          <ac:chgData name="Rautaporras Petteri" userId="d9004aa4-7491-43fa-b04f-4f6e300df2fa" providerId="ADAL" clId="{C3CF8006-9B39-4951-B21C-327DA1B8595F}" dt="2020-10-14T09:36:37.320" v="3" actId="20577"/>
          <ac:spMkLst>
            <pc:docMk/>
            <pc:sldMk cId="2558427506" sldId="276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23:58.016" v="485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C3CF8006-9B39-4951-B21C-327DA1B8595F}" dt="2020-10-18T16:38:52.685" v="32" actId="2696"/>
        <pc:sldMkLst>
          <pc:docMk/>
          <pc:sldMk cId="1581196523" sldId="278"/>
        </pc:sldMkLst>
      </pc:sldChg>
      <pc:sldChg chg="del">
        <pc:chgData name="Rautaporras Petteri" userId="d9004aa4-7491-43fa-b04f-4f6e300df2fa" providerId="ADAL" clId="{C3CF8006-9B39-4951-B21C-327DA1B8595F}" dt="2020-10-18T16:49:19.752" v="299" actId="2696"/>
        <pc:sldMkLst>
          <pc:docMk/>
          <pc:sldMk cId="1212824470" sldId="279"/>
        </pc:sldMkLst>
      </pc:sldChg>
      <pc:sldChg chg="modSp">
        <pc:chgData name="Rautaporras Petteri" userId="d9004aa4-7491-43fa-b04f-4f6e300df2fa" providerId="ADAL" clId="{C3CF8006-9B39-4951-B21C-327DA1B8595F}" dt="2020-10-20T11:56:38.449" v="495"/>
        <pc:sldMkLst>
          <pc:docMk/>
          <pc:sldMk cId="536686186" sldId="285"/>
        </pc:sldMkLst>
        <pc:spChg chg="mod">
          <ac:chgData name="Rautaporras Petteri" userId="d9004aa4-7491-43fa-b04f-4f6e300df2fa" providerId="ADAL" clId="{C3CF8006-9B39-4951-B21C-327DA1B8595F}" dt="2020-10-14T09:36:41.587" v="5" actId="20577"/>
          <ac:spMkLst>
            <pc:docMk/>
            <pc:sldMk cId="536686186" sldId="28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56:38.449" v="495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add mod">
        <pc:chgData name="Rautaporras Petteri" userId="d9004aa4-7491-43fa-b04f-4f6e300df2fa" providerId="ADAL" clId="{C3CF8006-9B39-4951-B21C-327DA1B8595F}" dt="2020-10-18T18:08:43.726" v="301" actId="27918"/>
        <pc:sldMkLst>
          <pc:docMk/>
          <pc:sldMk cId="117665966" sldId="348"/>
        </pc:sldMkLst>
      </pc:sldChg>
      <pc:sldChg chg="add del">
        <pc:chgData name="Rautaporras Petteri" userId="d9004aa4-7491-43fa-b04f-4f6e300df2fa" providerId="ADAL" clId="{C3CF8006-9B39-4951-B21C-327DA1B8595F}" dt="2020-10-20T12:09:00.589" v="506" actId="2696"/>
        <pc:sldMkLst>
          <pc:docMk/>
          <pc:sldMk cId="2833165680" sldId="356"/>
        </pc:sldMkLst>
      </pc:sldChg>
      <pc:sldChg chg="modSp add del mod">
        <pc:chgData name="Rautaporras Petteri" userId="d9004aa4-7491-43fa-b04f-4f6e300df2fa" providerId="ADAL" clId="{C3CF8006-9B39-4951-B21C-327DA1B8595F}" dt="2020-10-18T16:49:11.397" v="298" actId="2696"/>
        <pc:sldMkLst>
          <pc:docMk/>
          <pc:sldMk cId="4257621586" sldId="361"/>
        </pc:sldMkLst>
        <pc:spChg chg="mod">
          <ac:chgData name="Rautaporras Petteri" userId="d9004aa4-7491-43fa-b04f-4f6e300df2fa" providerId="ADAL" clId="{C3CF8006-9B39-4951-B21C-327DA1B8595F}" dt="2020-10-18T16:42:21.228" v="185" actId="20577"/>
          <ac:spMkLst>
            <pc:docMk/>
            <pc:sldMk cId="4257621586" sldId="361"/>
            <ac:spMk id="2" creationId="{BC206263-2FBC-4388-99DE-3677A24ED38D}"/>
          </ac:spMkLst>
        </pc:spChg>
        <pc:graphicFrameChg chg="mod">
          <ac:chgData name="Rautaporras Petteri" userId="d9004aa4-7491-43fa-b04f-4f6e300df2fa" providerId="ADAL" clId="{C3CF8006-9B39-4951-B21C-327DA1B8595F}" dt="2020-10-18T16:41:24.697" v="51"/>
          <ac:graphicFrameMkLst>
            <pc:docMk/>
            <pc:sldMk cId="4257621586" sldId="361"/>
            <ac:graphicFrameMk id="10" creationId="{18E8B046-CFAB-4548-870D-B60086FFDE2A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1:02:48.116" v="424" actId="20577"/>
        <pc:sldMkLst>
          <pc:docMk/>
          <pc:sldMk cId="1883353922" sldId="1049"/>
        </pc:sldMkLst>
        <pc:spChg chg="mod">
          <ac:chgData name="Rautaporras Petteri" userId="d9004aa4-7491-43fa-b04f-4f6e300df2fa" providerId="ADAL" clId="{C3CF8006-9B39-4951-B21C-327DA1B8595F}" dt="2020-10-20T11:02:48.116" v="424" actId="20577"/>
          <ac:spMkLst>
            <pc:docMk/>
            <pc:sldMk cId="1883353922" sldId="104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02:13.154" v="419"/>
          <ac:graphicFrameMkLst>
            <pc:docMk/>
            <pc:sldMk cId="1883353922" sldId="1049"/>
            <ac:graphicFrameMk id="8" creationId="{00000000-0000-0000-0000-000000000000}"/>
          </ac:graphicFrameMkLst>
        </pc:graphicFrameChg>
        <pc:graphicFrameChg chg="mod">
          <ac:chgData name="Rautaporras Petteri" userId="d9004aa4-7491-43fa-b04f-4f6e300df2fa" providerId="ADAL" clId="{C3CF8006-9B39-4951-B21C-327DA1B8595F}" dt="2020-10-20T11:02:42.669" v="422"/>
          <ac:graphicFrameMkLst>
            <pc:docMk/>
            <pc:sldMk cId="1883353922" sldId="1049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C3CF8006-9B39-4951-B21C-327DA1B8595F}" dt="2020-10-20T11:02:30.931" v="421" actId="14100"/>
          <ac:graphicFrameMkLst>
            <pc:docMk/>
            <pc:sldMk cId="1883353922" sldId="1049"/>
            <ac:graphicFrameMk id="14" creationId="{25A6EAF7-AEEF-4B6F-87C7-B2CE2CAC0083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1T09:58:29.038" v="519" actId="20577"/>
        <pc:sldMkLst>
          <pc:docMk/>
          <pc:sldMk cId="1255078131" sldId="1051"/>
        </pc:sldMkLst>
        <pc:spChg chg="mod">
          <ac:chgData name="Rautaporras Petteri" userId="d9004aa4-7491-43fa-b04f-4f6e300df2fa" providerId="ADAL" clId="{C3CF8006-9B39-4951-B21C-327DA1B8595F}" dt="2020-10-20T16:50:59.688" v="510" actId="1076"/>
          <ac:spMkLst>
            <pc:docMk/>
            <pc:sldMk cId="1255078131" sldId="1051"/>
            <ac:spMk id="6" creationId="{00000000-0000-0000-0000-000000000000}"/>
          </ac:spMkLst>
        </pc:spChg>
        <pc:spChg chg="mod">
          <ac:chgData name="Rautaporras Petteri" userId="d9004aa4-7491-43fa-b04f-4f6e300df2fa" providerId="ADAL" clId="{C3CF8006-9B39-4951-B21C-327DA1B8595F}" dt="2020-10-20T10:59:18.377" v="390" actId="20577"/>
          <ac:spMkLst>
            <pc:docMk/>
            <pc:sldMk cId="1255078131" sldId="1051"/>
            <ac:spMk id="7" creationId="{00000000-0000-0000-0000-000000000000}"/>
          </ac:spMkLst>
        </pc:spChg>
        <pc:graphicFrameChg chg="modGraphic">
          <ac:chgData name="Rautaporras Petteri" userId="d9004aa4-7491-43fa-b04f-4f6e300df2fa" providerId="ADAL" clId="{C3CF8006-9B39-4951-B21C-327DA1B8595F}" dt="2020-10-21T09:58:29.038" v="519" actId="20577"/>
          <ac:graphicFrameMkLst>
            <pc:docMk/>
            <pc:sldMk cId="1255078131" sldId="1051"/>
            <ac:graphicFrameMk id="10" creationId="{CD03F6E4-A1DB-4839-B471-E329EB65AB8B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1:06:11.626" v="431"/>
        <pc:sldMkLst>
          <pc:docMk/>
          <pc:sldMk cId="2419185632" sldId="1052"/>
        </pc:sldMkLst>
        <pc:spChg chg="mod">
          <ac:chgData name="Rautaporras Petteri" userId="d9004aa4-7491-43fa-b04f-4f6e300df2fa" providerId="ADAL" clId="{C3CF8006-9B39-4951-B21C-327DA1B8595F}" dt="2020-10-20T11:06:11.626" v="431"/>
          <ac:spMkLst>
            <pc:docMk/>
            <pc:sldMk cId="2419185632" sldId="1052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06:00.001" v="430"/>
          <ac:graphicFrameMkLst>
            <pc:docMk/>
            <pc:sldMk cId="2419185632" sldId="1052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1:58:37.983" v="504" actId="20577"/>
        <pc:sldMkLst>
          <pc:docMk/>
          <pc:sldMk cId="1883107858" sldId="1053"/>
        </pc:sldMkLst>
        <pc:spChg chg="mod">
          <ac:chgData name="Rautaporras Petteri" userId="d9004aa4-7491-43fa-b04f-4f6e300df2fa" providerId="ADAL" clId="{C3CF8006-9B39-4951-B21C-327DA1B8595F}" dt="2020-10-20T11:58:37.983" v="504" actId="20577"/>
          <ac:spMkLst>
            <pc:docMk/>
            <pc:sldMk cId="1883107858" sldId="1053"/>
            <ac:spMk id="2" creationId="{00000000-0000-0000-0000-000000000000}"/>
          </ac:spMkLst>
        </pc:spChg>
        <pc:spChg chg="mod">
          <ac:chgData name="Rautaporras Petteri" userId="d9004aa4-7491-43fa-b04f-4f6e300df2fa" providerId="ADAL" clId="{C3CF8006-9B39-4951-B21C-327DA1B8595F}" dt="2020-10-20T11:56:35.693" v="494" actId="20577"/>
          <ac:spMkLst>
            <pc:docMk/>
            <pc:sldMk cId="1883107858" sldId="1053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12:23.902" v="432"/>
          <ac:graphicFrameMkLst>
            <pc:docMk/>
            <pc:sldMk cId="1883107858" sldId="1053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C3CF8006-9B39-4951-B21C-327DA1B8595F}" dt="2020-10-20T11:56:29.023" v="492" actId="14100"/>
          <ac:graphicFrameMkLst>
            <pc:docMk/>
            <pc:sldMk cId="1883107858" sldId="1053"/>
            <ac:graphicFrameMk id="14" creationId="{081A6A02-EE77-45CB-9D67-D788D5B20D2A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1:13:37.505" v="441"/>
        <pc:sldMkLst>
          <pc:docMk/>
          <pc:sldMk cId="1680971455" sldId="1054"/>
        </pc:sldMkLst>
        <pc:spChg chg="mod">
          <ac:chgData name="Rautaporras Petteri" userId="d9004aa4-7491-43fa-b04f-4f6e300df2fa" providerId="ADAL" clId="{C3CF8006-9B39-4951-B21C-327DA1B8595F}" dt="2020-10-20T11:13:37.505" v="441"/>
          <ac:spMkLst>
            <pc:docMk/>
            <pc:sldMk cId="1680971455" sldId="1054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12:54.246" v="433"/>
          <ac:graphicFrameMkLst>
            <pc:docMk/>
            <pc:sldMk cId="1680971455" sldId="1054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1:15:27.752" v="455" actId="20577"/>
        <pc:sldMkLst>
          <pc:docMk/>
          <pc:sldMk cId="2199243574" sldId="1055"/>
        </pc:sldMkLst>
        <pc:spChg chg="mod">
          <ac:chgData name="Rautaporras Petteri" userId="d9004aa4-7491-43fa-b04f-4f6e300df2fa" providerId="ADAL" clId="{C3CF8006-9B39-4951-B21C-327DA1B8595F}" dt="2020-10-20T11:15:27.752" v="455" actId="20577"/>
          <ac:spMkLst>
            <pc:docMk/>
            <pc:sldMk cId="2199243574" sldId="105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15:21.278" v="453"/>
          <ac:graphicFrameMkLst>
            <pc:docMk/>
            <pc:sldMk cId="2199243574" sldId="1055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C3CF8006-9B39-4951-B21C-327DA1B8595F}" dt="2020-10-20T11:14:24.814" v="446" actId="14100"/>
          <ac:graphicFrameMkLst>
            <pc:docMk/>
            <pc:sldMk cId="2199243574" sldId="1055"/>
            <ac:graphicFrameMk id="13" creationId="{5B3942BB-EEB8-4617-911C-2F039E17811F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1:17:00.491" v="462"/>
        <pc:sldMkLst>
          <pc:docMk/>
          <pc:sldMk cId="461175757" sldId="1056"/>
        </pc:sldMkLst>
        <pc:spChg chg="mod">
          <ac:chgData name="Rautaporras Petteri" userId="d9004aa4-7491-43fa-b04f-4f6e300df2fa" providerId="ADAL" clId="{C3CF8006-9B39-4951-B21C-327DA1B8595F}" dt="2020-10-20T11:17:00.491" v="462"/>
          <ac:spMkLst>
            <pc:docMk/>
            <pc:sldMk cId="461175757" sldId="1056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16:48.857" v="461"/>
          <ac:graphicFrameMkLst>
            <pc:docMk/>
            <pc:sldMk cId="461175757" sldId="1056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1:18:27.162" v="471" actId="20577"/>
        <pc:sldMkLst>
          <pc:docMk/>
          <pc:sldMk cId="684600858" sldId="1057"/>
        </pc:sldMkLst>
        <pc:spChg chg="mod">
          <ac:chgData name="Rautaporras Petteri" userId="d9004aa4-7491-43fa-b04f-4f6e300df2fa" providerId="ADAL" clId="{C3CF8006-9B39-4951-B21C-327DA1B8595F}" dt="2020-10-20T11:18:27.162" v="471" actId="20577"/>
          <ac:spMkLst>
            <pc:docMk/>
            <pc:sldMk cId="684600858" sldId="1057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18:23.243" v="469"/>
          <ac:graphicFrameMkLst>
            <pc:docMk/>
            <pc:sldMk cId="684600858" sldId="1057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C3CF8006-9B39-4951-B21C-327DA1B8595F}" dt="2020-10-20T11:17:56.432" v="468" actId="14100"/>
          <ac:graphicFrameMkLst>
            <pc:docMk/>
            <pc:sldMk cId="684600858" sldId="1057"/>
            <ac:graphicFrameMk id="14" creationId="{4F72D2C7-00B7-4E1B-9273-369B5D152360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1:20:32.106" v="476" actId="27918"/>
        <pc:sldMkLst>
          <pc:docMk/>
          <pc:sldMk cId="3212395857" sldId="1058"/>
        </pc:sldMkLst>
        <pc:spChg chg="mod">
          <ac:chgData name="Rautaporras Petteri" userId="d9004aa4-7491-43fa-b04f-4f6e300df2fa" providerId="ADAL" clId="{C3CF8006-9B39-4951-B21C-327DA1B8595F}" dt="2020-10-20T11:18:49.150" v="473"/>
          <ac:spMkLst>
            <pc:docMk/>
            <pc:sldMk cId="3212395857" sldId="1058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18:39.062" v="472"/>
          <ac:graphicFrameMkLst>
            <pc:docMk/>
            <pc:sldMk cId="3212395857" sldId="1058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1:22:02.516" v="484" actId="20577"/>
        <pc:sldMkLst>
          <pc:docMk/>
          <pc:sldMk cId="3698197194" sldId="1059"/>
        </pc:sldMkLst>
        <pc:spChg chg="mod">
          <ac:chgData name="Rautaporras Petteri" userId="d9004aa4-7491-43fa-b04f-4f6e300df2fa" providerId="ADAL" clId="{C3CF8006-9B39-4951-B21C-327DA1B8595F}" dt="2020-10-20T11:22:02.516" v="484" actId="20577"/>
          <ac:spMkLst>
            <pc:docMk/>
            <pc:sldMk cId="3698197194" sldId="105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21:58.145" v="482"/>
          <ac:graphicFrameMkLst>
            <pc:docMk/>
            <pc:sldMk cId="3698197194" sldId="1059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C3CF8006-9B39-4951-B21C-327DA1B8595F}" dt="2020-10-20T11:21:50.955" v="481" actId="14100"/>
          <ac:graphicFrameMkLst>
            <pc:docMk/>
            <pc:sldMk cId="3698197194" sldId="1059"/>
            <ac:graphicFrameMk id="15" creationId="{9A5D5E2B-8913-4034-BFA5-1F0D44BC669E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1:00:25.952" v="395" actId="27918"/>
        <pc:sldMkLst>
          <pc:docMk/>
          <pc:sldMk cId="3461487886" sldId="1065"/>
        </pc:sldMkLst>
        <pc:spChg chg="mod">
          <ac:chgData name="Rautaporras Petteri" userId="d9004aa4-7491-43fa-b04f-4f6e300df2fa" providerId="ADAL" clId="{C3CF8006-9B39-4951-B21C-327DA1B8595F}" dt="2020-10-20T10:59:48.907" v="392"/>
          <ac:spMkLst>
            <pc:docMk/>
            <pc:sldMk cId="3461487886" sldId="106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0:59:38.331" v="391"/>
          <ac:graphicFrameMkLst>
            <pc:docMk/>
            <pc:sldMk cId="3461487886" sldId="1065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7:39:14.675" v="513"/>
        <pc:sldMkLst>
          <pc:docMk/>
          <pc:sldMk cId="3421334924" sldId="1067"/>
        </pc:sldMkLst>
        <pc:spChg chg="mod">
          <ac:chgData name="Rautaporras Petteri" userId="d9004aa4-7491-43fa-b04f-4f6e300df2fa" providerId="ADAL" clId="{C3CF8006-9B39-4951-B21C-327DA1B8595F}" dt="2020-10-18T18:16:23.429" v="368" actId="20577"/>
          <ac:spMkLst>
            <pc:docMk/>
            <pc:sldMk cId="3421334924" sldId="1067"/>
            <ac:spMk id="2" creationId="{BC206263-2FBC-4388-99DE-3677A24ED38D}"/>
          </ac:spMkLst>
        </pc:spChg>
        <pc:spChg chg="mod">
          <ac:chgData name="Rautaporras Petteri" userId="d9004aa4-7491-43fa-b04f-4f6e300df2fa" providerId="ADAL" clId="{C3CF8006-9B39-4951-B21C-327DA1B8595F}" dt="2020-10-20T17:39:14.675" v="513"/>
          <ac:spMkLst>
            <pc:docMk/>
            <pc:sldMk cId="3421334924" sldId="1067"/>
            <ac:spMk id="7" creationId="{3687ADC7-98F5-412F-B49B-43449BFC94B9}"/>
          </ac:spMkLst>
        </pc:spChg>
      </pc:sldChg>
      <pc:sldChg chg="del">
        <pc:chgData name="Rautaporras Petteri" userId="d9004aa4-7491-43fa-b04f-4f6e300df2fa" providerId="ADAL" clId="{C3CF8006-9B39-4951-B21C-327DA1B8595F}" dt="2020-10-20T11:01:25.857" v="413" actId="2696"/>
        <pc:sldMkLst>
          <pc:docMk/>
          <pc:sldMk cId="2630019428" sldId="1068"/>
        </pc:sldMkLst>
      </pc:sldChg>
      <pc:sldChg chg="add del mod">
        <pc:chgData name="Rautaporras Petteri" userId="d9004aa4-7491-43fa-b04f-4f6e300df2fa" providerId="ADAL" clId="{C3CF8006-9B39-4951-B21C-327DA1B8595F}" dt="2020-10-18T16:47:35.839" v="242" actId="2696"/>
        <pc:sldMkLst>
          <pc:docMk/>
          <pc:sldMk cId="1400540130" sldId="1069"/>
        </pc:sldMkLst>
      </pc:sldChg>
      <pc:sldChg chg="addSp delSp modSp add mod">
        <pc:chgData name="Rautaporras Petteri" userId="d9004aa4-7491-43fa-b04f-4f6e300df2fa" providerId="ADAL" clId="{C3CF8006-9B39-4951-B21C-327DA1B8595F}" dt="2020-10-18T16:49:04.260" v="297" actId="20577"/>
        <pc:sldMkLst>
          <pc:docMk/>
          <pc:sldMk cId="2622709727" sldId="1070"/>
        </pc:sldMkLst>
        <pc:spChg chg="mod">
          <ac:chgData name="Rautaporras Petteri" userId="d9004aa4-7491-43fa-b04f-4f6e300df2fa" providerId="ADAL" clId="{C3CF8006-9B39-4951-B21C-327DA1B8595F}" dt="2020-10-18T16:47:34.066" v="241"/>
          <ac:spMkLst>
            <pc:docMk/>
            <pc:sldMk cId="2622709727" sldId="1070"/>
            <ac:spMk id="2" creationId="{B31B52BE-E58D-4E12-99C6-EF337A67E430}"/>
          </ac:spMkLst>
        </pc:spChg>
        <pc:spChg chg="del">
          <ac:chgData name="Rautaporras Petteri" userId="d9004aa4-7491-43fa-b04f-4f6e300df2fa" providerId="ADAL" clId="{C3CF8006-9B39-4951-B21C-327DA1B8595F}" dt="2020-10-18T16:44:46.089" v="198"/>
          <ac:spMkLst>
            <pc:docMk/>
            <pc:sldMk cId="2622709727" sldId="1070"/>
            <ac:spMk id="6" creationId="{9F5C190A-769F-4685-9157-9B0A3E7F49BC}"/>
          </ac:spMkLst>
        </pc:spChg>
        <pc:spChg chg="mod">
          <ac:chgData name="Rautaporras Petteri" userId="d9004aa4-7491-43fa-b04f-4f6e300df2fa" providerId="ADAL" clId="{C3CF8006-9B39-4951-B21C-327DA1B8595F}" dt="2020-10-18T16:49:04.260" v="297" actId="20577"/>
          <ac:spMkLst>
            <pc:docMk/>
            <pc:sldMk cId="2622709727" sldId="1070"/>
            <ac:spMk id="7" creationId="{3080097A-0A9F-41E3-B966-9BD133EC50F9}"/>
          </ac:spMkLst>
        </pc:spChg>
        <pc:spChg chg="add mod">
          <ac:chgData name="Rautaporras Petteri" userId="d9004aa4-7491-43fa-b04f-4f6e300df2fa" providerId="ADAL" clId="{C3CF8006-9B39-4951-B21C-327DA1B8595F}" dt="2020-10-18T16:48:38.286" v="265" actId="20577"/>
          <ac:spMkLst>
            <pc:docMk/>
            <pc:sldMk cId="2622709727" sldId="1070"/>
            <ac:spMk id="9" creationId="{137F8334-9762-4AC4-ACAE-70120A948D63}"/>
          </ac:spMkLst>
        </pc:spChg>
        <pc:graphicFrameChg chg="add">
          <ac:chgData name="Rautaporras Petteri" userId="d9004aa4-7491-43fa-b04f-4f6e300df2fa" providerId="ADAL" clId="{C3CF8006-9B39-4951-B21C-327DA1B8595F}" dt="2020-10-18T16:44:46.089" v="198"/>
          <ac:graphicFrameMkLst>
            <pc:docMk/>
            <pc:sldMk cId="2622709727" sldId="1070"/>
            <ac:graphicFrameMk id="8" creationId="{CB79CB33-43EA-40B7-BE05-E8BEF44968AF}"/>
          </ac:graphicFrameMkLst>
        </pc:graphicFrameChg>
      </pc:sldChg>
      <pc:sldChg chg="addSp modSp add">
        <pc:chgData name="Rautaporras Petteri" userId="d9004aa4-7491-43fa-b04f-4f6e300df2fa" providerId="ADAL" clId="{C3CF8006-9B39-4951-B21C-327DA1B8595F}" dt="2020-10-20T16:51:40.276" v="512" actId="14100"/>
        <pc:sldMkLst>
          <pc:docMk/>
          <pc:sldMk cId="800762062" sldId="1071"/>
        </pc:sldMkLst>
        <pc:spChg chg="mod">
          <ac:chgData name="Rautaporras Petteri" userId="d9004aa4-7491-43fa-b04f-4f6e300df2fa" providerId="ADAL" clId="{C3CF8006-9B39-4951-B21C-327DA1B8595F}" dt="2020-10-20T11:01:15.322" v="412" actId="20577"/>
          <ac:spMkLst>
            <pc:docMk/>
            <pc:sldMk cId="800762062" sldId="1071"/>
            <ac:spMk id="2" creationId="{00000000-0000-0000-0000-000000000000}"/>
          </ac:spMkLst>
        </pc:spChg>
        <pc:spChg chg="add mod">
          <ac:chgData name="Rautaporras Petteri" userId="d9004aa4-7491-43fa-b04f-4f6e300df2fa" providerId="ADAL" clId="{C3CF8006-9B39-4951-B21C-327DA1B8595F}" dt="2020-10-20T16:51:40.276" v="512" actId="14100"/>
          <ac:spMkLst>
            <pc:docMk/>
            <pc:sldMk cId="800762062" sldId="1071"/>
            <ac:spMk id="9" creationId="{453EC00D-F5A2-49DF-A7B2-0FE9F0A59B8B}"/>
          </ac:spMkLst>
        </pc:spChg>
      </pc:sldChg>
      <pc:sldChg chg="add">
        <pc:chgData name="Rautaporras Petteri" userId="d9004aa4-7491-43fa-b04f-4f6e300df2fa" providerId="ADAL" clId="{C3CF8006-9B39-4951-B21C-327DA1B8595F}" dt="2020-10-20T12:08:59.068" v="505"/>
        <pc:sldMkLst>
          <pc:docMk/>
          <pc:sldMk cId="1519385979" sldId="1072"/>
        </pc:sldMkLst>
      </pc:sldChg>
    </pc:docChg>
  </pc:docChgLst>
  <pc:docChgLst>
    <pc:chgData name="Rautaporras Petteri" userId="d9004aa4-7491-43fa-b04f-4f6e300df2fa" providerId="ADAL" clId="{9A02B80F-6E89-43B1-AF58-DF7DAE7BC01C}"/>
    <pc:docChg chg="undo modSld">
      <pc:chgData name="Rautaporras Petteri" userId="d9004aa4-7491-43fa-b04f-4f6e300df2fa" providerId="ADAL" clId="{9A02B80F-6E89-43B1-AF58-DF7DAE7BC01C}" dt="2020-08-04T07:16:55.384" v="673" actId="27918"/>
      <pc:docMkLst>
        <pc:docMk/>
      </pc:docMkLst>
      <pc:sldChg chg="modSp mod">
        <pc:chgData name="Rautaporras Petteri" userId="d9004aa4-7491-43fa-b04f-4f6e300df2fa" providerId="ADAL" clId="{9A02B80F-6E89-43B1-AF58-DF7DAE7BC01C}" dt="2020-08-03T18:38:22.549" v="255" actId="27918"/>
        <pc:sldMkLst>
          <pc:docMk/>
          <pc:sldMk cId="1430303931" sldId="274"/>
        </pc:sldMkLst>
        <pc:spChg chg="mod">
          <ac:chgData name="Rautaporras Petteri" userId="d9004aa4-7491-43fa-b04f-4f6e300df2fa" providerId="ADAL" clId="{9A02B80F-6E89-43B1-AF58-DF7DAE7BC01C}" dt="2020-08-03T18:38:03.325" v="253" actId="1076"/>
          <ac:spMkLst>
            <pc:docMk/>
            <pc:sldMk cId="1430303931" sldId="274"/>
            <ac:spMk id="2" creationId="{BC206263-2FBC-4388-99DE-3677A24ED38D}"/>
          </ac:spMkLst>
        </pc:spChg>
        <pc:spChg chg="mod">
          <ac:chgData name="Rautaporras Petteri" userId="d9004aa4-7491-43fa-b04f-4f6e300df2fa" providerId="ADAL" clId="{9A02B80F-6E89-43B1-AF58-DF7DAE7BC01C}" dt="2020-08-03T18:37:06.122" v="134" actId="14100"/>
          <ac:spMkLst>
            <pc:docMk/>
            <pc:sldMk cId="1430303931" sldId="274"/>
            <ac:spMk id="8" creationId="{D14E7138-4659-47C1-A0AB-423044EEF829}"/>
          </ac:spMkLst>
        </pc:spChg>
      </pc:sldChg>
      <pc:sldChg chg="modSp mod">
        <pc:chgData name="Rautaporras Petteri" userId="d9004aa4-7491-43fa-b04f-4f6e300df2fa" providerId="ADAL" clId="{9A02B80F-6E89-43B1-AF58-DF7DAE7BC01C}" dt="2020-08-03T18:56:36.054" v="362" actId="27918"/>
        <pc:sldMkLst>
          <pc:docMk/>
          <pc:sldMk cId="1581196523" sldId="278"/>
        </pc:sldMkLst>
        <pc:spChg chg="mod">
          <ac:chgData name="Rautaporras Petteri" userId="d9004aa4-7491-43fa-b04f-4f6e300df2fa" providerId="ADAL" clId="{9A02B80F-6E89-43B1-AF58-DF7DAE7BC01C}" dt="2020-08-03T18:49:32.530" v="356" actId="20577"/>
          <ac:spMkLst>
            <pc:docMk/>
            <pc:sldMk cId="1581196523" sldId="278"/>
            <ac:spMk id="2" creationId="{BC206263-2FBC-4388-99DE-3677A24ED38D}"/>
          </ac:spMkLst>
        </pc:spChg>
      </pc:sldChg>
      <pc:sldChg chg="modSp mod">
        <pc:chgData name="Rautaporras Petteri" userId="d9004aa4-7491-43fa-b04f-4f6e300df2fa" providerId="ADAL" clId="{9A02B80F-6E89-43B1-AF58-DF7DAE7BC01C}" dt="2020-08-03T18:59:09.476" v="516" actId="27918"/>
        <pc:sldMkLst>
          <pc:docMk/>
          <pc:sldMk cId="1212824470" sldId="279"/>
        </pc:sldMkLst>
        <pc:spChg chg="mod">
          <ac:chgData name="Rautaporras Petteri" userId="d9004aa4-7491-43fa-b04f-4f6e300df2fa" providerId="ADAL" clId="{9A02B80F-6E89-43B1-AF58-DF7DAE7BC01C}" dt="2020-08-03T18:58:56.806" v="514" actId="20577"/>
          <ac:spMkLst>
            <pc:docMk/>
            <pc:sldMk cId="1212824470" sldId="279"/>
            <ac:spMk id="2" creationId="{BC206263-2FBC-4388-99DE-3677A24ED38D}"/>
          </ac:spMkLst>
        </pc:spChg>
      </pc:sldChg>
      <pc:sldChg chg="modSp mod">
        <pc:chgData name="Rautaporras Petteri" userId="d9004aa4-7491-43fa-b04f-4f6e300df2fa" providerId="ADAL" clId="{9A02B80F-6E89-43B1-AF58-DF7DAE7BC01C}" dt="2020-08-04T07:07:27.023" v="656" actId="27918"/>
        <pc:sldMkLst>
          <pc:docMk/>
          <pc:sldMk cId="1883353922" sldId="1049"/>
        </pc:sldMkLst>
        <pc:spChg chg="mod">
          <ac:chgData name="Rautaporras Petteri" userId="d9004aa4-7491-43fa-b04f-4f6e300df2fa" providerId="ADAL" clId="{9A02B80F-6E89-43B1-AF58-DF7DAE7BC01C}" dt="2020-08-03T19:06:30.459" v="535" actId="20577"/>
          <ac:spMkLst>
            <pc:docMk/>
            <pc:sldMk cId="1883353922" sldId="104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17:02.739" v="590"/>
          <ac:graphicFrameMkLst>
            <pc:docMk/>
            <pc:sldMk cId="1883353922" sldId="1049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9A02B80F-6E89-43B1-AF58-DF7DAE7BC01C}" dt="2020-08-04T06:16:40.758" v="589" actId="14100"/>
          <ac:graphicFrameMkLst>
            <pc:docMk/>
            <pc:sldMk cId="1883353922" sldId="1049"/>
            <ac:graphicFrameMk id="14" creationId="{25A6EAF7-AEEF-4B6F-87C7-B2CE2CAC0083}"/>
          </ac:graphicFrameMkLst>
        </pc:graphicFrameChg>
      </pc:sldChg>
      <pc:sldChg chg="modSp mod">
        <pc:chgData name="Rautaporras Petteri" userId="d9004aa4-7491-43fa-b04f-4f6e300df2fa" providerId="ADAL" clId="{9A02B80F-6E89-43B1-AF58-DF7DAE7BC01C}" dt="2020-08-04T07:03:27.180" v="650" actId="27918"/>
        <pc:sldMkLst>
          <pc:docMk/>
          <pc:sldMk cId="1255078131" sldId="1051"/>
        </pc:sldMkLst>
        <pc:spChg chg="mod">
          <ac:chgData name="Rautaporras Petteri" userId="d9004aa4-7491-43fa-b04f-4f6e300df2fa" providerId="ADAL" clId="{9A02B80F-6E89-43B1-AF58-DF7DAE7BC01C}" dt="2020-08-04T06:18:42.520" v="604" actId="20577"/>
          <ac:spMkLst>
            <pc:docMk/>
            <pc:sldMk cId="1255078131" sldId="1051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9A02B80F-6E89-43B1-AF58-DF7DAE7BC01C}" dt="2020-08-04T07:08:16.715" v="658" actId="27918"/>
        <pc:sldMkLst>
          <pc:docMk/>
          <pc:sldMk cId="2419185632" sldId="1052"/>
        </pc:sldMkLst>
        <pc:spChg chg="mod">
          <ac:chgData name="Rautaporras Petteri" userId="d9004aa4-7491-43fa-b04f-4f6e300df2fa" providerId="ADAL" clId="{9A02B80F-6E89-43B1-AF58-DF7DAE7BC01C}" dt="2020-08-03T19:07:32.085" v="570"/>
          <ac:spMkLst>
            <pc:docMk/>
            <pc:sldMk cId="2419185632" sldId="1052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19:46.950" v="608"/>
          <ac:graphicFrameMkLst>
            <pc:docMk/>
            <pc:sldMk cId="2419185632" sldId="1052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9A02B80F-6E89-43B1-AF58-DF7DAE7BC01C}" dt="2020-08-04T07:09:03.749" v="660" actId="27918"/>
        <pc:sldMkLst>
          <pc:docMk/>
          <pc:sldMk cId="1883107858" sldId="1053"/>
        </pc:sldMkLst>
        <pc:spChg chg="mod">
          <ac:chgData name="Rautaporras Petteri" userId="d9004aa4-7491-43fa-b04f-4f6e300df2fa" providerId="ADAL" clId="{9A02B80F-6E89-43B1-AF58-DF7DAE7BC01C}" dt="2020-08-03T19:06:39.913" v="536"/>
          <ac:spMkLst>
            <pc:docMk/>
            <pc:sldMk cId="1883107858" sldId="1053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21:55.305" v="616"/>
          <ac:graphicFrameMkLst>
            <pc:docMk/>
            <pc:sldMk cId="1883107858" sldId="1053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9A02B80F-6E89-43B1-AF58-DF7DAE7BC01C}" dt="2020-08-04T06:21:06.627" v="615" actId="14100"/>
          <ac:graphicFrameMkLst>
            <pc:docMk/>
            <pc:sldMk cId="1883107858" sldId="1053"/>
            <ac:graphicFrameMk id="14" creationId="{081A6A02-EE77-45CB-9D67-D788D5B20D2A}"/>
          </ac:graphicFrameMkLst>
        </pc:graphicFrameChg>
      </pc:sldChg>
      <pc:sldChg chg="modSp mod">
        <pc:chgData name="Rautaporras Petteri" userId="d9004aa4-7491-43fa-b04f-4f6e300df2fa" providerId="ADAL" clId="{9A02B80F-6E89-43B1-AF58-DF7DAE7BC01C}" dt="2020-08-04T07:09:51.089" v="662" actId="27918"/>
        <pc:sldMkLst>
          <pc:docMk/>
          <pc:sldMk cId="1680971455" sldId="1054"/>
        </pc:sldMkLst>
        <pc:spChg chg="mod">
          <ac:chgData name="Rautaporras Petteri" userId="d9004aa4-7491-43fa-b04f-4f6e300df2fa" providerId="ADAL" clId="{9A02B80F-6E89-43B1-AF58-DF7DAE7BC01C}" dt="2020-08-03T19:07:27.442" v="569"/>
          <ac:spMkLst>
            <pc:docMk/>
            <pc:sldMk cId="1680971455" sldId="1054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22:36.409" v="620"/>
          <ac:graphicFrameMkLst>
            <pc:docMk/>
            <pc:sldMk cId="1680971455" sldId="1054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9A02B80F-6E89-43B1-AF58-DF7DAE7BC01C}" dt="2020-08-04T07:10:43.246" v="664" actId="27918"/>
        <pc:sldMkLst>
          <pc:docMk/>
          <pc:sldMk cId="2199243574" sldId="1055"/>
        </pc:sldMkLst>
        <pc:spChg chg="mod">
          <ac:chgData name="Rautaporras Petteri" userId="d9004aa4-7491-43fa-b04f-4f6e300df2fa" providerId="ADAL" clId="{9A02B80F-6E89-43B1-AF58-DF7DAE7BC01C}" dt="2020-08-03T19:06:46.657" v="537"/>
          <ac:spMkLst>
            <pc:docMk/>
            <pc:sldMk cId="2199243574" sldId="105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22:52.041" v="621"/>
          <ac:graphicFrameMkLst>
            <pc:docMk/>
            <pc:sldMk cId="2199243574" sldId="1055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9A02B80F-6E89-43B1-AF58-DF7DAE7BC01C}" dt="2020-08-04T06:23:22.460" v="626" actId="14100"/>
          <ac:graphicFrameMkLst>
            <pc:docMk/>
            <pc:sldMk cId="2199243574" sldId="1055"/>
            <ac:graphicFrameMk id="13" creationId="{5B3942BB-EEB8-4617-911C-2F039E17811F}"/>
          </ac:graphicFrameMkLst>
        </pc:graphicFrameChg>
      </pc:sldChg>
      <pc:sldChg chg="modSp mod">
        <pc:chgData name="Rautaporras Petteri" userId="d9004aa4-7491-43fa-b04f-4f6e300df2fa" providerId="ADAL" clId="{9A02B80F-6E89-43B1-AF58-DF7DAE7BC01C}" dt="2020-08-04T07:12:17.034" v="666" actId="27918"/>
        <pc:sldMkLst>
          <pc:docMk/>
          <pc:sldMk cId="461175757" sldId="1056"/>
        </pc:sldMkLst>
        <pc:spChg chg="mod">
          <ac:chgData name="Rautaporras Petteri" userId="d9004aa4-7491-43fa-b04f-4f6e300df2fa" providerId="ADAL" clId="{9A02B80F-6E89-43B1-AF58-DF7DAE7BC01C}" dt="2020-08-03T19:07:20.354" v="568" actId="20577"/>
          <ac:spMkLst>
            <pc:docMk/>
            <pc:sldMk cId="461175757" sldId="1056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24:33.446" v="630"/>
          <ac:graphicFrameMkLst>
            <pc:docMk/>
            <pc:sldMk cId="461175757" sldId="1056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9A02B80F-6E89-43B1-AF58-DF7DAE7BC01C}" dt="2020-08-04T07:15:14.419" v="669" actId="27918"/>
        <pc:sldMkLst>
          <pc:docMk/>
          <pc:sldMk cId="684600858" sldId="1057"/>
        </pc:sldMkLst>
        <pc:spChg chg="mod">
          <ac:chgData name="Rautaporras Petteri" userId="d9004aa4-7491-43fa-b04f-4f6e300df2fa" providerId="ADAL" clId="{9A02B80F-6E89-43B1-AF58-DF7DAE7BC01C}" dt="2020-08-03T19:06:51.335" v="538"/>
          <ac:spMkLst>
            <pc:docMk/>
            <pc:sldMk cId="684600858" sldId="1057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26:25.973" v="638" actId="207"/>
          <ac:graphicFrameMkLst>
            <pc:docMk/>
            <pc:sldMk cId="684600858" sldId="1057"/>
            <ac:graphicFrameMk id="8" creationId="{00000000-0000-0000-0000-000000000000}"/>
          </ac:graphicFrameMkLst>
        </pc:graphicFrameChg>
        <pc:graphicFrameChg chg="mod">
          <ac:chgData name="Rautaporras Petteri" userId="d9004aa4-7491-43fa-b04f-4f6e300df2fa" providerId="ADAL" clId="{9A02B80F-6E89-43B1-AF58-DF7DAE7BC01C}" dt="2020-08-04T07:14:23.303" v="667" actId="572"/>
          <ac:graphicFrameMkLst>
            <pc:docMk/>
            <pc:sldMk cId="684600858" sldId="1057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9A02B80F-6E89-43B1-AF58-DF7DAE7BC01C}" dt="2020-08-04T06:25:19.301" v="636" actId="14100"/>
          <ac:graphicFrameMkLst>
            <pc:docMk/>
            <pc:sldMk cId="684600858" sldId="1057"/>
            <ac:graphicFrameMk id="14" creationId="{4F72D2C7-00B7-4E1B-9273-369B5D152360}"/>
          </ac:graphicFrameMkLst>
        </pc:graphicFrameChg>
      </pc:sldChg>
      <pc:sldChg chg="modSp mod">
        <pc:chgData name="Rautaporras Petteri" userId="d9004aa4-7491-43fa-b04f-4f6e300df2fa" providerId="ADAL" clId="{9A02B80F-6E89-43B1-AF58-DF7DAE7BC01C}" dt="2020-08-04T07:16:21.991" v="671" actId="27918"/>
        <pc:sldMkLst>
          <pc:docMk/>
          <pc:sldMk cId="3212395857" sldId="1058"/>
        </pc:sldMkLst>
        <pc:spChg chg="mod">
          <ac:chgData name="Rautaporras Petteri" userId="d9004aa4-7491-43fa-b04f-4f6e300df2fa" providerId="ADAL" clId="{9A02B80F-6E89-43B1-AF58-DF7DAE7BC01C}" dt="2020-08-03T19:07:09.059" v="565" actId="20577"/>
          <ac:spMkLst>
            <pc:docMk/>
            <pc:sldMk cId="3212395857" sldId="1058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27:02.793" v="642"/>
          <ac:graphicFrameMkLst>
            <pc:docMk/>
            <pc:sldMk cId="3212395857" sldId="1058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9A02B80F-6E89-43B1-AF58-DF7DAE7BC01C}" dt="2020-08-04T07:16:55.384" v="673" actId="27918"/>
        <pc:sldMkLst>
          <pc:docMk/>
          <pc:sldMk cId="3698197194" sldId="1059"/>
        </pc:sldMkLst>
        <pc:spChg chg="mod">
          <ac:chgData name="Rautaporras Petteri" userId="d9004aa4-7491-43fa-b04f-4f6e300df2fa" providerId="ADAL" clId="{9A02B80F-6E89-43B1-AF58-DF7DAE7BC01C}" dt="2020-08-03T19:06:55.475" v="539"/>
          <ac:spMkLst>
            <pc:docMk/>
            <pc:sldMk cId="3698197194" sldId="105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27:46.531" v="648"/>
          <ac:graphicFrameMkLst>
            <pc:docMk/>
            <pc:sldMk cId="3698197194" sldId="1059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9A02B80F-6E89-43B1-AF58-DF7DAE7BC01C}" dt="2020-08-04T06:27:40.374" v="647" actId="14100"/>
          <ac:graphicFrameMkLst>
            <pc:docMk/>
            <pc:sldMk cId="3698197194" sldId="1059"/>
            <ac:graphicFrameMk id="15" creationId="{9A5D5E2B-8913-4034-BFA5-1F0D44BC669E}"/>
          </ac:graphicFrameMkLst>
        </pc:graphicFrameChg>
      </pc:sldChg>
      <pc:sldChg chg="modSp mod">
        <pc:chgData name="Rautaporras Petteri" userId="d9004aa4-7491-43fa-b04f-4f6e300df2fa" providerId="ADAL" clId="{9A02B80F-6E89-43B1-AF58-DF7DAE7BC01C}" dt="2020-08-04T07:04:53.737" v="652" actId="27918"/>
        <pc:sldMkLst>
          <pc:docMk/>
          <pc:sldMk cId="3461487886" sldId="1065"/>
        </pc:sldMkLst>
        <pc:spChg chg="mod">
          <ac:chgData name="Rautaporras Petteri" userId="d9004aa4-7491-43fa-b04f-4f6e300df2fa" providerId="ADAL" clId="{9A02B80F-6E89-43B1-AF58-DF7DAE7BC01C}" dt="2020-08-03T19:07:37.848" v="571"/>
          <ac:spMkLst>
            <pc:docMk/>
            <pc:sldMk cId="3461487886" sldId="106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15:19.673" v="577"/>
          <ac:graphicFrameMkLst>
            <pc:docMk/>
            <pc:sldMk cId="3461487886" sldId="1065"/>
            <ac:graphicFrameMk id="25" creationId="{00000000-0000-0000-0000-000000000000}"/>
          </ac:graphicFrameMkLst>
        </pc:graphicFrameChg>
      </pc:sldChg>
      <pc:sldChg chg="mod">
        <pc:chgData name="Rautaporras Petteri" userId="d9004aa4-7491-43fa-b04f-4f6e300df2fa" providerId="ADAL" clId="{9A02B80F-6E89-43B1-AF58-DF7DAE7BC01C}" dt="2020-08-03T18:46:14.858" v="260" actId="27918"/>
        <pc:sldMkLst>
          <pc:docMk/>
          <pc:sldMk cId="3421334924" sldId="1067"/>
        </pc:sldMkLst>
      </pc:sldChg>
      <pc:sldChg chg="modSp mod">
        <pc:chgData name="Rautaporras Petteri" userId="d9004aa4-7491-43fa-b04f-4f6e300df2fa" providerId="ADAL" clId="{9A02B80F-6E89-43B1-AF58-DF7DAE7BC01C}" dt="2020-08-04T07:06:35.580" v="654" actId="27918"/>
        <pc:sldMkLst>
          <pc:docMk/>
          <pc:sldMk cId="2630019428" sldId="1068"/>
        </pc:sldMkLst>
        <pc:spChg chg="mod">
          <ac:chgData name="Rautaporras Petteri" userId="d9004aa4-7491-43fa-b04f-4f6e300df2fa" providerId="ADAL" clId="{9A02B80F-6E89-43B1-AF58-DF7DAE7BC01C}" dt="2020-08-03T19:02:14.673" v="531" actId="20577"/>
          <ac:spMkLst>
            <pc:docMk/>
            <pc:sldMk cId="2630019428" sldId="1068"/>
            <ac:spMk id="2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038217129782724E-2"/>
          <c:y val="2.522458765417834E-2"/>
          <c:w val="0.77327458358284096"/>
          <c:h val="0.94369900261192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Sarake2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yVal>
            <c:numRef>
              <c:f>Taul1!$B$2:$B$1590</c:f>
              <c:numCache>
                <c:formatCode>General</c:formatCode>
                <c:ptCount val="1589"/>
                <c:pt idx="2" formatCode="#\ ##0.0">
                  <c:v>0.97218173318816947</c:v>
                </c:pt>
                <c:pt idx="3" formatCode="#\ ##0.0">
                  <c:v>9.0597985829953185</c:v>
                </c:pt>
                <c:pt idx="4" formatCode="#\ ##0.0">
                  <c:v>1.8957637778059804</c:v>
                </c:pt>
                <c:pt idx="5" formatCode="#\ ##0.0">
                  <c:v>13.467202413547394</c:v>
                </c:pt>
                <c:pt idx="6" formatCode="#\ ##0.0">
                  <c:v>-13.717696925283002</c:v>
                </c:pt>
                <c:pt idx="7" formatCode="#\ ##0.0">
                  <c:v>4.8520789796804831</c:v>
                </c:pt>
                <c:pt idx="8" formatCode="#\ ##0.0">
                  <c:v>-3.5230462945752756</c:v>
                </c:pt>
                <c:pt idx="9" formatCode="#\ ##0.0">
                  <c:v>-5.3059257382141807</c:v>
                </c:pt>
                <c:pt idx="10" formatCode="#\ ##0.0">
                  <c:v>17.162836067944273</c:v>
                </c:pt>
                <c:pt idx="11" formatCode="#\ ##0.0">
                  <c:v>9.9256794496056813</c:v>
                </c:pt>
                <c:pt idx="12" formatCode="#\ ##0.0">
                  <c:v>3.825025426869253</c:v>
                </c:pt>
                <c:pt idx="13" formatCode="#\ ##0.0">
                  <c:v>-2.0380093614993853</c:v>
                </c:pt>
                <c:pt idx="14" formatCode="#\ ##0.0">
                  <c:v>4.1062462024103796</c:v>
                </c:pt>
                <c:pt idx="15" formatCode="#\ ##0.0">
                  <c:v>-0.62461884882544794</c:v>
                </c:pt>
                <c:pt idx="16" formatCode="#\ ##0.0">
                  <c:v>1.8599360800046247</c:v>
                </c:pt>
                <c:pt idx="17" formatCode="#\ ##0.0">
                  <c:v>2.6579565995506647</c:v>
                </c:pt>
                <c:pt idx="18" formatCode="#\ ##0.0">
                  <c:v>11.666041424468904</c:v>
                </c:pt>
                <c:pt idx="19" formatCode="#\ ##0.0">
                  <c:v>26.863539480877353</c:v>
                </c:pt>
                <c:pt idx="20" formatCode="#\ ##0.0">
                  <c:v>8.7609431394214905</c:v>
                </c:pt>
                <c:pt idx="21" formatCode="#\ ##0.0">
                  <c:v>7.4319771048642345</c:v>
                </c:pt>
                <c:pt idx="22" formatCode="#\ ##0.0">
                  <c:v>30.870534717596314</c:v>
                </c:pt>
                <c:pt idx="23" formatCode="#\ ##0.0">
                  <c:v>1.7154714651422389</c:v>
                </c:pt>
                <c:pt idx="24" formatCode="#\ ##0.0">
                  <c:v>10.308474569851864</c:v>
                </c:pt>
                <c:pt idx="25" formatCode="#\ ##0.0">
                  <c:v>4.4582671691648601</c:v>
                </c:pt>
                <c:pt idx="26" formatCode="#\ ##0.0">
                  <c:v>3.7483102357660134</c:v>
                </c:pt>
                <c:pt idx="27" formatCode="#\ ##0.0">
                  <c:v>-17.071693778774815</c:v>
                </c:pt>
                <c:pt idx="28" formatCode="#\ ##0.0">
                  <c:v>19.109640831758036</c:v>
                </c:pt>
                <c:pt idx="29" formatCode="#\ ##0.0">
                  <c:v>-43.202438371129006</c:v>
                </c:pt>
                <c:pt idx="31" formatCode="#\ ##0.0">
                  <c:v>6.4964551387118705</c:v>
                </c:pt>
                <c:pt idx="32" formatCode="#\ ##0.0">
                  <c:v>0.26452563418279562</c:v>
                </c:pt>
                <c:pt idx="33" formatCode="#\ ##0.0">
                  <c:v>-12.688029215910932</c:v>
                </c:pt>
                <c:pt idx="34" formatCode="#\ ##0.0">
                  <c:v>-12.358484931764925</c:v>
                </c:pt>
                <c:pt idx="35" formatCode="#\ ##0.0">
                  <c:v>3.8007268888305705</c:v>
                </c:pt>
                <c:pt idx="36" formatCode="#\ ##0.0">
                  <c:v>1.2822489646847669E-2</c:v>
                </c:pt>
                <c:pt idx="37" formatCode="#\ ##0.0">
                  <c:v>14.086472437025909</c:v>
                </c:pt>
                <c:pt idx="39" formatCode="#\ ##0.0">
                  <c:v>16.959436920021211</c:v>
                </c:pt>
                <c:pt idx="40" formatCode="#\ ##0.0">
                  <c:v>11.475605360377511</c:v>
                </c:pt>
                <c:pt idx="41" formatCode="#\ ##0.0">
                  <c:v>4.0446634125713681</c:v>
                </c:pt>
                <c:pt idx="42" formatCode="#\ ##0.0">
                  <c:v>6.4839519222238966</c:v>
                </c:pt>
                <c:pt idx="43" formatCode="#\ ##0.0">
                  <c:v>11.032374668769215</c:v>
                </c:pt>
                <c:pt idx="44" formatCode="#\ ##0.0">
                  <c:v>9.2374088003377945</c:v>
                </c:pt>
                <c:pt idx="45" formatCode="#\ ##0.0">
                  <c:v>-26.354521790242675</c:v>
                </c:pt>
                <c:pt idx="46" formatCode="#\ ##0.0">
                  <c:v>2.5797690231577235</c:v>
                </c:pt>
                <c:pt idx="47" formatCode="#\ ##0.0">
                  <c:v>13.578838275221145</c:v>
                </c:pt>
                <c:pt idx="48" formatCode="#\ ##0.0">
                  <c:v>14.368296743915629</c:v>
                </c:pt>
                <c:pt idx="49" formatCode="#\ ##0.0">
                  <c:v>-4.8982589689097988</c:v>
                </c:pt>
                <c:pt idx="50" formatCode="#\ ##0.0">
                  <c:v>0.46594859680307993</c:v>
                </c:pt>
                <c:pt idx="51" formatCode="#\ ##0.0">
                  <c:v>12.81688367450093</c:v>
                </c:pt>
                <c:pt idx="52" formatCode="#\ ##0.0">
                  <c:v>9.6469141488359078</c:v>
                </c:pt>
                <c:pt idx="53" formatCode="#\ ##0.0">
                  <c:v>-8.9281425979159952</c:v>
                </c:pt>
                <c:pt idx="54" formatCode="#\ ##0.0">
                  <c:v>-7.4376130399565028</c:v>
                </c:pt>
                <c:pt idx="55" formatCode="#\ ##0.0">
                  <c:v>-1.6945153396582975</c:v>
                </c:pt>
                <c:pt idx="56" formatCode="#\ ##0.0">
                  <c:v>10.762801991804551</c:v>
                </c:pt>
                <c:pt idx="57" formatCode="#\ ##0.0">
                  <c:v>1.5412509512345467</c:v>
                </c:pt>
                <c:pt idx="58" formatCode="#\ ##0.0">
                  <c:v>8.7101461397855111</c:v>
                </c:pt>
                <c:pt idx="59" formatCode="#\ ##0.0">
                  <c:v>5.5150752163666201</c:v>
                </c:pt>
                <c:pt idx="60" formatCode="#\ ##0.0">
                  <c:v>8.746310262820046</c:v>
                </c:pt>
                <c:pt idx="61" formatCode="#\ ##0.0">
                  <c:v>0.78234976757284458</c:v>
                </c:pt>
                <c:pt idx="62" formatCode="#\ ##0.0">
                  <c:v>21.123431245262228</c:v>
                </c:pt>
                <c:pt idx="63" formatCode="#\ ##0.0">
                  <c:v>9.5823275094384677</c:v>
                </c:pt>
                <c:pt idx="64" formatCode="#\ ##0.0">
                  <c:v>-1.785157025139839</c:v>
                </c:pt>
                <c:pt idx="65" formatCode="#\ ##0.0">
                  <c:v>8.3780871704266779</c:v>
                </c:pt>
                <c:pt idx="66" formatCode="#\ ##0.0">
                  <c:v>11.689983971299446</c:v>
                </c:pt>
                <c:pt idx="67" formatCode="#\ ##0.0">
                  <c:v>5.6388263246258026</c:v>
                </c:pt>
                <c:pt idx="68" formatCode="#\ ##0.0">
                  <c:v>22.496209606868803</c:v>
                </c:pt>
                <c:pt idx="69" formatCode="#\ ##0.0">
                  <c:v>13.589201799311788</c:v>
                </c:pt>
                <c:pt idx="70" formatCode="#\ ##0.0">
                  <c:v>-7.1170418973186527</c:v>
                </c:pt>
                <c:pt idx="71" formatCode="#\ ##0.0">
                  <c:v>-2.5177891907394532</c:v>
                </c:pt>
                <c:pt idx="72" formatCode="#\ ##0.0">
                  <c:v>5.5752811467732446</c:v>
                </c:pt>
                <c:pt idx="73" formatCode="#\ ##0.0">
                  <c:v>1.4886031973661622</c:v>
                </c:pt>
                <c:pt idx="74" formatCode="#\ ##0.0">
                  <c:v>5.7477091477351872</c:v>
                </c:pt>
                <c:pt idx="75" formatCode="#\ ##0.0">
                  <c:v>14.36952958370383</c:v>
                </c:pt>
                <c:pt idx="76" formatCode="#\ ##0.0">
                  <c:v>-0.30325413473449314</c:v>
                </c:pt>
                <c:pt idx="77" formatCode="#\ ##0.0">
                  <c:v>16.149849750939374</c:v>
                </c:pt>
                <c:pt idx="78" formatCode="#\ ##0.0">
                  <c:v>15.382663376813765</c:v>
                </c:pt>
                <c:pt idx="79" formatCode="#\ ##0.0">
                  <c:v>-57.86002878116426</c:v>
                </c:pt>
                <c:pt idx="80" formatCode="#\ ##0.0">
                  <c:v>1.5415115124536525</c:v>
                </c:pt>
                <c:pt idx="81" formatCode="#\ ##0.0">
                  <c:v>9.3573037585023389E-2</c:v>
                </c:pt>
                <c:pt idx="82" formatCode="#\ ##0.0">
                  <c:v>-7.8322693351931276</c:v>
                </c:pt>
                <c:pt idx="83" formatCode="#\ ##0.0">
                  <c:v>8.6915253412141098</c:v>
                </c:pt>
                <c:pt idx="84" formatCode="#\ ##0.0">
                  <c:v>6.3932875954638657</c:v>
                </c:pt>
                <c:pt idx="85" formatCode="#\ ##0.0">
                  <c:v>1.8188031265563065</c:v>
                </c:pt>
                <c:pt idx="86" formatCode="#\ ##0.0">
                  <c:v>-225.63105040503331</c:v>
                </c:pt>
                <c:pt idx="87" formatCode="#\ ##0.0">
                  <c:v>4.6949560944660806</c:v>
                </c:pt>
                <c:pt idx="88" formatCode="#\ ##0.0">
                  <c:v>20.218713268431838</c:v>
                </c:pt>
                <c:pt idx="89" formatCode="#\ ##0.0">
                  <c:v>-0.64553432567826474</c:v>
                </c:pt>
                <c:pt idx="90" formatCode="#\ ##0.0">
                  <c:v>-29.689080916745226</c:v>
                </c:pt>
                <c:pt idx="91" formatCode="#\ ##0.0">
                  <c:v>14.547462045856644</c:v>
                </c:pt>
                <c:pt idx="92" formatCode="#\ ##0.0">
                  <c:v>10.427805665479264</c:v>
                </c:pt>
                <c:pt idx="93" formatCode="#\ ##0.0">
                  <c:v>-14.125229798958184</c:v>
                </c:pt>
                <c:pt idx="94" formatCode="#\ ##0.0">
                  <c:v>19.857895009252161</c:v>
                </c:pt>
                <c:pt idx="95" formatCode="#\ ##0.0">
                  <c:v>11.512613125938861</c:v>
                </c:pt>
                <c:pt idx="96" formatCode="#\ ##0.0">
                  <c:v>-62.151821042950793</c:v>
                </c:pt>
                <c:pt idx="97" formatCode="#\ ##0.0">
                  <c:v>6.4695954102550566</c:v>
                </c:pt>
                <c:pt idx="98" formatCode="#\ ##0.0">
                  <c:v>0.8513764873690528</c:v>
                </c:pt>
                <c:pt idx="99" formatCode="#\ ##0.0">
                  <c:v>9.2126525782331168</c:v>
                </c:pt>
                <c:pt idx="100" formatCode="#\ ##0.0">
                  <c:v>2.713124321667725</c:v>
                </c:pt>
                <c:pt idx="101" formatCode="#\ ##0.0">
                  <c:v>10.332964838214194</c:v>
                </c:pt>
                <c:pt idx="102" formatCode="#\ ##0.0">
                  <c:v>215.88880594119661</c:v>
                </c:pt>
                <c:pt idx="103" formatCode="#\ ##0.0">
                  <c:v>-2.4363496077924132</c:v>
                </c:pt>
                <c:pt idx="104" formatCode="#\ ##0.0">
                  <c:v>2.4396301036899537</c:v>
                </c:pt>
                <c:pt idx="105" formatCode="#\ ##0.0">
                  <c:v>5.0471643623830786</c:v>
                </c:pt>
                <c:pt idx="106" formatCode="#\ ##0.0">
                  <c:v>76.546397808615581</c:v>
                </c:pt>
                <c:pt idx="107" formatCode="#\ ##0.0">
                  <c:v>-8.9178892752583323</c:v>
                </c:pt>
                <c:pt idx="108" formatCode="#\ ##0.0">
                  <c:v>-5.3045825518643692</c:v>
                </c:pt>
                <c:pt idx="109" formatCode="#\ ##0.0">
                  <c:v>1.1094176833760787</c:v>
                </c:pt>
                <c:pt idx="110" formatCode="#\ ##0.0">
                  <c:v>-2.0720612859504732</c:v>
                </c:pt>
                <c:pt idx="111" formatCode="#\ ##0.0">
                  <c:v>11.485728248199838</c:v>
                </c:pt>
                <c:pt idx="112" formatCode="#\ ##0.0">
                  <c:v>-8.1576265804712591</c:v>
                </c:pt>
                <c:pt idx="113" formatCode="#\ ##0.0">
                  <c:v>9.6362570387870452</c:v>
                </c:pt>
                <c:pt idx="114" formatCode="#\ ##0.0">
                  <c:v>23.586644020289462</c:v>
                </c:pt>
                <c:pt idx="115" formatCode="#\ ##0.0">
                  <c:v>-70.290729576565909</c:v>
                </c:pt>
                <c:pt idx="116" formatCode="#\ ##0.0">
                  <c:v>11.125886875645069</c:v>
                </c:pt>
                <c:pt idx="117" formatCode="#\ ##0.0">
                  <c:v>-3.0027033173188786</c:v>
                </c:pt>
                <c:pt idx="118" formatCode="#\ ##0.0">
                  <c:v>2.7053859531726916</c:v>
                </c:pt>
                <c:pt idx="119" formatCode="#\ ##0.0">
                  <c:v>-36.279674749190711</c:v>
                </c:pt>
                <c:pt idx="120" formatCode="#\ ##0.0">
                  <c:v>-140.02376532916071</c:v>
                </c:pt>
                <c:pt idx="121" formatCode="#\ ##0.0">
                  <c:v>-13.728472675198871</c:v>
                </c:pt>
                <c:pt idx="122" formatCode="#\ ##0.0">
                  <c:v>1.6176301314409356</c:v>
                </c:pt>
                <c:pt idx="123" formatCode="#\ ##0.0">
                  <c:v>-3.1822716506698074</c:v>
                </c:pt>
                <c:pt idx="124" formatCode="#\ ##0.0">
                  <c:v>8.7745250647793434</c:v>
                </c:pt>
                <c:pt idx="125" formatCode="#\ ##0.0">
                  <c:v>0.59517986784436705</c:v>
                </c:pt>
                <c:pt idx="126" formatCode="#\ ##0.0">
                  <c:v>12.315145975425361</c:v>
                </c:pt>
                <c:pt idx="127" formatCode="#\ ##0.0">
                  <c:v>-4.6332063930499627</c:v>
                </c:pt>
                <c:pt idx="128" formatCode="#\ ##0.0">
                  <c:v>-128.53115136291061</c:v>
                </c:pt>
                <c:pt idx="129" formatCode="#\ ##0.0">
                  <c:v>2.4603725173506517</c:v>
                </c:pt>
                <c:pt idx="130" formatCode="#\ ##0.0">
                  <c:v>-2.6747640770757495</c:v>
                </c:pt>
                <c:pt idx="131" formatCode="#\ ##0.0">
                  <c:v>-9.0904673400239684</c:v>
                </c:pt>
                <c:pt idx="132" formatCode="#\ ##0.0">
                  <c:v>25.915655307403501</c:v>
                </c:pt>
                <c:pt idx="133" formatCode="#\ ##0.0">
                  <c:v>1.6585164231193259</c:v>
                </c:pt>
                <c:pt idx="134" formatCode="#\ ##0.0">
                  <c:v>6.6297804462671124</c:v>
                </c:pt>
                <c:pt idx="135" formatCode="#\ ##0.0">
                  <c:v>1407.7614197020007</c:v>
                </c:pt>
                <c:pt idx="136" formatCode="#\ ##0.0">
                  <c:v>3.8917381421879158</c:v>
                </c:pt>
                <c:pt idx="137" formatCode="#\ ##0.0">
                  <c:v>1.166016225160412</c:v>
                </c:pt>
                <c:pt idx="138" formatCode="#\ ##0.0">
                  <c:v>11.709774774281529</c:v>
                </c:pt>
                <c:pt idx="139" formatCode="#\ ##0.0">
                  <c:v>5.1978580762456676</c:v>
                </c:pt>
                <c:pt idx="140" formatCode="#\ ##0.0">
                  <c:v>0.1512241889967956</c:v>
                </c:pt>
                <c:pt idx="141" formatCode="#\ ##0.0">
                  <c:v>5.7217114225813708</c:v>
                </c:pt>
                <c:pt idx="142" formatCode="#\ ##0.0">
                  <c:v>4.2205307747884353</c:v>
                </c:pt>
                <c:pt idx="143" formatCode="#\ ##0.0">
                  <c:v>-47.998449603565909</c:v>
                </c:pt>
                <c:pt idx="144" formatCode="#\ ##0.0">
                  <c:v>2.6631124397159285</c:v>
                </c:pt>
                <c:pt idx="145" formatCode="#\ ##0.0">
                  <c:v>-2.4457966007695067</c:v>
                </c:pt>
                <c:pt idx="146" formatCode="#\ ##0.0">
                  <c:v>-2.4993302165658555</c:v>
                </c:pt>
                <c:pt idx="147" formatCode="#\ ##0.0">
                  <c:v>-12.882163481476203</c:v>
                </c:pt>
                <c:pt idx="148" formatCode="#\ ##0.0">
                  <c:v>15.370367360138529</c:v>
                </c:pt>
                <c:pt idx="149" formatCode="#\ ##0.0">
                  <c:v>-14.109841316299226</c:v>
                </c:pt>
                <c:pt idx="150" formatCode="#\ ##0.0">
                  <c:v>-65.792562098465112</c:v>
                </c:pt>
                <c:pt idx="151" formatCode="#\ ##0.0">
                  <c:v>3.1200742684115013</c:v>
                </c:pt>
                <c:pt idx="152" formatCode="#\ ##0.0">
                  <c:v>-20.879332476789884</c:v>
                </c:pt>
                <c:pt idx="153" formatCode="#\ ##0.0">
                  <c:v>14.46295405349999</c:v>
                </c:pt>
                <c:pt idx="154" formatCode="#\ ##0.0">
                  <c:v>4.5908950329648182</c:v>
                </c:pt>
                <c:pt idx="155" formatCode="#\ ##0.0">
                  <c:v>-1.3500688881601588</c:v>
                </c:pt>
                <c:pt idx="156" formatCode="#\ ##0.0">
                  <c:v>0.29163653027438191</c:v>
                </c:pt>
                <c:pt idx="157" formatCode="#\ ##0.0">
                  <c:v>6.7799413811106577</c:v>
                </c:pt>
                <c:pt idx="158" formatCode="#\ ##0.0">
                  <c:v>13.105320747140107</c:v>
                </c:pt>
                <c:pt idx="159" formatCode="#\ ##0.0">
                  <c:v>8.0812587093496528</c:v>
                </c:pt>
                <c:pt idx="160" formatCode="#\ ##0.0">
                  <c:v>9.9478364877704788</c:v>
                </c:pt>
                <c:pt idx="161" formatCode="#\ ##0.0">
                  <c:v>4.3755985665487582</c:v>
                </c:pt>
                <c:pt idx="162" formatCode="#\ ##0.0">
                  <c:v>12.177714390626768</c:v>
                </c:pt>
                <c:pt idx="163" formatCode="#\ ##0.0">
                  <c:v>3.0955934218950114</c:v>
                </c:pt>
                <c:pt idx="164" formatCode="#\ ##0.0">
                  <c:v>1.6811944197826894</c:v>
                </c:pt>
                <c:pt idx="165" formatCode="#\ ##0.0">
                  <c:v>8.7746402566939974</c:v>
                </c:pt>
                <c:pt idx="166" formatCode="#\ ##0.0">
                  <c:v>5.2791300940854695</c:v>
                </c:pt>
                <c:pt idx="167" formatCode="#\ ##0.0">
                  <c:v>8.5061794085834883</c:v>
                </c:pt>
                <c:pt idx="168" formatCode="#\ ##0.0">
                  <c:v>7.5007477890325376</c:v>
                </c:pt>
                <c:pt idx="169" formatCode="#\ ##0.0">
                  <c:v>0.18715668508231328</c:v>
                </c:pt>
                <c:pt idx="170" formatCode="#\ ##0.0">
                  <c:v>3.066781173172429</c:v>
                </c:pt>
                <c:pt idx="171" formatCode="#\ ##0.0">
                  <c:v>10.921826396772289</c:v>
                </c:pt>
                <c:pt idx="172" formatCode="#\ ##0.0">
                  <c:v>19.606674902720137</c:v>
                </c:pt>
                <c:pt idx="173" formatCode="#\ ##0.0">
                  <c:v>-2.5129041239442889</c:v>
                </c:pt>
                <c:pt idx="174" formatCode="#\ ##0.0">
                  <c:v>4.4216062128752158</c:v>
                </c:pt>
                <c:pt idx="175" formatCode="#\ ##0.0">
                  <c:v>-11.698812277023109</c:v>
                </c:pt>
                <c:pt idx="176" formatCode="#\ ##0.0">
                  <c:v>10.238676411282659</c:v>
                </c:pt>
                <c:pt idx="177" formatCode="#\ ##0.0">
                  <c:v>11.112549193910557</c:v>
                </c:pt>
                <c:pt idx="178" formatCode="#\ ##0.0">
                  <c:v>10.892515025589066</c:v>
                </c:pt>
                <c:pt idx="179" formatCode="#\ ##0.0">
                  <c:v>-21.341985292920544</c:v>
                </c:pt>
                <c:pt idx="180" formatCode="#\ ##0.0">
                  <c:v>-4.0864302868328215</c:v>
                </c:pt>
                <c:pt idx="181" formatCode="#\ ##0.0">
                  <c:v>5.9444536086054365</c:v>
                </c:pt>
                <c:pt idx="182" formatCode="#\ ##0.0">
                  <c:v>-26.026725435937436</c:v>
                </c:pt>
                <c:pt idx="183" formatCode="#\ ##0.0">
                  <c:v>10.964902300262535</c:v>
                </c:pt>
                <c:pt idx="184" formatCode="#\ ##0.0">
                  <c:v>3.252232982705209</c:v>
                </c:pt>
                <c:pt idx="185" formatCode="#\ ##0.0">
                  <c:v>-8.2756945544194238</c:v>
                </c:pt>
                <c:pt idx="186" formatCode="#\ ##0.0">
                  <c:v>5.1210945887651977</c:v>
                </c:pt>
                <c:pt idx="187" formatCode="#\ ##0.0">
                  <c:v>2.6797202251275309</c:v>
                </c:pt>
                <c:pt idx="188" formatCode="#\ ##0.0">
                  <c:v>-7.9646002307691743</c:v>
                </c:pt>
                <c:pt idx="189" formatCode="#\ ##0.0">
                  <c:v>5.0010995736130628</c:v>
                </c:pt>
                <c:pt idx="190" formatCode="#\ ##0.0">
                  <c:v>2.0468083587139514</c:v>
                </c:pt>
                <c:pt idx="191" formatCode="#\ ##0.0">
                  <c:v>6.726838068464799</c:v>
                </c:pt>
                <c:pt idx="192" formatCode="#\ ##0.0">
                  <c:v>5.3557440735677702</c:v>
                </c:pt>
                <c:pt idx="193" formatCode="#\ ##0.0">
                  <c:v>4.9166190770180584</c:v>
                </c:pt>
                <c:pt idx="194" formatCode="#\ ##0.0">
                  <c:v>-9.4127252634067577</c:v>
                </c:pt>
                <c:pt idx="195" formatCode="#\ ##0.0">
                  <c:v>-31.930360465428453</c:v>
                </c:pt>
                <c:pt idx="196" formatCode="#\ ##0.0">
                  <c:v>12.149941948460407</c:v>
                </c:pt>
                <c:pt idx="197" formatCode="#\ ##0.0">
                  <c:v>3.6445103064917226</c:v>
                </c:pt>
                <c:pt idx="198" formatCode="#\ ##0.0">
                  <c:v>7.6773094989846786</c:v>
                </c:pt>
                <c:pt idx="199" formatCode="#\ ##0.0">
                  <c:v>-251.24845095664949</c:v>
                </c:pt>
                <c:pt idx="200" formatCode="#\ ##0.0">
                  <c:v>1.495008047301011</c:v>
                </c:pt>
                <c:pt idx="201" formatCode="#\ ##0.0">
                  <c:v>7.3259601985945322</c:v>
                </c:pt>
                <c:pt idx="202" formatCode="#\ ##0.0">
                  <c:v>80.866074117775653</c:v>
                </c:pt>
                <c:pt idx="203" formatCode="#\ ##0.0">
                  <c:v>2.2053774026362927</c:v>
                </c:pt>
                <c:pt idx="204" formatCode="#\ ##0.0">
                  <c:v>5.2136433012390766</c:v>
                </c:pt>
                <c:pt idx="205" formatCode="#\ ##0.0">
                  <c:v>-4.5263752335133374</c:v>
                </c:pt>
                <c:pt idx="206" formatCode="#\ ##0.0">
                  <c:v>6.7409832042052962</c:v>
                </c:pt>
                <c:pt idx="207" formatCode="#\ ##0.0">
                  <c:v>4.7930125462137205</c:v>
                </c:pt>
                <c:pt idx="208" formatCode="#\ ##0.0">
                  <c:v>16.046125764641538</c:v>
                </c:pt>
                <c:pt idx="209" formatCode="#\ ##0.0">
                  <c:v>8.4092836382917433</c:v>
                </c:pt>
                <c:pt idx="210" formatCode="#\ ##0.0">
                  <c:v>-420.23976109215016</c:v>
                </c:pt>
                <c:pt idx="211" formatCode="#\ ##0.0">
                  <c:v>14.561603295918887</c:v>
                </c:pt>
                <c:pt idx="212" formatCode="#\ ##0.0">
                  <c:v>37.996428081003749</c:v>
                </c:pt>
                <c:pt idx="213" formatCode="#\ ##0.0">
                  <c:v>11.863034344083982</c:v>
                </c:pt>
                <c:pt idx="214" formatCode="#\ ##0.0">
                  <c:v>5.4519836909821331</c:v>
                </c:pt>
                <c:pt idx="215" formatCode="#\ ##0.0">
                  <c:v>-6.5708021994231851</c:v>
                </c:pt>
                <c:pt idx="216" formatCode="#\ ##0.0">
                  <c:v>1.050377664786339</c:v>
                </c:pt>
                <c:pt idx="217" formatCode="#\ ##0.0">
                  <c:v>-6.0858137403122603</c:v>
                </c:pt>
                <c:pt idx="218" formatCode="#\ ##0.0">
                  <c:v>4.0139088055011296</c:v>
                </c:pt>
                <c:pt idx="219" formatCode="#\ ##0.0">
                  <c:v>11.601835864380886</c:v>
                </c:pt>
                <c:pt idx="220" formatCode="#\ ##0.0">
                  <c:v>26.730076648072771</c:v>
                </c:pt>
                <c:pt idx="221" formatCode="#\ ##0.0">
                  <c:v>7.8523587562185595</c:v>
                </c:pt>
                <c:pt idx="222" formatCode="#\ ##0.0">
                  <c:v>-5.592783411877539</c:v>
                </c:pt>
                <c:pt idx="223" formatCode="#\ ##0.0">
                  <c:v>51.637933226497523</c:v>
                </c:pt>
                <c:pt idx="224" formatCode="#\ ##0.0">
                  <c:v>15.194446418486004</c:v>
                </c:pt>
                <c:pt idx="225" formatCode="#\ ##0.0">
                  <c:v>4.1898740961282135</c:v>
                </c:pt>
                <c:pt idx="226" formatCode="#\ ##0.0">
                  <c:v>2.1261680605262816</c:v>
                </c:pt>
                <c:pt idx="227" formatCode="#\ ##0.0">
                  <c:v>3.7123310289141251</c:v>
                </c:pt>
                <c:pt idx="228" formatCode="#\ ##0.0">
                  <c:v>-35.807912425198722</c:v>
                </c:pt>
                <c:pt idx="229" formatCode="#\ ##0.0">
                  <c:v>4.5882374958893708</c:v>
                </c:pt>
                <c:pt idx="230" formatCode="#\ ##0.0">
                  <c:v>11.027303567084873</c:v>
                </c:pt>
                <c:pt idx="231" formatCode="#\ ##0.0">
                  <c:v>2.9492628433603971</c:v>
                </c:pt>
                <c:pt idx="232" formatCode="#\ ##0.0">
                  <c:v>-2.2763456674475071</c:v>
                </c:pt>
                <c:pt idx="233" formatCode="#\ ##0.0">
                  <c:v>5.4765032944206178</c:v>
                </c:pt>
                <c:pt idx="234" formatCode="#\ ##0.0">
                  <c:v>2.4853447656642698</c:v>
                </c:pt>
                <c:pt idx="235" formatCode="#\ ##0.0">
                  <c:v>-7.0656337546184957</c:v>
                </c:pt>
                <c:pt idx="236" formatCode="#\ ##0.0">
                  <c:v>4.6789271146919909</c:v>
                </c:pt>
                <c:pt idx="237" formatCode="#\ ##0.0">
                  <c:v>12.378160666183842</c:v>
                </c:pt>
                <c:pt idx="238" formatCode="#\ ##0.0">
                  <c:v>-5.2297966297171802E-2</c:v>
                </c:pt>
                <c:pt idx="239" formatCode="#\ ##0.0">
                  <c:v>7.9946447632892657</c:v>
                </c:pt>
                <c:pt idx="240" formatCode="#\ ##0.0">
                  <c:v>-50.232951096674704</c:v>
                </c:pt>
                <c:pt idx="241" formatCode="#\ ##0.0">
                  <c:v>-4.7433277755717924</c:v>
                </c:pt>
                <c:pt idx="242" formatCode="#\ ##0.0">
                  <c:v>0.64562495877383985</c:v>
                </c:pt>
                <c:pt idx="243" formatCode="#\ ##0.0">
                  <c:v>17.386207195358701</c:v>
                </c:pt>
                <c:pt idx="244" formatCode="#\ ##0.0">
                  <c:v>-21.991215406630999</c:v>
                </c:pt>
                <c:pt idx="245" formatCode="#\ ##0.0">
                  <c:v>0.55055262932630433</c:v>
                </c:pt>
                <c:pt idx="246" formatCode="#\ ##0.0">
                  <c:v>1.0677288148188801E-5</c:v>
                </c:pt>
                <c:pt idx="247" formatCode="#\ ##0.0">
                  <c:v>9.6183076455392111</c:v>
                </c:pt>
                <c:pt idx="248" formatCode="#\ ##0.0">
                  <c:v>1.1175260681687913</c:v>
                </c:pt>
                <c:pt idx="249" formatCode="#\ ##0.0">
                  <c:v>1.4850340295832436</c:v>
                </c:pt>
                <c:pt idx="250" formatCode="#\ ##0.0">
                  <c:v>2.8761060032984682</c:v>
                </c:pt>
                <c:pt idx="251" formatCode="#\ ##0.0">
                  <c:v>0.3375900286209359</c:v>
                </c:pt>
                <c:pt idx="252" formatCode="#\ ##0.0">
                  <c:v>6.2636583534386707</c:v>
                </c:pt>
                <c:pt idx="253" formatCode="#\ ##0.0">
                  <c:v>-54.023504717671557</c:v>
                </c:pt>
                <c:pt idx="254" formatCode="#\ ##0.0">
                  <c:v>7.8668943588356841</c:v>
                </c:pt>
                <c:pt idx="255" formatCode="#\ ##0.0">
                  <c:v>7.9833416601871532</c:v>
                </c:pt>
                <c:pt idx="256" formatCode="#\ ##0.0">
                  <c:v>19.759073993712743</c:v>
                </c:pt>
                <c:pt idx="257" formatCode="#\ ##0.0">
                  <c:v>6.3515335043065102</c:v>
                </c:pt>
                <c:pt idx="258" formatCode="#\ ##0.0">
                  <c:v>-19.524286601739931</c:v>
                </c:pt>
                <c:pt idx="259" formatCode="#\ ##0.0">
                  <c:v>7.1386747787104587</c:v>
                </c:pt>
                <c:pt idx="260" formatCode="#\ ##0.0">
                  <c:v>8.8893751154566285</c:v>
                </c:pt>
                <c:pt idx="261" formatCode="#\ ##0.0">
                  <c:v>18.370825265764573</c:v>
                </c:pt>
                <c:pt idx="262" formatCode="#\ ##0.0">
                  <c:v>-8.4434669499265667</c:v>
                </c:pt>
                <c:pt idx="263" formatCode="#\ ##0.0">
                  <c:v>7.1248781491097342</c:v>
                </c:pt>
                <c:pt idx="264" formatCode="#\ ##0.0">
                  <c:v>3.6139921830616144</c:v>
                </c:pt>
                <c:pt idx="265" formatCode="#\ ##0.0">
                  <c:v>-329.04244720732964</c:v>
                </c:pt>
                <c:pt idx="266" formatCode="#\ ##0.0">
                  <c:v>3.5252707521681614</c:v>
                </c:pt>
                <c:pt idx="267" formatCode="#\ ##0.0">
                  <c:v>3.9617215746291561</c:v>
                </c:pt>
                <c:pt idx="268" formatCode="#\ ##0.0">
                  <c:v>4.4810410305546506</c:v>
                </c:pt>
                <c:pt idx="269" formatCode="#\ ##0.0">
                  <c:v>1.350326466488261</c:v>
                </c:pt>
                <c:pt idx="270" formatCode="#\ ##0.0">
                  <c:v>21.011322161348872</c:v>
                </c:pt>
                <c:pt idx="271" formatCode="#\ ##0.0">
                  <c:v>7.474827409892697</c:v>
                </c:pt>
                <c:pt idx="272" formatCode="#\ ##0.0">
                  <c:v>3.7110653678113623</c:v>
                </c:pt>
                <c:pt idx="273" formatCode="#\ ##0.0">
                  <c:v>11.964347927070026</c:v>
                </c:pt>
                <c:pt idx="274" formatCode="#\ ##0.0">
                  <c:v>10.713782978815587</c:v>
                </c:pt>
                <c:pt idx="275" formatCode="#\ ##0.0">
                  <c:v>-3.4722885332879618E-4</c:v>
                </c:pt>
                <c:pt idx="276" formatCode="#\ ##0.0">
                  <c:v>22.834839712259068</c:v>
                </c:pt>
                <c:pt idx="277" formatCode="#\ ##0.0">
                  <c:v>7.5598477617947077</c:v>
                </c:pt>
                <c:pt idx="278" formatCode="#\ ##0.0">
                  <c:v>7.4716094857759985E-2</c:v>
                </c:pt>
                <c:pt idx="279" formatCode="#\ ##0.0">
                  <c:v>12.400878044140496</c:v>
                </c:pt>
                <c:pt idx="280" formatCode="#\ ##0.0">
                  <c:v>6.9168218147689666</c:v>
                </c:pt>
                <c:pt idx="281" formatCode="#\ ##0.0">
                  <c:v>-3.9118757635760217</c:v>
                </c:pt>
                <c:pt idx="282" formatCode="#\ ##0.0">
                  <c:v>-0.62534007350746024</c:v>
                </c:pt>
                <c:pt idx="283" formatCode="#\ ##0.0">
                  <c:v>11.556843921499699</c:v>
                </c:pt>
                <c:pt idx="284" formatCode="#\ ##0.0">
                  <c:v>6.3953225834951439</c:v>
                </c:pt>
                <c:pt idx="285" formatCode="#\ ##0.0">
                  <c:v>249.38246531210982</c:v>
                </c:pt>
                <c:pt idx="286" formatCode="#\ ##0.0">
                  <c:v>1.943511438913214</c:v>
                </c:pt>
                <c:pt idx="287" formatCode="#\ ##0.0">
                  <c:v>9.0571428448970135</c:v>
                </c:pt>
                <c:pt idx="288" formatCode="#\ ##0.0">
                  <c:v>16.820342607267222</c:v>
                </c:pt>
                <c:pt idx="289" formatCode="#\ ##0.0">
                  <c:v>3.8988477651326021</c:v>
                </c:pt>
                <c:pt idx="290" formatCode="#\ ##0.0">
                  <c:v>10.450875360852406</c:v>
                </c:pt>
                <c:pt idx="291" formatCode="#\ ##0.0">
                  <c:v>11.105460015130866</c:v>
                </c:pt>
                <c:pt idx="292" formatCode="#\ ##0.0">
                  <c:v>-21.013738855265611</c:v>
                </c:pt>
                <c:pt idx="293" formatCode="#\ ##0.0">
                  <c:v>12.961477567449359</c:v>
                </c:pt>
                <c:pt idx="294" formatCode="#\ ##0.0">
                  <c:v>48.976310751870514</c:v>
                </c:pt>
                <c:pt idx="295" formatCode="#\ ##0.0">
                  <c:v>3.923707754474</c:v>
                </c:pt>
                <c:pt idx="296" formatCode="#\ ##0.0">
                  <c:v>12.890782659594812</c:v>
                </c:pt>
                <c:pt idx="297" formatCode="#\ ##0.0">
                  <c:v>25.512345213952248</c:v>
                </c:pt>
                <c:pt idx="298" formatCode="#\ ##0.0">
                  <c:v>14.028535130042538</c:v>
                </c:pt>
                <c:pt idx="299" formatCode="#\ ##0.0">
                  <c:v>7.3981493410881258</c:v>
                </c:pt>
                <c:pt idx="300" formatCode="#\ ##0.0">
                  <c:v>-27.859078582811296</c:v>
                </c:pt>
                <c:pt idx="301" formatCode="#\ ##0.0">
                  <c:v>3.912926276761266</c:v>
                </c:pt>
                <c:pt idx="302" formatCode="#\ ##0.0">
                  <c:v>3.1531798200305778</c:v>
                </c:pt>
                <c:pt idx="303" formatCode="#\ ##0.0">
                  <c:v>16.574011975636012</c:v>
                </c:pt>
                <c:pt idx="304" formatCode="#\ ##0.0">
                  <c:v>7.581491944998886</c:v>
                </c:pt>
                <c:pt idx="305" formatCode="#\ ##0.0">
                  <c:v>12.114115264068763</c:v>
                </c:pt>
                <c:pt idx="306" formatCode="#\ ##0.0">
                  <c:v>18.362181574602541</c:v>
                </c:pt>
                <c:pt idx="307" formatCode="#\ ##0.0">
                  <c:v>6.4521330252743259E-2</c:v>
                </c:pt>
                <c:pt idx="308" formatCode="#\ ##0.0">
                  <c:v>7.8475318509992027</c:v>
                </c:pt>
                <c:pt idx="309" formatCode="#\ ##0.0">
                  <c:v>-1.2493571562464909</c:v>
                </c:pt>
                <c:pt idx="310" formatCode="#\ ##0.0">
                  <c:v>6.0759386346998063</c:v>
                </c:pt>
                <c:pt idx="311" formatCode="#\ ##0.0">
                  <c:v>-0.11711765001608285</c:v>
                </c:pt>
                <c:pt idx="312" formatCode="#\ ##0.0">
                  <c:v>3.9897905890512315</c:v>
                </c:pt>
                <c:pt idx="313" formatCode="#\ ##0.0">
                  <c:v>-25.207773551583045</c:v>
                </c:pt>
                <c:pt idx="314" formatCode="#\ ##0.0">
                  <c:v>52.299693680439916</c:v>
                </c:pt>
                <c:pt idx="315" formatCode="#\ ##0.0">
                  <c:v>331.13155627355951</c:v>
                </c:pt>
                <c:pt idx="316" formatCode="#\ ##0.0">
                  <c:v>1.9860455382257898</c:v>
                </c:pt>
                <c:pt idx="317" formatCode="#\ ##0.0">
                  <c:v>9.0418508337896206</c:v>
                </c:pt>
                <c:pt idx="318" formatCode="#\ ##0.0">
                  <c:v>13.167058930757772</c:v>
                </c:pt>
                <c:pt idx="319" formatCode="#\ ##0.0">
                  <c:v>4.6302531140106211</c:v>
                </c:pt>
                <c:pt idx="320" formatCode="#\ ##0.0">
                  <c:v>11.874628666922673</c:v>
                </c:pt>
                <c:pt idx="321" formatCode="#\ ##0.0">
                  <c:v>7.4444001594724671</c:v>
                </c:pt>
                <c:pt idx="322" formatCode="#\ ##0.0">
                  <c:v>8.4460163940692485</c:v>
                </c:pt>
                <c:pt idx="323" formatCode="#\ ##0.0">
                  <c:v>6.8134437489156259</c:v>
                </c:pt>
                <c:pt idx="324" formatCode="#\ ##0.0">
                  <c:v>-6.6193377378399489</c:v>
                </c:pt>
                <c:pt idx="325" formatCode="#\ ##0.0">
                  <c:v>-5.9628224205643345</c:v>
                </c:pt>
                <c:pt idx="326" formatCode="#\ ##0.0">
                  <c:v>2.3695661738266942</c:v>
                </c:pt>
                <c:pt idx="327" formatCode="#\ ##0.0">
                  <c:v>2.5373234751014855</c:v>
                </c:pt>
                <c:pt idx="328" formatCode="#\ ##0.0">
                  <c:v>2.8848351703446773</c:v>
                </c:pt>
                <c:pt idx="329" formatCode="#\ ##0.0">
                  <c:v>6.352502282293222</c:v>
                </c:pt>
                <c:pt idx="331" formatCode="#\ ##0.0">
                  <c:v>3.9292420507632322</c:v>
                </c:pt>
                <c:pt idx="332" formatCode="#\ ##0.0">
                  <c:v>18.615167598839378</c:v>
                </c:pt>
                <c:pt idx="333" formatCode="#\ ##0.0">
                  <c:v>3.5084177601335842</c:v>
                </c:pt>
                <c:pt idx="334" formatCode="#\ ##0.0">
                  <c:v>-37.272520497442194</c:v>
                </c:pt>
                <c:pt idx="335" formatCode="#\ ##0.0">
                  <c:v>10.830095199464218</c:v>
                </c:pt>
                <c:pt idx="336" formatCode="#\ ##0.0">
                  <c:v>10.356186825901039</c:v>
                </c:pt>
                <c:pt idx="337" formatCode="#\ ##0.0">
                  <c:v>12.452386202820607</c:v>
                </c:pt>
                <c:pt idx="338" formatCode="#\ ##0.0">
                  <c:v>8.5959854793935513</c:v>
                </c:pt>
                <c:pt idx="339" formatCode="#\ ##0.0">
                  <c:v>6.6428642060731571</c:v>
                </c:pt>
                <c:pt idx="340" formatCode="#\ ##0.0">
                  <c:v>-21.329874016297616</c:v>
                </c:pt>
                <c:pt idx="341" formatCode="#\ ##0.0">
                  <c:v>599.0049361219119</c:v>
                </c:pt>
                <c:pt idx="342" formatCode="#\ ##0.0">
                  <c:v>3.8367562615524311</c:v>
                </c:pt>
                <c:pt idx="343" formatCode="#\ ##0.0">
                  <c:v>-0.6157604085857058</c:v>
                </c:pt>
                <c:pt idx="344" formatCode="#\ ##0.0">
                  <c:v>5.7921953942925084</c:v>
                </c:pt>
                <c:pt idx="345" formatCode="#\ ##0.0">
                  <c:v>-11.067310219298019</c:v>
                </c:pt>
                <c:pt idx="346" formatCode="#\ ##0.0">
                  <c:v>20.054522479052242</c:v>
                </c:pt>
                <c:pt idx="347" formatCode="#\ ##0.0">
                  <c:v>3.9417104924758659</c:v>
                </c:pt>
                <c:pt idx="348" formatCode="#\ ##0.0">
                  <c:v>10.524168896740449</c:v>
                </c:pt>
                <c:pt idx="349" formatCode="#\ ##0.0">
                  <c:v>-0.16678593195539365</c:v>
                </c:pt>
                <c:pt idx="350" formatCode="#\ ##0.0">
                  <c:v>3.5773134535073114</c:v>
                </c:pt>
                <c:pt idx="351" formatCode="#\ ##0.0">
                  <c:v>14.795706464294819</c:v>
                </c:pt>
                <c:pt idx="352" formatCode="#\ ##0.0">
                  <c:v>4.0561029793398262</c:v>
                </c:pt>
                <c:pt idx="353" formatCode="#\ ##0.0">
                  <c:v>21.69747845972681</c:v>
                </c:pt>
                <c:pt idx="354" formatCode="#\ ##0.0">
                  <c:v>6.0531200636266771</c:v>
                </c:pt>
                <c:pt idx="355" formatCode="#\ ##0.0">
                  <c:v>4.3574899127166171</c:v>
                </c:pt>
                <c:pt idx="356" formatCode="#\ ##0.0">
                  <c:v>5.8355263791365672</c:v>
                </c:pt>
                <c:pt idx="357" formatCode="#\ ##0.0">
                  <c:v>31.022703459011975</c:v>
                </c:pt>
                <c:pt idx="358" formatCode="#\ ##0.0">
                  <c:v>11.954975811216851</c:v>
                </c:pt>
                <c:pt idx="359" formatCode="#\ ##0.0">
                  <c:v>9.2977780529709584</c:v>
                </c:pt>
                <c:pt idx="360" formatCode="#\ ##0.0">
                  <c:v>11.102222946122804</c:v>
                </c:pt>
                <c:pt idx="361" formatCode="#\ ##0.0">
                  <c:v>9.5078675432411561</c:v>
                </c:pt>
                <c:pt idx="362" formatCode="#\ ##0.0">
                  <c:v>4.0549589161916249</c:v>
                </c:pt>
                <c:pt idx="363" formatCode="#\ ##0.0">
                  <c:v>-4.5627579530762503</c:v>
                </c:pt>
                <c:pt idx="364" formatCode="#\ ##0.0">
                  <c:v>5.9587709697989677</c:v>
                </c:pt>
                <c:pt idx="365" formatCode="#\ ##0.0">
                  <c:v>12.874493367818216</c:v>
                </c:pt>
                <c:pt idx="366" formatCode="#\ ##0.0">
                  <c:v>-1.3474597224404428</c:v>
                </c:pt>
                <c:pt idx="367" formatCode="#\ ##0.0">
                  <c:v>5.0398061512527299</c:v>
                </c:pt>
                <c:pt idx="368" formatCode="#\ ##0.0">
                  <c:v>387.01666666666665</c:v>
                </c:pt>
                <c:pt idx="369" formatCode="#\ ##0.0">
                  <c:v>1.8266262519297187</c:v>
                </c:pt>
                <c:pt idx="370" formatCode="#\ ##0.0">
                  <c:v>-9.4122147217527896</c:v>
                </c:pt>
                <c:pt idx="371" formatCode="#\ ##0.0">
                  <c:v>11.953313425453462</c:v>
                </c:pt>
                <c:pt idx="372" formatCode="#\ ##0.0">
                  <c:v>3.9939781632384097</c:v>
                </c:pt>
                <c:pt idx="373" formatCode="#\ ##0.0">
                  <c:v>3.9076260776494363</c:v>
                </c:pt>
                <c:pt idx="374" formatCode="#\ ##0.0">
                  <c:v>2.8156805043108379</c:v>
                </c:pt>
                <c:pt idx="375" formatCode="#\ ##0.0">
                  <c:v>18.331635312514809</c:v>
                </c:pt>
                <c:pt idx="376" formatCode="#\ ##0.0">
                  <c:v>4.3251754522661461</c:v>
                </c:pt>
                <c:pt idx="377" formatCode="#\ ##0.0">
                  <c:v>0.45640302339879213</c:v>
                </c:pt>
                <c:pt idx="378" formatCode="#\ ##0.0">
                  <c:v>21.343860435274109</c:v>
                </c:pt>
                <c:pt idx="379" formatCode="#\ ##0.0">
                  <c:v>7.45079545052808</c:v>
                </c:pt>
                <c:pt idx="380" formatCode="#\ ##0.0">
                  <c:v>10.808588455161784</c:v>
                </c:pt>
                <c:pt idx="381" formatCode="#\ ##0.0">
                  <c:v>6.5265804240246972</c:v>
                </c:pt>
                <c:pt idx="382" formatCode="#\ ##0.0">
                  <c:v>1.2791366095803645</c:v>
                </c:pt>
                <c:pt idx="383" formatCode="#\ ##0.0">
                  <c:v>6.8736534928977688</c:v>
                </c:pt>
                <c:pt idx="384" formatCode="#\ ##0.0">
                  <c:v>8.226765212280819</c:v>
                </c:pt>
                <c:pt idx="385" formatCode="#\ ##0.0">
                  <c:v>1.7301462760263429</c:v>
                </c:pt>
                <c:pt idx="386" formatCode="#\ ##0.0">
                  <c:v>10.008177199362542</c:v>
                </c:pt>
                <c:pt idx="387" formatCode="#\ ##0.0">
                  <c:v>5.6338641237592499</c:v>
                </c:pt>
                <c:pt idx="388" formatCode="#\ ##0.0">
                  <c:v>-117.71999879905124</c:v>
                </c:pt>
                <c:pt idx="389" formatCode="#\ ##0.0">
                  <c:v>11.791489005876207</c:v>
                </c:pt>
                <c:pt idx="390" formatCode="#\ ##0.0">
                  <c:v>-0.57194984217080302</c:v>
                </c:pt>
                <c:pt idx="391" formatCode="#\ ##0.0">
                  <c:v>1.1306448622808842</c:v>
                </c:pt>
                <c:pt idx="392" formatCode="#\ ##0.0">
                  <c:v>44.939170034480973</c:v>
                </c:pt>
                <c:pt idx="393" formatCode="#\ ##0.0">
                  <c:v>-1.2304470522364539</c:v>
                </c:pt>
                <c:pt idx="394" formatCode="#\ ##0.0">
                  <c:v>3.3480698785492229</c:v>
                </c:pt>
                <c:pt idx="395" formatCode="#\ ##0.0">
                  <c:v>29.125455559067316</c:v>
                </c:pt>
                <c:pt idx="396" formatCode="#\ ##0.0">
                  <c:v>-3.511855564581178</c:v>
                </c:pt>
                <c:pt idx="397" formatCode="#\ ##0.0">
                  <c:v>3.7934905319836463</c:v>
                </c:pt>
                <c:pt idx="399" formatCode="#\ ##0.0">
                  <c:v>3.511755156840183</c:v>
                </c:pt>
                <c:pt idx="400" formatCode="#\ ##0.0">
                  <c:v>9.611506642560709</c:v>
                </c:pt>
                <c:pt idx="401" formatCode="#\ ##0.0">
                  <c:v>17.353523945155494</c:v>
                </c:pt>
                <c:pt idx="402" formatCode="#\ ##0.0">
                  <c:v>-41.757641812103422</c:v>
                </c:pt>
                <c:pt idx="403" formatCode="#\ ##0.0">
                  <c:v>19.706416398678655</c:v>
                </c:pt>
                <c:pt idx="404" formatCode="#\ ##0.0">
                  <c:v>2.6359446352584124</c:v>
                </c:pt>
                <c:pt idx="405" formatCode="#\ ##0.0">
                  <c:v>5.2786235303194866</c:v>
                </c:pt>
                <c:pt idx="406" formatCode="#\ ##0.0">
                  <c:v>6.3610451266268315</c:v>
                </c:pt>
                <c:pt idx="407" formatCode="#\ ##0.0">
                  <c:v>11.536150172601143</c:v>
                </c:pt>
                <c:pt idx="408" formatCode="#\ ##0.0">
                  <c:v>3.2335280598316931</c:v>
                </c:pt>
                <c:pt idx="409" formatCode="#\ ##0.0">
                  <c:v>29.29357995160613</c:v>
                </c:pt>
                <c:pt idx="410" formatCode="#\ ##0.0">
                  <c:v>15.696339623253778</c:v>
                </c:pt>
                <c:pt idx="411" formatCode="#\ ##0.0">
                  <c:v>11.074905181226127</c:v>
                </c:pt>
                <c:pt idx="412" formatCode="#\ ##0.0">
                  <c:v>2.1990627428099945</c:v>
                </c:pt>
                <c:pt idx="413" formatCode="#\ ##0.0">
                  <c:v>10.35696279974422</c:v>
                </c:pt>
                <c:pt idx="414" formatCode="#\ ##0.0">
                  <c:v>-116.31470271100844</c:v>
                </c:pt>
                <c:pt idx="415" formatCode="#\ ##0.0">
                  <c:v>1.8662760612668434</c:v>
                </c:pt>
                <c:pt idx="416" formatCode="#\ ##0.0">
                  <c:v>2.9955343254522382</c:v>
                </c:pt>
                <c:pt idx="417" formatCode="#\ ##0.0">
                  <c:v>3.1156113704633968</c:v>
                </c:pt>
                <c:pt idx="418" formatCode="#\ ##0.0">
                  <c:v>-9.7838694513263462</c:v>
                </c:pt>
                <c:pt idx="419" formatCode="#\ ##0.0">
                  <c:v>1.8757795792743435</c:v>
                </c:pt>
                <c:pt idx="420" formatCode="#\ ##0.0">
                  <c:v>7.8354539642823209</c:v>
                </c:pt>
                <c:pt idx="421" formatCode="#\ ##0.0">
                  <c:v>3.2204752158408909</c:v>
                </c:pt>
                <c:pt idx="422" formatCode="#\ ##0.0">
                  <c:v>3.5615259526107952</c:v>
                </c:pt>
                <c:pt idx="423" formatCode="#\ ##0.0">
                  <c:v>5.7757820005468741</c:v>
                </c:pt>
                <c:pt idx="424" formatCode="#\ ##0.0">
                  <c:v>5.1199107013570524</c:v>
                </c:pt>
                <c:pt idx="425" formatCode="#\ ##0.0">
                  <c:v>1.8102366379122017</c:v>
                </c:pt>
                <c:pt idx="426" formatCode="#\ ##0.0">
                  <c:v>10.816203736310644</c:v>
                </c:pt>
                <c:pt idx="427" formatCode="#\ ##0.0">
                  <c:v>5.3582158976104868</c:v>
                </c:pt>
                <c:pt idx="428" formatCode="#\ ##0.0">
                  <c:v>26.308276064162879</c:v>
                </c:pt>
                <c:pt idx="429" formatCode="#\ ##0.0">
                  <c:v>8.5898695356455974</c:v>
                </c:pt>
                <c:pt idx="430" formatCode="#\ ##0.0">
                  <c:v>19.573901814268741</c:v>
                </c:pt>
                <c:pt idx="431" formatCode="#\ ##0.0">
                  <c:v>-2.1924524147267186</c:v>
                </c:pt>
                <c:pt idx="432" formatCode="#\ ##0.0">
                  <c:v>-1.4083348124619546</c:v>
                </c:pt>
                <c:pt idx="433" formatCode="#\ ##0.0">
                  <c:v>7.0709760596195368</c:v>
                </c:pt>
                <c:pt idx="434" formatCode="#\ ##0.0">
                  <c:v>29.6451638625309</c:v>
                </c:pt>
                <c:pt idx="435" formatCode="#\ ##0.0">
                  <c:v>0.61987389612686916</c:v>
                </c:pt>
                <c:pt idx="436" formatCode="#\ ##0.0">
                  <c:v>8.8124082730170787</c:v>
                </c:pt>
                <c:pt idx="437" formatCode="#\ ##0.0">
                  <c:v>-87.288173711696103</c:v>
                </c:pt>
                <c:pt idx="438" formatCode="#\ ##0.0">
                  <c:v>6.7639573017389836</c:v>
                </c:pt>
                <c:pt idx="439" formatCode="#\ ##0.0">
                  <c:v>3.2852054081085926</c:v>
                </c:pt>
                <c:pt idx="440" formatCode="#\ ##0.0">
                  <c:v>2.1800746642160878</c:v>
                </c:pt>
                <c:pt idx="441" formatCode="#\ ##0.0">
                  <c:v>-1.1788062411501581</c:v>
                </c:pt>
                <c:pt idx="442" formatCode="#\ ##0.0">
                  <c:v>25.627965621769093</c:v>
                </c:pt>
                <c:pt idx="443" formatCode="#\ ##0.0">
                  <c:v>10.735239897779664</c:v>
                </c:pt>
                <c:pt idx="444" formatCode="#\ ##0.0">
                  <c:v>0.63987107960691592</c:v>
                </c:pt>
                <c:pt idx="445" formatCode="#\ ##0.0">
                  <c:v>1.4748006385990287</c:v>
                </c:pt>
                <c:pt idx="446" formatCode="#\ ##0.0">
                  <c:v>-52.573248024962496</c:v>
                </c:pt>
                <c:pt idx="447" formatCode="#\ ##0.0">
                  <c:v>84.58801590525519</c:v>
                </c:pt>
                <c:pt idx="448" formatCode="#\ ##0.0">
                  <c:v>5.8515032054223735</c:v>
                </c:pt>
                <c:pt idx="449" formatCode="#\ ##0.0">
                  <c:v>9.5871897100290298</c:v>
                </c:pt>
                <c:pt idx="450" formatCode="#\ ##0.0">
                  <c:v>4.9145780912269306</c:v>
                </c:pt>
                <c:pt idx="451" formatCode="#\ ##0.0">
                  <c:v>9.8474199031783041</c:v>
                </c:pt>
                <c:pt idx="452" formatCode="#\ ##0.0">
                  <c:v>-9.2420153956377984</c:v>
                </c:pt>
                <c:pt idx="453" formatCode="#\ ##0.0">
                  <c:v>13.401744766091298</c:v>
                </c:pt>
                <c:pt idx="454" formatCode="#\ ##0.0">
                  <c:v>12.772595369777218</c:v>
                </c:pt>
                <c:pt idx="455" formatCode="#\ ##0.0">
                  <c:v>-14.86640666326903</c:v>
                </c:pt>
                <c:pt idx="456" formatCode="#\ ##0.0">
                  <c:v>-8.1326825732796699</c:v>
                </c:pt>
                <c:pt idx="457" formatCode="#\ ##0.0">
                  <c:v>0.92131407796885934</c:v>
                </c:pt>
                <c:pt idx="458" formatCode="#\ ##0.0">
                  <c:v>2.0860867028204808</c:v>
                </c:pt>
                <c:pt idx="459" formatCode="#\ ##0.0">
                  <c:v>-5.0190843294164447</c:v>
                </c:pt>
                <c:pt idx="460" formatCode="#\ ##0.0">
                  <c:v>1.6995458200933269</c:v>
                </c:pt>
                <c:pt idx="461" formatCode="#\ ##0.0">
                  <c:v>1.7621053967081357</c:v>
                </c:pt>
                <c:pt idx="462" formatCode="#\ ##0.0">
                  <c:v>1.8839812761191597</c:v>
                </c:pt>
                <c:pt idx="463" formatCode="#\ ##0.0">
                  <c:v>3.4464082806032277</c:v>
                </c:pt>
                <c:pt idx="464" formatCode="#\ ##0.0">
                  <c:v>11.094254885757168</c:v>
                </c:pt>
                <c:pt idx="465" formatCode="#\ ##0.0">
                  <c:v>-1.1706666157479444</c:v>
                </c:pt>
                <c:pt idx="466" formatCode="#\ ##0.0">
                  <c:v>9.6653574534369238</c:v>
                </c:pt>
                <c:pt idx="467" formatCode="#\ ##0.0">
                  <c:v>3.1338926714265849</c:v>
                </c:pt>
                <c:pt idx="468" formatCode="#\ ##0.0">
                  <c:v>5.0784161910163004</c:v>
                </c:pt>
                <c:pt idx="469" formatCode="#\ ##0.0">
                  <c:v>15.443505504186895</c:v>
                </c:pt>
                <c:pt idx="470" formatCode="#\ ##0.0">
                  <c:v>0.47154909171190285</c:v>
                </c:pt>
                <c:pt idx="471" formatCode="#\ ##0.0">
                  <c:v>-1.9516884623014361</c:v>
                </c:pt>
                <c:pt idx="472" formatCode="#\ ##0.0">
                  <c:v>5.4345745912494685</c:v>
                </c:pt>
                <c:pt idx="473" formatCode="#\ ##0.0">
                  <c:v>8.5996418837268784</c:v>
                </c:pt>
                <c:pt idx="474" formatCode="#\ ##0.0">
                  <c:v>-0.34581577733945951</c:v>
                </c:pt>
                <c:pt idx="475" formatCode="#\ ##0.0">
                  <c:v>1.6268282756468584</c:v>
                </c:pt>
                <c:pt idx="476" formatCode="#\ ##0.0">
                  <c:v>10.771199696103443</c:v>
                </c:pt>
                <c:pt idx="477" formatCode="#\ ##0.0">
                  <c:v>3.0784069770160198</c:v>
                </c:pt>
                <c:pt idx="478" formatCode="#\ ##0.0">
                  <c:v>11.958419839271812</c:v>
                </c:pt>
                <c:pt idx="479" formatCode="#\ ##0.0">
                  <c:v>21.853572017142842</c:v>
                </c:pt>
                <c:pt idx="480" formatCode="#\ ##0.0">
                  <c:v>6.6850443905379517</c:v>
                </c:pt>
                <c:pt idx="481" formatCode="#\ ##0.0">
                  <c:v>-6.8608658870358816</c:v>
                </c:pt>
                <c:pt idx="482" formatCode="#\ ##0.0">
                  <c:v>-3.3890261120011256E-2</c:v>
                </c:pt>
                <c:pt idx="483" formatCode="#\ ##0.0">
                  <c:v>-3.2829552215743933</c:v>
                </c:pt>
                <c:pt idx="484" formatCode="#\ ##0.0">
                  <c:v>1.5573959126918901</c:v>
                </c:pt>
                <c:pt idx="485" formatCode="#\ ##0.0">
                  <c:v>29.126219692744513</c:v>
                </c:pt>
                <c:pt idx="486" formatCode="#\ ##0.0">
                  <c:v>4.3169830250312629</c:v>
                </c:pt>
                <c:pt idx="487" formatCode="#\ ##0.0">
                  <c:v>-9.9674288851627075</c:v>
                </c:pt>
                <c:pt idx="488" formatCode="#\ ##0.0">
                  <c:v>6.4431527302511613</c:v>
                </c:pt>
                <c:pt idx="489" formatCode="#\ ##0.0">
                  <c:v>20.472614629760695</c:v>
                </c:pt>
                <c:pt idx="490" formatCode="#\ ##0.0">
                  <c:v>0.98203719377768195</c:v>
                </c:pt>
                <c:pt idx="491" formatCode="#\ ##0.0">
                  <c:v>21.335995879343976</c:v>
                </c:pt>
                <c:pt idx="492" formatCode="#\ ##0.0">
                  <c:v>15.880794763431233</c:v>
                </c:pt>
                <c:pt idx="493" formatCode="#\ ##0.0">
                  <c:v>4.3510147506486003</c:v>
                </c:pt>
                <c:pt idx="494" formatCode="#\ ##0.0">
                  <c:v>-18.936687567464499</c:v>
                </c:pt>
                <c:pt idx="495" formatCode="#\ ##0.0">
                  <c:v>-6.9772090772682178</c:v>
                </c:pt>
                <c:pt idx="496" formatCode="#\ ##0.0">
                  <c:v>10.46200528001093</c:v>
                </c:pt>
                <c:pt idx="497" formatCode="#\ ##0.0">
                  <c:v>-42.09276384563988</c:v>
                </c:pt>
                <c:pt idx="498" formatCode="#\ ##0.0">
                  <c:v>-5.3347891961209477</c:v>
                </c:pt>
                <c:pt idx="499" formatCode="#\ ##0.0">
                  <c:v>2.3912052856301056</c:v>
                </c:pt>
                <c:pt idx="500" formatCode="#\ ##0.0">
                  <c:v>9.1509269673855815</c:v>
                </c:pt>
                <c:pt idx="501" formatCode="#\ ##0.0">
                  <c:v>9.76181939629795</c:v>
                </c:pt>
                <c:pt idx="502" formatCode="#\ ##0.0">
                  <c:v>2.9368111926454459</c:v>
                </c:pt>
                <c:pt idx="503" formatCode="#\ ##0.0">
                  <c:v>3.8004628549285915</c:v>
                </c:pt>
                <c:pt idx="504" formatCode="#\ ##0.0">
                  <c:v>1.0429740980554305</c:v>
                </c:pt>
                <c:pt idx="505" formatCode="#\ ##0.0">
                  <c:v>9.6552075909598933</c:v>
                </c:pt>
                <c:pt idx="506" formatCode="#\ ##0.0">
                  <c:v>0.26239592850305504</c:v>
                </c:pt>
                <c:pt idx="507" formatCode="#\ ##0.0">
                  <c:v>-13.423486865644572</c:v>
                </c:pt>
                <c:pt idx="508" formatCode="#\ ##0.0">
                  <c:v>72.928051966391308</c:v>
                </c:pt>
                <c:pt idx="509" formatCode="#\ ##0.0">
                  <c:v>6.1717517787049543</c:v>
                </c:pt>
                <c:pt idx="510" formatCode="#\ ##0.0">
                  <c:v>3.5735952881733271</c:v>
                </c:pt>
                <c:pt idx="511" formatCode="#\ ##0.0">
                  <c:v>1.6949792129978887</c:v>
                </c:pt>
                <c:pt idx="512" formatCode="#\ ##0.0">
                  <c:v>2.4338877729147912</c:v>
                </c:pt>
                <c:pt idx="513" formatCode="#\ ##0.0">
                  <c:v>16.68935102959021</c:v>
                </c:pt>
                <c:pt idx="514" formatCode="#\ ##0.0">
                  <c:v>19.697812902006699</c:v>
                </c:pt>
                <c:pt idx="515" formatCode="#\ ##0.0">
                  <c:v>0.76374385417292434</c:v>
                </c:pt>
                <c:pt idx="516" formatCode="#\ ##0.0">
                  <c:v>2.8101093332626395</c:v>
                </c:pt>
                <c:pt idx="517" formatCode="#\ ##0.0">
                  <c:v>3.5995961096724467</c:v>
                </c:pt>
                <c:pt idx="518" formatCode="#\ ##0.0">
                  <c:v>3.3697835123021389</c:v>
                </c:pt>
                <c:pt idx="519" formatCode="#\ ##0.0">
                  <c:v>0.39516129130711841</c:v>
                </c:pt>
                <c:pt idx="520" formatCode="#\ ##0.0">
                  <c:v>8.2011328664694716</c:v>
                </c:pt>
                <c:pt idx="521" formatCode="#\ ##0.0">
                  <c:v>12.537561107606439</c:v>
                </c:pt>
                <c:pt idx="522" formatCode="#\ ##0.0">
                  <c:v>96.45388223032829</c:v>
                </c:pt>
                <c:pt idx="523" formatCode="#\ ##0.0">
                  <c:v>-2.9183964336782453</c:v>
                </c:pt>
                <c:pt idx="524" formatCode="#\ ##0.0">
                  <c:v>3.3217749209632337</c:v>
                </c:pt>
                <c:pt idx="525" formatCode="#\ ##0.0">
                  <c:v>29.197141432166219</c:v>
                </c:pt>
                <c:pt idx="526" formatCode="#\ ##0.0">
                  <c:v>19.92464741069227</c:v>
                </c:pt>
                <c:pt idx="527" formatCode="#\ ##0.0">
                  <c:v>-10.6314001252106</c:v>
                </c:pt>
                <c:pt idx="528" formatCode="#\ ##0.0">
                  <c:v>-13.124420511381269</c:v>
                </c:pt>
                <c:pt idx="529" formatCode="#\ ##0.0">
                  <c:v>5.5638473287769603</c:v>
                </c:pt>
                <c:pt idx="530" formatCode="#\ ##0.0">
                  <c:v>15.277910796238439</c:v>
                </c:pt>
                <c:pt idx="531" formatCode="#\ ##0.0">
                  <c:v>-2.8814585226501888</c:v>
                </c:pt>
                <c:pt idx="532" formatCode="#\ ##0.0">
                  <c:v>-4.2680223729261182E-2</c:v>
                </c:pt>
                <c:pt idx="533" formatCode="#\ ##0.0">
                  <c:v>-14.784843541580406</c:v>
                </c:pt>
                <c:pt idx="534" formatCode="#\ ##0.0">
                  <c:v>5.9509365368609632</c:v>
                </c:pt>
                <c:pt idx="535" formatCode="#\ ##0.0">
                  <c:v>21.520197042327656</c:v>
                </c:pt>
                <c:pt idx="536" formatCode="#\ ##0.0">
                  <c:v>3.5401006642836701</c:v>
                </c:pt>
                <c:pt idx="537" formatCode="#\ ##0.0">
                  <c:v>-6.004523728636368</c:v>
                </c:pt>
                <c:pt idx="538" formatCode="#\ ##0.0">
                  <c:v>8.9019617294471161</c:v>
                </c:pt>
                <c:pt idx="539" formatCode="#\ ##0.0">
                  <c:v>11.637141469676514</c:v>
                </c:pt>
                <c:pt idx="540" formatCode="#\ ##0.0">
                  <c:v>9.7992253860631493</c:v>
                </c:pt>
                <c:pt idx="541" formatCode="#\ ##0.0">
                  <c:v>10.374744707884894</c:v>
                </c:pt>
                <c:pt idx="542" formatCode="#\ ##0.0">
                  <c:v>11.98337679153485</c:v>
                </c:pt>
                <c:pt idx="543" formatCode="#\ ##0.0">
                  <c:v>1.4964340747378009</c:v>
                </c:pt>
                <c:pt idx="544" formatCode="#\ ##0.0">
                  <c:v>6.4242035516555411</c:v>
                </c:pt>
                <c:pt idx="545" formatCode="#\ ##0.0">
                  <c:v>-6.0845706115210003</c:v>
                </c:pt>
                <c:pt idx="546" formatCode="#\ ##0.0">
                  <c:v>9.3788441760103236</c:v>
                </c:pt>
                <c:pt idx="547" formatCode="#\ ##0.0">
                  <c:v>0.27755337526738083</c:v>
                </c:pt>
                <c:pt idx="548" formatCode="#\ ##0.0">
                  <c:v>1.1439101398963356</c:v>
                </c:pt>
                <c:pt idx="549" formatCode="#\ ##0.0">
                  <c:v>-1.8869017044391418</c:v>
                </c:pt>
                <c:pt idx="550" formatCode="#\ ##0.0">
                  <c:v>9.4155229997940619</c:v>
                </c:pt>
                <c:pt idx="551" formatCode="#\ ##0.0">
                  <c:v>13.285595792018528</c:v>
                </c:pt>
                <c:pt idx="552" formatCode="#\ ##0.0">
                  <c:v>12.704784829283158</c:v>
                </c:pt>
                <c:pt idx="553" formatCode="#\ ##0.0">
                  <c:v>5.3951808315554857</c:v>
                </c:pt>
                <c:pt idx="554" formatCode="#\ ##0.0">
                  <c:v>8.4859788677744685</c:v>
                </c:pt>
                <c:pt idx="555" formatCode="#\ ##0.0">
                  <c:v>6.5371948229765113</c:v>
                </c:pt>
                <c:pt idx="556" formatCode="#\ ##0.0">
                  <c:v>-28.291208530952431</c:v>
                </c:pt>
                <c:pt idx="557" formatCode="#\ ##0.0">
                  <c:v>13.455071888329595</c:v>
                </c:pt>
                <c:pt idx="558" formatCode="#\ ##0.0">
                  <c:v>-5.5996483943231432</c:v>
                </c:pt>
                <c:pt idx="559" formatCode="#\ ##0.0">
                  <c:v>-32.932550602933773</c:v>
                </c:pt>
                <c:pt idx="560" formatCode="#\ ##0.0">
                  <c:v>10.005746589565133</c:v>
                </c:pt>
                <c:pt idx="561" formatCode="#\ ##0.0">
                  <c:v>11.145120190808546</c:v>
                </c:pt>
                <c:pt idx="562" formatCode="#\ ##0.0">
                  <c:v>6.0427977061468692</c:v>
                </c:pt>
                <c:pt idx="563" formatCode="#\ ##0.0">
                  <c:v>19.524093231129566</c:v>
                </c:pt>
                <c:pt idx="564" formatCode="#\ ##0.0">
                  <c:v>1.6070686525381102</c:v>
                </c:pt>
                <c:pt idx="565" formatCode="#\ ##0.0">
                  <c:v>6.0018915946674811</c:v>
                </c:pt>
                <c:pt idx="566" formatCode="#\ ##0.0">
                  <c:v>11.089097764761515</c:v>
                </c:pt>
                <c:pt idx="567" formatCode="#\ ##0.0">
                  <c:v>12.758554451149347</c:v>
                </c:pt>
                <c:pt idx="568" formatCode="#\ ##0.0">
                  <c:v>10.465222384451387</c:v>
                </c:pt>
                <c:pt idx="569" formatCode="#\ ##0.0">
                  <c:v>4.2082543818132034</c:v>
                </c:pt>
                <c:pt idx="570" formatCode="#\ ##0.0">
                  <c:v>0.88727827091590139</c:v>
                </c:pt>
                <c:pt idx="571" formatCode="#\ ##0.0">
                  <c:v>5.4064563043806562</c:v>
                </c:pt>
                <c:pt idx="572" formatCode="#\ ##0.0">
                  <c:v>6.258853080212802</c:v>
                </c:pt>
                <c:pt idx="573" formatCode="#\ ##0.0">
                  <c:v>22.715401207687343</c:v>
                </c:pt>
                <c:pt idx="574" formatCode="#\ ##0.0">
                  <c:v>27.783894934246629</c:v>
                </c:pt>
                <c:pt idx="575" formatCode="#\ ##0.0">
                  <c:v>-16.675229653657748</c:v>
                </c:pt>
                <c:pt idx="576" formatCode="#\ ##0.0">
                  <c:v>2.7648560473925174</c:v>
                </c:pt>
                <c:pt idx="577" formatCode="#\ ##0.0">
                  <c:v>-9.9932014552747273</c:v>
                </c:pt>
                <c:pt idx="578" formatCode="#\ ##0.0">
                  <c:v>3.2292909846419207</c:v>
                </c:pt>
                <c:pt idx="579" formatCode="#\ ##0.0">
                  <c:v>2.5672350079295132</c:v>
                </c:pt>
                <c:pt idx="580" formatCode="#\ ##0.0">
                  <c:v>10.998628784302994</c:v>
                </c:pt>
                <c:pt idx="581" formatCode="#\ ##0.0">
                  <c:v>1.1788955638597978</c:v>
                </c:pt>
                <c:pt idx="582" formatCode="#\ ##0.0">
                  <c:v>4.1540233874889445</c:v>
                </c:pt>
                <c:pt idx="583" formatCode="#\ ##0.0">
                  <c:v>-2.2096098114191602</c:v>
                </c:pt>
                <c:pt idx="584" formatCode="#\ ##0.0">
                  <c:v>43.17811249106942</c:v>
                </c:pt>
                <c:pt idx="585" formatCode="#\ ##0.0">
                  <c:v>-23.276849679270004</c:v>
                </c:pt>
                <c:pt idx="586" formatCode="#\ ##0.0">
                  <c:v>1.4659599723626411</c:v>
                </c:pt>
                <c:pt idx="587" formatCode="#\ ##0.0">
                  <c:v>13.900262157942796</c:v>
                </c:pt>
                <c:pt idx="588" formatCode="#\ ##0.0">
                  <c:v>3.1827667854976336</c:v>
                </c:pt>
                <c:pt idx="589" formatCode="#\ ##0.0">
                  <c:v>4.1897139913158234</c:v>
                </c:pt>
                <c:pt idx="590" formatCode="#\ ##0.0">
                  <c:v>12.741168783787677</c:v>
                </c:pt>
                <c:pt idx="591" formatCode="#\ ##0.0">
                  <c:v>0.65516474672673009</c:v>
                </c:pt>
                <c:pt idx="592" formatCode="#\ ##0.0">
                  <c:v>5.2037893197333576</c:v>
                </c:pt>
                <c:pt idx="593" formatCode="#\ ##0.0">
                  <c:v>3.3012322325274471E-2</c:v>
                </c:pt>
                <c:pt idx="594" formatCode="#\ ##0.0">
                  <c:v>-32.325249896965985</c:v>
                </c:pt>
                <c:pt idx="595" formatCode="#\ ##0.0">
                  <c:v>2.2307705615725082</c:v>
                </c:pt>
                <c:pt idx="596" formatCode="#\ ##0.0">
                  <c:v>-4.0168680896105684</c:v>
                </c:pt>
                <c:pt idx="597" formatCode="#\ ##0.0">
                  <c:v>2.4625154030887129</c:v>
                </c:pt>
                <c:pt idx="598" formatCode="#\ ##0.0">
                  <c:v>3.9306281206702196</c:v>
                </c:pt>
                <c:pt idx="599" formatCode="#\ ##0.0">
                  <c:v>2.2863341262602774</c:v>
                </c:pt>
                <c:pt idx="600" formatCode="#\ ##0.0">
                  <c:v>8.6591818830792668</c:v>
                </c:pt>
                <c:pt idx="601" formatCode="#\ ##0.0">
                  <c:v>0.37987623153830247</c:v>
                </c:pt>
                <c:pt idx="602" formatCode="#\ ##0.0">
                  <c:v>-0.73109587484118888</c:v>
                </c:pt>
                <c:pt idx="603" formatCode="#\ ##0.0">
                  <c:v>1.1814041910773418</c:v>
                </c:pt>
                <c:pt idx="604" formatCode="#\ ##0.0">
                  <c:v>-8.4982135343371876</c:v>
                </c:pt>
                <c:pt idx="605" formatCode="#\ ##0.0">
                  <c:v>26.313656154814002</c:v>
                </c:pt>
                <c:pt idx="606" formatCode="#\ ##0.0">
                  <c:v>5.7439781796039222</c:v>
                </c:pt>
                <c:pt idx="607" formatCode="#\ ##0.0">
                  <c:v>1.6367230347673449</c:v>
                </c:pt>
                <c:pt idx="608" formatCode="#\ ##0.0">
                  <c:v>2.2647823180708753</c:v>
                </c:pt>
                <c:pt idx="609" formatCode="#\ ##0.0">
                  <c:v>-2.3056246233199977</c:v>
                </c:pt>
                <c:pt idx="610" formatCode="#\ ##0.0">
                  <c:v>15.049811921337547</c:v>
                </c:pt>
                <c:pt idx="611" formatCode="#\ ##0.0">
                  <c:v>-7.4820331588747884</c:v>
                </c:pt>
                <c:pt idx="612" formatCode="#\ ##0.0">
                  <c:v>-10.097633063693126</c:v>
                </c:pt>
                <c:pt idx="613" formatCode="#\ ##0.0">
                  <c:v>7.6657765235362332</c:v>
                </c:pt>
                <c:pt idx="614" formatCode="#\ ##0.0">
                  <c:v>13.315879420975282</c:v>
                </c:pt>
                <c:pt idx="615" formatCode="#\ ##0.0">
                  <c:v>24.639582778136688</c:v>
                </c:pt>
                <c:pt idx="616" formatCode="#\ ##0.0">
                  <c:v>1.7355397052827441</c:v>
                </c:pt>
                <c:pt idx="617" formatCode="#\ ##0.0">
                  <c:v>11.580299567095883</c:v>
                </c:pt>
                <c:pt idx="618" formatCode="#\ ##0.0">
                  <c:v>1.5798305602017935</c:v>
                </c:pt>
                <c:pt idx="619" formatCode="#\ ##0.0">
                  <c:v>12.855657027458092</c:v>
                </c:pt>
                <c:pt idx="620" formatCode="#\ ##0.0">
                  <c:v>-1.673718452740077</c:v>
                </c:pt>
                <c:pt idx="621" formatCode="#\ ##0.0">
                  <c:v>14.319754656269875</c:v>
                </c:pt>
                <c:pt idx="622" formatCode="#\ ##0.0">
                  <c:v>14.214805953899756</c:v>
                </c:pt>
                <c:pt idx="623" formatCode="#\ ##0.0">
                  <c:v>-32.410195824798009</c:v>
                </c:pt>
                <c:pt idx="624" formatCode="#\ ##0.0">
                  <c:v>12.91059703310253</c:v>
                </c:pt>
                <c:pt idx="625" formatCode="#\ ##0.0">
                  <c:v>5.0160772164511584</c:v>
                </c:pt>
                <c:pt idx="626" formatCode="#\ ##0.0">
                  <c:v>3.965583463393064</c:v>
                </c:pt>
                <c:pt idx="627" formatCode="#\ ##0.0">
                  <c:v>3.8935438121140002</c:v>
                </c:pt>
                <c:pt idx="628" formatCode="#\ ##0.0">
                  <c:v>-3.9624950847105698</c:v>
                </c:pt>
                <c:pt idx="629" formatCode="#\ ##0.0">
                  <c:v>-3.1565363726596929</c:v>
                </c:pt>
                <c:pt idx="630" formatCode="#\ ##0.0">
                  <c:v>5.9509332369054579</c:v>
                </c:pt>
                <c:pt idx="631" formatCode="#\ ##0.0">
                  <c:v>-11.611285677460645</c:v>
                </c:pt>
                <c:pt idx="632" formatCode="#\ ##0.0">
                  <c:v>4.0749580962621579</c:v>
                </c:pt>
                <c:pt idx="633" formatCode="#\ ##0.0">
                  <c:v>10.718329267986901</c:v>
                </c:pt>
                <c:pt idx="634" formatCode="#\ ##0.0">
                  <c:v>11.573402020254491</c:v>
                </c:pt>
                <c:pt idx="635" formatCode="#\ ##0.0">
                  <c:v>-8.0963432485602667</c:v>
                </c:pt>
                <c:pt idx="636" formatCode="#\ ##0.0">
                  <c:v>3.0940065859872874</c:v>
                </c:pt>
                <c:pt idx="637" formatCode="#\ ##0.0">
                  <c:v>2.0880102903962521</c:v>
                </c:pt>
                <c:pt idx="638" formatCode="#\ ##0.0">
                  <c:v>-99.437166551131966</c:v>
                </c:pt>
                <c:pt idx="639" formatCode="#\ ##0.0">
                  <c:v>5.6266650153061093</c:v>
                </c:pt>
                <c:pt idx="640" formatCode="#\ ##0.0">
                  <c:v>-3.1382819258051988</c:v>
                </c:pt>
                <c:pt idx="641" formatCode="#\ ##0.0">
                  <c:v>-0.81873263282504705</c:v>
                </c:pt>
                <c:pt idx="642" formatCode="#\ ##0.0">
                  <c:v>3.5943900928344013</c:v>
                </c:pt>
                <c:pt idx="643" formatCode="#\ ##0.0">
                  <c:v>4.9312674694890699</c:v>
                </c:pt>
                <c:pt idx="644" formatCode="#\ ##0.0">
                  <c:v>28.454013849362219</c:v>
                </c:pt>
                <c:pt idx="645" formatCode="#\ ##0.0">
                  <c:v>-26.435163210891982</c:v>
                </c:pt>
                <c:pt idx="646" formatCode="#\ ##0.0">
                  <c:v>-8.8895351067976058</c:v>
                </c:pt>
                <c:pt idx="647" formatCode="#\ ##0.0">
                  <c:v>0.30701493004665575</c:v>
                </c:pt>
                <c:pt idx="648" formatCode="#\ ##0.0">
                  <c:v>3.7463160560074331</c:v>
                </c:pt>
                <c:pt idx="649" formatCode="#\ ##0.0">
                  <c:v>3.4361032827753406</c:v>
                </c:pt>
                <c:pt idx="650" formatCode="#\ ##0.0">
                  <c:v>14.456417534009338</c:v>
                </c:pt>
                <c:pt idx="651" formatCode="#\ ##0.0">
                  <c:v>-14.22255238027047</c:v>
                </c:pt>
                <c:pt idx="652" formatCode="#\ ##0.0">
                  <c:v>-7.567294686137001</c:v>
                </c:pt>
                <c:pt idx="653" formatCode="#\ ##0.0">
                  <c:v>11.37383792755233</c:v>
                </c:pt>
                <c:pt idx="654" formatCode="#\ ##0.0">
                  <c:v>1.215687990094771</c:v>
                </c:pt>
                <c:pt idx="655" formatCode="#\ ##0.0">
                  <c:v>-1.2822948468806936</c:v>
                </c:pt>
                <c:pt idx="656" formatCode="#\ ##0.0">
                  <c:v>11.059306296089382</c:v>
                </c:pt>
                <c:pt idx="657" formatCode="#\ ##0.0">
                  <c:v>2.841332721088965</c:v>
                </c:pt>
                <c:pt idx="658" formatCode="#\ ##0.0">
                  <c:v>14.159734431129491</c:v>
                </c:pt>
                <c:pt idx="659" formatCode="#\ ##0.0">
                  <c:v>10.890859030061476</c:v>
                </c:pt>
                <c:pt idx="660" formatCode="#\ ##0.0">
                  <c:v>0.37314112309772285</c:v>
                </c:pt>
                <c:pt idx="661" formatCode="#\ ##0.0">
                  <c:v>16.843915513155007</c:v>
                </c:pt>
                <c:pt idx="662" formatCode="#\ ##0.0">
                  <c:v>-18.887691574479131</c:v>
                </c:pt>
                <c:pt idx="663" formatCode="#\ ##0.0">
                  <c:v>6.5628007820182273</c:v>
                </c:pt>
                <c:pt idx="664" formatCode="#\ ##0.0">
                  <c:v>-7.0005383310205742</c:v>
                </c:pt>
                <c:pt idx="665" formatCode="#\ ##0.0">
                  <c:v>16.4360831415452</c:v>
                </c:pt>
                <c:pt idx="666" formatCode="#\ ##0.0">
                  <c:v>7.7062823674148877</c:v>
                </c:pt>
                <c:pt idx="667" formatCode="#\ ##0.0">
                  <c:v>13.296554887215905</c:v>
                </c:pt>
                <c:pt idx="668" formatCode="#\ ##0.0">
                  <c:v>3.3369380950172438</c:v>
                </c:pt>
                <c:pt idx="669" formatCode="#\ ##0.0">
                  <c:v>7.5440538561566868</c:v>
                </c:pt>
                <c:pt idx="670" formatCode="#\ ##0.0">
                  <c:v>-15.608586195966248</c:v>
                </c:pt>
                <c:pt idx="671" formatCode="#\ ##0.0">
                  <c:v>6.1580737633034861</c:v>
                </c:pt>
                <c:pt idx="672" formatCode="#\ ##0.0">
                  <c:v>21.376709570259631</c:v>
                </c:pt>
                <c:pt idx="673" formatCode="#\ ##0.0">
                  <c:v>5.1935296754291134</c:v>
                </c:pt>
                <c:pt idx="674" formatCode="#\ ##0.0">
                  <c:v>1.4205968992896179</c:v>
                </c:pt>
                <c:pt idx="675" formatCode="#\ ##0.0">
                  <c:v>4.677067318496535</c:v>
                </c:pt>
                <c:pt idx="676" formatCode="#\ ##0.0">
                  <c:v>90.555864861637502</c:v>
                </c:pt>
                <c:pt idx="677" formatCode="#\ ##0.0">
                  <c:v>-129.41536279209248</c:v>
                </c:pt>
                <c:pt idx="678" formatCode="#\ ##0.0">
                  <c:v>2.7153577042302466</c:v>
                </c:pt>
                <c:pt idx="679" formatCode="#\ ##0.0">
                  <c:v>5.9516149400749292</c:v>
                </c:pt>
                <c:pt idx="680" formatCode="#\ ##0.0">
                  <c:v>-6.2788636548857673</c:v>
                </c:pt>
                <c:pt idx="681" formatCode="#\ ##0.0">
                  <c:v>-34.393075380831789</c:v>
                </c:pt>
                <c:pt idx="682" formatCode="#\ ##0.0">
                  <c:v>2.7508493117493775</c:v>
                </c:pt>
                <c:pt idx="683" formatCode="#\ ##0.0">
                  <c:v>0.30218681584340057</c:v>
                </c:pt>
                <c:pt idx="684" formatCode="#\ ##0.0">
                  <c:v>14.87653358713364</c:v>
                </c:pt>
                <c:pt idx="685" formatCode="#\ ##0.0">
                  <c:v>15.567177876800939</c:v>
                </c:pt>
                <c:pt idx="686" formatCode="#\ ##0.0">
                  <c:v>21.303408156369972</c:v>
                </c:pt>
                <c:pt idx="687" formatCode="#\ ##0.0">
                  <c:v>4.174194103395509</c:v>
                </c:pt>
                <c:pt idx="688" formatCode="#\ ##0.0">
                  <c:v>-22.14000899564795</c:v>
                </c:pt>
                <c:pt idx="689" formatCode="#\ ##0.0">
                  <c:v>10.909098267617374</c:v>
                </c:pt>
                <c:pt idx="690" formatCode="#\ ##0.0">
                  <c:v>-4.1959689980974142</c:v>
                </c:pt>
                <c:pt idx="691" formatCode="#\ ##0.0">
                  <c:v>0.29913962826860452</c:v>
                </c:pt>
                <c:pt idx="692" formatCode="#\ ##0.0">
                  <c:v>-26.554601597914697</c:v>
                </c:pt>
                <c:pt idx="693" formatCode="#\ ##0.0">
                  <c:v>0.66042505568256238</c:v>
                </c:pt>
                <c:pt idx="694" formatCode="#\ ##0.0">
                  <c:v>0.13178580280051691</c:v>
                </c:pt>
                <c:pt idx="695" formatCode="#\ ##0.0">
                  <c:v>22.607296301536575</c:v>
                </c:pt>
                <c:pt idx="696" formatCode="#\ ##0.0">
                  <c:v>-1.8163851460006715</c:v>
                </c:pt>
                <c:pt idx="697" formatCode="#\ ##0.0">
                  <c:v>11.916251454875958</c:v>
                </c:pt>
                <c:pt idx="698" formatCode="#\ ##0.0">
                  <c:v>1.5848647032662335</c:v>
                </c:pt>
                <c:pt idx="699" formatCode="#\ ##0.0">
                  <c:v>2.052469366190758</c:v>
                </c:pt>
                <c:pt idx="700" formatCode="#\ ##0.0">
                  <c:v>5.7803277117116281</c:v>
                </c:pt>
                <c:pt idx="701" formatCode="#\ ##0.0">
                  <c:v>9.3638931711728741</c:v>
                </c:pt>
                <c:pt idx="702" formatCode="#\ ##0.0">
                  <c:v>29.650240221502649</c:v>
                </c:pt>
                <c:pt idx="703" formatCode="#\ ##0.0">
                  <c:v>2.6496496566340162</c:v>
                </c:pt>
                <c:pt idx="704" formatCode="#\ ##0.0">
                  <c:v>5.8194252319316204</c:v>
                </c:pt>
                <c:pt idx="705" formatCode="#\ ##0.0">
                  <c:v>0.79234348978734215</c:v>
                </c:pt>
                <c:pt idx="706" formatCode="#\ ##0.0">
                  <c:v>4.9184573830185023</c:v>
                </c:pt>
                <c:pt idx="707" formatCode="#\ ##0.0">
                  <c:v>2.8476302560444453</c:v>
                </c:pt>
                <c:pt idx="708" formatCode="#\ ##0.0">
                  <c:v>2.9061313597609786</c:v>
                </c:pt>
                <c:pt idx="709" formatCode="#\ ##0.0">
                  <c:v>-7.0728921279348516</c:v>
                </c:pt>
                <c:pt idx="710" formatCode="#\ ##0.0">
                  <c:v>0.36377738295236317</c:v>
                </c:pt>
                <c:pt idx="712" formatCode="#\ ##0.0">
                  <c:v>-0.81611041830341913</c:v>
                </c:pt>
                <c:pt idx="713" formatCode="#\ ##0.0">
                  <c:v>9.0879014398502189</c:v>
                </c:pt>
                <c:pt idx="714" formatCode="#\ ##0.0">
                  <c:v>-4.6954519866961242</c:v>
                </c:pt>
                <c:pt idx="715" formatCode="#\ ##0.0">
                  <c:v>-3.4500672491255413</c:v>
                </c:pt>
                <c:pt idx="716" formatCode="#\ ##0.0">
                  <c:v>9.0757510322427208</c:v>
                </c:pt>
                <c:pt idx="717" formatCode="#\ ##0.0">
                  <c:v>-5.9769354930940555</c:v>
                </c:pt>
                <c:pt idx="718" formatCode="#\ ##0.0">
                  <c:v>-6.3082113815506711</c:v>
                </c:pt>
                <c:pt idx="719" formatCode="#\ ##0.0">
                  <c:v>3.0969225643767002</c:v>
                </c:pt>
                <c:pt idx="720" formatCode="#\ ##0.0">
                  <c:v>6.9504280917754357</c:v>
                </c:pt>
                <c:pt idx="721" formatCode="#\ ##0.0">
                  <c:v>6.2448640005427682</c:v>
                </c:pt>
                <c:pt idx="722" formatCode="#\ ##0.0">
                  <c:v>0.83569744996838302</c:v>
                </c:pt>
                <c:pt idx="723" formatCode="#\ ##0.0">
                  <c:v>0.16438275234946981</c:v>
                </c:pt>
                <c:pt idx="724" formatCode="#\ ##0.0">
                  <c:v>-4.0440981393546984</c:v>
                </c:pt>
                <c:pt idx="725" formatCode="#\ ##0.0">
                  <c:v>-2.4808072384528144</c:v>
                </c:pt>
                <c:pt idx="726" formatCode="#\ ##0.0">
                  <c:v>3.2253964335106882</c:v>
                </c:pt>
                <c:pt idx="727" formatCode="#\ ##0.0">
                  <c:v>1.7551796170705882</c:v>
                </c:pt>
                <c:pt idx="728" formatCode="#\ ##0.0">
                  <c:v>9.9641368316454528</c:v>
                </c:pt>
                <c:pt idx="729" formatCode="#\ ##0.0">
                  <c:v>6.5272318251695856</c:v>
                </c:pt>
                <c:pt idx="730" formatCode="#\ ##0.0">
                  <c:v>0.51267278448439402</c:v>
                </c:pt>
                <c:pt idx="731" formatCode="#\ ##0.0">
                  <c:v>-1.2805467541591347</c:v>
                </c:pt>
                <c:pt idx="732" formatCode="#\ ##0.0">
                  <c:v>24.923805920762621</c:v>
                </c:pt>
                <c:pt idx="733" formatCode="#\ ##0.0">
                  <c:v>12.701643735096788</c:v>
                </c:pt>
                <c:pt idx="734" formatCode="#\ ##0.0">
                  <c:v>-45.773198471792995</c:v>
                </c:pt>
                <c:pt idx="735" formatCode="#\ ##0.0">
                  <c:v>8.3727411874900053</c:v>
                </c:pt>
                <c:pt idx="736" formatCode="#\ ##0.0">
                  <c:v>12.274111828077329</c:v>
                </c:pt>
                <c:pt idx="737" formatCode="#\ ##0.0">
                  <c:v>8.9590274849043894</c:v>
                </c:pt>
                <c:pt idx="738" formatCode="#\ ##0.0">
                  <c:v>19.061282717712398</c:v>
                </c:pt>
                <c:pt idx="739" formatCode="#\ ##0.0">
                  <c:v>8.428059104610055</c:v>
                </c:pt>
                <c:pt idx="740" formatCode="#\ ##0.0">
                  <c:v>3.4754753380204577</c:v>
                </c:pt>
                <c:pt idx="741" formatCode="#\ ##0.0">
                  <c:v>-1.5586822851712676</c:v>
                </c:pt>
                <c:pt idx="742" formatCode="#\ ##0.0">
                  <c:v>21.510800904769749</c:v>
                </c:pt>
                <c:pt idx="743" formatCode="#\ ##0.0">
                  <c:v>5.8896124392477693</c:v>
                </c:pt>
                <c:pt idx="744" formatCode="#\ ##0.0">
                  <c:v>11.924763144601522</c:v>
                </c:pt>
                <c:pt idx="745" formatCode="#\ ##0.0">
                  <c:v>11.850914055540493</c:v>
                </c:pt>
                <c:pt idx="746" formatCode="#\ ##0.0">
                  <c:v>-41.845887415910333</c:v>
                </c:pt>
                <c:pt idx="747" formatCode="#\ ##0.0">
                  <c:v>-30.205724817774449</c:v>
                </c:pt>
                <c:pt idx="748" formatCode="#\ ##0.0">
                  <c:v>-160.35571507407923</c:v>
                </c:pt>
                <c:pt idx="749" formatCode="#\ ##0.0">
                  <c:v>11.001921382692306</c:v>
                </c:pt>
                <c:pt idx="750" formatCode="#\ ##0.0">
                  <c:v>12.292393484848098</c:v>
                </c:pt>
                <c:pt idx="751" formatCode="#\ ##0.0">
                  <c:v>8.2297144084973421</c:v>
                </c:pt>
                <c:pt idx="752" formatCode="#\ ##0.0">
                  <c:v>10.574386419133381</c:v>
                </c:pt>
                <c:pt idx="753" formatCode="#\ ##0.0">
                  <c:v>-5.6492649158685193</c:v>
                </c:pt>
                <c:pt idx="754" formatCode="#\ ##0.0">
                  <c:v>6.0795469774042088</c:v>
                </c:pt>
                <c:pt idx="755" formatCode="#\ ##0.0">
                  <c:v>-1318.4266078716516</c:v>
                </c:pt>
                <c:pt idx="756" formatCode="#\ ##0.0">
                  <c:v>7.6738607522706141</c:v>
                </c:pt>
                <c:pt idx="757" formatCode="#\ ##0.0">
                  <c:v>1.4393539027222031</c:v>
                </c:pt>
                <c:pt idx="758" formatCode="#\ ##0.0">
                  <c:v>1.5418467708581769</c:v>
                </c:pt>
                <c:pt idx="759" formatCode="#\ ##0.0">
                  <c:v>11.156710351038067</c:v>
                </c:pt>
                <c:pt idx="760" formatCode="#\ ##0.0">
                  <c:v>-12.05885356313572</c:v>
                </c:pt>
                <c:pt idx="761" formatCode="#\ ##0.0">
                  <c:v>-7.1904600005230606</c:v>
                </c:pt>
                <c:pt idx="762" formatCode="#\ ##0.0">
                  <c:v>9.4783533987829731</c:v>
                </c:pt>
                <c:pt idx="763" formatCode="#\ ##0.0">
                  <c:v>10.30505451475296</c:v>
                </c:pt>
                <c:pt idx="764" formatCode="#\ ##0.0">
                  <c:v>-1.30171459894401E-5</c:v>
                </c:pt>
                <c:pt idx="765" formatCode="#\ ##0.0">
                  <c:v>10.564576147633447</c:v>
                </c:pt>
                <c:pt idx="766" formatCode="#\ ##0.0">
                  <c:v>1.5456024931789536</c:v>
                </c:pt>
                <c:pt idx="767" formatCode="#\ ##0.0">
                  <c:v>8.8016183944500774</c:v>
                </c:pt>
                <c:pt idx="768" formatCode="#\ ##0.0">
                  <c:v>2.6940520217118546</c:v>
                </c:pt>
                <c:pt idx="769" formatCode="#\ ##0.0">
                  <c:v>10.976274851973839</c:v>
                </c:pt>
                <c:pt idx="770" formatCode="#\ ##0.0">
                  <c:v>15.691693391862135</c:v>
                </c:pt>
                <c:pt idx="771" formatCode="#\ ##0.0">
                  <c:v>9.824060512452796</c:v>
                </c:pt>
                <c:pt idx="772" formatCode="#\ ##0.0">
                  <c:v>-12.692693865635016</c:v>
                </c:pt>
                <c:pt idx="773" formatCode="#\ ##0.0">
                  <c:v>2.3364783038837582</c:v>
                </c:pt>
                <c:pt idx="774" formatCode="#\ ##0.0">
                  <c:v>9.0778917185756445</c:v>
                </c:pt>
                <c:pt idx="775" formatCode="#\ ##0.0">
                  <c:v>2.0005134002399156</c:v>
                </c:pt>
                <c:pt idx="776" formatCode="#\ ##0.0">
                  <c:v>-5.5408688521862572E-2</c:v>
                </c:pt>
                <c:pt idx="777" formatCode="#\ ##0.0">
                  <c:v>2.6529811772214655</c:v>
                </c:pt>
                <c:pt idx="778" formatCode="#\ ##0.0">
                  <c:v>16.910018840300314</c:v>
                </c:pt>
                <c:pt idx="779" formatCode="#\ ##0.0">
                  <c:v>2.1051608716760106</c:v>
                </c:pt>
                <c:pt idx="780" formatCode="#\ ##0.0">
                  <c:v>-3.8145858881819898</c:v>
                </c:pt>
                <c:pt idx="781" formatCode="#\ ##0.0">
                  <c:v>5.0979577593017478</c:v>
                </c:pt>
                <c:pt idx="782" formatCode="#\ ##0.0">
                  <c:v>7.9401460455236954</c:v>
                </c:pt>
                <c:pt idx="783" formatCode="#\ ##0.0">
                  <c:v>-19.951693420148679</c:v>
                </c:pt>
                <c:pt idx="784" formatCode="#\ ##0.0">
                  <c:v>-7.8505422683865875</c:v>
                </c:pt>
                <c:pt idx="785" formatCode="#\ ##0.0">
                  <c:v>15.599598176608104</c:v>
                </c:pt>
                <c:pt idx="786" formatCode="#\ ##0.0">
                  <c:v>21.115109983384272</c:v>
                </c:pt>
                <c:pt idx="787" formatCode="#\ ##0.0">
                  <c:v>6.6464930561775839</c:v>
                </c:pt>
                <c:pt idx="788" formatCode="#\ ##0.0">
                  <c:v>7.0650157537618083</c:v>
                </c:pt>
                <c:pt idx="789" formatCode="#\ ##0.0">
                  <c:v>6.1591371016574472</c:v>
                </c:pt>
                <c:pt idx="790" formatCode="#\ ##0.0">
                  <c:v>-5.8311965819235079</c:v>
                </c:pt>
                <c:pt idx="791" formatCode="#\ ##0.0">
                  <c:v>6.1744717615743134</c:v>
                </c:pt>
                <c:pt idx="792" formatCode="#\ ##0.0">
                  <c:v>17.078554122278682</c:v>
                </c:pt>
                <c:pt idx="793" formatCode="#\ ##0.0">
                  <c:v>-19.986635081760397</c:v>
                </c:pt>
                <c:pt idx="794" formatCode="#\ ##0.0">
                  <c:v>4.137959403346998</c:v>
                </c:pt>
                <c:pt idx="795" formatCode="#\ ##0.0">
                  <c:v>-30.118378152847797</c:v>
                </c:pt>
                <c:pt idx="796" formatCode="#\ ##0.0">
                  <c:v>12.494628395620204</c:v>
                </c:pt>
                <c:pt idx="797" formatCode="#\ ##0.0">
                  <c:v>23.874277613553598</c:v>
                </c:pt>
                <c:pt idx="798" formatCode="#\ ##0.0">
                  <c:v>-0.66738631606151677</c:v>
                </c:pt>
                <c:pt idx="799" formatCode="#\ ##0.0">
                  <c:v>23.622673855792701</c:v>
                </c:pt>
                <c:pt idx="800" formatCode="#\ ##0.0">
                  <c:v>54.340401406281138</c:v>
                </c:pt>
                <c:pt idx="801" formatCode="#\ ##0.0">
                  <c:v>9.5929521041503882</c:v>
                </c:pt>
                <c:pt idx="802" formatCode="#\ ##0.0">
                  <c:v>4.6479381320413076</c:v>
                </c:pt>
                <c:pt idx="803" formatCode="#\ ##0.0">
                  <c:v>6.1855366264003182</c:v>
                </c:pt>
                <c:pt idx="804" formatCode="#\ ##0.0">
                  <c:v>-2.3727091107091769</c:v>
                </c:pt>
                <c:pt idx="805" formatCode="#\ ##0.0">
                  <c:v>-6.7779132638125033</c:v>
                </c:pt>
                <c:pt idx="806" formatCode="#\ ##0.0">
                  <c:v>0.34956018288724044</c:v>
                </c:pt>
                <c:pt idx="807" formatCode="#\ ##0.0">
                  <c:v>2.9169396949209068</c:v>
                </c:pt>
                <c:pt idx="808" formatCode="#\ ##0.0">
                  <c:v>4.163728227573853</c:v>
                </c:pt>
                <c:pt idx="809" formatCode="#\ ##0.0">
                  <c:v>-7.0686111576419854</c:v>
                </c:pt>
                <c:pt idx="810" formatCode="#\ ##0.0">
                  <c:v>7.4321805909726661</c:v>
                </c:pt>
                <c:pt idx="811" formatCode="#\ ##0.0">
                  <c:v>44.926365949051736</c:v>
                </c:pt>
                <c:pt idx="812" formatCode="#\ ##0.0">
                  <c:v>10.245126110254931</c:v>
                </c:pt>
                <c:pt idx="813" formatCode="#\ ##0.0">
                  <c:v>19.037743068941118</c:v>
                </c:pt>
                <c:pt idx="814" formatCode="#\ ##0.0">
                  <c:v>-1.3083189335966428</c:v>
                </c:pt>
                <c:pt idx="815" formatCode="#\ ##0.0">
                  <c:v>6.231019224060371</c:v>
                </c:pt>
                <c:pt idx="816" formatCode="#\ ##0.0">
                  <c:v>88.512967021498639</c:v>
                </c:pt>
                <c:pt idx="817" formatCode="#\ ##0.0">
                  <c:v>-7.5329556701006215</c:v>
                </c:pt>
                <c:pt idx="818" formatCode="#\ ##0.0">
                  <c:v>7.8068138688575832</c:v>
                </c:pt>
                <c:pt idx="819" formatCode="#\ ##0.0">
                  <c:v>1.5683494343022835</c:v>
                </c:pt>
                <c:pt idx="820" formatCode="#\ ##0.0">
                  <c:v>-15.535031644215083</c:v>
                </c:pt>
                <c:pt idx="821" formatCode="#\ ##0.0">
                  <c:v>4.7125620118302525</c:v>
                </c:pt>
                <c:pt idx="822" formatCode="#\ ##0.0">
                  <c:v>-11.561994419908437</c:v>
                </c:pt>
                <c:pt idx="823" formatCode="#\ ##0.0">
                  <c:v>2.0534181743550639</c:v>
                </c:pt>
                <c:pt idx="824" formatCode="#\ ##0.0">
                  <c:v>4.9764147369378131</c:v>
                </c:pt>
                <c:pt idx="825" formatCode="#\ ##0.0">
                  <c:v>5.8742047577031453</c:v>
                </c:pt>
                <c:pt idx="826" formatCode="#\ ##0.0">
                  <c:v>-3.8731773410645265</c:v>
                </c:pt>
                <c:pt idx="827" formatCode="#\ ##0.0">
                  <c:v>-8.3583162751228848</c:v>
                </c:pt>
                <c:pt idx="828" formatCode="#\ ##0.0">
                  <c:v>3.3908677088756383</c:v>
                </c:pt>
                <c:pt idx="829" formatCode="#\ ##0.0">
                  <c:v>18.708029697060351</c:v>
                </c:pt>
                <c:pt idx="830" formatCode="#\ ##0.0">
                  <c:v>10.570288440233366</c:v>
                </c:pt>
                <c:pt idx="831" formatCode="#\ ##0.0">
                  <c:v>2.240315844709424</c:v>
                </c:pt>
                <c:pt idx="832" formatCode="#\ ##0.0">
                  <c:v>-2.4117986469892041</c:v>
                </c:pt>
                <c:pt idx="833" formatCode="#\ ##0.0">
                  <c:v>3.4437641696810775</c:v>
                </c:pt>
                <c:pt idx="834" formatCode="#\ ##0.0">
                  <c:v>12.301744935012888</c:v>
                </c:pt>
                <c:pt idx="835" formatCode="#\ ##0.0">
                  <c:v>-18.418241203092158</c:v>
                </c:pt>
                <c:pt idx="836" formatCode="#\ ##0.0">
                  <c:v>26.907276439952028</c:v>
                </c:pt>
                <c:pt idx="837" formatCode="#\ ##0.0">
                  <c:v>9.0237469380538506</c:v>
                </c:pt>
                <c:pt idx="838" formatCode="#\ ##0.0">
                  <c:v>11.798506181038567</c:v>
                </c:pt>
                <c:pt idx="839" formatCode="#\ ##0.0">
                  <c:v>4.3763295595491707</c:v>
                </c:pt>
                <c:pt idx="840" formatCode="#\ ##0.0">
                  <c:v>1.7153617332897255</c:v>
                </c:pt>
                <c:pt idx="841" formatCode="#\ ##0.0">
                  <c:v>-1.0830902803413791</c:v>
                </c:pt>
                <c:pt idx="842" formatCode="#\ ##0.0">
                  <c:v>0.43591118207172863</c:v>
                </c:pt>
                <c:pt idx="843" formatCode="#\ ##0.0">
                  <c:v>11.704480788057046</c:v>
                </c:pt>
                <c:pt idx="844" formatCode="#\ ##0.0">
                  <c:v>5.9476788898552835</c:v>
                </c:pt>
                <c:pt idx="845" formatCode="#\ ##0.0">
                  <c:v>5.0245858464258584</c:v>
                </c:pt>
                <c:pt idx="846" formatCode="#\ ##0.0">
                  <c:v>19.194474260384268</c:v>
                </c:pt>
                <c:pt idx="847" formatCode="#\ ##0.0">
                  <c:v>2.682313183046483</c:v>
                </c:pt>
                <c:pt idx="848" formatCode="#\ ##0.0">
                  <c:v>8.2371616422863525</c:v>
                </c:pt>
                <c:pt idx="849" formatCode="#\ ##0.0">
                  <c:v>12.791021542016514</c:v>
                </c:pt>
                <c:pt idx="850" formatCode="#\ ##0.0">
                  <c:v>5.211690125444596</c:v>
                </c:pt>
                <c:pt idx="851" formatCode="#\ ##0.0">
                  <c:v>11.616136158022108</c:v>
                </c:pt>
                <c:pt idx="852" formatCode="#\ ##0.0">
                  <c:v>21.038588173400608</c:v>
                </c:pt>
                <c:pt idx="853" formatCode="#\ ##0.0">
                  <c:v>7.7248699700060737</c:v>
                </c:pt>
                <c:pt idx="854" formatCode="#\ ##0.0">
                  <c:v>29.396209216990894</c:v>
                </c:pt>
                <c:pt idx="855" formatCode="#\ ##0.0">
                  <c:v>5.2822359213697325</c:v>
                </c:pt>
                <c:pt idx="856" formatCode="#\ ##0.0">
                  <c:v>-1.1128427797873188</c:v>
                </c:pt>
                <c:pt idx="857" formatCode="#\ ##0.0">
                  <c:v>10.620350603585765</c:v>
                </c:pt>
                <c:pt idx="858" formatCode="#\ ##0.0">
                  <c:v>2.5300117754342333</c:v>
                </c:pt>
                <c:pt idx="859" formatCode="#\ ##0.0">
                  <c:v>2.6133868455545062</c:v>
                </c:pt>
                <c:pt idx="860" formatCode="#\ ##0.0">
                  <c:v>-27.971028744090464</c:v>
                </c:pt>
                <c:pt idx="861" formatCode="#\ ##0.0">
                  <c:v>3.9361085629494115</c:v>
                </c:pt>
                <c:pt idx="862" formatCode="#\ ##0.0">
                  <c:v>-3.3457419208625834</c:v>
                </c:pt>
                <c:pt idx="863" formatCode="#\ ##0.0">
                  <c:v>28.6988173174494</c:v>
                </c:pt>
                <c:pt idx="864" formatCode="#\ ##0.0">
                  <c:v>-6.2929271394562143</c:v>
                </c:pt>
                <c:pt idx="865" formatCode="#\ ##0.0">
                  <c:v>3.5604563127083613</c:v>
                </c:pt>
                <c:pt idx="866" formatCode="#\ ##0.0">
                  <c:v>16.751969812826225</c:v>
                </c:pt>
                <c:pt idx="867" formatCode="#\ ##0.0">
                  <c:v>-0.44039305699669462</c:v>
                </c:pt>
                <c:pt idx="868" formatCode="#\ ##0.0">
                  <c:v>3.4732374456265904</c:v>
                </c:pt>
                <c:pt idx="869" formatCode="#\ ##0.0">
                  <c:v>7.5556386080324236</c:v>
                </c:pt>
                <c:pt idx="870" formatCode="#\ ##0.0">
                  <c:v>-34.160004684603948</c:v>
                </c:pt>
                <c:pt idx="871" formatCode="#\ ##0.0">
                  <c:v>8.5057796790806179</c:v>
                </c:pt>
                <c:pt idx="872" formatCode="#\ ##0.0">
                  <c:v>-11.497886560692413</c:v>
                </c:pt>
                <c:pt idx="873" formatCode="#\ ##0.0">
                  <c:v>3.5568820892364275</c:v>
                </c:pt>
                <c:pt idx="874" formatCode="#\ ##0.0">
                  <c:v>2.7265943638940375</c:v>
                </c:pt>
                <c:pt idx="875" formatCode="#\ ##0.0">
                  <c:v>0.7172614424677598</c:v>
                </c:pt>
                <c:pt idx="876" formatCode="#\ ##0.0">
                  <c:v>28.318851300837295</c:v>
                </c:pt>
                <c:pt idx="877" formatCode="#\ ##0.0">
                  <c:v>11.795286873753785</c:v>
                </c:pt>
                <c:pt idx="878" formatCode="#\ ##0.0">
                  <c:v>4.2470868686465737</c:v>
                </c:pt>
                <c:pt idx="879" formatCode="#\ ##0.0">
                  <c:v>3.2186203337483641</c:v>
                </c:pt>
                <c:pt idx="880" formatCode="#\ ##0.0">
                  <c:v>-4.1421424706583672</c:v>
                </c:pt>
                <c:pt idx="881" formatCode="#\ ##0.0">
                  <c:v>18.034066635787383</c:v>
                </c:pt>
                <c:pt idx="882" formatCode="#\ ##0.0">
                  <c:v>11.245615445617771</c:v>
                </c:pt>
                <c:pt idx="883" formatCode="#\ ##0.0">
                  <c:v>6.0035844625703962</c:v>
                </c:pt>
                <c:pt idx="884" formatCode="#\ ##0.0">
                  <c:v>11.099048998196889</c:v>
                </c:pt>
                <c:pt idx="885" formatCode="#\ ##0.0">
                  <c:v>-2.3153240513882283</c:v>
                </c:pt>
                <c:pt idx="886" formatCode="#\ ##0.0">
                  <c:v>3.6771863407842531</c:v>
                </c:pt>
                <c:pt idx="887" formatCode="#\ ##0.0">
                  <c:v>12.506755764784842</c:v>
                </c:pt>
                <c:pt idx="888" formatCode="#\ ##0.0">
                  <c:v>5.5534138360509875</c:v>
                </c:pt>
                <c:pt idx="889" formatCode="#\ ##0.0">
                  <c:v>5.5233979108708748</c:v>
                </c:pt>
                <c:pt idx="890" formatCode="#\ ##0.0">
                  <c:v>6.662694573083507</c:v>
                </c:pt>
                <c:pt idx="891" formatCode="#\ ##0.0">
                  <c:v>9.4116334534675197</c:v>
                </c:pt>
                <c:pt idx="892" formatCode="#\ ##0.0">
                  <c:v>7.6753254801507049</c:v>
                </c:pt>
                <c:pt idx="893" formatCode="#\ ##0.0">
                  <c:v>1.8830684888520739</c:v>
                </c:pt>
                <c:pt idx="894" formatCode="#\ ##0.0">
                  <c:v>-30.837840859418446</c:v>
                </c:pt>
                <c:pt idx="895" formatCode="#\ ##0.0">
                  <c:v>13.334532334401944</c:v>
                </c:pt>
                <c:pt idx="896" formatCode="#\ ##0.0">
                  <c:v>-10.512494251461087</c:v>
                </c:pt>
                <c:pt idx="897" formatCode="#\ ##0.0">
                  <c:v>7.2097857652643134</c:v>
                </c:pt>
                <c:pt idx="898" formatCode="#\ ##0.0">
                  <c:v>-78.711742302849615</c:v>
                </c:pt>
                <c:pt idx="899" formatCode="#\ ##0.0">
                  <c:v>23.981831594896175</c:v>
                </c:pt>
                <c:pt idx="900" formatCode="#\ ##0.0">
                  <c:v>92.422369176589143</c:v>
                </c:pt>
                <c:pt idx="901" formatCode="#\ ##0.0">
                  <c:v>8.0984574953034176</c:v>
                </c:pt>
                <c:pt idx="902" formatCode="#\ ##0.0">
                  <c:v>9.0139306141333329</c:v>
                </c:pt>
                <c:pt idx="903" formatCode="#\ ##0.0">
                  <c:v>2.5963822948070354</c:v>
                </c:pt>
                <c:pt idx="904" formatCode="#\ ##0.0">
                  <c:v>-11.310030068012567</c:v>
                </c:pt>
                <c:pt idx="905" formatCode="#\ ##0.0">
                  <c:v>3.030677632604633</c:v>
                </c:pt>
                <c:pt idx="906" formatCode="#\ ##0.0">
                  <c:v>8.0586850462085557</c:v>
                </c:pt>
                <c:pt idx="907" formatCode="#\ ##0.0">
                  <c:v>-11.414541593464772</c:v>
                </c:pt>
                <c:pt idx="908" formatCode="#\ ##0.0">
                  <c:v>10.069873708030205</c:v>
                </c:pt>
                <c:pt idx="909" formatCode="#\ ##0.0">
                  <c:v>12.742189324528114</c:v>
                </c:pt>
                <c:pt idx="910" formatCode="#\ ##0.0">
                  <c:v>2.9236676211230144</c:v>
                </c:pt>
                <c:pt idx="911" formatCode="#\ ##0.0">
                  <c:v>-0.87940337923716683</c:v>
                </c:pt>
                <c:pt idx="912" formatCode="#\ ##0.0">
                  <c:v>1.4551247665967577</c:v>
                </c:pt>
                <c:pt idx="913" formatCode="#\ ##0.0">
                  <c:v>9.2487195911514171</c:v>
                </c:pt>
                <c:pt idx="914" formatCode="#\ ##0.0">
                  <c:v>5.5117223412029404</c:v>
                </c:pt>
                <c:pt idx="915" formatCode="#\ ##0.0">
                  <c:v>-30.179385302161528</c:v>
                </c:pt>
                <c:pt idx="916" formatCode="#\ ##0.0">
                  <c:v>-6.3688178002435283</c:v>
                </c:pt>
                <c:pt idx="917" formatCode="#\ ##0.0">
                  <c:v>-26.705166671018095</c:v>
                </c:pt>
                <c:pt idx="918" formatCode="#\ ##0.0">
                  <c:v>-0.63060226914297046</c:v>
                </c:pt>
                <c:pt idx="919" formatCode="#\ ##0.0">
                  <c:v>7.8232182143836209</c:v>
                </c:pt>
                <c:pt idx="920" formatCode="#\ ##0.0">
                  <c:v>7.340668713214658</c:v>
                </c:pt>
                <c:pt idx="921" formatCode="#\ ##0.0">
                  <c:v>6.9744228261077623</c:v>
                </c:pt>
                <c:pt idx="922" formatCode="#\ ##0.0">
                  <c:v>-13.211360250974705</c:v>
                </c:pt>
                <c:pt idx="923" formatCode="#\ ##0.0">
                  <c:v>23.651333076735185</c:v>
                </c:pt>
                <c:pt idx="924" formatCode="#\ ##0.0">
                  <c:v>137.64474096205666</c:v>
                </c:pt>
                <c:pt idx="925" formatCode="#\ ##0.0">
                  <c:v>-3.873365423316371</c:v>
                </c:pt>
                <c:pt idx="926" formatCode="#\ ##0.0">
                  <c:v>-3.4311608043411566</c:v>
                </c:pt>
                <c:pt idx="927" formatCode="#\ ##0.0">
                  <c:v>10.01571726288724</c:v>
                </c:pt>
                <c:pt idx="928" formatCode="#\ ##0.0">
                  <c:v>-9.7674888446583754</c:v>
                </c:pt>
                <c:pt idx="929" formatCode="#\ ##0.0">
                  <c:v>10.042520994656781</c:v>
                </c:pt>
                <c:pt idx="930" formatCode="#\ ##0.0">
                  <c:v>12.283966536227108</c:v>
                </c:pt>
                <c:pt idx="931" formatCode="#\ ##0.0">
                  <c:v>1.1160595457224294</c:v>
                </c:pt>
                <c:pt idx="932" formatCode="#\ ##0.0">
                  <c:v>3.9380354503793464</c:v>
                </c:pt>
                <c:pt idx="933" formatCode="#\ ##0.0">
                  <c:v>33.811920628547028</c:v>
                </c:pt>
                <c:pt idx="934" formatCode="#\ ##0.0">
                  <c:v>-17.218782377849365</c:v>
                </c:pt>
                <c:pt idx="935" formatCode="#\ ##0.0">
                  <c:v>6.5936784864502815</c:v>
                </c:pt>
                <c:pt idx="936" formatCode="#\ ##0.0">
                  <c:v>1.5024526126908027</c:v>
                </c:pt>
                <c:pt idx="938" formatCode="#\ ##0.0">
                  <c:v>1.1024938342394874</c:v>
                </c:pt>
                <c:pt idx="939" formatCode="#\ ##0.0">
                  <c:v>14.726135164652094</c:v>
                </c:pt>
                <c:pt idx="940" formatCode="#\ ##0.0">
                  <c:v>-9.1903901194373798</c:v>
                </c:pt>
                <c:pt idx="941" formatCode="#\ ##0.0">
                  <c:v>2.3148492564212706</c:v>
                </c:pt>
                <c:pt idx="942" formatCode="#\ ##0.0">
                  <c:v>28.227210177349864</c:v>
                </c:pt>
                <c:pt idx="943" formatCode="#\ ##0.0">
                  <c:v>2.9833769797070477</c:v>
                </c:pt>
                <c:pt idx="944" formatCode="#\ ##0.0">
                  <c:v>30.57235779667969</c:v>
                </c:pt>
                <c:pt idx="945" formatCode="#\ ##0.0">
                  <c:v>19.87823071285996</c:v>
                </c:pt>
                <c:pt idx="946" formatCode="#\ ##0.0">
                  <c:v>9.5325272411036863</c:v>
                </c:pt>
                <c:pt idx="947" formatCode="#\ ##0.0">
                  <c:v>0.58284813107917943</c:v>
                </c:pt>
                <c:pt idx="948" formatCode="#\ ##0.0">
                  <c:v>-4.3092789361238832</c:v>
                </c:pt>
                <c:pt idx="949" formatCode="#\ ##0.0">
                  <c:v>5.1746586256083571</c:v>
                </c:pt>
                <c:pt idx="950" formatCode="#\ ##0.0">
                  <c:v>12.98263633846676</c:v>
                </c:pt>
                <c:pt idx="951" formatCode="#\ ##0.0">
                  <c:v>10.653493621537452</c:v>
                </c:pt>
                <c:pt idx="952" formatCode="#\ ##0.0">
                  <c:v>3.7445962913536066</c:v>
                </c:pt>
                <c:pt idx="953" formatCode="#\ ##0.0">
                  <c:v>-11.387083354816109</c:v>
                </c:pt>
                <c:pt idx="954" formatCode="#\ ##0.0">
                  <c:v>0.47297331395466197</c:v>
                </c:pt>
                <c:pt idx="955" formatCode="#\ ##0.0">
                  <c:v>18.962094036581316</c:v>
                </c:pt>
                <c:pt idx="956" formatCode="#\ ##0.0">
                  <c:v>4.2008656011366587E-2</c:v>
                </c:pt>
                <c:pt idx="958" formatCode="#\ ##0.0">
                  <c:v>11.261959636825392</c:v>
                </c:pt>
                <c:pt idx="959" formatCode="#\ ##0.0">
                  <c:v>4.3497931085184431</c:v>
                </c:pt>
                <c:pt idx="960" formatCode="#\ ##0.0">
                  <c:v>0</c:v>
                </c:pt>
                <c:pt idx="961" formatCode="#\ ##0.0">
                  <c:v>11.133100093060513</c:v>
                </c:pt>
                <c:pt idx="962" formatCode="#\ ##0.0">
                  <c:v>9.1564937271356595</c:v>
                </c:pt>
                <c:pt idx="963" formatCode="#\ ##0.0">
                  <c:v>-18.589373005883559</c:v>
                </c:pt>
                <c:pt idx="964" formatCode="#\ ##0.0">
                  <c:v>12.56844447069478</c:v>
                </c:pt>
                <c:pt idx="965" formatCode="#\ ##0.0">
                  <c:v>-949.25128404785789</c:v>
                </c:pt>
                <c:pt idx="966" formatCode="#\ ##0.0">
                  <c:v>13.186010312816421</c:v>
                </c:pt>
                <c:pt idx="967" formatCode="#\ ##0.0">
                  <c:v>3.974331920118173</c:v>
                </c:pt>
                <c:pt idx="968" formatCode="#\ ##0.0">
                  <c:v>10.02589010927908</c:v>
                </c:pt>
                <c:pt idx="969" formatCode="#\ ##0.0">
                  <c:v>-1.9055757184669588</c:v>
                </c:pt>
                <c:pt idx="970" formatCode="#\ ##0.0">
                  <c:v>9.2940205464016685</c:v>
                </c:pt>
                <c:pt idx="971" formatCode="#\ ##0.0">
                  <c:v>5.8614061890301272</c:v>
                </c:pt>
                <c:pt idx="972" formatCode="#\ ##0.0">
                  <c:v>8.2474478301473901</c:v>
                </c:pt>
                <c:pt idx="973" formatCode="#\ ##0.0">
                  <c:v>0.42557632103216014</c:v>
                </c:pt>
                <c:pt idx="974" formatCode="#\ ##0.0">
                  <c:v>10.713811427563392</c:v>
                </c:pt>
                <c:pt idx="975" formatCode="#\ ##0.0">
                  <c:v>3.6982984171818063</c:v>
                </c:pt>
                <c:pt idx="976" formatCode="#\ ##0.0">
                  <c:v>9.8406899587006347</c:v>
                </c:pt>
                <c:pt idx="977" formatCode="#\ ##0.0">
                  <c:v>7.7157499584030536</c:v>
                </c:pt>
                <c:pt idx="978" formatCode="#\ ##0.0">
                  <c:v>0.76221274966803965</c:v>
                </c:pt>
                <c:pt idx="979" formatCode="#\ ##0.0">
                  <c:v>-6.1884347080150199</c:v>
                </c:pt>
                <c:pt idx="980" formatCode="#\ ##0.0">
                  <c:v>7.4234747022870158</c:v>
                </c:pt>
                <c:pt idx="981" formatCode="#\ ##0.0">
                  <c:v>4.8945611605565542</c:v>
                </c:pt>
                <c:pt idx="982" formatCode="#\ ##0.0">
                  <c:v>2.8087921488665422</c:v>
                </c:pt>
                <c:pt idx="983" formatCode="#\ ##0.0">
                  <c:v>-11.763566519987123</c:v>
                </c:pt>
                <c:pt idx="984" formatCode="#\ ##0.0">
                  <c:v>16.196416158854927</c:v>
                </c:pt>
                <c:pt idx="985" formatCode="#\ ##0.0">
                  <c:v>8.1195023552600265</c:v>
                </c:pt>
                <c:pt idx="986" formatCode="#\ ##0.0">
                  <c:v>-1.6820386779747883E-6</c:v>
                </c:pt>
                <c:pt idx="987" formatCode="#\ ##0.0">
                  <c:v>3.5435487384439761</c:v>
                </c:pt>
                <c:pt idx="988" formatCode="#\ ##0.0">
                  <c:v>9.832745165654158</c:v>
                </c:pt>
                <c:pt idx="989" formatCode="#\ ##0.0">
                  <c:v>-3.0617420920196805</c:v>
                </c:pt>
                <c:pt idx="990" formatCode="#\ ##0.0">
                  <c:v>-25.109735034832692</c:v>
                </c:pt>
                <c:pt idx="991" formatCode="#\ ##0.0">
                  <c:v>2.3578461140991456</c:v>
                </c:pt>
                <c:pt idx="992" formatCode="#\ ##0.0">
                  <c:v>10.02871972482056</c:v>
                </c:pt>
                <c:pt idx="993" formatCode="#\ ##0.0">
                  <c:v>4.7223731761774479</c:v>
                </c:pt>
                <c:pt idx="994" formatCode="#\ ##0.0">
                  <c:v>-4.5555824570818952</c:v>
                </c:pt>
                <c:pt idx="995" formatCode="#\ ##0.0">
                  <c:v>-74.287919019621043</c:v>
                </c:pt>
                <c:pt idx="996" formatCode="#\ ##0.0">
                  <c:v>1.7890064634019633</c:v>
                </c:pt>
                <c:pt idx="997" formatCode="#\ ##0.0">
                  <c:v>-1.6051605160516051</c:v>
                </c:pt>
                <c:pt idx="998" formatCode="#\ ##0.0">
                  <c:v>0.41553787185881469</c:v>
                </c:pt>
                <c:pt idx="999" formatCode="#\ ##0.0">
                  <c:v>17.566474548444027</c:v>
                </c:pt>
                <c:pt idx="1000" formatCode="#\ ##0.0">
                  <c:v>14.337344303672255</c:v>
                </c:pt>
                <c:pt idx="1001" formatCode="#\ ##0.0">
                  <c:v>11.411855993810171</c:v>
                </c:pt>
                <c:pt idx="1002" formatCode="#\ ##0.0">
                  <c:v>2.7021761255859245</c:v>
                </c:pt>
                <c:pt idx="1003" formatCode="#\ ##0.0">
                  <c:v>3.1237172719985091</c:v>
                </c:pt>
                <c:pt idx="1004" formatCode="#\ ##0.0">
                  <c:v>38.158902996100878</c:v>
                </c:pt>
                <c:pt idx="1005" formatCode="#\ ##0.0">
                  <c:v>2.4255209982021815</c:v>
                </c:pt>
                <c:pt idx="1006" formatCode="#\ ##0.0">
                  <c:v>-4.2770469345162807</c:v>
                </c:pt>
                <c:pt idx="1007" formatCode="#\ ##0.0">
                  <c:v>11.764164874889275</c:v>
                </c:pt>
                <c:pt idx="1008" formatCode="#\ ##0.0">
                  <c:v>0.95254823702173963</c:v>
                </c:pt>
                <c:pt idx="1009" formatCode="#\ ##0.0">
                  <c:v>191.57651303200694</c:v>
                </c:pt>
                <c:pt idx="1010" formatCode="#\ ##0.0">
                  <c:v>4.6025906281341777</c:v>
                </c:pt>
                <c:pt idx="1011" formatCode="#\ ##0.0">
                  <c:v>-1.0250397049226079</c:v>
                </c:pt>
                <c:pt idx="1012" formatCode="#\ ##0.0">
                  <c:v>-0.30473606100309858</c:v>
                </c:pt>
                <c:pt idx="1013" formatCode="#\ ##0.0">
                  <c:v>17.115888793617522</c:v>
                </c:pt>
                <c:pt idx="1014" formatCode="#\ ##0.0">
                  <c:v>5.5896394339685358</c:v>
                </c:pt>
                <c:pt idx="1015" formatCode="#\ ##0.0">
                  <c:v>0.1950580607272985</c:v>
                </c:pt>
                <c:pt idx="1016" formatCode="#\ ##0.0">
                  <c:v>-10.515639301536504</c:v>
                </c:pt>
                <c:pt idx="1017" formatCode="#\ ##0.0">
                  <c:v>1.6837712051396114</c:v>
                </c:pt>
                <c:pt idx="1018" formatCode="#\ ##0.0">
                  <c:v>24.261769325235221</c:v>
                </c:pt>
                <c:pt idx="1019" formatCode="#\ ##0.0">
                  <c:v>16.850492213479075</c:v>
                </c:pt>
                <c:pt idx="1020" formatCode="#\ ##0.0">
                  <c:v>21.486678976523343</c:v>
                </c:pt>
                <c:pt idx="1021" formatCode="#\ ##0.0">
                  <c:v>7.3299846144418881</c:v>
                </c:pt>
                <c:pt idx="1022" formatCode="#\ ##0.0">
                  <c:v>9.2250549133597257</c:v>
                </c:pt>
                <c:pt idx="1024" formatCode="#\ ##0.0">
                  <c:v>165.96938618847298</c:v>
                </c:pt>
                <c:pt idx="1025" formatCode="#\ ##0.0">
                  <c:v>5.7760044624604792</c:v>
                </c:pt>
                <c:pt idx="1026" formatCode="#\ ##0.0">
                  <c:v>8.9881231599139557</c:v>
                </c:pt>
                <c:pt idx="1027" formatCode="#\ ##0.0">
                  <c:v>-3.6748783861684426</c:v>
                </c:pt>
                <c:pt idx="1028" formatCode="#\ ##0.0">
                  <c:v>5.4506316864349511</c:v>
                </c:pt>
                <c:pt idx="1029" formatCode="#\ ##0.0">
                  <c:v>4.3689122060624408</c:v>
                </c:pt>
                <c:pt idx="1030" formatCode="#\ ##0.0">
                  <c:v>-1.0757803080793533</c:v>
                </c:pt>
                <c:pt idx="1031" formatCode="#\ ##0.0">
                  <c:v>1.6206086456497775</c:v>
                </c:pt>
                <c:pt idx="1032" formatCode="#\ ##0.0">
                  <c:v>4.2894854220720067</c:v>
                </c:pt>
                <c:pt idx="1033" formatCode="#\ ##0.0">
                  <c:v>2.6090437835453031</c:v>
                </c:pt>
                <c:pt idx="1034" formatCode="#\ ##0.0">
                  <c:v>7.7499526502979226</c:v>
                </c:pt>
                <c:pt idx="1035" formatCode="#\ ##0.0">
                  <c:v>4.8844485562718187</c:v>
                </c:pt>
                <c:pt idx="1036" formatCode="#\ ##0.0">
                  <c:v>4.9098166522029372</c:v>
                </c:pt>
                <c:pt idx="1037" formatCode="#\ ##0.0">
                  <c:v>7.9939064142091159</c:v>
                </c:pt>
                <c:pt idx="1038" formatCode="#\ ##0.0">
                  <c:v>6.340593602123656</c:v>
                </c:pt>
                <c:pt idx="1039" formatCode="#\ ##0.0">
                  <c:v>-35.786245571389628</c:v>
                </c:pt>
                <c:pt idx="1040" formatCode="#\ ##0.0">
                  <c:v>1.476104979418795</c:v>
                </c:pt>
                <c:pt idx="1041" formatCode="#\ ##0.0">
                  <c:v>-9.8564938853497548</c:v>
                </c:pt>
                <c:pt idx="1042" formatCode="#\ ##0.0">
                  <c:v>-2.1688784691631686</c:v>
                </c:pt>
                <c:pt idx="1043" formatCode="#\ ##0.0">
                  <c:v>9.5037198159006362</c:v>
                </c:pt>
                <c:pt idx="1044" formatCode="#\ ##0.0">
                  <c:v>14.597428921960848</c:v>
                </c:pt>
                <c:pt idx="1045" formatCode="#\ ##0.0">
                  <c:v>3.4949891761155052</c:v>
                </c:pt>
                <c:pt idx="1046" formatCode="#\ ##0.0">
                  <c:v>-14.317511395352852</c:v>
                </c:pt>
                <c:pt idx="1047" formatCode="#\ ##0.0">
                  <c:v>3.4912827885260995</c:v>
                </c:pt>
                <c:pt idx="1048" formatCode="#\ ##0.0">
                  <c:v>4.1423691284704542</c:v>
                </c:pt>
                <c:pt idx="1049" formatCode="#\ ##0.0">
                  <c:v>12.358656456498089</c:v>
                </c:pt>
                <c:pt idx="1050" formatCode="#\ ##0.0">
                  <c:v>2.0713585289439347E-2</c:v>
                </c:pt>
                <c:pt idx="1051" formatCode="#\ ##0.0">
                  <c:v>8.0847656822235621</c:v>
                </c:pt>
                <c:pt idx="1052" formatCode="#\ ##0.0">
                  <c:v>8.4135081517280472</c:v>
                </c:pt>
                <c:pt idx="1053" formatCode="#\ ##0.0">
                  <c:v>9.0931450108538669</c:v>
                </c:pt>
                <c:pt idx="1054" formatCode="#\ ##0.0">
                  <c:v>13.338541962662125</c:v>
                </c:pt>
                <c:pt idx="1055" formatCode="#\ ##0.0">
                  <c:v>4.533202174485691</c:v>
                </c:pt>
                <c:pt idx="1056" formatCode="#\ ##0.0">
                  <c:v>14.945567410003072</c:v>
                </c:pt>
                <c:pt idx="1057" formatCode="#\ ##0.0">
                  <c:v>-8.2867911406249117</c:v>
                </c:pt>
                <c:pt idx="1058" formatCode="#\ ##0.0">
                  <c:v>10.843792699593422</c:v>
                </c:pt>
                <c:pt idx="1059" formatCode="#\ ##0.0">
                  <c:v>6.7421795733619376</c:v>
                </c:pt>
                <c:pt idx="1060" formatCode="#\ ##0.0">
                  <c:v>-2.19347170799792</c:v>
                </c:pt>
                <c:pt idx="1061" formatCode="#\ ##0.0">
                  <c:v>-3.9641068031325379</c:v>
                </c:pt>
                <c:pt idx="1062" formatCode="#\ ##0.0">
                  <c:v>4.0468869063004238</c:v>
                </c:pt>
                <c:pt idx="1063" formatCode="#\ ##0.0">
                  <c:v>13.936639518104613</c:v>
                </c:pt>
                <c:pt idx="1064" formatCode="#\ ##0.0">
                  <c:v>-20.675461048815563</c:v>
                </c:pt>
                <c:pt idx="1065" formatCode="#\ ##0.0">
                  <c:v>2.9337289503136308</c:v>
                </c:pt>
                <c:pt idx="1066" formatCode="#\ ##0.0">
                  <c:v>-16.669830322265625</c:v>
                </c:pt>
                <c:pt idx="1067" formatCode="#\ ##0.0">
                  <c:v>-12.374638098564821</c:v>
                </c:pt>
                <c:pt idx="1068" formatCode="#\ ##0.0">
                  <c:v>-160.59748966144912</c:v>
                </c:pt>
                <c:pt idx="1069" formatCode="#\ ##0.0">
                  <c:v>-4.1352169226118232</c:v>
                </c:pt>
                <c:pt idx="1070" formatCode="#\ ##0.0">
                  <c:v>8.2956499503953012</c:v>
                </c:pt>
                <c:pt idx="1071" formatCode="#\ ##0.0">
                  <c:v>16.926152885463029</c:v>
                </c:pt>
                <c:pt idx="1072" formatCode="#\ ##0.0">
                  <c:v>-4.9197700467003296</c:v>
                </c:pt>
                <c:pt idx="1073" formatCode="#\ ##0.0">
                  <c:v>11.181583145008183</c:v>
                </c:pt>
                <c:pt idx="1074" formatCode="#\ ##0.0">
                  <c:v>-1.7599196345671124</c:v>
                </c:pt>
                <c:pt idx="1075" formatCode="#\ ##0.0">
                  <c:v>5.8432255607491745</c:v>
                </c:pt>
                <c:pt idx="1076" formatCode="#\ ##0.0">
                  <c:v>-16.945259459424289</c:v>
                </c:pt>
                <c:pt idx="1077" formatCode="#\ ##0.0">
                  <c:v>-7.4197332746183937</c:v>
                </c:pt>
                <c:pt idx="1078" formatCode="#\ ##0.0">
                  <c:v>10.647598441700298</c:v>
                </c:pt>
                <c:pt idx="1079" formatCode="#\ ##0.0">
                  <c:v>2.4130564323839327</c:v>
                </c:pt>
                <c:pt idx="1080" formatCode="#\ ##0.0">
                  <c:v>3.0068046867783491</c:v>
                </c:pt>
                <c:pt idx="1081" formatCode="#\ ##0.0">
                  <c:v>4.8477074543768248</c:v>
                </c:pt>
                <c:pt idx="1082" formatCode="#\ ##0.0">
                  <c:v>-120.0613396314873</c:v>
                </c:pt>
                <c:pt idx="1083" formatCode="#\ ##0.0">
                  <c:v>11.887239212121356</c:v>
                </c:pt>
                <c:pt idx="1084" formatCode="#\ ##0.0">
                  <c:v>3.0365435874576177E-5</c:v>
                </c:pt>
                <c:pt idx="1085" formatCode="#\ ##0.0">
                  <c:v>19.221472006173553</c:v>
                </c:pt>
                <c:pt idx="1086" formatCode="#\ ##0.0">
                  <c:v>1.0920135239978308</c:v>
                </c:pt>
                <c:pt idx="1087" formatCode="#\ ##0.0">
                  <c:v>10.600007663476863</c:v>
                </c:pt>
                <c:pt idx="1088" formatCode="#\ ##0.0">
                  <c:v>-14.357183121275568</c:v>
                </c:pt>
                <c:pt idx="1089" formatCode="#\ ##0.0">
                  <c:v>-2.7615369609553762</c:v>
                </c:pt>
                <c:pt idx="1090" formatCode="#\ ##0.0">
                  <c:v>-9.6458671058655507E-2</c:v>
                </c:pt>
                <c:pt idx="1091" formatCode="#\ ##0.0">
                  <c:v>1.7313504984038679E-6</c:v>
                </c:pt>
                <c:pt idx="1092" formatCode="#\ ##0.0">
                  <c:v>-216.38900875719861</c:v>
                </c:pt>
                <c:pt idx="1093" formatCode="#\ ##0.0">
                  <c:v>10.892350094145575</c:v>
                </c:pt>
                <c:pt idx="1094" formatCode="#\ ##0.0">
                  <c:v>7.3433102842642803</c:v>
                </c:pt>
                <c:pt idx="1095" formatCode="#\ ##0.0">
                  <c:v>11.522672356127451</c:v>
                </c:pt>
                <c:pt idx="1096" formatCode="#\ ##0.0">
                  <c:v>2.12773540449064</c:v>
                </c:pt>
                <c:pt idx="1097" formatCode="#\ ##0.0">
                  <c:v>0.53202716099391323</c:v>
                </c:pt>
                <c:pt idx="1098" formatCode="#\ ##0.0">
                  <c:v>10.682927491217496</c:v>
                </c:pt>
                <c:pt idx="1099" formatCode="#\ ##0.0">
                  <c:v>-70.172884183146977</c:v>
                </c:pt>
                <c:pt idx="1100" formatCode="#\ ##0.0">
                  <c:v>8.38754099200656</c:v>
                </c:pt>
                <c:pt idx="1101" formatCode="#\ ##0.0">
                  <c:v>-16.373399288378511</c:v>
                </c:pt>
                <c:pt idx="1102" formatCode="#\ ##0.0">
                  <c:v>3.8749029067773604</c:v>
                </c:pt>
                <c:pt idx="1103" formatCode="#\ ##0.0">
                  <c:v>13.714421768707483</c:v>
                </c:pt>
                <c:pt idx="1104" formatCode="#\ ##0.0">
                  <c:v>0.6140898507906305</c:v>
                </c:pt>
                <c:pt idx="1105" formatCode="#\ ##0.0">
                  <c:v>4.3780782084759382</c:v>
                </c:pt>
                <c:pt idx="1106" formatCode="#\ ##0.0">
                  <c:v>0.56401550866551209</c:v>
                </c:pt>
                <c:pt idx="1107" formatCode="#\ ##0.0">
                  <c:v>-6.2630523920158412</c:v>
                </c:pt>
                <c:pt idx="1108" formatCode="#\ ##0.0">
                  <c:v>6.354892350033456</c:v>
                </c:pt>
                <c:pt idx="1109" formatCode="#\ ##0.0">
                  <c:v>9.1493228181264961</c:v>
                </c:pt>
                <c:pt idx="1110" formatCode="#\ ##0.0">
                  <c:v>-6.6368610783439737</c:v>
                </c:pt>
                <c:pt idx="1111" formatCode="#\ ##0.0">
                  <c:v>-25.053046916829253</c:v>
                </c:pt>
                <c:pt idx="1112" formatCode="#\ ##0.0">
                  <c:v>13.269311511253001</c:v>
                </c:pt>
                <c:pt idx="1113" formatCode="#\ ##0.0">
                  <c:v>8.1076889792986364</c:v>
                </c:pt>
                <c:pt idx="1114" formatCode="#\ ##0.0">
                  <c:v>-0.71442068148712856</c:v>
                </c:pt>
                <c:pt idx="1115" formatCode="#\ ##0.0">
                  <c:v>-6.725720192105773</c:v>
                </c:pt>
                <c:pt idx="1116" formatCode="#\ ##0.0">
                  <c:v>6.0677334624259114</c:v>
                </c:pt>
                <c:pt idx="1117" formatCode="#\ ##0.0">
                  <c:v>9.3039023392029652</c:v>
                </c:pt>
                <c:pt idx="1118" formatCode="#\ ##0.0">
                  <c:v>6.8194395329154487</c:v>
                </c:pt>
                <c:pt idx="1119" formatCode="#\ ##0.0">
                  <c:v>9.8077313007083937</c:v>
                </c:pt>
                <c:pt idx="1120" formatCode="#\ ##0.0">
                  <c:v>17.677810797749267</c:v>
                </c:pt>
                <c:pt idx="1121" formatCode="#\ ##0.0">
                  <c:v>43.153358901697615</c:v>
                </c:pt>
                <c:pt idx="1122" formatCode="#\ ##0.0">
                  <c:v>6.1707525930222582</c:v>
                </c:pt>
                <c:pt idx="1123" formatCode="#\ ##0.0">
                  <c:v>2.3676183806068516</c:v>
                </c:pt>
                <c:pt idx="1124" formatCode="#\ ##0.0">
                  <c:v>1.7039283037557991</c:v>
                </c:pt>
                <c:pt idx="1125" formatCode="#\ ##0.0">
                  <c:v>3.7658736548501812</c:v>
                </c:pt>
                <c:pt idx="1126" formatCode="#\ ##0.0">
                  <c:v>5.0135160695249841</c:v>
                </c:pt>
                <c:pt idx="1127" formatCode="#\ ##0.0">
                  <c:v>3.4506485832520166</c:v>
                </c:pt>
                <c:pt idx="1128" formatCode="#\ ##0.0">
                  <c:v>7.5077046445623772</c:v>
                </c:pt>
                <c:pt idx="1130" formatCode="#\ ##0.0">
                  <c:v>2.6589118980163571</c:v>
                </c:pt>
                <c:pt idx="1131" formatCode="#\ ##0.0">
                  <c:v>1.3150100580450967</c:v>
                </c:pt>
                <c:pt idx="1132" formatCode="#\ ##0.0">
                  <c:v>-10.945506493449365</c:v>
                </c:pt>
                <c:pt idx="1133" formatCode="#\ ##0.0">
                  <c:v>-1.4844208978161391</c:v>
                </c:pt>
                <c:pt idx="1135" formatCode="#\ ##0.0">
                  <c:v>2.432513145404708</c:v>
                </c:pt>
                <c:pt idx="1136" formatCode="#\ ##0.0">
                  <c:v>0.63355598559236703</c:v>
                </c:pt>
                <c:pt idx="1137" formatCode="#\ ##0.0">
                  <c:v>0.5662883121275728</c:v>
                </c:pt>
                <c:pt idx="1138" formatCode="#\ ##0.0">
                  <c:v>-8.628321490425316</c:v>
                </c:pt>
                <c:pt idx="1139" formatCode="#\ ##0.0">
                  <c:v>-1.4243939707142761</c:v>
                </c:pt>
                <c:pt idx="1140" formatCode="#\ ##0.0">
                  <c:v>-8.9883254431368211</c:v>
                </c:pt>
                <c:pt idx="1141" formatCode="#\ ##0.0">
                  <c:v>213.70811807327058</c:v>
                </c:pt>
                <c:pt idx="1142" formatCode="#\ ##0.0">
                  <c:v>6.8407978763099813</c:v>
                </c:pt>
                <c:pt idx="1143" formatCode="#\ ##0.0">
                  <c:v>34.802334935358751</c:v>
                </c:pt>
                <c:pt idx="1144" formatCode="#\ ##0.0">
                  <c:v>0</c:v>
                </c:pt>
                <c:pt idx="1145" formatCode="#\ ##0.0">
                  <c:v>1.8867354031021182</c:v>
                </c:pt>
                <c:pt idx="1146" formatCode="#\ ##0.0">
                  <c:v>3.8470523350834007</c:v>
                </c:pt>
                <c:pt idx="1147" formatCode="#\ ##0.0">
                  <c:v>51.361954856213799</c:v>
                </c:pt>
                <c:pt idx="1148" formatCode="#\ ##0.0">
                  <c:v>2.2656980118502377</c:v>
                </c:pt>
                <c:pt idx="1149" formatCode="#\ ##0.0">
                  <c:v>10.010502928694791</c:v>
                </c:pt>
                <c:pt idx="1150" formatCode="#\ ##0.0">
                  <c:v>-9.3230856922214151</c:v>
                </c:pt>
                <c:pt idx="1151" formatCode="#\ ##0.0">
                  <c:v>-2.509101754716776</c:v>
                </c:pt>
                <c:pt idx="1152" formatCode="#\ ##0.0">
                  <c:v>8.5912558863284954</c:v>
                </c:pt>
                <c:pt idx="1153" formatCode="#\ ##0.0">
                  <c:v>4.2836789343586927</c:v>
                </c:pt>
                <c:pt idx="1154" formatCode="#\ ##0.0">
                  <c:v>8.0323002894489406</c:v>
                </c:pt>
                <c:pt idx="1155" formatCode="#\ ##0.0">
                  <c:v>12.878361953105339</c:v>
                </c:pt>
                <c:pt idx="1156" formatCode="#\ ##0.0">
                  <c:v>1.1772001016394227</c:v>
                </c:pt>
                <c:pt idx="1157" formatCode="#\ ##0.0">
                  <c:v>7.6324214445115919</c:v>
                </c:pt>
                <c:pt idx="1158" formatCode="#\ ##0.0">
                  <c:v>26.065412669305694</c:v>
                </c:pt>
                <c:pt idx="1159" formatCode="#\ ##0.0">
                  <c:v>8.4537924106425368</c:v>
                </c:pt>
                <c:pt idx="1160" formatCode="#\ ##0.0">
                  <c:v>-5.0324113527188334</c:v>
                </c:pt>
                <c:pt idx="1161" formatCode="#\ ##0.0">
                  <c:v>4.0344097712738174</c:v>
                </c:pt>
                <c:pt idx="1162" formatCode="#\ ##0.0">
                  <c:v>0</c:v>
                </c:pt>
                <c:pt idx="1163" formatCode="#\ ##0.0">
                  <c:v>-12.294511582092515</c:v>
                </c:pt>
                <c:pt idx="1164" formatCode="#\ ##0.0">
                  <c:v>8.9983045912024977</c:v>
                </c:pt>
                <c:pt idx="1165" formatCode="#\ ##0.0">
                  <c:v>10.8160655018733</c:v>
                </c:pt>
                <c:pt idx="1166" formatCode="#\ ##0.0">
                  <c:v>1.3372439127088991</c:v>
                </c:pt>
                <c:pt idx="1167" formatCode="#\ ##0.0">
                  <c:v>6.5665937927626039E-2</c:v>
                </c:pt>
                <c:pt idx="1168" formatCode="#\ ##0.0">
                  <c:v>4.7130132159473099</c:v>
                </c:pt>
                <c:pt idx="1169" formatCode="#\ ##0.0">
                  <c:v>-45.151098913300629</c:v>
                </c:pt>
                <c:pt idx="1170" formatCode="#\ ##0.0">
                  <c:v>9.6196823116894095</c:v>
                </c:pt>
                <c:pt idx="1171" formatCode="#\ ##0.0">
                  <c:v>12.486051646133152</c:v>
                </c:pt>
                <c:pt idx="1172" formatCode="#\ ##0.0">
                  <c:v>0.43176142926521621</c:v>
                </c:pt>
                <c:pt idx="1173" formatCode="#\ ##0.0">
                  <c:v>6.9819146556380858</c:v>
                </c:pt>
                <c:pt idx="1174" formatCode="#\ ##0.0">
                  <c:v>3.5939498892037285E-2</c:v>
                </c:pt>
                <c:pt idx="1175" formatCode="#\ ##0.0">
                  <c:v>9.3428519115940389</c:v>
                </c:pt>
                <c:pt idx="1176" formatCode="#\ ##0.0">
                  <c:v>2.7095589469962009</c:v>
                </c:pt>
                <c:pt idx="1177" formatCode="#\ ##0.0">
                  <c:v>6.1861885091963362</c:v>
                </c:pt>
                <c:pt idx="1178" formatCode="#\ ##0.0">
                  <c:v>3.5447670552709156</c:v>
                </c:pt>
                <c:pt idx="1179" formatCode="#\ ##0.0">
                  <c:v>2.3661822421541574</c:v>
                </c:pt>
                <c:pt idx="1180" formatCode="#\ ##0.0">
                  <c:v>9.1291778414234344</c:v>
                </c:pt>
                <c:pt idx="1181" formatCode="#\ ##0.0">
                  <c:v>7.975999267860975</c:v>
                </c:pt>
                <c:pt idx="1182" formatCode="#\ ##0.0">
                  <c:v>-3.9144763337947288</c:v>
                </c:pt>
                <c:pt idx="1183" formatCode="#\ ##0.0">
                  <c:v>5.859359613805541</c:v>
                </c:pt>
                <c:pt idx="1184" formatCode="#\ ##0.0">
                  <c:v>7.8228730437001319</c:v>
                </c:pt>
                <c:pt idx="1185" formatCode="#\ ##0.0">
                  <c:v>11.032435466807783</c:v>
                </c:pt>
                <c:pt idx="1186" formatCode="#\ ##0.0">
                  <c:v>5.056178950833818</c:v>
                </c:pt>
                <c:pt idx="1187" formatCode="#\ ##0.0">
                  <c:v>0.65097948639518421</c:v>
                </c:pt>
                <c:pt idx="1188" formatCode="#\ ##0.0">
                  <c:v>1.1621831521062167</c:v>
                </c:pt>
                <c:pt idx="1189" formatCode="#\ ##0.0">
                  <c:v>-0.42672664581454101</c:v>
                </c:pt>
                <c:pt idx="1190" formatCode="#\ ##0.0">
                  <c:v>11.420718198640161</c:v>
                </c:pt>
                <c:pt idx="1191" formatCode="#\ ##0.0">
                  <c:v>1.2745557753616445</c:v>
                </c:pt>
                <c:pt idx="1192" formatCode="#\ ##0.0">
                  <c:v>1.3069038468915886</c:v>
                </c:pt>
                <c:pt idx="1193" formatCode="#\ ##0.0">
                  <c:v>5.45074858396063</c:v>
                </c:pt>
                <c:pt idx="1194" formatCode="#\ ##0.0">
                  <c:v>7.8285005875946165</c:v>
                </c:pt>
                <c:pt idx="1195" formatCode="#\ ##0.0">
                  <c:v>6.9691203008467619</c:v>
                </c:pt>
                <c:pt idx="1196" formatCode="#\ ##0.0">
                  <c:v>4.3252784634410686</c:v>
                </c:pt>
                <c:pt idx="1197" formatCode="#\ ##0.0">
                  <c:v>6.2236224131587994</c:v>
                </c:pt>
                <c:pt idx="1198" formatCode="#\ ##0.0">
                  <c:v>2.4804824885503458</c:v>
                </c:pt>
                <c:pt idx="1199" formatCode="#\ ##0.0">
                  <c:v>7.7382146085487031</c:v>
                </c:pt>
                <c:pt idx="1200" formatCode="#\ ##0.0">
                  <c:v>0.76645888812640095</c:v>
                </c:pt>
                <c:pt idx="1201" formatCode="#\ ##0.0">
                  <c:v>-1.5511477521654071</c:v>
                </c:pt>
                <c:pt idx="1202" formatCode="#\ ##0.0">
                  <c:v>11.200895257165115</c:v>
                </c:pt>
                <c:pt idx="1203" formatCode="#\ ##0.0">
                  <c:v>2.1406039031312036</c:v>
                </c:pt>
                <c:pt idx="1204" formatCode="#\ ##0.0">
                  <c:v>22.920266581561599</c:v>
                </c:pt>
                <c:pt idx="1205" formatCode="#\ ##0.0">
                  <c:v>-4.5739161717871433</c:v>
                </c:pt>
                <c:pt idx="1206" formatCode="#\ ##0.0">
                  <c:v>-1.0595301323766879</c:v>
                </c:pt>
                <c:pt idx="1207" formatCode="#\ ##0.0">
                  <c:v>2.3965608057793979</c:v>
                </c:pt>
                <c:pt idx="1208" formatCode="#\ ##0.0">
                  <c:v>-7.9677302156110894</c:v>
                </c:pt>
                <c:pt idx="1209" formatCode="#\ ##0.0">
                  <c:v>7.1423345097868269</c:v>
                </c:pt>
                <c:pt idx="1210" formatCode="#\ ##0.0">
                  <c:v>4.9279663257805977</c:v>
                </c:pt>
                <c:pt idx="1211" formatCode="#\ ##0.0">
                  <c:v>8.856919374481647</c:v>
                </c:pt>
                <c:pt idx="1212" formatCode="#\ ##0.0">
                  <c:v>4.7908650983983749</c:v>
                </c:pt>
                <c:pt idx="1213" formatCode="#\ ##0.0">
                  <c:v>-0.69387937608701689</c:v>
                </c:pt>
                <c:pt idx="1214" formatCode="#\ ##0.0">
                  <c:v>11.658311645296392</c:v>
                </c:pt>
                <c:pt idx="1215" formatCode="#\ ##0.0">
                  <c:v>10.231175892039058</c:v>
                </c:pt>
                <c:pt idx="1216" formatCode="#\ ##0.0">
                  <c:v>0.93956337158836167</c:v>
                </c:pt>
                <c:pt idx="1217" formatCode="#\ ##0.0">
                  <c:v>7.3440404463917295</c:v>
                </c:pt>
                <c:pt idx="1218" formatCode="#\ ##0.0">
                  <c:v>5.3139888178272656</c:v>
                </c:pt>
                <c:pt idx="1219" formatCode="#\ ##0.0">
                  <c:v>15.749272306700346</c:v>
                </c:pt>
                <c:pt idx="1220" formatCode="#\ ##0.0">
                  <c:v>4.2225751185629203</c:v>
                </c:pt>
                <c:pt idx="1221" formatCode="#\ ##0.0">
                  <c:v>17.88437527086003</c:v>
                </c:pt>
                <c:pt idx="1222" formatCode="#\ ##0.0">
                  <c:v>-7.323596886481468</c:v>
                </c:pt>
                <c:pt idx="1223" formatCode="#\ ##0.0">
                  <c:v>1.9279221339409613</c:v>
                </c:pt>
                <c:pt idx="1224" formatCode="#\ ##0.0">
                  <c:v>9.6606337011796857</c:v>
                </c:pt>
                <c:pt idx="1225" formatCode="#\ ##0.0">
                  <c:v>1.144049419183927</c:v>
                </c:pt>
                <c:pt idx="1226" formatCode="#\ ##0.0">
                  <c:v>-2.0897802615526584</c:v>
                </c:pt>
                <c:pt idx="1227" formatCode="#\ ##0.0">
                  <c:v>3.1364121021725451</c:v>
                </c:pt>
                <c:pt idx="1228" formatCode="#\ ##0.0">
                  <c:v>-4.4562672479033045</c:v>
                </c:pt>
                <c:pt idx="1229" formatCode="#\ ##0.0">
                  <c:v>4.3149313046575246</c:v>
                </c:pt>
                <c:pt idx="1230" formatCode="#\ ##0.0">
                  <c:v>0.20230634385098334</c:v>
                </c:pt>
                <c:pt idx="1231" formatCode="#\ ##0.0">
                  <c:v>-29.421565197278994</c:v>
                </c:pt>
                <c:pt idx="1232" formatCode="#\ ##0.0">
                  <c:v>1.1448459840019514</c:v>
                </c:pt>
                <c:pt idx="1233" formatCode="#\ ##0.0">
                  <c:v>-1.7914887802203225</c:v>
                </c:pt>
                <c:pt idx="1234" formatCode="#\ ##0.0">
                  <c:v>16.664723527400213</c:v>
                </c:pt>
                <c:pt idx="1235" formatCode="#\ ##0.0">
                  <c:v>8.782073718695413</c:v>
                </c:pt>
                <c:pt idx="1236" formatCode="#\ ##0.0">
                  <c:v>-0.200774164008995</c:v>
                </c:pt>
                <c:pt idx="1237" formatCode="#\ ##0.0">
                  <c:v>-4.7511265812278891</c:v>
                </c:pt>
                <c:pt idx="1238" formatCode="#\ ##0.0">
                  <c:v>-0.36598650126138632</c:v>
                </c:pt>
                <c:pt idx="1239" formatCode="#\ ##0.0">
                  <c:v>11.469909772623659</c:v>
                </c:pt>
                <c:pt idx="1240" formatCode="#\ ##0.0">
                  <c:v>12.048764474596389</c:v>
                </c:pt>
                <c:pt idx="1241" formatCode="#\ ##0.0">
                  <c:v>-0.73696924512093509</c:v>
                </c:pt>
                <c:pt idx="1242" formatCode="#\ ##0.0">
                  <c:v>-15.859199202976326</c:v>
                </c:pt>
                <c:pt idx="1243" formatCode="#\ ##0.0">
                  <c:v>-4.6631094170839384</c:v>
                </c:pt>
                <c:pt idx="1244" formatCode="#\ ##0.0">
                  <c:v>43.651599721232131</c:v>
                </c:pt>
                <c:pt idx="1245" formatCode="#\ ##0.0">
                  <c:v>4.1846344257143642</c:v>
                </c:pt>
                <c:pt idx="1246" formatCode="#\ ##0.0">
                  <c:v>-93.873805857993773</c:v>
                </c:pt>
                <c:pt idx="1247" formatCode="#\ ##0.0">
                  <c:v>7.1645948134349196</c:v>
                </c:pt>
                <c:pt idx="1248" formatCode="#\ ##0.0">
                  <c:v>7.9982342156387718</c:v>
                </c:pt>
                <c:pt idx="1249" formatCode="#\ ##0.0">
                  <c:v>-8.4323183646710618</c:v>
                </c:pt>
                <c:pt idx="1250" formatCode="#\ ##0.0">
                  <c:v>2.520190740943665</c:v>
                </c:pt>
                <c:pt idx="1251" formatCode="#\ ##0.0">
                  <c:v>4.2308952891650273</c:v>
                </c:pt>
                <c:pt idx="1252" formatCode="#\ ##0.0">
                  <c:v>29.988063614917049</c:v>
                </c:pt>
                <c:pt idx="1253" formatCode="#\ ##0.0">
                  <c:v>5.2275279750518067</c:v>
                </c:pt>
                <c:pt idx="1254" formatCode="#\ ##0.0">
                  <c:v>7.1263295244402158</c:v>
                </c:pt>
                <c:pt idx="1255" formatCode="#\ ##0.0">
                  <c:v>1.9897166789141405</c:v>
                </c:pt>
                <c:pt idx="1256" formatCode="#\ ##0.0">
                  <c:v>10.308577611564349</c:v>
                </c:pt>
                <c:pt idx="1257" formatCode="#\ ##0.0">
                  <c:v>6.8775573218783439</c:v>
                </c:pt>
                <c:pt idx="1258" formatCode="#\ ##0.0">
                  <c:v>18.997856408075535</c:v>
                </c:pt>
                <c:pt idx="1259" formatCode="#\ ##0.0">
                  <c:v>1.2079659124090794</c:v>
                </c:pt>
                <c:pt idx="1260" formatCode="#\ ##0.0">
                  <c:v>4.059255468587283</c:v>
                </c:pt>
                <c:pt idx="1261" formatCode="#\ ##0.0">
                  <c:v>13.114343718586005</c:v>
                </c:pt>
                <c:pt idx="1262" formatCode="#\ ##0.0">
                  <c:v>0.22503139578708276</c:v>
                </c:pt>
                <c:pt idx="1263" formatCode="#\ ##0.0">
                  <c:v>8.9680508585283949</c:v>
                </c:pt>
                <c:pt idx="1265" formatCode="#\ ##0.0">
                  <c:v>6.1529795476811806</c:v>
                </c:pt>
                <c:pt idx="1266" formatCode="#\ ##0.0">
                  <c:v>33.881267730601991</c:v>
                </c:pt>
                <c:pt idx="1267" formatCode="#\ ##0.0">
                  <c:v>3.7820989360264665</c:v>
                </c:pt>
                <c:pt idx="1268" formatCode="#\ ##0.0">
                  <c:v>2.6480966898417875</c:v>
                </c:pt>
                <c:pt idx="1269" formatCode="#\ ##0.0">
                  <c:v>0.40001527900053246</c:v>
                </c:pt>
                <c:pt idx="1270" formatCode="#\ ##0.0">
                  <c:v>4.8338961512569734</c:v>
                </c:pt>
                <c:pt idx="1271" formatCode="#\ ##0.0">
                  <c:v>11.542446993432355</c:v>
                </c:pt>
                <c:pt idx="1272" formatCode="#\ ##0.0">
                  <c:v>-3.1711764246685967</c:v>
                </c:pt>
                <c:pt idx="1273" formatCode="#\ ##0.0">
                  <c:v>5.3541581338243525</c:v>
                </c:pt>
                <c:pt idx="1274" formatCode="#\ ##0.0">
                  <c:v>3.4801526645094629</c:v>
                </c:pt>
                <c:pt idx="1275" formatCode="#\ ##0.0">
                  <c:v>18.377679974421557</c:v>
                </c:pt>
                <c:pt idx="1276" formatCode="#\ ##0.0">
                  <c:v>6.2424101412042878</c:v>
                </c:pt>
                <c:pt idx="1278" formatCode="#\ ##0.0">
                  <c:v>19.756140682961451</c:v>
                </c:pt>
                <c:pt idx="1279" formatCode="#\ ##0.0">
                  <c:v>2.5750988959301413</c:v>
                </c:pt>
                <c:pt idx="1280" formatCode="#\ ##0.0">
                  <c:v>2.3876606413903732</c:v>
                </c:pt>
                <c:pt idx="1281" formatCode="#\ ##0.0">
                  <c:v>3.730213607490438</c:v>
                </c:pt>
                <c:pt idx="1282" formatCode="#\ ##0.0">
                  <c:v>4.933486322723895</c:v>
                </c:pt>
                <c:pt idx="1283" formatCode="#\ ##0.0">
                  <c:v>16.367019485972406</c:v>
                </c:pt>
                <c:pt idx="1284" formatCode="#\ ##0.0">
                  <c:v>-2.3325105264099104</c:v>
                </c:pt>
                <c:pt idx="1285" formatCode="#\ ##0.0">
                  <c:v>-1.4213648147199796</c:v>
                </c:pt>
                <c:pt idx="1286" formatCode="#\ ##0.0">
                  <c:v>-1.4371245625956965</c:v>
                </c:pt>
                <c:pt idx="1287" formatCode="#\ ##0.0">
                  <c:v>3.165788720809247</c:v>
                </c:pt>
                <c:pt idx="1288" formatCode="#\ ##0.0">
                  <c:v>11.296899162426763</c:v>
                </c:pt>
                <c:pt idx="1289" formatCode="#\ ##0.0">
                  <c:v>0.99516599416723273</c:v>
                </c:pt>
                <c:pt idx="1290" formatCode="#\ ##0.0">
                  <c:v>7.0716661599252957</c:v>
                </c:pt>
                <c:pt idx="1291" formatCode="#\ ##0.0">
                  <c:v>1.1590013345446137</c:v>
                </c:pt>
                <c:pt idx="1292" formatCode="#\ ##0.0">
                  <c:v>5.4450952737649221</c:v>
                </c:pt>
                <c:pt idx="1293" formatCode="#\ ##0.0">
                  <c:v>-102.05607776619259</c:v>
                </c:pt>
                <c:pt idx="1294" formatCode="#\ ##0.0">
                  <c:v>7.563069470317509</c:v>
                </c:pt>
                <c:pt idx="1295" formatCode="#\ ##0.0">
                  <c:v>13.664001593878329</c:v>
                </c:pt>
                <c:pt idx="1296" formatCode="#\ ##0.0">
                  <c:v>7.2209615134194385</c:v>
                </c:pt>
                <c:pt idx="1297" formatCode="#\ ##0.0">
                  <c:v>-3.3810202178304967</c:v>
                </c:pt>
                <c:pt idx="1298" formatCode="#\ ##0.0">
                  <c:v>4.5127843879673758E-2</c:v>
                </c:pt>
                <c:pt idx="1299" formatCode="#\ ##0.0">
                  <c:v>19.558605599849873</c:v>
                </c:pt>
                <c:pt idx="1300" formatCode="#\ ##0.0">
                  <c:v>9.5445665555028114</c:v>
                </c:pt>
                <c:pt idx="1301" formatCode="#\ ##0.0">
                  <c:v>15.843828751072458</c:v>
                </c:pt>
                <c:pt idx="1302" formatCode="#\ ##0.0">
                  <c:v>14.415384101006302</c:v>
                </c:pt>
                <c:pt idx="1303" formatCode="#\ ##0.0">
                  <c:v>10.175277925724245</c:v>
                </c:pt>
                <c:pt idx="1304" formatCode="#\ ##0.0">
                  <c:v>-522.77719144830087</c:v>
                </c:pt>
                <c:pt idx="1305" formatCode="#\ ##0.0">
                  <c:v>2.650458063080237</c:v>
                </c:pt>
                <c:pt idx="1306" formatCode="#\ ##0.0">
                  <c:v>8.4058376011357598</c:v>
                </c:pt>
                <c:pt idx="1307" formatCode="#\ ##0.0">
                  <c:v>-38.123142387682314</c:v>
                </c:pt>
                <c:pt idx="1308" formatCode="#\ ##0.0">
                  <c:v>-8.2043084348819342</c:v>
                </c:pt>
                <c:pt idx="1309" formatCode="#\ ##0.0">
                  <c:v>1.828761474770261</c:v>
                </c:pt>
                <c:pt idx="1310" formatCode="#\ ##0.0">
                  <c:v>-4.5694386983752807E-6</c:v>
                </c:pt>
                <c:pt idx="1311" formatCode="#\ ##0.0">
                  <c:v>12.969990604298468</c:v>
                </c:pt>
                <c:pt idx="1312" formatCode="#\ ##0.0">
                  <c:v>-3.2494554439351084</c:v>
                </c:pt>
                <c:pt idx="1313" formatCode="#\ ##0.0">
                  <c:v>15.365455317054877</c:v>
                </c:pt>
                <c:pt idx="1314" formatCode="#\ ##0.0">
                  <c:v>1.7554793065128693</c:v>
                </c:pt>
                <c:pt idx="1315" formatCode="#\ ##0.0">
                  <c:v>-2.7547133191216098</c:v>
                </c:pt>
                <c:pt idx="1316" formatCode="#\ ##0.0">
                  <c:v>4.9142104597509579</c:v>
                </c:pt>
                <c:pt idx="1317" formatCode="#\ ##0.0">
                  <c:v>3.2142114714046524</c:v>
                </c:pt>
                <c:pt idx="1318" formatCode="#\ ##0.0">
                  <c:v>1.1085196589355168</c:v>
                </c:pt>
                <c:pt idx="1319" formatCode="#\ ##0.0">
                  <c:v>8.1694774936617343</c:v>
                </c:pt>
                <c:pt idx="1320" formatCode="#\ ##0.0">
                  <c:v>8.3034764393433456</c:v>
                </c:pt>
                <c:pt idx="1321" formatCode="#\ ##0.0">
                  <c:v>4.1294948975904733</c:v>
                </c:pt>
                <c:pt idx="1322" formatCode="#\ ##0.0">
                  <c:v>15.400032712764055</c:v>
                </c:pt>
                <c:pt idx="1323" formatCode="#\ ##0.0">
                  <c:v>-7.9677740264626093</c:v>
                </c:pt>
                <c:pt idx="1324" formatCode="#\ ##0.0">
                  <c:v>-1.995180835089108</c:v>
                </c:pt>
                <c:pt idx="1325" formatCode="#\ ##0.0">
                  <c:v>16.776736500830793</c:v>
                </c:pt>
                <c:pt idx="1326" formatCode="#\ ##0.0">
                  <c:v>-12.683966651718015</c:v>
                </c:pt>
                <c:pt idx="1327" formatCode="#\ ##0.0">
                  <c:v>-7.5920524399858387</c:v>
                </c:pt>
                <c:pt idx="1328" formatCode="#\ ##0.0">
                  <c:v>9.2411357386720567</c:v>
                </c:pt>
                <c:pt idx="1329" formatCode="#\ ##0.0">
                  <c:v>-10.858441426007783</c:v>
                </c:pt>
                <c:pt idx="1330" formatCode="#\ ##0.0">
                  <c:v>1.4503526083132516</c:v>
                </c:pt>
                <c:pt idx="1331" formatCode="#\ ##0.0">
                  <c:v>11.899484032267432</c:v>
                </c:pt>
                <c:pt idx="1332" formatCode="#\ ##0.0">
                  <c:v>0.53477139739877599</c:v>
                </c:pt>
                <c:pt idx="1333" formatCode="#\ ##0.0">
                  <c:v>-39.585073260073258</c:v>
                </c:pt>
                <c:pt idx="1334" formatCode="#\ ##0.0">
                  <c:v>-7.128665141384892</c:v>
                </c:pt>
                <c:pt idx="1335" formatCode="#\ ##0.0">
                  <c:v>12.887248711304672</c:v>
                </c:pt>
                <c:pt idx="1336" formatCode="#\ ##0.0">
                  <c:v>-15.143165395099661</c:v>
                </c:pt>
                <c:pt idx="1337" formatCode="#\ ##0.0">
                  <c:v>6.9288470027725255</c:v>
                </c:pt>
                <c:pt idx="1338" formatCode="#\ ##0.0">
                  <c:v>22.167944737586804</c:v>
                </c:pt>
                <c:pt idx="1339" formatCode="#\ ##0.0">
                  <c:v>1.0711171371015549</c:v>
                </c:pt>
                <c:pt idx="1340" formatCode="#\ ##0.0">
                  <c:v>-2.0878515475149566</c:v>
                </c:pt>
                <c:pt idx="1341" formatCode="#\ ##0.0">
                  <c:v>2.1320139038557295</c:v>
                </c:pt>
                <c:pt idx="1342" formatCode="#\ ##0.0">
                  <c:v>11.473424094080553</c:v>
                </c:pt>
                <c:pt idx="1343" formatCode="#\ ##0.0">
                  <c:v>6.77425231780036</c:v>
                </c:pt>
                <c:pt idx="1344" formatCode="#\ ##0.0">
                  <c:v>6.4433773948724724</c:v>
                </c:pt>
                <c:pt idx="1345" formatCode="#\ ##0.0">
                  <c:v>8.0910708712589603</c:v>
                </c:pt>
                <c:pt idx="1346" formatCode="#\ ##0.0">
                  <c:v>9.4711456918104826</c:v>
                </c:pt>
                <c:pt idx="1347" formatCode="#\ ##0.0">
                  <c:v>6.7348868928530123</c:v>
                </c:pt>
                <c:pt idx="1348" formatCode="#\ ##0.0">
                  <c:v>-591.93937918099243</c:v>
                </c:pt>
                <c:pt idx="1349" formatCode="#\ ##0.0">
                  <c:v>16.552415469380069</c:v>
                </c:pt>
                <c:pt idx="1350" formatCode="#\ ##0.0">
                  <c:v>-0.1423385426385394</c:v>
                </c:pt>
                <c:pt idx="1351" formatCode="#\ ##0.0">
                  <c:v>4.8120744740302825</c:v>
                </c:pt>
                <c:pt idx="1352" formatCode="#\ ##0.0">
                  <c:v>0.52143892546376247</c:v>
                </c:pt>
                <c:pt idx="1353" formatCode="#\ ##0.0">
                  <c:v>21.488479939061634</c:v>
                </c:pt>
                <c:pt idx="1354" formatCode="#\ ##0.0">
                  <c:v>-1.2886034012227241</c:v>
                </c:pt>
                <c:pt idx="1355" formatCode="#\ ##0.0">
                  <c:v>26.751121459257337</c:v>
                </c:pt>
                <c:pt idx="1356" formatCode="#\ ##0.0">
                  <c:v>6.709400428440575</c:v>
                </c:pt>
                <c:pt idx="1357" formatCode="#\ ##0.0">
                  <c:v>-11.362296917009591</c:v>
                </c:pt>
                <c:pt idx="1358" formatCode="#\ ##0.0">
                  <c:v>6.0936009803588576</c:v>
                </c:pt>
                <c:pt idx="1359" formatCode="#\ ##0.0">
                  <c:v>4.1594210783824428</c:v>
                </c:pt>
                <c:pt idx="1360" formatCode="#\ ##0.0">
                  <c:v>5.9040987782323837</c:v>
                </c:pt>
                <c:pt idx="1361" formatCode="#\ ##0.0">
                  <c:v>9.3171388781078051</c:v>
                </c:pt>
                <c:pt idx="1362" formatCode="#\ ##0.0">
                  <c:v>22.534317027817181</c:v>
                </c:pt>
                <c:pt idx="1363" formatCode="#\ ##0.0">
                  <c:v>25.13384217002551</c:v>
                </c:pt>
                <c:pt idx="1364" formatCode="#\ ##0.0">
                  <c:v>-0.38905861919000223</c:v>
                </c:pt>
                <c:pt idx="1365" formatCode="#\ ##0.0">
                  <c:v>-28.274425660428832</c:v>
                </c:pt>
                <c:pt idx="1366" formatCode="#\ ##0.0">
                  <c:v>1.6291428566436408</c:v>
                </c:pt>
                <c:pt idx="1367" formatCode="#\ ##0.0">
                  <c:v>0.64819669345891107</c:v>
                </c:pt>
                <c:pt idx="1368" formatCode="#\ ##0.0">
                  <c:v>-3.5853318147012501</c:v>
                </c:pt>
                <c:pt idx="1369" formatCode="#\ ##0.0">
                  <c:v>16.711821417763108</c:v>
                </c:pt>
                <c:pt idx="1370" formatCode="#\ ##0.0">
                  <c:v>10.244923605977057</c:v>
                </c:pt>
                <c:pt idx="1371" formatCode="#\ ##0.0">
                  <c:v>-0.13495169192034095</c:v>
                </c:pt>
                <c:pt idx="1372" formatCode="#\ ##0.0">
                  <c:v>6.0078039096879445</c:v>
                </c:pt>
                <c:pt idx="1373" formatCode="#\ ##0.0">
                  <c:v>0.800955631979405</c:v>
                </c:pt>
                <c:pt idx="1374" formatCode="#\ ##0.0">
                  <c:v>-33.971946874103175</c:v>
                </c:pt>
                <c:pt idx="1375" formatCode="#\ ##0.0">
                  <c:v>2.6950356552874751E-2</c:v>
                </c:pt>
                <c:pt idx="1376" formatCode="#\ ##0.0">
                  <c:v>-5.2681415383918928</c:v>
                </c:pt>
                <c:pt idx="1377" formatCode="#\ ##0.0">
                  <c:v>11.601620271662988</c:v>
                </c:pt>
                <c:pt idx="1378" formatCode="#\ ##0.0">
                  <c:v>0.92883885248194809</c:v>
                </c:pt>
                <c:pt idx="1379" formatCode="#\ ##0.0">
                  <c:v>0.91836227344382926</c:v>
                </c:pt>
                <c:pt idx="1380" formatCode="#\ ##0.0">
                  <c:v>2.2575400198775282</c:v>
                </c:pt>
                <c:pt idx="1381" formatCode="#\ ##0.0">
                  <c:v>1.551296292886704</c:v>
                </c:pt>
                <c:pt idx="1382" formatCode="#\ ##0.0">
                  <c:v>-6.4962693022838716</c:v>
                </c:pt>
                <c:pt idx="1383" formatCode="#\ ##0.0">
                  <c:v>14.618329491809504</c:v>
                </c:pt>
                <c:pt idx="1384" formatCode="#\ ##0.0">
                  <c:v>-45.071327422073111</c:v>
                </c:pt>
                <c:pt idx="1385" formatCode="#\ ##0.0">
                  <c:v>24.137625881290816</c:v>
                </c:pt>
                <c:pt idx="1386" formatCode="#\ ##0.0">
                  <c:v>11.27912189565621</c:v>
                </c:pt>
                <c:pt idx="1387" formatCode="#\ ##0.0">
                  <c:v>5.3486261931793813</c:v>
                </c:pt>
                <c:pt idx="1388" formatCode="#\ ##0.0">
                  <c:v>4.6464896866607903</c:v>
                </c:pt>
                <c:pt idx="1389" formatCode="#\ ##0.0">
                  <c:v>10.847616638205469</c:v>
                </c:pt>
                <c:pt idx="1390" formatCode="#\ ##0.0">
                  <c:v>4.2585868390284798</c:v>
                </c:pt>
                <c:pt idx="1391" formatCode="#\ ##0.0">
                  <c:v>-5.6340221156926802</c:v>
                </c:pt>
                <c:pt idx="1392" formatCode="#\ ##0.0">
                  <c:v>-9.626745334884129</c:v>
                </c:pt>
                <c:pt idx="1393" formatCode="#\ ##0.0">
                  <c:v>-0.55997395227806113</c:v>
                </c:pt>
                <c:pt idx="1394" formatCode="#\ ##0.0">
                  <c:v>0.76308087537762626</c:v>
                </c:pt>
                <c:pt idx="1395" formatCode="#\ ##0.0">
                  <c:v>-1.2285065094571359</c:v>
                </c:pt>
                <c:pt idx="1396" formatCode="#\ ##0.0">
                  <c:v>-1.0840704158053909</c:v>
                </c:pt>
                <c:pt idx="1397" formatCode="#\ ##0.0">
                  <c:v>2.9062306419365247</c:v>
                </c:pt>
                <c:pt idx="1398" formatCode="#\ ##0.0">
                  <c:v>4.4746758090234344</c:v>
                </c:pt>
                <c:pt idx="1399" formatCode="#\ ##0.0">
                  <c:v>6.5909573282851035</c:v>
                </c:pt>
                <c:pt idx="1400" formatCode="#\ ##0.0">
                  <c:v>3.1693083597055955</c:v>
                </c:pt>
                <c:pt idx="1401" formatCode="#\ ##0.0">
                  <c:v>18.346030243192832</c:v>
                </c:pt>
                <c:pt idx="1402" formatCode="#\ ##0.0">
                  <c:v>24.117486305091962</c:v>
                </c:pt>
                <c:pt idx="1403" formatCode="#\ ##0.0">
                  <c:v>14.39512080493901</c:v>
                </c:pt>
                <c:pt idx="1405" formatCode="#\ ##0.0">
                  <c:v>4.0492006694054821</c:v>
                </c:pt>
                <c:pt idx="1406" formatCode="#\ ##0.0">
                  <c:v>7.737565793807728</c:v>
                </c:pt>
                <c:pt idx="1407" formatCode="#\ ##0.0">
                  <c:v>12.822705935614454</c:v>
                </c:pt>
                <c:pt idx="1408" formatCode="#\ ##0.0">
                  <c:v>1.8434291430084435</c:v>
                </c:pt>
                <c:pt idx="1409" formatCode="#\ ##0.0">
                  <c:v>812.45595337218981</c:v>
                </c:pt>
                <c:pt idx="1410" formatCode="#\ ##0.0">
                  <c:v>-16.050840446734103</c:v>
                </c:pt>
                <c:pt idx="1411" formatCode="#\ ##0.0">
                  <c:v>0.22488388907750154</c:v>
                </c:pt>
                <c:pt idx="1412" formatCode="#\ ##0.0">
                  <c:v>11.421269917313866</c:v>
                </c:pt>
                <c:pt idx="1413" formatCode="#\ ##0.0">
                  <c:v>6.8328168307310309</c:v>
                </c:pt>
                <c:pt idx="1414" formatCode="#\ ##0.0">
                  <c:v>3.045356222939815</c:v>
                </c:pt>
                <c:pt idx="1415" formatCode="#\ ##0.0">
                  <c:v>-54.848383025918565</c:v>
                </c:pt>
                <c:pt idx="1416" formatCode="#\ ##0.0">
                  <c:v>14.228137959385476</c:v>
                </c:pt>
                <c:pt idx="1417" formatCode="#\ ##0.0">
                  <c:v>1.0353724648905196E-5</c:v>
                </c:pt>
                <c:pt idx="1418" formatCode="#\ ##0.0">
                  <c:v>0.65478732764239234</c:v>
                </c:pt>
                <c:pt idx="1419" formatCode="#\ ##0.0">
                  <c:v>-9.4552909662938109</c:v>
                </c:pt>
                <c:pt idx="1420" formatCode="#\ ##0.0">
                  <c:v>2.4162006155195144</c:v>
                </c:pt>
                <c:pt idx="1421" formatCode="#\ ##0.0">
                  <c:v>8.6855110644013245E-2</c:v>
                </c:pt>
                <c:pt idx="1422" formatCode="#\ ##0.0">
                  <c:v>-6.1292899927876823</c:v>
                </c:pt>
                <c:pt idx="1423" formatCode="#\ ##0.0">
                  <c:v>-0.77203412826375262</c:v>
                </c:pt>
                <c:pt idx="1424" formatCode="#\ ##0.0">
                  <c:v>-14.341132069658649</c:v>
                </c:pt>
                <c:pt idx="1425" formatCode="#\ ##0.0">
                  <c:v>-5.8666749410554502</c:v>
                </c:pt>
                <c:pt idx="1426" formatCode="#\ ##0.0">
                  <c:v>10.513648526666993</c:v>
                </c:pt>
                <c:pt idx="1427" formatCode="#\ ##0.0">
                  <c:v>5.222976758946591</c:v>
                </c:pt>
                <c:pt idx="1428" formatCode="#\ ##0.0">
                  <c:v>4.4324476064102774</c:v>
                </c:pt>
                <c:pt idx="1429" formatCode="#\ ##0.0">
                  <c:v>-11.024283845237003</c:v>
                </c:pt>
                <c:pt idx="1430" formatCode="#\ ##0.0">
                  <c:v>21.221410339538473</c:v>
                </c:pt>
                <c:pt idx="1431" formatCode="#\ ##0.0">
                  <c:v>26.595886913911254</c:v>
                </c:pt>
                <c:pt idx="1432" formatCode="#\ ##0.0">
                  <c:v>9.3170607821263758</c:v>
                </c:pt>
                <c:pt idx="1433" formatCode="#\ ##0.0">
                  <c:v>10.993251028878248</c:v>
                </c:pt>
                <c:pt idx="1434" formatCode="#\ ##0.0">
                  <c:v>8.9766695498686744</c:v>
                </c:pt>
                <c:pt idx="1435" formatCode="#\ ##0.0">
                  <c:v>4.5905094596342177</c:v>
                </c:pt>
                <c:pt idx="1436" formatCode="#\ ##0.0">
                  <c:v>10.280329621931328</c:v>
                </c:pt>
                <c:pt idx="1437" formatCode="#\ ##0.0">
                  <c:v>5.030815472692467</c:v>
                </c:pt>
                <c:pt idx="1438" formatCode="#\ ##0.0">
                  <c:v>-2.5570019058808344</c:v>
                </c:pt>
                <c:pt idx="1439" formatCode="#\ ##0.0">
                  <c:v>16.154347301270246</c:v>
                </c:pt>
                <c:pt idx="1440" formatCode="#\ ##0.0">
                  <c:v>11.137156058024257</c:v>
                </c:pt>
                <c:pt idx="1441" formatCode="#\ ##0.0">
                  <c:v>-0.14165302148934297</c:v>
                </c:pt>
                <c:pt idx="1442" formatCode="#\ ##0.0">
                  <c:v>-4.8667858459282316</c:v>
                </c:pt>
                <c:pt idx="1443" formatCode="#\ ##0.0">
                  <c:v>6.2914928259346903</c:v>
                </c:pt>
                <c:pt idx="1444" formatCode="#\ ##0.0">
                  <c:v>-0.10724668306536657</c:v>
                </c:pt>
                <c:pt idx="1445" formatCode="#\ ##0.0">
                  <c:v>15.147396039129262</c:v>
                </c:pt>
                <c:pt idx="1446" formatCode="#\ ##0.0">
                  <c:v>-10.230741963637712</c:v>
                </c:pt>
                <c:pt idx="1447" formatCode="#\ ##0.0">
                  <c:v>2.7735311323572236</c:v>
                </c:pt>
                <c:pt idx="1448" formatCode="#\ ##0.0">
                  <c:v>2.6731810143813628</c:v>
                </c:pt>
                <c:pt idx="1449" formatCode="#\ ##0.0">
                  <c:v>0.75576234980889667</c:v>
                </c:pt>
                <c:pt idx="1450" formatCode="#\ ##0.0">
                  <c:v>19.756183740853711</c:v>
                </c:pt>
                <c:pt idx="1451" formatCode="#\ ##0.0">
                  <c:v>2.2266571058133642</c:v>
                </c:pt>
                <c:pt idx="1452" formatCode="#\ ##0.0">
                  <c:v>4.4931541139733122</c:v>
                </c:pt>
                <c:pt idx="1453" formatCode="#\ ##0.0">
                  <c:v>-3.4752109269794156</c:v>
                </c:pt>
                <c:pt idx="1454" formatCode="#\ ##0.0">
                  <c:v>-14.654056246770061</c:v>
                </c:pt>
                <c:pt idx="1455" formatCode="#\ ##0.0">
                  <c:v>5.4897347825882017</c:v>
                </c:pt>
                <c:pt idx="1456" formatCode="#\ ##0.0">
                  <c:v>19.349379610961304</c:v>
                </c:pt>
                <c:pt idx="1457" formatCode="#\ ##0.0">
                  <c:v>4.3741982568378788</c:v>
                </c:pt>
                <c:pt idx="1458" formatCode="#\ ##0.0">
                  <c:v>-7.3236053859558119</c:v>
                </c:pt>
                <c:pt idx="1459" formatCode="#\ ##0.0">
                  <c:v>3.6054557888047705</c:v>
                </c:pt>
                <c:pt idx="1460" formatCode="#\ ##0.0">
                  <c:v>3.9379988028731043</c:v>
                </c:pt>
                <c:pt idx="1461" formatCode="#\ ##0.0">
                  <c:v>1.5650689825495743</c:v>
                </c:pt>
                <c:pt idx="1462" formatCode="#\ ##0.0">
                  <c:v>3.5348805384855519</c:v>
                </c:pt>
                <c:pt idx="1463" formatCode="#\ ##0.0">
                  <c:v>15.743727530975759</c:v>
                </c:pt>
                <c:pt idx="1464" formatCode="#\ ##0.0">
                  <c:v>2.3724107538443571</c:v>
                </c:pt>
                <c:pt idx="1465" formatCode="#\ ##0.0">
                  <c:v>9.6642001497370414E-2</c:v>
                </c:pt>
                <c:pt idx="1466" formatCode="#\ ##0.0">
                  <c:v>7.6927976853315592</c:v>
                </c:pt>
                <c:pt idx="1467" formatCode="#\ ##0.0">
                  <c:v>10.508151552693787</c:v>
                </c:pt>
                <c:pt idx="1468" formatCode="#\ ##0.0">
                  <c:v>14.985356828484923</c:v>
                </c:pt>
                <c:pt idx="1469" formatCode="#\ ##0.0">
                  <c:v>13.514681324604611</c:v>
                </c:pt>
                <c:pt idx="1470" formatCode="#\ ##0.0">
                  <c:v>4.6602349339779643</c:v>
                </c:pt>
                <c:pt idx="1471" formatCode="#\ ##0.0">
                  <c:v>17.490501687448901</c:v>
                </c:pt>
                <c:pt idx="1472" formatCode="#\ ##0.0">
                  <c:v>8.0491854065059432</c:v>
                </c:pt>
                <c:pt idx="1473" formatCode="#\ ##0.0">
                  <c:v>5.5583353548520193</c:v>
                </c:pt>
                <c:pt idx="1474" formatCode="#\ ##0.0">
                  <c:v>-18.916195171884979</c:v>
                </c:pt>
                <c:pt idx="1475" formatCode="#\ ##0.0">
                  <c:v>7.6294381553033306</c:v>
                </c:pt>
                <c:pt idx="1476" formatCode="#\ ##0.0">
                  <c:v>3.3739990911625393</c:v>
                </c:pt>
                <c:pt idx="1477" formatCode="#\ ##0.0">
                  <c:v>-0.62335775521026415</c:v>
                </c:pt>
                <c:pt idx="1478" formatCode="#\ ##0.0">
                  <c:v>19.401133899133342</c:v>
                </c:pt>
                <c:pt idx="1479" formatCode="#\ ##0.0">
                  <c:v>0.95425753201424324</c:v>
                </c:pt>
                <c:pt idx="1480" formatCode="#\ ##0.0">
                  <c:v>-4.5949222043203113</c:v>
                </c:pt>
                <c:pt idx="1481" formatCode="#\ ##0.0">
                  <c:v>-33.999596399534532</c:v>
                </c:pt>
                <c:pt idx="1482" formatCode="#\ ##0.0">
                  <c:v>8.6546819694023167</c:v>
                </c:pt>
                <c:pt idx="1483" formatCode="#\ ##0.0">
                  <c:v>7.8173651342869519</c:v>
                </c:pt>
                <c:pt idx="1484" formatCode="#\ ##0.0">
                  <c:v>12.407528574947536</c:v>
                </c:pt>
                <c:pt idx="1485" formatCode="#\ ##0.0">
                  <c:v>4.5898794987388234</c:v>
                </c:pt>
                <c:pt idx="1486" formatCode="#\ ##0.0">
                  <c:v>3.8867065721763594</c:v>
                </c:pt>
                <c:pt idx="1487" formatCode="#\ ##0.0">
                  <c:v>-23.008939260563395</c:v>
                </c:pt>
                <c:pt idx="1488" formatCode="#\ ##0.0">
                  <c:v>-8.6677057837562153</c:v>
                </c:pt>
                <c:pt idx="1489" formatCode="#\ ##0.0">
                  <c:v>0.54844917605176069</c:v>
                </c:pt>
                <c:pt idx="1490" formatCode="#\ ##0.0">
                  <c:v>-1.220701006611282</c:v>
                </c:pt>
                <c:pt idx="1491" formatCode="#\ ##0.0">
                  <c:v>33.210448033432847</c:v>
                </c:pt>
                <c:pt idx="1492" formatCode="#\ ##0.0">
                  <c:v>535.73705868246543</c:v>
                </c:pt>
                <c:pt idx="1493" formatCode="#\ ##0.0">
                  <c:v>5.0574519157612832</c:v>
                </c:pt>
                <c:pt idx="1494" formatCode="#\ ##0.0">
                  <c:v>35.076718714523366</c:v>
                </c:pt>
                <c:pt idx="1495" formatCode="#\ ##0.0">
                  <c:v>6.5280074345130581</c:v>
                </c:pt>
                <c:pt idx="1496" formatCode="#\ ##0.0">
                  <c:v>1.3652397016247051</c:v>
                </c:pt>
                <c:pt idx="1497" formatCode="#\ ##0.0">
                  <c:v>6.9687201594152315</c:v>
                </c:pt>
                <c:pt idx="1498" formatCode="#\ ##0.0">
                  <c:v>5.2434671027945345</c:v>
                </c:pt>
                <c:pt idx="1499" formatCode="#\ ##0.0">
                  <c:v>4.0603890330718295</c:v>
                </c:pt>
                <c:pt idx="1500" formatCode="#\ ##0.0">
                  <c:v>9.2750911389062818</c:v>
                </c:pt>
                <c:pt idx="1501" formatCode="#\ ##0.0">
                  <c:v>-3.2517417346316795</c:v>
                </c:pt>
                <c:pt idx="1502" formatCode="#\ ##0.0">
                  <c:v>1157.1905108309086</c:v>
                </c:pt>
                <c:pt idx="1503" formatCode="#\ ##0.0">
                  <c:v>10.399079093217841</c:v>
                </c:pt>
                <c:pt idx="1504" formatCode="#\ ##0.0">
                  <c:v>5.0760038282385969</c:v>
                </c:pt>
                <c:pt idx="1505" formatCode="#\ ##0.0">
                  <c:v>26.784859905541641</c:v>
                </c:pt>
                <c:pt idx="1506" formatCode="#\ ##0.0">
                  <c:v>10.554672976916981</c:v>
                </c:pt>
                <c:pt idx="1507" formatCode="#\ ##0.0">
                  <c:v>1.9195891116765185</c:v>
                </c:pt>
                <c:pt idx="1508" formatCode="#\ ##0.0">
                  <c:v>7.4537399404708671</c:v>
                </c:pt>
                <c:pt idx="1509" formatCode="#\ ##0.0">
                  <c:v>6.5271248068794446E-2</c:v>
                </c:pt>
                <c:pt idx="1510" formatCode="#\ ##0.0">
                  <c:v>53.997908237213942</c:v>
                </c:pt>
                <c:pt idx="1511" formatCode="#\ ##0.0">
                  <c:v>9.7386132210416161</c:v>
                </c:pt>
                <c:pt idx="1512" formatCode="#\ ##0.0">
                  <c:v>3.9853867900309612</c:v>
                </c:pt>
                <c:pt idx="1513" formatCode="#\ ##0.0">
                  <c:v>6.8499922593530451</c:v>
                </c:pt>
                <c:pt idx="1514" formatCode="#\ ##0.0">
                  <c:v>8.1129591311644376</c:v>
                </c:pt>
                <c:pt idx="1515" formatCode="#\ ##0.0">
                  <c:v>-8.9465433361832982</c:v>
                </c:pt>
                <c:pt idx="1516" formatCode="#\ ##0.0">
                  <c:v>229.30321359743101</c:v>
                </c:pt>
                <c:pt idx="1517" formatCode="#\ ##0.0">
                  <c:v>-548.22977959509331</c:v>
                </c:pt>
                <c:pt idx="1518" formatCode="#\ ##0.0">
                  <c:v>-33.613863559396442</c:v>
                </c:pt>
                <c:pt idx="1519" formatCode="#\ ##0.0">
                  <c:v>11.812533840906433</c:v>
                </c:pt>
                <c:pt idx="1520" formatCode="#\ ##0.0">
                  <c:v>18.971204820943186</c:v>
                </c:pt>
                <c:pt idx="1521" formatCode="#\ ##0.0">
                  <c:v>-36.939048531546888</c:v>
                </c:pt>
                <c:pt idx="1522" formatCode="#\ ##0.0">
                  <c:v>8.3581179582685614</c:v>
                </c:pt>
                <c:pt idx="1523" formatCode="#\ ##0.0">
                  <c:v>12.316600337742052</c:v>
                </c:pt>
                <c:pt idx="1524" formatCode="#\ ##0.0">
                  <c:v>7.8787352569872402</c:v>
                </c:pt>
                <c:pt idx="1525" formatCode="#\ ##0.0">
                  <c:v>15.206813213314918</c:v>
                </c:pt>
                <c:pt idx="1526" formatCode="#\ ##0.0">
                  <c:v>1.6050597319012709</c:v>
                </c:pt>
                <c:pt idx="1527" formatCode="#\ ##0.0">
                  <c:v>1.9985451518695958</c:v>
                </c:pt>
                <c:pt idx="1528" formatCode="#\ ##0.0">
                  <c:v>4.5768402695061594</c:v>
                </c:pt>
                <c:pt idx="1529" formatCode="#\ ##0.0">
                  <c:v>2.9783465243519367</c:v>
                </c:pt>
                <c:pt idx="1530" formatCode="#\ ##0.0">
                  <c:v>9.3412912977752924</c:v>
                </c:pt>
                <c:pt idx="1531" formatCode="#\ ##0.0">
                  <c:v>1.3027687563812484</c:v>
                </c:pt>
                <c:pt idx="1532" formatCode="#\ ##0.0">
                  <c:v>4.8541319184086031</c:v>
                </c:pt>
                <c:pt idx="1533" formatCode="#\ ##0.0">
                  <c:v>13.598644338763174</c:v>
                </c:pt>
                <c:pt idx="1534" formatCode="#\ ##0.0">
                  <c:v>2.5030095402421471</c:v>
                </c:pt>
                <c:pt idx="1535" formatCode="#\ ##0.0">
                  <c:v>2.6640879130617403</c:v>
                </c:pt>
                <c:pt idx="1536" formatCode="#\ ##0.0">
                  <c:v>7.2640557205933707</c:v>
                </c:pt>
                <c:pt idx="1537" formatCode="#\ ##0.0">
                  <c:v>2.9861407407397058</c:v>
                </c:pt>
                <c:pt idx="1538" formatCode="#\ ##0.0">
                  <c:v>0.98735027162990108</c:v>
                </c:pt>
                <c:pt idx="1539" formatCode="#\ ##0.0">
                  <c:v>10.525237442445881</c:v>
                </c:pt>
                <c:pt idx="1540" formatCode="#\ ##0.0">
                  <c:v>-4.5791835405454187</c:v>
                </c:pt>
                <c:pt idx="1541" formatCode="#\ ##0.0">
                  <c:v>-4.0553215380999283</c:v>
                </c:pt>
                <c:pt idx="1542" formatCode="#\ ##0.0">
                  <c:v>0.28984098676148484</c:v>
                </c:pt>
                <c:pt idx="1543" formatCode="#\ ##0.0">
                  <c:v>-8.5969417945017472</c:v>
                </c:pt>
                <c:pt idx="1544" formatCode="#\ ##0.0">
                  <c:v>0.68830573816309537</c:v>
                </c:pt>
                <c:pt idx="1545" formatCode="#\ ##0.0">
                  <c:v>13.373551181873831</c:v>
                </c:pt>
                <c:pt idx="1546" formatCode="#\ ##0.0">
                  <c:v>10.92566831220282</c:v>
                </c:pt>
                <c:pt idx="1547" formatCode="#\ ##0.0">
                  <c:v>8.6304018915548255</c:v>
                </c:pt>
                <c:pt idx="1548" formatCode="#\ ##0.0">
                  <c:v>0.76600881100445406</c:v>
                </c:pt>
                <c:pt idx="1549" formatCode="#\ ##0.0">
                  <c:v>8.049002698747552</c:v>
                </c:pt>
                <c:pt idx="1550" formatCode="#\ ##0.0">
                  <c:v>8.1392807577358676E-3</c:v>
                </c:pt>
                <c:pt idx="1551" formatCode="#\ ##0.0">
                  <c:v>14.510059029389144</c:v>
                </c:pt>
                <c:pt idx="1552" formatCode="#\ ##0.0">
                  <c:v>-0.71838400133235147</c:v>
                </c:pt>
                <c:pt idx="1553" formatCode="#\ ##0.0">
                  <c:v>6.0788783289168666</c:v>
                </c:pt>
                <c:pt idx="1554" formatCode="#\ ##0.0">
                  <c:v>5.3894496577762956</c:v>
                </c:pt>
                <c:pt idx="1555" formatCode="#\ ##0.0">
                  <c:v>-12.114096335839321</c:v>
                </c:pt>
                <c:pt idx="1556" formatCode="#\ ##0.0">
                  <c:v>2.6032550563870891</c:v>
                </c:pt>
                <c:pt idx="1557" formatCode="#\ ##0.0">
                  <c:v>-3.7177993958724696E-6</c:v>
                </c:pt>
                <c:pt idx="1558" formatCode="#\ ##0.0">
                  <c:v>-125.41067924289422</c:v>
                </c:pt>
                <c:pt idx="1559" formatCode="#\ ##0.0">
                  <c:v>12.055539933349687</c:v>
                </c:pt>
                <c:pt idx="1560" formatCode="#\ ##0.0">
                  <c:v>-72.523878942065778</c:v>
                </c:pt>
                <c:pt idx="1561" formatCode="#\ ##0.0">
                  <c:v>7.0644667099653322</c:v>
                </c:pt>
                <c:pt idx="1562" formatCode="#\ ##0.0">
                  <c:v>3.5497814208610032</c:v>
                </c:pt>
                <c:pt idx="1563" formatCode="#\ ##0.0">
                  <c:v>14.596467781296054</c:v>
                </c:pt>
                <c:pt idx="1564" formatCode="#\ ##0.0">
                  <c:v>0.29969444175833504</c:v>
                </c:pt>
                <c:pt idx="1565" formatCode="#\ ##0.0">
                  <c:v>6.0992545410580119</c:v>
                </c:pt>
                <c:pt idx="1566" formatCode="#\ ##0.0">
                  <c:v>0.77332101816566345</c:v>
                </c:pt>
                <c:pt idx="1567" formatCode="#\ ##0.0">
                  <c:v>15.762661836501305</c:v>
                </c:pt>
                <c:pt idx="1568" formatCode="#\ ##0.0">
                  <c:v>4.1300617707618397</c:v>
                </c:pt>
                <c:pt idx="1569" formatCode="#\ ##0.0">
                  <c:v>4.0508429512463282</c:v>
                </c:pt>
                <c:pt idx="1570" formatCode="#\ ##0.0">
                  <c:v>-6.0823306758146565</c:v>
                </c:pt>
                <c:pt idx="1571" formatCode="#\ ##0.0">
                  <c:v>5.8867744825020027</c:v>
                </c:pt>
                <c:pt idx="1572" formatCode="#\ ##0.0">
                  <c:v>3.722357759218565</c:v>
                </c:pt>
                <c:pt idx="1573" formatCode="#\ ##0.0">
                  <c:v>23.260129090403041</c:v>
                </c:pt>
                <c:pt idx="1574" formatCode="#\ ##0.0">
                  <c:v>19.288278712125287</c:v>
                </c:pt>
                <c:pt idx="1575" formatCode="#\ ##0.0">
                  <c:v>8.317307625744693</c:v>
                </c:pt>
                <c:pt idx="1576" formatCode="#\ ##0.0">
                  <c:v>-1.9968624439382383</c:v>
                </c:pt>
                <c:pt idx="1577" formatCode="#\ ##0.0">
                  <c:v>3.6812174769129671</c:v>
                </c:pt>
                <c:pt idx="1578" formatCode="#\ ##0.0">
                  <c:v>7.3937873807595631</c:v>
                </c:pt>
                <c:pt idx="1579" formatCode="#\ ##0.0">
                  <c:v>1.925034352893277</c:v>
                </c:pt>
                <c:pt idx="1580" formatCode="#\ ##0.0">
                  <c:v>-0.63698505505021619</c:v>
                </c:pt>
                <c:pt idx="1581" formatCode="#\ ##0.0">
                  <c:v>6.6616179435483867</c:v>
                </c:pt>
                <c:pt idx="1582" formatCode="#\ ##0.0">
                  <c:v>44.141667122689121</c:v>
                </c:pt>
                <c:pt idx="1583" formatCode="#\ ##0.0">
                  <c:v>-20.205240271001184</c:v>
                </c:pt>
                <c:pt idx="1584" formatCode="#\ ##0.0">
                  <c:v>1.3560370086910745</c:v>
                </c:pt>
                <c:pt idx="1585" formatCode="#\ ##0.0">
                  <c:v>41.395340941966943</c:v>
                </c:pt>
                <c:pt idx="1586" formatCode="#\ ##0.0">
                  <c:v>0.12219776120909369</c:v>
                </c:pt>
                <c:pt idx="1587" formatCode="#\ ##0.0">
                  <c:v>-4.3797404793995609</c:v>
                </c:pt>
                <c:pt idx="1588" formatCode="#\ ##0.0">
                  <c:v>9.5179699362712178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029-4298-98E8-80B7D4AA3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3128472"/>
        <c:axId val="413128864"/>
      </c:scatterChart>
      <c:valAx>
        <c:axId val="413128472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413128864"/>
        <c:crosses val="autoZero"/>
        <c:crossBetween val="midCat"/>
      </c:valAx>
      <c:valAx>
        <c:axId val="413128864"/>
        <c:scaling>
          <c:orientation val="minMax"/>
          <c:max val="30"/>
          <c:min val="-3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9525"/>
        </c:spPr>
        <c:txPr>
          <a:bodyPr/>
          <a:lstStyle/>
          <a:p>
            <a:pPr>
              <a:defRPr sz="105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413128472"/>
        <c:crosses val="autoZero"/>
        <c:crossBetween val="midCat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873429360765398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68.819999999999993</c:v>
                </c:pt>
                <c:pt idx="2">
                  <c:v>70.87</c:v>
                </c:pt>
                <c:pt idx="3">
                  <c:v>72.91</c:v>
                </c:pt>
                <c:pt idx="4">
                  <c:v>94.65</c:v>
                </c:pt>
                <c:pt idx="5">
                  <c:v>114.69</c:v>
                </c:pt>
                <c:pt idx="6">
                  <c:v>97.21</c:v>
                </c:pt>
                <c:pt idx="7">
                  <c:v>98.11</c:v>
                </c:pt>
                <c:pt idx="8">
                  <c:v>124.3</c:v>
                </c:pt>
                <c:pt idx="9">
                  <c:v>129.13</c:v>
                </c:pt>
                <c:pt idx="10">
                  <c:v>158</c:v>
                </c:pt>
                <c:pt idx="11">
                  <c:v>95.13</c:v>
                </c:pt>
                <c:pt idx="12">
                  <c:v>104.98</c:v>
                </c:pt>
                <c:pt idx="13">
                  <c:v>120.6</c:v>
                </c:pt>
                <c:pt idx="14">
                  <c:v>108.48</c:v>
                </c:pt>
                <c:pt idx="15">
                  <c:v>99.26</c:v>
                </c:pt>
                <c:pt idx="16">
                  <c:v>125.86</c:v>
                </c:pt>
                <c:pt idx="17">
                  <c:v>127.97</c:v>
                </c:pt>
                <c:pt idx="18">
                  <c:v>127.33</c:v>
                </c:pt>
                <c:pt idx="19">
                  <c:v>95.53</c:v>
                </c:pt>
                <c:pt idx="20">
                  <c:v>151.94999999999999</c:v>
                </c:pt>
                <c:pt idx="21">
                  <c:v>128.35</c:v>
                </c:pt>
                <c:pt idx="22">
                  <c:v>147.24</c:v>
                </c:pt>
                <c:pt idx="23">
                  <c:v>102.7</c:v>
                </c:pt>
                <c:pt idx="24">
                  <c:v>130.22</c:v>
                </c:pt>
                <c:pt idx="25">
                  <c:v>145.01</c:v>
                </c:pt>
                <c:pt idx="26">
                  <c:v>137.58000000000001</c:v>
                </c:pt>
                <c:pt idx="27">
                  <c:v>172.8</c:v>
                </c:pt>
                <c:pt idx="28">
                  <c:v>146.09</c:v>
                </c:pt>
                <c:pt idx="29">
                  <c:v>157.71</c:v>
                </c:pt>
                <c:pt idx="30">
                  <c:v>143.62</c:v>
                </c:pt>
                <c:pt idx="31">
                  <c:v>120.35</c:v>
                </c:pt>
                <c:pt idx="32">
                  <c:v>167.28</c:v>
                </c:pt>
                <c:pt idx="33">
                  <c:v>237.91</c:v>
                </c:pt>
                <c:pt idx="34">
                  <c:v>202.81</c:v>
                </c:pt>
                <c:pt idx="35">
                  <c:v>180.2</c:v>
                </c:pt>
                <c:pt idx="36">
                  <c:v>231.61</c:v>
                </c:pt>
                <c:pt idx="37">
                  <c:v>228.78</c:v>
                </c:pt>
                <c:pt idx="38">
                  <c:v>207.19</c:v>
                </c:pt>
                <c:pt idx="39">
                  <c:v>198.38</c:v>
                </c:pt>
                <c:pt idx="40">
                  <c:v>253.37</c:v>
                </c:pt>
                <c:pt idx="41">
                  <c:v>286.27</c:v>
                </c:pt>
                <c:pt idx="42">
                  <c:v>236.22</c:v>
                </c:pt>
                <c:pt idx="43">
                  <c:v>188.54</c:v>
                </c:pt>
                <c:pt idx="44">
                  <c:v>238.2</c:v>
                </c:pt>
                <c:pt idx="45">
                  <c:v>278.23</c:v>
                </c:pt>
                <c:pt idx="46">
                  <c:v>263.24</c:v>
                </c:pt>
                <c:pt idx="47">
                  <c:v>247.89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22.98</c:v>
                </c:pt>
                <c:pt idx="2">
                  <c:v>24.01</c:v>
                </c:pt>
                <c:pt idx="3">
                  <c:v>25.03</c:v>
                </c:pt>
                <c:pt idx="4">
                  <c:v>16.36</c:v>
                </c:pt>
                <c:pt idx="5">
                  <c:v>29.85</c:v>
                </c:pt>
                <c:pt idx="6">
                  <c:v>25.75</c:v>
                </c:pt>
                <c:pt idx="7">
                  <c:v>17.98</c:v>
                </c:pt>
                <c:pt idx="8">
                  <c:v>24.3</c:v>
                </c:pt>
                <c:pt idx="9">
                  <c:v>30.4</c:v>
                </c:pt>
                <c:pt idx="10">
                  <c:v>57.82</c:v>
                </c:pt>
                <c:pt idx="11">
                  <c:v>24.1</c:v>
                </c:pt>
                <c:pt idx="12">
                  <c:v>21.63</c:v>
                </c:pt>
                <c:pt idx="13">
                  <c:v>28.98</c:v>
                </c:pt>
                <c:pt idx="14">
                  <c:v>28.08</c:v>
                </c:pt>
                <c:pt idx="15">
                  <c:v>21.76</c:v>
                </c:pt>
                <c:pt idx="16">
                  <c:v>28.21</c:v>
                </c:pt>
                <c:pt idx="17">
                  <c:v>27.35</c:v>
                </c:pt>
                <c:pt idx="18">
                  <c:v>35.35</c:v>
                </c:pt>
                <c:pt idx="19">
                  <c:v>23.67</c:v>
                </c:pt>
                <c:pt idx="20">
                  <c:v>33.020000000000003</c:v>
                </c:pt>
                <c:pt idx="21">
                  <c:v>23.8</c:v>
                </c:pt>
                <c:pt idx="22">
                  <c:v>32.74</c:v>
                </c:pt>
                <c:pt idx="23">
                  <c:v>17.260000000000002</c:v>
                </c:pt>
                <c:pt idx="24">
                  <c:v>26.37</c:v>
                </c:pt>
                <c:pt idx="25">
                  <c:v>31.59</c:v>
                </c:pt>
                <c:pt idx="26">
                  <c:v>23.73</c:v>
                </c:pt>
                <c:pt idx="27">
                  <c:v>76.430000000000007</c:v>
                </c:pt>
                <c:pt idx="28">
                  <c:v>28.84</c:v>
                </c:pt>
                <c:pt idx="29">
                  <c:v>31.65</c:v>
                </c:pt>
                <c:pt idx="30">
                  <c:v>16.68</c:v>
                </c:pt>
                <c:pt idx="31">
                  <c:v>15.36</c:v>
                </c:pt>
                <c:pt idx="32">
                  <c:v>17.8</c:v>
                </c:pt>
                <c:pt idx="33">
                  <c:v>33.04</c:v>
                </c:pt>
                <c:pt idx="34">
                  <c:v>18.27</c:v>
                </c:pt>
                <c:pt idx="35">
                  <c:v>31.69</c:v>
                </c:pt>
                <c:pt idx="36">
                  <c:v>33.76</c:v>
                </c:pt>
                <c:pt idx="37">
                  <c:v>32.51</c:v>
                </c:pt>
                <c:pt idx="38">
                  <c:v>27.54</c:v>
                </c:pt>
                <c:pt idx="39">
                  <c:v>40.67</c:v>
                </c:pt>
                <c:pt idx="40">
                  <c:v>47.72</c:v>
                </c:pt>
                <c:pt idx="41">
                  <c:v>68.11</c:v>
                </c:pt>
                <c:pt idx="42">
                  <c:v>25.69</c:v>
                </c:pt>
                <c:pt idx="43">
                  <c:v>21.25</c:v>
                </c:pt>
                <c:pt idx="44">
                  <c:v>19.440000000000001</c:v>
                </c:pt>
                <c:pt idx="45">
                  <c:v>54.31</c:v>
                </c:pt>
                <c:pt idx="46">
                  <c:v>23.67</c:v>
                </c:pt>
                <c:pt idx="47">
                  <c:v>17.91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45.84</c:v>
                </c:pt>
                <c:pt idx="2">
                  <c:v>46.86</c:v>
                </c:pt>
                <c:pt idx="3">
                  <c:v>47.88</c:v>
                </c:pt>
                <c:pt idx="4">
                  <c:v>78.290000000000006</c:v>
                </c:pt>
                <c:pt idx="5">
                  <c:v>84.84</c:v>
                </c:pt>
                <c:pt idx="6">
                  <c:v>71.459999999999994</c:v>
                </c:pt>
                <c:pt idx="7">
                  <c:v>80.13</c:v>
                </c:pt>
                <c:pt idx="8">
                  <c:v>100</c:v>
                </c:pt>
                <c:pt idx="9">
                  <c:v>98.73</c:v>
                </c:pt>
                <c:pt idx="10">
                  <c:v>100.18</c:v>
                </c:pt>
                <c:pt idx="11">
                  <c:v>71.03</c:v>
                </c:pt>
                <c:pt idx="12">
                  <c:v>83.35</c:v>
                </c:pt>
                <c:pt idx="13">
                  <c:v>91.61</c:v>
                </c:pt>
                <c:pt idx="14">
                  <c:v>80.400000000000006</c:v>
                </c:pt>
                <c:pt idx="15">
                  <c:v>77.510000000000005</c:v>
                </c:pt>
                <c:pt idx="16">
                  <c:v>97.65</c:v>
                </c:pt>
                <c:pt idx="17">
                  <c:v>100.63</c:v>
                </c:pt>
                <c:pt idx="18">
                  <c:v>91.97</c:v>
                </c:pt>
                <c:pt idx="19">
                  <c:v>71.86</c:v>
                </c:pt>
                <c:pt idx="20">
                  <c:v>118.93</c:v>
                </c:pt>
                <c:pt idx="21">
                  <c:v>104.56</c:v>
                </c:pt>
                <c:pt idx="22">
                  <c:v>114.5</c:v>
                </c:pt>
                <c:pt idx="23">
                  <c:v>85.44</c:v>
                </c:pt>
                <c:pt idx="24">
                  <c:v>103.85</c:v>
                </c:pt>
                <c:pt idx="25">
                  <c:v>113.42</c:v>
                </c:pt>
                <c:pt idx="26">
                  <c:v>113.85</c:v>
                </c:pt>
                <c:pt idx="27">
                  <c:v>96.38</c:v>
                </c:pt>
                <c:pt idx="28">
                  <c:v>117.25</c:v>
                </c:pt>
                <c:pt idx="29">
                  <c:v>126.07</c:v>
                </c:pt>
                <c:pt idx="30">
                  <c:v>126.94</c:v>
                </c:pt>
                <c:pt idx="31">
                  <c:v>104.99</c:v>
                </c:pt>
                <c:pt idx="32">
                  <c:v>149.47</c:v>
                </c:pt>
                <c:pt idx="33">
                  <c:v>204.87</c:v>
                </c:pt>
                <c:pt idx="34">
                  <c:v>184.55</c:v>
                </c:pt>
                <c:pt idx="35">
                  <c:v>148.51</c:v>
                </c:pt>
                <c:pt idx="36">
                  <c:v>197.85</c:v>
                </c:pt>
                <c:pt idx="37">
                  <c:v>196.27</c:v>
                </c:pt>
                <c:pt idx="38">
                  <c:v>179.65</c:v>
                </c:pt>
                <c:pt idx="39">
                  <c:v>157.71</c:v>
                </c:pt>
                <c:pt idx="40">
                  <c:v>205.66</c:v>
                </c:pt>
                <c:pt idx="41">
                  <c:v>218.16</c:v>
                </c:pt>
                <c:pt idx="42">
                  <c:v>210.52</c:v>
                </c:pt>
                <c:pt idx="43">
                  <c:v>167.28</c:v>
                </c:pt>
                <c:pt idx="44">
                  <c:v>218.76</c:v>
                </c:pt>
                <c:pt idx="45">
                  <c:v>223.92</c:v>
                </c:pt>
                <c:pt idx="46">
                  <c:v>239.57</c:v>
                </c:pt>
                <c:pt idx="47">
                  <c:v>229.98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34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2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988108704736133"/>
          <c:y val="0.19757124334097242"/>
          <c:w val="0.13011891295263864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4626304515568E-2"/>
          <c:y val="3.3872934059659576E-2"/>
          <c:w val="0.77234394913663618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Sheet1!$A$2:$A$49</c:f>
              <c:strCache>
                <c:ptCount val="46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Sheet1!$B$2:$B$49</c:f>
              <c:numCache>
                <c:formatCode>General</c:formatCode>
                <c:ptCount val="48"/>
                <c:pt idx="0">
                  <c:v>148.30000000000001</c:v>
                </c:pt>
                <c:pt idx="1">
                  <c:v>147.6</c:v>
                </c:pt>
                <c:pt idx="2">
                  <c:v>147.4</c:v>
                </c:pt>
                <c:pt idx="3">
                  <c:v>147.19999999999999</c:v>
                </c:pt>
                <c:pt idx="4">
                  <c:v>163.5</c:v>
                </c:pt>
                <c:pt idx="5">
                  <c:v>179.8</c:v>
                </c:pt>
                <c:pt idx="6">
                  <c:v>187.8</c:v>
                </c:pt>
                <c:pt idx="7">
                  <c:v>195.6</c:v>
                </c:pt>
                <c:pt idx="8">
                  <c:v>185.6</c:v>
                </c:pt>
                <c:pt idx="9">
                  <c:v>199</c:v>
                </c:pt>
                <c:pt idx="10">
                  <c:v>232.9</c:v>
                </c:pt>
                <c:pt idx="11">
                  <c:v>194.7</c:v>
                </c:pt>
                <c:pt idx="12">
                  <c:v>193.7</c:v>
                </c:pt>
                <c:pt idx="13">
                  <c:v>224.3</c:v>
                </c:pt>
                <c:pt idx="14">
                  <c:v>243.8</c:v>
                </c:pt>
                <c:pt idx="15">
                  <c:v>236.9</c:v>
                </c:pt>
                <c:pt idx="16">
                  <c:v>241.1</c:v>
                </c:pt>
                <c:pt idx="17">
                  <c:v>262.7</c:v>
                </c:pt>
                <c:pt idx="18">
                  <c:v>279.60000000000002</c:v>
                </c:pt>
                <c:pt idx="19">
                  <c:v>269.2</c:v>
                </c:pt>
                <c:pt idx="20">
                  <c:v>291.10000000000002</c:v>
                </c:pt>
                <c:pt idx="21">
                  <c:v>301.60000000000002</c:v>
                </c:pt>
                <c:pt idx="22">
                  <c:v>330.9</c:v>
                </c:pt>
                <c:pt idx="23">
                  <c:v>339.2</c:v>
                </c:pt>
                <c:pt idx="24">
                  <c:v>353.8</c:v>
                </c:pt>
                <c:pt idx="25">
                  <c:v>375</c:v>
                </c:pt>
                <c:pt idx="26">
                  <c:v>368.9</c:v>
                </c:pt>
                <c:pt idx="27">
                  <c:v>365.4</c:v>
                </c:pt>
                <c:pt idx="28">
                  <c:v>368.5</c:v>
                </c:pt>
                <c:pt idx="29">
                  <c:v>377.5</c:v>
                </c:pt>
                <c:pt idx="30">
                  <c:v>383.1</c:v>
                </c:pt>
                <c:pt idx="31">
                  <c:v>388.1</c:v>
                </c:pt>
                <c:pt idx="32">
                  <c:v>437.2</c:v>
                </c:pt>
                <c:pt idx="33">
                  <c:v>528.70000000000005</c:v>
                </c:pt>
                <c:pt idx="34">
                  <c:v>511</c:v>
                </c:pt>
                <c:pt idx="35">
                  <c:v>586.1</c:v>
                </c:pt>
                <c:pt idx="36">
                  <c:v>567.4</c:v>
                </c:pt>
                <c:pt idx="37">
                  <c:v>591</c:v>
                </c:pt>
                <c:pt idx="38">
                  <c:v>553</c:v>
                </c:pt>
                <c:pt idx="39">
                  <c:v>543.79999999999995</c:v>
                </c:pt>
                <c:pt idx="40">
                  <c:v>567.5</c:v>
                </c:pt>
                <c:pt idx="41">
                  <c:v>590.4</c:v>
                </c:pt>
                <c:pt idx="42">
                  <c:v>616.5</c:v>
                </c:pt>
                <c:pt idx="43">
                  <c:v>609.6</c:v>
                </c:pt>
                <c:pt idx="44">
                  <c:v>599.6</c:v>
                </c:pt>
                <c:pt idx="45">
                  <c:v>628.1</c:v>
                </c:pt>
                <c:pt idx="46">
                  <c:v>683.9</c:v>
                </c:pt>
                <c:pt idx="47">
                  <c:v>718.7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Sheet1!$A$2:$A$49</c:f>
              <c:strCache>
                <c:ptCount val="46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Sheet1!$C$2:$C$49</c:f>
              <c:numCache>
                <c:formatCode>General</c:formatCode>
                <c:ptCount val="48"/>
                <c:pt idx="0">
                  <c:v>80.2</c:v>
                </c:pt>
                <c:pt idx="1">
                  <c:v>73.2</c:v>
                </c:pt>
                <c:pt idx="2">
                  <c:v>79.7</c:v>
                </c:pt>
                <c:pt idx="3">
                  <c:v>86.2</c:v>
                </c:pt>
                <c:pt idx="4">
                  <c:v>75.5</c:v>
                </c:pt>
                <c:pt idx="5">
                  <c:v>79.400000000000006</c:v>
                </c:pt>
                <c:pt idx="6">
                  <c:v>77.8</c:v>
                </c:pt>
                <c:pt idx="7">
                  <c:v>70.400000000000006</c:v>
                </c:pt>
                <c:pt idx="8">
                  <c:v>64.400000000000006</c:v>
                </c:pt>
                <c:pt idx="9">
                  <c:v>66.3</c:v>
                </c:pt>
                <c:pt idx="10">
                  <c:v>75.099999999999994</c:v>
                </c:pt>
                <c:pt idx="11">
                  <c:v>60.6</c:v>
                </c:pt>
                <c:pt idx="12">
                  <c:v>55.2</c:v>
                </c:pt>
                <c:pt idx="13">
                  <c:v>60.1</c:v>
                </c:pt>
                <c:pt idx="14">
                  <c:v>67.2</c:v>
                </c:pt>
                <c:pt idx="15">
                  <c:v>58</c:v>
                </c:pt>
                <c:pt idx="16">
                  <c:v>61.4</c:v>
                </c:pt>
                <c:pt idx="17">
                  <c:v>62.1</c:v>
                </c:pt>
                <c:pt idx="18">
                  <c:v>64.900000000000006</c:v>
                </c:pt>
                <c:pt idx="19">
                  <c:v>63.2</c:v>
                </c:pt>
                <c:pt idx="20">
                  <c:v>65</c:v>
                </c:pt>
                <c:pt idx="21">
                  <c:v>59</c:v>
                </c:pt>
                <c:pt idx="22">
                  <c:v>58.7</c:v>
                </c:pt>
                <c:pt idx="23">
                  <c:v>57.6</c:v>
                </c:pt>
                <c:pt idx="24">
                  <c:v>52.4</c:v>
                </c:pt>
                <c:pt idx="25">
                  <c:v>57.7</c:v>
                </c:pt>
                <c:pt idx="26">
                  <c:v>55.8</c:v>
                </c:pt>
                <c:pt idx="27">
                  <c:v>88.6</c:v>
                </c:pt>
                <c:pt idx="28">
                  <c:v>87.6</c:v>
                </c:pt>
                <c:pt idx="29">
                  <c:v>97.7</c:v>
                </c:pt>
                <c:pt idx="30">
                  <c:v>99</c:v>
                </c:pt>
                <c:pt idx="31">
                  <c:v>94</c:v>
                </c:pt>
                <c:pt idx="32">
                  <c:v>86.1</c:v>
                </c:pt>
                <c:pt idx="33">
                  <c:v>85.1</c:v>
                </c:pt>
                <c:pt idx="34">
                  <c:v>75.599999999999994</c:v>
                </c:pt>
                <c:pt idx="35">
                  <c:v>84.1</c:v>
                </c:pt>
                <c:pt idx="36">
                  <c:v>73.8</c:v>
                </c:pt>
                <c:pt idx="37">
                  <c:v>67.3</c:v>
                </c:pt>
                <c:pt idx="38">
                  <c:v>61.1</c:v>
                </c:pt>
                <c:pt idx="39">
                  <c:v>65.8</c:v>
                </c:pt>
                <c:pt idx="40">
                  <c:v>66.7</c:v>
                </c:pt>
                <c:pt idx="41">
                  <c:v>87.9</c:v>
                </c:pt>
                <c:pt idx="42">
                  <c:v>69.599999999999994</c:v>
                </c:pt>
                <c:pt idx="43">
                  <c:v>64.5</c:v>
                </c:pt>
                <c:pt idx="44">
                  <c:v>59.9</c:v>
                </c:pt>
                <c:pt idx="45">
                  <c:v>68.2</c:v>
                </c:pt>
                <c:pt idx="46">
                  <c:v>60.5</c:v>
                </c:pt>
                <c:pt idx="47">
                  <c:v>57.1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8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1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583681758937358"/>
          <c:y val="0.24509898135690952"/>
          <c:w val="0.10993592557816156"/>
          <c:h val="0.549277438198905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873429360765398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268.45999999999998</c:v>
                </c:pt>
                <c:pt idx="2">
                  <c:v>199.31</c:v>
                </c:pt>
                <c:pt idx="3">
                  <c:v>205</c:v>
                </c:pt>
                <c:pt idx="4">
                  <c:v>336.5</c:v>
                </c:pt>
                <c:pt idx="5">
                  <c:v>421.04</c:v>
                </c:pt>
                <c:pt idx="6">
                  <c:v>238.53</c:v>
                </c:pt>
                <c:pt idx="7">
                  <c:v>214.41</c:v>
                </c:pt>
                <c:pt idx="8">
                  <c:v>315.52999999999997</c:v>
                </c:pt>
                <c:pt idx="9">
                  <c:v>376.31</c:v>
                </c:pt>
                <c:pt idx="10">
                  <c:v>352.57</c:v>
                </c:pt>
                <c:pt idx="11">
                  <c:v>241.23</c:v>
                </c:pt>
                <c:pt idx="12">
                  <c:v>306.2</c:v>
                </c:pt>
                <c:pt idx="13">
                  <c:v>463.37</c:v>
                </c:pt>
                <c:pt idx="14">
                  <c:v>391.73</c:v>
                </c:pt>
                <c:pt idx="15">
                  <c:v>318.39999999999998</c:v>
                </c:pt>
                <c:pt idx="16">
                  <c:v>408.41</c:v>
                </c:pt>
                <c:pt idx="17">
                  <c:v>440.5</c:v>
                </c:pt>
                <c:pt idx="18">
                  <c:v>334.56</c:v>
                </c:pt>
                <c:pt idx="19">
                  <c:v>378.99</c:v>
                </c:pt>
                <c:pt idx="20">
                  <c:v>403.89</c:v>
                </c:pt>
                <c:pt idx="21">
                  <c:v>369.4</c:v>
                </c:pt>
                <c:pt idx="22">
                  <c:v>382.96</c:v>
                </c:pt>
                <c:pt idx="23">
                  <c:v>378.33</c:v>
                </c:pt>
                <c:pt idx="24">
                  <c:v>446.72</c:v>
                </c:pt>
                <c:pt idx="25">
                  <c:v>308.20999999999998</c:v>
                </c:pt>
                <c:pt idx="26">
                  <c:v>303.14</c:v>
                </c:pt>
                <c:pt idx="27">
                  <c:v>292.05</c:v>
                </c:pt>
                <c:pt idx="28">
                  <c:v>443.06</c:v>
                </c:pt>
                <c:pt idx="29">
                  <c:v>348.35</c:v>
                </c:pt>
                <c:pt idx="30">
                  <c:v>302.39999999999998</c:v>
                </c:pt>
                <c:pt idx="31">
                  <c:v>263.68</c:v>
                </c:pt>
                <c:pt idx="32">
                  <c:v>373.46</c:v>
                </c:pt>
                <c:pt idx="33">
                  <c:v>612.04999999999995</c:v>
                </c:pt>
                <c:pt idx="34">
                  <c:v>453.38</c:v>
                </c:pt>
                <c:pt idx="35">
                  <c:v>360.68</c:v>
                </c:pt>
                <c:pt idx="36">
                  <c:v>474.81</c:v>
                </c:pt>
                <c:pt idx="37">
                  <c:v>545.28</c:v>
                </c:pt>
                <c:pt idx="38">
                  <c:v>572.78</c:v>
                </c:pt>
                <c:pt idx="39">
                  <c:v>368.1</c:v>
                </c:pt>
                <c:pt idx="40">
                  <c:v>474</c:v>
                </c:pt>
                <c:pt idx="41">
                  <c:v>532.75</c:v>
                </c:pt>
                <c:pt idx="42">
                  <c:v>422.95</c:v>
                </c:pt>
                <c:pt idx="43">
                  <c:v>371.03</c:v>
                </c:pt>
                <c:pt idx="44">
                  <c:v>525.91</c:v>
                </c:pt>
                <c:pt idx="45">
                  <c:v>524.1</c:v>
                </c:pt>
                <c:pt idx="46">
                  <c:v>391.06</c:v>
                </c:pt>
                <c:pt idx="47">
                  <c:v>335.54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7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100"/>
      </c:valAx>
      <c:spPr>
        <a:noFill/>
        <a:ln w="11372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4626304515568E-2"/>
          <c:y val="3.3872934059659576E-2"/>
          <c:w val="0.77234394913663618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noFill/>
              <a:prstDash val="sysDash"/>
            </a:ln>
          </c:spPr>
          <c:cat>
            <c:strRef>
              <c:f>Sheet1!$A$2:$A$49</c:f>
              <c:strCache>
                <c:ptCount val="46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Sheet1!$B$2:$B$49</c:f>
              <c:numCache>
                <c:formatCode>General</c:formatCode>
                <c:ptCount val="48"/>
                <c:pt idx="0">
                  <c:v>1168.5999999999999</c:v>
                </c:pt>
                <c:pt idx="1">
                  <c:v>1173.9000000000001</c:v>
                </c:pt>
                <c:pt idx="2">
                  <c:v>1055.3</c:v>
                </c:pt>
                <c:pt idx="3">
                  <c:v>1040.5999999999999</c:v>
                </c:pt>
                <c:pt idx="4">
                  <c:v>1105.5</c:v>
                </c:pt>
                <c:pt idx="5">
                  <c:v>1342.6</c:v>
                </c:pt>
                <c:pt idx="6">
                  <c:v>1301.2</c:v>
                </c:pt>
                <c:pt idx="7">
                  <c:v>1262.2</c:v>
                </c:pt>
                <c:pt idx="8">
                  <c:v>1303.4000000000001</c:v>
                </c:pt>
                <c:pt idx="9">
                  <c:v>1431.8</c:v>
                </c:pt>
                <c:pt idx="10">
                  <c:v>1554.1</c:v>
                </c:pt>
                <c:pt idx="11">
                  <c:v>1499.8</c:v>
                </c:pt>
                <c:pt idx="12">
                  <c:v>1430.8</c:v>
                </c:pt>
                <c:pt idx="13">
                  <c:v>1450.3</c:v>
                </c:pt>
                <c:pt idx="14">
                  <c:v>1487.9</c:v>
                </c:pt>
                <c:pt idx="15">
                  <c:v>1455.8</c:v>
                </c:pt>
                <c:pt idx="16">
                  <c:v>1422.1</c:v>
                </c:pt>
                <c:pt idx="17">
                  <c:v>1513.6</c:v>
                </c:pt>
                <c:pt idx="18">
                  <c:v>1490.6</c:v>
                </c:pt>
                <c:pt idx="19">
                  <c:v>1566</c:v>
                </c:pt>
                <c:pt idx="20">
                  <c:v>1612.9</c:v>
                </c:pt>
                <c:pt idx="21">
                  <c:v>1616.5</c:v>
                </c:pt>
                <c:pt idx="22">
                  <c:v>1561.5</c:v>
                </c:pt>
                <c:pt idx="23">
                  <c:v>1677.5</c:v>
                </c:pt>
                <c:pt idx="24">
                  <c:v>1763.6</c:v>
                </c:pt>
                <c:pt idx="25">
                  <c:v>1656.4</c:v>
                </c:pt>
                <c:pt idx="26">
                  <c:v>1584.9</c:v>
                </c:pt>
                <c:pt idx="27">
                  <c:v>1578.7</c:v>
                </c:pt>
                <c:pt idx="28">
                  <c:v>1654.5</c:v>
                </c:pt>
                <c:pt idx="29">
                  <c:v>1642.8</c:v>
                </c:pt>
                <c:pt idx="30">
                  <c:v>1558.3</c:v>
                </c:pt>
                <c:pt idx="31">
                  <c:v>1497.4</c:v>
                </c:pt>
                <c:pt idx="32">
                  <c:v>1462.1</c:v>
                </c:pt>
                <c:pt idx="33">
                  <c:v>1709.4</c:v>
                </c:pt>
                <c:pt idx="34">
                  <c:v>1595.6</c:v>
                </c:pt>
                <c:pt idx="35">
                  <c:v>1507.7</c:v>
                </c:pt>
                <c:pt idx="36">
                  <c:v>1590</c:v>
                </c:pt>
                <c:pt idx="37">
                  <c:v>1676.9</c:v>
                </c:pt>
                <c:pt idx="38">
                  <c:v>1743.6</c:v>
                </c:pt>
                <c:pt idx="39">
                  <c:v>1609.1</c:v>
                </c:pt>
                <c:pt idx="40">
                  <c:v>1611.8</c:v>
                </c:pt>
                <c:pt idx="41">
                  <c:v>1634</c:v>
                </c:pt>
                <c:pt idx="42">
                  <c:v>1602.7</c:v>
                </c:pt>
                <c:pt idx="43">
                  <c:v>1629.5</c:v>
                </c:pt>
                <c:pt idx="44">
                  <c:v>1694.2</c:v>
                </c:pt>
                <c:pt idx="45">
                  <c:v>1730.2</c:v>
                </c:pt>
                <c:pt idx="46">
                  <c:v>1686.8</c:v>
                </c:pt>
                <c:pt idx="47">
                  <c:v>1662.9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2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200"/>
      </c:valAx>
      <c:spPr>
        <a:noFill/>
        <a:ln w="11167">
          <a:solidFill>
            <a:schemeClr val="tx1"/>
          </a:solidFill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>
                <a:solidFill>
                  <a:srgbClr val="000000"/>
                </a:solidFill>
              </a:defRPr>
            </a:pPr>
            <a:r>
              <a:rPr lang="en-US" sz="1050" b="0" err="1">
                <a:solidFill>
                  <a:srgbClr val="000000"/>
                </a:solidFill>
              </a:rPr>
              <a:t>Saldoluku</a:t>
            </a:r>
            <a:r>
              <a:rPr lang="en-US" sz="1050" b="0">
                <a:solidFill>
                  <a:srgbClr val="000000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84301744915256771"/>
          <c:y val="0.1262753226318895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674120615740283E-2"/>
          <c:y val="3.5687247530145093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Taul1!$A$2:$A$59</c:f>
              <c:strCache>
                <c:ptCount val="57"/>
                <c:pt idx="1">
                  <c:v>08(1)</c:v>
                </c:pt>
                <c:pt idx="2">
                  <c:v>08(4)</c:v>
                </c:pt>
                <c:pt idx="3">
                  <c:v>08(7)</c:v>
                </c:pt>
                <c:pt idx="4">
                  <c:v>08(10)</c:v>
                </c:pt>
                <c:pt idx="5">
                  <c:v>09(1)</c:v>
                </c:pt>
                <c:pt idx="6">
                  <c:v>09(4)</c:v>
                </c:pt>
                <c:pt idx="7">
                  <c:v>09(7)</c:v>
                </c:pt>
                <c:pt idx="8">
                  <c:v>09(10)</c:v>
                </c:pt>
                <c:pt idx="9">
                  <c:v>10(1)</c:v>
                </c:pt>
                <c:pt idx="10">
                  <c:v>10(4)</c:v>
                </c:pt>
                <c:pt idx="11">
                  <c:v>10(7)</c:v>
                </c:pt>
                <c:pt idx="12">
                  <c:v>10(10)</c:v>
                </c:pt>
                <c:pt idx="13">
                  <c:v>11(1)</c:v>
                </c:pt>
                <c:pt idx="14">
                  <c:v>11(4)</c:v>
                </c:pt>
                <c:pt idx="15">
                  <c:v>11(7)</c:v>
                </c:pt>
                <c:pt idx="16">
                  <c:v>11(10)</c:v>
                </c:pt>
                <c:pt idx="17">
                  <c:v>12(1)</c:v>
                </c:pt>
                <c:pt idx="18">
                  <c:v>12(4)</c:v>
                </c:pt>
                <c:pt idx="19">
                  <c:v>12(7)</c:v>
                </c:pt>
                <c:pt idx="20">
                  <c:v>12(10)</c:v>
                </c:pt>
                <c:pt idx="21">
                  <c:v>13(1)</c:v>
                </c:pt>
                <c:pt idx="22">
                  <c:v>13(4)</c:v>
                </c:pt>
                <c:pt idx="23">
                  <c:v>13(7)</c:v>
                </c:pt>
                <c:pt idx="24">
                  <c:v>13(10)</c:v>
                </c:pt>
                <c:pt idx="25">
                  <c:v>14(1)</c:v>
                </c:pt>
                <c:pt idx="26">
                  <c:v>14(4)</c:v>
                </c:pt>
                <c:pt idx="27">
                  <c:v>14(7)</c:v>
                </c:pt>
                <c:pt idx="28">
                  <c:v>14(10)</c:v>
                </c:pt>
                <c:pt idx="29">
                  <c:v>15(1)</c:v>
                </c:pt>
                <c:pt idx="30">
                  <c:v>15(4)</c:v>
                </c:pt>
                <c:pt idx="31">
                  <c:v>15(7)</c:v>
                </c:pt>
                <c:pt idx="32">
                  <c:v>15(10)</c:v>
                </c:pt>
                <c:pt idx="33">
                  <c:v>16(1)</c:v>
                </c:pt>
                <c:pt idx="34">
                  <c:v>16(4)</c:v>
                </c:pt>
                <c:pt idx="35">
                  <c:v>16(7)</c:v>
                </c:pt>
                <c:pt idx="36">
                  <c:v>16(10)</c:v>
                </c:pt>
                <c:pt idx="37">
                  <c:v>17(1)</c:v>
                </c:pt>
                <c:pt idx="38">
                  <c:v>17(4)</c:v>
                </c:pt>
                <c:pt idx="39">
                  <c:v>17(7)</c:v>
                </c:pt>
                <c:pt idx="40">
                  <c:v>17(10)</c:v>
                </c:pt>
                <c:pt idx="41">
                  <c:v>18(1)</c:v>
                </c:pt>
                <c:pt idx="42">
                  <c:v>18(4)</c:v>
                </c:pt>
                <c:pt idx="43">
                  <c:v>18(7)</c:v>
                </c:pt>
                <c:pt idx="44">
                  <c:v>18(10)</c:v>
                </c:pt>
                <c:pt idx="45">
                  <c:v>19(1)</c:v>
                </c:pt>
                <c:pt idx="46">
                  <c:v>19(4)</c:v>
                </c:pt>
                <c:pt idx="47">
                  <c:v>19(7)</c:v>
                </c:pt>
                <c:pt idx="48">
                  <c:v>19(10)</c:v>
                </c:pt>
                <c:pt idx="49">
                  <c:v>20(1)</c:v>
                </c:pt>
                <c:pt idx="50">
                  <c:v>20(4)</c:v>
                </c:pt>
                <c:pt idx="51">
                  <c:v>20(07)</c:v>
                </c:pt>
                <c:pt idx="52">
                  <c:v>20(10)</c:v>
                </c:pt>
                <c:pt idx="53">
                  <c:v>21(1)</c:v>
                </c:pt>
                <c:pt idx="54">
                  <c:v>21(4)</c:v>
                </c:pt>
                <c:pt idx="55">
                  <c:v>21(7)</c:v>
                </c:pt>
                <c:pt idx="56">
                  <c:v>21(10)</c:v>
                </c:pt>
              </c:strCache>
            </c:strRef>
          </c:cat>
          <c:val>
            <c:numRef>
              <c:f>Taul1!$B$2:$B$59</c:f>
              <c:numCache>
                <c:formatCode>General</c:formatCode>
                <c:ptCount val="58"/>
                <c:pt idx="1">
                  <c:v>-2</c:v>
                </c:pt>
                <c:pt idx="2">
                  <c:v>1</c:v>
                </c:pt>
                <c:pt idx="3">
                  <c:v>-14</c:v>
                </c:pt>
                <c:pt idx="4">
                  <c:v>-28</c:v>
                </c:pt>
                <c:pt idx="5">
                  <c:v>-56</c:v>
                </c:pt>
                <c:pt idx="6">
                  <c:v>-36</c:v>
                </c:pt>
                <c:pt idx="7">
                  <c:v>-21</c:v>
                </c:pt>
                <c:pt idx="8">
                  <c:v>2</c:v>
                </c:pt>
                <c:pt idx="9">
                  <c:v>10</c:v>
                </c:pt>
                <c:pt idx="10">
                  <c:v>33</c:v>
                </c:pt>
                <c:pt idx="11">
                  <c:v>27</c:v>
                </c:pt>
                <c:pt idx="12">
                  <c:v>19</c:v>
                </c:pt>
                <c:pt idx="13">
                  <c:v>26</c:v>
                </c:pt>
                <c:pt idx="14">
                  <c:v>30</c:v>
                </c:pt>
                <c:pt idx="15">
                  <c:v>18</c:v>
                </c:pt>
                <c:pt idx="16">
                  <c:v>-5</c:v>
                </c:pt>
                <c:pt idx="17">
                  <c:v>-5</c:v>
                </c:pt>
                <c:pt idx="18">
                  <c:v>8</c:v>
                </c:pt>
                <c:pt idx="19">
                  <c:v>-4</c:v>
                </c:pt>
                <c:pt idx="20">
                  <c:v>-24</c:v>
                </c:pt>
                <c:pt idx="21">
                  <c:v>-11</c:v>
                </c:pt>
                <c:pt idx="22">
                  <c:v>-2</c:v>
                </c:pt>
                <c:pt idx="23">
                  <c:v>-11</c:v>
                </c:pt>
                <c:pt idx="24">
                  <c:v>-13</c:v>
                </c:pt>
                <c:pt idx="25">
                  <c:v>5</c:v>
                </c:pt>
                <c:pt idx="26">
                  <c:v>15</c:v>
                </c:pt>
                <c:pt idx="27">
                  <c:v>3</c:v>
                </c:pt>
                <c:pt idx="28">
                  <c:v>-12</c:v>
                </c:pt>
                <c:pt idx="29">
                  <c:v>-4</c:v>
                </c:pt>
                <c:pt idx="30">
                  <c:v>10</c:v>
                </c:pt>
                <c:pt idx="31">
                  <c:v>1</c:v>
                </c:pt>
                <c:pt idx="32">
                  <c:v>-3</c:v>
                </c:pt>
                <c:pt idx="33">
                  <c:v>1</c:v>
                </c:pt>
                <c:pt idx="34">
                  <c:v>18</c:v>
                </c:pt>
                <c:pt idx="35">
                  <c:v>4</c:v>
                </c:pt>
                <c:pt idx="36">
                  <c:v>9</c:v>
                </c:pt>
                <c:pt idx="37">
                  <c:v>14</c:v>
                </c:pt>
                <c:pt idx="38">
                  <c:v>24</c:v>
                </c:pt>
                <c:pt idx="39">
                  <c:v>24</c:v>
                </c:pt>
                <c:pt idx="40">
                  <c:v>21.45</c:v>
                </c:pt>
                <c:pt idx="41">
                  <c:v>26.4</c:v>
                </c:pt>
                <c:pt idx="42">
                  <c:v>24.3</c:v>
                </c:pt>
                <c:pt idx="43">
                  <c:v>11.46</c:v>
                </c:pt>
                <c:pt idx="44">
                  <c:v>0.45</c:v>
                </c:pt>
                <c:pt idx="45">
                  <c:v>4.71</c:v>
                </c:pt>
                <c:pt idx="46">
                  <c:v>12.19</c:v>
                </c:pt>
                <c:pt idx="47">
                  <c:v>-2.73</c:v>
                </c:pt>
                <c:pt idx="48">
                  <c:v>-16.66</c:v>
                </c:pt>
                <c:pt idx="49">
                  <c:v>-6.75</c:v>
                </c:pt>
                <c:pt idx="50">
                  <c:v>-41.7</c:v>
                </c:pt>
                <c:pt idx="51">
                  <c:v>-43.66</c:v>
                </c:pt>
                <c:pt idx="52">
                  <c:v>-16.29</c:v>
                </c:pt>
                <c:pt idx="53">
                  <c:v>7.89</c:v>
                </c:pt>
                <c:pt idx="54">
                  <c:v>26.61</c:v>
                </c:pt>
                <c:pt idx="55">
                  <c:v>29.11</c:v>
                </c:pt>
                <c:pt idx="56">
                  <c:v>21.78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D0-4FF0-85C3-A9C09AA00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343216"/>
        <c:axId val="407343608"/>
      </c:lineChart>
      <c:catAx>
        <c:axId val="40734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07343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07343608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7343216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676860397454752E-2"/>
          <c:y val="0.12265014535421991"/>
          <c:w val="0.89915957979696026"/>
          <c:h val="0.603809067511017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Henkilöstömäärän muutos edelliseen neljännekseen verrattuna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invertIfNegative val="0"/>
          <c:cat>
            <c:strRef>
              <c:f>Taul1!$A$4:$A$30</c:f>
              <c:strCache>
                <c:ptCount val="27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</c:strCache>
            </c:strRef>
          </c:cat>
          <c:val>
            <c:numRef>
              <c:f>Taul1!$B$4:$B$30</c:f>
              <c:numCache>
                <c:formatCode>General</c:formatCode>
                <c:ptCount val="27"/>
                <c:pt idx="0">
                  <c:v>500</c:v>
                </c:pt>
                <c:pt idx="1">
                  <c:v>1464.6108658704907</c:v>
                </c:pt>
                <c:pt idx="2">
                  <c:v>-1043.8445894536562</c:v>
                </c:pt>
                <c:pt idx="3">
                  <c:v>-2242.6661510239355</c:v>
                </c:pt>
                <c:pt idx="4">
                  <c:v>-423.86039099266054</c:v>
                </c:pt>
                <c:pt idx="5">
                  <c:v>783.61812865873799</c:v>
                </c:pt>
                <c:pt idx="6">
                  <c:v>-1880.5028571592993</c:v>
                </c:pt>
                <c:pt idx="7">
                  <c:v>577.85174448625185</c:v>
                </c:pt>
                <c:pt idx="8">
                  <c:v>2477</c:v>
                </c:pt>
                <c:pt idx="9">
                  <c:v>3855</c:v>
                </c:pt>
                <c:pt idx="10">
                  <c:v>1906</c:v>
                </c:pt>
                <c:pt idx="11">
                  <c:v>1556</c:v>
                </c:pt>
                <c:pt idx="12">
                  <c:v>2395</c:v>
                </c:pt>
                <c:pt idx="13">
                  <c:v>4631</c:v>
                </c:pt>
                <c:pt idx="14" formatCode="#,##0">
                  <c:v>4578</c:v>
                </c:pt>
                <c:pt idx="15">
                  <c:v>756</c:v>
                </c:pt>
                <c:pt idx="16">
                  <c:v>3414</c:v>
                </c:pt>
                <c:pt idx="17">
                  <c:v>2632</c:v>
                </c:pt>
                <c:pt idx="18">
                  <c:v>1555</c:v>
                </c:pt>
                <c:pt idx="19">
                  <c:v>-757</c:v>
                </c:pt>
                <c:pt idx="20">
                  <c:v>-379</c:v>
                </c:pt>
                <c:pt idx="21">
                  <c:v>-2512</c:v>
                </c:pt>
                <c:pt idx="22">
                  <c:v>-1443</c:v>
                </c:pt>
                <c:pt idx="23" formatCode="#,##0">
                  <c:v>-1674.7485992709408</c:v>
                </c:pt>
                <c:pt idx="24">
                  <c:v>1159</c:v>
                </c:pt>
                <c:pt idx="25">
                  <c:v>3050</c:v>
                </c:pt>
                <c:pt idx="26">
                  <c:v>2200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6D-4616-AB7B-BA4A9C22802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Neljänneksen aikana rekrytoitujen määrä</c:v>
                </c:pt>
              </c:strCache>
            </c:strRef>
          </c:tx>
          <c:spPr>
            <a:solidFill>
              <a:srgbClr val="FF805C"/>
            </a:solidFill>
            <a:ln>
              <a:noFill/>
            </a:ln>
            <a:effectLst/>
          </c:spPr>
          <c:invertIfNegative val="0"/>
          <c:cat>
            <c:strRef>
              <c:f>Taul1!$A$4:$A$30</c:f>
              <c:strCache>
                <c:ptCount val="27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</c:strCache>
            </c:strRef>
          </c:cat>
          <c:val>
            <c:numRef>
              <c:f>Taul1!$C$4:$C$30</c:f>
              <c:numCache>
                <c:formatCode>#,##0</c:formatCode>
                <c:ptCount val="27"/>
                <c:pt idx="0">
                  <c:v>7851.4313289360571</c:v>
                </c:pt>
                <c:pt idx="1">
                  <c:v>6685.9122554600544</c:v>
                </c:pt>
                <c:pt idx="2" formatCode="General">
                  <c:v>7700</c:v>
                </c:pt>
                <c:pt idx="3">
                  <c:v>6176.3555772662821</c:v>
                </c:pt>
                <c:pt idx="4">
                  <c:v>7537.782188740196</c:v>
                </c:pt>
                <c:pt idx="5">
                  <c:v>6857.0390325418875</c:v>
                </c:pt>
                <c:pt idx="6" formatCode="General">
                  <c:v>6818</c:v>
                </c:pt>
                <c:pt idx="7" formatCode="General">
                  <c:v>7300</c:v>
                </c:pt>
                <c:pt idx="8" formatCode="General">
                  <c:v>11000</c:v>
                </c:pt>
                <c:pt idx="9" formatCode="General">
                  <c:v>11600</c:v>
                </c:pt>
                <c:pt idx="10" formatCode="General">
                  <c:v>10900</c:v>
                </c:pt>
                <c:pt idx="11" formatCode="General">
                  <c:v>9000</c:v>
                </c:pt>
                <c:pt idx="12">
                  <c:v>11000</c:v>
                </c:pt>
                <c:pt idx="13" formatCode="General">
                  <c:v>14600</c:v>
                </c:pt>
                <c:pt idx="14" formatCode="General">
                  <c:v>14700</c:v>
                </c:pt>
                <c:pt idx="15" formatCode="General">
                  <c:v>9600</c:v>
                </c:pt>
                <c:pt idx="16">
                  <c:v>12400</c:v>
                </c:pt>
                <c:pt idx="17" formatCode="General">
                  <c:v>11400</c:v>
                </c:pt>
                <c:pt idx="18" formatCode="General">
                  <c:v>9400</c:v>
                </c:pt>
                <c:pt idx="19" formatCode="General">
                  <c:v>7300</c:v>
                </c:pt>
                <c:pt idx="20">
                  <c:v>10400</c:v>
                </c:pt>
                <c:pt idx="21" formatCode="General">
                  <c:v>5900</c:v>
                </c:pt>
                <c:pt idx="22" formatCode="General">
                  <c:v>5500</c:v>
                </c:pt>
                <c:pt idx="23" formatCode="General">
                  <c:v>6500</c:v>
                </c:pt>
                <c:pt idx="24" formatCode="General">
                  <c:v>9500</c:v>
                </c:pt>
                <c:pt idx="25" formatCode="General">
                  <c:v>11500</c:v>
                </c:pt>
                <c:pt idx="26" formatCode="General">
                  <c:v>14000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6D-4616-AB7B-BA4A9C228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68210920"/>
        <c:axId val="368211704"/>
      </c:barChart>
      <c:catAx>
        <c:axId val="368210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1704"/>
        <c:crosses val="autoZero"/>
        <c:auto val="1"/>
        <c:lblAlgn val="ctr"/>
        <c:lblOffset val="0"/>
        <c:noMultiLvlLbl val="0"/>
      </c:catAx>
      <c:valAx>
        <c:axId val="368211704"/>
        <c:scaling>
          <c:orientation val="minMax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873429360765398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6677.17</c:v>
                </c:pt>
                <c:pt idx="2">
                  <c:v>6914.21</c:v>
                </c:pt>
                <c:pt idx="3">
                  <c:v>6762.37</c:v>
                </c:pt>
                <c:pt idx="4">
                  <c:v>8852.84</c:v>
                </c:pt>
                <c:pt idx="5">
                  <c:v>8101.76</c:v>
                </c:pt>
                <c:pt idx="6">
                  <c:v>8396.89</c:v>
                </c:pt>
                <c:pt idx="7">
                  <c:v>7378.31</c:v>
                </c:pt>
                <c:pt idx="8">
                  <c:v>9127.94</c:v>
                </c:pt>
                <c:pt idx="9">
                  <c:v>7916.01</c:v>
                </c:pt>
                <c:pt idx="10">
                  <c:v>8266.0300000000007</c:v>
                </c:pt>
                <c:pt idx="11">
                  <c:v>7331.61</c:v>
                </c:pt>
                <c:pt idx="12">
                  <c:v>8576.7999999999993</c:v>
                </c:pt>
                <c:pt idx="13">
                  <c:v>6744.93</c:v>
                </c:pt>
                <c:pt idx="14">
                  <c:v>7210.16</c:v>
                </c:pt>
                <c:pt idx="15">
                  <c:v>6535.54</c:v>
                </c:pt>
                <c:pt idx="16">
                  <c:v>7319.78</c:v>
                </c:pt>
                <c:pt idx="17">
                  <c:v>7279.55</c:v>
                </c:pt>
                <c:pt idx="18">
                  <c:v>7566.89</c:v>
                </c:pt>
                <c:pt idx="19">
                  <c:v>8938.51</c:v>
                </c:pt>
                <c:pt idx="20">
                  <c:v>7671.24</c:v>
                </c:pt>
                <c:pt idx="21">
                  <c:v>6624.86</c:v>
                </c:pt>
                <c:pt idx="22">
                  <c:v>8621.6299999999992</c:v>
                </c:pt>
                <c:pt idx="23">
                  <c:v>6946.99</c:v>
                </c:pt>
                <c:pt idx="24">
                  <c:v>7838.43</c:v>
                </c:pt>
                <c:pt idx="25">
                  <c:v>6718.06</c:v>
                </c:pt>
                <c:pt idx="26">
                  <c:v>6389.7</c:v>
                </c:pt>
                <c:pt idx="27">
                  <c:v>6375.74</c:v>
                </c:pt>
                <c:pt idx="28">
                  <c:v>7857.1</c:v>
                </c:pt>
                <c:pt idx="29">
                  <c:v>7466.2</c:v>
                </c:pt>
                <c:pt idx="30">
                  <c:v>9460.23</c:v>
                </c:pt>
                <c:pt idx="31">
                  <c:v>7113.24</c:v>
                </c:pt>
                <c:pt idx="32">
                  <c:v>11080.75</c:v>
                </c:pt>
                <c:pt idx="33">
                  <c:v>8905.74</c:v>
                </c:pt>
                <c:pt idx="34">
                  <c:v>8618.24</c:v>
                </c:pt>
                <c:pt idx="35">
                  <c:v>8708.7199999999993</c:v>
                </c:pt>
                <c:pt idx="36">
                  <c:v>9882.26</c:v>
                </c:pt>
                <c:pt idx="37">
                  <c:v>9912.0300000000007</c:v>
                </c:pt>
                <c:pt idx="38">
                  <c:v>9496.89</c:v>
                </c:pt>
                <c:pt idx="39">
                  <c:v>9865.7999999999993</c:v>
                </c:pt>
                <c:pt idx="40">
                  <c:v>11318.08</c:v>
                </c:pt>
                <c:pt idx="41">
                  <c:v>8824.65</c:v>
                </c:pt>
                <c:pt idx="42">
                  <c:v>8199.49</c:v>
                </c:pt>
                <c:pt idx="43">
                  <c:v>8663.39</c:v>
                </c:pt>
                <c:pt idx="44">
                  <c:v>13084.19</c:v>
                </c:pt>
                <c:pt idx="45">
                  <c:v>9243.14</c:v>
                </c:pt>
                <c:pt idx="46">
                  <c:v>9873.67</c:v>
                </c:pt>
                <c:pt idx="47">
                  <c:v>9273.33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5053.96</c:v>
                </c:pt>
                <c:pt idx="2">
                  <c:v>5426.11</c:v>
                </c:pt>
                <c:pt idx="3">
                  <c:v>5327.39</c:v>
                </c:pt>
                <c:pt idx="4">
                  <c:v>6660.03</c:v>
                </c:pt>
                <c:pt idx="5">
                  <c:v>5740.63</c:v>
                </c:pt>
                <c:pt idx="6">
                  <c:v>6446.4</c:v>
                </c:pt>
                <c:pt idx="7">
                  <c:v>5589.41</c:v>
                </c:pt>
                <c:pt idx="8">
                  <c:v>6975.36</c:v>
                </c:pt>
                <c:pt idx="9">
                  <c:v>5931.88</c:v>
                </c:pt>
                <c:pt idx="10">
                  <c:v>6383.7</c:v>
                </c:pt>
                <c:pt idx="11">
                  <c:v>5857.73</c:v>
                </c:pt>
                <c:pt idx="12">
                  <c:v>6865.28</c:v>
                </c:pt>
                <c:pt idx="13">
                  <c:v>5032.8</c:v>
                </c:pt>
                <c:pt idx="14">
                  <c:v>5373.98</c:v>
                </c:pt>
                <c:pt idx="15">
                  <c:v>5079.68</c:v>
                </c:pt>
                <c:pt idx="16">
                  <c:v>5698.72</c:v>
                </c:pt>
                <c:pt idx="17">
                  <c:v>5266.56</c:v>
                </c:pt>
                <c:pt idx="18">
                  <c:v>5473.93</c:v>
                </c:pt>
                <c:pt idx="19">
                  <c:v>6442.2</c:v>
                </c:pt>
                <c:pt idx="20">
                  <c:v>5727.5</c:v>
                </c:pt>
                <c:pt idx="21">
                  <c:v>4669.6499999999996</c:v>
                </c:pt>
                <c:pt idx="22">
                  <c:v>6264.88</c:v>
                </c:pt>
                <c:pt idx="23">
                  <c:v>5326.31</c:v>
                </c:pt>
                <c:pt idx="24">
                  <c:v>5575.88</c:v>
                </c:pt>
                <c:pt idx="25">
                  <c:v>4651.22</c:v>
                </c:pt>
                <c:pt idx="26">
                  <c:v>4457.4399999999996</c:v>
                </c:pt>
                <c:pt idx="27">
                  <c:v>4548.6499999999996</c:v>
                </c:pt>
                <c:pt idx="28">
                  <c:v>5454.68</c:v>
                </c:pt>
                <c:pt idx="29">
                  <c:v>5466.41</c:v>
                </c:pt>
                <c:pt idx="30">
                  <c:v>7322.9</c:v>
                </c:pt>
                <c:pt idx="31">
                  <c:v>5047.16</c:v>
                </c:pt>
                <c:pt idx="32">
                  <c:v>8123.95</c:v>
                </c:pt>
                <c:pt idx="33">
                  <c:v>5832.09</c:v>
                </c:pt>
                <c:pt idx="34">
                  <c:v>6158.97</c:v>
                </c:pt>
                <c:pt idx="35">
                  <c:v>6464.53</c:v>
                </c:pt>
                <c:pt idx="36">
                  <c:v>7095.31</c:v>
                </c:pt>
                <c:pt idx="37">
                  <c:v>7011.39</c:v>
                </c:pt>
                <c:pt idx="38">
                  <c:v>6537.66</c:v>
                </c:pt>
                <c:pt idx="39">
                  <c:v>7083.64</c:v>
                </c:pt>
                <c:pt idx="40">
                  <c:v>8682.31</c:v>
                </c:pt>
                <c:pt idx="41">
                  <c:v>6217.01</c:v>
                </c:pt>
                <c:pt idx="42">
                  <c:v>5729.6</c:v>
                </c:pt>
                <c:pt idx="43">
                  <c:v>6367.42</c:v>
                </c:pt>
                <c:pt idx="44">
                  <c:v>9553</c:v>
                </c:pt>
                <c:pt idx="45">
                  <c:v>6611.19</c:v>
                </c:pt>
                <c:pt idx="46">
                  <c:v>7633.92</c:v>
                </c:pt>
                <c:pt idx="47">
                  <c:v>7339.4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1591.59</c:v>
                </c:pt>
                <c:pt idx="2">
                  <c:v>1454.69</c:v>
                </c:pt>
                <c:pt idx="3">
                  <c:v>1396.26</c:v>
                </c:pt>
                <c:pt idx="4">
                  <c:v>2128.92</c:v>
                </c:pt>
                <c:pt idx="5">
                  <c:v>2288.59</c:v>
                </c:pt>
                <c:pt idx="6">
                  <c:v>1893.97</c:v>
                </c:pt>
                <c:pt idx="7">
                  <c:v>1721.71</c:v>
                </c:pt>
                <c:pt idx="8">
                  <c:v>2073.54</c:v>
                </c:pt>
                <c:pt idx="9">
                  <c:v>1896.63</c:v>
                </c:pt>
                <c:pt idx="10">
                  <c:v>1803.52</c:v>
                </c:pt>
                <c:pt idx="11">
                  <c:v>1417.58</c:v>
                </c:pt>
                <c:pt idx="12">
                  <c:v>1646.7</c:v>
                </c:pt>
                <c:pt idx="13">
                  <c:v>1634.57</c:v>
                </c:pt>
                <c:pt idx="14">
                  <c:v>1768.48</c:v>
                </c:pt>
                <c:pt idx="15">
                  <c:v>1390.94</c:v>
                </c:pt>
                <c:pt idx="16">
                  <c:v>1542.1</c:v>
                </c:pt>
                <c:pt idx="17">
                  <c:v>1929.12</c:v>
                </c:pt>
                <c:pt idx="18">
                  <c:v>2014.95</c:v>
                </c:pt>
                <c:pt idx="19">
                  <c:v>2436.63</c:v>
                </c:pt>
                <c:pt idx="20">
                  <c:v>1841.61</c:v>
                </c:pt>
                <c:pt idx="21">
                  <c:v>1862.07</c:v>
                </c:pt>
                <c:pt idx="22">
                  <c:v>2257.9899999999998</c:v>
                </c:pt>
                <c:pt idx="23">
                  <c:v>1546.46</c:v>
                </c:pt>
                <c:pt idx="24">
                  <c:v>2174.52</c:v>
                </c:pt>
                <c:pt idx="25">
                  <c:v>1965.12</c:v>
                </c:pt>
                <c:pt idx="26">
                  <c:v>1830.05</c:v>
                </c:pt>
                <c:pt idx="27">
                  <c:v>1739.98</c:v>
                </c:pt>
                <c:pt idx="28">
                  <c:v>2299.25</c:v>
                </c:pt>
                <c:pt idx="29">
                  <c:v>1884.55</c:v>
                </c:pt>
                <c:pt idx="30">
                  <c:v>2021.1</c:v>
                </c:pt>
                <c:pt idx="31">
                  <c:v>1972.14</c:v>
                </c:pt>
                <c:pt idx="32">
                  <c:v>2822.96</c:v>
                </c:pt>
                <c:pt idx="33">
                  <c:v>2882.26</c:v>
                </c:pt>
                <c:pt idx="34">
                  <c:v>2285.6999999999998</c:v>
                </c:pt>
                <c:pt idx="35">
                  <c:v>2107.0500000000002</c:v>
                </c:pt>
                <c:pt idx="36">
                  <c:v>2606.64</c:v>
                </c:pt>
                <c:pt idx="37">
                  <c:v>2723.16</c:v>
                </c:pt>
                <c:pt idx="38">
                  <c:v>2809.65</c:v>
                </c:pt>
                <c:pt idx="39">
                  <c:v>2667.15</c:v>
                </c:pt>
                <c:pt idx="40">
                  <c:v>2464.94</c:v>
                </c:pt>
                <c:pt idx="41">
                  <c:v>2431.56</c:v>
                </c:pt>
                <c:pt idx="42">
                  <c:v>2298.0100000000002</c:v>
                </c:pt>
                <c:pt idx="43">
                  <c:v>2147.4299999999998</c:v>
                </c:pt>
                <c:pt idx="44">
                  <c:v>3339.26</c:v>
                </c:pt>
                <c:pt idx="45">
                  <c:v>2439.38</c:v>
                </c:pt>
                <c:pt idx="46">
                  <c:v>2026.26</c:v>
                </c:pt>
                <c:pt idx="47">
                  <c:v>1719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14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988108704736133"/>
          <c:y val="0.19757124334097242"/>
          <c:w val="0.13011891295263864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4626304515568E-2"/>
          <c:y val="3.3872934059659576E-2"/>
          <c:w val="0.77234394913663618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Sheet1!$A$2:$A$49</c:f>
              <c:strCache>
                <c:ptCount val="46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Sheet1!$B$2:$B$49</c:f>
              <c:numCache>
                <c:formatCode>General</c:formatCode>
                <c:ptCount val="48"/>
                <c:pt idx="0">
                  <c:v>3160.5</c:v>
                </c:pt>
                <c:pt idx="1">
                  <c:v>3269.9</c:v>
                </c:pt>
                <c:pt idx="2">
                  <c:v>3035.5</c:v>
                </c:pt>
                <c:pt idx="3">
                  <c:v>3017.8</c:v>
                </c:pt>
                <c:pt idx="4">
                  <c:v>3403.1</c:v>
                </c:pt>
                <c:pt idx="5">
                  <c:v>4060.6</c:v>
                </c:pt>
                <c:pt idx="6">
                  <c:v>4139.3999999999996</c:v>
                </c:pt>
                <c:pt idx="7">
                  <c:v>4170.7</c:v>
                </c:pt>
                <c:pt idx="8">
                  <c:v>4127.8999999999996</c:v>
                </c:pt>
                <c:pt idx="9">
                  <c:v>4053.5</c:v>
                </c:pt>
                <c:pt idx="10">
                  <c:v>4474.7</c:v>
                </c:pt>
                <c:pt idx="11">
                  <c:v>3867.3</c:v>
                </c:pt>
                <c:pt idx="12">
                  <c:v>3877.3</c:v>
                </c:pt>
                <c:pt idx="13">
                  <c:v>3697.7</c:v>
                </c:pt>
                <c:pt idx="14">
                  <c:v>3770.1</c:v>
                </c:pt>
                <c:pt idx="15">
                  <c:v>3682.4</c:v>
                </c:pt>
                <c:pt idx="16">
                  <c:v>3447.9</c:v>
                </c:pt>
                <c:pt idx="17">
                  <c:v>3857.2</c:v>
                </c:pt>
                <c:pt idx="18">
                  <c:v>3979.6</c:v>
                </c:pt>
                <c:pt idx="19">
                  <c:v>4553</c:v>
                </c:pt>
                <c:pt idx="20">
                  <c:v>4667.2</c:v>
                </c:pt>
                <c:pt idx="21">
                  <c:v>4969.3999999999996</c:v>
                </c:pt>
                <c:pt idx="22">
                  <c:v>4961.7</c:v>
                </c:pt>
                <c:pt idx="23">
                  <c:v>4796.5</c:v>
                </c:pt>
                <c:pt idx="24">
                  <c:v>5183.5</c:v>
                </c:pt>
                <c:pt idx="25">
                  <c:v>5127.2</c:v>
                </c:pt>
                <c:pt idx="26">
                  <c:v>4950.1000000000004</c:v>
                </c:pt>
                <c:pt idx="27">
                  <c:v>4787.2</c:v>
                </c:pt>
                <c:pt idx="28">
                  <c:v>4823</c:v>
                </c:pt>
                <c:pt idx="29">
                  <c:v>4822.3</c:v>
                </c:pt>
                <c:pt idx="30">
                  <c:v>4942.8</c:v>
                </c:pt>
                <c:pt idx="31">
                  <c:v>4766.6000000000004</c:v>
                </c:pt>
                <c:pt idx="32">
                  <c:v>5052.6000000000004</c:v>
                </c:pt>
                <c:pt idx="33">
                  <c:v>5625.6</c:v>
                </c:pt>
                <c:pt idx="34">
                  <c:v>5343.3</c:v>
                </c:pt>
                <c:pt idx="35">
                  <c:v>5333.3</c:v>
                </c:pt>
                <c:pt idx="36">
                  <c:v>5506.3</c:v>
                </c:pt>
                <c:pt idx="37">
                  <c:v>5761.8</c:v>
                </c:pt>
                <c:pt idx="38">
                  <c:v>5876.5</c:v>
                </c:pt>
                <c:pt idx="39">
                  <c:v>6146.8</c:v>
                </c:pt>
                <c:pt idx="40">
                  <c:v>6113.5</c:v>
                </c:pt>
                <c:pt idx="41">
                  <c:v>6164.7</c:v>
                </c:pt>
                <c:pt idx="42">
                  <c:v>6074.9</c:v>
                </c:pt>
                <c:pt idx="43">
                  <c:v>5952.7</c:v>
                </c:pt>
                <c:pt idx="44">
                  <c:v>6705.1</c:v>
                </c:pt>
                <c:pt idx="45">
                  <c:v>7531.5</c:v>
                </c:pt>
                <c:pt idx="46">
                  <c:v>7687.1</c:v>
                </c:pt>
                <c:pt idx="47">
                  <c:v>7623.5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Sheet1!$A$2:$A$49</c:f>
              <c:strCache>
                <c:ptCount val="46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Sheet1!$C$2:$C$49</c:f>
              <c:numCache>
                <c:formatCode>General</c:formatCode>
                <c:ptCount val="48"/>
                <c:pt idx="0">
                  <c:v>11744</c:v>
                </c:pt>
                <c:pt idx="1">
                  <c:v>10953</c:v>
                </c:pt>
                <c:pt idx="2">
                  <c:v>11014</c:v>
                </c:pt>
                <c:pt idx="3">
                  <c:v>10894</c:v>
                </c:pt>
                <c:pt idx="4">
                  <c:v>10899</c:v>
                </c:pt>
                <c:pt idx="5">
                  <c:v>9756</c:v>
                </c:pt>
                <c:pt idx="6">
                  <c:v>10281</c:v>
                </c:pt>
                <c:pt idx="7">
                  <c:v>10645</c:v>
                </c:pt>
                <c:pt idx="8">
                  <c:v>11550</c:v>
                </c:pt>
                <c:pt idx="9">
                  <c:v>10798</c:v>
                </c:pt>
                <c:pt idx="10">
                  <c:v>11113</c:v>
                </c:pt>
                <c:pt idx="11">
                  <c:v>10528</c:v>
                </c:pt>
                <c:pt idx="12">
                  <c:v>11155</c:v>
                </c:pt>
                <c:pt idx="13">
                  <c:v>10157</c:v>
                </c:pt>
                <c:pt idx="14">
                  <c:v>10277</c:v>
                </c:pt>
                <c:pt idx="15">
                  <c:v>9974</c:v>
                </c:pt>
                <c:pt idx="16">
                  <c:v>9915</c:v>
                </c:pt>
                <c:pt idx="17">
                  <c:v>9634</c:v>
                </c:pt>
                <c:pt idx="18">
                  <c:v>9683</c:v>
                </c:pt>
                <c:pt idx="19">
                  <c:v>10876</c:v>
                </c:pt>
                <c:pt idx="20">
                  <c:v>10963</c:v>
                </c:pt>
                <c:pt idx="21">
                  <c:v>10555</c:v>
                </c:pt>
                <c:pt idx="22">
                  <c:v>11653</c:v>
                </c:pt>
                <c:pt idx="23">
                  <c:v>12505</c:v>
                </c:pt>
                <c:pt idx="24">
                  <c:v>13388</c:v>
                </c:pt>
                <c:pt idx="25">
                  <c:v>13121</c:v>
                </c:pt>
                <c:pt idx="26">
                  <c:v>12261</c:v>
                </c:pt>
                <c:pt idx="27">
                  <c:v>12700</c:v>
                </c:pt>
                <c:pt idx="28">
                  <c:v>12963</c:v>
                </c:pt>
                <c:pt idx="29">
                  <c:v>13445</c:v>
                </c:pt>
                <c:pt idx="30">
                  <c:v>15301</c:v>
                </c:pt>
                <c:pt idx="31">
                  <c:v>15203</c:v>
                </c:pt>
                <c:pt idx="32">
                  <c:v>17456</c:v>
                </c:pt>
                <c:pt idx="33">
                  <c:v>17703</c:v>
                </c:pt>
                <c:pt idx="34">
                  <c:v>17375</c:v>
                </c:pt>
                <c:pt idx="35">
                  <c:v>18714</c:v>
                </c:pt>
                <c:pt idx="36">
                  <c:v>19441</c:v>
                </c:pt>
                <c:pt idx="37">
                  <c:v>20321</c:v>
                </c:pt>
                <c:pt idx="38">
                  <c:v>20305</c:v>
                </c:pt>
                <c:pt idx="39">
                  <c:v>20339</c:v>
                </c:pt>
                <c:pt idx="40">
                  <c:v>20799</c:v>
                </c:pt>
                <c:pt idx="41">
                  <c:v>19429</c:v>
                </c:pt>
                <c:pt idx="42">
                  <c:v>19557</c:v>
                </c:pt>
                <c:pt idx="43">
                  <c:v>19360</c:v>
                </c:pt>
                <c:pt idx="44">
                  <c:v>20970</c:v>
                </c:pt>
                <c:pt idx="45">
                  <c:v>19129</c:v>
                </c:pt>
                <c:pt idx="46">
                  <c:v>20272</c:v>
                </c:pt>
                <c:pt idx="47">
                  <c:v>21626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32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583681758937358"/>
          <c:y val="0.24509898135690952"/>
          <c:w val="0.10993592557816156"/>
          <c:h val="0.549277438198905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873429360765398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2911,I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4231.54</c:v>
                </c:pt>
                <c:pt idx="2">
                  <c:v>4057.05</c:v>
                </c:pt>
                <c:pt idx="3">
                  <c:v>4146.78</c:v>
                </c:pt>
                <c:pt idx="4">
                  <c:v>5271.18</c:v>
                </c:pt>
                <c:pt idx="5">
                  <c:v>4216.4399999999996</c:v>
                </c:pt>
                <c:pt idx="6">
                  <c:v>3837.03</c:v>
                </c:pt>
                <c:pt idx="7">
                  <c:v>3901.69</c:v>
                </c:pt>
                <c:pt idx="8">
                  <c:v>4990.92</c:v>
                </c:pt>
                <c:pt idx="9">
                  <c:v>3886.73</c:v>
                </c:pt>
                <c:pt idx="10">
                  <c:v>4389.37</c:v>
                </c:pt>
                <c:pt idx="11">
                  <c:v>3921.32</c:v>
                </c:pt>
                <c:pt idx="12">
                  <c:v>4371.87</c:v>
                </c:pt>
                <c:pt idx="13">
                  <c:v>3088.18</c:v>
                </c:pt>
                <c:pt idx="14">
                  <c:v>3356.26</c:v>
                </c:pt>
                <c:pt idx="15">
                  <c:v>3027.32</c:v>
                </c:pt>
                <c:pt idx="16">
                  <c:v>3694.06</c:v>
                </c:pt>
                <c:pt idx="17">
                  <c:v>2936.12</c:v>
                </c:pt>
                <c:pt idx="18">
                  <c:v>2987.96</c:v>
                </c:pt>
                <c:pt idx="19">
                  <c:v>3632.04</c:v>
                </c:pt>
                <c:pt idx="20">
                  <c:v>3296.66</c:v>
                </c:pt>
                <c:pt idx="21">
                  <c:v>2678.26</c:v>
                </c:pt>
                <c:pt idx="22">
                  <c:v>2627.19</c:v>
                </c:pt>
                <c:pt idx="23">
                  <c:v>2350.54</c:v>
                </c:pt>
                <c:pt idx="24">
                  <c:v>3416.92</c:v>
                </c:pt>
                <c:pt idx="25">
                  <c:v>2748.56</c:v>
                </c:pt>
                <c:pt idx="26">
                  <c:v>2690.03</c:v>
                </c:pt>
                <c:pt idx="27">
                  <c:v>2805.99</c:v>
                </c:pt>
                <c:pt idx="28">
                  <c:v>3143.96</c:v>
                </c:pt>
                <c:pt idx="29">
                  <c:v>2895.15</c:v>
                </c:pt>
                <c:pt idx="30">
                  <c:v>3137.46</c:v>
                </c:pt>
                <c:pt idx="31">
                  <c:v>2971.99</c:v>
                </c:pt>
                <c:pt idx="32">
                  <c:v>3366.92</c:v>
                </c:pt>
                <c:pt idx="33">
                  <c:v>3278.5</c:v>
                </c:pt>
                <c:pt idx="34">
                  <c:v>3240.19</c:v>
                </c:pt>
                <c:pt idx="35">
                  <c:v>3340.64</c:v>
                </c:pt>
                <c:pt idx="36">
                  <c:v>3713.69</c:v>
                </c:pt>
                <c:pt idx="37">
                  <c:v>3745.75</c:v>
                </c:pt>
                <c:pt idx="38">
                  <c:v>3814.99</c:v>
                </c:pt>
                <c:pt idx="39">
                  <c:v>4543.4799999999996</c:v>
                </c:pt>
                <c:pt idx="40">
                  <c:v>4958.01</c:v>
                </c:pt>
                <c:pt idx="41">
                  <c:v>3669.89</c:v>
                </c:pt>
                <c:pt idx="42">
                  <c:v>4211.24</c:v>
                </c:pt>
                <c:pt idx="43">
                  <c:v>4336.3599999999997</c:v>
                </c:pt>
                <c:pt idx="44">
                  <c:v>6684.35</c:v>
                </c:pt>
                <c:pt idx="45">
                  <c:v>3835.53</c:v>
                </c:pt>
                <c:pt idx="46">
                  <c:v>4255.6400000000003</c:v>
                </c:pt>
                <c:pt idx="47">
                  <c:v>4417.3900000000003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2911,I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3492.76</c:v>
                </c:pt>
                <c:pt idx="2">
                  <c:v>3516.86</c:v>
                </c:pt>
                <c:pt idx="3">
                  <c:v>3467.27</c:v>
                </c:pt>
                <c:pt idx="4">
                  <c:v>4464.8</c:v>
                </c:pt>
                <c:pt idx="5">
                  <c:v>3411.11</c:v>
                </c:pt>
                <c:pt idx="6">
                  <c:v>3303.66</c:v>
                </c:pt>
                <c:pt idx="7">
                  <c:v>3188.36</c:v>
                </c:pt>
                <c:pt idx="8">
                  <c:v>4180.58</c:v>
                </c:pt>
                <c:pt idx="9">
                  <c:v>3315.2</c:v>
                </c:pt>
                <c:pt idx="10">
                  <c:v>3874.47</c:v>
                </c:pt>
                <c:pt idx="11">
                  <c:v>3573.82</c:v>
                </c:pt>
                <c:pt idx="12">
                  <c:v>3926.19</c:v>
                </c:pt>
                <c:pt idx="13">
                  <c:v>2708.29</c:v>
                </c:pt>
                <c:pt idx="14">
                  <c:v>3003.76</c:v>
                </c:pt>
                <c:pt idx="15">
                  <c:v>2724.41</c:v>
                </c:pt>
                <c:pt idx="16">
                  <c:v>3413.14</c:v>
                </c:pt>
                <c:pt idx="17">
                  <c:v>2572.15</c:v>
                </c:pt>
                <c:pt idx="18">
                  <c:v>2611.5</c:v>
                </c:pt>
                <c:pt idx="19">
                  <c:v>3258.63</c:v>
                </c:pt>
                <c:pt idx="20">
                  <c:v>2935.05</c:v>
                </c:pt>
                <c:pt idx="21">
                  <c:v>2222.12</c:v>
                </c:pt>
                <c:pt idx="22">
                  <c:v>2216.5700000000002</c:v>
                </c:pt>
                <c:pt idx="23">
                  <c:v>2009.32</c:v>
                </c:pt>
                <c:pt idx="24">
                  <c:v>2842.99</c:v>
                </c:pt>
                <c:pt idx="25">
                  <c:v>2306.5100000000002</c:v>
                </c:pt>
                <c:pt idx="26">
                  <c:v>2265</c:v>
                </c:pt>
                <c:pt idx="27">
                  <c:v>2310.0700000000002</c:v>
                </c:pt>
                <c:pt idx="28">
                  <c:v>2689.85</c:v>
                </c:pt>
                <c:pt idx="29">
                  <c:v>2423.8200000000002</c:v>
                </c:pt>
                <c:pt idx="30">
                  <c:v>2527.8000000000002</c:v>
                </c:pt>
                <c:pt idx="31">
                  <c:v>2240.39</c:v>
                </c:pt>
                <c:pt idx="32">
                  <c:v>2582.7199999999998</c:v>
                </c:pt>
                <c:pt idx="33">
                  <c:v>2633.34</c:v>
                </c:pt>
                <c:pt idx="34">
                  <c:v>2591.7399999999998</c:v>
                </c:pt>
                <c:pt idx="35">
                  <c:v>2660.42</c:v>
                </c:pt>
                <c:pt idx="36">
                  <c:v>2988.98</c:v>
                </c:pt>
                <c:pt idx="37">
                  <c:v>3081.34</c:v>
                </c:pt>
                <c:pt idx="38">
                  <c:v>3105.99</c:v>
                </c:pt>
                <c:pt idx="39">
                  <c:v>3884.04</c:v>
                </c:pt>
                <c:pt idx="40">
                  <c:v>4229.33</c:v>
                </c:pt>
                <c:pt idx="41">
                  <c:v>2949.96</c:v>
                </c:pt>
                <c:pt idx="42">
                  <c:v>3507.8</c:v>
                </c:pt>
                <c:pt idx="43">
                  <c:v>3702.13</c:v>
                </c:pt>
                <c:pt idx="44">
                  <c:v>5941.55</c:v>
                </c:pt>
                <c:pt idx="45">
                  <c:v>3086.04</c:v>
                </c:pt>
                <c:pt idx="46">
                  <c:v>3472.72</c:v>
                </c:pt>
                <c:pt idx="47">
                  <c:v>3721.37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2911,I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738.78</c:v>
                </c:pt>
                <c:pt idx="2">
                  <c:v>540.20000000000005</c:v>
                </c:pt>
                <c:pt idx="3">
                  <c:v>679.51</c:v>
                </c:pt>
                <c:pt idx="4">
                  <c:v>806.38</c:v>
                </c:pt>
                <c:pt idx="5">
                  <c:v>805.33</c:v>
                </c:pt>
                <c:pt idx="6">
                  <c:v>533.37</c:v>
                </c:pt>
                <c:pt idx="7">
                  <c:v>713.33</c:v>
                </c:pt>
                <c:pt idx="8">
                  <c:v>810.34</c:v>
                </c:pt>
                <c:pt idx="9">
                  <c:v>571.53</c:v>
                </c:pt>
                <c:pt idx="10">
                  <c:v>514.9</c:v>
                </c:pt>
                <c:pt idx="11">
                  <c:v>347.5</c:v>
                </c:pt>
                <c:pt idx="12">
                  <c:v>445.67</c:v>
                </c:pt>
                <c:pt idx="13">
                  <c:v>379.89</c:v>
                </c:pt>
                <c:pt idx="14">
                  <c:v>352.5</c:v>
                </c:pt>
                <c:pt idx="15">
                  <c:v>302.89999999999998</c:v>
                </c:pt>
                <c:pt idx="16">
                  <c:v>280.91000000000003</c:v>
                </c:pt>
                <c:pt idx="17">
                  <c:v>363.98</c:v>
                </c:pt>
                <c:pt idx="18">
                  <c:v>376.46</c:v>
                </c:pt>
                <c:pt idx="19">
                  <c:v>373.41</c:v>
                </c:pt>
                <c:pt idx="20">
                  <c:v>361.61</c:v>
                </c:pt>
                <c:pt idx="21">
                  <c:v>456.14</c:v>
                </c:pt>
                <c:pt idx="22">
                  <c:v>410.62</c:v>
                </c:pt>
                <c:pt idx="23">
                  <c:v>341.22</c:v>
                </c:pt>
                <c:pt idx="24">
                  <c:v>573.94000000000005</c:v>
                </c:pt>
                <c:pt idx="25">
                  <c:v>442.05</c:v>
                </c:pt>
                <c:pt idx="26">
                  <c:v>425.03</c:v>
                </c:pt>
                <c:pt idx="27">
                  <c:v>495.92</c:v>
                </c:pt>
                <c:pt idx="28">
                  <c:v>454.12</c:v>
                </c:pt>
                <c:pt idx="29">
                  <c:v>471.33</c:v>
                </c:pt>
                <c:pt idx="30">
                  <c:v>609.66</c:v>
                </c:pt>
                <c:pt idx="31">
                  <c:v>731.59</c:v>
                </c:pt>
                <c:pt idx="32">
                  <c:v>784.2</c:v>
                </c:pt>
                <c:pt idx="33">
                  <c:v>645.16</c:v>
                </c:pt>
                <c:pt idx="34">
                  <c:v>648.45000000000005</c:v>
                </c:pt>
                <c:pt idx="35">
                  <c:v>680.22</c:v>
                </c:pt>
                <c:pt idx="36">
                  <c:v>724.71</c:v>
                </c:pt>
                <c:pt idx="37">
                  <c:v>664.41</c:v>
                </c:pt>
                <c:pt idx="38">
                  <c:v>709</c:v>
                </c:pt>
                <c:pt idx="39">
                  <c:v>659.44</c:v>
                </c:pt>
                <c:pt idx="40">
                  <c:v>728.68</c:v>
                </c:pt>
                <c:pt idx="41">
                  <c:v>719.93</c:v>
                </c:pt>
                <c:pt idx="42">
                  <c:v>703.45</c:v>
                </c:pt>
                <c:pt idx="43">
                  <c:v>634.23</c:v>
                </c:pt>
                <c:pt idx="44">
                  <c:v>742.81</c:v>
                </c:pt>
                <c:pt idx="45">
                  <c:v>749.49</c:v>
                </c:pt>
                <c:pt idx="46">
                  <c:v>782.92</c:v>
                </c:pt>
                <c:pt idx="47">
                  <c:v>696.02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7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5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988108704736133"/>
          <c:y val="0.19757124334097242"/>
          <c:w val="0.13011891295263864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4626304515568E-2"/>
          <c:y val="3.3872934059659576E-2"/>
          <c:w val="0.77234394913663618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Sheet1!$A$2:$A$49</c:f>
              <c:strCache>
                <c:ptCount val="46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Sheet1!$B$2:$B$49</c:f>
              <c:numCache>
                <c:formatCode>General</c:formatCode>
                <c:ptCount val="48"/>
                <c:pt idx="0">
                  <c:v>651.70000000000005</c:v>
                </c:pt>
                <c:pt idx="1">
                  <c:v>808.7</c:v>
                </c:pt>
                <c:pt idx="2">
                  <c:v>599.70000000000005</c:v>
                </c:pt>
                <c:pt idx="3">
                  <c:v>757.4</c:v>
                </c:pt>
                <c:pt idx="4">
                  <c:v>755.3</c:v>
                </c:pt>
                <c:pt idx="5">
                  <c:v>813.4</c:v>
                </c:pt>
                <c:pt idx="6">
                  <c:v>743.8</c:v>
                </c:pt>
                <c:pt idx="7">
                  <c:v>859.5</c:v>
                </c:pt>
                <c:pt idx="8">
                  <c:v>919.9</c:v>
                </c:pt>
                <c:pt idx="9">
                  <c:v>637.6</c:v>
                </c:pt>
                <c:pt idx="10">
                  <c:v>661.6</c:v>
                </c:pt>
                <c:pt idx="11">
                  <c:v>544.4</c:v>
                </c:pt>
                <c:pt idx="12">
                  <c:v>611.9</c:v>
                </c:pt>
                <c:pt idx="13">
                  <c:v>598.70000000000005</c:v>
                </c:pt>
                <c:pt idx="14">
                  <c:v>496.8</c:v>
                </c:pt>
                <c:pt idx="15">
                  <c:v>426.9</c:v>
                </c:pt>
                <c:pt idx="16">
                  <c:v>408.1</c:v>
                </c:pt>
                <c:pt idx="17">
                  <c:v>496.6</c:v>
                </c:pt>
                <c:pt idx="18">
                  <c:v>537.70000000000005</c:v>
                </c:pt>
                <c:pt idx="19">
                  <c:v>591.79999999999995</c:v>
                </c:pt>
                <c:pt idx="20">
                  <c:v>571.79999999999995</c:v>
                </c:pt>
                <c:pt idx="21">
                  <c:v>761.5</c:v>
                </c:pt>
                <c:pt idx="22">
                  <c:v>662.9</c:v>
                </c:pt>
                <c:pt idx="23">
                  <c:v>581.9</c:v>
                </c:pt>
                <c:pt idx="24">
                  <c:v>851.8</c:v>
                </c:pt>
                <c:pt idx="25">
                  <c:v>743.6</c:v>
                </c:pt>
                <c:pt idx="26">
                  <c:v>740.6</c:v>
                </c:pt>
                <c:pt idx="27">
                  <c:v>859.1</c:v>
                </c:pt>
                <c:pt idx="28">
                  <c:v>726.6</c:v>
                </c:pt>
                <c:pt idx="29">
                  <c:v>736.5</c:v>
                </c:pt>
                <c:pt idx="30">
                  <c:v>930.6</c:v>
                </c:pt>
                <c:pt idx="31">
                  <c:v>1011.8</c:v>
                </c:pt>
                <c:pt idx="32">
                  <c:v>1072</c:v>
                </c:pt>
                <c:pt idx="33">
                  <c:v>910.5</c:v>
                </c:pt>
                <c:pt idx="34">
                  <c:v>915.3</c:v>
                </c:pt>
                <c:pt idx="35">
                  <c:v>943.5</c:v>
                </c:pt>
                <c:pt idx="36">
                  <c:v>1025.3</c:v>
                </c:pt>
                <c:pt idx="37">
                  <c:v>994.7</c:v>
                </c:pt>
                <c:pt idx="38">
                  <c:v>1000.1</c:v>
                </c:pt>
                <c:pt idx="39">
                  <c:v>963.3</c:v>
                </c:pt>
                <c:pt idx="40">
                  <c:v>1010.3</c:v>
                </c:pt>
                <c:pt idx="41">
                  <c:v>1019.6</c:v>
                </c:pt>
                <c:pt idx="42">
                  <c:v>1024.5</c:v>
                </c:pt>
                <c:pt idx="43">
                  <c:v>941.4</c:v>
                </c:pt>
                <c:pt idx="44">
                  <c:v>937.8</c:v>
                </c:pt>
                <c:pt idx="45">
                  <c:v>1114.5999999999999</c:v>
                </c:pt>
                <c:pt idx="46">
                  <c:v>1211.2</c:v>
                </c:pt>
                <c:pt idx="47">
                  <c:v>1188.3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Sheet1!$A$2:$A$49</c:f>
              <c:strCache>
                <c:ptCount val="46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Sheet1!$C$2:$C$49</c:f>
              <c:numCache>
                <c:formatCode>General</c:formatCode>
                <c:ptCount val="48"/>
                <c:pt idx="0">
                  <c:v>4650.8</c:v>
                </c:pt>
                <c:pt idx="1">
                  <c:v>4122.5</c:v>
                </c:pt>
                <c:pt idx="2">
                  <c:v>4173.2</c:v>
                </c:pt>
                <c:pt idx="3">
                  <c:v>4117.3</c:v>
                </c:pt>
                <c:pt idx="4">
                  <c:v>5094.3</c:v>
                </c:pt>
                <c:pt idx="5">
                  <c:v>3933.8</c:v>
                </c:pt>
                <c:pt idx="6">
                  <c:v>3728.5</c:v>
                </c:pt>
                <c:pt idx="7">
                  <c:v>3767.6</c:v>
                </c:pt>
                <c:pt idx="8">
                  <c:v>4593.5</c:v>
                </c:pt>
                <c:pt idx="9">
                  <c:v>3759.3</c:v>
                </c:pt>
                <c:pt idx="10">
                  <c:v>4392.3999999999996</c:v>
                </c:pt>
                <c:pt idx="11">
                  <c:v>4110.3999999999996</c:v>
                </c:pt>
                <c:pt idx="12">
                  <c:v>4414.6000000000004</c:v>
                </c:pt>
                <c:pt idx="13">
                  <c:v>3158.6</c:v>
                </c:pt>
                <c:pt idx="14">
                  <c:v>3526.6</c:v>
                </c:pt>
                <c:pt idx="15">
                  <c:v>3198.6</c:v>
                </c:pt>
                <c:pt idx="16">
                  <c:v>3756.5</c:v>
                </c:pt>
                <c:pt idx="17">
                  <c:v>2973.6</c:v>
                </c:pt>
                <c:pt idx="18">
                  <c:v>3006.3</c:v>
                </c:pt>
                <c:pt idx="19">
                  <c:v>3573.9</c:v>
                </c:pt>
                <c:pt idx="20">
                  <c:v>3563.6</c:v>
                </c:pt>
                <c:pt idx="21">
                  <c:v>2935.7</c:v>
                </c:pt>
                <c:pt idx="22">
                  <c:v>3049.3</c:v>
                </c:pt>
                <c:pt idx="23">
                  <c:v>2898.9</c:v>
                </c:pt>
                <c:pt idx="24">
                  <c:v>3666.9</c:v>
                </c:pt>
                <c:pt idx="25">
                  <c:v>3218.4</c:v>
                </c:pt>
                <c:pt idx="26">
                  <c:v>3268.3</c:v>
                </c:pt>
                <c:pt idx="27">
                  <c:v>3308.2</c:v>
                </c:pt>
                <c:pt idx="28">
                  <c:v>3592.3</c:v>
                </c:pt>
                <c:pt idx="29">
                  <c:v>3401.9</c:v>
                </c:pt>
                <c:pt idx="30">
                  <c:v>3540.1</c:v>
                </c:pt>
                <c:pt idx="31">
                  <c:v>3192.8</c:v>
                </c:pt>
                <c:pt idx="32">
                  <c:v>3457.2</c:v>
                </c:pt>
                <c:pt idx="33">
                  <c:v>3459.2</c:v>
                </c:pt>
                <c:pt idx="34">
                  <c:v>3448.5</c:v>
                </c:pt>
                <c:pt idx="35">
                  <c:v>3578.9</c:v>
                </c:pt>
                <c:pt idx="36">
                  <c:v>3781.4</c:v>
                </c:pt>
                <c:pt idx="37">
                  <c:v>3886.5</c:v>
                </c:pt>
                <c:pt idx="38">
                  <c:v>3975.2</c:v>
                </c:pt>
                <c:pt idx="39">
                  <c:v>4800.8</c:v>
                </c:pt>
                <c:pt idx="40">
                  <c:v>5094.6000000000004</c:v>
                </c:pt>
                <c:pt idx="41">
                  <c:v>3882.6</c:v>
                </c:pt>
                <c:pt idx="42">
                  <c:v>4479.3999999999996</c:v>
                </c:pt>
                <c:pt idx="43">
                  <c:v>4607.5</c:v>
                </c:pt>
                <c:pt idx="44">
                  <c:v>6685.9</c:v>
                </c:pt>
                <c:pt idx="45">
                  <c:v>4173.3</c:v>
                </c:pt>
                <c:pt idx="46">
                  <c:v>4455</c:v>
                </c:pt>
                <c:pt idx="47">
                  <c:v>4815.5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8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5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583681758937358"/>
          <c:y val="0.24509898135690952"/>
          <c:w val="0.10993592557816156"/>
          <c:h val="0.549277438198905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873429360765398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2108.35</c:v>
                </c:pt>
                <c:pt idx="2">
                  <c:v>2586.9699999999998</c:v>
                </c:pt>
                <c:pt idx="3">
                  <c:v>2337.67</c:v>
                </c:pt>
                <c:pt idx="4">
                  <c:v>3150.51</c:v>
                </c:pt>
                <c:pt idx="5">
                  <c:v>3349.58</c:v>
                </c:pt>
                <c:pt idx="6">
                  <c:v>4224.12</c:v>
                </c:pt>
                <c:pt idx="7">
                  <c:v>3164.09</c:v>
                </c:pt>
                <c:pt idx="8">
                  <c:v>3697.19</c:v>
                </c:pt>
                <c:pt idx="9">
                  <c:v>3523.83</c:v>
                </c:pt>
                <c:pt idx="10">
                  <c:v>3366.09</c:v>
                </c:pt>
                <c:pt idx="11">
                  <c:v>3073.93</c:v>
                </c:pt>
                <c:pt idx="12">
                  <c:v>3793.75</c:v>
                </c:pt>
                <c:pt idx="13">
                  <c:v>3072.78</c:v>
                </c:pt>
                <c:pt idx="14">
                  <c:v>3353.69</c:v>
                </c:pt>
                <c:pt idx="15">
                  <c:v>3090.56</c:v>
                </c:pt>
                <c:pt idx="16">
                  <c:v>3091.46</c:v>
                </c:pt>
                <c:pt idx="17">
                  <c:v>3774.95</c:v>
                </c:pt>
                <c:pt idx="18">
                  <c:v>4117.04</c:v>
                </c:pt>
                <c:pt idx="19">
                  <c:v>4831.95</c:v>
                </c:pt>
                <c:pt idx="20">
                  <c:v>3818.74</c:v>
                </c:pt>
                <c:pt idx="21">
                  <c:v>3448.84</c:v>
                </c:pt>
                <c:pt idx="22">
                  <c:v>5464.23</c:v>
                </c:pt>
                <c:pt idx="23">
                  <c:v>4115.41</c:v>
                </c:pt>
                <c:pt idx="24">
                  <c:v>3844.57</c:v>
                </c:pt>
                <c:pt idx="25">
                  <c:v>3516.28</c:v>
                </c:pt>
                <c:pt idx="26">
                  <c:v>3258.95</c:v>
                </c:pt>
                <c:pt idx="27">
                  <c:v>3104.9</c:v>
                </c:pt>
                <c:pt idx="28">
                  <c:v>4123.99</c:v>
                </c:pt>
                <c:pt idx="29">
                  <c:v>4064.98</c:v>
                </c:pt>
                <c:pt idx="30">
                  <c:v>5876.75</c:v>
                </c:pt>
                <c:pt idx="31">
                  <c:v>3757.23</c:v>
                </c:pt>
                <c:pt idx="32">
                  <c:v>7173.1</c:v>
                </c:pt>
                <c:pt idx="33">
                  <c:v>4777.28</c:v>
                </c:pt>
                <c:pt idx="34">
                  <c:v>4721.8599999999997</c:v>
                </c:pt>
                <c:pt idx="35">
                  <c:v>4827.2</c:v>
                </c:pt>
                <c:pt idx="36">
                  <c:v>5462.15</c:v>
                </c:pt>
                <c:pt idx="37">
                  <c:v>5392.21</c:v>
                </c:pt>
                <c:pt idx="38">
                  <c:v>4901.93</c:v>
                </c:pt>
                <c:pt idx="39">
                  <c:v>4755.84</c:v>
                </c:pt>
                <c:pt idx="40">
                  <c:v>5632.69</c:v>
                </c:pt>
                <c:pt idx="41">
                  <c:v>4335.7299999999996</c:v>
                </c:pt>
                <c:pt idx="42">
                  <c:v>3329.08</c:v>
                </c:pt>
                <c:pt idx="43">
                  <c:v>3767.46</c:v>
                </c:pt>
                <c:pt idx="44">
                  <c:v>5635.73</c:v>
                </c:pt>
                <c:pt idx="45">
                  <c:v>4605.2700000000004</c:v>
                </c:pt>
                <c:pt idx="46">
                  <c:v>4963.7299999999996</c:v>
                </c:pt>
                <c:pt idx="47">
                  <c:v>4272.51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1524.01</c:v>
                </c:pt>
                <c:pt idx="2">
                  <c:v>1871.79</c:v>
                </c:pt>
                <c:pt idx="3">
                  <c:v>1825.93</c:v>
                </c:pt>
                <c:pt idx="4">
                  <c:v>2164.46</c:v>
                </c:pt>
                <c:pt idx="5">
                  <c:v>2287.36</c:v>
                </c:pt>
                <c:pt idx="6">
                  <c:v>3102.04</c:v>
                </c:pt>
                <c:pt idx="7">
                  <c:v>2370.12</c:v>
                </c:pt>
                <c:pt idx="8">
                  <c:v>2749.52</c:v>
                </c:pt>
                <c:pt idx="9">
                  <c:v>2575.0500000000002</c:v>
                </c:pt>
                <c:pt idx="10">
                  <c:v>2430.04</c:v>
                </c:pt>
                <c:pt idx="11">
                  <c:v>2245.09</c:v>
                </c:pt>
                <c:pt idx="12">
                  <c:v>2898.92</c:v>
                </c:pt>
                <c:pt idx="13">
                  <c:v>2281.4699999999998</c:v>
                </c:pt>
                <c:pt idx="14">
                  <c:v>2329.44</c:v>
                </c:pt>
                <c:pt idx="15">
                  <c:v>2320.92</c:v>
                </c:pt>
                <c:pt idx="16">
                  <c:v>2238.6799999999998</c:v>
                </c:pt>
                <c:pt idx="17">
                  <c:v>2650.31</c:v>
                </c:pt>
                <c:pt idx="18">
                  <c:v>2813.12</c:v>
                </c:pt>
                <c:pt idx="19">
                  <c:v>3147.72</c:v>
                </c:pt>
                <c:pt idx="20">
                  <c:v>2742.63</c:v>
                </c:pt>
                <c:pt idx="21">
                  <c:v>2412.31</c:v>
                </c:pt>
                <c:pt idx="22">
                  <c:v>3999.83</c:v>
                </c:pt>
                <c:pt idx="23">
                  <c:v>3288.51</c:v>
                </c:pt>
                <c:pt idx="24">
                  <c:v>2690.71</c:v>
                </c:pt>
                <c:pt idx="25">
                  <c:v>2301.42</c:v>
                </c:pt>
                <c:pt idx="26">
                  <c:v>2157.0700000000002</c:v>
                </c:pt>
                <c:pt idx="27">
                  <c:v>2152.89</c:v>
                </c:pt>
                <c:pt idx="28">
                  <c:v>2721.91</c:v>
                </c:pt>
                <c:pt idx="29">
                  <c:v>3000.11</c:v>
                </c:pt>
                <c:pt idx="30">
                  <c:v>4767.71</c:v>
                </c:pt>
                <c:pt idx="31">
                  <c:v>2780.36</c:v>
                </c:pt>
                <c:pt idx="32">
                  <c:v>5507.79</c:v>
                </c:pt>
                <c:pt idx="33">
                  <c:v>3152.23</c:v>
                </c:pt>
                <c:pt idx="34">
                  <c:v>3537.99</c:v>
                </c:pt>
                <c:pt idx="35">
                  <c:v>3761.05</c:v>
                </c:pt>
                <c:pt idx="36">
                  <c:v>4055.03</c:v>
                </c:pt>
                <c:pt idx="37">
                  <c:v>3878.75</c:v>
                </c:pt>
                <c:pt idx="38">
                  <c:v>3374.05</c:v>
                </c:pt>
                <c:pt idx="39">
                  <c:v>3116.23</c:v>
                </c:pt>
                <c:pt idx="40">
                  <c:v>4370.43</c:v>
                </c:pt>
                <c:pt idx="41">
                  <c:v>3156.86</c:v>
                </c:pt>
                <c:pt idx="42">
                  <c:v>2157.46</c:v>
                </c:pt>
                <c:pt idx="43">
                  <c:v>2625.29</c:v>
                </c:pt>
                <c:pt idx="44">
                  <c:v>3565.19</c:v>
                </c:pt>
                <c:pt idx="45">
                  <c:v>3439.48</c:v>
                </c:pt>
                <c:pt idx="46">
                  <c:v>4111.45</c:v>
                </c:pt>
                <c:pt idx="47">
                  <c:v>3585.07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584.34</c:v>
                </c:pt>
                <c:pt idx="2">
                  <c:v>715.18</c:v>
                </c:pt>
                <c:pt idx="3">
                  <c:v>511.74</c:v>
                </c:pt>
                <c:pt idx="4">
                  <c:v>986.04</c:v>
                </c:pt>
                <c:pt idx="5">
                  <c:v>1062.22</c:v>
                </c:pt>
                <c:pt idx="6">
                  <c:v>1122.07</c:v>
                </c:pt>
                <c:pt idx="7">
                  <c:v>793.97</c:v>
                </c:pt>
                <c:pt idx="8">
                  <c:v>947.67</c:v>
                </c:pt>
                <c:pt idx="9">
                  <c:v>948.79</c:v>
                </c:pt>
                <c:pt idx="10">
                  <c:v>936.05</c:v>
                </c:pt>
                <c:pt idx="11">
                  <c:v>828.84</c:v>
                </c:pt>
                <c:pt idx="12">
                  <c:v>894.83</c:v>
                </c:pt>
                <c:pt idx="13">
                  <c:v>791.31</c:v>
                </c:pt>
                <c:pt idx="14">
                  <c:v>1024.25</c:v>
                </c:pt>
                <c:pt idx="15">
                  <c:v>769.64</c:v>
                </c:pt>
                <c:pt idx="16">
                  <c:v>852.78</c:v>
                </c:pt>
                <c:pt idx="17">
                  <c:v>1124.6400000000001</c:v>
                </c:pt>
                <c:pt idx="18">
                  <c:v>1303.92</c:v>
                </c:pt>
                <c:pt idx="19">
                  <c:v>1684.23</c:v>
                </c:pt>
                <c:pt idx="20">
                  <c:v>1076.1099999999999</c:v>
                </c:pt>
                <c:pt idx="21">
                  <c:v>1036.53</c:v>
                </c:pt>
                <c:pt idx="22">
                  <c:v>1464.41</c:v>
                </c:pt>
                <c:pt idx="23">
                  <c:v>826.9</c:v>
                </c:pt>
                <c:pt idx="24">
                  <c:v>1153.8699999999999</c:v>
                </c:pt>
                <c:pt idx="25">
                  <c:v>1214.8599999999999</c:v>
                </c:pt>
                <c:pt idx="26">
                  <c:v>1101.8800000000001</c:v>
                </c:pt>
                <c:pt idx="27">
                  <c:v>952.01</c:v>
                </c:pt>
                <c:pt idx="28">
                  <c:v>1402.08</c:v>
                </c:pt>
                <c:pt idx="29">
                  <c:v>1064.8699999999999</c:v>
                </c:pt>
                <c:pt idx="30">
                  <c:v>1109.04</c:v>
                </c:pt>
                <c:pt idx="31">
                  <c:v>976.87</c:v>
                </c:pt>
                <c:pt idx="32">
                  <c:v>1665.3</c:v>
                </c:pt>
                <c:pt idx="33">
                  <c:v>1625.05</c:v>
                </c:pt>
                <c:pt idx="34">
                  <c:v>1183.8699999999999</c:v>
                </c:pt>
                <c:pt idx="35">
                  <c:v>1066.1500000000001</c:v>
                </c:pt>
                <c:pt idx="36">
                  <c:v>1407.12</c:v>
                </c:pt>
                <c:pt idx="37">
                  <c:v>1513.47</c:v>
                </c:pt>
                <c:pt idx="38">
                  <c:v>1527.88</c:v>
                </c:pt>
                <c:pt idx="39">
                  <c:v>1639.61</c:v>
                </c:pt>
                <c:pt idx="40">
                  <c:v>1262.26</c:v>
                </c:pt>
                <c:pt idx="41">
                  <c:v>1178.8699999999999</c:v>
                </c:pt>
                <c:pt idx="42">
                  <c:v>1171.6199999999999</c:v>
                </c:pt>
                <c:pt idx="43">
                  <c:v>1142.17</c:v>
                </c:pt>
                <c:pt idx="44">
                  <c:v>2070.54</c:v>
                </c:pt>
                <c:pt idx="45">
                  <c:v>1165.79</c:v>
                </c:pt>
                <c:pt idx="46">
                  <c:v>852.28</c:v>
                </c:pt>
                <c:pt idx="47">
                  <c:v>687.44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7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5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988108704736133"/>
          <c:y val="0.19757124334097242"/>
          <c:w val="0.13011891295263864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4626304515568E-2"/>
          <c:y val="3.3872934059659576E-2"/>
          <c:w val="0.77234394913663618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Sheet1!$A$2:$A$49</c:f>
              <c:strCache>
                <c:ptCount val="46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Sheet1!$B$2:$B$49</c:f>
              <c:numCache>
                <c:formatCode>General</c:formatCode>
                <c:ptCount val="48"/>
                <c:pt idx="0">
                  <c:v>1200.9000000000001</c:v>
                </c:pt>
                <c:pt idx="1">
                  <c:v>1162.0999999999999</c:v>
                </c:pt>
                <c:pt idx="2">
                  <c:v>1253.2</c:v>
                </c:pt>
                <c:pt idx="3">
                  <c:v>1088.2</c:v>
                </c:pt>
                <c:pt idx="4">
                  <c:v>1395.8</c:v>
                </c:pt>
                <c:pt idx="5">
                  <c:v>1744.4</c:v>
                </c:pt>
                <c:pt idx="6">
                  <c:v>1931.1</c:v>
                </c:pt>
                <c:pt idx="7">
                  <c:v>1873.8</c:v>
                </c:pt>
                <c:pt idx="8">
                  <c:v>1756.7</c:v>
                </c:pt>
                <c:pt idx="9">
                  <c:v>1818</c:v>
                </c:pt>
                <c:pt idx="10">
                  <c:v>2075.1999999999998</c:v>
                </c:pt>
                <c:pt idx="11">
                  <c:v>1673.7</c:v>
                </c:pt>
                <c:pt idx="12">
                  <c:v>1688.4</c:v>
                </c:pt>
                <c:pt idx="13">
                  <c:v>1474.2</c:v>
                </c:pt>
                <c:pt idx="14">
                  <c:v>1585.1</c:v>
                </c:pt>
                <c:pt idx="15">
                  <c:v>1598.9</c:v>
                </c:pt>
                <c:pt idx="16">
                  <c:v>1415.2</c:v>
                </c:pt>
                <c:pt idx="17">
                  <c:v>1613.4</c:v>
                </c:pt>
                <c:pt idx="18">
                  <c:v>1699.2</c:v>
                </c:pt>
                <c:pt idx="19">
                  <c:v>2152.6999999999998</c:v>
                </c:pt>
                <c:pt idx="20">
                  <c:v>2227.1999999999998</c:v>
                </c:pt>
                <c:pt idx="21">
                  <c:v>2327.9</c:v>
                </c:pt>
                <c:pt idx="22">
                  <c:v>2451.6</c:v>
                </c:pt>
                <c:pt idx="23">
                  <c:v>2236.6999999999998</c:v>
                </c:pt>
                <c:pt idx="24">
                  <c:v>2257.6</c:v>
                </c:pt>
                <c:pt idx="25">
                  <c:v>2393.8000000000002</c:v>
                </c:pt>
                <c:pt idx="26">
                  <c:v>2299</c:v>
                </c:pt>
                <c:pt idx="27">
                  <c:v>2020.2</c:v>
                </c:pt>
                <c:pt idx="28">
                  <c:v>2112</c:v>
                </c:pt>
                <c:pt idx="29">
                  <c:v>2103.4</c:v>
                </c:pt>
                <c:pt idx="30">
                  <c:v>2103.6</c:v>
                </c:pt>
                <c:pt idx="31">
                  <c:v>1901.7</c:v>
                </c:pt>
                <c:pt idx="32">
                  <c:v>2115.6</c:v>
                </c:pt>
                <c:pt idx="33">
                  <c:v>2515</c:v>
                </c:pt>
                <c:pt idx="34">
                  <c:v>2361.6</c:v>
                </c:pt>
                <c:pt idx="35">
                  <c:v>2333.6</c:v>
                </c:pt>
                <c:pt idx="36">
                  <c:v>2383.6999999999998</c:v>
                </c:pt>
                <c:pt idx="37">
                  <c:v>2570.4</c:v>
                </c:pt>
                <c:pt idx="38">
                  <c:v>2668.9</c:v>
                </c:pt>
                <c:pt idx="39">
                  <c:v>3128.3</c:v>
                </c:pt>
                <c:pt idx="40">
                  <c:v>3023.8</c:v>
                </c:pt>
                <c:pt idx="41">
                  <c:v>3017</c:v>
                </c:pt>
                <c:pt idx="42">
                  <c:v>2934.4</c:v>
                </c:pt>
                <c:pt idx="43">
                  <c:v>2853.9</c:v>
                </c:pt>
                <c:pt idx="44">
                  <c:v>3561.7</c:v>
                </c:pt>
                <c:pt idx="45">
                  <c:v>4165.7</c:v>
                </c:pt>
                <c:pt idx="46">
                  <c:v>4221.5</c:v>
                </c:pt>
                <c:pt idx="47">
                  <c:v>4166.8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Sheet1!$A$2:$A$49</c:f>
              <c:strCache>
                <c:ptCount val="46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Sheet1!$C$2:$C$49</c:f>
              <c:numCache>
                <c:formatCode>General</c:formatCode>
                <c:ptCount val="48"/>
                <c:pt idx="0">
                  <c:v>7004</c:v>
                </c:pt>
                <c:pt idx="1">
                  <c:v>6734.9</c:v>
                </c:pt>
                <c:pt idx="2">
                  <c:v>6741.3</c:v>
                </c:pt>
                <c:pt idx="3">
                  <c:v>6675.1</c:v>
                </c:pt>
                <c:pt idx="4">
                  <c:v>5712.6</c:v>
                </c:pt>
                <c:pt idx="5">
                  <c:v>5723.4</c:v>
                </c:pt>
                <c:pt idx="6">
                  <c:v>6449.8</c:v>
                </c:pt>
                <c:pt idx="7">
                  <c:v>6786.7</c:v>
                </c:pt>
                <c:pt idx="8">
                  <c:v>6854.5</c:v>
                </c:pt>
                <c:pt idx="9">
                  <c:v>6939.1</c:v>
                </c:pt>
                <c:pt idx="10">
                  <c:v>6596.5</c:v>
                </c:pt>
                <c:pt idx="11">
                  <c:v>6311.8</c:v>
                </c:pt>
                <c:pt idx="12">
                  <c:v>6637.2</c:v>
                </c:pt>
                <c:pt idx="13">
                  <c:v>6888.3</c:v>
                </c:pt>
                <c:pt idx="14">
                  <c:v>6639.8</c:v>
                </c:pt>
                <c:pt idx="15">
                  <c:v>6681.3</c:v>
                </c:pt>
                <c:pt idx="16">
                  <c:v>6058.3</c:v>
                </c:pt>
                <c:pt idx="17">
                  <c:v>6569.1</c:v>
                </c:pt>
                <c:pt idx="18">
                  <c:v>6584</c:v>
                </c:pt>
                <c:pt idx="19">
                  <c:v>7212.4</c:v>
                </c:pt>
                <c:pt idx="20">
                  <c:v>7299</c:v>
                </c:pt>
                <c:pt idx="21">
                  <c:v>7521.6</c:v>
                </c:pt>
                <c:pt idx="22">
                  <c:v>8500</c:v>
                </c:pt>
                <c:pt idx="23">
                  <c:v>9509.4</c:v>
                </c:pt>
                <c:pt idx="24">
                  <c:v>9625.4</c:v>
                </c:pt>
                <c:pt idx="25">
                  <c:v>9803.2000000000007</c:v>
                </c:pt>
                <c:pt idx="26">
                  <c:v>8893.6</c:v>
                </c:pt>
                <c:pt idx="27">
                  <c:v>9267.1</c:v>
                </c:pt>
                <c:pt idx="28">
                  <c:v>9244.7999999999993</c:v>
                </c:pt>
                <c:pt idx="29">
                  <c:v>9907.7999999999993</c:v>
                </c:pt>
                <c:pt idx="30">
                  <c:v>11628.7</c:v>
                </c:pt>
                <c:pt idx="31">
                  <c:v>11884.2</c:v>
                </c:pt>
                <c:pt idx="32">
                  <c:v>13878.2</c:v>
                </c:pt>
                <c:pt idx="33">
                  <c:v>14121.1</c:v>
                </c:pt>
                <c:pt idx="34">
                  <c:v>13811</c:v>
                </c:pt>
                <c:pt idx="35">
                  <c:v>15013.6</c:v>
                </c:pt>
                <c:pt idx="36">
                  <c:v>15526.1</c:v>
                </c:pt>
                <c:pt idx="37">
                  <c:v>16295.7</c:v>
                </c:pt>
                <c:pt idx="38">
                  <c:v>16179.6</c:v>
                </c:pt>
                <c:pt idx="39">
                  <c:v>15374.6</c:v>
                </c:pt>
                <c:pt idx="40">
                  <c:v>15537.3</c:v>
                </c:pt>
                <c:pt idx="41">
                  <c:v>15362.2</c:v>
                </c:pt>
                <c:pt idx="42">
                  <c:v>14904.5</c:v>
                </c:pt>
                <c:pt idx="43">
                  <c:v>14606</c:v>
                </c:pt>
                <c:pt idx="44">
                  <c:v>14136.2</c:v>
                </c:pt>
                <c:pt idx="45">
                  <c:v>14780.3</c:v>
                </c:pt>
                <c:pt idx="46">
                  <c:v>15640.3</c:v>
                </c:pt>
                <c:pt idx="47">
                  <c:v>16640.5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22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583681758937358"/>
          <c:y val="0.24509898135690952"/>
          <c:w val="0.10993592557816156"/>
          <c:h val="0.549277438198905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0.05155</cdr:x>
      <cdr:y>0.50006</cdr:y>
    </cdr:from>
    <cdr:to>
      <cdr:x>0.9787</cdr:x>
      <cdr:y>0.50006</cdr:y>
    </cdr:to>
    <cdr:cxnSp macro="">
      <cdr:nvCxnSpPr>
        <cdr:cNvPr id="3" name="Suora yhdysviiva 2">
          <a:extLst xmlns:a="http://schemas.openxmlformats.org/drawingml/2006/main">
            <a:ext uri="{FF2B5EF4-FFF2-40B4-BE49-F238E27FC236}">
              <a16:creationId xmlns:a16="http://schemas.microsoft.com/office/drawing/2014/main" id="{DEA96860-A900-482C-B4F8-DD91ED8BA4A8}"/>
            </a:ext>
          </a:extLst>
        </cdr:cNvPr>
        <cdr:cNvCxnSpPr/>
      </cdr:nvCxnSpPr>
      <cdr:spPr>
        <a:xfrm xmlns:a="http://schemas.openxmlformats.org/drawingml/2006/main">
          <a:off x="432542" y="1490423"/>
          <a:ext cx="7780203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0.8307</cdr:x>
      <cdr:y>0.02184</cdr:y>
    </cdr:from>
    <cdr:to>
      <cdr:x>1</cdr:x>
      <cdr:y>0.10037</cdr:y>
    </cdr:to>
    <cdr:sp macro="" textlink="">
      <cdr:nvSpPr>
        <cdr:cNvPr id="28" name="Tekstiruutu 27"/>
        <cdr:cNvSpPr txBox="1"/>
      </cdr:nvSpPr>
      <cdr:spPr>
        <a:xfrm xmlns:a="http://schemas.openxmlformats.org/drawingml/2006/main">
          <a:off x="6970840" y="67297"/>
          <a:ext cx="1420685" cy="2419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100" spc="-40" dirty="0">
              <a:solidFill>
                <a:srgbClr val="FF0000"/>
              </a:solidFill>
            </a:rPr>
            <a:t>(Mediaani: </a:t>
          </a:r>
          <a:r>
            <a:rPr lang="fi-FI" spc="-40" dirty="0">
              <a:solidFill>
                <a:srgbClr val="FF0000"/>
              </a:solidFill>
            </a:rPr>
            <a:t>4,2</a:t>
          </a:r>
          <a:r>
            <a:rPr lang="fi-FI" sz="1100" spc="-40" dirty="0">
              <a:solidFill>
                <a:srgbClr val="FF0000"/>
              </a:solidFill>
            </a:rPr>
            <a:t> %)</a:t>
          </a:r>
        </a:p>
      </cdr:txBody>
    </cdr:sp>
  </cdr:relSizeAnchor>
  <cdr:relSizeAnchor xmlns:cdr="http://schemas.openxmlformats.org/drawingml/2006/chartDrawing">
    <cdr:from>
      <cdr:x>0.8293</cdr:x>
      <cdr:y>0.21095</cdr:y>
    </cdr:from>
    <cdr:to>
      <cdr:x>0.98465</cdr:x>
      <cdr:y>0.28449</cdr:y>
    </cdr:to>
    <cdr:sp macro="" textlink="">
      <cdr:nvSpPr>
        <cdr:cNvPr id="29" name="Tekstiruutu 28"/>
        <cdr:cNvSpPr txBox="1"/>
      </cdr:nvSpPr>
      <cdr:spPr>
        <a:xfrm xmlns:a="http://schemas.openxmlformats.org/drawingml/2006/main">
          <a:off x="6959092" y="650018"/>
          <a:ext cx="1303623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endParaRPr lang="fi-FI" sz="1000" spc="-40" dirty="0"/>
        </a:p>
      </cdr:txBody>
    </cdr:sp>
  </cdr:relSizeAnchor>
  <cdr:relSizeAnchor xmlns:cdr="http://schemas.openxmlformats.org/drawingml/2006/chartDrawing">
    <cdr:from>
      <cdr:x>0.8293</cdr:x>
      <cdr:y>0.42053</cdr:y>
    </cdr:from>
    <cdr:to>
      <cdr:x>0.98465</cdr:x>
      <cdr:y>0.49655</cdr:y>
    </cdr:to>
    <cdr:sp macro="" textlink="">
      <cdr:nvSpPr>
        <cdr:cNvPr id="31" name="Tekstiruutu 30"/>
        <cdr:cNvSpPr txBox="1"/>
      </cdr:nvSpPr>
      <cdr:spPr>
        <a:xfrm xmlns:a="http://schemas.openxmlformats.org/drawingml/2006/main">
          <a:off x="6959092" y="1253385"/>
          <a:ext cx="1303623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endParaRPr lang="fi-FI" sz="1000" spc="-40" dirty="0"/>
        </a:p>
      </cdr:txBody>
    </cdr:sp>
  </cdr:relSizeAnchor>
  <cdr:relSizeAnchor xmlns:cdr="http://schemas.openxmlformats.org/drawingml/2006/chartDrawing">
    <cdr:from>
      <cdr:x>0.8293</cdr:x>
      <cdr:y>0.5</cdr:y>
    </cdr:from>
    <cdr:to>
      <cdr:x>0.99365</cdr:x>
      <cdr:y>0.57354</cdr:y>
    </cdr:to>
    <cdr:sp macro="" textlink="">
      <cdr:nvSpPr>
        <cdr:cNvPr id="32" name="Tekstiruutu 31"/>
        <cdr:cNvSpPr txBox="1"/>
      </cdr:nvSpPr>
      <cdr:spPr>
        <a:xfrm xmlns:a="http://schemas.openxmlformats.org/drawingml/2006/main">
          <a:off x="6959092" y="1540693"/>
          <a:ext cx="1379147" cy="2265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endParaRPr lang="fi-FI" sz="1000" spc="-4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200"/>
            </a:lvl1pPr>
          </a:lstStyle>
          <a:p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8" tIns="47389" rIns="94778" bIns="47389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vert="horz" lIns="94778" tIns="47389" rIns="94778" bIns="473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i-FI" sz="14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1426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5125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8820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4554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EA16522-6D7C-4EC7-AF1E-1A8A6FD709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 marL="10800"/>
            <a:r>
              <a:rPr lang="fi-FI" dirty="0"/>
              <a:t>Euroalueen talous jatkaa kasvuaan, joskin hidastuvalla vauhdilla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ADE0556-1A8B-4E29-A14B-AD5682B3E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EE05AB-047C-4A5A-B3B0-A239B502E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561BEF1-334D-435F-972D-18DA62231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5D8414E-05B2-45E8-B1A5-433C94DBAC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IHS Markit, Eurostat</a:t>
            </a:r>
          </a:p>
          <a:p>
            <a:r>
              <a:rPr lang="fi-FI" dirty="0"/>
              <a:t>Viimeisin tieto: lokakuu 2021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39ED2DB-3BDD-464A-A04B-0564B0B84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131590"/>
            <a:ext cx="5867177" cy="350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07341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Teknologiateollisuuden* tilauskanta Suomessa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3.11.2021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30.9.2021.</a:t>
            </a: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4415361"/>
              </p:ext>
            </p:extLst>
          </p:nvPr>
        </p:nvGraphicFramePr>
        <p:xfrm>
          <a:off x="179512" y="1016527"/>
          <a:ext cx="8856984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0389" y="109511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138160"/>
              </p:ext>
            </p:extLst>
          </p:nvPr>
        </p:nvGraphicFramePr>
        <p:xfrm>
          <a:off x="3470383" y="3923754"/>
          <a:ext cx="3835454" cy="803820"/>
        </p:xfrm>
        <a:graphic>
          <a:graphicData uri="http://schemas.openxmlformats.org/drawingml/2006/table">
            <a:tbl>
              <a:tblPr/>
              <a:tblGrid>
                <a:gridCol w="829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30.9.2021 / 30.9.2020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30.9.2021 / 30.6.2021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metallien jalostus, pelialan ohjelmistoyritykset ja datakeskukset 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516030" y="1113179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Yhteensä</a:t>
            </a: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25A6EAF7-AEEF-4B6F-87C7-B2CE2CAC0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689474"/>
              </p:ext>
            </p:extLst>
          </p:nvPr>
        </p:nvGraphicFramePr>
        <p:xfrm>
          <a:off x="827584" y="3625592"/>
          <a:ext cx="698477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2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2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2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28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28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13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1317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81317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81317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81317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81317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335392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Elektroniikka- ja sähköteollisuuden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3.11.2021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heinä-syyskuu 2021.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952302"/>
              </p:ext>
            </p:extLst>
          </p:nvPr>
        </p:nvGraphicFramePr>
        <p:xfrm>
          <a:off x="107504" y="1016526"/>
          <a:ext cx="8856983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600790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III,2021 / III,2020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III,2021 / II,2021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8AD21D0F-9B6A-4E23-A81A-E23C9B1E89C1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673367"/>
          <a:ext cx="698477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2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6389290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Elektroniikka- ja sähköteollisuuden tilauskanta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3.11.2021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30.9.2021.</a:t>
            </a: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06167854"/>
              </p:ext>
            </p:extLst>
          </p:nvPr>
        </p:nvGraphicFramePr>
        <p:xfrm>
          <a:off x="179512" y="1016527"/>
          <a:ext cx="8856984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0389" y="109511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044258"/>
              </p:ext>
            </p:extLst>
          </p:nvPr>
        </p:nvGraphicFramePr>
        <p:xfrm>
          <a:off x="3470383" y="3923754"/>
          <a:ext cx="3835454" cy="803820"/>
        </p:xfrm>
        <a:graphic>
          <a:graphicData uri="http://schemas.openxmlformats.org/drawingml/2006/table">
            <a:tbl>
              <a:tblPr/>
              <a:tblGrid>
                <a:gridCol w="829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30.9.2021 / 30.9.2020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30.9.2021 / 30.6.2021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516030" y="1113179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Yhteensä</a:t>
            </a: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25A6EAF7-AEEF-4B6F-87C7-B2CE2CAC0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115254"/>
              </p:ext>
            </p:extLst>
          </p:nvPr>
        </p:nvGraphicFramePr>
        <p:xfrm>
          <a:off x="827584" y="3625592"/>
          <a:ext cx="698477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2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2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2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28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28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13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1317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81317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81317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81317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81317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93618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Kone- ja metallituoteteollisuuden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3.11.2021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heinä-syyskuu 2021.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81778798"/>
              </p:ext>
            </p:extLst>
          </p:nvPr>
        </p:nvGraphicFramePr>
        <p:xfrm>
          <a:off x="107504" y="1016526"/>
          <a:ext cx="8856983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736440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III,2021 / III,2020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III,2021 / II,2021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8AD21D0F-9B6A-4E23-A81A-E23C9B1E89C1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673367"/>
          <a:ext cx="698477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2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580987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Kone- ja metallituoteteollisuuden tilauskanta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3.11.2021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30.9.2021.</a:t>
            </a: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266572531"/>
              </p:ext>
            </p:extLst>
          </p:nvPr>
        </p:nvGraphicFramePr>
        <p:xfrm>
          <a:off x="179512" y="1016527"/>
          <a:ext cx="8856984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0389" y="109511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523776"/>
              </p:ext>
            </p:extLst>
          </p:nvPr>
        </p:nvGraphicFramePr>
        <p:xfrm>
          <a:off x="3470383" y="3923754"/>
          <a:ext cx="3835454" cy="803820"/>
        </p:xfrm>
        <a:graphic>
          <a:graphicData uri="http://schemas.openxmlformats.org/drawingml/2006/table">
            <a:tbl>
              <a:tblPr/>
              <a:tblGrid>
                <a:gridCol w="829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30.9.2021 / 30.9.2020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30.9.2021 / 30.6.2021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516030" y="1113179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Yhteensä</a:t>
            </a: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25A6EAF7-AEEF-4B6F-87C7-B2CE2CAC0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556431"/>
              </p:ext>
            </p:extLst>
          </p:nvPr>
        </p:nvGraphicFramePr>
        <p:xfrm>
          <a:off x="827584" y="3625592"/>
          <a:ext cx="698477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2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2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2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28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28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13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1317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81317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81317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81317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81317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491431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Metallien jalostuksen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dirty="0"/>
              <a:t>Kausipuhdistetut teollisuuden liikevaihtokuvaajat</a:t>
            </a:r>
          </a:p>
          <a:p>
            <a:r>
              <a:rPr lang="fi-FI" dirty="0"/>
              <a:t>Osuudet liikevaihdosta 2020: rauta- ja terästuotteet sekä värimetallit ja valut 89 %, metallimalmien louhinta 11 %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  <a:p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161007797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8427506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Metallien jalostuksen tuotannon määrä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dirty="0"/>
              <a:t>Kausipuhdistetut teollisuustuotannon volyymi-indeksit</a:t>
            </a:r>
          </a:p>
          <a:p>
            <a:r>
              <a:rPr lang="fi-FI" dirty="0"/>
              <a:t>Osuudet liikevaihdosta 2020: rauta- ja terästuotteet sekä värimetallit ja valut 89 %, metallimalmien louhinta 11 %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</p:txBody>
      </p:sp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74A43613-5198-4036-8EBC-B4DB34A53CC5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74653388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5" name="Sisällön paikkamerkki 14">
                        <a:extLst>
                          <a:ext uri="{FF2B5EF4-FFF2-40B4-BE49-F238E27FC236}">
                            <a16:creationId xmlns:a16="http://schemas.microsoft.com/office/drawing/2014/main" id="{74A43613-5198-4036-8EBC-B4DB34A53C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6686186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r>
              <a:rPr lang="fi-FI" dirty="0"/>
              <a:t>Suunnittelu- ja konsultointialan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3.11.2021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heinä-syyskuu 2021.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74199083"/>
              </p:ext>
            </p:extLst>
          </p:nvPr>
        </p:nvGraphicFramePr>
        <p:xfrm>
          <a:off x="107504" y="1016526"/>
          <a:ext cx="8856983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371027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III,2021 / III,2020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III,2021 / II,2021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8AD21D0F-9B6A-4E23-A81A-E23C9B1E89C1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673367"/>
          <a:ext cx="698477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2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369825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Suunnittelu- ja konsultointialan tilauskanta Suomessa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3.11.2021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30.9.2021.</a:t>
            </a: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64142587"/>
              </p:ext>
            </p:extLst>
          </p:nvPr>
        </p:nvGraphicFramePr>
        <p:xfrm>
          <a:off x="179512" y="1016527"/>
          <a:ext cx="8856984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0389" y="109511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732369"/>
              </p:ext>
            </p:extLst>
          </p:nvPr>
        </p:nvGraphicFramePr>
        <p:xfrm>
          <a:off x="3470383" y="3923754"/>
          <a:ext cx="3835454" cy="803820"/>
        </p:xfrm>
        <a:graphic>
          <a:graphicData uri="http://schemas.openxmlformats.org/drawingml/2006/table">
            <a:tbl>
              <a:tblPr/>
              <a:tblGrid>
                <a:gridCol w="829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30.9.2021 / 30.9.2020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30.9.2021 / 30.6.2021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516030" y="1113179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Yhteensä</a:t>
            </a: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25A6EAF7-AEEF-4B6F-87C7-B2CE2CAC0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646569"/>
              </p:ext>
            </p:extLst>
          </p:nvPr>
        </p:nvGraphicFramePr>
        <p:xfrm>
          <a:off x="827584" y="3625592"/>
          <a:ext cx="698477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2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2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2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28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28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13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1317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81317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81317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81317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81317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8278419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r>
              <a:rPr lang="fi-FI" dirty="0"/>
              <a:t>Tietotekniikka-alan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3.11.2021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heinä-syyskuu 2021.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77136082"/>
              </p:ext>
            </p:extLst>
          </p:nvPr>
        </p:nvGraphicFramePr>
        <p:xfrm>
          <a:off x="107504" y="1016526"/>
          <a:ext cx="8856983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245152" y="4063212"/>
            <a:ext cx="152164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pelialan ohjelmistoyritykset ja datakeskukset </a:t>
            </a: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8AD21D0F-9B6A-4E23-A81A-E23C9B1E89C1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673367"/>
          <a:ext cx="698477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2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ulukko 12">
            <a:extLst>
              <a:ext uri="{FF2B5EF4-FFF2-40B4-BE49-F238E27FC236}">
                <a16:creationId xmlns:a16="http://schemas.microsoft.com/office/drawing/2014/main" id="{72A86167-D5BD-4726-B1B9-B713E6D1CF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943369"/>
              </p:ext>
            </p:extLst>
          </p:nvPr>
        </p:nvGraphicFramePr>
        <p:xfrm>
          <a:off x="3218763" y="4116173"/>
          <a:ext cx="3767898" cy="40191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III,2021 / III,2020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III,2021 / II,2021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583021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3BBF1FD-9DE0-41D6-BE9F-50764DBB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73C5A0-0E27-4167-9C0B-B2000126C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B74EA60-A953-4FE4-853C-7A9957BAC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733E520-6A08-4E9C-973B-B665E50E18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Eurostat, CPB,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77D08159-59A8-4D26-8835-EADDC01FB2C4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Macrobond document" r:id="rId4" imgW="13193184" imgH="5572640" progId="Mbnd.mbnd">
                  <p:embed/>
                </p:oleObj>
              </mc:Choice>
              <mc:Fallback>
                <p:oleObj name="Macrobond document" r:id="rId4" imgW="13193184" imgH="5572640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77D08159-59A8-4D26-8835-EADDC01FB2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ACB64D57-2C65-4115-B822-B4E241BFDD56}"/>
              </a:ext>
            </a:extLst>
          </p:cNvPr>
          <p:cNvSpPr txBox="1"/>
          <p:nvPr/>
        </p:nvSpPr>
        <p:spPr>
          <a:xfrm>
            <a:off x="781007" y="940812"/>
            <a:ext cx="4525392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Teollisuustuotannon määrän kehitys 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7E75BD30-45EA-416E-8741-70B2B99111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Toimitusketjuhaasteet haittaavat teollisuutta laajasti</a:t>
            </a:r>
          </a:p>
        </p:txBody>
      </p:sp>
    </p:spTree>
    <p:extLst>
      <p:ext uri="{BB962C8B-B14F-4D97-AF65-F5344CB8AC3E}">
        <p14:creationId xmlns:p14="http://schemas.microsoft.com/office/powerpoint/2010/main" val="3383361648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Tietotekniikka-alan* tilauskanta Suomessa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3.11.2021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30.9.2021.</a:t>
            </a: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117474276"/>
              </p:ext>
            </p:extLst>
          </p:nvPr>
        </p:nvGraphicFramePr>
        <p:xfrm>
          <a:off x="179512" y="1016527"/>
          <a:ext cx="8856984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0389" y="109511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164288" y="4058300"/>
            <a:ext cx="152164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pelialan ohjelmistoyritykset ja datakeskukset 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516030" y="1113179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Yhteensä</a:t>
            </a: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25A6EAF7-AEEF-4B6F-87C7-B2CE2CAC0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506044"/>
              </p:ext>
            </p:extLst>
          </p:nvPr>
        </p:nvGraphicFramePr>
        <p:xfrm>
          <a:off x="827584" y="3625592"/>
          <a:ext cx="698477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2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2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2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28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28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13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1317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81317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81317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81317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81317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ulukko 14">
            <a:extLst>
              <a:ext uri="{FF2B5EF4-FFF2-40B4-BE49-F238E27FC236}">
                <a16:creationId xmlns:a16="http://schemas.microsoft.com/office/drawing/2014/main" id="{55A23630-3A25-4A46-B3EC-C25E3B34E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047404"/>
              </p:ext>
            </p:extLst>
          </p:nvPr>
        </p:nvGraphicFramePr>
        <p:xfrm>
          <a:off x="3107205" y="4111261"/>
          <a:ext cx="3900255" cy="40191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30.9.2021 / 30.9.2020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30.9.2021 / 30.6.2021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030104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Tuottajahintojen </a:t>
            </a:r>
            <a:r>
              <a:rPr lang="fi-FI" dirty="0"/>
              <a:t>kehitys Suomen teknologiateollisuudessa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</p:txBody>
      </p:sp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700487CA-A246-4A6D-AFFF-F0216AAC0A9A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Macrobond document" r:id="rId4" imgW="13193184" imgH="5572640" progId="Mbnd.mbnd">
                  <p:embed/>
                </p:oleObj>
              </mc:Choice>
              <mc:Fallback>
                <p:oleObj name="Macrobond document" r:id="rId4" imgW="13193184" imgH="5572640" progId="Mbnd.mbnd">
                  <p:embed/>
                  <p:pic>
                    <p:nvPicPr>
                      <p:cNvPr id="15" name="Sisällön paikkamerkki 14">
                        <a:extLst>
                          <a:ext uri="{FF2B5EF4-FFF2-40B4-BE49-F238E27FC236}">
                            <a16:creationId xmlns:a16="http://schemas.microsoft.com/office/drawing/2014/main" id="{700487CA-A246-4A6D-AFFF-F0216AAC0A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385141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8726468" cy="105341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Teknologiateollisuus ry:n jäsenyritysten nettotulos Suomessa 2020</a:t>
            </a:r>
          </a:p>
          <a:p>
            <a:pPr>
              <a:lnSpc>
                <a:spcPct val="100000"/>
              </a:lnSpc>
            </a:pPr>
            <a:r>
              <a:rPr lang="fi-FI" sz="1400" b="0" dirty="0">
                <a:solidFill>
                  <a:schemeClr val="tx1"/>
                </a:solidFill>
              </a:rPr>
              <a:t>Nettotulos -% = nettotulos / liikevaihto *100 (verojen sekä rahoitustuottojen ja –kulujen jälkeen) </a:t>
            </a:r>
            <a:r>
              <a:rPr lang="fi-FI" sz="1400" b="0" dirty="0"/>
              <a:t>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3.11.2021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5"/>
            <a:ext cx="461358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Lähde: </a:t>
            </a:r>
            <a:r>
              <a:rPr lang="fi-FI" sz="800" dirty="0">
                <a:solidFill>
                  <a:schemeClr val="tx2"/>
                </a:solidFill>
                <a:ea typeface="ＭＳ Ｐゴシック" pitchFamily="34" charset="-128"/>
              </a:rPr>
              <a:t>Tilastokeskuksen tilinpäätösaineisto, Teknologiateollisuus ry:n jäsenrekisteri</a:t>
            </a:r>
            <a:endParaRPr lang="fi-FI" dirty="0">
              <a:solidFill>
                <a:schemeClr val="tx2"/>
              </a:solidFill>
            </a:endParaRPr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sz="quarter" idx="17"/>
          </p:nvPr>
        </p:nvGraphicFramePr>
        <p:xfrm>
          <a:off x="381000" y="1563638"/>
          <a:ext cx="8391525" cy="3081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1">
            <a:extLst>
              <a:ext uri="{FF2B5EF4-FFF2-40B4-BE49-F238E27FC236}">
                <a16:creationId xmlns:a16="http://schemas.microsoft.com/office/drawing/2014/main" id="{8826BA56-98DA-4B13-B4F4-09DF5F8F79AF}"/>
              </a:ext>
            </a:extLst>
          </p:cNvPr>
          <p:cNvSpPr txBox="1"/>
          <p:nvPr/>
        </p:nvSpPr>
        <p:spPr>
          <a:xfrm>
            <a:off x="7337795" y="3291830"/>
            <a:ext cx="1336364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spc="-40" dirty="0">
                <a:latin typeface="Verdana" panose="020B0604030504040204" pitchFamily="34" charset="0"/>
              </a:rPr>
              <a:t>Tappiollinen </a:t>
            </a:r>
            <a:r>
              <a:rPr lang="fi-FI" sz="1000" spc="-40" dirty="0"/>
              <a:t>(24 %)</a:t>
            </a:r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F0B993DC-2235-4B52-AD0E-B8A7FA7121CD}"/>
              </a:ext>
            </a:extLst>
          </p:cNvPr>
          <p:cNvCxnSpPr>
            <a:cxnSpLocks/>
          </p:cNvCxnSpPr>
          <p:nvPr/>
        </p:nvCxnSpPr>
        <p:spPr>
          <a:xfrm>
            <a:off x="820685" y="2631704"/>
            <a:ext cx="778020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C5201106-0A21-4B20-8E73-1884C1F2F591}"/>
              </a:ext>
            </a:extLst>
          </p:cNvPr>
          <p:cNvCxnSpPr/>
          <p:nvPr/>
        </p:nvCxnSpPr>
        <p:spPr>
          <a:xfrm>
            <a:off x="820769" y="2859782"/>
            <a:ext cx="778011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ruutu 1">
            <a:extLst>
              <a:ext uri="{FF2B5EF4-FFF2-40B4-BE49-F238E27FC236}">
                <a16:creationId xmlns:a16="http://schemas.microsoft.com/office/drawing/2014/main" id="{329442B5-0369-4444-884A-A13513DA52F6}"/>
              </a:ext>
            </a:extLst>
          </p:cNvPr>
          <p:cNvSpPr txBox="1"/>
          <p:nvPr/>
        </p:nvSpPr>
        <p:spPr>
          <a:xfrm>
            <a:off x="7365512" y="2261680"/>
            <a:ext cx="1368152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spc="-40" dirty="0"/>
              <a:t>Hyvä (25 %)</a:t>
            </a:r>
          </a:p>
        </p:txBody>
      </p:sp>
      <p:sp>
        <p:nvSpPr>
          <p:cNvPr id="14" name="Tekstiruutu 2">
            <a:extLst>
              <a:ext uri="{FF2B5EF4-FFF2-40B4-BE49-F238E27FC236}">
                <a16:creationId xmlns:a16="http://schemas.microsoft.com/office/drawing/2014/main" id="{4F06A374-F39E-4168-B921-F0872AE4C222}"/>
              </a:ext>
            </a:extLst>
          </p:cNvPr>
          <p:cNvSpPr txBox="1"/>
          <p:nvPr/>
        </p:nvSpPr>
        <p:spPr>
          <a:xfrm>
            <a:off x="7348060" y="2631704"/>
            <a:ext cx="1384517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spc="-40" dirty="0"/>
              <a:t>Tyydyttävä (21 %)</a:t>
            </a:r>
          </a:p>
        </p:txBody>
      </p:sp>
      <p:sp>
        <p:nvSpPr>
          <p:cNvPr id="15" name="Tekstiruutu 3">
            <a:extLst>
              <a:ext uri="{FF2B5EF4-FFF2-40B4-BE49-F238E27FC236}">
                <a16:creationId xmlns:a16="http://schemas.microsoft.com/office/drawing/2014/main" id="{DD955FFE-CC89-4C84-A220-0746F29A4BF2}"/>
              </a:ext>
            </a:extLst>
          </p:cNvPr>
          <p:cNvSpPr txBox="1"/>
          <p:nvPr/>
        </p:nvSpPr>
        <p:spPr>
          <a:xfrm>
            <a:off x="7348060" y="2883068"/>
            <a:ext cx="1303623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spc="-40" dirty="0"/>
              <a:t>Heikko (30 %)</a:t>
            </a:r>
          </a:p>
        </p:txBody>
      </p:sp>
      <p:sp>
        <p:nvSpPr>
          <p:cNvPr id="16" name="Tekstiruutu 1">
            <a:extLst>
              <a:ext uri="{FF2B5EF4-FFF2-40B4-BE49-F238E27FC236}">
                <a16:creationId xmlns:a16="http://schemas.microsoft.com/office/drawing/2014/main" id="{644BBEBC-CD49-4527-9E62-74766BA5A13D}"/>
              </a:ext>
            </a:extLst>
          </p:cNvPr>
          <p:cNvSpPr txBox="1"/>
          <p:nvPr/>
        </p:nvSpPr>
        <p:spPr>
          <a:xfrm>
            <a:off x="3081577" y="4527881"/>
            <a:ext cx="278045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spc="-40" dirty="0">
                <a:latin typeface="Verdana" panose="020B0604030504040204" pitchFamily="34" charset="0"/>
              </a:rPr>
              <a:t>Yritykset satunnaisjärjestyksessä</a:t>
            </a:r>
            <a:endParaRPr lang="fi-FI" sz="1000" spc="-40" dirty="0"/>
          </a:p>
        </p:txBody>
      </p:sp>
    </p:spTree>
    <p:extLst>
      <p:ext uri="{BB962C8B-B14F-4D97-AF65-F5344CB8AC3E}">
        <p14:creationId xmlns:p14="http://schemas.microsoft.com/office/powerpoint/2010/main" val="73689080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645382"/>
            <a:ext cx="6060577" cy="165163"/>
          </a:xfrm>
        </p:spPr>
        <p:txBody>
          <a:bodyPr/>
          <a:lstStyle/>
          <a:p>
            <a:r>
              <a:rPr lang="fi-FI" dirty="0"/>
              <a:t>Kausipuhdistetut teollisuuden ja palveluiden liikevaihtokuvaajat</a:t>
            </a:r>
          </a:p>
          <a:p>
            <a:r>
              <a:rPr lang="fi-FI"/>
              <a:t>Osuudet liikevaihdosta 2020: kone- ja metallituoteteollisuus 40 %, elektroniikka- ja sähköteollisuus 22 %, tietotekniikka-ala 19 %, metallien jalostus 12 %, suunnittelu ja konsultointi 8 %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  <a:p>
            <a:endParaRPr lang="fi-FI" dirty="0"/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19187954"/>
              </p:ext>
            </p:extLst>
          </p:nvPr>
        </p:nvGraphicFramePr>
        <p:xfrm>
          <a:off x="392113" y="1106488"/>
          <a:ext cx="8369300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2" name="Sisällön paikkamerkki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113" y="1106488"/>
                        <a:ext cx="8369300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57490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71114" y="222798"/>
            <a:ext cx="7992000" cy="648000"/>
          </a:xfrm>
        </p:spPr>
        <p:txBody>
          <a:bodyPr/>
          <a:lstStyle/>
          <a:p>
            <a:r>
              <a:rPr lang="fi-FI" dirty="0"/>
              <a:t>Suomea koskevia suhdanne-ennusteita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477678" cy="165163"/>
          </a:xfrm>
        </p:spPr>
        <p:txBody>
          <a:bodyPr/>
          <a:lstStyle/>
          <a:p>
            <a:r>
              <a:rPr lang="fi-FI" dirty="0"/>
              <a:t>*) Euroopan komissio ja IMF raportoivat yhdenmukaistetun kuluttajahintaindeksin</a:t>
            </a:r>
          </a:p>
          <a:p>
            <a:r>
              <a:rPr lang="fi-FI" dirty="0"/>
              <a:t>Koottu 1.11.2021</a:t>
            </a:r>
          </a:p>
        </p:txBody>
      </p:sp>
      <p:graphicFrame>
        <p:nvGraphicFramePr>
          <p:cNvPr id="8" name="Taulukk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35319"/>
              </p:ext>
            </p:extLst>
          </p:nvPr>
        </p:nvGraphicFramePr>
        <p:xfrm>
          <a:off x="179514" y="1054506"/>
          <a:ext cx="8784971" cy="3491193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77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28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28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28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28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28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23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179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131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131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9131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9131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9131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91871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Ennustaja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err="1">
                          <a:solidFill>
                            <a:srgbClr val="000000"/>
                          </a:solidFill>
                          <a:effectLst/>
                        </a:rPr>
                        <a:t>Julkaisu-pvm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BKT:n muutos-%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Yksityisen kulutuksen muutos-%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Viennin muutos-%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Investointien muutos-%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Inflaatio, % *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Työttömyysaste, %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9">
                <a:tc>
                  <a:txBody>
                    <a:bodyPr/>
                    <a:lstStyle/>
                    <a:p>
                      <a:pPr algn="l" fontAlgn="b"/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2021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2022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2023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2022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2023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2022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2023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2022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2023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2022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2023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2022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2023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500"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Danske Bank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15.9.2021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557"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Nordea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1.9.2021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786"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OP-Ryhmä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17.8.2021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894">
                <a:tc>
                  <a:txBody>
                    <a:bodyPr/>
                    <a:lstStyle/>
                    <a:p>
                      <a:pPr algn="ctr" fontAlgn="b"/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894"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VM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27.9.2021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545"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Suomen </a:t>
                      </a:r>
                      <a:r>
                        <a:rPr lang="fi-FI" sz="900" b="1" kern="120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Pank</a:t>
                      </a:r>
                      <a:r>
                        <a:rPr lang="fi-FI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ki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16.9.2021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649"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ETLA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20.9.2021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0649"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PTT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14.9.2021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0649"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PT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16.9.2021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0649">
                <a:tc>
                  <a:txBody>
                    <a:bodyPr/>
                    <a:lstStyle/>
                    <a:p>
                      <a:pPr algn="ctr" fontAlgn="b"/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1172"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Euroopan komissio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7.7.2021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0649"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IMF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12.10.2021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0649">
                <a:tc>
                  <a:txBody>
                    <a:bodyPr/>
                    <a:lstStyle/>
                    <a:p>
                      <a:pPr algn="ctr" fontAlgn="b"/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8428"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Keskiarvo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85945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8639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/>
              <a:t>Teknologiateollisuuden yritysten saamat tarjouspyynnöt Suomessa* </a:t>
            </a:r>
            <a:endParaRPr lang="fi-FI" sz="1600" b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7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3.11.2021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029406" cy="292448"/>
          </a:xfrm>
        </p:spPr>
        <p:txBody>
          <a:bodyPr/>
          <a:lstStyle/>
          <a:p>
            <a:r>
              <a:rPr lang="fi-FI" dirty="0"/>
              <a:t>Lähde: Teknologiateollisuus ry:n tilauskantatiedustelu, </a:t>
            </a:r>
          </a:p>
          <a:p>
            <a:r>
              <a:rPr lang="fi-FI" dirty="0"/>
              <a:t>viimeisin kyselyajankohta lokakuu 2021. </a:t>
            </a:r>
          </a:p>
          <a:p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70839188"/>
              </p:ext>
            </p:extLst>
          </p:nvPr>
        </p:nvGraphicFramePr>
        <p:xfrm>
          <a:off x="381000" y="1081328"/>
          <a:ext cx="8391525" cy="330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uorakulmio 5"/>
          <p:cNvSpPr/>
          <p:nvPr/>
        </p:nvSpPr>
        <p:spPr>
          <a:xfrm>
            <a:off x="609192" y="4288357"/>
            <a:ext cx="8224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/>
              <a:t>*) ”Onko tarjouspyyntöjen määrässä viime viikkoina näkyvissä oleellista vähenemistä tai lisääntymistä, kun verrataan tilannetta noin kolme kuukautta sitten vallinneeseen tilanteeseen”. Saldoluku = niiden yritysten osuus, joissa tarjouspyyntöjen määrä on lisääntynyt – niiden yritysten osuus, joissa tarjouspyyntöjen määrä on vähentynyt. </a:t>
            </a:r>
            <a:r>
              <a:rPr lang="fi-FI" sz="800"/>
              <a:t>Positiivinen saldoluku viittaa kysynnän parantumiseen kolme kuukautta sitten vallinneeseen tilanteeseen nähden.</a:t>
            </a:r>
            <a:endParaRPr lang="fi-FI" sz="800" dirty="0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CD03F6E4-A1DB-4839-B471-E329EB65AB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085574"/>
              </p:ext>
            </p:extLst>
          </p:nvPr>
        </p:nvGraphicFramePr>
        <p:xfrm>
          <a:off x="740375" y="2449415"/>
          <a:ext cx="7768627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55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9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9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9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9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353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3531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53531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53531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53531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53531">
                  <a:extLst>
                    <a:ext uri="{9D8B030D-6E8A-4147-A177-3AD203B41FA5}">
                      <a16:colId xmlns:a16="http://schemas.microsoft.com/office/drawing/2014/main" val="2330874930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07813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848392" cy="648000"/>
          </a:xfrm>
        </p:spPr>
        <p:txBody>
          <a:bodyPr/>
          <a:lstStyle/>
          <a:p>
            <a:r>
              <a:rPr lang="fi-FI" dirty="0"/>
              <a:t>Teknologiateollisuuden henkilöstömäärä Suomessa jatkoi kasvuaan Q3:lla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henkilöstötiedustelu</a:t>
            </a:r>
          </a:p>
        </p:txBody>
      </p:sp>
      <p:graphicFrame>
        <p:nvGraphicFramePr>
          <p:cNvPr id="9" name="Sisällön paikkamerkki 7">
            <a:extLst>
              <a:ext uri="{FF2B5EF4-FFF2-40B4-BE49-F238E27FC236}">
                <a16:creationId xmlns:a16="http://schemas.microsoft.com/office/drawing/2014/main" id="{E0EB4AEC-EC50-4F67-BEB1-A8415E3A7B3A}"/>
              </a:ext>
            </a:extLst>
          </p:cNvPr>
          <p:cNvGraphicFramePr>
            <a:graphicFrameLocks/>
          </p:cNvGraphicFramePr>
          <p:nvPr/>
        </p:nvGraphicFramePr>
        <p:xfrm>
          <a:off x="252000" y="1131590"/>
          <a:ext cx="84964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427151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r>
              <a:rPr lang="fi-FI" dirty="0"/>
              <a:t>Teknologiateollisuuden*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3.11.2021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heinä-syyskuu 2021.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99228425"/>
              </p:ext>
            </p:extLst>
          </p:nvPr>
        </p:nvGraphicFramePr>
        <p:xfrm>
          <a:off x="107504" y="1016526"/>
          <a:ext cx="8856983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040943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III,2021 / III,2020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III,2021 / II,2021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metallien jalostus, pelialan ohjelmistoyritykset ja datakeskukset </a:t>
            </a: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8AD21D0F-9B6A-4E23-A81A-E23C9B1E89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232697"/>
              </p:ext>
            </p:extLst>
          </p:nvPr>
        </p:nvGraphicFramePr>
        <p:xfrm>
          <a:off x="827584" y="3673367"/>
          <a:ext cx="698477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2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487886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4015653-d442-4718-8e0e-140bab151380">
      <UserInfo>
        <DisplayName>Forsman Daniel</DisplayName>
        <AccountId>38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54E2ACC82FC5948B3BC53EE2688E412" ma:contentTypeVersion="11" ma:contentTypeDescription="Luo uusi asiakirja." ma:contentTypeScope="" ma:versionID="5fda56d5065e715db5d1a84803b3c218">
  <xsd:schema xmlns:xsd="http://www.w3.org/2001/XMLSchema" xmlns:xs="http://www.w3.org/2001/XMLSchema" xmlns:p="http://schemas.microsoft.com/office/2006/metadata/properties" xmlns:ns3="18888a3a-9613-4736-b8cf-f212d38d32e5" xmlns:ns4="f4015653-d442-4718-8e0e-140bab151380" targetNamespace="http://schemas.microsoft.com/office/2006/metadata/properties" ma:root="true" ma:fieldsID="03e223eeee9631e49b4eb743440104a7" ns3:_="" ns4:_="">
    <xsd:import namespace="18888a3a-9613-4736-b8cf-f212d38d32e5"/>
    <xsd:import namespace="f4015653-d442-4718-8e0e-140bab1513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88a3a-9613-4736-b8cf-f212d38d3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15653-d442-4718-8e0e-140bab15138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59B844-F195-4D26-97DD-6E2B728D2A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3AC004-C085-4D53-BC3A-BFB6D15CF169}">
  <ds:schemaRefs>
    <ds:schemaRef ds:uri="http://schemas.microsoft.com/office/2006/metadata/properties"/>
    <ds:schemaRef ds:uri="http://schemas.microsoft.com/office/infopath/2007/PartnerControls"/>
    <ds:schemaRef ds:uri="f4015653-d442-4718-8e0e-140bab151380"/>
  </ds:schemaRefs>
</ds:datastoreItem>
</file>

<file path=customXml/itemProps3.xml><?xml version="1.0" encoding="utf-8"?>
<ds:datastoreItem xmlns:ds="http://schemas.openxmlformats.org/officeDocument/2006/customXml" ds:itemID="{0EA2ECDA-83CE-4AD3-BC65-9F6821763B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888a3a-9613-4736-b8cf-f212d38d32e5"/>
    <ds:schemaRef ds:uri="f4015653-d442-4718-8e0e-140bab1513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5029</TotalTime>
  <Words>1288</Words>
  <Application>Microsoft Office PowerPoint</Application>
  <PresentationFormat>Näytössä katseltava esitys (16:9)</PresentationFormat>
  <Paragraphs>560</Paragraphs>
  <Slides>20</Slides>
  <Notes>4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4" baseType="lpstr">
      <vt:lpstr>Arial</vt:lpstr>
      <vt:lpstr>Verdana</vt:lpstr>
      <vt:lpstr>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Teknologiateollisuus_FI</cp:keywords>
  <cp:lastModifiedBy>Rautaporras Petteri</cp:lastModifiedBy>
  <cp:revision>73</cp:revision>
  <cp:lastPrinted>2016-06-09T07:47:11Z</cp:lastPrinted>
  <dcterms:created xsi:type="dcterms:W3CDTF">2019-10-17T09:08:24Z</dcterms:created>
  <dcterms:modified xsi:type="dcterms:W3CDTF">2021-11-03T13:30:23Z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0x010100B54E2ACC82FC5948B3BC53EE2688E412</vt:lpwstr>
  </property>
  <property fmtid="{D5CDD505-2E9C-101B-9397-08002B2CF9AE}" pid="28" name="TyoryhmanNimi">
    <vt:lpwstr>Talous ja tilastot</vt:lpwstr>
  </property>
</Properties>
</file>