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1062" r:id="rId5"/>
    <p:sldId id="1063" r:id="rId6"/>
    <p:sldId id="1101" r:id="rId7"/>
    <p:sldId id="1105" r:id="rId8"/>
    <p:sldId id="1092" r:id="rId9"/>
    <p:sldId id="285" r:id="rId10"/>
    <p:sldId id="1104" r:id="rId11"/>
    <p:sldId id="348" r:id="rId12"/>
    <p:sldId id="299" r:id="rId13"/>
    <p:sldId id="1051" r:id="rId14"/>
    <p:sldId id="1070" r:id="rId15"/>
    <p:sldId id="1071" r:id="rId16"/>
    <p:sldId id="1065" r:id="rId17"/>
    <p:sldId id="1066" r:id="rId18"/>
    <p:sldId id="356" r:id="rId19"/>
    <p:sldId id="1106" r:id="rId20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12" autoAdjust="0"/>
    <p:restoredTop sz="90909" autoAdjust="0"/>
  </p:normalViewPr>
  <p:slideViewPr>
    <p:cSldViewPr showGuides="1">
      <p:cViewPr varScale="1">
        <p:scale>
          <a:sx n="150" d="100"/>
          <a:sy n="150" d="100"/>
        </p:scale>
        <p:origin x="15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d9004aa4-7491-43fa-b04f-4f6e300df2fa" providerId="ADAL" clId="{099A343C-27F0-4DB6-BE60-2AAD4D38A8FF}"/>
    <pc:docChg chg="undo redo custSel addSld delSld modSld sldOrd modNotesMaster modHandout">
      <pc:chgData name="Rautaporras Petteri" userId="d9004aa4-7491-43fa-b04f-4f6e300df2fa" providerId="ADAL" clId="{099A343C-27F0-4DB6-BE60-2AAD4D38A8FF}" dt="2020-08-06T06:19:27.591" v="1923" actId="20577"/>
      <pc:docMkLst>
        <pc:docMk/>
      </pc:docMkLst>
      <pc:sldChg chg="addSp delSp modSp">
        <pc:chgData name="Rautaporras Petteri" userId="d9004aa4-7491-43fa-b04f-4f6e300df2fa" providerId="ADAL" clId="{099A343C-27F0-4DB6-BE60-2AAD4D38A8FF}" dt="2020-08-05T08:05:21.284" v="1541" actId="1076"/>
        <pc:sldMkLst>
          <pc:docMk/>
          <pc:sldMk cId="3984870155" sldId="256"/>
        </pc:sldMkLst>
        <pc:picChg chg="add mod">
          <ac:chgData name="Rautaporras Petteri" userId="d9004aa4-7491-43fa-b04f-4f6e300df2fa" providerId="ADAL" clId="{099A343C-27F0-4DB6-BE60-2AAD4D38A8FF}" dt="2020-08-05T08:05:21.284" v="1541" actId="1076"/>
          <ac:picMkLst>
            <pc:docMk/>
            <pc:sldMk cId="3984870155" sldId="256"/>
            <ac:picMk id="6" creationId="{0FE8626F-6660-4318-B713-82956E9DEE44}"/>
          </ac:picMkLst>
        </pc:picChg>
        <pc:picChg chg="del mod">
          <ac:chgData name="Rautaporras Petteri" userId="d9004aa4-7491-43fa-b04f-4f6e300df2fa" providerId="ADAL" clId="{099A343C-27F0-4DB6-BE60-2AAD4D38A8FF}" dt="2020-08-05T08:05:09.805" v="1534" actId="478"/>
          <ac:picMkLst>
            <pc:docMk/>
            <pc:sldMk cId="3984870155" sldId="256"/>
            <ac:picMk id="8" creationId="{E118B7A7-A237-42C4-B780-E42CCB2FFC21}"/>
          </ac:picMkLst>
        </pc:picChg>
      </pc:sldChg>
      <pc:sldChg chg="del">
        <pc:chgData name="Rautaporras Petteri" userId="d9004aa4-7491-43fa-b04f-4f6e300df2fa" providerId="ADAL" clId="{099A343C-27F0-4DB6-BE60-2AAD4D38A8FF}" dt="2020-08-04T11:48:06.382" v="98" actId="2696"/>
        <pc:sldMkLst>
          <pc:docMk/>
          <pc:sldMk cId="1972176252" sldId="257"/>
        </pc:sldMkLst>
      </pc:sldChg>
      <pc:sldChg chg="addSp modSp add">
        <pc:chgData name="Rautaporras Petteri" userId="d9004aa4-7491-43fa-b04f-4f6e300df2fa" providerId="ADAL" clId="{099A343C-27F0-4DB6-BE60-2AAD4D38A8FF}" dt="2020-08-05T17:56:17.881" v="1873" actId="14100"/>
        <pc:sldMkLst>
          <pc:docMk/>
          <pc:sldMk cId="2003520509" sldId="259"/>
        </pc:sldMkLst>
        <pc:spChg chg="mod">
          <ac:chgData name="Rautaporras Petteri" userId="d9004aa4-7491-43fa-b04f-4f6e300df2fa" providerId="ADAL" clId="{099A343C-27F0-4DB6-BE60-2AAD4D38A8FF}" dt="2020-08-05T07:10:08.725" v="1294" actId="1076"/>
          <ac:spMkLst>
            <pc:docMk/>
            <pc:sldMk cId="2003520509" sldId="259"/>
            <ac:spMk id="2" creationId="{B0A90F44-A0FA-4BE9-8A26-36B48FB7A99A}"/>
          </ac:spMkLst>
        </pc:spChg>
        <pc:spChg chg="mod">
          <ac:chgData name="Rautaporras Petteri" userId="d9004aa4-7491-43fa-b04f-4f6e300df2fa" providerId="ADAL" clId="{099A343C-27F0-4DB6-BE60-2AAD4D38A8FF}" dt="2020-08-05T07:14:54.779" v="1511" actId="1076"/>
          <ac:spMkLst>
            <pc:docMk/>
            <pc:sldMk cId="2003520509" sldId="259"/>
            <ac:spMk id="6" creationId="{F877465C-7EF7-4C13-994A-AA3F676EF92F}"/>
          </ac:spMkLst>
        </pc:spChg>
        <pc:spChg chg="add mod">
          <ac:chgData name="Rautaporras Petteri" userId="d9004aa4-7491-43fa-b04f-4f6e300df2fa" providerId="ADAL" clId="{099A343C-27F0-4DB6-BE60-2AAD4D38A8FF}" dt="2020-08-05T17:53:57.250" v="1786" actId="1076"/>
          <ac:spMkLst>
            <pc:docMk/>
            <pc:sldMk cId="2003520509" sldId="259"/>
            <ac:spMk id="8" creationId="{FD4F0CEC-C078-44F5-8483-914728227A2C}"/>
          </ac:spMkLst>
        </pc:spChg>
        <pc:spChg chg="mod">
          <ac:chgData name="Rautaporras Petteri" userId="d9004aa4-7491-43fa-b04f-4f6e300df2fa" providerId="ADAL" clId="{099A343C-27F0-4DB6-BE60-2AAD4D38A8FF}" dt="2020-08-05T17:55:44.809" v="1849" actId="14100"/>
          <ac:spMkLst>
            <pc:docMk/>
            <pc:sldMk cId="2003520509" sldId="259"/>
            <ac:spMk id="10" creationId="{31B3C3B5-4974-4492-9DA8-ED7C434C240C}"/>
          </ac:spMkLst>
        </pc:spChg>
        <pc:spChg chg="mod">
          <ac:chgData name="Rautaporras Petteri" userId="d9004aa4-7491-43fa-b04f-4f6e300df2fa" providerId="ADAL" clId="{099A343C-27F0-4DB6-BE60-2AAD4D38A8FF}" dt="2020-08-05T17:55:11.632" v="1828" actId="14100"/>
          <ac:spMkLst>
            <pc:docMk/>
            <pc:sldMk cId="2003520509" sldId="259"/>
            <ac:spMk id="11" creationId="{4EC0BE6B-125E-44B5-8FE7-4230A353ABC8}"/>
          </ac:spMkLst>
        </pc:spChg>
        <pc:spChg chg="mod">
          <ac:chgData name="Rautaporras Petteri" userId="d9004aa4-7491-43fa-b04f-4f6e300df2fa" providerId="ADAL" clId="{099A343C-27F0-4DB6-BE60-2AAD4D38A8FF}" dt="2020-08-05T17:54:54.270" v="1816" actId="14100"/>
          <ac:spMkLst>
            <pc:docMk/>
            <pc:sldMk cId="2003520509" sldId="259"/>
            <ac:spMk id="12" creationId="{AB20D621-3234-4F6D-89DC-249A49FD567A}"/>
          </ac:spMkLst>
        </pc:spChg>
        <pc:spChg chg="mod">
          <ac:chgData name="Rautaporras Petteri" userId="d9004aa4-7491-43fa-b04f-4f6e300df2fa" providerId="ADAL" clId="{099A343C-27F0-4DB6-BE60-2AAD4D38A8FF}" dt="2020-08-05T17:56:17.881" v="1873" actId="14100"/>
          <ac:spMkLst>
            <pc:docMk/>
            <pc:sldMk cId="2003520509" sldId="259"/>
            <ac:spMk id="13" creationId="{E1AC4947-CB57-47F2-83C2-B552BEE396D7}"/>
          </ac:spMkLst>
        </pc:spChg>
        <pc:spChg chg="mod">
          <ac:chgData name="Rautaporras Petteri" userId="d9004aa4-7491-43fa-b04f-4f6e300df2fa" providerId="ADAL" clId="{099A343C-27F0-4DB6-BE60-2AAD4D38A8FF}" dt="2020-08-05T17:56:09.709" v="1867" actId="14100"/>
          <ac:spMkLst>
            <pc:docMk/>
            <pc:sldMk cId="2003520509" sldId="259"/>
            <ac:spMk id="14" creationId="{5988D0A4-55BD-42D7-982C-B2C1A707FF0C}"/>
          </ac:spMkLst>
        </pc:spChg>
        <pc:spChg chg="mod">
          <ac:chgData name="Rautaporras Petteri" userId="d9004aa4-7491-43fa-b04f-4f6e300df2fa" providerId="ADAL" clId="{099A343C-27F0-4DB6-BE60-2AAD4D38A8FF}" dt="2020-08-05T17:54:11.224" v="1788" actId="20577"/>
          <ac:spMkLst>
            <pc:docMk/>
            <pc:sldMk cId="2003520509" sldId="259"/>
            <ac:spMk id="15" creationId="{3886AC49-8674-469F-A695-547A878CEEE7}"/>
          </ac:spMkLst>
        </pc:spChg>
        <pc:spChg chg="mod">
          <ac:chgData name="Rautaporras Petteri" userId="d9004aa4-7491-43fa-b04f-4f6e300df2fa" providerId="ADAL" clId="{099A343C-27F0-4DB6-BE60-2AAD4D38A8FF}" dt="2020-08-05T17:55:06.630" v="1825" actId="14100"/>
          <ac:spMkLst>
            <pc:docMk/>
            <pc:sldMk cId="2003520509" sldId="259"/>
            <ac:spMk id="16" creationId="{9891F8B9-12EC-4C70-9447-765D143461E2}"/>
          </ac:spMkLst>
        </pc:spChg>
        <pc:spChg chg="mod">
          <ac:chgData name="Rautaporras Petteri" userId="d9004aa4-7491-43fa-b04f-4f6e300df2fa" providerId="ADAL" clId="{099A343C-27F0-4DB6-BE60-2AAD4D38A8FF}" dt="2020-08-05T17:54:29.204" v="1798" actId="14100"/>
          <ac:spMkLst>
            <pc:docMk/>
            <pc:sldMk cId="2003520509" sldId="259"/>
            <ac:spMk id="17" creationId="{7F624281-D291-4BC7-8C36-7E41E77CF457}"/>
          </ac:spMkLst>
        </pc:spChg>
        <pc:spChg chg="mod">
          <ac:chgData name="Rautaporras Petteri" userId="d9004aa4-7491-43fa-b04f-4f6e300df2fa" providerId="ADAL" clId="{099A343C-27F0-4DB6-BE60-2AAD4D38A8FF}" dt="2020-08-05T17:55:52.997" v="1855" actId="14100"/>
          <ac:spMkLst>
            <pc:docMk/>
            <pc:sldMk cId="2003520509" sldId="259"/>
            <ac:spMk id="18" creationId="{47B700DE-7561-4BA2-9A81-8F70EE9A9639}"/>
          </ac:spMkLst>
        </pc:spChg>
        <pc:spChg chg="mod">
          <ac:chgData name="Rautaporras Petteri" userId="d9004aa4-7491-43fa-b04f-4f6e300df2fa" providerId="ADAL" clId="{099A343C-27F0-4DB6-BE60-2AAD4D38A8FF}" dt="2020-08-05T17:55:40.112" v="1846" actId="14100"/>
          <ac:spMkLst>
            <pc:docMk/>
            <pc:sldMk cId="2003520509" sldId="259"/>
            <ac:spMk id="19" creationId="{FE84233E-7831-427C-9DE1-1A777960AC14}"/>
          </ac:spMkLst>
        </pc:spChg>
        <pc:spChg chg="mod">
          <ac:chgData name="Rautaporras Petteri" userId="d9004aa4-7491-43fa-b04f-4f6e300df2fa" providerId="ADAL" clId="{099A343C-27F0-4DB6-BE60-2AAD4D38A8FF}" dt="2020-08-05T17:56:01.957" v="1861" actId="14100"/>
          <ac:spMkLst>
            <pc:docMk/>
            <pc:sldMk cId="2003520509" sldId="259"/>
            <ac:spMk id="20" creationId="{7D9B201B-EF1F-4569-9488-7F03E83B929F}"/>
          </ac:spMkLst>
        </pc:spChg>
        <pc:spChg chg="mod">
          <ac:chgData name="Rautaporras Petteri" userId="d9004aa4-7491-43fa-b04f-4f6e300df2fa" providerId="ADAL" clId="{099A343C-27F0-4DB6-BE60-2AAD4D38A8FF}" dt="2020-08-05T17:55:02.575" v="1822" actId="14100"/>
          <ac:spMkLst>
            <pc:docMk/>
            <pc:sldMk cId="2003520509" sldId="259"/>
            <ac:spMk id="21" creationId="{4A90911D-E63C-4037-A67D-5E399A3F834C}"/>
          </ac:spMkLst>
        </pc:spChg>
        <pc:spChg chg="mod">
          <ac:chgData name="Rautaporras Petteri" userId="d9004aa4-7491-43fa-b04f-4f6e300df2fa" providerId="ADAL" clId="{099A343C-27F0-4DB6-BE60-2AAD4D38A8FF}" dt="2020-08-05T17:55:56.876" v="1858" actId="14100"/>
          <ac:spMkLst>
            <pc:docMk/>
            <pc:sldMk cId="2003520509" sldId="259"/>
            <ac:spMk id="22" creationId="{A65F6387-DFCF-4102-A43B-37B4AC7653CF}"/>
          </ac:spMkLst>
        </pc:spChg>
        <pc:spChg chg="mod">
          <ac:chgData name="Rautaporras Petteri" userId="d9004aa4-7491-43fa-b04f-4f6e300df2fa" providerId="ADAL" clId="{099A343C-27F0-4DB6-BE60-2AAD4D38A8FF}" dt="2020-08-05T17:55:26.056" v="1837" actId="14100"/>
          <ac:spMkLst>
            <pc:docMk/>
            <pc:sldMk cId="2003520509" sldId="259"/>
            <ac:spMk id="23" creationId="{90C46617-90A6-4262-9479-679A23BC3C0F}"/>
          </ac:spMkLst>
        </pc:spChg>
        <pc:spChg chg="mod">
          <ac:chgData name="Rautaporras Petteri" userId="d9004aa4-7491-43fa-b04f-4f6e300df2fa" providerId="ADAL" clId="{099A343C-27F0-4DB6-BE60-2AAD4D38A8FF}" dt="2020-08-05T17:55:16.975" v="1831" actId="14100"/>
          <ac:spMkLst>
            <pc:docMk/>
            <pc:sldMk cId="2003520509" sldId="259"/>
            <ac:spMk id="24" creationId="{B2FB4145-D724-4DE0-B379-947F0AF0F80C}"/>
          </ac:spMkLst>
        </pc:spChg>
        <pc:spChg chg="mod">
          <ac:chgData name="Rautaporras Petteri" userId="d9004aa4-7491-43fa-b04f-4f6e300df2fa" providerId="ADAL" clId="{099A343C-27F0-4DB6-BE60-2AAD4D38A8FF}" dt="2020-08-05T17:56:13.956" v="1870" actId="14100"/>
          <ac:spMkLst>
            <pc:docMk/>
            <pc:sldMk cId="2003520509" sldId="259"/>
            <ac:spMk id="25" creationId="{71AF822A-18AF-4136-9B58-01EF50439679}"/>
          </ac:spMkLst>
        </pc:spChg>
        <pc:spChg chg="mod">
          <ac:chgData name="Rautaporras Petteri" userId="d9004aa4-7491-43fa-b04f-4f6e300df2fa" providerId="ADAL" clId="{099A343C-27F0-4DB6-BE60-2AAD4D38A8FF}" dt="2020-08-05T17:54:58.899" v="1819" actId="14100"/>
          <ac:spMkLst>
            <pc:docMk/>
            <pc:sldMk cId="2003520509" sldId="259"/>
            <ac:spMk id="26" creationId="{FF794379-35F6-405F-A6A2-2C9C9E1AB6A0}"/>
          </ac:spMkLst>
        </pc:spChg>
        <pc:spChg chg="mod">
          <ac:chgData name="Rautaporras Petteri" userId="d9004aa4-7491-43fa-b04f-4f6e300df2fa" providerId="ADAL" clId="{099A343C-27F0-4DB6-BE60-2AAD4D38A8FF}" dt="2020-08-05T17:54:41.938" v="1807" actId="14100"/>
          <ac:spMkLst>
            <pc:docMk/>
            <pc:sldMk cId="2003520509" sldId="259"/>
            <ac:spMk id="27" creationId="{8714943C-38A1-4543-883B-4D7E674FEBB2}"/>
          </ac:spMkLst>
        </pc:spChg>
        <pc:spChg chg="mod">
          <ac:chgData name="Rautaporras Petteri" userId="d9004aa4-7491-43fa-b04f-4f6e300df2fa" providerId="ADAL" clId="{099A343C-27F0-4DB6-BE60-2AAD4D38A8FF}" dt="2020-08-05T17:55:35.754" v="1843" actId="14100"/>
          <ac:spMkLst>
            <pc:docMk/>
            <pc:sldMk cId="2003520509" sldId="259"/>
            <ac:spMk id="28" creationId="{C77E872A-2A0C-45E4-9DA8-EB74D42F11E2}"/>
          </ac:spMkLst>
        </pc:spChg>
        <pc:spChg chg="mod">
          <ac:chgData name="Rautaporras Petteri" userId="d9004aa4-7491-43fa-b04f-4f6e300df2fa" providerId="ADAL" clId="{099A343C-27F0-4DB6-BE60-2AAD4D38A8FF}" dt="2020-08-05T17:55:49.137" v="1852" actId="14100"/>
          <ac:spMkLst>
            <pc:docMk/>
            <pc:sldMk cId="2003520509" sldId="259"/>
            <ac:spMk id="29" creationId="{F2503291-99B1-491D-9483-C4575A08DB68}"/>
          </ac:spMkLst>
        </pc:spChg>
        <pc:spChg chg="mod">
          <ac:chgData name="Rautaporras Petteri" userId="d9004aa4-7491-43fa-b04f-4f6e300df2fa" providerId="ADAL" clId="{099A343C-27F0-4DB6-BE60-2AAD4D38A8FF}" dt="2020-08-05T11:34:08.674" v="1587" actId="14100"/>
          <ac:spMkLst>
            <pc:docMk/>
            <pc:sldMk cId="2003520509" sldId="259"/>
            <ac:spMk id="30" creationId="{E8350A2A-D6BF-4FD7-A759-3148F8F3EF67}"/>
          </ac:spMkLst>
        </pc:spChg>
        <pc:spChg chg="mod">
          <ac:chgData name="Rautaporras Petteri" userId="d9004aa4-7491-43fa-b04f-4f6e300df2fa" providerId="ADAL" clId="{099A343C-27F0-4DB6-BE60-2AAD4D38A8FF}" dt="2020-08-05T17:55:30.606" v="1840" actId="14100"/>
          <ac:spMkLst>
            <pc:docMk/>
            <pc:sldMk cId="2003520509" sldId="259"/>
            <ac:spMk id="31" creationId="{C344FF3E-CD63-4ED3-AD48-4A67B145030A}"/>
          </ac:spMkLst>
        </pc:spChg>
        <pc:spChg chg="mod">
          <ac:chgData name="Rautaporras Petteri" userId="d9004aa4-7491-43fa-b04f-4f6e300df2fa" providerId="ADAL" clId="{099A343C-27F0-4DB6-BE60-2AAD4D38A8FF}" dt="2020-08-05T17:54:33.568" v="1801" actId="14100"/>
          <ac:spMkLst>
            <pc:docMk/>
            <pc:sldMk cId="2003520509" sldId="259"/>
            <ac:spMk id="32" creationId="{D9C42247-4278-4070-A2C1-6E3FEC9D0BB4}"/>
          </ac:spMkLst>
        </pc:spChg>
        <pc:spChg chg="mod">
          <ac:chgData name="Rautaporras Petteri" userId="d9004aa4-7491-43fa-b04f-4f6e300df2fa" providerId="ADAL" clId="{099A343C-27F0-4DB6-BE60-2AAD4D38A8FF}" dt="2020-08-05T17:54:24.576" v="1795" actId="14100"/>
          <ac:spMkLst>
            <pc:docMk/>
            <pc:sldMk cId="2003520509" sldId="259"/>
            <ac:spMk id="33" creationId="{2306E3EA-781C-4C6B-AEB4-B14F8A001B9B}"/>
          </ac:spMkLst>
        </pc:spChg>
        <pc:spChg chg="mod">
          <ac:chgData name="Rautaporras Petteri" userId="d9004aa4-7491-43fa-b04f-4f6e300df2fa" providerId="ADAL" clId="{099A343C-27F0-4DB6-BE60-2AAD4D38A8FF}" dt="2020-08-05T17:55:21.505" v="1834" actId="14100"/>
          <ac:spMkLst>
            <pc:docMk/>
            <pc:sldMk cId="2003520509" sldId="259"/>
            <ac:spMk id="34" creationId="{295C2182-E535-401F-B57B-6A2E1F25C8C3}"/>
          </ac:spMkLst>
        </pc:spChg>
        <pc:spChg chg="mod">
          <ac:chgData name="Rautaporras Petteri" userId="d9004aa4-7491-43fa-b04f-4f6e300df2fa" providerId="ADAL" clId="{099A343C-27F0-4DB6-BE60-2AAD4D38A8FF}" dt="2020-08-05T17:56:06.168" v="1864" actId="14100"/>
          <ac:spMkLst>
            <pc:docMk/>
            <pc:sldMk cId="2003520509" sldId="259"/>
            <ac:spMk id="35" creationId="{A7B532B5-D0F4-4F3E-B11E-070452D8322D}"/>
          </ac:spMkLst>
        </pc:spChg>
        <pc:spChg chg="mod">
          <ac:chgData name="Rautaporras Petteri" userId="d9004aa4-7491-43fa-b04f-4f6e300df2fa" providerId="ADAL" clId="{099A343C-27F0-4DB6-BE60-2AAD4D38A8FF}" dt="2020-08-05T17:54:18.290" v="1791" actId="14100"/>
          <ac:spMkLst>
            <pc:docMk/>
            <pc:sldMk cId="2003520509" sldId="259"/>
            <ac:spMk id="36" creationId="{A3115FBA-FE7A-4AEC-AC25-32ADAA334379}"/>
          </ac:spMkLst>
        </pc:spChg>
        <pc:spChg chg="mod">
          <ac:chgData name="Rautaporras Petteri" userId="d9004aa4-7491-43fa-b04f-4f6e300df2fa" providerId="ADAL" clId="{099A343C-27F0-4DB6-BE60-2AAD4D38A8FF}" dt="2020-08-05T17:54:45.947" v="1810" actId="14100"/>
          <ac:spMkLst>
            <pc:docMk/>
            <pc:sldMk cId="2003520509" sldId="259"/>
            <ac:spMk id="37" creationId="{B14CA482-1A98-4479-A94E-F06FE9C89A5E}"/>
          </ac:spMkLst>
        </pc:spChg>
        <pc:spChg chg="mod">
          <ac:chgData name="Rautaporras Petteri" userId="d9004aa4-7491-43fa-b04f-4f6e300df2fa" providerId="ADAL" clId="{099A343C-27F0-4DB6-BE60-2AAD4D38A8FF}" dt="2020-08-05T17:54:49.672" v="1813" actId="14100"/>
          <ac:spMkLst>
            <pc:docMk/>
            <pc:sldMk cId="2003520509" sldId="259"/>
            <ac:spMk id="38" creationId="{64244495-750D-4700-884C-E89324667D99}"/>
          </ac:spMkLst>
        </pc:spChg>
        <pc:spChg chg="mod">
          <ac:chgData name="Rautaporras Petteri" userId="d9004aa4-7491-43fa-b04f-4f6e300df2fa" providerId="ADAL" clId="{099A343C-27F0-4DB6-BE60-2AAD4D38A8FF}" dt="2020-08-05T17:54:37.744" v="1804" actId="14100"/>
          <ac:spMkLst>
            <pc:docMk/>
            <pc:sldMk cId="2003520509" sldId="259"/>
            <ac:spMk id="39" creationId="{EBB6A731-A68D-4C06-965A-6441C2DE65AC}"/>
          </ac:spMkLst>
        </pc:spChg>
        <pc:spChg chg="mod">
          <ac:chgData name="Rautaporras Petteri" userId="d9004aa4-7491-43fa-b04f-4f6e300df2fa" providerId="ADAL" clId="{099A343C-27F0-4DB6-BE60-2AAD4D38A8FF}" dt="2020-08-05T17:53:40.644" v="1784" actId="122"/>
          <ac:spMkLst>
            <pc:docMk/>
            <pc:sldMk cId="2003520509" sldId="259"/>
            <ac:spMk id="40" creationId="{71126A58-84B9-45F3-8DA3-5557CC23B7D0}"/>
          </ac:spMkLst>
        </pc:spChg>
        <pc:spChg chg="add mod">
          <ac:chgData name="Rautaporras Petteri" userId="d9004aa4-7491-43fa-b04f-4f6e300df2fa" providerId="ADAL" clId="{099A343C-27F0-4DB6-BE60-2AAD4D38A8FF}" dt="2020-08-05T17:53:54.680" v="1785" actId="1076"/>
          <ac:spMkLst>
            <pc:docMk/>
            <pc:sldMk cId="2003520509" sldId="259"/>
            <ac:spMk id="41" creationId="{C0CDB7C9-517A-478F-A541-DEE27C2DBC83}"/>
          </ac:spMkLst>
        </pc:spChg>
      </pc:sldChg>
      <pc:sldChg chg="modSp del ord">
        <pc:chgData name="Rautaporras Petteri" userId="d9004aa4-7491-43fa-b04f-4f6e300df2fa" providerId="ADAL" clId="{099A343C-27F0-4DB6-BE60-2AAD4D38A8FF}" dt="2020-08-05T06:37:15.008" v="844" actId="2696"/>
        <pc:sldMkLst>
          <pc:docMk/>
          <pc:sldMk cId="299574909" sldId="272"/>
        </pc:sldMkLst>
        <pc:spChg chg="mod">
          <ac:chgData name="Rautaporras Petteri" userId="d9004aa4-7491-43fa-b04f-4f6e300df2fa" providerId="ADAL" clId="{099A343C-27F0-4DB6-BE60-2AAD4D38A8FF}" dt="2020-08-04T18:15:15.774" v="200" actId="20577"/>
          <ac:spMkLst>
            <pc:docMk/>
            <pc:sldMk cId="299574909" sldId="272"/>
            <ac:spMk id="7" creationId="{00000000-0000-0000-0000-000000000000}"/>
          </ac:spMkLst>
        </pc:spChg>
      </pc:sldChg>
      <pc:sldChg chg="del">
        <pc:chgData name="Rautaporras Petteri" userId="d9004aa4-7491-43fa-b04f-4f6e300df2fa" providerId="ADAL" clId="{099A343C-27F0-4DB6-BE60-2AAD4D38A8FF}" dt="2020-08-04T18:33:07.721" v="214" actId="2696"/>
        <pc:sldMkLst>
          <pc:docMk/>
          <pc:sldMk cId="1430303931" sldId="274"/>
        </pc:sldMkLst>
      </pc:sldChg>
      <pc:sldChg chg="del">
        <pc:chgData name="Rautaporras Petteri" userId="d9004aa4-7491-43fa-b04f-4f6e300df2fa" providerId="ADAL" clId="{099A343C-27F0-4DB6-BE60-2AAD4D38A8FF}" dt="2020-08-04T11:36:28.906" v="64" actId="2696"/>
        <pc:sldMkLst>
          <pc:docMk/>
          <pc:sldMk cId="2558427506" sldId="276"/>
        </pc:sldMkLst>
      </pc:sldChg>
      <pc:sldChg chg="del">
        <pc:chgData name="Rautaporras Petteri" userId="d9004aa4-7491-43fa-b04f-4f6e300df2fa" providerId="ADAL" clId="{099A343C-27F0-4DB6-BE60-2AAD4D38A8FF}" dt="2020-08-04T18:36:13.356" v="220" actId="2696"/>
        <pc:sldMkLst>
          <pc:docMk/>
          <pc:sldMk cId="1581196523" sldId="278"/>
        </pc:sldMkLst>
      </pc:sldChg>
      <pc:sldChg chg="modSp">
        <pc:chgData name="Rautaporras Petteri" userId="d9004aa4-7491-43fa-b04f-4f6e300df2fa" providerId="ADAL" clId="{099A343C-27F0-4DB6-BE60-2AAD4D38A8FF}" dt="2020-08-06T06:19:19.878" v="1920" actId="20577"/>
        <pc:sldMkLst>
          <pc:docMk/>
          <pc:sldMk cId="1212824470" sldId="279"/>
        </pc:sldMkLst>
        <pc:spChg chg="mod">
          <ac:chgData name="Rautaporras Petteri" userId="d9004aa4-7491-43fa-b04f-4f6e300df2fa" providerId="ADAL" clId="{099A343C-27F0-4DB6-BE60-2AAD4D38A8FF}" dt="2020-08-05T17:49:57.284" v="1783" actId="20577"/>
          <ac:spMkLst>
            <pc:docMk/>
            <pc:sldMk cId="1212824470" sldId="279"/>
            <ac:spMk id="2" creationId="{BC206263-2FBC-4388-99DE-3677A24ED38D}"/>
          </ac:spMkLst>
        </pc:spChg>
        <pc:spChg chg="mod">
          <ac:chgData name="Rautaporras Petteri" userId="d9004aa4-7491-43fa-b04f-4f6e300df2fa" providerId="ADAL" clId="{099A343C-27F0-4DB6-BE60-2AAD4D38A8FF}" dt="2020-08-06T06:19:19.878" v="1920" actId="20577"/>
          <ac:spMkLst>
            <pc:docMk/>
            <pc:sldMk cId="1212824470" sldId="279"/>
            <ac:spMk id="11" creationId="{4F2931EE-1129-4BE9-A9E6-8103D231C1D3}"/>
          </ac:spMkLst>
        </pc:spChg>
      </pc:sldChg>
      <pc:sldChg chg="modSp add del">
        <pc:chgData name="Rautaporras Petteri" userId="d9004aa4-7491-43fa-b04f-4f6e300df2fa" providerId="ADAL" clId="{099A343C-27F0-4DB6-BE60-2AAD4D38A8FF}" dt="2020-08-04T10:46:09.037" v="9"/>
        <pc:sldMkLst>
          <pc:docMk/>
          <pc:sldMk cId="812862547" sldId="280"/>
        </pc:sldMkLst>
        <pc:graphicFrameChg chg="mod">
          <ac:chgData name="Rautaporras Petteri" userId="d9004aa4-7491-43fa-b04f-4f6e300df2fa" providerId="ADAL" clId="{099A343C-27F0-4DB6-BE60-2AAD4D38A8FF}" dt="2020-08-04T10:46:09.037" v="9"/>
          <ac:graphicFrameMkLst>
            <pc:docMk/>
            <pc:sldMk cId="812862547" sldId="280"/>
            <ac:graphicFrameMk id="11" creationId="{F3A3DE6F-523A-409E-817A-A4164D2CCD08}"/>
          </ac:graphicFrameMkLst>
        </pc:graphicFrameChg>
      </pc:sldChg>
      <pc:sldChg chg="del">
        <pc:chgData name="Rautaporras Petteri" userId="d9004aa4-7491-43fa-b04f-4f6e300df2fa" providerId="ADAL" clId="{099A343C-27F0-4DB6-BE60-2AAD4D38A8FF}" dt="2020-08-04T11:36:28.927" v="65" actId="2696"/>
        <pc:sldMkLst>
          <pc:docMk/>
          <pc:sldMk cId="536686186" sldId="285"/>
        </pc:sldMkLst>
      </pc:sldChg>
      <pc:sldChg chg="modSp add">
        <pc:chgData name="Rautaporras Petteri" userId="d9004aa4-7491-43fa-b04f-4f6e300df2fa" providerId="ADAL" clId="{099A343C-27F0-4DB6-BE60-2AAD4D38A8FF}" dt="2020-08-05T06:38:53.968" v="992" actId="20577"/>
        <pc:sldMkLst>
          <pc:docMk/>
          <pc:sldMk cId="1946663332" sldId="285"/>
        </pc:sldMkLst>
        <pc:spChg chg="mod">
          <ac:chgData name="Rautaporras Petteri" userId="d9004aa4-7491-43fa-b04f-4f6e300df2fa" providerId="ADAL" clId="{099A343C-27F0-4DB6-BE60-2AAD4D38A8FF}" dt="2020-08-05T06:38:53.968" v="992" actId="20577"/>
          <ac:spMkLst>
            <pc:docMk/>
            <pc:sldMk cId="1946663332" sldId="285"/>
            <ac:spMk id="2" creationId="{00000000-0000-0000-0000-000000000000}"/>
          </ac:spMkLst>
        </pc:spChg>
      </pc:sldChg>
      <pc:sldChg chg="del">
        <pc:chgData name="Rautaporras Petteri" userId="d9004aa4-7491-43fa-b04f-4f6e300df2fa" providerId="ADAL" clId="{099A343C-27F0-4DB6-BE60-2AAD4D38A8FF}" dt="2020-08-04T12:20:40.428" v="103" actId="2696"/>
        <pc:sldMkLst>
          <pc:docMk/>
          <pc:sldMk cId="3373636456" sldId="336"/>
        </pc:sldMkLst>
      </pc:sldChg>
      <pc:sldChg chg="modSp add del">
        <pc:chgData name="Rautaporras Petteri" userId="d9004aa4-7491-43fa-b04f-4f6e300df2fa" providerId="ADAL" clId="{099A343C-27F0-4DB6-BE60-2AAD4D38A8FF}" dt="2020-08-05T17:47:53.933" v="1777" actId="2696"/>
        <pc:sldMkLst>
          <pc:docMk/>
          <pc:sldMk cId="4044155246" sldId="578"/>
        </pc:sldMkLst>
        <pc:spChg chg="mod">
          <ac:chgData name="Rautaporras Petteri" userId="d9004aa4-7491-43fa-b04f-4f6e300df2fa" providerId="ADAL" clId="{099A343C-27F0-4DB6-BE60-2AAD4D38A8FF}" dt="2020-08-05T17:47:25.074" v="1773" actId="1076"/>
          <ac:spMkLst>
            <pc:docMk/>
            <pc:sldMk cId="4044155246" sldId="578"/>
            <ac:spMk id="8" creationId="{F0FA1775-8B42-4AD4-A8BB-3D769B753C06}"/>
          </ac:spMkLst>
        </pc:spChg>
        <pc:picChg chg="mod">
          <ac:chgData name="Rautaporras Petteri" userId="d9004aa4-7491-43fa-b04f-4f6e300df2fa" providerId="ADAL" clId="{099A343C-27F0-4DB6-BE60-2AAD4D38A8FF}" dt="2020-08-05T17:47:29.179" v="1774" actId="1076"/>
          <ac:picMkLst>
            <pc:docMk/>
            <pc:sldMk cId="4044155246" sldId="578"/>
            <ac:picMk id="12" creationId="{26B2B4AA-5B40-4273-B264-530DE1C5FBB3}"/>
          </ac:picMkLst>
        </pc:picChg>
      </pc:sldChg>
      <pc:sldChg chg="add del ord">
        <pc:chgData name="Rautaporras Petteri" userId="d9004aa4-7491-43fa-b04f-4f6e300df2fa" providerId="ADAL" clId="{099A343C-27F0-4DB6-BE60-2AAD4D38A8FF}" dt="2020-08-05T06:34:52.969" v="831" actId="2696"/>
        <pc:sldMkLst>
          <pc:docMk/>
          <pc:sldMk cId="1361726260" sldId="891"/>
        </pc:sldMkLst>
      </pc:sldChg>
      <pc:sldChg chg="del">
        <pc:chgData name="Rautaporras Petteri" userId="d9004aa4-7491-43fa-b04f-4f6e300df2fa" providerId="ADAL" clId="{099A343C-27F0-4DB6-BE60-2AAD4D38A8FF}" dt="2020-08-04T10:41:03.968" v="0" actId="2696"/>
        <pc:sldMkLst>
          <pc:docMk/>
          <pc:sldMk cId="1951005388" sldId="1006"/>
        </pc:sldMkLst>
      </pc:sldChg>
      <pc:sldChg chg="addSp del">
        <pc:chgData name="Rautaporras Petteri" userId="d9004aa4-7491-43fa-b04f-4f6e300df2fa" providerId="ADAL" clId="{099A343C-27F0-4DB6-BE60-2AAD4D38A8FF}" dt="2020-08-04T11:48:00.217" v="97" actId="2696"/>
        <pc:sldMkLst>
          <pc:docMk/>
          <pc:sldMk cId="1005430228" sldId="1014"/>
        </pc:sldMkLst>
        <pc:spChg chg="add">
          <ac:chgData name="Rautaporras Petteri" userId="d9004aa4-7491-43fa-b04f-4f6e300df2fa" providerId="ADAL" clId="{099A343C-27F0-4DB6-BE60-2AAD4D38A8FF}" dt="2020-08-04T11:36:57.330" v="73"/>
          <ac:spMkLst>
            <pc:docMk/>
            <pc:sldMk cId="1005430228" sldId="1014"/>
            <ac:spMk id="9" creationId="{28B2192F-A05A-452F-B065-297AE7130E04}"/>
          </ac:spMkLst>
        </pc:spChg>
      </pc:sldChg>
      <pc:sldChg chg="del">
        <pc:chgData name="Rautaporras Petteri" userId="d9004aa4-7491-43fa-b04f-4f6e300df2fa" providerId="ADAL" clId="{099A343C-27F0-4DB6-BE60-2AAD4D38A8FF}" dt="2020-08-04T11:36:37.174" v="71" actId="2696"/>
        <pc:sldMkLst>
          <pc:docMk/>
          <pc:sldMk cId="1883353922" sldId="1049"/>
        </pc:sldMkLst>
      </pc:sldChg>
      <pc:sldChg chg="del">
        <pc:chgData name="Rautaporras Petteri" userId="d9004aa4-7491-43fa-b04f-4f6e300df2fa" providerId="ADAL" clId="{099A343C-27F0-4DB6-BE60-2AAD4D38A8FF}" dt="2020-08-04T18:33:58.560" v="218" actId="2696"/>
        <pc:sldMkLst>
          <pc:docMk/>
          <pc:sldMk cId="1255078131" sldId="1051"/>
        </pc:sldMkLst>
      </pc:sldChg>
      <pc:sldChg chg="del">
        <pc:chgData name="Rautaporras Petteri" userId="d9004aa4-7491-43fa-b04f-4f6e300df2fa" providerId="ADAL" clId="{099A343C-27F0-4DB6-BE60-2AAD4D38A8FF}" dt="2020-08-04T11:36:33.639" v="69" actId="2696"/>
        <pc:sldMkLst>
          <pc:docMk/>
          <pc:sldMk cId="2419185632" sldId="1052"/>
        </pc:sldMkLst>
      </pc:sldChg>
      <pc:sldChg chg="del">
        <pc:chgData name="Rautaporras Petteri" userId="d9004aa4-7491-43fa-b04f-4f6e300df2fa" providerId="ADAL" clId="{099A343C-27F0-4DB6-BE60-2AAD4D38A8FF}" dt="2020-08-04T11:36:33.670" v="70" actId="2696"/>
        <pc:sldMkLst>
          <pc:docMk/>
          <pc:sldMk cId="1883107858" sldId="1053"/>
        </pc:sldMkLst>
      </pc:sldChg>
      <pc:sldChg chg="del">
        <pc:chgData name="Rautaporras Petteri" userId="d9004aa4-7491-43fa-b04f-4f6e300df2fa" providerId="ADAL" clId="{099A343C-27F0-4DB6-BE60-2AAD4D38A8FF}" dt="2020-08-04T11:49:03.621" v="102" actId="2696"/>
        <pc:sldMkLst>
          <pc:docMk/>
          <pc:sldMk cId="1680971455" sldId="1054"/>
        </pc:sldMkLst>
      </pc:sldChg>
      <pc:sldChg chg="del">
        <pc:chgData name="Rautaporras Petteri" userId="d9004aa4-7491-43fa-b04f-4f6e300df2fa" providerId="ADAL" clId="{099A343C-27F0-4DB6-BE60-2AAD4D38A8FF}" dt="2020-08-04T11:36:42.625" v="72" actId="2696"/>
        <pc:sldMkLst>
          <pc:docMk/>
          <pc:sldMk cId="2199243574" sldId="1055"/>
        </pc:sldMkLst>
      </pc:sldChg>
      <pc:sldChg chg="del">
        <pc:chgData name="Rautaporras Petteri" userId="d9004aa4-7491-43fa-b04f-4f6e300df2fa" providerId="ADAL" clId="{099A343C-27F0-4DB6-BE60-2AAD4D38A8FF}" dt="2020-08-04T11:36:28.933" v="66" actId="2696"/>
        <pc:sldMkLst>
          <pc:docMk/>
          <pc:sldMk cId="461175757" sldId="1056"/>
        </pc:sldMkLst>
      </pc:sldChg>
      <pc:sldChg chg="del">
        <pc:chgData name="Rautaporras Petteri" userId="d9004aa4-7491-43fa-b04f-4f6e300df2fa" providerId="ADAL" clId="{099A343C-27F0-4DB6-BE60-2AAD4D38A8FF}" dt="2020-08-04T11:36:28.939" v="67" actId="2696"/>
        <pc:sldMkLst>
          <pc:docMk/>
          <pc:sldMk cId="684600858" sldId="1057"/>
        </pc:sldMkLst>
      </pc:sldChg>
      <pc:sldChg chg="del">
        <pc:chgData name="Rautaporras Petteri" userId="d9004aa4-7491-43fa-b04f-4f6e300df2fa" providerId="ADAL" clId="{099A343C-27F0-4DB6-BE60-2AAD4D38A8FF}" dt="2020-08-04T11:36:28.945" v="68" actId="2696"/>
        <pc:sldMkLst>
          <pc:docMk/>
          <pc:sldMk cId="3212395857" sldId="1058"/>
        </pc:sldMkLst>
      </pc:sldChg>
      <pc:sldChg chg="del">
        <pc:chgData name="Rautaporras Petteri" userId="d9004aa4-7491-43fa-b04f-4f6e300df2fa" providerId="ADAL" clId="{099A343C-27F0-4DB6-BE60-2AAD4D38A8FF}" dt="2020-08-04T11:36:28.867" v="63" actId="2696"/>
        <pc:sldMkLst>
          <pc:docMk/>
          <pc:sldMk cId="3698197194" sldId="1059"/>
        </pc:sldMkLst>
      </pc:sldChg>
      <pc:sldChg chg="addSp delSp add">
        <pc:chgData name="Rautaporras Petteri" userId="d9004aa4-7491-43fa-b04f-4f6e300df2fa" providerId="ADAL" clId="{099A343C-27F0-4DB6-BE60-2AAD4D38A8FF}" dt="2020-08-05T16:24:03.130" v="1691"/>
        <pc:sldMkLst>
          <pc:docMk/>
          <pc:sldMk cId="1043169715" sldId="1062"/>
        </pc:sldMkLst>
        <pc:picChg chg="add del">
          <ac:chgData name="Rautaporras Petteri" userId="d9004aa4-7491-43fa-b04f-4f6e300df2fa" providerId="ADAL" clId="{099A343C-27F0-4DB6-BE60-2AAD4D38A8FF}" dt="2020-08-05T16:23:58.019" v="1689"/>
          <ac:picMkLst>
            <pc:docMk/>
            <pc:sldMk cId="1043169715" sldId="1062"/>
            <ac:picMk id="3074" creationId="{CEB08847-532A-4878-B11F-BD7D81139FA2}"/>
          </ac:picMkLst>
        </pc:picChg>
        <pc:picChg chg="add del">
          <ac:chgData name="Rautaporras Petteri" userId="d9004aa4-7491-43fa-b04f-4f6e300df2fa" providerId="ADAL" clId="{099A343C-27F0-4DB6-BE60-2AAD4D38A8FF}" dt="2020-08-05T16:24:03.130" v="1691"/>
          <ac:picMkLst>
            <pc:docMk/>
            <pc:sldMk cId="1043169715" sldId="1062"/>
            <ac:picMk id="3076" creationId="{69B4D5BE-2611-46C2-AA41-0A7373B5887C}"/>
          </ac:picMkLst>
        </pc:picChg>
      </pc:sldChg>
      <pc:sldChg chg="delSp modSp add ord">
        <pc:chgData name="Rautaporras Petteri" userId="d9004aa4-7491-43fa-b04f-4f6e300df2fa" providerId="ADAL" clId="{099A343C-27F0-4DB6-BE60-2AAD4D38A8FF}" dt="2020-08-05T16:24:29.312" v="1696"/>
        <pc:sldMkLst>
          <pc:docMk/>
          <pc:sldMk cId="3607371377" sldId="1063"/>
        </pc:sldMkLst>
        <pc:spChg chg="mod">
          <ac:chgData name="Rautaporras Petteri" userId="d9004aa4-7491-43fa-b04f-4f6e300df2fa" providerId="ADAL" clId="{099A343C-27F0-4DB6-BE60-2AAD4D38A8FF}" dt="2020-08-04T11:34:22.917" v="15" actId="20577"/>
          <ac:spMkLst>
            <pc:docMk/>
            <pc:sldMk cId="3607371377" sldId="1063"/>
            <ac:spMk id="2" creationId="{50FC3B40-AC30-46E2-BCAD-E388935D70C2}"/>
          </ac:spMkLst>
        </pc:spChg>
        <pc:spChg chg="del">
          <ac:chgData name="Rautaporras Petteri" userId="d9004aa4-7491-43fa-b04f-4f6e300df2fa" providerId="ADAL" clId="{099A343C-27F0-4DB6-BE60-2AAD4D38A8FF}" dt="2020-08-05T16:24:25.534" v="1695"/>
          <ac:spMkLst>
            <pc:docMk/>
            <pc:sldMk cId="3607371377" sldId="1063"/>
            <ac:spMk id="6" creationId="{5184B844-6C1E-41CA-8971-BC1ED8A8A3C1}"/>
          </ac:spMkLst>
        </pc:spChg>
        <pc:spChg chg="del">
          <ac:chgData name="Rautaporras Petteri" userId="d9004aa4-7491-43fa-b04f-4f6e300df2fa" providerId="ADAL" clId="{099A343C-27F0-4DB6-BE60-2AAD4D38A8FF}" dt="2020-08-05T16:24:29.312" v="1696"/>
          <ac:spMkLst>
            <pc:docMk/>
            <pc:sldMk cId="3607371377" sldId="1063"/>
            <ac:spMk id="7" creationId="{D6570ADA-CF79-43F7-8012-5259A00F877E}"/>
          </ac:spMkLst>
        </pc:spChg>
        <pc:picChg chg="del">
          <ac:chgData name="Rautaporras Petteri" userId="d9004aa4-7491-43fa-b04f-4f6e300df2fa" providerId="ADAL" clId="{099A343C-27F0-4DB6-BE60-2AAD4D38A8FF}" dt="2020-08-05T16:24:20.963" v="1694"/>
          <ac:picMkLst>
            <pc:docMk/>
            <pc:sldMk cId="3607371377" sldId="1063"/>
            <ac:picMk id="4098" creationId="{88F80CD5-9F3B-4E4C-A2F6-98E356E3CA7E}"/>
          </ac:picMkLst>
        </pc:picChg>
      </pc:sldChg>
      <pc:sldChg chg="del">
        <pc:chgData name="Rautaporras Petteri" userId="d9004aa4-7491-43fa-b04f-4f6e300df2fa" providerId="ADAL" clId="{099A343C-27F0-4DB6-BE60-2AAD4D38A8FF}" dt="2020-08-04T11:48:51.811" v="100" actId="2696"/>
        <pc:sldMkLst>
          <pc:docMk/>
          <pc:sldMk cId="3461487886" sldId="1065"/>
        </pc:sldMkLst>
      </pc:sldChg>
      <pc:sldChg chg="ord">
        <pc:chgData name="Rautaporras Petteri" userId="d9004aa4-7491-43fa-b04f-4f6e300df2fa" providerId="ADAL" clId="{099A343C-27F0-4DB6-BE60-2AAD4D38A8FF}" dt="2020-08-04T11:36:22.368" v="62"/>
        <pc:sldMkLst>
          <pc:docMk/>
          <pc:sldMk cId="3410109546" sldId="1066"/>
        </pc:sldMkLst>
      </pc:sldChg>
      <pc:sldChg chg="del ord">
        <pc:chgData name="Rautaporras Petteri" userId="d9004aa4-7491-43fa-b04f-4f6e300df2fa" providerId="ADAL" clId="{099A343C-27F0-4DB6-BE60-2AAD4D38A8FF}" dt="2020-08-04T18:33:42.776" v="216" actId="2696"/>
        <pc:sldMkLst>
          <pc:docMk/>
          <pc:sldMk cId="3421334924" sldId="1067"/>
        </pc:sldMkLst>
      </pc:sldChg>
      <pc:sldChg chg="addSp modSp add ord">
        <pc:chgData name="Rautaporras Petteri" userId="d9004aa4-7491-43fa-b04f-4f6e300df2fa" providerId="ADAL" clId="{099A343C-27F0-4DB6-BE60-2AAD4D38A8FF}" dt="2020-08-04T18:07:26.019" v="115"/>
        <pc:sldMkLst>
          <pc:docMk/>
          <pc:sldMk cId="2630019428" sldId="1068"/>
        </pc:sldMkLst>
        <pc:spChg chg="add mod">
          <ac:chgData name="Rautaporras Petteri" userId="d9004aa4-7491-43fa-b04f-4f6e300df2fa" providerId="ADAL" clId="{099A343C-27F0-4DB6-BE60-2AAD4D38A8FF}" dt="2020-08-04T11:47:51.679" v="96" actId="20577"/>
          <ac:spMkLst>
            <pc:docMk/>
            <pc:sldMk cId="2630019428" sldId="1068"/>
            <ac:spMk id="9" creationId="{ADCD1A4C-B1CF-41E2-826D-BA83FD33B7FB}"/>
          </ac:spMkLst>
        </pc:spChg>
      </pc:sldChg>
      <pc:sldChg chg="modSp add">
        <pc:chgData name="Rautaporras Petteri" userId="d9004aa4-7491-43fa-b04f-4f6e300df2fa" providerId="ADAL" clId="{099A343C-27F0-4DB6-BE60-2AAD4D38A8FF}" dt="2020-08-05T11:32:55.495" v="1584" actId="20577"/>
        <pc:sldMkLst>
          <pc:docMk/>
          <pc:sldMk cId="929075840" sldId="1075"/>
        </pc:sldMkLst>
        <pc:spChg chg="mod">
          <ac:chgData name="Rautaporras Petteri" userId="d9004aa4-7491-43fa-b04f-4f6e300df2fa" providerId="ADAL" clId="{099A343C-27F0-4DB6-BE60-2AAD4D38A8FF}" dt="2020-08-05T11:32:55.495" v="1584" actId="20577"/>
          <ac:spMkLst>
            <pc:docMk/>
            <pc:sldMk cId="929075840" sldId="1075"/>
            <ac:spMk id="2" creationId="{40907C84-4663-4DC6-B126-256840B87413}"/>
          </ac:spMkLst>
        </pc:spChg>
      </pc:sldChg>
      <pc:sldChg chg="add">
        <pc:chgData name="Rautaporras Petteri" userId="d9004aa4-7491-43fa-b04f-4f6e300df2fa" providerId="ADAL" clId="{099A343C-27F0-4DB6-BE60-2AAD4D38A8FF}" dt="2020-08-05T05:55:33.331" v="518"/>
        <pc:sldMkLst>
          <pc:docMk/>
          <pc:sldMk cId="3128374377" sldId="1076"/>
        </pc:sldMkLst>
      </pc:sldChg>
      <pc:sldChg chg="modSp add ord">
        <pc:chgData name="Rautaporras Petteri" userId="d9004aa4-7491-43fa-b04f-4f6e300df2fa" providerId="ADAL" clId="{099A343C-27F0-4DB6-BE60-2AAD4D38A8FF}" dt="2020-08-05T06:53:59.919" v="1186" actId="1076"/>
        <pc:sldMkLst>
          <pc:docMk/>
          <pc:sldMk cId="1867096160" sldId="1092"/>
        </pc:sldMkLst>
        <pc:spChg chg="mod">
          <ac:chgData name="Rautaporras Petteri" userId="d9004aa4-7491-43fa-b04f-4f6e300df2fa" providerId="ADAL" clId="{099A343C-27F0-4DB6-BE60-2AAD4D38A8FF}" dt="2020-08-05T06:53:59.919" v="1186" actId="1076"/>
          <ac:spMkLst>
            <pc:docMk/>
            <pc:sldMk cId="1867096160" sldId="1092"/>
            <ac:spMk id="2" creationId="{10D60A89-2036-4328-B2B7-88F906F1B4CB}"/>
          </ac:spMkLst>
        </pc:spChg>
        <pc:graphicFrameChg chg="mod">
          <ac:chgData name="Rautaporras Petteri" userId="d9004aa4-7491-43fa-b04f-4f6e300df2fa" providerId="ADAL" clId="{099A343C-27F0-4DB6-BE60-2AAD4D38A8FF}" dt="2020-08-04T18:12:42.488" v="144"/>
          <ac:graphicFrameMkLst>
            <pc:docMk/>
            <pc:sldMk cId="1867096160" sldId="1092"/>
            <ac:graphicFrameMk id="9" creationId="{77D08159-59A8-4D26-8835-EADDC01FB2C4}"/>
          </ac:graphicFrameMkLst>
        </pc:graphicFrameChg>
      </pc:sldChg>
      <pc:sldChg chg="add">
        <pc:chgData name="Rautaporras Petteri" userId="d9004aa4-7491-43fa-b04f-4f6e300df2fa" providerId="ADAL" clId="{099A343C-27F0-4DB6-BE60-2AAD4D38A8FF}" dt="2020-08-04T11:48:49.178" v="99"/>
        <pc:sldMkLst>
          <pc:docMk/>
          <pc:sldMk cId="3709413606" sldId="1093"/>
        </pc:sldMkLst>
      </pc:sldChg>
      <pc:sldChg chg="add">
        <pc:chgData name="Rautaporras Petteri" userId="d9004aa4-7491-43fa-b04f-4f6e300df2fa" providerId="ADAL" clId="{099A343C-27F0-4DB6-BE60-2AAD4D38A8FF}" dt="2020-08-04T11:49:02.131" v="101"/>
        <pc:sldMkLst>
          <pc:docMk/>
          <pc:sldMk cId="2388659598" sldId="1094"/>
        </pc:sldMkLst>
      </pc:sldChg>
      <pc:sldChg chg="modSp add mod">
        <pc:chgData name="Rautaporras Petteri" userId="d9004aa4-7491-43fa-b04f-4f6e300df2fa" providerId="ADAL" clId="{099A343C-27F0-4DB6-BE60-2AAD4D38A8FF}" dt="2020-08-06T06:19:07.967" v="1914" actId="20577"/>
        <pc:sldMkLst>
          <pc:docMk/>
          <pc:sldMk cId="4293946356" sldId="1095"/>
        </pc:sldMkLst>
        <pc:spChg chg="mod">
          <ac:chgData name="Rautaporras Petteri" userId="d9004aa4-7491-43fa-b04f-4f6e300df2fa" providerId="ADAL" clId="{099A343C-27F0-4DB6-BE60-2AAD4D38A8FF}" dt="2020-08-04T18:37:45.569" v="311" actId="20577"/>
          <ac:spMkLst>
            <pc:docMk/>
            <pc:sldMk cId="4293946356" sldId="1095"/>
            <ac:spMk id="2" creationId="{BC206263-2FBC-4388-99DE-3677A24ED38D}"/>
          </ac:spMkLst>
        </pc:spChg>
        <pc:spChg chg="mod">
          <ac:chgData name="Rautaporras Petteri" userId="d9004aa4-7491-43fa-b04f-4f6e300df2fa" providerId="ADAL" clId="{099A343C-27F0-4DB6-BE60-2AAD4D38A8FF}" dt="2020-08-05T11:59:54.747" v="1604" actId="20577"/>
          <ac:spMkLst>
            <pc:docMk/>
            <pc:sldMk cId="4293946356" sldId="1095"/>
            <ac:spMk id="8" creationId="{39AC6062-76D7-4AB7-95C9-D5F1E44F7CE7}"/>
          </ac:spMkLst>
        </pc:spChg>
        <pc:spChg chg="mod">
          <ac:chgData name="Rautaporras Petteri" userId="d9004aa4-7491-43fa-b04f-4f6e300df2fa" providerId="ADAL" clId="{099A343C-27F0-4DB6-BE60-2AAD4D38A8FF}" dt="2020-08-06T06:19:07.967" v="1914" actId="20577"/>
          <ac:spMkLst>
            <pc:docMk/>
            <pc:sldMk cId="4293946356" sldId="1095"/>
            <ac:spMk id="14" creationId="{0D952521-569B-4D70-BE39-6A986EA1B6CC}"/>
          </ac:spMkLst>
        </pc:spChg>
      </pc:sldChg>
      <pc:sldChg chg="add del">
        <pc:chgData name="Rautaporras Petteri" userId="d9004aa4-7491-43fa-b04f-4f6e300df2fa" providerId="ADAL" clId="{099A343C-27F0-4DB6-BE60-2AAD4D38A8FF}" dt="2020-08-04T18:32:49.567" v="211"/>
        <pc:sldMkLst>
          <pc:docMk/>
          <pc:sldMk cId="1150658582" sldId="1096"/>
        </pc:sldMkLst>
      </pc:sldChg>
      <pc:sldChg chg="modSp add mod">
        <pc:chgData name="Rautaporras Petteri" userId="d9004aa4-7491-43fa-b04f-4f6e300df2fa" providerId="ADAL" clId="{099A343C-27F0-4DB6-BE60-2AAD4D38A8FF}" dt="2020-08-06T06:19:14.916" v="1917" actId="20577"/>
        <pc:sldMkLst>
          <pc:docMk/>
          <pc:sldMk cId="2307729255" sldId="1096"/>
        </pc:sldMkLst>
        <pc:spChg chg="mod">
          <ac:chgData name="Rautaporras Petteri" userId="d9004aa4-7491-43fa-b04f-4f6e300df2fa" providerId="ADAL" clId="{099A343C-27F0-4DB6-BE60-2AAD4D38A8FF}" dt="2020-08-05T06:04:19.526" v="790" actId="20577"/>
          <ac:spMkLst>
            <pc:docMk/>
            <pc:sldMk cId="2307729255" sldId="1096"/>
            <ac:spMk id="2" creationId="{BC206263-2FBC-4388-99DE-3677A24ED38D}"/>
          </ac:spMkLst>
        </pc:spChg>
        <pc:spChg chg="mod">
          <ac:chgData name="Rautaporras Petteri" userId="d9004aa4-7491-43fa-b04f-4f6e300df2fa" providerId="ADAL" clId="{099A343C-27F0-4DB6-BE60-2AAD4D38A8FF}" dt="2020-08-05T16:19:03.955" v="1687" actId="20577"/>
          <ac:spMkLst>
            <pc:docMk/>
            <pc:sldMk cId="2307729255" sldId="1096"/>
            <ac:spMk id="8" creationId="{39AC6062-76D7-4AB7-95C9-D5F1E44F7CE7}"/>
          </ac:spMkLst>
        </pc:spChg>
        <pc:spChg chg="mod">
          <ac:chgData name="Rautaporras Petteri" userId="d9004aa4-7491-43fa-b04f-4f6e300df2fa" providerId="ADAL" clId="{099A343C-27F0-4DB6-BE60-2AAD4D38A8FF}" dt="2020-08-06T06:19:14.916" v="1917" actId="20577"/>
          <ac:spMkLst>
            <pc:docMk/>
            <pc:sldMk cId="2307729255" sldId="1096"/>
            <ac:spMk id="14" creationId="{0D952521-569B-4D70-BE39-6A986EA1B6CC}"/>
          </ac:spMkLst>
        </pc:spChg>
      </pc:sldChg>
      <pc:sldChg chg="modSp add">
        <pc:chgData name="Rautaporras Petteri" userId="d9004aa4-7491-43fa-b04f-4f6e300df2fa" providerId="ADAL" clId="{099A343C-27F0-4DB6-BE60-2AAD4D38A8FF}" dt="2020-08-06T06:18:56.143" v="1911" actId="20577"/>
        <pc:sldMkLst>
          <pc:docMk/>
          <pc:sldMk cId="157181778" sldId="1097"/>
        </pc:sldMkLst>
        <pc:spChg chg="mod">
          <ac:chgData name="Rautaporras Petteri" userId="d9004aa4-7491-43fa-b04f-4f6e300df2fa" providerId="ADAL" clId="{099A343C-27F0-4DB6-BE60-2AAD4D38A8FF}" dt="2020-08-05T06:58:00.336" v="1221" actId="20577"/>
          <ac:spMkLst>
            <pc:docMk/>
            <pc:sldMk cId="157181778" sldId="1097"/>
            <ac:spMk id="2" creationId="{BC206263-2FBC-4388-99DE-3677A24ED38D}"/>
          </ac:spMkLst>
        </pc:spChg>
        <pc:spChg chg="mod">
          <ac:chgData name="Rautaporras Petteri" userId="d9004aa4-7491-43fa-b04f-4f6e300df2fa" providerId="ADAL" clId="{099A343C-27F0-4DB6-BE60-2AAD4D38A8FF}" dt="2020-08-06T06:18:56.143" v="1911" actId="20577"/>
          <ac:spMkLst>
            <pc:docMk/>
            <pc:sldMk cId="157181778" sldId="1097"/>
            <ac:spMk id="12" creationId="{82DCA693-3E96-4A02-8825-CD94C988E63D}"/>
          </ac:spMkLst>
        </pc:spChg>
      </pc:sldChg>
      <pc:sldChg chg="modSp add">
        <pc:chgData name="Rautaporras Petteri" userId="d9004aa4-7491-43fa-b04f-4f6e300df2fa" providerId="ADAL" clId="{099A343C-27F0-4DB6-BE60-2AAD4D38A8FF}" dt="2020-08-06T06:19:27.591" v="1923" actId="20577"/>
        <pc:sldMkLst>
          <pc:docMk/>
          <pc:sldMk cId="3468557439" sldId="1098"/>
        </pc:sldMkLst>
        <pc:spChg chg="mod">
          <ac:chgData name="Rautaporras Petteri" userId="d9004aa4-7491-43fa-b04f-4f6e300df2fa" providerId="ADAL" clId="{099A343C-27F0-4DB6-BE60-2AAD4D38A8FF}" dt="2020-08-05T07:05:31.405" v="1232" actId="20577"/>
          <ac:spMkLst>
            <pc:docMk/>
            <pc:sldMk cId="3468557439" sldId="1098"/>
            <ac:spMk id="2" creationId="{BC206263-2FBC-4388-99DE-3677A24ED38D}"/>
          </ac:spMkLst>
        </pc:spChg>
        <pc:spChg chg="mod">
          <ac:chgData name="Rautaporras Petteri" userId="d9004aa4-7491-43fa-b04f-4f6e300df2fa" providerId="ADAL" clId="{099A343C-27F0-4DB6-BE60-2AAD4D38A8FF}" dt="2020-08-06T06:19:27.591" v="1923" actId="20577"/>
          <ac:spMkLst>
            <pc:docMk/>
            <pc:sldMk cId="3468557439" sldId="1098"/>
            <ac:spMk id="7" creationId="{3687ADC7-98F5-412F-B49B-43449BFC94B9}"/>
          </ac:spMkLst>
        </pc:spChg>
      </pc:sldChg>
      <pc:sldChg chg="add">
        <pc:chgData name="Rautaporras Petteri" userId="d9004aa4-7491-43fa-b04f-4f6e300df2fa" providerId="ADAL" clId="{099A343C-27F0-4DB6-BE60-2AAD4D38A8FF}" dt="2020-08-04T18:33:56.051" v="217"/>
        <pc:sldMkLst>
          <pc:docMk/>
          <pc:sldMk cId="4163544029" sldId="1099"/>
        </pc:sldMkLst>
      </pc:sldChg>
      <pc:sldChg chg="modSp add del">
        <pc:chgData name="Rautaporras Petteri" userId="d9004aa4-7491-43fa-b04f-4f6e300df2fa" providerId="ADAL" clId="{099A343C-27F0-4DB6-BE60-2AAD4D38A8FF}" dt="2020-08-05T06:59:10.604" v="1222" actId="2696"/>
        <pc:sldMkLst>
          <pc:docMk/>
          <pc:sldMk cId="3463856454" sldId="1100"/>
        </pc:sldMkLst>
        <pc:spChg chg="mod">
          <ac:chgData name="Rautaporras Petteri" userId="d9004aa4-7491-43fa-b04f-4f6e300df2fa" providerId="ADAL" clId="{099A343C-27F0-4DB6-BE60-2AAD4D38A8FF}" dt="2020-08-04T18:36:38.063" v="227" actId="20577"/>
          <ac:spMkLst>
            <pc:docMk/>
            <pc:sldMk cId="3463856454" sldId="1100"/>
            <ac:spMk id="2" creationId="{BC206263-2FBC-4388-99DE-3677A24ED38D}"/>
          </ac:spMkLst>
        </pc:spChg>
      </pc:sldChg>
      <pc:sldChg chg="modSp add">
        <pc:chgData name="Rautaporras Petteri" userId="d9004aa4-7491-43fa-b04f-4f6e300df2fa" providerId="ADAL" clId="{099A343C-27F0-4DB6-BE60-2AAD4D38A8FF}" dt="2020-08-05T06:52:29.331" v="1171" actId="20577"/>
        <pc:sldMkLst>
          <pc:docMk/>
          <pc:sldMk cId="278778178" sldId="1101"/>
        </pc:sldMkLst>
        <pc:spChg chg="mod">
          <ac:chgData name="Rautaporras Petteri" userId="d9004aa4-7491-43fa-b04f-4f6e300df2fa" providerId="ADAL" clId="{099A343C-27F0-4DB6-BE60-2AAD4D38A8FF}" dt="2020-08-05T06:52:29.331" v="1171" actId="20577"/>
          <ac:spMkLst>
            <pc:docMk/>
            <pc:sldMk cId="278778178" sldId="1101"/>
            <ac:spMk id="2" creationId="{25165083-82DB-4E44-8B62-0436D46FE3CA}"/>
          </ac:spMkLst>
        </pc:spChg>
      </pc:sldChg>
      <pc:sldChg chg="modSp add">
        <pc:chgData name="Rautaporras Petteri" userId="d9004aa4-7491-43fa-b04f-4f6e300df2fa" providerId="ADAL" clId="{099A343C-27F0-4DB6-BE60-2AAD4D38A8FF}" dt="2020-08-05T06:32:52.936" v="830" actId="20577"/>
        <pc:sldMkLst>
          <pc:docMk/>
          <pc:sldMk cId="4039279967" sldId="1102"/>
        </pc:sldMkLst>
        <pc:spChg chg="mod">
          <ac:chgData name="Rautaporras Petteri" userId="d9004aa4-7491-43fa-b04f-4f6e300df2fa" providerId="ADAL" clId="{099A343C-27F0-4DB6-BE60-2AAD4D38A8FF}" dt="2020-08-05T06:32:15.852" v="812" actId="20577"/>
          <ac:spMkLst>
            <pc:docMk/>
            <pc:sldMk cId="4039279967" sldId="1102"/>
            <ac:spMk id="8" creationId="{00000000-0000-0000-0000-000000000000}"/>
          </ac:spMkLst>
        </pc:spChg>
        <pc:spChg chg="mod">
          <ac:chgData name="Rautaporras Petteri" userId="d9004aa4-7491-43fa-b04f-4f6e300df2fa" providerId="ADAL" clId="{099A343C-27F0-4DB6-BE60-2AAD4D38A8FF}" dt="2020-08-05T06:32:40.052" v="820" actId="20577"/>
          <ac:spMkLst>
            <pc:docMk/>
            <pc:sldMk cId="4039279967" sldId="1102"/>
            <ac:spMk id="9" creationId="{00000000-0000-0000-0000-000000000000}"/>
          </ac:spMkLst>
        </pc:spChg>
        <pc:spChg chg="mod">
          <ac:chgData name="Rautaporras Petteri" userId="d9004aa4-7491-43fa-b04f-4f6e300df2fa" providerId="ADAL" clId="{099A343C-27F0-4DB6-BE60-2AAD4D38A8FF}" dt="2020-08-05T06:32:30.621" v="816" actId="20577"/>
          <ac:spMkLst>
            <pc:docMk/>
            <pc:sldMk cId="4039279967" sldId="1102"/>
            <ac:spMk id="10" creationId="{00000000-0000-0000-0000-000000000000}"/>
          </ac:spMkLst>
        </pc:spChg>
        <pc:spChg chg="mod">
          <ac:chgData name="Rautaporras Petteri" userId="d9004aa4-7491-43fa-b04f-4f6e300df2fa" providerId="ADAL" clId="{099A343C-27F0-4DB6-BE60-2AAD4D38A8FF}" dt="2020-08-05T06:32:46.536" v="824" actId="20577"/>
          <ac:spMkLst>
            <pc:docMk/>
            <pc:sldMk cId="4039279967" sldId="1102"/>
            <ac:spMk id="11" creationId="{00000000-0000-0000-0000-000000000000}"/>
          </ac:spMkLst>
        </pc:spChg>
        <pc:spChg chg="mod">
          <ac:chgData name="Rautaporras Petteri" userId="d9004aa4-7491-43fa-b04f-4f6e300df2fa" providerId="ADAL" clId="{099A343C-27F0-4DB6-BE60-2AAD4D38A8FF}" dt="2020-08-05T06:32:52.936" v="830" actId="20577"/>
          <ac:spMkLst>
            <pc:docMk/>
            <pc:sldMk cId="4039279967" sldId="1102"/>
            <ac:spMk id="12" creationId="{00000000-0000-0000-0000-000000000000}"/>
          </ac:spMkLst>
        </pc:spChg>
      </pc:sldChg>
      <pc:sldChg chg="add del">
        <pc:chgData name="Rautaporras Petteri" userId="d9004aa4-7491-43fa-b04f-4f6e300df2fa" providerId="ADAL" clId="{099A343C-27F0-4DB6-BE60-2AAD4D38A8FF}" dt="2020-08-05T06:39:45.304" v="995" actId="2696"/>
        <pc:sldMkLst>
          <pc:docMk/>
          <pc:sldMk cId="1369676439" sldId="1103"/>
        </pc:sldMkLst>
      </pc:sldChg>
      <pc:sldChg chg="addSp delSp modSp add">
        <pc:chgData name="Rautaporras Petteri" userId="d9004aa4-7491-43fa-b04f-4f6e300df2fa" providerId="ADAL" clId="{099A343C-27F0-4DB6-BE60-2AAD4D38A8FF}" dt="2020-08-05T17:48:38.497" v="1778" actId="1076"/>
        <pc:sldMkLst>
          <pc:docMk/>
          <pc:sldMk cId="2573167509" sldId="1104"/>
        </pc:sldMkLst>
        <pc:spChg chg="mod">
          <ac:chgData name="Rautaporras Petteri" userId="d9004aa4-7491-43fa-b04f-4f6e300df2fa" providerId="ADAL" clId="{099A343C-27F0-4DB6-BE60-2AAD4D38A8FF}" dt="2020-08-05T17:48:38.497" v="1778" actId="1076"/>
          <ac:spMkLst>
            <pc:docMk/>
            <pc:sldMk cId="2573167509" sldId="1104"/>
            <ac:spMk id="2" creationId="{4BB0440D-C81A-46A2-A992-15D38EB5099C}"/>
          </ac:spMkLst>
        </pc:spChg>
        <pc:spChg chg="add del">
          <ac:chgData name="Rautaporras Petteri" userId="d9004aa4-7491-43fa-b04f-4f6e300df2fa" providerId="ADAL" clId="{099A343C-27F0-4DB6-BE60-2AAD4D38A8FF}" dt="2020-08-05T06:39:52.171" v="997"/>
          <ac:spMkLst>
            <pc:docMk/>
            <pc:sldMk cId="2573167509" sldId="1104"/>
            <ac:spMk id="6" creationId="{741679A0-5254-413C-864A-F641C167B026}"/>
          </ac:spMkLst>
        </pc:spChg>
      </pc:sldChg>
      <pc:sldChg chg="addSp delSp add del">
        <pc:chgData name="Rautaporras Petteri" userId="d9004aa4-7491-43fa-b04f-4f6e300df2fa" providerId="ADAL" clId="{099A343C-27F0-4DB6-BE60-2AAD4D38A8FF}" dt="2020-08-05T16:25:51.763" v="1704" actId="2696"/>
        <pc:sldMkLst>
          <pc:docMk/>
          <pc:sldMk cId="4193949883" sldId="1105"/>
        </pc:sldMkLst>
        <pc:spChg chg="del">
          <ac:chgData name="Rautaporras Petteri" userId="d9004aa4-7491-43fa-b04f-4f6e300df2fa" providerId="ADAL" clId="{099A343C-27F0-4DB6-BE60-2AAD4D38A8FF}" dt="2020-08-05T16:24:45.066" v="1698" actId="478"/>
          <ac:spMkLst>
            <pc:docMk/>
            <pc:sldMk cId="4193949883" sldId="1105"/>
            <ac:spMk id="5" creationId="{8F6AA656-893B-4D10-ABAA-A7481A674E96}"/>
          </ac:spMkLst>
        </pc:spChg>
        <pc:spChg chg="del">
          <ac:chgData name="Rautaporras Petteri" userId="d9004aa4-7491-43fa-b04f-4f6e300df2fa" providerId="ADAL" clId="{099A343C-27F0-4DB6-BE60-2AAD4D38A8FF}" dt="2020-08-05T16:24:49.814" v="1701" actId="478"/>
          <ac:spMkLst>
            <pc:docMk/>
            <pc:sldMk cId="4193949883" sldId="1105"/>
            <ac:spMk id="6" creationId="{7BAA1F6D-6100-400F-A009-34005FD29BBA}"/>
          </ac:spMkLst>
        </pc:spChg>
        <pc:spChg chg="del">
          <ac:chgData name="Rautaporras Petteri" userId="d9004aa4-7491-43fa-b04f-4f6e300df2fa" providerId="ADAL" clId="{099A343C-27F0-4DB6-BE60-2AAD4D38A8FF}" dt="2020-08-05T16:24:46.111" v="1699" actId="478"/>
          <ac:spMkLst>
            <pc:docMk/>
            <pc:sldMk cId="4193949883" sldId="1105"/>
            <ac:spMk id="7" creationId="{49DBE977-C63F-4223-A5A4-2416AD7B8E2E}"/>
          </ac:spMkLst>
        </pc:spChg>
        <pc:spChg chg="del">
          <ac:chgData name="Rautaporras Petteri" userId="d9004aa4-7491-43fa-b04f-4f6e300df2fa" providerId="ADAL" clId="{099A343C-27F0-4DB6-BE60-2AAD4D38A8FF}" dt="2020-08-05T16:24:47.130" v="1700" actId="478"/>
          <ac:spMkLst>
            <pc:docMk/>
            <pc:sldMk cId="4193949883" sldId="1105"/>
            <ac:spMk id="8" creationId="{83E42D83-1D68-4C9C-A3F5-C8640D90B148}"/>
          </ac:spMkLst>
        </pc:spChg>
        <pc:spChg chg="add">
          <ac:chgData name="Rautaporras Petteri" userId="d9004aa4-7491-43fa-b04f-4f6e300df2fa" providerId="ADAL" clId="{099A343C-27F0-4DB6-BE60-2AAD4D38A8FF}" dt="2020-08-05T16:24:50.975" v="1702"/>
          <ac:spMkLst>
            <pc:docMk/>
            <pc:sldMk cId="4193949883" sldId="1105"/>
            <ac:spMk id="9" creationId="{D7D8BF5C-F75A-4C1F-AED9-1E4CDFA33DDC}"/>
          </ac:spMkLst>
        </pc:spChg>
      </pc:sldChg>
    </pc:docChg>
  </pc:docChgLst>
  <pc:docChgLst>
    <pc:chgData name="Rautaporras Petteri" userId="d9004aa4-7491-43fa-b04f-4f6e300df2fa" providerId="ADAL" clId="{206A871A-F953-427E-AA59-D6985AB8BFB8}"/>
    <pc:docChg chg="undo addSld delSld modSld sldOrd">
      <pc:chgData name="Rautaporras Petteri" userId="d9004aa4-7491-43fa-b04f-4f6e300df2fa" providerId="ADAL" clId="{206A871A-F953-427E-AA59-D6985AB8BFB8}" dt="2020-10-21T12:34:04.415" v="2994" actId="14100"/>
      <pc:docMkLst>
        <pc:docMk/>
      </pc:docMkLst>
      <pc:sldChg chg="addSp delSp modSp del">
        <pc:chgData name="Rautaporras Petteri" userId="d9004aa4-7491-43fa-b04f-4f6e300df2fa" providerId="ADAL" clId="{206A871A-F953-427E-AA59-D6985AB8BFB8}" dt="2020-10-19T07:05:31.386" v="208" actId="2696"/>
        <pc:sldMkLst>
          <pc:docMk/>
          <pc:sldMk cId="3984870155" sldId="256"/>
        </pc:sldMkLst>
        <pc:graphicFrameChg chg="add del mod">
          <ac:chgData name="Rautaporras Petteri" userId="d9004aa4-7491-43fa-b04f-4f6e300df2fa" providerId="ADAL" clId="{206A871A-F953-427E-AA59-D6985AB8BFB8}" dt="2020-10-19T07:05:23.869" v="206"/>
          <ac:graphicFrameMkLst>
            <pc:docMk/>
            <pc:sldMk cId="3984870155" sldId="256"/>
            <ac:graphicFrameMk id="8" creationId="{45955060-5D60-4223-915A-761D99B28C19}"/>
          </ac:graphicFrameMkLst>
        </pc:graphicFrameChg>
      </pc:sldChg>
      <pc:sldChg chg="add del">
        <pc:chgData name="Rautaporras Petteri" userId="d9004aa4-7491-43fa-b04f-4f6e300df2fa" providerId="ADAL" clId="{206A871A-F953-427E-AA59-D6985AB8BFB8}" dt="2020-10-20T11:52:34.122" v="2646" actId="2696"/>
        <pc:sldMkLst>
          <pc:docMk/>
          <pc:sldMk cId="2003520509" sldId="259"/>
        </pc:sldMkLst>
      </pc:sldChg>
      <pc:sldChg chg="del">
        <pc:chgData name="Rautaporras Petteri" userId="d9004aa4-7491-43fa-b04f-4f6e300df2fa" providerId="ADAL" clId="{206A871A-F953-427E-AA59-D6985AB8BFB8}" dt="2020-10-19T09:04:05.630" v="265" actId="2696"/>
        <pc:sldMkLst>
          <pc:docMk/>
          <pc:sldMk cId="1212824470" sldId="279"/>
        </pc:sldMkLst>
      </pc:sldChg>
      <pc:sldChg chg="modSp">
        <pc:chgData name="Rautaporras Petteri" userId="d9004aa4-7491-43fa-b04f-4f6e300df2fa" providerId="ADAL" clId="{206A871A-F953-427E-AA59-D6985AB8BFB8}" dt="2020-10-19T11:56:45.654" v="1595"/>
        <pc:sldMkLst>
          <pc:docMk/>
          <pc:sldMk cId="1946663332" sldId="285"/>
        </pc:sldMkLst>
        <pc:graphicFrameChg chg="mod">
          <ac:chgData name="Rautaporras Petteri" userId="d9004aa4-7491-43fa-b04f-4f6e300df2fa" providerId="ADAL" clId="{206A871A-F953-427E-AA59-D6985AB8BFB8}" dt="2020-10-19T11:56:45.654" v="1595"/>
          <ac:graphicFrameMkLst>
            <pc:docMk/>
            <pc:sldMk cId="1946663332" sldId="285"/>
            <ac:graphicFrameMk id="6" creationId="{9B48671E-2E56-4727-B509-A9FA651C54DA}"/>
          </ac:graphicFrameMkLst>
        </pc:graphicFrameChg>
      </pc:sldChg>
      <pc:sldChg chg="modSp add">
        <pc:chgData name="Rautaporras Petteri" userId="d9004aa4-7491-43fa-b04f-4f6e300df2fa" providerId="ADAL" clId="{206A871A-F953-427E-AA59-D6985AB8BFB8}" dt="2020-10-20T10:57:41.011" v="2020"/>
        <pc:sldMkLst>
          <pc:docMk/>
          <pc:sldMk cId="2698694549" sldId="299"/>
        </pc:sldMkLst>
        <pc:spChg chg="mod">
          <ac:chgData name="Rautaporras Petteri" userId="d9004aa4-7491-43fa-b04f-4f6e300df2fa" providerId="ADAL" clId="{206A871A-F953-427E-AA59-D6985AB8BFB8}" dt="2020-10-20T10:57:41.011" v="2020"/>
          <ac:spMkLst>
            <pc:docMk/>
            <pc:sldMk cId="2698694549" sldId="299"/>
            <ac:spMk id="2" creationId="{BC206263-2FBC-4388-99DE-3677A24ED38D}"/>
          </ac:spMkLst>
        </pc:spChg>
      </pc:sldChg>
      <pc:sldChg chg="add">
        <pc:chgData name="Rautaporras Petteri" userId="d9004aa4-7491-43fa-b04f-4f6e300df2fa" providerId="ADAL" clId="{206A871A-F953-427E-AA59-D6985AB8BFB8}" dt="2020-10-19T09:03:54.750" v="261"/>
        <pc:sldMkLst>
          <pc:docMk/>
          <pc:sldMk cId="117665966" sldId="348"/>
        </pc:sldMkLst>
      </pc:sldChg>
      <pc:sldChg chg="modSp add ord">
        <pc:chgData name="Rautaporras Petteri" userId="d9004aa4-7491-43fa-b04f-4f6e300df2fa" providerId="ADAL" clId="{206A871A-F953-427E-AA59-D6985AB8BFB8}" dt="2020-10-20T12:08:44.711" v="2730" actId="20577"/>
        <pc:sldMkLst>
          <pc:docMk/>
          <pc:sldMk cId="2833165680" sldId="356"/>
        </pc:sldMkLst>
        <pc:spChg chg="mod">
          <ac:chgData name="Rautaporras Petteri" userId="d9004aa4-7491-43fa-b04f-4f6e300df2fa" providerId="ADAL" clId="{206A871A-F953-427E-AA59-D6985AB8BFB8}" dt="2020-10-20T12:08:44.711" v="2730" actId="20577"/>
          <ac:spMkLst>
            <pc:docMk/>
            <pc:sldMk cId="2833165680" sldId="356"/>
            <ac:spMk id="2" creationId="{BC206263-2FBC-4388-99DE-3677A24ED38D}"/>
          </ac:spMkLst>
        </pc:spChg>
      </pc:sldChg>
      <pc:sldChg chg="modSp add mod">
        <pc:chgData name="Rautaporras Petteri" userId="d9004aa4-7491-43fa-b04f-4f6e300df2fa" providerId="ADAL" clId="{206A871A-F953-427E-AA59-D6985AB8BFB8}" dt="2020-10-21T12:34:04.415" v="2994" actId="14100"/>
        <pc:sldMkLst>
          <pc:docMk/>
          <pc:sldMk cId="1255078131" sldId="1051"/>
        </pc:sldMkLst>
        <pc:spChg chg="mod">
          <ac:chgData name="Rautaporras Petteri" userId="d9004aa4-7491-43fa-b04f-4f6e300df2fa" providerId="ADAL" clId="{206A871A-F953-427E-AA59-D6985AB8BFB8}" dt="2020-10-21T12:34:04.415" v="2994" actId="14100"/>
          <ac:spMkLst>
            <pc:docMk/>
            <pc:sldMk cId="1255078131" sldId="1051"/>
            <ac:spMk id="6" creationId="{00000000-0000-0000-0000-000000000000}"/>
          </ac:spMkLst>
        </pc:spChg>
        <pc:graphicFrameChg chg="modGraphic">
          <ac:chgData name="Rautaporras Petteri" userId="d9004aa4-7491-43fa-b04f-4f6e300df2fa" providerId="ADAL" clId="{206A871A-F953-427E-AA59-D6985AB8BFB8}" dt="2020-10-21T09:59:08.469" v="2888" actId="20577"/>
          <ac:graphicFrameMkLst>
            <pc:docMk/>
            <pc:sldMk cId="1255078131" sldId="1051"/>
            <ac:graphicFrameMk id="10" creationId="{CD03F6E4-A1DB-4839-B471-E329EB65AB8B}"/>
          </ac:graphicFrameMkLst>
        </pc:graphicFrameChg>
      </pc:sldChg>
      <pc:sldChg chg="modSp">
        <pc:chgData name="Rautaporras Petteri" userId="d9004aa4-7491-43fa-b04f-4f6e300df2fa" providerId="ADAL" clId="{206A871A-F953-427E-AA59-D6985AB8BFB8}" dt="2020-10-19T07:02:19.442" v="7" actId="20577"/>
        <pc:sldMkLst>
          <pc:docMk/>
          <pc:sldMk cId="3607371377" sldId="1063"/>
        </pc:sldMkLst>
        <pc:spChg chg="mod">
          <ac:chgData name="Rautaporras Petteri" userId="d9004aa4-7491-43fa-b04f-4f6e300df2fa" providerId="ADAL" clId="{206A871A-F953-427E-AA59-D6985AB8BFB8}" dt="2020-10-19T07:02:19.442" v="7" actId="20577"/>
          <ac:spMkLst>
            <pc:docMk/>
            <pc:sldMk cId="3607371377" sldId="1063"/>
            <ac:spMk id="2" creationId="{50FC3B40-AC30-46E2-BCAD-E388935D70C2}"/>
          </ac:spMkLst>
        </pc:spChg>
      </pc:sldChg>
      <pc:sldChg chg="add mod">
        <pc:chgData name="Rautaporras Petteri" userId="d9004aa4-7491-43fa-b04f-4f6e300df2fa" providerId="ADAL" clId="{206A871A-F953-427E-AA59-D6985AB8BFB8}" dt="2020-10-21T09:12:37.202" v="2877" actId="27918"/>
        <pc:sldMkLst>
          <pc:docMk/>
          <pc:sldMk cId="3461487886" sldId="1065"/>
        </pc:sldMkLst>
      </pc:sldChg>
      <pc:sldChg chg="add del">
        <pc:chgData name="Rautaporras Petteri" userId="d9004aa4-7491-43fa-b04f-4f6e300df2fa" providerId="ADAL" clId="{206A871A-F953-427E-AA59-D6985AB8BFB8}" dt="2020-10-19T09:07:32.730" v="269" actId="2696"/>
        <pc:sldMkLst>
          <pc:docMk/>
          <pc:sldMk cId="3421334924" sldId="1067"/>
        </pc:sldMkLst>
      </pc:sldChg>
      <pc:sldChg chg="add del">
        <pc:chgData name="Rautaporras Petteri" userId="d9004aa4-7491-43fa-b04f-4f6e300df2fa" providerId="ADAL" clId="{206A871A-F953-427E-AA59-D6985AB8BFB8}" dt="2020-10-20T11:51:21.304" v="2642" actId="2696"/>
        <pc:sldMkLst>
          <pc:docMk/>
          <pc:sldMk cId="2630019428" sldId="1068"/>
        </pc:sldMkLst>
      </pc:sldChg>
      <pc:sldChg chg="add">
        <pc:chgData name="Rautaporras Petteri" userId="d9004aa4-7491-43fa-b04f-4f6e300df2fa" providerId="ADAL" clId="{206A871A-F953-427E-AA59-D6985AB8BFB8}" dt="2020-10-19T09:03:54.750" v="261"/>
        <pc:sldMkLst>
          <pc:docMk/>
          <pc:sldMk cId="2622709727" sldId="1070"/>
        </pc:sldMkLst>
      </pc:sldChg>
      <pc:sldChg chg="addSp modSp add">
        <pc:chgData name="Rautaporras Petteri" userId="d9004aa4-7491-43fa-b04f-4f6e300df2fa" providerId="ADAL" clId="{206A871A-F953-427E-AA59-D6985AB8BFB8}" dt="2020-10-20T11:51:12.659" v="2641" actId="20577"/>
        <pc:sldMkLst>
          <pc:docMk/>
          <pc:sldMk cId="800762062" sldId="1071"/>
        </pc:sldMkLst>
        <pc:spChg chg="add mod">
          <ac:chgData name="Rautaporras Petteri" userId="d9004aa4-7491-43fa-b04f-4f6e300df2fa" providerId="ADAL" clId="{206A871A-F953-427E-AA59-D6985AB8BFB8}" dt="2020-10-20T11:51:12.659" v="2641" actId="20577"/>
          <ac:spMkLst>
            <pc:docMk/>
            <pc:sldMk cId="800762062" sldId="1071"/>
            <ac:spMk id="9" creationId="{4EC629DD-1F21-4BC5-9935-D6FF988E6E62}"/>
          </ac:spMkLst>
        </pc:spChg>
      </pc:sldChg>
      <pc:sldChg chg="modSp">
        <pc:chgData name="Rautaporras Petteri" userId="d9004aa4-7491-43fa-b04f-4f6e300df2fa" providerId="ADAL" clId="{206A871A-F953-427E-AA59-D6985AB8BFB8}" dt="2020-10-20T17:34:45.274" v="2785" actId="20577"/>
        <pc:sldMkLst>
          <pc:docMk/>
          <pc:sldMk cId="3128374377" sldId="1076"/>
        </pc:sldMkLst>
        <pc:spChg chg="mod">
          <ac:chgData name="Rautaporras Petteri" userId="d9004aa4-7491-43fa-b04f-4f6e300df2fa" providerId="ADAL" clId="{206A871A-F953-427E-AA59-D6985AB8BFB8}" dt="2020-10-20T17:34:45.274" v="2785" actId="20577"/>
          <ac:spMkLst>
            <pc:docMk/>
            <pc:sldMk cId="3128374377" sldId="1076"/>
            <ac:spMk id="2" creationId="{E434BD08-68AA-49E7-8874-B33FEC000256}"/>
          </ac:spMkLst>
        </pc:spChg>
      </pc:sldChg>
      <pc:sldChg chg="modSp">
        <pc:chgData name="Rautaporras Petteri" userId="d9004aa4-7491-43fa-b04f-4f6e300df2fa" providerId="ADAL" clId="{206A871A-F953-427E-AA59-D6985AB8BFB8}" dt="2020-10-20T11:34:02.463" v="2137" actId="20577"/>
        <pc:sldMkLst>
          <pc:docMk/>
          <pc:sldMk cId="1867096160" sldId="1092"/>
        </pc:sldMkLst>
        <pc:spChg chg="mod">
          <ac:chgData name="Rautaporras Petteri" userId="d9004aa4-7491-43fa-b04f-4f6e300df2fa" providerId="ADAL" clId="{206A871A-F953-427E-AA59-D6985AB8BFB8}" dt="2020-10-20T11:34:02.463" v="2137" actId="20577"/>
          <ac:spMkLst>
            <pc:docMk/>
            <pc:sldMk cId="1867096160" sldId="1092"/>
            <ac:spMk id="2" creationId="{10D60A89-2036-4328-B2B7-88F906F1B4CB}"/>
          </ac:spMkLst>
        </pc:spChg>
        <pc:graphicFrameChg chg="mod">
          <ac:chgData name="Rautaporras Petteri" userId="d9004aa4-7491-43fa-b04f-4f6e300df2fa" providerId="ADAL" clId="{206A871A-F953-427E-AA59-D6985AB8BFB8}" dt="2020-10-19T11:42:18.305" v="302"/>
          <ac:graphicFrameMkLst>
            <pc:docMk/>
            <pc:sldMk cId="1867096160" sldId="1092"/>
            <ac:graphicFrameMk id="9" creationId="{77D08159-59A8-4D26-8835-EADDC01FB2C4}"/>
          </ac:graphicFrameMkLst>
        </pc:graphicFrameChg>
      </pc:sldChg>
      <pc:sldChg chg="del mod">
        <pc:chgData name="Rautaporras Petteri" userId="d9004aa4-7491-43fa-b04f-4f6e300df2fa" providerId="ADAL" clId="{206A871A-F953-427E-AA59-D6985AB8BFB8}" dt="2020-10-20T11:52:20.648" v="2645" actId="2696"/>
        <pc:sldMkLst>
          <pc:docMk/>
          <pc:sldMk cId="3709413606" sldId="1093"/>
        </pc:sldMkLst>
      </pc:sldChg>
      <pc:sldChg chg="del mod">
        <pc:chgData name="Rautaporras Petteri" userId="d9004aa4-7491-43fa-b04f-4f6e300df2fa" providerId="ADAL" clId="{206A871A-F953-427E-AA59-D6985AB8BFB8}" dt="2020-10-20T11:51:46.166" v="2643" actId="2696"/>
        <pc:sldMkLst>
          <pc:docMk/>
          <pc:sldMk cId="2388659598" sldId="1094"/>
        </pc:sldMkLst>
      </pc:sldChg>
      <pc:sldChg chg="del">
        <pc:chgData name="Rautaporras Petteri" userId="d9004aa4-7491-43fa-b04f-4f6e300df2fa" providerId="ADAL" clId="{206A871A-F953-427E-AA59-D6985AB8BFB8}" dt="2020-10-19T09:03:59.124" v="263" actId="2696"/>
        <pc:sldMkLst>
          <pc:docMk/>
          <pc:sldMk cId="4293946356" sldId="1095"/>
        </pc:sldMkLst>
      </pc:sldChg>
      <pc:sldChg chg="del">
        <pc:chgData name="Rautaporras Petteri" userId="d9004aa4-7491-43fa-b04f-4f6e300df2fa" providerId="ADAL" clId="{206A871A-F953-427E-AA59-D6985AB8BFB8}" dt="2020-10-19T09:04:03.964" v="264" actId="2696"/>
        <pc:sldMkLst>
          <pc:docMk/>
          <pc:sldMk cId="2307729255" sldId="1096"/>
        </pc:sldMkLst>
      </pc:sldChg>
      <pc:sldChg chg="del">
        <pc:chgData name="Rautaporras Petteri" userId="d9004aa4-7491-43fa-b04f-4f6e300df2fa" providerId="ADAL" clId="{206A871A-F953-427E-AA59-D6985AB8BFB8}" dt="2020-10-19T09:03:57.367" v="262" actId="2696"/>
        <pc:sldMkLst>
          <pc:docMk/>
          <pc:sldMk cId="157181778" sldId="1097"/>
        </pc:sldMkLst>
      </pc:sldChg>
      <pc:sldChg chg="del ord">
        <pc:chgData name="Rautaporras Petteri" userId="d9004aa4-7491-43fa-b04f-4f6e300df2fa" providerId="ADAL" clId="{206A871A-F953-427E-AA59-D6985AB8BFB8}" dt="2020-10-19T11:43:49.201" v="305" actId="2696"/>
        <pc:sldMkLst>
          <pc:docMk/>
          <pc:sldMk cId="3468557439" sldId="1098"/>
        </pc:sldMkLst>
      </pc:sldChg>
      <pc:sldChg chg="del mod ord">
        <pc:chgData name="Rautaporras Petteri" userId="d9004aa4-7491-43fa-b04f-4f6e300df2fa" providerId="ADAL" clId="{206A871A-F953-427E-AA59-D6985AB8BFB8}" dt="2020-10-20T11:49:54.885" v="2632" actId="2696"/>
        <pc:sldMkLst>
          <pc:docMk/>
          <pc:sldMk cId="4163544029" sldId="1099"/>
        </pc:sldMkLst>
      </pc:sldChg>
      <pc:sldChg chg="modSp">
        <pc:chgData name="Rautaporras Petteri" userId="d9004aa4-7491-43fa-b04f-4f6e300df2fa" providerId="ADAL" clId="{206A871A-F953-427E-AA59-D6985AB8BFB8}" dt="2020-10-20T17:32:34.652" v="2731"/>
        <pc:sldMkLst>
          <pc:docMk/>
          <pc:sldMk cId="278778178" sldId="1101"/>
        </pc:sldMkLst>
        <pc:spChg chg="mod">
          <ac:chgData name="Rautaporras Petteri" userId="d9004aa4-7491-43fa-b04f-4f6e300df2fa" providerId="ADAL" clId="{206A871A-F953-427E-AA59-D6985AB8BFB8}" dt="2020-10-20T17:32:34.652" v="2731"/>
          <ac:spMkLst>
            <pc:docMk/>
            <pc:sldMk cId="278778178" sldId="1101"/>
            <ac:spMk id="2" creationId="{25165083-82DB-4E44-8B62-0436D46FE3CA}"/>
          </ac:spMkLst>
        </pc:spChg>
      </pc:sldChg>
      <pc:sldChg chg="del">
        <pc:chgData name="Rautaporras Petteri" userId="d9004aa4-7491-43fa-b04f-4f6e300df2fa" providerId="ADAL" clId="{206A871A-F953-427E-AA59-D6985AB8BFB8}" dt="2020-10-20T17:34:52.379" v="2786" actId="2696"/>
        <pc:sldMkLst>
          <pc:docMk/>
          <pc:sldMk cId="4039279967" sldId="1102"/>
        </pc:sldMkLst>
      </pc:sldChg>
      <pc:sldChg chg="modSp">
        <pc:chgData name="Rautaporras Petteri" userId="d9004aa4-7491-43fa-b04f-4f6e300df2fa" providerId="ADAL" clId="{206A871A-F953-427E-AA59-D6985AB8BFB8}" dt="2020-10-21T06:23:59.341" v="2846" actId="20577"/>
        <pc:sldMkLst>
          <pc:docMk/>
          <pc:sldMk cId="2573167509" sldId="1104"/>
        </pc:sldMkLst>
        <pc:spChg chg="mod">
          <ac:chgData name="Rautaporras Petteri" userId="d9004aa4-7491-43fa-b04f-4f6e300df2fa" providerId="ADAL" clId="{206A871A-F953-427E-AA59-D6985AB8BFB8}" dt="2020-10-21T06:23:59.341" v="2846" actId="20577"/>
          <ac:spMkLst>
            <pc:docMk/>
            <pc:sldMk cId="2573167509" sldId="1104"/>
            <ac:spMk id="2" creationId="{4BB0440D-C81A-46A2-A992-15D38EB5099C}"/>
          </ac:spMkLst>
        </pc:spChg>
      </pc:sldChg>
      <pc:sldChg chg="addSp modSp add">
        <pc:chgData name="Rautaporras Petteri" userId="d9004aa4-7491-43fa-b04f-4f6e300df2fa" providerId="ADAL" clId="{206A871A-F953-427E-AA59-D6985AB8BFB8}" dt="2020-10-21T12:32:52.390" v="2976" actId="1076"/>
        <pc:sldMkLst>
          <pc:docMk/>
          <pc:sldMk cId="1660413655" sldId="1105"/>
        </pc:sldMkLst>
        <pc:spChg chg="mod">
          <ac:chgData name="Rautaporras Petteri" userId="d9004aa4-7491-43fa-b04f-4f6e300df2fa" providerId="ADAL" clId="{206A871A-F953-427E-AA59-D6985AB8BFB8}" dt="2020-10-21T12:32:48.263" v="2975" actId="1076"/>
          <ac:spMkLst>
            <pc:docMk/>
            <pc:sldMk cId="1660413655" sldId="1105"/>
            <ac:spMk id="2" creationId="{1EA16522-6D7C-4EC7-AF1E-1A8A6FD7091A}"/>
          </ac:spMkLst>
        </pc:spChg>
        <pc:spChg chg="add mod">
          <ac:chgData name="Rautaporras Petteri" userId="d9004aa4-7491-43fa-b04f-4f6e300df2fa" providerId="ADAL" clId="{206A871A-F953-427E-AA59-D6985AB8BFB8}" dt="2020-10-21T12:32:52.390" v="2976" actId="1076"/>
          <ac:spMkLst>
            <pc:docMk/>
            <pc:sldMk cId="1660413655" sldId="1105"/>
            <ac:spMk id="6" creationId="{363381DA-856B-4FE0-88EC-1D58A808626C}"/>
          </ac:spMkLst>
        </pc:spChg>
        <pc:spChg chg="mod">
          <ac:chgData name="Rautaporras Petteri" userId="d9004aa4-7491-43fa-b04f-4f6e300df2fa" providerId="ADAL" clId="{206A871A-F953-427E-AA59-D6985AB8BFB8}" dt="2020-10-21T12:32:35.270" v="2974" actId="14100"/>
          <ac:spMkLst>
            <pc:docMk/>
            <pc:sldMk cId="1660413655" sldId="1105"/>
            <ac:spMk id="7" creationId="{E5D8414E-05B2-45E8-B1A5-433C94DBAC85}"/>
          </ac:spMkLst>
        </pc:spChg>
      </pc:sldChg>
      <pc:sldChg chg="modSp add">
        <pc:chgData name="Rautaporras Petteri" userId="d9004aa4-7491-43fa-b04f-4f6e300df2fa" providerId="ADAL" clId="{206A871A-F953-427E-AA59-D6985AB8BFB8}" dt="2020-10-20T17:36:18.355" v="2794" actId="20577"/>
        <pc:sldMkLst>
          <pc:docMk/>
          <pc:sldMk cId="2185848897" sldId="1106"/>
        </pc:sldMkLst>
        <pc:spChg chg="mod">
          <ac:chgData name="Rautaporras Petteri" userId="d9004aa4-7491-43fa-b04f-4f6e300df2fa" providerId="ADAL" clId="{206A871A-F953-427E-AA59-D6985AB8BFB8}" dt="2020-10-19T11:44:30.294" v="318" actId="20577"/>
          <ac:spMkLst>
            <pc:docMk/>
            <pc:sldMk cId="2185848897" sldId="1106"/>
            <ac:spMk id="2" creationId="{B1EEA068-123C-4013-B1BB-62E35EE52D7F}"/>
          </ac:spMkLst>
        </pc:spChg>
        <pc:spChg chg="mod">
          <ac:chgData name="Rautaporras Petteri" userId="d9004aa4-7491-43fa-b04f-4f6e300df2fa" providerId="ADAL" clId="{206A871A-F953-427E-AA59-D6985AB8BFB8}" dt="2020-10-20T17:36:18.355" v="2794" actId="20577"/>
          <ac:spMkLst>
            <pc:docMk/>
            <pc:sldMk cId="2185848897" sldId="1106"/>
            <ac:spMk id="6" creationId="{438E4283-469C-4E61-9967-BB1E108BD8A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Koko tekno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Taul1!$A$2:$A$5</c:f>
              <c:strCache>
                <c:ptCount val="4"/>
                <c:pt idx="0">
                  <c:v>Yrityksessämme tuotannon hiljaisin aika on jo takana päin</c:v>
                </c:pt>
                <c:pt idx="1">
                  <c:v>Yrityksessämme tuotannon hiljaisin aika on tällä hetkellä</c:v>
                </c:pt>
                <c:pt idx="2">
                  <c:v>Yrityksessämme tuotannon hiljaisin aika on vasta edessä</c:v>
                </c:pt>
                <c:pt idx="3">
                  <c:v>Yrityksessämme ei ole ollut, eikä arvion mukaan ole tänä vuonna odotettavissa normaalista poikkeavaa "hiljaista aikaa"</c:v>
                </c:pt>
              </c:strCache>
            </c:strRef>
          </c:cat>
          <c:val>
            <c:numRef>
              <c:f>Taul1!$B$2:$B$5</c:f>
              <c:numCache>
                <c:formatCode>0.0\ %</c:formatCode>
                <c:ptCount val="4"/>
                <c:pt idx="0">
                  <c:v>0.20362903225806453</c:v>
                </c:pt>
                <c:pt idx="1">
                  <c:v>0.16129032258064516</c:v>
                </c:pt>
                <c:pt idx="2">
                  <c:v>0.45967741935483869</c:v>
                </c:pt>
                <c:pt idx="3">
                  <c:v>0.17540322580645162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BE-4A15-BA5A-AFE960E074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09125328"/>
        <c:axId val="409127296"/>
      </c:barChart>
      <c:catAx>
        <c:axId val="409125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23.10.2020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johtuen*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1.2096774193548387E-2</c:v>
                </c:pt>
                <c:pt idx="1">
                  <c:v>4.2338709677419352E-2</c:v>
                </c:pt>
                <c:pt idx="2">
                  <c:v>8.8709677419354843E-2</c:v>
                </c:pt>
                <c:pt idx="3">
                  <c:v>0.26209677419354838</c:v>
                </c:pt>
                <c:pt idx="4">
                  <c:v>6.6532258064516125E-2</c:v>
                </c:pt>
                <c:pt idx="5">
                  <c:v>8.0645161290322578E-3</c:v>
                </c:pt>
                <c:pt idx="6">
                  <c:v>2.0161290322580645E-2</c:v>
                </c:pt>
                <c:pt idx="7">
                  <c:v>2.4193548387096774E-2</c:v>
                </c:pt>
                <c:pt idx="8">
                  <c:v>2.620967741935484E-2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414E-48AE-A4F0-BFE891DEC9B3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7.9.2020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johtuen*</c:v>
                </c:pt>
              </c:strCache>
            </c:strRef>
          </c:cat>
          <c:val>
            <c:numRef>
              <c:f>Taul1!$B$3:$J$3</c:f>
              <c:numCache>
                <c:formatCode>0.0\ %</c:formatCode>
                <c:ptCount val="9"/>
                <c:pt idx="0">
                  <c:v>2.2452504317789293E-2</c:v>
                </c:pt>
                <c:pt idx="1">
                  <c:v>6.2176165803108807E-2</c:v>
                </c:pt>
                <c:pt idx="2">
                  <c:v>9.499136442141623E-2</c:v>
                </c:pt>
                <c:pt idx="3">
                  <c:v>0.27633851468048359</c:v>
                </c:pt>
                <c:pt idx="4">
                  <c:v>5.6994818652849742E-2</c:v>
                </c:pt>
                <c:pt idx="5">
                  <c:v>8.6355785837651123E-3</c:v>
                </c:pt>
                <c:pt idx="6">
                  <c:v>2.4179620034542316E-2</c:v>
                </c:pt>
                <c:pt idx="7">
                  <c:v>1.7271157167530225E-2</c:v>
                </c:pt>
                <c:pt idx="8">
                  <c:v>4.8359240069084632E-2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CB-4A12-BC93-89E924E957E3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6.8.2020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johtuen*</c:v>
                </c:pt>
              </c:strCache>
            </c:strRef>
          </c:cat>
          <c:val>
            <c:numRef>
              <c:f>Taul1!$B$4:$J$4</c:f>
              <c:numCache>
                <c:formatCode>0.0\ %</c:formatCode>
                <c:ptCount val="9"/>
                <c:pt idx="0">
                  <c:v>2.5700934579439252E-2</c:v>
                </c:pt>
                <c:pt idx="1">
                  <c:v>5.3738317757009345E-2</c:v>
                </c:pt>
                <c:pt idx="2">
                  <c:v>8.8785046728971959E-2</c:v>
                </c:pt>
                <c:pt idx="3">
                  <c:v>0.24299065420560748</c:v>
                </c:pt>
                <c:pt idx="4">
                  <c:v>7.9439252336448593E-2</c:v>
                </c:pt>
                <c:pt idx="5">
                  <c:v>2.5700934579439252E-2</c:v>
                </c:pt>
                <c:pt idx="6">
                  <c:v>9.3457943925233638E-3</c:v>
                </c:pt>
                <c:pt idx="7">
                  <c:v>2.1028037383177569E-2</c:v>
                </c:pt>
                <c:pt idx="8">
                  <c:v>2.8037383177570093E-2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11-4400-908D-2F7BB5A98BE9}"/>
            </c:ext>
          </c:extLst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15.6.2020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johtuen*</c:v>
                </c:pt>
              </c:strCache>
            </c:strRef>
          </c:cat>
          <c:val>
            <c:numRef>
              <c:f>Taul1!$B$5:$J$5</c:f>
              <c:numCache>
                <c:formatCode>0.0\ %</c:formatCode>
                <c:ptCount val="9"/>
                <c:pt idx="0">
                  <c:v>3.2136105860113423E-2</c:v>
                </c:pt>
                <c:pt idx="1">
                  <c:v>6.4272211720226846E-2</c:v>
                </c:pt>
                <c:pt idx="2">
                  <c:v>9.0737240075614373E-2</c:v>
                </c:pt>
                <c:pt idx="3">
                  <c:v>0.23440453686200377</c:v>
                </c:pt>
                <c:pt idx="4">
                  <c:v>5.2930056710775046E-2</c:v>
                </c:pt>
                <c:pt idx="5">
                  <c:v>1.5122873345935728E-2</c:v>
                </c:pt>
                <c:pt idx="6">
                  <c:v>9.4517958412098299E-3</c:v>
                </c:pt>
                <c:pt idx="7">
                  <c:v>2.6465028355387523E-2</c:v>
                </c:pt>
                <c:pt idx="8">
                  <c:v>2.835538752362949E-2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1E-4F9C-A94F-2B969417AA93}"/>
            </c:ext>
          </c:extLst>
        </c:ser>
        <c:ser>
          <c:idx val="4"/>
          <c:order val="4"/>
          <c:tx>
            <c:strRef>
              <c:f>Taul1!$A$6</c:f>
              <c:strCache>
                <c:ptCount val="1"/>
                <c:pt idx="0">
                  <c:v>26.5.2020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johtuen*</c:v>
                </c:pt>
              </c:strCache>
            </c:strRef>
          </c:cat>
          <c:val>
            <c:numRef>
              <c:f>Taul1!$B$6:$J$6</c:f>
              <c:numCache>
                <c:formatCode>0.0\ %</c:formatCode>
                <c:ptCount val="9"/>
                <c:pt idx="0">
                  <c:v>3.4545454545454546E-2</c:v>
                </c:pt>
                <c:pt idx="1">
                  <c:v>5.8181818181818182E-2</c:v>
                </c:pt>
                <c:pt idx="2">
                  <c:v>9.0909090909090912E-2</c:v>
                </c:pt>
                <c:pt idx="3">
                  <c:v>0.24727272727272728</c:v>
                </c:pt>
                <c:pt idx="4">
                  <c:v>7.2727272727272724E-2</c:v>
                </c:pt>
                <c:pt idx="5">
                  <c:v>1.8181818181818181E-2</c:v>
                </c:pt>
                <c:pt idx="6">
                  <c:v>1.2727272727272728E-2</c:v>
                </c:pt>
                <c:pt idx="7">
                  <c:v>1.4545454545454545E-2</c:v>
                </c:pt>
                <c:pt idx="8">
                  <c:v>4.363636363636364E-2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E9-4FF1-8B84-888C7CEB58EA}"/>
            </c:ext>
          </c:extLst>
        </c:ser>
        <c:ser>
          <c:idx val="5"/>
          <c:order val="5"/>
          <c:tx>
            <c:strRef>
              <c:f>Taul1!$A$7</c:f>
              <c:strCache>
                <c:ptCount val="1"/>
                <c:pt idx="0">
                  <c:v>11.5.2020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johtuen*</c:v>
                </c:pt>
              </c:strCache>
            </c:strRef>
          </c:cat>
          <c:val>
            <c:numRef>
              <c:f>Taul1!$B$7:$J$7</c:f>
              <c:numCache>
                <c:formatCode>0.0\ %</c:formatCode>
                <c:ptCount val="9"/>
                <c:pt idx="0">
                  <c:v>4.1095890410958902E-2</c:v>
                </c:pt>
                <c:pt idx="1">
                  <c:v>7.7054794520547948E-2</c:v>
                </c:pt>
                <c:pt idx="2">
                  <c:v>0.11815068493150685</c:v>
                </c:pt>
                <c:pt idx="3">
                  <c:v>0.24143835616438356</c:v>
                </c:pt>
                <c:pt idx="4">
                  <c:v>7.5342465753424653E-2</c:v>
                </c:pt>
                <c:pt idx="5">
                  <c:v>2.7397260273972601E-2</c:v>
                </c:pt>
                <c:pt idx="6">
                  <c:v>1.1986301369863013E-2</c:v>
                </c:pt>
                <c:pt idx="7">
                  <c:v>2.7397260273972601E-2</c:v>
                </c:pt>
                <c:pt idx="8">
                  <c:v>3.9383561643835614E-2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5B-480D-BBE3-6B115234BB95}"/>
            </c:ext>
          </c:extLst>
        </c:ser>
        <c:ser>
          <c:idx val="6"/>
          <c:order val="6"/>
          <c:tx>
            <c:strRef>
              <c:f>Taul1!$A$8</c:f>
              <c:strCache>
                <c:ptCount val="1"/>
                <c:pt idx="0">
                  <c:v>28.4.2020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johtuen*</c:v>
                </c:pt>
              </c:strCache>
            </c:strRef>
          </c:cat>
          <c:val>
            <c:numRef>
              <c:f>Taul1!$B$8:$J$8</c:f>
              <c:numCache>
                <c:formatCode>0.0\ %</c:formatCode>
                <c:ptCount val="9"/>
                <c:pt idx="0">
                  <c:v>5.6250000000000001E-2</c:v>
                </c:pt>
                <c:pt idx="1">
                  <c:v>8.9062500000000003E-2</c:v>
                </c:pt>
                <c:pt idx="2">
                  <c:v>0.1171875</c:v>
                </c:pt>
                <c:pt idx="3">
                  <c:v>0.24531249999999999</c:v>
                </c:pt>
                <c:pt idx="4">
                  <c:v>8.2812499999999997E-2</c:v>
                </c:pt>
                <c:pt idx="5">
                  <c:v>1.8749999999999999E-2</c:v>
                </c:pt>
                <c:pt idx="6">
                  <c:v>1.5625E-2</c:v>
                </c:pt>
                <c:pt idx="7">
                  <c:v>2.1874999999999999E-2</c:v>
                </c:pt>
                <c:pt idx="8">
                  <c:v>4.5312499999999999E-2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C8-45B6-A876-6ABFF17323CB}"/>
            </c:ext>
          </c:extLst>
        </c:ser>
        <c:ser>
          <c:idx val="7"/>
          <c:order val="7"/>
          <c:tx>
            <c:strRef>
              <c:f>Taul1!$A$9</c:f>
              <c:strCache>
                <c:ptCount val="1"/>
                <c:pt idx="0">
                  <c:v>9.4.2020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johtuen*</c:v>
                </c:pt>
              </c:strCache>
            </c:strRef>
          </c:cat>
          <c:val>
            <c:numRef>
              <c:f>Taul1!$B$9:$J$9</c:f>
              <c:numCache>
                <c:formatCode>0.0\ %</c:formatCode>
                <c:ptCount val="9"/>
                <c:pt idx="0">
                  <c:v>3.9383561643835614E-2</c:v>
                </c:pt>
                <c:pt idx="1">
                  <c:v>6.1643835616438353E-2</c:v>
                </c:pt>
                <c:pt idx="2">
                  <c:v>9.9315068493150679E-2</c:v>
                </c:pt>
                <c:pt idx="3">
                  <c:v>0.19006849315068494</c:v>
                </c:pt>
                <c:pt idx="4">
                  <c:v>9.0753424657534248E-2</c:v>
                </c:pt>
                <c:pt idx="5">
                  <c:v>1.8835616438356163E-2</c:v>
                </c:pt>
                <c:pt idx="6">
                  <c:v>1.7123287671232876E-2</c:v>
                </c:pt>
                <c:pt idx="7">
                  <c:v>3.2534246575342464E-2</c:v>
                </c:pt>
                <c:pt idx="8">
                  <c:v>4.965753424657534E-2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22-47D2-A88E-ABFC38FCD8B2}"/>
            </c:ext>
          </c:extLst>
        </c:ser>
        <c:ser>
          <c:idx val="8"/>
          <c:order val="8"/>
          <c:tx>
            <c:strRef>
              <c:f>Taul1!$A$10</c:f>
              <c:strCache>
                <c:ptCount val="1"/>
                <c:pt idx="0">
                  <c:v>2.4.2020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johtuen*</c:v>
                </c:pt>
              </c:strCache>
            </c:strRef>
          </c:cat>
          <c:val>
            <c:numRef>
              <c:f>Taul1!$B$10:$J$10</c:f>
              <c:numCache>
                <c:formatCode>0.0\ %</c:formatCode>
                <c:ptCount val="9"/>
                <c:pt idx="0">
                  <c:v>4.8192771084337352E-2</c:v>
                </c:pt>
                <c:pt idx="1">
                  <c:v>6.7125645438898457E-2</c:v>
                </c:pt>
                <c:pt idx="2">
                  <c:v>0.12392426850258176</c:v>
                </c:pt>
                <c:pt idx="3">
                  <c:v>0.16006884681583478</c:v>
                </c:pt>
                <c:pt idx="4">
                  <c:v>0.10154905335628227</c:v>
                </c:pt>
                <c:pt idx="5">
                  <c:v>2.5817555938037865E-2</c:v>
                </c:pt>
                <c:pt idx="6">
                  <c:v>2.9259896729776247E-2</c:v>
                </c:pt>
                <c:pt idx="7">
                  <c:v>2.4096385542168676E-2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04-43E3-BB14-AC7CFEE274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09125328"/>
        <c:axId val="409127296"/>
        <c:extLst/>
      </c:barChart>
      <c:catAx>
        <c:axId val="409125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  <c:max val="0.30000000000000004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1821526998792236E-2"/>
          <c:y val="0.91637203701670988"/>
          <c:w val="0.89999991040422034"/>
          <c:h val="7.0774224210048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err="1">
                <a:solidFill>
                  <a:srgbClr val="000000"/>
                </a:solidFill>
              </a:rPr>
              <a:t>Saldoluku</a:t>
            </a:r>
            <a:r>
              <a:rPr lang="en-US" sz="1050" b="0">
                <a:solidFill>
                  <a:srgbClr val="00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87328608328045276"/>
          <c:y val="0.2377175968652132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Taul1!$A$2:$A$58</c:f>
              <c:strCache>
                <c:ptCount val="52"/>
                <c:pt idx="0">
                  <c:v>08(1)</c:v>
                </c:pt>
                <c:pt idx="1">
                  <c:v>08(4)</c:v>
                </c:pt>
                <c:pt idx="2">
                  <c:v>08(7)</c:v>
                </c:pt>
                <c:pt idx="3">
                  <c:v>08(10)</c:v>
                </c:pt>
                <c:pt idx="4">
                  <c:v>09(1)</c:v>
                </c:pt>
                <c:pt idx="5">
                  <c:v>09(4)</c:v>
                </c:pt>
                <c:pt idx="6">
                  <c:v>09(7)</c:v>
                </c:pt>
                <c:pt idx="7">
                  <c:v>09(10)</c:v>
                </c:pt>
                <c:pt idx="8">
                  <c:v>10(1)</c:v>
                </c:pt>
                <c:pt idx="9">
                  <c:v>10(4)</c:v>
                </c:pt>
                <c:pt idx="10">
                  <c:v>10(7)</c:v>
                </c:pt>
                <c:pt idx="11">
                  <c:v>10(10)</c:v>
                </c:pt>
                <c:pt idx="12">
                  <c:v>11(1)</c:v>
                </c:pt>
                <c:pt idx="13">
                  <c:v>11(4)</c:v>
                </c:pt>
                <c:pt idx="14">
                  <c:v>11(7)</c:v>
                </c:pt>
                <c:pt idx="15">
                  <c:v>11(10)</c:v>
                </c:pt>
                <c:pt idx="16">
                  <c:v>12(1)</c:v>
                </c:pt>
                <c:pt idx="17">
                  <c:v>12(4)</c:v>
                </c:pt>
                <c:pt idx="18">
                  <c:v>12(7)</c:v>
                </c:pt>
                <c:pt idx="19">
                  <c:v>12(10)</c:v>
                </c:pt>
                <c:pt idx="20">
                  <c:v>13(1)</c:v>
                </c:pt>
                <c:pt idx="21">
                  <c:v>13(4)</c:v>
                </c:pt>
                <c:pt idx="22">
                  <c:v>13(7)</c:v>
                </c:pt>
                <c:pt idx="23">
                  <c:v>13(10)</c:v>
                </c:pt>
                <c:pt idx="24">
                  <c:v>14(1)</c:v>
                </c:pt>
                <c:pt idx="25">
                  <c:v>14(4)</c:v>
                </c:pt>
                <c:pt idx="26">
                  <c:v>14(7)</c:v>
                </c:pt>
                <c:pt idx="27">
                  <c:v>14(10)</c:v>
                </c:pt>
                <c:pt idx="28">
                  <c:v>15(1)</c:v>
                </c:pt>
                <c:pt idx="29">
                  <c:v>15(4)</c:v>
                </c:pt>
                <c:pt idx="30">
                  <c:v>15(7)</c:v>
                </c:pt>
                <c:pt idx="31">
                  <c:v>15(10)</c:v>
                </c:pt>
                <c:pt idx="32">
                  <c:v>16(1)</c:v>
                </c:pt>
                <c:pt idx="33">
                  <c:v>16(4)</c:v>
                </c:pt>
                <c:pt idx="34">
                  <c:v>16(7)</c:v>
                </c:pt>
                <c:pt idx="35">
                  <c:v>16(10)</c:v>
                </c:pt>
                <c:pt idx="36">
                  <c:v>17(1)</c:v>
                </c:pt>
                <c:pt idx="37">
                  <c:v>17(4)</c:v>
                </c:pt>
                <c:pt idx="38">
                  <c:v>17(7)</c:v>
                </c:pt>
                <c:pt idx="39">
                  <c:v>17(10)</c:v>
                </c:pt>
                <c:pt idx="40">
                  <c:v>18(1)</c:v>
                </c:pt>
                <c:pt idx="41">
                  <c:v>18(4)</c:v>
                </c:pt>
                <c:pt idx="42">
                  <c:v>18(7)</c:v>
                </c:pt>
                <c:pt idx="43">
                  <c:v>18(10)</c:v>
                </c:pt>
                <c:pt idx="44">
                  <c:v>19(1)</c:v>
                </c:pt>
                <c:pt idx="45">
                  <c:v>19(4)</c:v>
                </c:pt>
                <c:pt idx="46">
                  <c:v>19(7)</c:v>
                </c:pt>
                <c:pt idx="47">
                  <c:v>19(10)</c:v>
                </c:pt>
                <c:pt idx="48">
                  <c:v>20(1)</c:v>
                </c:pt>
                <c:pt idx="49">
                  <c:v>20(4)</c:v>
                </c:pt>
                <c:pt idx="50">
                  <c:v>20(07)</c:v>
                </c:pt>
                <c:pt idx="51">
                  <c:v>20(10)</c:v>
                </c:pt>
              </c:strCache>
            </c:strRef>
          </c:cat>
          <c:val>
            <c:numRef>
              <c:f>Taul1!$B$2:$B$58</c:f>
              <c:numCache>
                <c:formatCode>General</c:formatCode>
                <c:ptCount val="57"/>
                <c:pt idx="0">
                  <c:v>-2</c:v>
                </c:pt>
                <c:pt idx="1">
                  <c:v>1</c:v>
                </c:pt>
                <c:pt idx="2">
                  <c:v>-14</c:v>
                </c:pt>
                <c:pt idx="3">
                  <c:v>-28</c:v>
                </c:pt>
                <c:pt idx="4">
                  <c:v>-56</c:v>
                </c:pt>
                <c:pt idx="5">
                  <c:v>-36</c:v>
                </c:pt>
                <c:pt idx="6">
                  <c:v>-21</c:v>
                </c:pt>
                <c:pt idx="7">
                  <c:v>2</c:v>
                </c:pt>
                <c:pt idx="8">
                  <c:v>10</c:v>
                </c:pt>
                <c:pt idx="9">
                  <c:v>33</c:v>
                </c:pt>
                <c:pt idx="10">
                  <c:v>27</c:v>
                </c:pt>
                <c:pt idx="11">
                  <c:v>19</c:v>
                </c:pt>
                <c:pt idx="12">
                  <c:v>26</c:v>
                </c:pt>
                <c:pt idx="13">
                  <c:v>30</c:v>
                </c:pt>
                <c:pt idx="14">
                  <c:v>18</c:v>
                </c:pt>
                <c:pt idx="15">
                  <c:v>-5</c:v>
                </c:pt>
                <c:pt idx="16">
                  <c:v>-5</c:v>
                </c:pt>
                <c:pt idx="17">
                  <c:v>8</c:v>
                </c:pt>
                <c:pt idx="18">
                  <c:v>-4</c:v>
                </c:pt>
                <c:pt idx="19">
                  <c:v>-24</c:v>
                </c:pt>
                <c:pt idx="20">
                  <c:v>-11</c:v>
                </c:pt>
                <c:pt idx="21">
                  <c:v>-2</c:v>
                </c:pt>
                <c:pt idx="22">
                  <c:v>-11</c:v>
                </c:pt>
                <c:pt idx="23">
                  <c:v>-13</c:v>
                </c:pt>
                <c:pt idx="24">
                  <c:v>5</c:v>
                </c:pt>
                <c:pt idx="25">
                  <c:v>15</c:v>
                </c:pt>
                <c:pt idx="26">
                  <c:v>3</c:v>
                </c:pt>
                <c:pt idx="27">
                  <c:v>-12</c:v>
                </c:pt>
                <c:pt idx="28">
                  <c:v>-4</c:v>
                </c:pt>
                <c:pt idx="29">
                  <c:v>10</c:v>
                </c:pt>
                <c:pt idx="30">
                  <c:v>1</c:v>
                </c:pt>
                <c:pt idx="31">
                  <c:v>-3</c:v>
                </c:pt>
                <c:pt idx="32">
                  <c:v>1</c:v>
                </c:pt>
                <c:pt idx="33">
                  <c:v>18</c:v>
                </c:pt>
                <c:pt idx="34">
                  <c:v>4</c:v>
                </c:pt>
                <c:pt idx="35">
                  <c:v>9</c:v>
                </c:pt>
                <c:pt idx="36">
                  <c:v>14</c:v>
                </c:pt>
                <c:pt idx="37">
                  <c:v>24</c:v>
                </c:pt>
                <c:pt idx="38">
                  <c:v>24</c:v>
                </c:pt>
                <c:pt idx="39">
                  <c:v>21.45</c:v>
                </c:pt>
                <c:pt idx="40">
                  <c:v>26.4</c:v>
                </c:pt>
                <c:pt idx="41">
                  <c:v>24.3</c:v>
                </c:pt>
                <c:pt idx="42">
                  <c:v>11.46</c:v>
                </c:pt>
                <c:pt idx="43">
                  <c:v>0.45</c:v>
                </c:pt>
                <c:pt idx="44">
                  <c:v>4.71</c:v>
                </c:pt>
                <c:pt idx="45">
                  <c:v>12.19</c:v>
                </c:pt>
                <c:pt idx="46">
                  <c:v>-2.73</c:v>
                </c:pt>
                <c:pt idx="47">
                  <c:v>-16.66</c:v>
                </c:pt>
                <c:pt idx="48">
                  <c:v>-6.75</c:v>
                </c:pt>
                <c:pt idx="49">
                  <c:v>-41.7</c:v>
                </c:pt>
                <c:pt idx="50">
                  <c:v>-43.66</c:v>
                </c:pt>
                <c:pt idx="51">
                  <c:v>-16.29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2.4.2020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Taul1!$B$2</c:f>
              <c:numCache>
                <c:formatCode>0.0\ %</c:formatCode>
                <c:ptCount val="1"/>
                <c:pt idx="0">
                  <c:v>0.22448979591836735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A0-49FC-A96D-37CF96852E29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9.4.2020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Taul1!$C$2</c:f>
              <c:numCache>
                <c:formatCode>0.0\ %</c:formatCode>
                <c:ptCount val="1"/>
                <c:pt idx="0">
                  <c:v>0.20408163265306123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A0-49FC-A96D-37CF96852E29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28.4.2020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Taul1!$D$2</c:f>
              <c:numCache>
                <c:formatCode>0.0\ %</c:formatCode>
                <c:ptCount val="1"/>
                <c:pt idx="0">
                  <c:v>0.18867924528301888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A0-49FC-A96D-37CF96852E29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11.5.2020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Taul1!$E$2</c:f>
              <c:numCache>
                <c:formatCode>0.0\ %</c:formatCode>
                <c:ptCount val="1"/>
                <c:pt idx="0">
                  <c:v>0.21153846153846154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A0-49FC-A96D-37CF96852E29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26.5.2020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Taul1!$F$2</c:f>
              <c:numCache>
                <c:formatCode>0.0\ %</c:formatCode>
                <c:ptCount val="1"/>
                <c:pt idx="0">
                  <c:v>0.26923076923076922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A0-49FC-A96D-37CF96852E29}"/>
            </c:ext>
          </c:extLst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15.6.2020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Taul1!$G$2</c:f>
              <c:numCache>
                <c:formatCode>0.0\ %</c:formatCode>
                <c:ptCount val="1"/>
                <c:pt idx="0">
                  <c:v>0.19230769230769232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A0-49FC-A96D-37CF96852E29}"/>
            </c:ext>
          </c:extLst>
        </c:ser>
        <c:ser>
          <c:idx val="6"/>
          <c:order val="6"/>
          <c:tx>
            <c:strRef>
              <c:f>Taul1!$H$1</c:f>
              <c:strCache>
                <c:ptCount val="1"/>
                <c:pt idx="0">
                  <c:v>6.8.2020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Taul1!$H$2</c:f>
              <c:numCache>
                <c:formatCode>0.0\ %</c:formatCode>
                <c:ptCount val="1"/>
                <c:pt idx="0">
                  <c:v>0.16216216216216217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2A0-49FC-A96D-37CF96852E29}"/>
            </c:ext>
          </c:extLst>
        </c:ser>
        <c:ser>
          <c:idx val="7"/>
          <c:order val="7"/>
          <c:tx>
            <c:strRef>
              <c:f>Taul1!$I$1</c:f>
              <c:strCache>
                <c:ptCount val="1"/>
                <c:pt idx="0">
                  <c:v>7.9.2020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Taul1!$I$2</c:f>
              <c:numCache>
                <c:formatCode>0.0\ %</c:formatCode>
                <c:ptCount val="1"/>
                <c:pt idx="0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2A0-49FC-A96D-37CF96852E29}"/>
            </c:ext>
          </c:extLst>
        </c:ser>
        <c:ser>
          <c:idx val="8"/>
          <c:order val="8"/>
          <c:tx>
            <c:strRef>
              <c:f>Taul1!$J$1</c:f>
              <c:strCache>
                <c:ptCount val="1"/>
                <c:pt idx="0">
                  <c:v>23.10.2020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Taul1!$J$2</c:f>
              <c:numCache>
                <c:formatCode>0.0\ %</c:formatCode>
                <c:ptCount val="1"/>
                <c:pt idx="0">
                  <c:v>0.13461538461538461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2A0-49FC-A96D-37CF96852E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9125328"/>
        <c:axId val="409127296"/>
      </c:barChart>
      <c:catAx>
        <c:axId val="40912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Taul1!$A$2:$A$26</c:f>
              <c:strCache>
                <c:ptCount val="25"/>
                <c:pt idx="0">
                  <c:v>2014Q3</c:v>
                </c:pt>
                <c:pt idx="1">
                  <c:v>2014Q4</c:v>
                </c:pt>
                <c:pt idx="2">
                  <c:v>2015Q1</c:v>
                </c:pt>
                <c:pt idx="3">
                  <c:v>2015Q2</c:v>
                </c:pt>
                <c:pt idx="4">
                  <c:v>2015Q3</c:v>
                </c:pt>
                <c:pt idx="5">
                  <c:v>2015Q4</c:v>
                </c:pt>
                <c:pt idx="6">
                  <c:v>2016Q1</c:v>
                </c:pt>
                <c:pt idx="7">
                  <c:v>2016Q2</c:v>
                </c:pt>
                <c:pt idx="8">
                  <c:v>2016Q3</c:v>
                </c:pt>
                <c:pt idx="9">
                  <c:v>2016Q4</c:v>
                </c:pt>
                <c:pt idx="10">
                  <c:v>2017Q1</c:v>
                </c:pt>
                <c:pt idx="11">
                  <c:v>2017Q2</c:v>
                </c:pt>
                <c:pt idx="12">
                  <c:v>2017Q3</c:v>
                </c:pt>
                <c:pt idx="13">
                  <c:v>2017Q4</c:v>
                </c:pt>
                <c:pt idx="14">
                  <c:v>2018Q1</c:v>
                </c:pt>
                <c:pt idx="15">
                  <c:v>2018Q2</c:v>
                </c:pt>
                <c:pt idx="16">
                  <c:v>2018Q3</c:v>
                </c:pt>
                <c:pt idx="17">
                  <c:v>2018Q4</c:v>
                </c:pt>
                <c:pt idx="18">
                  <c:v>2019Q1</c:v>
                </c:pt>
                <c:pt idx="19">
                  <c:v>2019Q2</c:v>
                </c:pt>
                <c:pt idx="20">
                  <c:v>2019Q3</c:v>
                </c:pt>
                <c:pt idx="21">
                  <c:v>2019Q4</c:v>
                </c:pt>
                <c:pt idx="22">
                  <c:v>2020Q1</c:v>
                </c:pt>
                <c:pt idx="23">
                  <c:v>2020Q2</c:v>
                </c:pt>
                <c:pt idx="24">
                  <c:v>2020Q3</c:v>
                </c:pt>
              </c:strCache>
            </c:strRef>
          </c:cat>
          <c:val>
            <c:numRef>
              <c:f>Taul1!$B$2:$B$26</c:f>
              <c:numCache>
                <c:formatCode>General</c:formatCode>
                <c:ptCount val="25"/>
                <c:pt idx="0">
                  <c:v>-1725.0472980454797</c:v>
                </c:pt>
                <c:pt idx="1">
                  <c:v>-2772.9277301111724</c:v>
                </c:pt>
                <c:pt idx="2">
                  <c:v>500</c:v>
                </c:pt>
                <c:pt idx="3">
                  <c:v>1464.6108658704907</c:v>
                </c:pt>
                <c:pt idx="4">
                  <c:v>-1043.8445894536562</c:v>
                </c:pt>
                <c:pt idx="5">
                  <c:v>-2242.6661510239355</c:v>
                </c:pt>
                <c:pt idx="6">
                  <c:v>-423.86039099266054</c:v>
                </c:pt>
                <c:pt idx="7">
                  <c:v>783.61812865873799</c:v>
                </c:pt>
                <c:pt idx="8">
                  <c:v>-1880.5028571592993</c:v>
                </c:pt>
                <c:pt idx="9">
                  <c:v>577.85174448625185</c:v>
                </c:pt>
                <c:pt idx="10">
                  <c:v>2477</c:v>
                </c:pt>
                <c:pt idx="11">
                  <c:v>3855</c:v>
                </c:pt>
                <c:pt idx="12">
                  <c:v>1906</c:v>
                </c:pt>
                <c:pt idx="13">
                  <c:v>1556</c:v>
                </c:pt>
                <c:pt idx="14">
                  <c:v>2395</c:v>
                </c:pt>
                <c:pt idx="15">
                  <c:v>4631</c:v>
                </c:pt>
                <c:pt idx="16" formatCode="#,##0">
                  <c:v>4578</c:v>
                </c:pt>
                <c:pt idx="17">
                  <c:v>756</c:v>
                </c:pt>
                <c:pt idx="18">
                  <c:v>3414</c:v>
                </c:pt>
                <c:pt idx="19">
                  <c:v>2632</c:v>
                </c:pt>
                <c:pt idx="20">
                  <c:v>1555</c:v>
                </c:pt>
                <c:pt idx="21">
                  <c:v>-757</c:v>
                </c:pt>
                <c:pt idx="22">
                  <c:v>-379</c:v>
                </c:pt>
                <c:pt idx="23">
                  <c:v>-2512</c:v>
                </c:pt>
                <c:pt idx="24">
                  <c:v>-1443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06-482A-AD06-8D94355D6B8A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Taul1!$A$2:$A$26</c:f>
              <c:strCache>
                <c:ptCount val="25"/>
                <c:pt idx="0">
                  <c:v>2014Q3</c:v>
                </c:pt>
                <c:pt idx="1">
                  <c:v>2014Q4</c:v>
                </c:pt>
                <c:pt idx="2">
                  <c:v>2015Q1</c:v>
                </c:pt>
                <c:pt idx="3">
                  <c:v>2015Q2</c:v>
                </c:pt>
                <c:pt idx="4">
                  <c:v>2015Q3</c:v>
                </c:pt>
                <c:pt idx="5">
                  <c:v>2015Q4</c:v>
                </c:pt>
                <c:pt idx="6">
                  <c:v>2016Q1</c:v>
                </c:pt>
                <c:pt idx="7">
                  <c:v>2016Q2</c:v>
                </c:pt>
                <c:pt idx="8">
                  <c:v>2016Q3</c:v>
                </c:pt>
                <c:pt idx="9">
                  <c:v>2016Q4</c:v>
                </c:pt>
                <c:pt idx="10">
                  <c:v>2017Q1</c:v>
                </c:pt>
                <c:pt idx="11">
                  <c:v>2017Q2</c:v>
                </c:pt>
                <c:pt idx="12">
                  <c:v>2017Q3</c:v>
                </c:pt>
                <c:pt idx="13">
                  <c:v>2017Q4</c:v>
                </c:pt>
                <c:pt idx="14">
                  <c:v>2018Q1</c:v>
                </c:pt>
                <c:pt idx="15">
                  <c:v>2018Q2</c:v>
                </c:pt>
                <c:pt idx="16">
                  <c:v>2018Q3</c:v>
                </c:pt>
                <c:pt idx="17">
                  <c:v>2018Q4</c:v>
                </c:pt>
                <c:pt idx="18">
                  <c:v>2019Q1</c:v>
                </c:pt>
                <c:pt idx="19">
                  <c:v>2019Q2</c:v>
                </c:pt>
                <c:pt idx="20">
                  <c:v>2019Q3</c:v>
                </c:pt>
                <c:pt idx="21">
                  <c:v>2019Q4</c:v>
                </c:pt>
                <c:pt idx="22">
                  <c:v>2020Q1</c:v>
                </c:pt>
                <c:pt idx="23">
                  <c:v>2020Q2</c:v>
                </c:pt>
                <c:pt idx="24">
                  <c:v>2020Q3</c:v>
                </c:pt>
              </c:strCache>
            </c:strRef>
          </c:cat>
          <c:val>
            <c:numRef>
              <c:f>Taul1!$C$2:$C$26</c:f>
              <c:numCache>
                <c:formatCode>#,##0</c:formatCode>
                <c:ptCount val="25"/>
                <c:pt idx="0">
                  <c:v>6039.6008389420494</c:v>
                </c:pt>
                <c:pt idx="1">
                  <c:v>4797.7897681127743</c:v>
                </c:pt>
                <c:pt idx="2">
                  <c:v>7851.4313289360571</c:v>
                </c:pt>
                <c:pt idx="3">
                  <c:v>6685.9122554600544</c:v>
                </c:pt>
                <c:pt idx="4" formatCode="General">
                  <c:v>7700</c:v>
                </c:pt>
                <c:pt idx="5">
                  <c:v>6176.3555772662821</c:v>
                </c:pt>
                <c:pt idx="6">
                  <c:v>7537.782188740196</c:v>
                </c:pt>
                <c:pt idx="7">
                  <c:v>6857.0390325418875</c:v>
                </c:pt>
                <c:pt idx="8" formatCode="General">
                  <c:v>6818</c:v>
                </c:pt>
                <c:pt idx="9" formatCode="General">
                  <c:v>7300</c:v>
                </c:pt>
                <c:pt idx="10" formatCode="General">
                  <c:v>11000</c:v>
                </c:pt>
                <c:pt idx="11" formatCode="General">
                  <c:v>11600</c:v>
                </c:pt>
                <c:pt idx="12" formatCode="General">
                  <c:v>10900</c:v>
                </c:pt>
                <c:pt idx="13" formatCode="General">
                  <c:v>9000</c:v>
                </c:pt>
                <c:pt idx="14">
                  <c:v>11000</c:v>
                </c:pt>
                <c:pt idx="15" formatCode="General">
                  <c:v>14600</c:v>
                </c:pt>
                <c:pt idx="16" formatCode="General">
                  <c:v>14700</c:v>
                </c:pt>
                <c:pt idx="17" formatCode="General">
                  <c:v>9600</c:v>
                </c:pt>
                <c:pt idx="18">
                  <c:v>12400</c:v>
                </c:pt>
                <c:pt idx="19" formatCode="General">
                  <c:v>11400</c:v>
                </c:pt>
                <c:pt idx="20" formatCode="General">
                  <c:v>9400</c:v>
                </c:pt>
                <c:pt idx="21" formatCode="General">
                  <c:v>7300</c:v>
                </c:pt>
                <c:pt idx="22">
                  <c:v>10400</c:v>
                </c:pt>
                <c:pt idx="23" formatCode="General">
                  <c:v>5900</c:v>
                </c:pt>
                <c:pt idx="24" formatCode="General">
                  <c:v>5500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06-482A-AD06-8D94355D6B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tickLblSkip val="2"/>
        <c:noMultiLvlLbl val="0"/>
      </c:catAx>
      <c:valAx>
        <c:axId val="368211704"/>
        <c:scaling>
          <c:orientation val="minMax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9733.59</c:v>
                </c:pt>
                <c:pt idx="2">
                  <c:v>9221.77</c:v>
                </c:pt>
                <c:pt idx="3">
                  <c:v>9804.91</c:v>
                </c:pt>
                <c:pt idx="4">
                  <c:v>8457.14</c:v>
                </c:pt>
                <c:pt idx="5">
                  <c:v>5545.37</c:v>
                </c:pt>
                <c:pt idx="6">
                  <c:v>5725.91</c:v>
                </c:pt>
                <c:pt idx="7">
                  <c:v>5913.56</c:v>
                </c:pt>
                <c:pt idx="8">
                  <c:v>6842.44</c:v>
                </c:pt>
                <c:pt idx="9">
                  <c:v>6204.09</c:v>
                </c:pt>
                <c:pt idx="10">
                  <c:v>6330.47</c:v>
                </c:pt>
                <c:pt idx="11">
                  <c:v>6279.3</c:v>
                </c:pt>
                <c:pt idx="12">
                  <c:v>8222.5499999999993</c:v>
                </c:pt>
                <c:pt idx="13">
                  <c:v>7311.46</c:v>
                </c:pt>
                <c:pt idx="14">
                  <c:v>7456.84</c:v>
                </c:pt>
                <c:pt idx="15">
                  <c:v>6686.23</c:v>
                </c:pt>
                <c:pt idx="16">
                  <c:v>8418.74</c:v>
                </c:pt>
                <c:pt idx="17">
                  <c:v>7166.56</c:v>
                </c:pt>
                <c:pt idx="18">
                  <c:v>7511.35</c:v>
                </c:pt>
                <c:pt idx="19">
                  <c:v>6655.45</c:v>
                </c:pt>
                <c:pt idx="20">
                  <c:v>7852.89</c:v>
                </c:pt>
                <c:pt idx="21">
                  <c:v>6092.67</c:v>
                </c:pt>
                <c:pt idx="22">
                  <c:v>6428.97</c:v>
                </c:pt>
                <c:pt idx="23">
                  <c:v>5892.78</c:v>
                </c:pt>
                <c:pt idx="24">
                  <c:v>6638.29</c:v>
                </c:pt>
                <c:pt idx="25">
                  <c:v>6465.81</c:v>
                </c:pt>
                <c:pt idx="26">
                  <c:v>6626.8</c:v>
                </c:pt>
                <c:pt idx="27">
                  <c:v>7842.12</c:v>
                </c:pt>
                <c:pt idx="28">
                  <c:v>6820.5</c:v>
                </c:pt>
                <c:pt idx="29">
                  <c:v>5880.99</c:v>
                </c:pt>
                <c:pt idx="30">
                  <c:v>7642</c:v>
                </c:pt>
                <c:pt idx="31">
                  <c:v>6271.32</c:v>
                </c:pt>
                <c:pt idx="32">
                  <c:v>6995.53</c:v>
                </c:pt>
                <c:pt idx="33">
                  <c:v>5872.26</c:v>
                </c:pt>
                <c:pt idx="34">
                  <c:v>5578.56</c:v>
                </c:pt>
                <c:pt idx="35">
                  <c:v>5630.16</c:v>
                </c:pt>
                <c:pt idx="36">
                  <c:v>6891.07</c:v>
                </c:pt>
                <c:pt idx="37">
                  <c:v>6563.22</c:v>
                </c:pt>
                <c:pt idx="38">
                  <c:v>8548.9699999999993</c:v>
                </c:pt>
                <c:pt idx="39">
                  <c:v>6273.06</c:v>
                </c:pt>
                <c:pt idx="40">
                  <c:v>9958.9599999999991</c:v>
                </c:pt>
                <c:pt idx="41">
                  <c:v>7718.34</c:v>
                </c:pt>
                <c:pt idx="42">
                  <c:v>7594.59</c:v>
                </c:pt>
                <c:pt idx="43">
                  <c:v>7783.26</c:v>
                </c:pt>
                <c:pt idx="44">
                  <c:v>8748.18</c:v>
                </c:pt>
                <c:pt idx="45">
                  <c:v>8778.66</c:v>
                </c:pt>
                <c:pt idx="46">
                  <c:v>8373.2800000000007</c:v>
                </c:pt>
                <c:pt idx="47">
                  <c:v>8985.69</c:v>
                </c:pt>
                <c:pt idx="48">
                  <c:v>10356.25</c:v>
                </c:pt>
                <c:pt idx="49">
                  <c:v>7847.4</c:v>
                </c:pt>
                <c:pt idx="50">
                  <c:v>7360.69</c:v>
                </c:pt>
                <c:pt idx="51">
                  <c:v>7947.8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8282.9500000000007</c:v>
                </c:pt>
                <c:pt idx="2">
                  <c:v>7575.91</c:v>
                </c:pt>
                <c:pt idx="3">
                  <c:v>8443.7000000000007</c:v>
                </c:pt>
                <c:pt idx="4">
                  <c:v>7097.81</c:v>
                </c:pt>
                <c:pt idx="5">
                  <c:v>4569.8100000000004</c:v>
                </c:pt>
                <c:pt idx="6">
                  <c:v>4594.28</c:v>
                </c:pt>
                <c:pt idx="7">
                  <c:v>4850.3599999999997</c:v>
                </c:pt>
                <c:pt idx="8">
                  <c:v>5548.52</c:v>
                </c:pt>
                <c:pt idx="9">
                  <c:v>4868.95</c:v>
                </c:pt>
                <c:pt idx="10">
                  <c:v>5199.03</c:v>
                </c:pt>
                <c:pt idx="11">
                  <c:v>5101.78</c:v>
                </c:pt>
                <c:pt idx="12">
                  <c:v>6397.71</c:v>
                </c:pt>
                <c:pt idx="13">
                  <c:v>5458.76</c:v>
                </c:pt>
                <c:pt idx="14">
                  <c:v>6056.49</c:v>
                </c:pt>
                <c:pt idx="15">
                  <c:v>5295.42</c:v>
                </c:pt>
                <c:pt idx="16">
                  <c:v>6686.91</c:v>
                </c:pt>
                <c:pt idx="17">
                  <c:v>5628.92</c:v>
                </c:pt>
                <c:pt idx="18">
                  <c:v>6075.96</c:v>
                </c:pt>
                <c:pt idx="19">
                  <c:v>5584</c:v>
                </c:pt>
                <c:pt idx="20">
                  <c:v>6568.23</c:v>
                </c:pt>
                <c:pt idx="21">
                  <c:v>4753.42</c:v>
                </c:pt>
                <c:pt idx="22">
                  <c:v>5086.03</c:v>
                </c:pt>
                <c:pt idx="23">
                  <c:v>4804.72</c:v>
                </c:pt>
                <c:pt idx="24">
                  <c:v>5420.88</c:v>
                </c:pt>
                <c:pt idx="25">
                  <c:v>4930.7299999999996</c:v>
                </c:pt>
                <c:pt idx="26">
                  <c:v>5168.6899999999996</c:v>
                </c:pt>
                <c:pt idx="27">
                  <c:v>6170.41</c:v>
                </c:pt>
                <c:pt idx="28">
                  <c:v>5387.24</c:v>
                </c:pt>
                <c:pt idx="29">
                  <c:v>4392.7299999999996</c:v>
                </c:pt>
                <c:pt idx="30">
                  <c:v>5993.91</c:v>
                </c:pt>
                <c:pt idx="31">
                  <c:v>5044.1899999999996</c:v>
                </c:pt>
                <c:pt idx="32">
                  <c:v>5242.2299999999996</c:v>
                </c:pt>
                <c:pt idx="33">
                  <c:v>4378.26</c:v>
                </c:pt>
                <c:pt idx="34">
                  <c:v>4185.4399999999996</c:v>
                </c:pt>
                <c:pt idx="35">
                  <c:v>4267.74</c:v>
                </c:pt>
                <c:pt idx="36">
                  <c:v>5107.3100000000004</c:v>
                </c:pt>
                <c:pt idx="37">
                  <c:v>5082.08</c:v>
                </c:pt>
                <c:pt idx="38">
                  <c:v>6958.43</c:v>
                </c:pt>
                <c:pt idx="39">
                  <c:v>4693.46</c:v>
                </c:pt>
                <c:pt idx="40">
                  <c:v>7754.92</c:v>
                </c:pt>
                <c:pt idx="41">
                  <c:v>5427.8</c:v>
                </c:pt>
                <c:pt idx="42">
                  <c:v>5707.04</c:v>
                </c:pt>
                <c:pt idx="43">
                  <c:v>6059.48</c:v>
                </c:pt>
                <c:pt idx="44">
                  <c:v>6574.78</c:v>
                </c:pt>
                <c:pt idx="45">
                  <c:v>6545.94</c:v>
                </c:pt>
                <c:pt idx="46">
                  <c:v>6106.29</c:v>
                </c:pt>
                <c:pt idx="47">
                  <c:v>6689.06</c:v>
                </c:pt>
                <c:pt idx="48">
                  <c:v>8322.48</c:v>
                </c:pt>
                <c:pt idx="49">
                  <c:v>5806.94</c:v>
                </c:pt>
                <c:pt idx="50">
                  <c:v>5461.59</c:v>
                </c:pt>
                <c:pt idx="51">
                  <c:v>6148.8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1404.46</c:v>
                </c:pt>
                <c:pt idx="2">
                  <c:v>1604.76</c:v>
                </c:pt>
                <c:pt idx="3">
                  <c:v>1316.4</c:v>
                </c:pt>
                <c:pt idx="4">
                  <c:v>1319.86</c:v>
                </c:pt>
                <c:pt idx="5">
                  <c:v>936.77</c:v>
                </c:pt>
                <c:pt idx="6">
                  <c:v>1097.5899999999999</c:v>
                </c:pt>
                <c:pt idx="7">
                  <c:v>1030.1400000000001</c:v>
                </c:pt>
                <c:pt idx="8">
                  <c:v>1261.43</c:v>
                </c:pt>
                <c:pt idx="9">
                  <c:v>1301.03</c:v>
                </c:pt>
                <c:pt idx="10">
                  <c:v>1095.5899999999999</c:v>
                </c:pt>
                <c:pt idx="11">
                  <c:v>1136.69</c:v>
                </c:pt>
                <c:pt idx="12">
                  <c:v>1757.56</c:v>
                </c:pt>
                <c:pt idx="13">
                  <c:v>1776.77</c:v>
                </c:pt>
                <c:pt idx="14">
                  <c:v>1340.58</c:v>
                </c:pt>
                <c:pt idx="15">
                  <c:v>1320.31</c:v>
                </c:pt>
                <c:pt idx="16">
                  <c:v>1648.24</c:v>
                </c:pt>
                <c:pt idx="17">
                  <c:v>1446.46</c:v>
                </c:pt>
                <c:pt idx="18">
                  <c:v>1351.97</c:v>
                </c:pt>
                <c:pt idx="19">
                  <c:v>1011.92</c:v>
                </c:pt>
                <c:pt idx="20">
                  <c:v>1215.95</c:v>
                </c:pt>
                <c:pt idx="21">
                  <c:v>1257.97</c:v>
                </c:pt>
                <c:pt idx="22">
                  <c:v>1271.94</c:v>
                </c:pt>
                <c:pt idx="23">
                  <c:v>1019.93</c:v>
                </c:pt>
                <c:pt idx="24">
                  <c:v>1134.1500000000001</c:v>
                </c:pt>
                <c:pt idx="25">
                  <c:v>1447</c:v>
                </c:pt>
                <c:pt idx="26">
                  <c:v>1376.36</c:v>
                </c:pt>
                <c:pt idx="27">
                  <c:v>1609</c:v>
                </c:pt>
                <c:pt idx="28">
                  <c:v>1326.42</c:v>
                </c:pt>
                <c:pt idx="29">
                  <c:v>1391.27</c:v>
                </c:pt>
                <c:pt idx="30">
                  <c:v>1544.83</c:v>
                </c:pt>
                <c:pt idx="31">
                  <c:v>1149.5999999999999</c:v>
                </c:pt>
                <c:pt idx="32">
                  <c:v>1661.05</c:v>
                </c:pt>
                <c:pt idx="33">
                  <c:v>1388.15</c:v>
                </c:pt>
                <c:pt idx="34">
                  <c:v>1286.78</c:v>
                </c:pt>
                <c:pt idx="35">
                  <c:v>1271.8599999999999</c:v>
                </c:pt>
                <c:pt idx="36">
                  <c:v>1676.15</c:v>
                </c:pt>
                <c:pt idx="37">
                  <c:v>1361.51</c:v>
                </c:pt>
                <c:pt idx="38">
                  <c:v>1469.9</c:v>
                </c:pt>
                <c:pt idx="39">
                  <c:v>1481.82</c:v>
                </c:pt>
                <c:pt idx="40">
                  <c:v>2064.75</c:v>
                </c:pt>
                <c:pt idx="41">
                  <c:v>2092.37</c:v>
                </c:pt>
                <c:pt idx="42">
                  <c:v>1707.97</c:v>
                </c:pt>
                <c:pt idx="43">
                  <c:v>1581.58</c:v>
                </c:pt>
                <c:pt idx="44">
                  <c:v>1986.15</c:v>
                </c:pt>
                <c:pt idx="45">
                  <c:v>2048.23</c:v>
                </c:pt>
                <c:pt idx="46">
                  <c:v>2109.89</c:v>
                </c:pt>
                <c:pt idx="47">
                  <c:v>2173.59</c:v>
                </c:pt>
                <c:pt idx="48">
                  <c:v>1854.3</c:v>
                </c:pt>
                <c:pt idx="49">
                  <c:v>1854.74</c:v>
                </c:pt>
                <c:pt idx="50">
                  <c:v>1718.1</c:v>
                </c:pt>
                <c:pt idx="51">
                  <c:v>1644.4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Sarake4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Taul1!$A$2:$A$4</c:f>
              <c:strCache>
                <c:ptCount val="3"/>
                <c:pt idx="0">
                  <c:v>Liikevaihto on vuonna 2021 pienempi kuin 2020</c:v>
                </c:pt>
                <c:pt idx="1">
                  <c:v>Liikevaihto on vuonna 2021 suurin piirtein sama kuin 2020</c:v>
                </c:pt>
                <c:pt idx="2">
                  <c:v>Liikevaihto on vuonna 2021 suurempi kuin 2020</c:v>
                </c:pt>
              </c:strCache>
            </c:strRef>
          </c:cat>
          <c:val>
            <c:numRef>
              <c:f>Taul1!$B$2:$B$4</c:f>
              <c:numCache>
                <c:formatCode>0.0\ %</c:formatCode>
                <c:ptCount val="3"/>
                <c:pt idx="0">
                  <c:v>0.32661290322580644</c:v>
                </c:pt>
                <c:pt idx="1">
                  <c:v>0.3911290322580645</c:v>
                </c:pt>
                <c:pt idx="2">
                  <c:v>0.28225806451612906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4E-48AE-A4F0-BFE891DEC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9125328"/>
        <c:axId val="409127296"/>
      </c:barChart>
      <c:catAx>
        <c:axId val="40912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554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16971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Teknologiateollisuuden yritysten saamat tarjouspyynnöt Suomessa* </a:t>
            </a:r>
            <a:endParaRPr lang="fi-FI" sz="1600" b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10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22.10.2020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tilauskantatiedustelu, </a:t>
            </a:r>
          </a:p>
          <a:p>
            <a:r>
              <a:rPr lang="fi-FI" dirty="0"/>
              <a:t>viimeisin kyselyajankohta lokakuu 2020. </a:t>
            </a:r>
          </a:p>
          <a:p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111241032"/>
              </p:ext>
            </p:extLst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orakulmio 5"/>
          <p:cNvSpPr/>
          <p:nvPr/>
        </p:nvSpPr>
        <p:spPr>
          <a:xfrm>
            <a:off x="611308" y="4294707"/>
            <a:ext cx="83915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*) ”Onko tarjouspyyntöjen määrässä viime viikkoina näkyvissä oleellista vähenemistä tai lisääntymistä, kun verrataan tilannetta noin kolme kuukautta sitten vallinneeseen tilanteeseen”. Saldoluku = niiden yritysten osuus, joissa tarjouspyyntöjen määrä on lisääntynyt – niiden yritysten määrä, joissa tarjouspyyntöjen määrä on vähentynyt. Negatiivinen saldoluku viittaa kysynnän heikentymiseen kolme kuukautta sitten vallinneeseen tilanteeseen verrattuna.</a:t>
            </a:r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CD03F6E4-A1DB-4839-B471-E329EB65A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034493"/>
              </p:ext>
            </p:extLst>
          </p:nvPr>
        </p:nvGraphicFramePr>
        <p:xfrm>
          <a:off x="740375" y="2449415"/>
          <a:ext cx="7874991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3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369027782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7813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31B52BE-E58D-4E12-99C6-EF337A67E4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Suuremmilla yrityksillä heikko kysyntä vaivaa aiempaa vähemmän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65433D6E-16D0-478F-BB02-BCF844D23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63CD15-0276-47F6-AC7E-AF09BBFCB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82736E0-3185-4535-B404-3C7DEEFB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080097A-0A9F-41E3-B966-9BD133EC50F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125750" cy="364456"/>
          </a:xfrm>
        </p:spPr>
        <p:txBody>
          <a:bodyPr/>
          <a:lstStyle/>
          <a:p>
            <a:r>
              <a:rPr lang="fi-FI" dirty="0"/>
              <a:t>Lähde: Teknologiateollisuus ry:n koronapulssi –jäsenkyselyt, yli 250 hengen yritykset</a:t>
            </a:r>
          </a:p>
          <a:p>
            <a:r>
              <a:rPr lang="fi-FI" dirty="0"/>
              <a:t>2.4.2020 n=49, 9.4.2020 n=49, 28.4.2020 n=53, 11.5.2020 n=52, 26.5.2020 n=52, 15.6.2020 n=52, 6.8.2020 n=37, 7.9.2020 n=56, 23.10.2020 n=52.</a:t>
            </a:r>
          </a:p>
        </p:txBody>
      </p:sp>
      <p:graphicFrame>
        <p:nvGraphicFramePr>
          <p:cNvPr id="8" name="Sisällön paikkamerkki 9">
            <a:extLst>
              <a:ext uri="{FF2B5EF4-FFF2-40B4-BE49-F238E27FC236}">
                <a16:creationId xmlns:a16="http://schemas.microsoft.com/office/drawing/2014/main" id="{CB79CB33-43EA-40B7-BE05-E8BEF44968AF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iruutu 8">
            <a:extLst>
              <a:ext uri="{FF2B5EF4-FFF2-40B4-BE49-F238E27FC236}">
                <a16:creationId xmlns:a16="http://schemas.microsoft.com/office/drawing/2014/main" id="{137F8334-9762-4AC4-ACAE-70120A948D63}"/>
              </a:ext>
            </a:extLst>
          </p:cNvPr>
          <p:cNvSpPr txBox="1"/>
          <p:nvPr/>
        </p:nvSpPr>
        <p:spPr>
          <a:xfrm>
            <a:off x="899591" y="993304"/>
            <a:ext cx="7872933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000000"/>
                </a:solidFill>
              </a:rPr>
              <a:t>Niiden yritysten osuus, jotka vastasivat heikon kysynnän vaikeuttavan toimintaa erittäin paljon, yli 250 hengen yritykset.</a:t>
            </a:r>
          </a:p>
        </p:txBody>
      </p:sp>
    </p:spTree>
    <p:extLst>
      <p:ext uri="{BB962C8B-B14F-4D97-AF65-F5344CB8AC3E}">
        <p14:creationId xmlns:p14="http://schemas.microsoft.com/office/powerpoint/2010/main" val="2622709727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848392" cy="648000"/>
          </a:xfrm>
        </p:spPr>
        <p:txBody>
          <a:bodyPr/>
          <a:lstStyle/>
          <a:p>
            <a:r>
              <a:rPr lang="fi-FI" dirty="0"/>
              <a:t>Henkilöstömäärä jatkoi laskuaan vuoden 2020 kolmannella neljänneksellä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henkilöstötiedustelu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</p:nvPr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yöristetty kuvaselitesuorakulmio 10">
            <a:extLst>
              <a:ext uri="{FF2B5EF4-FFF2-40B4-BE49-F238E27FC236}">
                <a16:creationId xmlns:a16="http://schemas.microsoft.com/office/drawing/2014/main" id="{4EC629DD-1F21-4BC5-9935-D6FF988E6E62}"/>
              </a:ext>
            </a:extLst>
          </p:cNvPr>
          <p:cNvSpPr/>
          <p:nvPr/>
        </p:nvSpPr>
        <p:spPr bwMode="auto">
          <a:xfrm>
            <a:off x="6876256" y="978747"/>
            <a:ext cx="2063379" cy="608694"/>
          </a:xfrm>
          <a:prstGeom prst="wedgeRoundRectCallout">
            <a:avLst>
              <a:gd name="adj1" fmla="val 21458"/>
              <a:gd name="adj2" fmla="val 200285"/>
              <a:gd name="adj3" fmla="val 16667"/>
            </a:avLst>
          </a:prstGeom>
          <a:solidFill>
            <a:schemeClr val="bg2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i-FI" sz="1050" dirty="0">
                <a:solidFill>
                  <a:srgbClr val="000000"/>
                </a:solidFill>
              </a:rPr>
              <a:t>Henkilöstöstä lähes 40 000</a:t>
            </a:r>
          </a:p>
          <a:p>
            <a:pPr algn="ctr"/>
            <a:r>
              <a:rPr lang="fi-FI" sz="1050" dirty="0">
                <a:solidFill>
                  <a:srgbClr val="000000"/>
                </a:solidFill>
              </a:rPr>
              <a:t>lomautusjärjestelyjen </a:t>
            </a:r>
          </a:p>
          <a:p>
            <a:pPr algn="ctr"/>
            <a:r>
              <a:rPr lang="fi-FI" sz="1050" dirty="0">
                <a:solidFill>
                  <a:srgbClr val="000000"/>
                </a:solidFill>
              </a:rPr>
              <a:t>piirissä 30.9.2020</a:t>
            </a:r>
          </a:p>
        </p:txBody>
      </p:sp>
    </p:spTree>
    <p:extLst>
      <p:ext uri="{BB962C8B-B14F-4D97-AF65-F5344CB8AC3E}">
        <p14:creationId xmlns:p14="http://schemas.microsoft.com/office/powerpoint/2010/main" val="800762062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22.10.2020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2020.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73462793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III/2020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III,2020 / 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8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7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7886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DD14FB19-1AF3-4E38-8682-F4756BE727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Ennusteiden mukaan Suomen kustannuskilpailukyky on jälleen heikkenemässä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31E69E73-15AA-4F5C-B97C-7B9BDD066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AA2A83C-CEC0-4D27-ACEA-8C1C0CFFB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F8BF94-892C-4BA2-9D0D-C8FE559F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pic>
        <p:nvPicPr>
          <p:cNvPr id="8" name="Sisällön paikkamerkki 7">
            <a:extLst>
              <a:ext uri="{FF2B5EF4-FFF2-40B4-BE49-F238E27FC236}">
                <a16:creationId xmlns:a16="http://schemas.microsoft.com/office/drawing/2014/main" id="{AF4DE3B8-BDD1-44E3-AC5D-A2A5403B4B44}"/>
              </a:ext>
            </a:extLst>
          </p:cNvPr>
          <p:cNvPicPr>
            <a:picLocks noGrp="1" noChangeAspect="1"/>
          </p:cNvPicPr>
          <p:nvPr>
            <p:ph sz="quarter" idx="17"/>
          </p:nvPr>
        </p:nvPicPr>
        <p:blipFill>
          <a:blip r:embed="rId2"/>
          <a:stretch>
            <a:fillRect/>
          </a:stretch>
        </p:blipFill>
        <p:spPr>
          <a:xfrm>
            <a:off x="1198736" y="1131590"/>
            <a:ext cx="6037560" cy="392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09546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C206263-2FBC-4388-99DE-3677A24ED3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Yritysten odotukset ensi vuoden kasvusta eivät </a:t>
            </a:r>
            <a:r>
              <a:rPr lang="fi-FI"/>
              <a:t>ole korkealla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61B8DCF-DCB3-4984-9C5C-D8DA542BF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7910E6-DA0A-49E1-A6D8-6F020C48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3CBCE9-EAA9-46B0-8BF1-BE36DC25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18E8B046-CFAB-4548-870D-B60086FFDE2A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687ADC7-98F5-412F-B49B-43449BFC94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533462" cy="292448"/>
          </a:xfrm>
        </p:spPr>
        <p:txBody>
          <a:bodyPr/>
          <a:lstStyle/>
          <a:p>
            <a:r>
              <a:rPr lang="fi-FI" dirty="0"/>
              <a:t>Lähde: Teknologiateollisuus ry:n koronapulssi –jäsenkyselyt</a:t>
            </a:r>
          </a:p>
          <a:p>
            <a:r>
              <a:rPr lang="fi-FI" dirty="0"/>
              <a:t>23.10.2020 n=496.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03A6E3B0-5FBD-4EC6-893B-FFB382725403}"/>
              </a:ext>
            </a:extLst>
          </p:cNvPr>
          <p:cNvSpPr txBox="1"/>
          <p:nvPr/>
        </p:nvSpPr>
        <p:spPr>
          <a:xfrm>
            <a:off x="899592" y="1020291"/>
            <a:ext cx="7560840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Miten arvioitte yrityksenne liikevaihdon kehittyvän vuonna 2021 verrattuna vuoteen 2020? Osuus yrityksistä, %</a:t>
            </a:r>
          </a:p>
        </p:txBody>
      </p:sp>
    </p:spTree>
    <p:extLst>
      <p:ext uri="{BB962C8B-B14F-4D97-AF65-F5344CB8AC3E}">
        <p14:creationId xmlns:p14="http://schemas.microsoft.com/office/powerpoint/2010/main" val="2833165680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1EEA068-123C-4013-B1BB-62E35EE52D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Yhteenveto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D8F70A0-36D3-4221-BBF8-ACBFA790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E1D219-EF19-43BE-A264-915D60C2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DFD2AD-AFC5-4975-8D04-12C391F4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38E4283-469C-4E61-9967-BB1E108BD8A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81000" y="987574"/>
            <a:ext cx="8391525" cy="374000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Tilanne laajasti </a:t>
            </a:r>
            <a:r>
              <a:rPr lang="fi-FI" sz="1400"/>
              <a:t>tarkasteltuna haastava, </a:t>
            </a:r>
            <a:r>
              <a:rPr lang="fi-FI" sz="1400" dirty="0"/>
              <a:t>mutta vakaantumassa.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Suurimmalla osalla yrityksistä tilaukset laskeneet edelliseen neljännekseen verrattuna.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Osalla yrityksiä, erityisesti suuremmilla, tilanne alkanut kuitenkin jo parantua.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Tilauskertymän kokonaiskasvu selittyy pitkälti muutaman suuremman yrityksen onnistumisella.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Koronan toinen aalto voi jälleen heikentää ja on osittain jo heikentänyt näkymiä Suomen vientimarkkinoilla.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Yritysten huoli pidempiaikaisista ongelmista kasvaa.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YRITYSTEN VÄLISET EROT TODELLA SUURIA; OSALLA TILANNE ALKAA JO HELPOTTAA, OSALLA TILANNE KATASTROFAALINEN.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DC11B62-82CC-4782-8C0B-21C0007614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584889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0FC3B40-AC30-46E2-BCAD-E388935D7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Talousnäkymät</a:t>
            </a:r>
          </a:p>
          <a:p>
            <a:r>
              <a:rPr lang="fi-FI" dirty="0"/>
              <a:t>23.10.2020</a:t>
            </a:r>
          </a:p>
          <a:p>
            <a:endParaRPr lang="fi-FI" dirty="0"/>
          </a:p>
          <a:p>
            <a:r>
              <a:rPr lang="fi-FI" dirty="0"/>
              <a:t>Pääekonomisti</a:t>
            </a:r>
          </a:p>
          <a:p>
            <a:r>
              <a:rPr lang="fi-FI" dirty="0"/>
              <a:t>Petteri Rautaporras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E6AE94-550F-4A51-A044-3C71A83A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B86DA5-6B79-4508-BE0A-50E52FDDE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C29F-D373-4791-88C9-86C29F06AD83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BE36005-B164-4A53-BF16-046D6853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737137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5165083-82DB-4E44-8B62-0436D46FE3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11510" y="1564240"/>
            <a:ext cx="6977283" cy="2879718"/>
          </a:xfrm>
        </p:spPr>
        <p:txBody>
          <a:bodyPr/>
          <a:lstStyle/>
          <a:p>
            <a:r>
              <a:rPr lang="fi-FI" dirty="0"/>
              <a:t>Euroopan toipumisessa otettu jälleen takapakkia</a:t>
            </a:r>
          </a:p>
          <a:p>
            <a:endParaRPr lang="fi-FI" dirty="0"/>
          </a:p>
          <a:p>
            <a:pPr marL="353700" indent="-342900">
              <a:buFont typeface="Arial" panose="020B0604020202020204" pitchFamily="34" charset="0"/>
              <a:buChar char="•"/>
            </a:pPr>
            <a:r>
              <a:rPr lang="fi-FI" sz="1800" dirty="0"/>
              <a:t>Teollisuudessa tuotanto selvästi alemmalla tasolla kuin ennen koronaa</a:t>
            </a:r>
          </a:p>
          <a:p>
            <a:pPr marL="353700" indent="-342900">
              <a:buFont typeface="Arial" panose="020B0604020202020204" pitchFamily="34" charset="0"/>
              <a:buChar char="•"/>
            </a:pPr>
            <a:r>
              <a:rPr lang="fi-FI" sz="1800" dirty="0"/>
              <a:t>Epidemian toinen aalto synkistänyt tunnelmia nopeasti aivan viime päivinä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29D7C96-6092-444C-B8F9-982503A6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F7CDC9-FE49-461B-8232-A859BAC78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29F8-3631-43D8-937B-CB2D984A1FF3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A72096-0DE0-44E3-9830-9DCC21150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77817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EA16522-6D7C-4EC7-AF1E-1A8A6FD709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7519" y="125760"/>
            <a:ext cx="7992000" cy="648000"/>
          </a:xfrm>
        </p:spPr>
        <p:txBody>
          <a:bodyPr/>
          <a:lstStyle/>
          <a:p>
            <a:r>
              <a:rPr lang="fi-FI" dirty="0"/>
              <a:t>Euroopan toipuminen näyttää pysähtyneen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ADE0556-1A8B-4E29-A14B-AD5682B3E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EE05AB-047C-4A5A-B3B0-A239B502E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61BEF1-334D-435F-972D-18DA6223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5D8414E-05B2-45E8-B1A5-433C94DBAC8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401919" cy="292448"/>
          </a:xfrm>
        </p:spPr>
        <p:txBody>
          <a:bodyPr/>
          <a:lstStyle/>
          <a:p>
            <a:r>
              <a:rPr lang="fi-FI" dirty="0"/>
              <a:t>Lähde: IHS Markit, Eurostat</a:t>
            </a:r>
          </a:p>
          <a:p>
            <a:r>
              <a:rPr lang="fi-FI" dirty="0"/>
              <a:t>Viimeisin tieto syyskuu 2020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4620DCF-3A1C-4AA5-9077-9FB2B0BC9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003330"/>
            <a:ext cx="5904656" cy="3690410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363381DA-856B-4FE0-88EC-1D58A808626C}"/>
              </a:ext>
            </a:extLst>
          </p:cNvPr>
          <p:cNvSpPr txBox="1"/>
          <p:nvPr/>
        </p:nvSpPr>
        <p:spPr>
          <a:xfrm>
            <a:off x="740381" y="668297"/>
            <a:ext cx="7026277" cy="44049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i-FI" spc="-40" dirty="0"/>
              <a:t>Euroalueen teollisuuden ja palveluiden ostopäällikköindeksi</a:t>
            </a:r>
          </a:p>
          <a:p>
            <a:pPr algn="ctr"/>
            <a:r>
              <a:rPr lang="fi-FI" sz="1050" dirty="0"/>
              <a:t>50 = ei muutosta edellisestä kuukaudesta. Yli 50 = kasvua, alle 50 = talous supistuu</a:t>
            </a:r>
          </a:p>
        </p:txBody>
      </p:sp>
    </p:spTree>
    <p:extLst>
      <p:ext uri="{BB962C8B-B14F-4D97-AF65-F5344CB8AC3E}">
        <p14:creationId xmlns:p14="http://schemas.microsoft.com/office/powerpoint/2010/main" val="166041365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0D60A89-2036-4328-B2B7-88F906F1B4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82027" y="174475"/>
            <a:ext cx="7992000" cy="648000"/>
          </a:xfrm>
        </p:spPr>
        <p:txBody>
          <a:bodyPr/>
          <a:lstStyle/>
          <a:p>
            <a:r>
              <a:rPr lang="fi-FI" dirty="0"/>
              <a:t>Maailmalla teollisuustuotanto toipunut, ei kuitenkaan koronaa edeltävälle tasolle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3BBF1FD-9DE0-41D6-BE9F-50764DBB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73C5A0-0E27-4167-9C0B-B2000126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74EA60-A953-4FE4-853C-7A9957BA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733E520-6A08-4E9C-973B-B665E50E18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Eurostat,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77D08159-59A8-4D26-8835-EADDC01FB2C4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2161913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77D08159-59A8-4D26-8835-EADDC01FB2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709616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Koronakriisi vaikuttanut Suomessakin rajusti tavaravientiin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Tulli, </a:t>
            </a:r>
            <a:r>
              <a:rPr lang="fi-FI" err="1"/>
              <a:t>Macrobond</a:t>
            </a:r>
            <a:endParaRPr lang="fi-FI"/>
          </a:p>
        </p:txBody>
      </p:sp>
      <p:graphicFrame>
        <p:nvGraphicFramePr>
          <p:cNvPr id="6" name="Objekti 5">
            <a:extLst>
              <a:ext uri="{FF2B5EF4-FFF2-40B4-BE49-F238E27FC236}">
                <a16:creationId xmlns:a16="http://schemas.microsoft.com/office/drawing/2014/main" id="{9B48671E-2E56-4727-B509-A9FA651C54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649517"/>
              </p:ext>
            </p:extLst>
          </p:nvPr>
        </p:nvGraphicFramePr>
        <p:xfrm>
          <a:off x="388504" y="1071580"/>
          <a:ext cx="8388000" cy="3543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6" name="Objekti 5">
                        <a:extLst>
                          <a:ext uri="{FF2B5EF4-FFF2-40B4-BE49-F238E27FC236}">
                            <a16:creationId xmlns:a16="http://schemas.microsoft.com/office/drawing/2014/main" id="{9B48671E-2E56-4727-B509-A9FA651C54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504" y="1071580"/>
                        <a:ext cx="8388000" cy="3543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666333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4BB0440D-C81A-46A2-A992-15D38EB509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94232" y="699542"/>
            <a:ext cx="6977283" cy="1165268"/>
          </a:xfrm>
        </p:spPr>
        <p:txBody>
          <a:bodyPr/>
          <a:lstStyle/>
          <a:p>
            <a:r>
              <a:rPr lang="fi-FI" dirty="0"/>
              <a:t>Tilanne suomalaisessa teknologiateollisuudessa jatkuu haastavana</a:t>
            </a:r>
          </a:p>
          <a:p>
            <a:endParaRPr lang="fi-FI" dirty="0"/>
          </a:p>
          <a:p>
            <a:pPr marL="353700" indent="-342900">
              <a:buFont typeface="Arial" panose="020B0604020202020204" pitchFamily="34" charset="0"/>
              <a:buChar char="•"/>
            </a:pPr>
            <a:r>
              <a:rPr lang="fi-FI" sz="2000" dirty="0"/>
              <a:t>Uusien tilausten kasvu on vielä kapeilla harteilla.</a:t>
            </a:r>
          </a:p>
          <a:p>
            <a:pPr marL="353700" indent="-342900">
              <a:buFont typeface="Arial" panose="020B0604020202020204" pitchFamily="34" charset="0"/>
              <a:buChar char="•"/>
            </a:pPr>
            <a:endParaRPr lang="fi-FI" sz="2000" dirty="0"/>
          </a:p>
          <a:p>
            <a:pPr marL="353700" indent="-342900">
              <a:buFont typeface="Arial" panose="020B0604020202020204" pitchFamily="34" charset="0"/>
              <a:buChar char="•"/>
            </a:pPr>
            <a:r>
              <a:rPr lang="fi-FI" sz="2000" dirty="0"/>
              <a:t>Keskisuurilla ja suurilla yrityksillä näkymät parantuneet, pienemmillä edelleen hyvin vaikea tilanne.</a:t>
            </a:r>
          </a:p>
          <a:p>
            <a:pPr marL="353700" indent="-342900">
              <a:buFont typeface="Arial" panose="020B0604020202020204" pitchFamily="34" charset="0"/>
              <a:buChar char="•"/>
            </a:pPr>
            <a:endParaRPr lang="fi-FI" sz="2000" dirty="0"/>
          </a:p>
          <a:p>
            <a:pPr marL="353700" indent="-342900">
              <a:buFont typeface="Arial" panose="020B0604020202020204" pitchFamily="34" charset="0"/>
              <a:buChar char="•"/>
            </a:pPr>
            <a:r>
              <a:rPr lang="fi-FI" sz="2000" dirty="0"/>
              <a:t>Yritysten väliset erot erittäin suuria.</a:t>
            </a:r>
          </a:p>
          <a:p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FB9D53A-29BA-4917-A69D-C33A4A728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2D1770-AB6E-4312-B195-7F88B9AFA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AADB30-7758-4072-A27D-92205D01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316750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6FE28C0-EFDC-4114-8945-A88DDBB3C8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Yritysten arvioiden mukaan tuotannon hiljaisin aika on pääsääntöisesti vasta edessä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C90953A-AAE9-4280-9AB4-C59041B86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8118502-4A65-4CD0-AAF3-310F7D0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2A1B6F-6730-4658-A754-C112D841F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883D252-21AB-4D23-B6AF-A5FD50D0483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koronapulssi –jäsenkysely</a:t>
            </a:r>
          </a:p>
          <a:p>
            <a:r>
              <a:rPr lang="fi-FI" dirty="0"/>
              <a:t>23.10.2020 n=496.</a:t>
            </a:r>
          </a:p>
        </p:txBody>
      </p:sp>
      <p:graphicFrame>
        <p:nvGraphicFramePr>
          <p:cNvPr id="8" name="Sisällön paikkamerkki 9">
            <a:extLst>
              <a:ext uri="{FF2B5EF4-FFF2-40B4-BE49-F238E27FC236}">
                <a16:creationId xmlns:a16="http://schemas.microsoft.com/office/drawing/2014/main" id="{D197F15D-450E-4FB4-8981-8146E495A50E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kstiruutu 13">
            <a:extLst>
              <a:ext uri="{FF2B5EF4-FFF2-40B4-BE49-F238E27FC236}">
                <a16:creationId xmlns:a16="http://schemas.microsoft.com/office/drawing/2014/main" id="{65054603-5EDB-48DD-ABBD-118DA9B3A626}"/>
              </a:ext>
            </a:extLst>
          </p:cNvPr>
          <p:cNvSpPr txBox="1"/>
          <p:nvPr/>
        </p:nvSpPr>
        <p:spPr>
          <a:xfrm>
            <a:off x="899592" y="1020291"/>
            <a:ext cx="3096344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Osuus yrityksistä, %</a:t>
            </a:r>
          </a:p>
        </p:txBody>
      </p:sp>
    </p:spTree>
    <p:extLst>
      <p:ext uri="{BB962C8B-B14F-4D97-AF65-F5344CB8AC3E}">
        <p14:creationId xmlns:p14="http://schemas.microsoft.com/office/powerpoint/2010/main" val="11766596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C206263-2FBC-4388-99DE-3677A24ED3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Heikko kysyntä vaivaa yrityksiä edelleen hyvin laajasti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61B8DCF-DCB3-4984-9C5C-D8DA542BF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7910E6-DA0A-49E1-A6D8-6F020C48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3CBCE9-EAA9-46B0-8BF1-BE36DC25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18E8B046-CFAB-4548-870D-B60086FFDE2A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107504" y="1301562"/>
          <a:ext cx="8928992" cy="334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687ADC7-98F5-412F-B49B-43449BFC94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1" y="4659982"/>
            <a:ext cx="6269767" cy="288863"/>
          </a:xfrm>
        </p:spPr>
        <p:txBody>
          <a:bodyPr/>
          <a:lstStyle/>
          <a:p>
            <a:r>
              <a:rPr lang="fi-FI" dirty="0"/>
              <a:t>Lähde: Teknologiateollisuus ry:n koronapulssi –jäsenkyselyt</a:t>
            </a:r>
          </a:p>
          <a:p>
            <a:r>
              <a:rPr lang="fi-FI" dirty="0"/>
              <a:t>2.4.2020 n=581, 9.4.2020 n=584, 28.4.2020 n=640, 11.5.2020 n=584, 26.5.2020 n=550, 15.6.2020 n=529, 6.8.2020 n=428, 7.9.2020 n=579, 23.10.2020 n=496.</a:t>
            </a:r>
          </a:p>
          <a:p>
            <a:r>
              <a:rPr lang="fi-FI" dirty="0"/>
              <a:t>*) kysymystä ei esitetty 2.4 julkaistuissa tiedoissa.</a:t>
            </a:r>
          </a:p>
          <a:p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45D50DC8-ABBB-41E5-ADB8-3ED2DBB38EE2}"/>
              </a:ext>
            </a:extLst>
          </p:cNvPr>
          <p:cNvSpPr txBox="1"/>
          <p:nvPr/>
        </p:nvSpPr>
        <p:spPr>
          <a:xfrm>
            <a:off x="1790610" y="1168355"/>
            <a:ext cx="5904656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000000"/>
                </a:solidFill>
              </a:rPr>
              <a:t>Niiden yritysten osuus, jotka vastasivat ongelman vaikeuttavan toimintaa erittäin paljon</a:t>
            </a:r>
          </a:p>
        </p:txBody>
      </p:sp>
    </p:spTree>
    <p:extLst>
      <p:ext uri="{BB962C8B-B14F-4D97-AF65-F5344CB8AC3E}">
        <p14:creationId xmlns:p14="http://schemas.microsoft.com/office/powerpoint/2010/main" val="269869454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015653-d442-4718-8e0e-140bab151380">
      <UserInfo>
        <DisplayName>Forsman Daniel</DisplayName>
        <AccountId>38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4E2ACC82FC5948B3BC53EE2688E412" ma:contentTypeVersion="11" ma:contentTypeDescription="Luo uusi asiakirja." ma:contentTypeScope="" ma:versionID="5fda56d5065e715db5d1a84803b3c218">
  <xsd:schema xmlns:xsd="http://www.w3.org/2001/XMLSchema" xmlns:xs="http://www.w3.org/2001/XMLSchema" xmlns:p="http://schemas.microsoft.com/office/2006/metadata/properties" xmlns:ns3="18888a3a-9613-4736-b8cf-f212d38d32e5" xmlns:ns4="f4015653-d442-4718-8e0e-140bab151380" targetNamespace="http://schemas.microsoft.com/office/2006/metadata/properties" ma:root="true" ma:fieldsID="03e223eeee9631e49b4eb743440104a7" ns3:_="" ns4:_="">
    <xsd:import namespace="18888a3a-9613-4736-b8cf-f212d38d32e5"/>
    <xsd:import namespace="f4015653-d442-4718-8e0e-140bab1513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88a3a-9613-4736-b8cf-f212d38d3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5653-d442-4718-8e0e-140bab151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3AC004-C085-4D53-BC3A-BFB6D15CF169}">
  <ds:schemaRefs>
    <ds:schemaRef ds:uri="http://schemas.microsoft.com/office/2006/metadata/properties"/>
    <ds:schemaRef ds:uri="http://schemas.microsoft.com/office/infopath/2007/PartnerControls"/>
    <ds:schemaRef ds:uri="f4015653-d442-4718-8e0e-140bab151380"/>
  </ds:schemaRefs>
</ds:datastoreItem>
</file>

<file path=customXml/itemProps2.xml><?xml version="1.0" encoding="utf-8"?>
<ds:datastoreItem xmlns:ds="http://schemas.openxmlformats.org/officeDocument/2006/customXml" ds:itemID="{0159B844-F195-4D26-97DD-6E2B728D2A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A2ECDA-83CE-4AD3-BC65-9F6821763B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88a3a-9613-4736-b8cf-f212d38d32e5"/>
    <ds:schemaRef ds:uri="f4015653-d442-4718-8e0e-140bab151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3985</TotalTime>
  <Words>677</Words>
  <Application>Microsoft Office PowerPoint</Application>
  <PresentationFormat>Näytössä katseltava esitys (16:9)</PresentationFormat>
  <Paragraphs>152</Paragraphs>
  <Slides>16</Slides>
  <Notes>1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0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62</cp:revision>
  <cp:lastPrinted>2020-08-06T06:12:28Z</cp:lastPrinted>
  <dcterms:created xsi:type="dcterms:W3CDTF">2019-10-17T09:08:24Z</dcterms:created>
  <dcterms:modified xsi:type="dcterms:W3CDTF">2020-10-22T07:00:36Z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0x010100B54E2ACC82FC5948B3BC53EE2688E412</vt:lpwstr>
  </property>
  <property fmtid="{D5CDD505-2E9C-101B-9397-08002B2CF9AE}" pid="28" name="TyoryhmanNimi">
    <vt:lpwstr>Talous ja tilastot</vt:lpwstr>
  </property>
</Properties>
</file>