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1063" r:id="rId5"/>
    <p:sldId id="1117" r:id="rId6"/>
    <p:sldId id="2147373668" r:id="rId7"/>
    <p:sldId id="2147373669" r:id="rId8"/>
    <p:sldId id="2147373670" r:id="rId9"/>
    <p:sldId id="2147373667" r:id="rId10"/>
    <p:sldId id="1104" r:id="rId11"/>
    <p:sldId id="2147373671" r:id="rId12"/>
    <p:sldId id="2147373672" r:id="rId13"/>
    <p:sldId id="2147373664" r:id="rId14"/>
    <p:sldId id="2076137463" r:id="rId15"/>
    <p:sldId id="2076137435" r:id="rId16"/>
    <p:sldId id="2147373665" r:id="rId17"/>
    <p:sldId id="2076137439" r:id="rId18"/>
    <p:sldId id="2147373666" r:id="rId19"/>
    <p:sldId id="1126" r:id="rId20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58057-04CA-B154-FD63-46AB115CF3D3}" v="5" dt="2023-08-09T06:26:43.09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vola Jaakko" userId="S::jaakko.hirvola@teknologiateollisuus.fi::145385d2-4adc-415f-b746-3386f009d7e8" providerId="AD" clId="Web-{29558057-04CA-B154-FD63-46AB115CF3D3}"/>
    <pc:docChg chg="sldOrd">
      <pc:chgData name="Hirvola Jaakko" userId="S::jaakko.hirvola@teknologiateollisuus.fi::145385d2-4adc-415f-b746-3386f009d7e8" providerId="AD" clId="Web-{29558057-04CA-B154-FD63-46AB115CF3D3}" dt="2023-08-09T06:26:43.097" v="4"/>
      <pc:docMkLst>
        <pc:docMk/>
      </pc:docMkLst>
      <pc:sldChg chg="ord">
        <pc:chgData name="Hirvola Jaakko" userId="S::jaakko.hirvola@teknologiateollisuus.fi::145385d2-4adc-415f-b746-3386f009d7e8" providerId="AD" clId="Web-{29558057-04CA-B154-FD63-46AB115CF3D3}" dt="2023-08-09T06:26:43.097" v="4"/>
        <pc:sldMkLst>
          <pc:docMk/>
          <pc:sldMk cId="2265434284" sldId="2076137463"/>
        </pc:sldMkLst>
      </pc:sldChg>
      <pc:sldChg chg="ord">
        <pc:chgData name="Hirvola Jaakko" userId="S::jaakko.hirvola@teknologiateollisuus.fi::145385d2-4adc-415f-b746-3386f009d7e8" providerId="AD" clId="Web-{29558057-04CA-B154-FD63-46AB115CF3D3}" dt="2023-08-09T06:15:25.572" v="1"/>
        <pc:sldMkLst>
          <pc:docMk/>
          <pc:sldMk cId="305399196" sldId="2147373665"/>
        </pc:sldMkLst>
      </pc:sldChg>
      <pc:sldChg chg="ord">
        <pc:chgData name="Hirvola Jaakko" userId="S::jaakko.hirvola@teknologiateollisuus.fi::145385d2-4adc-415f-b746-3386f009d7e8" providerId="AD" clId="Web-{29558057-04CA-B154-FD63-46AB115CF3D3}" dt="2023-08-09T06:24:07.623" v="3"/>
        <pc:sldMkLst>
          <pc:docMk/>
          <pc:sldMk cId="2583770373" sldId="2147373667"/>
        </pc:sldMkLst>
      </pc:sldChg>
    </pc:docChg>
  </pc:docChgLst>
  <pc:docChgLst>
    <pc:chgData name="Rautaporras Petteri" userId="81ae4bc9-51ec-4b09-af2d-f08f9486593f" providerId="ADAL" clId="{78560CC5-1B83-4E94-AB72-DBFAFD19E302}"/>
    <pc:docChg chg="undo custSel addSld delSld modSld">
      <pc:chgData name="Rautaporras Petteri" userId="81ae4bc9-51ec-4b09-af2d-f08f9486593f" providerId="ADAL" clId="{78560CC5-1B83-4E94-AB72-DBFAFD19E302}" dt="2023-08-08T16:20:21.646" v="1269" actId="20577"/>
      <pc:docMkLst>
        <pc:docMk/>
      </pc:docMkLst>
      <pc:sldChg chg="modSp del mod">
        <pc:chgData name="Rautaporras Petteri" userId="81ae4bc9-51ec-4b09-af2d-f08f9486593f" providerId="ADAL" clId="{78560CC5-1B83-4E94-AB72-DBFAFD19E302}" dt="2023-08-08T06:03:20.731" v="1168" actId="47"/>
        <pc:sldMkLst>
          <pc:docMk/>
          <pc:sldMk cId="3646882213" sldId="261"/>
        </pc:sldMkLst>
        <pc:spChg chg="mod">
          <ac:chgData name="Rautaporras Petteri" userId="81ae4bc9-51ec-4b09-af2d-f08f9486593f" providerId="ADAL" clId="{78560CC5-1B83-4E94-AB72-DBFAFD19E302}" dt="2023-08-07T05:56:41.806" v="251"/>
          <ac:spMkLst>
            <pc:docMk/>
            <pc:sldMk cId="3646882213" sldId="261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78560CC5-1B83-4E94-AB72-DBFAFD19E302}" dt="2023-08-08T06:02:04.872" v="1161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 del">
        <pc:chgData name="Rautaporras Petteri" userId="81ae4bc9-51ec-4b09-af2d-f08f9486593f" providerId="ADAL" clId="{78560CC5-1B83-4E94-AB72-DBFAFD19E302}" dt="2023-08-07T06:03:58.815" v="252" actId="47"/>
        <pc:sldMkLst>
          <pc:docMk/>
          <pc:sldMk cId="2510371092" sldId="266"/>
        </pc:sldMkLst>
        <pc:graphicFrameChg chg="mod">
          <ac:chgData name="Rautaporras Petteri" userId="81ae4bc9-51ec-4b09-af2d-f08f9486593f" providerId="ADAL" clId="{78560CC5-1B83-4E94-AB72-DBFAFD19E302}" dt="2023-08-07T05:53:20.511" v="247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del">
        <pc:chgData name="Rautaporras Petteri" userId="81ae4bc9-51ec-4b09-af2d-f08f9486593f" providerId="ADAL" clId="{78560CC5-1B83-4E94-AB72-DBFAFD19E302}" dt="2023-08-07T06:04:53.423" v="255" actId="47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78560CC5-1B83-4E94-AB72-DBFAFD19E302}" dt="2023-08-02T05:06:00.854" v="24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78560CC5-1B83-4E94-AB72-DBFAFD19E302}" dt="2023-08-02T05:06:00.854" v="2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del">
        <pc:chgData name="Rautaporras Petteri" userId="81ae4bc9-51ec-4b09-af2d-f08f9486593f" providerId="ADAL" clId="{78560CC5-1B83-4E94-AB72-DBFAFD19E302}" dt="2023-08-07T06:05:10.030" v="257" actId="47"/>
        <pc:sldMkLst>
          <pc:docMk/>
          <pc:sldMk cId="3461487886" sldId="1065"/>
        </pc:sldMkLst>
      </pc:sldChg>
      <pc:sldChg chg="addSp delSp modSp del mod">
        <pc:chgData name="Rautaporras Petteri" userId="81ae4bc9-51ec-4b09-af2d-f08f9486593f" providerId="ADAL" clId="{78560CC5-1B83-4E94-AB72-DBFAFD19E302}" dt="2023-08-08T05:57:39.197" v="1151" actId="47"/>
        <pc:sldMkLst>
          <pc:docMk/>
          <pc:sldMk cId="2570435169" sldId="1106"/>
        </pc:sldMkLst>
        <pc:spChg chg="mod">
          <ac:chgData name="Rautaporras Petteri" userId="81ae4bc9-51ec-4b09-af2d-f08f9486593f" providerId="ADAL" clId="{78560CC5-1B83-4E94-AB72-DBFAFD19E302}" dt="2023-08-07T05:56:16.861" v="250"/>
          <ac:spMkLst>
            <pc:docMk/>
            <pc:sldMk cId="2570435169" sldId="1106"/>
            <ac:spMk id="2" creationId="{7A8D8436-3A0B-FB1F-ED09-125E85B5A587}"/>
          </ac:spMkLst>
        </pc:spChg>
        <pc:graphicFrameChg chg="add del mod">
          <ac:chgData name="Rautaporras Petteri" userId="81ae4bc9-51ec-4b09-af2d-f08f9486593f" providerId="ADAL" clId="{78560CC5-1B83-4E94-AB72-DBFAFD19E302}" dt="2023-08-08T05:56:32.802" v="1145"/>
          <ac:graphicFrameMkLst>
            <pc:docMk/>
            <pc:sldMk cId="2570435169" sldId="1106"/>
            <ac:graphicFrameMk id="6" creationId="{822CC953-4B1A-DEC4-5F35-6F7887476AB7}"/>
          </ac:graphicFrameMkLst>
        </pc:graphicFrameChg>
        <pc:graphicFrameChg chg="mod">
          <ac:chgData name="Rautaporras Petteri" userId="81ae4bc9-51ec-4b09-af2d-f08f9486593f" providerId="ADAL" clId="{78560CC5-1B83-4E94-AB72-DBFAFD19E302}" dt="2023-08-08T05:56:12.733" v="1143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 mod">
        <pc:chgData name="Rautaporras Petteri" userId="81ae4bc9-51ec-4b09-af2d-f08f9486593f" providerId="ADAL" clId="{78560CC5-1B83-4E94-AB72-DBFAFD19E302}" dt="2023-08-08T16:20:21.646" v="1269" actId="20577"/>
        <pc:sldMkLst>
          <pc:docMk/>
          <pc:sldMk cId="2272776827" sldId="1117"/>
        </pc:sldMkLst>
        <pc:spChg chg="mod">
          <ac:chgData name="Rautaporras Petteri" userId="81ae4bc9-51ec-4b09-af2d-f08f9486593f" providerId="ADAL" clId="{78560CC5-1B83-4E94-AB72-DBFAFD19E302}" dt="2023-08-08T16:20:21.646" v="1269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81ae4bc9-51ec-4b09-af2d-f08f9486593f" providerId="ADAL" clId="{78560CC5-1B83-4E94-AB72-DBFAFD19E302}" dt="2023-08-08T16:18:06.592" v="1215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78560CC5-1B83-4E94-AB72-DBFAFD19E302}" dt="2023-08-08T16:18:06.592" v="1215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">
        <pc:chgData name="Rautaporras Petteri" userId="81ae4bc9-51ec-4b09-af2d-f08f9486593f" providerId="ADAL" clId="{78560CC5-1B83-4E94-AB72-DBFAFD19E302}" dt="2023-08-07T06:05:24.590" v="258"/>
        <pc:sldMkLst>
          <pc:docMk/>
          <pc:sldMk cId="3005809879" sldId="2076137435"/>
        </pc:sldMkLst>
      </pc:sldChg>
      <pc:sldChg chg="modSp add">
        <pc:chgData name="Rautaporras Petteri" userId="81ae4bc9-51ec-4b09-af2d-f08f9486593f" providerId="ADAL" clId="{78560CC5-1B83-4E94-AB72-DBFAFD19E302}" dt="2023-08-08T16:19:51.622" v="1263"/>
        <pc:sldMkLst>
          <pc:docMk/>
          <pc:sldMk cId="1445491431" sldId="2076137439"/>
        </pc:sldMkLst>
        <pc:graphicFrameChg chg="mod">
          <ac:chgData name="Rautaporras Petteri" userId="81ae4bc9-51ec-4b09-af2d-f08f9486593f" providerId="ADAL" clId="{78560CC5-1B83-4E94-AB72-DBFAFD19E302}" dt="2023-08-08T16:19:51.622" v="1263"/>
          <ac:graphicFrameMkLst>
            <pc:docMk/>
            <pc:sldMk cId="1445491431" sldId="2076137439"/>
            <ac:graphicFrameMk id="8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78560CC5-1B83-4E94-AB72-DBFAFD19E302}" dt="2023-08-07T06:06:15.041" v="265" actId="47"/>
        <pc:sldMkLst>
          <pc:docMk/>
          <pc:sldMk cId="63797635" sldId="2076137455"/>
        </pc:sldMkLst>
      </pc:sldChg>
      <pc:sldChg chg="modSp mod">
        <pc:chgData name="Rautaporras Petteri" userId="81ae4bc9-51ec-4b09-af2d-f08f9486593f" providerId="ADAL" clId="{78560CC5-1B83-4E94-AB72-DBFAFD19E302}" dt="2023-08-08T07:33:05.101" v="1210" actId="27918"/>
        <pc:sldMkLst>
          <pc:docMk/>
          <pc:sldMk cId="2265434284" sldId="2076137463"/>
        </pc:sldMkLst>
        <pc:spChg chg="mod">
          <ac:chgData name="Rautaporras Petteri" userId="81ae4bc9-51ec-4b09-af2d-f08f9486593f" providerId="ADAL" clId="{78560CC5-1B83-4E94-AB72-DBFAFD19E302}" dt="2023-08-07T06:04:17.103" v="253"/>
          <ac:spMkLst>
            <pc:docMk/>
            <pc:sldMk cId="2265434284" sldId="2076137463"/>
            <ac:spMk id="2" creationId="{A6BA6934-E30C-4F12-AE1E-CFCC257F08A4}"/>
          </ac:spMkLst>
        </pc:spChg>
      </pc:sldChg>
      <pc:sldChg chg="del">
        <pc:chgData name="Rautaporras Petteri" userId="81ae4bc9-51ec-4b09-af2d-f08f9486593f" providerId="ADAL" clId="{78560CC5-1B83-4E94-AB72-DBFAFD19E302}" dt="2023-08-07T06:18:41.695" v="267" actId="47"/>
        <pc:sldMkLst>
          <pc:docMk/>
          <pc:sldMk cId="436453319" sldId="2076137471"/>
        </pc:sldMkLst>
      </pc:sldChg>
      <pc:sldChg chg="modSp del">
        <pc:chgData name="Rautaporras Petteri" userId="81ae4bc9-51ec-4b09-af2d-f08f9486593f" providerId="ADAL" clId="{78560CC5-1B83-4E94-AB72-DBFAFD19E302}" dt="2023-08-08T06:06:03.067" v="1181" actId="47"/>
        <pc:sldMkLst>
          <pc:docMk/>
          <pc:sldMk cId="3085328159" sldId="2147373653"/>
        </pc:sldMkLst>
        <pc:graphicFrameChg chg="mod">
          <ac:chgData name="Rautaporras Petteri" userId="81ae4bc9-51ec-4b09-af2d-f08f9486593f" providerId="ADAL" clId="{78560CC5-1B83-4E94-AB72-DBFAFD19E302}" dt="2023-08-08T06:05:45.472" v="1178"/>
          <ac:graphicFrameMkLst>
            <pc:docMk/>
            <pc:sldMk cId="3085328159" sldId="2147373653"/>
            <ac:graphicFrameMk id="18" creationId="{5C0EBE92-AFAE-40A8-9E3C-F54339200160}"/>
          </ac:graphicFrameMkLst>
        </pc:graphicFrameChg>
      </pc:sldChg>
      <pc:sldChg chg="modSp del mod">
        <pc:chgData name="Rautaporras Petteri" userId="81ae4bc9-51ec-4b09-af2d-f08f9486593f" providerId="ADAL" clId="{78560CC5-1B83-4E94-AB72-DBFAFD19E302}" dt="2023-08-08T05:54:01.378" v="1140" actId="47"/>
        <pc:sldMkLst>
          <pc:docMk/>
          <pc:sldMk cId="1127583490" sldId="2147373658"/>
        </pc:sldMkLst>
        <pc:spChg chg="mod">
          <ac:chgData name="Rautaporras Petteri" userId="81ae4bc9-51ec-4b09-af2d-f08f9486593f" providerId="ADAL" clId="{78560CC5-1B83-4E94-AB72-DBFAFD19E302}" dt="2023-08-07T05:55:42.891" v="249"/>
          <ac:spMkLst>
            <pc:docMk/>
            <pc:sldMk cId="1127583490" sldId="214737365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78560CC5-1B83-4E94-AB72-DBFAFD19E302}" dt="2023-08-08T05:50:54.248" v="1132"/>
          <ac:graphicFrameMkLst>
            <pc:docMk/>
            <pc:sldMk cId="1127583490" sldId="2147373658"/>
            <ac:graphicFrameMk id="11" creationId="{3A23A9AF-CC98-4FBC-A917-DCD4B1F79E91}"/>
          </ac:graphicFrameMkLst>
        </pc:graphicFrameChg>
      </pc:sldChg>
      <pc:sldChg chg="modSp del">
        <pc:chgData name="Rautaporras Petteri" userId="81ae4bc9-51ec-4b09-af2d-f08f9486593f" providerId="ADAL" clId="{78560CC5-1B83-4E94-AB72-DBFAFD19E302}" dt="2023-08-08T05:59:53.450" v="1159" actId="47"/>
        <pc:sldMkLst>
          <pc:docMk/>
          <pc:sldMk cId="414514314" sldId="2147373659"/>
        </pc:sldMkLst>
        <pc:graphicFrameChg chg="mod">
          <ac:chgData name="Rautaporras Petteri" userId="81ae4bc9-51ec-4b09-af2d-f08f9486593f" providerId="ADAL" clId="{78560CC5-1B83-4E94-AB72-DBFAFD19E302}" dt="2023-08-08T05:57:47.847" v="1153"/>
          <ac:graphicFrameMkLst>
            <pc:docMk/>
            <pc:sldMk cId="414514314" sldId="2147373659"/>
            <ac:graphicFrameMk id="9" creationId="{77D08159-59A8-4D26-8835-EADDC01FB2C4}"/>
          </ac:graphicFrameMkLst>
        </pc:graphicFrameChg>
      </pc:sldChg>
      <pc:sldChg chg="add del">
        <pc:chgData name="Rautaporras Petteri" userId="81ae4bc9-51ec-4b09-af2d-f08f9486593f" providerId="ADAL" clId="{78560CC5-1B83-4E94-AB72-DBFAFD19E302}" dt="2023-08-07T06:05:32.512" v="261" actId="47"/>
        <pc:sldMkLst>
          <pc:docMk/>
          <pc:sldMk cId="228310178" sldId="2147373660"/>
        </pc:sldMkLst>
      </pc:sldChg>
      <pc:sldChg chg="del">
        <pc:chgData name="Rautaporras Petteri" userId="81ae4bc9-51ec-4b09-af2d-f08f9486593f" providerId="ADAL" clId="{78560CC5-1B83-4E94-AB72-DBFAFD19E302}" dt="2023-08-07T06:05:46.139" v="263" actId="47"/>
        <pc:sldMkLst>
          <pc:docMk/>
          <pc:sldMk cId="3151782446" sldId="2147373661"/>
        </pc:sldMkLst>
      </pc:sldChg>
      <pc:sldChg chg="del">
        <pc:chgData name="Rautaporras Petteri" userId="81ae4bc9-51ec-4b09-af2d-f08f9486593f" providerId="ADAL" clId="{78560CC5-1B83-4E94-AB72-DBFAFD19E302}" dt="2023-08-07T06:18:34.608" v="266" actId="47"/>
        <pc:sldMkLst>
          <pc:docMk/>
          <pc:sldMk cId="3392068009" sldId="2147373662"/>
        </pc:sldMkLst>
      </pc:sldChg>
      <pc:sldChg chg="modSp del mod">
        <pc:chgData name="Rautaporras Petteri" userId="81ae4bc9-51ec-4b09-af2d-f08f9486593f" providerId="ADAL" clId="{78560CC5-1B83-4E94-AB72-DBFAFD19E302}" dt="2023-08-08T06:09:28.221" v="1207" actId="47"/>
        <pc:sldMkLst>
          <pc:docMk/>
          <pc:sldMk cId="472727578" sldId="2147373663"/>
        </pc:sldMkLst>
        <pc:spChg chg="mod">
          <ac:chgData name="Rautaporras Petteri" userId="81ae4bc9-51ec-4b09-af2d-f08f9486593f" providerId="ADAL" clId="{78560CC5-1B83-4E94-AB72-DBFAFD19E302}" dt="2023-08-08T06:07:37.468" v="1191" actId="20577"/>
          <ac:spMkLst>
            <pc:docMk/>
            <pc:sldMk cId="472727578" sldId="2147373663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8560CC5-1B83-4E94-AB72-DBFAFD19E302}" dt="2023-08-08T06:08:44.292" v="1202"/>
          <ac:graphicFrameMkLst>
            <pc:docMk/>
            <pc:sldMk cId="472727578" sldId="2147373663"/>
            <ac:graphicFrameMk id="12" creationId="{00000000-0000-0000-0000-000000000000}"/>
          </ac:graphicFrameMkLst>
        </pc:graphicFrameChg>
      </pc:sldChg>
      <pc:sldChg chg="add">
        <pc:chgData name="Rautaporras Petteri" userId="81ae4bc9-51ec-4b09-af2d-f08f9486593f" providerId="ADAL" clId="{78560CC5-1B83-4E94-AB72-DBFAFD19E302}" dt="2023-08-07T06:04:51.945" v="254"/>
        <pc:sldMkLst>
          <pc:docMk/>
          <pc:sldMk cId="2919471155" sldId="2147373664"/>
        </pc:sldMkLst>
      </pc:sldChg>
      <pc:sldChg chg="add">
        <pc:chgData name="Rautaporras Petteri" userId="81ae4bc9-51ec-4b09-af2d-f08f9486593f" providerId="ADAL" clId="{78560CC5-1B83-4E94-AB72-DBFAFD19E302}" dt="2023-08-07T06:05:05.719" v="256"/>
        <pc:sldMkLst>
          <pc:docMk/>
          <pc:sldMk cId="305399196" sldId="2147373665"/>
        </pc:sldMkLst>
      </pc:sldChg>
      <pc:sldChg chg="add mod">
        <pc:chgData name="Rautaporras Petteri" userId="81ae4bc9-51ec-4b09-af2d-f08f9486593f" providerId="ADAL" clId="{78560CC5-1B83-4E94-AB72-DBFAFD19E302}" dt="2023-08-08T07:44:22.526" v="1212" actId="27918"/>
        <pc:sldMkLst>
          <pc:docMk/>
          <pc:sldMk cId="1648175238" sldId="2147373666"/>
        </pc:sldMkLst>
      </pc:sldChg>
      <pc:sldChg chg="addSp delSp modSp add mod">
        <pc:chgData name="Rautaporras Petteri" userId="81ae4bc9-51ec-4b09-af2d-f08f9486593f" providerId="ADAL" clId="{78560CC5-1B83-4E94-AB72-DBFAFD19E302}" dt="2023-08-08T06:05:43.973" v="1174"/>
        <pc:sldMkLst>
          <pc:docMk/>
          <pc:sldMk cId="2583770373" sldId="2147373667"/>
        </pc:sldMkLst>
        <pc:spChg chg="add del mod">
          <ac:chgData name="Rautaporras Petteri" userId="81ae4bc9-51ec-4b09-af2d-f08f9486593f" providerId="ADAL" clId="{78560CC5-1B83-4E94-AB72-DBFAFD19E302}" dt="2023-08-08T05:53:52.037" v="1139"/>
          <ac:spMkLst>
            <pc:docMk/>
            <pc:sldMk cId="2583770373" sldId="2147373667"/>
            <ac:spMk id="8" creationId="{5A9842EB-43B9-A6D0-2A7D-8A92844D6CD8}"/>
          </ac:spMkLst>
        </pc:spChg>
        <pc:graphicFrameChg chg="add del mod">
          <ac:chgData name="Rautaporras Petteri" userId="81ae4bc9-51ec-4b09-af2d-f08f9486593f" providerId="ADAL" clId="{78560CC5-1B83-4E94-AB72-DBFAFD19E302}" dt="2023-08-08T05:53:50.792" v="1138" actId="21"/>
          <ac:graphicFrameMkLst>
            <pc:docMk/>
            <pc:sldMk cId="2583770373" sldId="2147373667"/>
            <ac:graphicFrameMk id="9" creationId="{2F46B191-30F2-18AF-366F-591B5FDB748A}"/>
          </ac:graphicFrameMkLst>
        </pc:graphicFrameChg>
        <pc:graphicFrameChg chg="add mod">
          <ac:chgData name="Rautaporras Petteri" userId="81ae4bc9-51ec-4b09-af2d-f08f9486593f" providerId="ADAL" clId="{78560CC5-1B83-4E94-AB72-DBFAFD19E302}" dt="2023-08-08T06:05:43.973" v="1174"/>
          <ac:graphicFrameMkLst>
            <pc:docMk/>
            <pc:sldMk cId="2583770373" sldId="2147373667"/>
            <ac:graphicFrameMk id="10" creationId="{F65A80F0-96E3-82B4-5ACD-37077011AA93}"/>
          </ac:graphicFrameMkLst>
        </pc:graphicFrameChg>
        <pc:graphicFrameChg chg="del">
          <ac:chgData name="Rautaporras Petteri" userId="81ae4bc9-51ec-4b09-af2d-f08f9486593f" providerId="ADAL" clId="{78560CC5-1B83-4E94-AB72-DBFAFD19E302}" dt="2023-08-08T05:53:30.096" v="1136" actId="478"/>
          <ac:graphicFrameMkLst>
            <pc:docMk/>
            <pc:sldMk cId="2583770373" sldId="2147373667"/>
            <ac:graphicFrameMk id="11" creationId="{3A23A9AF-CC98-4FBC-A917-DCD4B1F79E91}"/>
          </ac:graphicFrameMkLst>
        </pc:graphicFrameChg>
      </pc:sldChg>
      <pc:sldChg chg="addSp delSp modSp add mod">
        <pc:chgData name="Rautaporras Petteri" userId="81ae4bc9-51ec-4b09-af2d-f08f9486593f" providerId="ADAL" clId="{78560CC5-1B83-4E94-AB72-DBFAFD19E302}" dt="2023-08-08T06:05:44.339" v="1175"/>
        <pc:sldMkLst>
          <pc:docMk/>
          <pc:sldMk cId="1504781730" sldId="2147373668"/>
        </pc:sldMkLst>
        <pc:spChg chg="add del mod">
          <ac:chgData name="Rautaporras Petteri" userId="81ae4bc9-51ec-4b09-af2d-f08f9486593f" providerId="ADAL" clId="{78560CC5-1B83-4E94-AB72-DBFAFD19E302}" dt="2023-08-08T05:56:50.726" v="1150"/>
          <ac:spMkLst>
            <pc:docMk/>
            <pc:sldMk cId="1504781730" sldId="2147373668"/>
            <ac:spMk id="8" creationId="{C1225919-351C-3D05-69EB-EB5138640614}"/>
          </ac:spMkLst>
        </pc:spChg>
        <pc:graphicFrameChg chg="del">
          <ac:chgData name="Rautaporras Petteri" userId="81ae4bc9-51ec-4b09-af2d-f08f9486593f" providerId="ADAL" clId="{78560CC5-1B83-4E94-AB72-DBFAFD19E302}" dt="2023-08-08T05:56:38.194" v="1147" actId="478"/>
          <ac:graphicFrameMkLst>
            <pc:docMk/>
            <pc:sldMk cId="1504781730" sldId="2147373668"/>
            <ac:graphicFrameMk id="9" creationId="{E8600354-AE1F-7EF4-9EEA-D98DB388BE1F}"/>
          </ac:graphicFrameMkLst>
        </pc:graphicFrameChg>
        <pc:graphicFrameChg chg="add del mod">
          <ac:chgData name="Rautaporras Petteri" userId="81ae4bc9-51ec-4b09-af2d-f08f9486593f" providerId="ADAL" clId="{78560CC5-1B83-4E94-AB72-DBFAFD19E302}" dt="2023-08-08T05:56:49.449" v="1149" actId="21"/>
          <ac:graphicFrameMkLst>
            <pc:docMk/>
            <pc:sldMk cId="1504781730" sldId="2147373668"/>
            <ac:graphicFrameMk id="10" creationId="{8C4FA0F8-6FE1-D02E-BDC6-24BB90751A6B}"/>
          </ac:graphicFrameMkLst>
        </pc:graphicFrameChg>
        <pc:graphicFrameChg chg="add mod">
          <ac:chgData name="Rautaporras Petteri" userId="81ae4bc9-51ec-4b09-af2d-f08f9486593f" providerId="ADAL" clId="{78560CC5-1B83-4E94-AB72-DBFAFD19E302}" dt="2023-08-08T06:05:44.339" v="1175"/>
          <ac:graphicFrameMkLst>
            <pc:docMk/>
            <pc:sldMk cId="1504781730" sldId="2147373668"/>
            <ac:graphicFrameMk id="11" creationId="{CF0EDCCF-CD5E-A15A-8B11-B92F0AA9CCDE}"/>
          </ac:graphicFrameMkLst>
        </pc:graphicFrameChg>
      </pc:sldChg>
      <pc:sldChg chg="addSp delSp modSp add mod">
        <pc:chgData name="Rautaporras Petteri" userId="81ae4bc9-51ec-4b09-af2d-f08f9486593f" providerId="ADAL" clId="{78560CC5-1B83-4E94-AB72-DBFAFD19E302}" dt="2023-08-08T06:05:44.800" v="1176"/>
        <pc:sldMkLst>
          <pc:docMk/>
          <pc:sldMk cId="3575696634" sldId="2147373669"/>
        </pc:sldMkLst>
        <pc:spChg chg="add del mod">
          <ac:chgData name="Rautaporras Petteri" userId="81ae4bc9-51ec-4b09-af2d-f08f9486593f" providerId="ADAL" clId="{78560CC5-1B83-4E94-AB72-DBFAFD19E302}" dt="2023-08-08T05:59:48.808" v="1158"/>
          <ac:spMkLst>
            <pc:docMk/>
            <pc:sldMk cId="3575696634" sldId="2147373669"/>
            <ac:spMk id="8" creationId="{0003541F-7016-90AB-C745-7D981C3149C1}"/>
          </ac:spMkLst>
        </pc:spChg>
        <pc:graphicFrameChg chg="del">
          <ac:chgData name="Rautaporras Petteri" userId="81ae4bc9-51ec-4b09-af2d-f08f9486593f" providerId="ADAL" clId="{78560CC5-1B83-4E94-AB72-DBFAFD19E302}" dt="2023-08-08T05:59:45.408" v="1155" actId="478"/>
          <ac:graphicFrameMkLst>
            <pc:docMk/>
            <pc:sldMk cId="3575696634" sldId="2147373669"/>
            <ac:graphicFrameMk id="9" creationId="{77D08159-59A8-4D26-8835-EADDC01FB2C4}"/>
          </ac:graphicFrameMkLst>
        </pc:graphicFrameChg>
        <pc:graphicFrameChg chg="add del mod">
          <ac:chgData name="Rautaporras Petteri" userId="81ae4bc9-51ec-4b09-af2d-f08f9486593f" providerId="ADAL" clId="{78560CC5-1B83-4E94-AB72-DBFAFD19E302}" dt="2023-08-08T05:59:47.708" v="1157" actId="21"/>
          <ac:graphicFrameMkLst>
            <pc:docMk/>
            <pc:sldMk cId="3575696634" sldId="2147373669"/>
            <ac:graphicFrameMk id="10" creationId="{CBAB9CF4-76B3-47F3-B87E-AA81E5DE7D3F}"/>
          </ac:graphicFrameMkLst>
        </pc:graphicFrameChg>
        <pc:graphicFrameChg chg="add mod">
          <ac:chgData name="Rautaporras Petteri" userId="81ae4bc9-51ec-4b09-af2d-f08f9486593f" providerId="ADAL" clId="{78560CC5-1B83-4E94-AB72-DBFAFD19E302}" dt="2023-08-08T06:05:44.800" v="1176"/>
          <ac:graphicFrameMkLst>
            <pc:docMk/>
            <pc:sldMk cId="3575696634" sldId="2147373669"/>
            <ac:graphicFrameMk id="11" creationId="{8AB57797-93EC-9272-1DF9-F961978D06FB}"/>
          </ac:graphicFrameMkLst>
        </pc:graphicFrameChg>
      </pc:sldChg>
      <pc:sldChg chg="addSp delSp modSp add mod">
        <pc:chgData name="Rautaporras Petteri" userId="81ae4bc9-51ec-4b09-af2d-f08f9486593f" providerId="ADAL" clId="{78560CC5-1B83-4E94-AB72-DBFAFD19E302}" dt="2023-08-08T06:05:45.128" v="1177"/>
        <pc:sldMkLst>
          <pc:docMk/>
          <pc:sldMk cId="3312502672" sldId="2147373670"/>
        </pc:sldMkLst>
        <pc:spChg chg="mod">
          <ac:chgData name="Rautaporras Petteri" userId="81ae4bc9-51ec-4b09-af2d-f08f9486593f" providerId="ADAL" clId="{78560CC5-1B83-4E94-AB72-DBFAFD19E302}" dt="2023-08-08T06:03:17.957" v="1167" actId="1076"/>
          <ac:spMkLst>
            <pc:docMk/>
            <pc:sldMk cId="3312502672" sldId="2147373670"/>
            <ac:spMk id="6" creationId="{815DB812-F904-48F1-9852-B67975901CAC}"/>
          </ac:spMkLst>
        </pc:spChg>
        <pc:spChg chg="add del mod">
          <ac:chgData name="Rautaporras Petteri" userId="81ae4bc9-51ec-4b09-af2d-f08f9486593f" providerId="ADAL" clId="{78560CC5-1B83-4E94-AB72-DBFAFD19E302}" dt="2023-08-08T06:03:04.692" v="1166"/>
          <ac:spMkLst>
            <pc:docMk/>
            <pc:sldMk cId="3312502672" sldId="2147373670"/>
            <ac:spMk id="9" creationId="{34F763EB-9941-4521-6ADB-8DD7ED5BAC80}"/>
          </ac:spMkLst>
        </pc:spChg>
        <pc:graphicFrameChg chg="add del mod">
          <ac:chgData name="Rautaporras Petteri" userId="81ae4bc9-51ec-4b09-af2d-f08f9486593f" providerId="ADAL" clId="{78560CC5-1B83-4E94-AB72-DBFAFD19E302}" dt="2023-08-08T06:03:03.683" v="1165" actId="21"/>
          <ac:graphicFrameMkLst>
            <pc:docMk/>
            <pc:sldMk cId="3312502672" sldId="2147373670"/>
            <ac:graphicFrameMk id="10" creationId="{CB5C962F-7A23-1582-1330-58964B947A0D}"/>
          </ac:graphicFrameMkLst>
        </pc:graphicFrameChg>
        <pc:graphicFrameChg chg="del">
          <ac:chgData name="Rautaporras Petteri" userId="81ae4bc9-51ec-4b09-af2d-f08f9486593f" providerId="ADAL" clId="{78560CC5-1B83-4E94-AB72-DBFAFD19E302}" dt="2023-08-08T06:02:56.095" v="1163" actId="478"/>
          <ac:graphicFrameMkLst>
            <pc:docMk/>
            <pc:sldMk cId="3312502672" sldId="2147373670"/>
            <ac:graphicFrameMk id="11" creationId="{6D8D58D6-B048-4979-BF7C-ECF03970FDFE}"/>
          </ac:graphicFrameMkLst>
        </pc:graphicFrameChg>
        <pc:graphicFrameChg chg="add mod">
          <ac:chgData name="Rautaporras Petteri" userId="81ae4bc9-51ec-4b09-af2d-f08f9486593f" providerId="ADAL" clId="{78560CC5-1B83-4E94-AB72-DBFAFD19E302}" dt="2023-08-08T06:05:45.128" v="1177"/>
          <ac:graphicFrameMkLst>
            <pc:docMk/>
            <pc:sldMk cId="3312502672" sldId="2147373670"/>
            <ac:graphicFrameMk id="12" creationId="{D480E824-4F97-2FAE-0E6F-B9EE5752BD03}"/>
          </ac:graphicFrameMkLst>
        </pc:graphicFrameChg>
      </pc:sldChg>
      <pc:sldChg chg="addSp delSp modSp add mod">
        <pc:chgData name="Rautaporras Petteri" userId="81ae4bc9-51ec-4b09-af2d-f08f9486593f" providerId="ADAL" clId="{78560CC5-1B83-4E94-AB72-DBFAFD19E302}" dt="2023-08-08T06:08:21.010" v="1200"/>
        <pc:sldMkLst>
          <pc:docMk/>
          <pc:sldMk cId="2885559640" sldId="2147373671"/>
        </pc:sldMkLst>
        <pc:spChg chg="add del mod">
          <ac:chgData name="Rautaporras Petteri" userId="81ae4bc9-51ec-4b09-af2d-f08f9486593f" providerId="ADAL" clId="{78560CC5-1B83-4E94-AB72-DBFAFD19E302}" dt="2023-08-08T06:04:07.847" v="1173"/>
          <ac:spMkLst>
            <pc:docMk/>
            <pc:sldMk cId="2885559640" sldId="2147373671"/>
            <ac:spMk id="8" creationId="{5B94AD6B-0ABE-63AA-F15B-DF6BBF0DA309}"/>
          </ac:spMkLst>
        </pc:spChg>
        <pc:graphicFrameChg chg="add del mod">
          <ac:chgData name="Rautaporras Petteri" userId="81ae4bc9-51ec-4b09-af2d-f08f9486593f" providerId="ADAL" clId="{78560CC5-1B83-4E94-AB72-DBFAFD19E302}" dt="2023-08-08T06:04:07.142" v="1172" actId="21"/>
          <ac:graphicFrameMkLst>
            <pc:docMk/>
            <pc:sldMk cId="2885559640" sldId="2147373671"/>
            <ac:graphicFrameMk id="9" creationId="{AA532D6B-1B65-3128-3FA3-319AB9C56334}"/>
          </ac:graphicFrameMkLst>
        </pc:graphicFrameChg>
        <pc:graphicFrameChg chg="add mod">
          <ac:chgData name="Rautaporras Petteri" userId="81ae4bc9-51ec-4b09-af2d-f08f9486593f" providerId="ADAL" clId="{78560CC5-1B83-4E94-AB72-DBFAFD19E302}" dt="2023-08-08T06:08:21.010" v="1200"/>
          <ac:graphicFrameMkLst>
            <pc:docMk/>
            <pc:sldMk cId="2885559640" sldId="2147373671"/>
            <ac:graphicFrameMk id="10" creationId="{7A901C42-5911-8378-F9AA-A1B55336AE12}"/>
          </ac:graphicFrameMkLst>
        </pc:graphicFrameChg>
        <pc:graphicFrameChg chg="del">
          <ac:chgData name="Rautaporras Petteri" userId="81ae4bc9-51ec-4b09-af2d-f08f9486593f" providerId="ADAL" clId="{78560CC5-1B83-4E94-AB72-DBFAFD19E302}" dt="2023-08-08T06:03:59.651" v="1170" actId="478"/>
          <ac:graphicFrameMkLst>
            <pc:docMk/>
            <pc:sldMk cId="2885559640" sldId="2147373671"/>
            <ac:graphicFrameMk id="18" creationId="{5C0EBE92-AFAE-40A8-9E3C-F54339200160}"/>
          </ac:graphicFrameMkLst>
        </pc:graphicFrameChg>
      </pc:sldChg>
      <pc:sldChg chg="addSp delSp modSp add mod">
        <pc:chgData name="Rautaporras Petteri" userId="81ae4bc9-51ec-4b09-af2d-f08f9486593f" providerId="ADAL" clId="{78560CC5-1B83-4E94-AB72-DBFAFD19E302}" dt="2023-08-08T08:13:35.598" v="1214" actId="20577"/>
        <pc:sldMkLst>
          <pc:docMk/>
          <pc:sldMk cId="3458062843" sldId="2147373672"/>
        </pc:sldMkLst>
        <pc:spChg chg="mod">
          <ac:chgData name="Rautaporras Petteri" userId="81ae4bc9-51ec-4b09-af2d-f08f9486593f" providerId="ADAL" clId="{78560CC5-1B83-4E94-AB72-DBFAFD19E302}" dt="2023-08-08T08:13:35.598" v="1214" actId="20577"/>
          <ac:spMkLst>
            <pc:docMk/>
            <pc:sldMk cId="3458062843" sldId="2147373672"/>
            <ac:spMk id="7" creationId="{00000000-0000-0000-0000-000000000000}"/>
          </ac:spMkLst>
        </pc:spChg>
        <pc:spChg chg="add del mod">
          <ac:chgData name="Rautaporras Petteri" userId="81ae4bc9-51ec-4b09-af2d-f08f9486593f" providerId="ADAL" clId="{78560CC5-1B83-4E94-AB72-DBFAFD19E302}" dt="2023-08-08T06:08:14.417" v="1196"/>
          <ac:spMkLst>
            <pc:docMk/>
            <pc:sldMk cId="3458062843" sldId="2147373672"/>
            <ac:spMk id="8" creationId="{507D797A-FE65-B62C-31B0-1449ADF83819}"/>
          </ac:spMkLst>
        </pc:spChg>
        <pc:spChg chg="add del mod">
          <ac:chgData name="Rautaporras Petteri" userId="81ae4bc9-51ec-4b09-af2d-f08f9486593f" providerId="ADAL" clId="{78560CC5-1B83-4E94-AB72-DBFAFD19E302}" dt="2023-08-08T06:09:21.889" v="1206"/>
          <ac:spMkLst>
            <pc:docMk/>
            <pc:sldMk cId="3458062843" sldId="2147373672"/>
            <ac:spMk id="13" creationId="{9F09A641-1FF6-5371-7D66-2F5EE81A25B6}"/>
          </ac:spMkLst>
        </pc:spChg>
        <pc:graphicFrameChg chg="add del mod">
          <ac:chgData name="Rautaporras Petteri" userId="81ae4bc9-51ec-4b09-af2d-f08f9486593f" providerId="ADAL" clId="{78560CC5-1B83-4E94-AB72-DBFAFD19E302}" dt="2023-08-08T06:08:13.796" v="1195" actId="21"/>
          <ac:graphicFrameMkLst>
            <pc:docMk/>
            <pc:sldMk cId="3458062843" sldId="2147373672"/>
            <ac:graphicFrameMk id="9" creationId="{E6D740EB-D5BF-594B-C2B4-BFF034A38C08}"/>
          </ac:graphicFrameMkLst>
        </pc:graphicFrameChg>
        <pc:graphicFrameChg chg="add del mod">
          <ac:chgData name="Rautaporras Petteri" userId="81ae4bc9-51ec-4b09-af2d-f08f9486593f" providerId="ADAL" clId="{78560CC5-1B83-4E94-AB72-DBFAFD19E302}" dt="2023-08-08T06:09:13.317" v="1203" actId="478"/>
          <ac:graphicFrameMkLst>
            <pc:docMk/>
            <pc:sldMk cId="3458062843" sldId="2147373672"/>
            <ac:graphicFrameMk id="10" creationId="{7B8BB9DE-F7FA-CC12-6827-0B738358A2D0}"/>
          </ac:graphicFrameMkLst>
        </pc:graphicFrameChg>
        <pc:graphicFrameChg chg="del">
          <ac:chgData name="Rautaporras Petteri" userId="81ae4bc9-51ec-4b09-af2d-f08f9486593f" providerId="ADAL" clId="{78560CC5-1B83-4E94-AB72-DBFAFD19E302}" dt="2023-08-08T06:08:05.140" v="1193" actId="478"/>
          <ac:graphicFrameMkLst>
            <pc:docMk/>
            <pc:sldMk cId="3458062843" sldId="2147373672"/>
            <ac:graphicFrameMk id="12" creationId="{00000000-0000-0000-0000-000000000000}"/>
          </ac:graphicFrameMkLst>
        </pc:graphicFrameChg>
        <pc:graphicFrameChg chg="add del mod">
          <ac:chgData name="Rautaporras Petteri" userId="81ae4bc9-51ec-4b09-af2d-f08f9486593f" providerId="ADAL" clId="{78560CC5-1B83-4E94-AB72-DBFAFD19E302}" dt="2023-08-08T06:09:20.920" v="1205" actId="21"/>
          <ac:graphicFrameMkLst>
            <pc:docMk/>
            <pc:sldMk cId="3458062843" sldId="2147373672"/>
            <ac:graphicFrameMk id="14" creationId="{D1EA73C6-9DEA-3AD3-2ECF-D7315F17B04E}"/>
          </ac:graphicFrameMkLst>
        </pc:graphicFrameChg>
        <pc:graphicFrameChg chg="add mod">
          <ac:chgData name="Rautaporras Petteri" userId="81ae4bc9-51ec-4b09-af2d-f08f9486593f" providerId="ADAL" clId="{78560CC5-1B83-4E94-AB72-DBFAFD19E302}" dt="2023-08-08T06:09:29.456" v="1208"/>
          <ac:graphicFrameMkLst>
            <pc:docMk/>
            <pc:sldMk cId="3458062843" sldId="2147373672"/>
            <ac:graphicFrameMk id="15" creationId="{9C85309B-5FF5-015D-58EC-467227AC6F3F}"/>
          </ac:graphicFrameMkLst>
        </pc:graphicFrameChg>
      </pc:sldChg>
    </pc:docChg>
  </pc:docChgLst>
  <pc:docChgLst>
    <pc:chgData name="Rautaporras Petteri" userId="81ae4bc9-51ec-4b09-af2d-f08f9486593f" providerId="ADAL" clId="{96FF2FDE-5F8D-4125-A7E3-25E5DC141F6D}"/>
    <pc:docChg chg="undo custSel addSld delSld modSld sldOrd">
      <pc:chgData name="Rautaporras Petteri" userId="81ae4bc9-51ec-4b09-af2d-f08f9486593f" providerId="ADAL" clId="{96FF2FDE-5F8D-4125-A7E3-25E5DC141F6D}" dt="2023-05-04T07:49:18.463" v="2446" actId="255"/>
      <pc:docMkLst>
        <pc:docMk/>
      </pc:docMkLst>
      <pc:sldChg chg="del mod">
        <pc:chgData name="Rautaporras Petteri" userId="81ae4bc9-51ec-4b09-af2d-f08f9486593f" providerId="ADAL" clId="{96FF2FDE-5F8D-4125-A7E3-25E5DC141F6D}" dt="2023-02-07T11:58:58.576" v="65" actId="47"/>
        <pc:sldMkLst>
          <pc:docMk/>
          <pc:sldMk cId="556812874" sldId="257"/>
        </pc:sldMkLst>
      </pc:sldChg>
      <pc:sldChg chg="modSp add del mod">
        <pc:chgData name="Rautaporras Petteri" userId="81ae4bc9-51ec-4b09-af2d-f08f9486593f" providerId="ADAL" clId="{96FF2FDE-5F8D-4125-A7E3-25E5DC141F6D}" dt="2023-05-04T07:47:58.250" v="2442"/>
        <pc:sldMkLst>
          <pc:docMk/>
          <pc:sldMk cId="3646882213" sldId="261"/>
        </pc:sldMkLst>
        <pc:spChg chg="mod">
          <ac:chgData name="Rautaporras Petteri" userId="81ae4bc9-51ec-4b09-af2d-f08f9486593f" providerId="ADAL" clId="{96FF2FDE-5F8D-4125-A7E3-25E5DC141F6D}" dt="2023-05-02T17:46:24.916" v="1758" actId="20577"/>
          <ac:spMkLst>
            <pc:docMk/>
            <pc:sldMk cId="3646882213" sldId="261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96FF2FDE-5F8D-4125-A7E3-25E5DC141F6D}" dt="2023-05-04T07:47:58.250" v="2442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 add del mod">
        <pc:chgData name="Rautaporras Petteri" userId="81ae4bc9-51ec-4b09-af2d-f08f9486593f" providerId="ADAL" clId="{96FF2FDE-5F8D-4125-A7E3-25E5DC141F6D}" dt="2023-05-04T07:48:00.074" v="2444"/>
        <pc:sldMkLst>
          <pc:docMk/>
          <pc:sldMk cId="2510371092" sldId="266"/>
        </pc:sldMkLst>
        <pc:spChg chg="mod">
          <ac:chgData name="Rautaporras Petteri" userId="81ae4bc9-51ec-4b09-af2d-f08f9486593f" providerId="ADAL" clId="{96FF2FDE-5F8D-4125-A7E3-25E5DC141F6D}" dt="2023-02-07T11:42:17.325" v="58" actId="20577"/>
          <ac:spMkLst>
            <pc:docMk/>
            <pc:sldMk cId="2510371092" sldId="266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96FF2FDE-5F8D-4125-A7E3-25E5DC141F6D}" dt="2023-05-04T07:48:00.074" v="2444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 del">
        <pc:chgData name="Rautaporras Petteri" userId="81ae4bc9-51ec-4b09-af2d-f08f9486593f" providerId="ADAL" clId="{96FF2FDE-5F8D-4125-A7E3-25E5DC141F6D}" dt="2023-02-07T11:42:36.058" v="59" actId="47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96FF2FDE-5F8D-4125-A7E3-25E5DC141F6D}" dt="2023-02-07T11:40:16.338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 ord">
        <pc:chgData name="Rautaporras Petteri" userId="81ae4bc9-51ec-4b09-af2d-f08f9486593f" providerId="ADAL" clId="{96FF2FDE-5F8D-4125-A7E3-25E5DC141F6D}" dt="2023-05-02T17:58:40.883" v="2399" actId="4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96FF2FDE-5F8D-4125-A7E3-25E5DC141F6D}" dt="2023-02-07T11:40:18.721" v="1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96FF2FDE-5F8D-4125-A7E3-25E5DC141F6D}" dt="2023-02-07T11:42:05.296" v="19" actId="47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96FF2FDE-5F8D-4125-A7E3-25E5DC141F6D}" dt="2023-02-07T11:40:14.090" v="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del">
        <pc:chgData name="Rautaporras Petteri" userId="81ae4bc9-51ec-4b09-af2d-f08f9486593f" providerId="ADAL" clId="{96FF2FDE-5F8D-4125-A7E3-25E5DC141F6D}" dt="2023-02-07T11:42:47.352" v="60" actId="47"/>
        <pc:sldMkLst>
          <pc:docMk/>
          <pc:sldMk cId="2378820786" sldId="321"/>
        </pc:sldMkLst>
        <pc:graphicFrameChg chg="mod">
          <ac:chgData name="Rautaporras Petteri" userId="81ae4bc9-51ec-4b09-af2d-f08f9486593f" providerId="ADAL" clId="{96FF2FDE-5F8D-4125-A7E3-25E5DC141F6D}" dt="2023-02-07T11:40:18.409" v="11"/>
          <ac:graphicFrameMkLst>
            <pc:docMk/>
            <pc:sldMk cId="2378820786" sldId="321"/>
            <ac:graphicFrameMk id="11" creationId="{F70F9122-F558-46CE-B71D-5D21AA9162E2}"/>
          </ac:graphicFrameMkLst>
        </pc:graphicFrameChg>
      </pc:sldChg>
      <pc:sldChg chg="modSp del">
        <pc:chgData name="Rautaporras Petteri" userId="81ae4bc9-51ec-4b09-af2d-f08f9486593f" providerId="ADAL" clId="{96FF2FDE-5F8D-4125-A7E3-25E5DC141F6D}" dt="2023-02-07T11:41:28.823" v="14" actId="47"/>
        <pc:sldMkLst>
          <pc:docMk/>
          <pc:sldMk cId="458178236" sldId="884"/>
        </pc:sldMkLst>
        <pc:graphicFrameChg chg="mod">
          <ac:chgData name="Rautaporras Petteri" userId="81ae4bc9-51ec-4b09-af2d-f08f9486593f" providerId="ADAL" clId="{96FF2FDE-5F8D-4125-A7E3-25E5DC141F6D}" dt="2023-02-07T11:40:10.856" v="5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add del">
        <pc:chgData name="Rautaporras Petteri" userId="81ae4bc9-51ec-4b09-af2d-f08f9486593f" providerId="ADAL" clId="{96FF2FDE-5F8D-4125-A7E3-25E5DC141F6D}" dt="2023-05-02T17:47:46.985" v="1762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96FF2FDE-5F8D-4125-A7E3-25E5DC141F6D}" dt="2023-05-02T17:43:05.160" v="1608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96FF2FDE-5F8D-4125-A7E3-25E5DC141F6D}" dt="2023-05-02T17:43:05.160" v="1608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modSp add del mod">
        <pc:chgData name="Rautaporras Petteri" userId="81ae4bc9-51ec-4b09-af2d-f08f9486593f" providerId="ADAL" clId="{96FF2FDE-5F8D-4125-A7E3-25E5DC141F6D}" dt="2023-05-03T14:38:38.145" v="2429" actId="20577"/>
        <pc:sldMkLst>
          <pc:docMk/>
          <pc:sldMk cId="3461487886" sldId="1065"/>
        </pc:sldMkLst>
        <pc:spChg chg="mod">
          <ac:chgData name="Rautaporras Petteri" userId="81ae4bc9-51ec-4b09-af2d-f08f9486593f" providerId="ADAL" clId="{96FF2FDE-5F8D-4125-A7E3-25E5DC141F6D}" dt="2023-05-03T14:38:38.145" v="2429" actId="20577"/>
          <ac:spMkLst>
            <pc:docMk/>
            <pc:sldMk cId="3461487886" sldId="1065"/>
            <ac:spMk id="7" creationId="{00000000-0000-0000-0000-000000000000}"/>
          </ac:spMkLst>
        </pc:spChg>
      </pc:sldChg>
      <pc:sldChg chg="modSp add">
        <pc:chgData name="Rautaporras Petteri" userId="81ae4bc9-51ec-4b09-af2d-f08f9486593f" providerId="ADAL" clId="{96FF2FDE-5F8D-4125-A7E3-25E5DC141F6D}" dt="2023-05-04T07:47:57.214" v="2440"/>
        <pc:sldMkLst>
          <pc:docMk/>
          <pc:sldMk cId="2570435169" sldId="1106"/>
        </pc:sldMkLst>
        <pc:graphicFrameChg chg="mod">
          <ac:chgData name="Rautaporras Petteri" userId="81ae4bc9-51ec-4b09-af2d-f08f9486593f" providerId="ADAL" clId="{96FF2FDE-5F8D-4125-A7E3-25E5DC141F6D}" dt="2023-05-04T07:47:57.214" v="2440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 mod">
        <pc:chgData name="Rautaporras Petteri" userId="81ae4bc9-51ec-4b09-af2d-f08f9486593f" providerId="ADAL" clId="{96FF2FDE-5F8D-4125-A7E3-25E5DC141F6D}" dt="2023-05-02T17:44:59.955" v="1725" actId="20577"/>
        <pc:sldMkLst>
          <pc:docMk/>
          <pc:sldMk cId="2272776827" sldId="1117"/>
        </pc:sldMkLst>
        <pc:spChg chg="mod">
          <ac:chgData name="Rautaporras Petteri" userId="81ae4bc9-51ec-4b09-af2d-f08f9486593f" providerId="ADAL" clId="{96FF2FDE-5F8D-4125-A7E3-25E5DC141F6D}" dt="2023-05-02T17:44:59.955" v="1725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add del">
        <pc:chgData name="Rautaporras Petteri" userId="81ae4bc9-51ec-4b09-af2d-f08f9486593f" providerId="ADAL" clId="{96FF2FDE-5F8D-4125-A7E3-25E5DC141F6D}" dt="2023-05-02T17:45:58.465" v="1730" actId="47"/>
        <pc:sldMkLst>
          <pc:docMk/>
          <pc:sldMk cId="3588709971" sldId="1118"/>
        </pc:sldMkLst>
      </pc:sldChg>
      <pc:sldChg chg="modSp mod">
        <pc:chgData name="Rautaporras Petteri" userId="81ae4bc9-51ec-4b09-af2d-f08f9486593f" providerId="ADAL" clId="{96FF2FDE-5F8D-4125-A7E3-25E5DC141F6D}" dt="2023-05-02T17:57:19.521" v="2397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96FF2FDE-5F8D-4125-A7E3-25E5DC141F6D}" dt="2023-05-02T17:57:19.521" v="2397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modSp del">
        <pc:chgData name="Rautaporras Petteri" userId="81ae4bc9-51ec-4b09-af2d-f08f9486593f" providerId="ADAL" clId="{96FF2FDE-5F8D-4125-A7E3-25E5DC141F6D}" dt="2023-05-02T17:45:41.748" v="1728" actId="47"/>
        <pc:sldMkLst>
          <pc:docMk/>
          <pc:sldMk cId="3526943401" sldId="1168"/>
        </pc:sldMkLst>
        <pc:graphicFrameChg chg="mod">
          <ac:chgData name="Rautaporras Petteri" userId="81ae4bc9-51ec-4b09-af2d-f08f9486593f" providerId="ADAL" clId="{96FF2FDE-5F8D-4125-A7E3-25E5DC141F6D}" dt="2023-02-07T11:40:10.532" v="4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add del mod">
        <pc:chgData name="Rautaporras Petteri" userId="81ae4bc9-51ec-4b09-af2d-f08f9486593f" providerId="ADAL" clId="{96FF2FDE-5F8D-4125-A7E3-25E5DC141F6D}" dt="2023-05-02T17:48:10.938" v="1767" actId="47"/>
        <pc:sldMkLst>
          <pc:docMk/>
          <pc:sldMk cId="3005809879" sldId="2076137435"/>
        </pc:sldMkLst>
        <pc:graphicFrameChg chg="modGraphic">
          <ac:chgData name="Rautaporras Petteri" userId="81ae4bc9-51ec-4b09-af2d-f08f9486593f" providerId="ADAL" clId="{96FF2FDE-5F8D-4125-A7E3-25E5DC141F6D}" dt="2023-02-09T07:15:55.027" v="1604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add del">
        <pc:chgData name="Rautaporras Petteri" userId="81ae4bc9-51ec-4b09-af2d-f08f9486593f" providerId="ADAL" clId="{96FF2FDE-5F8D-4125-A7E3-25E5DC141F6D}" dt="2023-05-02T17:48:21.748" v="1769" actId="47"/>
        <pc:sldMkLst>
          <pc:docMk/>
          <pc:sldMk cId="1445491431" sldId="2076137439"/>
        </pc:sldMkLst>
      </pc:sldChg>
      <pc:sldChg chg="modSp add mod ord">
        <pc:chgData name="Rautaporras Petteri" userId="81ae4bc9-51ec-4b09-af2d-f08f9486593f" providerId="ADAL" clId="{96FF2FDE-5F8D-4125-A7E3-25E5DC141F6D}" dt="2023-05-04T07:49:18.463" v="2446" actId="255"/>
        <pc:sldMkLst>
          <pc:docMk/>
          <pc:sldMk cId="63797635" sldId="2076137455"/>
        </pc:sldMkLst>
        <pc:spChg chg="mod">
          <ac:chgData name="Rautaporras Petteri" userId="81ae4bc9-51ec-4b09-af2d-f08f9486593f" providerId="ADAL" clId="{96FF2FDE-5F8D-4125-A7E3-25E5DC141F6D}" dt="2023-05-04T07:49:18.463" v="2446" actId="255"/>
          <ac:spMkLst>
            <pc:docMk/>
            <pc:sldMk cId="63797635" sldId="2076137455"/>
            <ac:spMk id="2" creationId="{00000000-0000-0000-0000-000000000000}"/>
          </ac:spMkLst>
        </pc:spChg>
      </pc:sldChg>
      <pc:sldChg chg="modSp del">
        <pc:chgData name="Rautaporras Petteri" userId="81ae4bc9-51ec-4b09-af2d-f08f9486593f" providerId="ADAL" clId="{96FF2FDE-5F8D-4125-A7E3-25E5DC141F6D}" dt="2023-05-02T17:45:40.857" v="1727" actId="47"/>
        <pc:sldMkLst>
          <pc:docMk/>
          <pc:sldMk cId="908907755" sldId="2076137459"/>
        </pc:sldMkLst>
        <pc:graphicFrameChg chg="mod">
          <ac:chgData name="Rautaporras Petteri" userId="81ae4bc9-51ec-4b09-af2d-f08f9486593f" providerId="ADAL" clId="{96FF2FDE-5F8D-4125-A7E3-25E5DC141F6D}" dt="2023-02-07T11:40:10.216" v="3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modSp del">
        <pc:chgData name="Rautaporras Petteri" userId="81ae4bc9-51ec-4b09-af2d-f08f9486593f" providerId="ADAL" clId="{96FF2FDE-5F8D-4125-A7E3-25E5DC141F6D}" dt="2023-02-07T11:41:49.263" v="17" actId="47"/>
        <pc:sldMkLst>
          <pc:docMk/>
          <pc:sldMk cId="1267060358" sldId="2076137460"/>
        </pc:sldMkLst>
        <pc:graphicFrameChg chg="mod">
          <ac:chgData name="Rautaporras Petteri" userId="81ae4bc9-51ec-4b09-af2d-f08f9486593f" providerId="ADAL" clId="{96FF2FDE-5F8D-4125-A7E3-25E5DC141F6D}" dt="2023-02-07T11:40:13.462" v="7"/>
          <ac:graphicFrameMkLst>
            <pc:docMk/>
            <pc:sldMk cId="1267060358" sldId="2076137460"/>
            <ac:graphicFrameMk id="12" creationId="{FC388620-56F8-4B5C-A112-B1433996171B}"/>
          </ac:graphicFrameMkLst>
        </pc:graphicFrameChg>
      </pc:sldChg>
      <pc:sldChg chg="add del">
        <pc:chgData name="Rautaporras Petteri" userId="81ae4bc9-51ec-4b09-af2d-f08f9486593f" providerId="ADAL" clId="{96FF2FDE-5F8D-4125-A7E3-25E5DC141F6D}" dt="2023-05-02T17:47:34.841" v="1761" actId="47"/>
        <pc:sldMkLst>
          <pc:docMk/>
          <pc:sldMk cId="4201539286" sldId="2076137461"/>
        </pc:sldMkLst>
      </pc:sldChg>
      <pc:sldChg chg="del">
        <pc:chgData name="Rautaporras Petteri" userId="81ae4bc9-51ec-4b09-af2d-f08f9486593f" providerId="ADAL" clId="{96FF2FDE-5F8D-4125-A7E3-25E5DC141F6D}" dt="2023-02-07T12:00:24.947" v="71" actId="47"/>
        <pc:sldMkLst>
          <pc:docMk/>
          <pc:sldMk cId="1654917870" sldId="2076137462"/>
        </pc:sldMkLst>
      </pc:sldChg>
      <pc:sldChg chg="add">
        <pc:chgData name="Rautaporras Petteri" userId="81ae4bc9-51ec-4b09-af2d-f08f9486593f" providerId="ADAL" clId="{96FF2FDE-5F8D-4125-A7E3-25E5DC141F6D}" dt="2023-05-02T17:47:33.053" v="1760"/>
        <pc:sldMkLst>
          <pc:docMk/>
          <pc:sldMk cId="2265434284" sldId="2076137463"/>
        </pc:sldMkLst>
      </pc:sldChg>
      <pc:sldChg chg="modSp add mod">
        <pc:chgData name="Rautaporras Petteri" userId="81ae4bc9-51ec-4b09-af2d-f08f9486593f" providerId="ADAL" clId="{96FF2FDE-5F8D-4125-A7E3-25E5DC141F6D}" dt="2023-02-07T12:00:59.085" v="75" actId="20577"/>
        <pc:sldMkLst>
          <pc:docMk/>
          <pc:sldMk cId="2932157628" sldId="2076137464"/>
        </pc:sldMkLst>
        <pc:spChg chg="mod">
          <ac:chgData name="Rautaporras Petteri" userId="81ae4bc9-51ec-4b09-af2d-f08f9486593f" providerId="ADAL" clId="{96FF2FDE-5F8D-4125-A7E3-25E5DC141F6D}" dt="2023-02-07T12:00:59.085" v="75" actId="20577"/>
          <ac:spMkLst>
            <pc:docMk/>
            <pc:sldMk cId="2932157628" sldId="2076137464"/>
            <ac:spMk id="2" creationId="{76A2C8A8-E975-4F60-9E0C-95981487E06D}"/>
          </ac:spMkLst>
        </pc:spChg>
      </pc:sldChg>
      <pc:sldChg chg="add">
        <pc:chgData name="Rautaporras Petteri" userId="81ae4bc9-51ec-4b09-af2d-f08f9486593f" providerId="ADAL" clId="{96FF2FDE-5F8D-4125-A7E3-25E5DC141F6D}" dt="2023-02-08T08:49:57.346" v="1600"/>
        <pc:sldMkLst>
          <pc:docMk/>
          <pc:sldMk cId="436453319" sldId="2076137471"/>
        </pc:sldMkLst>
      </pc:sldChg>
      <pc:sldChg chg="del">
        <pc:chgData name="Rautaporras Petteri" userId="81ae4bc9-51ec-4b09-af2d-f08f9486593f" providerId="ADAL" clId="{96FF2FDE-5F8D-4125-A7E3-25E5DC141F6D}" dt="2023-02-07T12:00:39.407" v="72" actId="47"/>
        <pc:sldMkLst>
          <pc:docMk/>
          <pc:sldMk cId="2864844904" sldId="2147373651"/>
        </pc:sldMkLst>
      </pc:sldChg>
      <pc:sldChg chg="modSp add del mod">
        <pc:chgData name="Rautaporras Petteri" userId="81ae4bc9-51ec-4b09-af2d-f08f9486593f" providerId="ADAL" clId="{96FF2FDE-5F8D-4125-A7E3-25E5DC141F6D}" dt="2023-05-02T17:46:30.449" v="1759" actId="47"/>
        <pc:sldMkLst>
          <pc:docMk/>
          <pc:sldMk cId="4002710879" sldId="2147373652"/>
        </pc:sldMkLst>
        <pc:spChg chg="mod">
          <ac:chgData name="Rautaporras Petteri" userId="81ae4bc9-51ec-4b09-af2d-f08f9486593f" providerId="ADAL" clId="{96FF2FDE-5F8D-4125-A7E3-25E5DC141F6D}" dt="2023-02-07T18:21:29.257" v="1545" actId="20577"/>
          <ac:spMkLst>
            <pc:docMk/>
            <pc:sldMk cId="4002710879" sldId="2147373652"/>
            <ac:spMk id="2" creationId="{00000000-0000-0000-0000-000000000000}"/>
          </ac:spMkLst>
        </pc:spChg>
      </pc:sldChg>
      <pc:sldChg chg="modSp add mod">
        <pc:chgData name="Rautaporras Petteri" userId="81ae4bc9-51ec-4b09-af2d-f08f9486593f" providerId="ADAL" clId="{96FF2FDE-5F8D-4125-A7E3-25E5DC141F6D}" dt="2023-05-04T07:47:59.598" v="2443"/>
        <pc:sldMkLst>
          <pc:docMk/>
          <pc:sldMk cId="3085328159" sldId="2147373653"/>
        </pc:sldMkLst>
        <pc:spChg chg="mod">
          <ac:chgData name="Rautaporras Petteri" userId="81ae4bc9-51ec-4b09-af2d-f08f9486593f" providerId="ADAL" clId="{96FF2FDE-5F8D-4125-A7E3-25E5DC141F6D}" dt="2023-05-03T05:39:49.170" v="2416" actId="20577"/>
          <ac:spMkLst>
            <pc:docMk/>
            <pc:sldMk cId="3085328159" sldId="2147373653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96FF2FDE-5F8D-4125-A7E3-25E5DC141F6D}" dt="2023-05-04T07:47:59.598" v="2443"/>
          <ac:graphicFrameMkLst>
            <pc:docMk/>
            <pc:sldMk cId="3085328159" sldId="2147373653"/>
            <ac:graphicFrameMk id="18" creationId="{5C0EBE92-AFAE-40A8-9E3C-F54339200160}"/>
          </ac:graphicFrameMkLst>
        </pc:graphicFrameChg>
      </pc:sldChg>
      <pc:sldChg chg="add del">
        <pc:chgData name="Rautaporras Petteri" userId="81ae4bc9-51ec-4b09-af2d-f08f9486593f" providerId="ADAL" clId="{96FF2FDE-5F8D-4125-A7E3-25E5DC141F6D}" dt="2023-05-02T17:47:48.453" v="1763" actId="47"/>
        <pc:sldMkLst>
          <pc:docMk/>
          <pc:sldMk cId="3356439302" sldId="2147373654"/>
        </pc:sldMkLst>
      </pc:sldChg>
      <pc:sldChg chg="modSp add del mod">
        <pc:chgData name="Rautaporras Petteri" userId="81ae4bc9-51ec-4b09-af2d-f08f9486593f" providerId="ADAL" clId="{96FF2FDE-5F8D-4125-A7E3-25E5DC141F6D}" dt="2023-05-02T17:48:01.498" v="1765" actId="47"/>
        <pc:sldMkLst>
          <pc:docMk/>
          <pc:sldMk cId="1330576014" sldId="2147373655"/>
        </pc:sldMkLst>
        <pc:graphicFrameChg chg="modGraphic">
          <ac:chgData name="Rautaporras Petteri" userId="81ae4bc9-51ec-4b09-af2d-f08f9486593f" providerId="ADAL" clId="{96FF2FDE-5F8D-4125-A7E3-25E5DC141F6D}" dt="2023-02-09T07:15:51.410" v="1602" actId="20577"/>
          <ac:graphicFrameMkLst>
            <pc:docMk/>
            <pc:sldMk cId="1330576014" sldId="2147373655"/>
            <ac:graphicFrameMk id="25" creationId="{00000000-0000-0000-0000-000000000000}"/>
          </ac:graphicFrameMkLst>
        </pc:graphicFrameChg>
      </pc:sldChg>
      <pc:sldChg chg="add del">
        <pc:chgData name="Rautaporras Petteri" userId="81ae4bc9-51ec-4b09-af2d-f08f9486593f" providerId="ADAL" clId="{96FF2FDE-5F8D-4125-A7E3-25E5DC141F6D}" dt="2023-05-02T17:48:37.057" v="1771" actId="47"/>
        <pc:sldMkLst>
          <pc:docMk/>
          <pc:sldMk cId="4211755160" sldId="2147373656"/>
        </pc:sldMkLst>
      </pc:sldChg>
      <pc:sldChg chg="modSp new del mod">
        <pc:chgData name="Rautaporras Petteri" userId="81ae4bc9-51ec-4b09-af2d-f08f9486593f" providerId="ADAL" clId="{96FF2FDE-5F8D-4125-A7E3-25E5DC141F6D}" dt="2023-05-02T17:49:41.851" v="1812" actId="47"/>
        <pc:sldMkLst>
          <pc:docMk/>
          <pc:sldMk cId="1565275882" sldId="2147373657"/>
        </pc:sldMkLst>
        <pc:spChg chg="mod">
          <ac:chgData name="Rautaporras Petteri" userId="81ae4bc9-51ec-4b09-af2d-f08f9486593f" providerId="ADAL" clId="{96FF2FDE-5F8D-4125-A7E3-25E5DC141F6D}" dt="2023-02-07T12:07:21.733" v="611" actId="20577"/>
          <ac:spMkLst>
            <pc:docMk/>
            <pc:sldMk cId="1565275882" sldId="2147373657"/>
            <ac:spMk id="2" creationId="{505BE8ED-1BE1-CA95-89C9-B5A222349E07}"/>
          </ac:spMkLst>
        </pc:spChg>
        <pc:spChg chg="mod">
          <ac:chgData name="Rautaporras Petteri" userId="81ae4bc9-51ec-4b09-af2d-f08f9486593f" providerId="ADAL" clId="{96FF2FDE-5F8D-4125-A7E3-25E5DC141F6D}" dt="2023-02-08T08:17:42.968" v="1599" actId="20577"/>
          <ac:spMkLst>
            <pc:docMk/>
            <pc:sldMk cId="1565275882" sldId="2147373657"/>
            <ac:spMk id="6" creationId="{66767F56-EF93-A427-A5AF-9829D6649C31}"/>
          </ac:spMkLst>
        </pc:spChg>
      </pc:sldChg>
      <pc:sldChg chg="modSp add mod">
        <pc:chgData name="Rautaporras Petteri" userId="81ae4bc9-51ec-4b09-af2d-f08f9486593f" providerId="ADAL" clId="{96FF2FDE-5F8D-4125-A7E3-25E5DC141F6D}" dt="2023-05-04T07:47:56.780" v="2439"/>
        <pc:sldMkLst>
          <pc:docMk/>
          <pc:sldMk cId="1127583490" sldId="2147373658"/>
        </pc:sldMkLst>
        <pc:spChg chg="mod">
          <ac:chgData name="Rautaporras Petteri" userId="81ae4bc9-51ec-4b09-af2d-f08f9486593f" providerId="ADAL" clId="{96FF2FDE-5F8D-4125-A7E3-25E5DC141F6D}" dt="2023-05-03T14:10:51.807" v="2427"/>
          <ac:spMkLst>
            <pc:docMk/>
            <pc:sldMk cId="1127583490" sldId="2147373658"/>
            <ac:spMk id="7" creationId="{A550D66C-AA58-4B32-9253-8DB410D4438D}"/>
          </ac:spMkLst>
        </pc:spChg>
        <pc:graphicFrameChg chg="mod">
          <ac:chgData name="Rautaporras Petteri" userId="81ae4bc9-51ec-4b09-af2d-f08f9486593f" providerId="ADAL" clId="{96FF2FDE-5F8D-4125-A7E3-25E5DC141F6D}" dt="2023-05-04T07:47:56.780" v="2439"/>
          <ac:graphicFrameMkLst>
            <pc:docMk/>
            <pc:sldMk cId="1127583490" sldId="2147373658"/>
            <ac:graphicFrameMk id="11" creationId="{3A23A9AF-CC98-4FBC-A917-DCD4B1F79E91}"/>
          </ac:graphicFrameMkLst>
        </pc:graphicFrameChg>
      </pc:sldChg>
      <pc:sldChg chg="modSp add">
        <pc:chgData name="Rautaporras Petteri" userId="81ae4bc9-51ec-4b09-af2d-f08f9486593f" providerId="ADAL" clId="{96FF2FDE-5F8D-4125-A7E3-25E5DC141F6D}" dt="2023-05-04T07:47:57.768" v="2441"/>
        <pc:sldMkLst>
          <pc:docMk/>
          <pc:sldMk cId="414514314" sldId="2147373659"/>
        </pc:sldMkLst>
        <pc:graphicFrameChg chg="mod">
          <ac:chgData name="Rautaporras Petteri" userId="81ae4bc9-51ec-4b09-af2d-f08f9486593f" providerId="ADAL" clId="{96FF2FDE-5F8D-4125-A7E3-25E5DC141F6D}" dt="2023-05-04T07:47:57.768" v="2441"/>
          <ac:graphicFrameMkLst>
            <pc:docMk/>
            <pc:sldMk cId="414514314" sldId="2147373659"/>
            <ac:graphicFrameMk id="9" creationId="{77D08159-59A8-4D26-8835-EADDC01FB2C4}"/>
          </ac:graphicFrameMkLst>
        </pc:graphicFrameChg>
      </pc:sldChg>
      <pc:sldChg chg="modSp add mod">
        <pc:chgData name="Rautaporras Petteri" userId="81ae4bc9-51ec-4b09-af2d-f08f9486593f" providerId="ADAL" clId="{96FF2FDE-5F8D-4125-A7E3-25E5DC141F6D}" dt="2023-05-03T14:38:54.802" v="2438" actId="20577"/>
        <pc:sldMkLst>
          <pc:docMk/>
          <pc:sldMk cId="228310178" sldId="2147373660"/>
        </pc:sldMkLst>
        <pc:spChg chg="mod">
          <ac:chgData name="Rautaporras Petteri" userId="81ae4bc9-51ec-4b09-af2d-f08f9486593f" providerId="ADAL" clId="{96FF2FDE-5F8D-4125-A7E3-25E5DC141F6D}" dt="2023-05-03T14:38:54.802" v="2438" actId="20577"/>
          <ac:spMkLst>
            <pc:docMk/>
            <pc:sldMk cId="228310178" sldId="2147373660"/>
            <ac:spMk id="7" creationId="{00000000-0000-0000-0000-000000000000}"/>
          </ac:spMkLst>
        </pc:spChg>
      </pc:sldChg>
      <pc:sldChg chg="add">
        <pc:chgData name="Rautaporras Petteri" userId="81ae4bc9-51ec-4b09-af2d-f08f9486593f" providerId="ADAL" clId="{96FF2FDE-5F8D-4125-A7E3-25E5DC141F6D}" dt="2023-05-02T17:48:19.991" v="1768"/>
        <pc:sldMkLst>
          <pc:docMk/>
          <pc:sldMk cId="3151782446" sldId="2147373661"/>
        </pc:sldMkLst>
      </pc:sldChg>
      <pc:sldChg chg="modSp add mod">
        <pc:chgData name="Rautaporras Petteri" userId="81ae4bc9-51ec-4b09-af2d-f08f9486593f" providerId="ADAL" clId="{96FF2FDE-5F8D-4125-A7E3-25E5DC141F6D}" dt="2023-05-02T17:49:11.123" v="1811" actId="20577"/>
        <pc:sldMkLst>
          <pc:docMk/>
          <pc:sldMk cId="3392068009" sldId="2147373662"/>
        </pc:sldMkLst>
        <pc:spChg chg="mod">
          <ac:chgData name="Rautaporras Petteri" userId="81ae4bc9-51ec-4b09-af2d-f08f9486593f" providerId="ADAL" clId="{96FF2FDE-5F8D-4125-A7E3-25E5DC141F6D}" dt="2023-05-02T17:49:11.123" v="1811" actId="20577"/>
          <ac:spMkLst>
            <pc:docMk/>
            <pc:sldMk cId="3392068009" sldId="2147373662"/>
            <ac:spMk id="2" creationId="{00000000-0000-0000-0000-000000000000}"/>
          </ac:spMkLst>
        </pc:spChg>
      </pc:sldChg>
      <pc:sldChg chg="modSp add">
        <pc:chgData name="Rautaporras Petteri" userId="81ae4bc9-51ec-4b09-af2d-f08f9486593f" providerId="ADAL" clId="{96FF2FDE-5F8D-4125-A7E3-25E5DC141F6D}" dt="2023-05-04T07:48:00.676" v="2445"/>
        <pc:sldMkLst>
          <pc:docMk/>
          <pc:sldMk cId="472727578" sldId="2147373663"/>
        </pc:sldMkLst>
        <pc:graphicFrameChg chg="mod">
          <ac:chgData name="Rautaporras Petteri" userId="81ae4bc9-51ec-4b09-af2d-f08f9486593f" providerId="ADAL" clId="{96FF2FDE-5F8D-4125-A7E3-25E5DC141F6D}" dt="2023-05-04T07:48:00.676" v="2445"/>
          <ac:graphicFrameMkLst>
            <pc:docMk/>
            <pc:sldMk cId="472727578" sldId="2147373663"/>
            <ac:graphicFrameMk id="12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AFBA64B8-A45D-40C8-96E6-EDE609C77497}"/>
    <pc:docChg chg="delSld">
      <pc:chgData name="Emaus Katriina" userId="e28635f8-d800-42ff-a913-92d375f1fb60" providerId="ADAL" clId="{AFBA64B8-A45D-40C8-96E6-EDE609C77497}" dt="2023-08-09T07:20:04.803" v="0" actId="47"/>
      <pc:docMkLst>
        <pc:docMk/>
      </pc:docMkLst>
      <pc:sldChg chg="del">
        <pc:chgData name="Emaus Katriina" userId="e28635f8-d800-42ff-a913-92d375f1fb60" providerId="ADAL" clId="{AFBA64B8-A45D-40C8-96E6-EDE609C77497}" dt="2023-08-09T07:20:04.803" v="0" actId="47"/>
        <pc:sldMkLst>
          <pc:docMk/>
          <pc:sldMk cId="2932157628" sldId="207613746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Taul1!$A$10:$A$67</c:f>
              <c:strCache>
                <c:ptCount val="56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  <c:pt idx="51">
                  <c:v>22(7)</c:v>
                </c:pt>
                <c:pt idx="52">
                  <c:v>22(10)</c:v>
                </c:pt>
                <c:pt idx="53">
                  <c:v>23(1)</c:v>
                </c:pt>
                <c:pt idx="54">
                  <c:v>23(4)</c:v>
                </c:pt>
                <c:pt idx="55">
                  <c:v>23(7)</c:v>
                </c:pt>
              </c:strCache>
            </c:strRef>
          </c:cat>
          <c:val>
            <c:numRef>
              <c:f>Taul1!$B$10:$B$67</c:f>
              <c:numCache>
                <c:formatCode>General</c:formatCode>
                <c:ptCount val="58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-43.86</c:v>
                </c:pt>
                <c:pt idx="44">
                  <c:v>-15.28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6.57</c:v>
                </c:pt>
                <c:pt idx="51">
                  <c:v>3.12</c:v>
                </c:pt>
                <c:pt idx="52">
                  <c:v>-7.26</c:v>
                </c:pt>
                <c:pt idx="53">
                  <c:v>-11.7</c:v>
                </c:pt>
                <c:pt idx="54">
                  <c:v>-13.2</c:v>
                </c:pt>
                <c:pt idx="55">
                  <c:v>-13.4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5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  <c:pt idx="74">
                  <c:v>2023.7</c:v>
                </c:pt>
              </c:strCache>
            </c:strRef>
          </c:cat>
          <c:val>
            <c:numRef>
              <c:f>Taul1!$B$2:$B$77</c:f>
              <c:numCache>
                <c:formatCode>General</c:formatCode>
                <c:ptCount val="76"/>
                <c:pt idx="0">
                  <c:v>2</c:v>
                </c:pt>
                <c:pt idx="1">
                  <c:v>2.8</c:v>
                </c:pt>
                <c:pt idx="2">
                  <c:v>-6.2</c:v>
                </c:pt>
                <c:pt idx="3">
                  <c:v>14.6</c:v>
                </c:pt>
                <c:pt idx="4">
                  <c:v>7.1</c:v>
                </c:pt>
                <c:pt idx="5">
                  <c:v>23.5</c:v>
                </c:pt>
                <c:pt idx="6">
                  <c:v>35.9</c:v>
                </c:pt>
                <c:pt idx="7">
                  <c:v>24.9</c:v>
                </c:pt>
                <c:pt idx="8">
                  <c:v>33.6</c:v>
                </c:pt>
                <c:pt idx="9">
                  <c:v>49.6</c:v>
                </c:pt>
                <c:pt idx="10">
                  <c:v>36.200000000000003</c:v>
                </c:pt>
                <c:pt idx="11">
                  <c:v>45.5</c:v>
                </c:pt>
                <c:pt idx="12">
                  <c:v>29.9</c:v>
                </c:pt>
                <c:pt idx="13">
                  <c:v>18.600000000000001</c:v>
                </c:pt>
                <c:pt idx="14">
                  <c:v>10</c:v>
                </c:pt>
                <c:pt idx="15">
                  <c:v>-12.3</c:v>
                </c:pt>
                <c:pt idx="16">
                  <c:v>-50.1</c:v>
                </c:pt>
                <c:pt idx="17">
                  <c:v>-68.7</c:v>
                </c:pt>
                <c:pt idx="18">
                  <c:v>-65.5</c:v>
                </c:pt>
                <c:pt idx="19">
                  <c:v>-66</c:v>
                </c:pt>
                <c:pt idx="20">
                  <c:v>-57.1</c:v>
                </c:pt>
                <c:pt idx="21">
                  <c:v>-32.799999999999898</c:v>
                </c:pt>
                <c:pt idx="22">
                  <c:v>-5.2</c:v>
                </c:pt>
                <c:pt idx="23">
                  <c:v>-8</c:v>
                </c:pt>
                <c:pt idx="24">
                  <c:v>-7.2999999999999901</c:v>
                </c:pt>
                <c:pt idx="25">
                  <c:v>6.2</c:v>
                </c:pt>
                <c:pt idx="26">
                  <c:v>4.2</c:v>
                </c:pt>
                <c:pt idx="27">
                  <c:v>-17.100000000000001</c:v>
                </c:pt>
                <c:pt idx="28">
                  <c:v>-22.5</c:v>
                </c:pt>
                <c:pt idx="29">
                  <c:v>-18.600000000000001</c:v>
                </c:pt>
                <c:pt idx="30">
                  <c:v>-8.8000000000000007</c:v>
                </c:pt>
                <c:pt idx="31">
                  <c:v>-31.6999999999999</c:v>
                </c:pt>
                <c:pt idx="32">
                  <c:v>-35.799999999999898</c:v>
                </c:pt>
                <c:pt idx="33">
                  <c:v>-35.700000000000003</c:v>
                </c:pt>
                <c:pt idx="34">
                  <c:v>-29.5</c:v>
                </c:pt>
                <c:pt idx="35">
                  <c:v>-44.6</c:v>
                </c:pt>
                <c:pt idx="36">
                  <c:v>-31</c:v>
                </c:pt>
                <c:pt idx="37">
                  <c:v>-20.899999999999899</c:v>
                </c:pt>
                <c:pt idx="38">
                  <c:v>-18.6999999999999</c:v>
                </c:pt>
                <c:pt idx="39">
                  <c:v>-29.5</c:v>
                </c:pt>
                <c:pt idx="40">
                  <c:v>-32</c:v>
                </c:pt>
                <c:pt idx="41">
                  <c:v>-26.1999999999999</c:v>
                </c:pt>
                <c:pt idx="42">
                  <c:v>-32.1</c:v>
                </c:pt>
                <c:pt idx="43">
                  <c:v>-31.3</c:v>
                </c:pt>
                <c:pt idx="44">
                  <c:v>-28.8</c:v>
                </c:pt>
                <c:pt idx="45">
                  <c:v>-15.8</c:v>
                </c:pt>
                <c:pt idx="46">
                  <c:v>-21</c:v>
                </c:pt>
                <c:pt idx="47">
                  <c:v>-17.899999999999899</c:v>
                </c:pt>
                <c:pt idx="48">
                  <c:v>-5.9</c:v>
                </c:pt>
                <c:pt idx="49">
                  <c:v>14.2</c:v>
                </c:pt>
                <c:pt idx="50">
                  <c:v>17.2</c:v>
                </c:pt>
                <c:pt idx="51">
                  <c:v>25.2</c:v>
                </c:pt>
                <c:pt idx="52">
                  <c:v>24.7</c:v>
                </c:pt>
                <c:pt idx="53">
                  <c:v>33.9</c:v>
                </c:pt>
                <c:pt idx="54">
                  <c:v>38.299999999999997</c:v>
                </c:pt>
                <c:pt idx="55">
                  <c:v>35.1</c:v>
                </c:pt>
                <c:pt idx="56">
                  <c:v>16.899999999999999</c:v>
                </c:pt>
                <c:pt idx="57">
                  <c:v>12.4</c:v>
                </c:pt>
                <c:pt idx="58">
                  <c:v>6.2</c:v>
                </c:pt>
                <c:pt idx="59">
                  <c:v>-6</c:v>
                </c:pt>
                <c:pt idx="60">
                  <c:v>-18.1999999999999</c:v>
                </c:pt>
                <c:pt idx="61">
                  <c:v>-32.399999999999899</c:v>
                </c:pt>
                <c:pt idx="62">
                  <c:v>-43.799999999999898</c:v>
                </c:pt>
                <c:pt idx="63">
                  <c:v>-41.399999999999899</c:v>
                </c:pt>
                <c:pt idx="64">
                  <c:v>-14.9</c:v>
                </c:pt>
                <c:pt idx="65">
                  <c:v>11.8</c:v>
                </c:pt>
                <c:pt idx="66">
                  <c:v>37.9</c:v>
                </c:pt>
                <c:pt idx="67">
                  <c:v>36.1</c:v>
                </c:pt>
                <c:pt idx="68">
                  <c:v>41.7</c:v>
                </c:pt>
                <c:pt idx="69">
                  <c:v>27.4</c:v>
                </c:pt>
                <c:pt idx="70">
                  <c:v>16.899999999999999</c:v>
                </c:pt>
                <c:pt idx="71">
                  <c:v>-0.9</c:v>
                </c:pt>
                <c:pt idx="72">
                  <c:v>-13.9</c:v>
                </c:pt>
                <c:pt idx="73">
                  <c:v>-16.8</c:v>
                </c:pt>
                <c:pt idx="74">
                  <c:v>-24.2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C0-4485-96DF-FCA42B477D5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5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  <c:pt idx="74">
                  <c:v>2023.7</c:v>
                </c:pt>
              </c:strCache>
            </c:strRef>
          </c:cat>
          <c:val>
            <c:numRef>
              <c:f>Taul1!$C$2:$C$77</c:f>
              <c:numCache>
                <c:formatCode>General</c:formatCode>
                <c:ptCount val="76"/>
                <c:pt idx="0">
                  <c:v>10.5</c:v>
                </c:pt>
                <c:pt idx="1">
                  <c:v>7</c:v>
                </c:pt>
                <c:pt idx="2">
                  <c:v>11.2</c:v>
                </c:pt>
                <c:pt idx="3">
                  <c:v>6.7</c:v>
                </c:pt>
                <c:pt idx="4">
                  <c:v>11.9</c:v>
                </c:pt>
                <c:pt idx="5">
                  <c:v>17.5</c:v>
                </c:pt>
                <c:pt idx="6">
                  <c:v>13.7</c:v>
                </c:pt>
                <c:pt idx="7">
                  <c:v>4.9000000000000004</c:v>
                </c:pt>
                <c:pt idx="8">
                  <c:v>4.0999999999999996</c:v>
                </c:pt>
                <c:pt idx="9">
                  <c:v>11.9</c:v>
                </c:pt>
                <c:pt idx="10">
                  <c:v>2.4</c:v>
                </c:pt>
                <c:pt idx="11">
                  <c:v>-8.5999999999999908</c:v>
                </c:pt>
                <c:pt idx="12">
                  <c:v>-3.6</c:v>
                </c:pt>
                <c:pt idx="13">
                  <c:v>-9</c:v>
                </c:pt>
                <c:pt idx="14">
                  <c:v>-25.5</c:v>
                </c:pt>
                <c:pt idx="15">
                  <c:v>-40.799999999999898</c:v>
                </c:pt>
                <c:pt idx="16">
                  <c:v>-42.399999999999899</c:v>
                </c:pt>
                <c:pt idx="17">
                  <c:v>-27.1999999999999</c:v>
                </c:pt>
                <c:pt idx="18">
                  <c:v>-19.3</c:v>
                </c:pt>
                <c:pt idx="19">
                  <c:v>-7</c:v>
                </c:pt>
                <c:pt idx="20">
                  <c:v>13.4</c:v>
                </c:pt>
                <c:pt idx="21">
                  <c:v>31.1</c:v>
                </c:pt>
                <c:pt idx="22">
                  <c:v>13.8</c:v>
                </c:pt>
                <c:pt idx="23">
                  <c:v>10.9</c:v>
                </c:pt>
                <c:pt idx="24">
                  <c:v>20.2</c:v>
                </c:pt>
                <c:pt idx="25">
                  <c:v>26.1</c:v>
                </c:pt>
                <c:pt idx="26">
                  <c:v>10.199999999999999</c:v>
                </c:pt>
                <c:pt idx="27">
                  <c:v>-30.1999999999999</c:v>
                </c:pt>
                <c:pt idx="28">
                  <c:v>-15.4</c:v>
                </c:pt>
                <c:pt idx="29">
                  <c:v>7.9</c:v>
                </c:pt>
                <c:pt idx="30">
                  <c:v>-4.5</c:v>
                </c:pt>
                <c:pt idx="31">
                  <c:v>-33</c:v>
                </c:pt>
                <c:pt idx="32">
                  <c:v>-12</c:v>
                </c:pt>
                <c:pt idx="33">
                  <c:v>1.8</c:v>
                </c:pt>
                <c:pt idx="34">
                  <c:v>-9</c:v>
                </c:pt>
                <c:pt idx="35">
                  <c:v>-8.6999999999999904</c:v>
                </c:pt>
                <c:pt idx="36">
                  <c:v>-7.5999999999999899</c:v>
                </c:pt>
                <c:pt idx="37">
                  <c:v>0.8</c:v>
                </c:pt>
                <c:pt idx="38">
                  <c:v>-1.8999999999999899</c:v>
                </c:pt>
                <c:pt idx="39">
                  <c:v>-12.6999999999999</c:v>
                </c:pt>
                <c:pt idx="40">
                  <c:v>-5.4</c:v>
                </c:pt>
                <c:pt idx="41">
                  <c:v>2.6</c:v>
                </c:pt>
                <c:pt idx="42">
                  <c:v>-3.1</c:v>
                </c:pt>
                <c:pt idx="43">
                  <c:v>-3.3999999999999901</c:v>
                </c:pt>
                <c:pt idx="44">
                  <c:v>2.5</c:v>
                </c:pt>
                <c:pt idx="45">
                  <c:v>4.5</c:v>
                </c:pt>
                <c:pt idx="46">
                  <c:v>-5.5</c:v>
                </c:pt>
                <c:pt idx="47">
                  <c:v>-0.5</c:v>
                </c:pt>
                <c:pt idx="48">
                  <c:v>7.9</c:v>
                </c:pt>
                <c:pt idx="49">
                  <c:v>12.8</c:v>
                </c:pt>
                <c:pt idx="50">
                  <c:v>9.9</c:v>
                </c:pt>
                <c:pt idx="51">
                  <c:v>18.3</c:v>
                </c:pt>
                <c:pt idx="52">
                  <c:v>17.8</c:v>
                </c:pt>
                <c:pt idx="53">
                  <c:v>17.3</c:v>
                </c:pt>
                <c:pt idx="54">
                  <c:v>12</c:v>
                </c:pt>
                <c:pt idx="55">
                  <c:v>-3.5</c:v>
                </c:pt>
                <c:pt idx="56">
                  <c:v>-10.1</c:v>
                </c:pt>
                <c:pt idx="57">
                  <c:v>-7.2</c:v>
                </c:pt>
                <c:pt idx="58">
                  <c:v>-11.1</c:v>
                </c:pt>
                <c:pt idx="59">
                  <c:v>-28.3</c:v>
                </c:pt>
                <c:pt idx="60">
                  <c:v>-15.6</c:v>
                </c:pt>
                <c:pt idx="61">
                  <c:v>-48.399999999999899</c:v>
                </c:pt>
                <c:pt idx="62">
                  <c:v>-18.600000000000001</c:v>
                </c:pt>
                <c:pt idx="63">
                  <c:v>-16.1999999999999</c:v>
                </c:pt>
                <c:pt idx="64">
                  <c:v>8.9</c:v>
                </c:pt>
                <c:pt idx="65">
                  <c:v>20</c:v>
                </c:pt>
                <c:pt idx="66">
                  <c:v>16.5</c:v>
                </c:pt>
                <c:pt idx="67">
                  <c:v>3.3</c:v>
                </c:pt>
                <c:pt idx="68">
                  <c:v>3</c:v>
                </c:pt>
                <c:pt idx="69">
                  <c:v>-16</c:v>
                </c:pt>
                <c:pt idx="70">
                  <c:v>-23.5</c:v>
                </c:pt>
                <c:pt idx="71">
                  <c:v>-37.1</c:v>
                </c:pt>
                <c:pt idx="72">
                  <c:v>-25.4</c:v>
                </c:pt>
                <c:pt idx="73">
                  <c:v>-20.6</c:v>
                </c:pt>
                <c:pt idx="74">
                  <c:v>-29.2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C0-4485-96DF-FCA42B477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2178.8145274737462</c:v>
                </c:pt>
                <c:pt idx="2">
                  <c:v>2672.4307420849686</c:v>
                </c:pt>
                <c:pt idx="3">
                  <c:v>2423.9652719794208</c:v>
                </c:pt>
                <c:pt idx="4">
                  <c:v>3251.0749447028325</c:v>
                </c:pt>
                <c:pt idx="5">
                  <c:v>3453.1398458276667</c:v>
                </c:pt>
                <c:pt idx="6">
                  <c:v>4368.0125565702383</c:v>
                </c:pt>
                <c:pt idx="7">
                  <c:v>3274.091592474254</c:v>
                </c:pt>
                <c:pt idx="8">
                  <c:v>3805.8528308374957</c:v>
                </c:pt>
                <c:pt idx="9">
                  <c:v>3636.020498713156</c:v>
                </c:pt>
                <c:pt idx="10">
                  <c:v>3479.3514577800615</c:v>
                </c:pt>
                <c:pt idx="11">
                  <c:v>3176.3607898732816</c:v>
                </c:pt>
                <c:pt idx="12">
                  <c:v>3905.2561028062569</c:v>
                </c:pt>
                <c:pt idx="13">
                  <c:v>3175.856896836237</c:v>
                </c:pt>
                <c:pt idx="14">
                  <c:v>3459.0223502593344</c:v>
                </c:pt>
                <c:pt idx="15">
                  <c:v>3192.5716269358272</c:v>
                </c:pt>
                <c:pt idx="16">
                  <c:v>3194.6437435633798</c:v>
                </c:pt>
                <c:pt idx="17">
                  <c:v>3897.7319043009147</c:v>
                </c:pt>
                <c:pt idx="18">
                  <c:v>4225.9585613877025</c:v>
                </c:pt>
                <c:pt idx="19">
                  <c:v>4927.3369220209952</c:v>
                </c:pt>
                <c:pt idx="20">
                  <c:v>3943.1117760830798</c:v>
                </c:pt>
                <c:pt idx="21">
                  <c:v>3549.3063376542177</c:v>
                </c:pt>
                <c:pt idx="22">
                  <c:v>5558.5318698957817</c:v>
                </c:pt>
                <c:pt idx="23">
                  <c:v>4218.7804373461531</c:v>
                </c:pt>
                <c:pt idx="24">
                  <c:v>3966.7009312055884</c:v>
                </c:pt>
                <c:pt idx="25">
                  <c:v>3613.602160027649</c:v>
                </c:pt>
                <c:pt idx="26">
                  <c:v>3356.6849788583759</c:v>
                </c:pt>
                <c:pt idx="27">
                  <c:v>3204.5790641602853</c:v>
                </c:pt>
                <c:pt idx="28">
                  <c:v>4249.447339995626</c:v>
                </c:pt>
                <c:pt idx="29">
                  <c:v>4205.3830875557123</c:v>
                </c:pt>
                <c:pt idx="30">
                  <c:v>6010.2634006755115</c:v>
                </c:pt>
                <c:pt idx="31">
                  <c:v>3887.1348154113616</c:v>
                </c:pt>
                <c:pt idx="32">
                  <c:v>7305.3925393277577</c:v>
                </c:pt>
                <c:pt idx="33">
                  <c:v>4921.6266392363468</c:v>
                </c:pt>
                <c:pt idx="34">
                  <c:v>4888.0198237706072</c:v>
                </c:pt>
                <c:pt idx="35">
                  <c:v>4975.8535018639068</c:v>
                </c:pt>
                <c:pt idx="36">
                  <c:v>5653.3972171263767</c:v>
                </c:pt>
                <c:pt idx="37">
                  <c:v>5561.9744877325429</c:v>
                </c:pt>
                <c:pt idx="38">
                  <c:v>5058.390209218398</c:v>
                </c:pt>
                <c:pt idx="39">
                  <c:v>4901.6423392133647</c:v>
                </c:pt>
                <c:pt idx="40">
                  <c:v>5764.1591764538853</c:v>
                </c:pt>
                <c:pt idx="41">
                  <c:v>4483.1800865822997</c:v>
                </c:pt>
                <c:pt idx="42">
                  <c:v>3425.9968427435547</c:v>
                </c:pt>
                <c:pt idx="43">
                  <c:v>3885.3838041762729</c:v>
                </c:pt>
                <c:pt idx="44">
                  <c:v>5788.4281045482639</c:v>
                </c:pt>
                <c:pt idx="45">
                  <c:v>4766.5826286580113</c:v>
                </c:pt>
                <c:pt idx="46">
                  <c:v>5131.5992410676217</c:v>
                </c:pt>
                <c:pt idx="47">
                  <c:v>4865.0534956879383</c:v>
                </c:pt>
                <c:pt idx="48">
                  <c:v>6180.9674840299722</c:v>
                </c:pt>
                <c:pt idx="49">
                  <c:v>5238.6069309415307</c:v>
                </c:pt>
                <c:pt idx="50">
                  <c:v>5246.8653406812027</c:v>
                </c:pt>
                <c:pt idx="51">
                  <c:v>5203.8916563429502</c:v>
                </c:pt>
                <c:pt idx="52">
                  <c:v>5531.7359176131022</c:v>
                </c:pt>
                <c:pt idx="53">
                  <c:v>4911.5348505979846</c:v>
                </c:pt>
                <c:pt idx="54">
                  <c:v>5119.5200000000004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1598.408673934955</c:v>
                </c:pt>
                <c:pt idx="2">
                  <c:v>1962.1249918918222</c:v>
                </c:pt>
                <c:pt idx="3">
                  <c:v>1915.7128394412823</c:v>
                </c:pt>
                <c:pt idx="4">
                  <c:v>2270.1117181705567</c:v>
                </c:pt>
                <c:pt idx="5">
                  <c:v>2397.9998712682068</c:v>
                </c:pt>
                <c:pt idx="6">
                  <c:v>3253.5033237661755</c:v>
                </c:pt>
                <c:pt idx="7">
                  <c:v>2485.5329327098257</c:v>
                </c:pt>
                <c:pt idx="8">
                  <c:v>2863.9674560750627</c:v>
                </c:pt>
                <c:pt idx="9">
                  <c:v>2693.5056597832972</c:v>
                </c:pt>
                <c:pt idx="10">
                  <c:v>2549.5659107213469</c:v>
                </c:pt>
                <c:pt idx="11">
                  <c:v>2353.1271367010258</c:v>
                </c:pt>
                <c:pt idx="12">
                  <c:v>3016.3964957350249</c:v>
                </c:pt>
                <c:pt idx="13">
                  <c:v>2389.9418841617221</c:v>
                </c:pt>
                <c:pt idx="14">
                  <c:v>2441.7580668610472</c:v>
                </c:pt>
                <c:pt idx="15">
                  <c:v>2428.1585222389281</c:v>
                </c:pt>
                <c:pt idx="16">
                  <c:v>2347.6651383559561</c:v>
                </c:pt>
                <c:pt idx="17">
                  <c:v>2779.908696019068</c:v>
                </c:pt>
                <c:pt idx="18">
                  <c:v>2930.897502942129</c:v>
                </c:pt>
                <c:pt idx="19">
                  <c:v>3254.592154169688</c:v>
                </c:pt>
                <c:pt idx="20">
                  <c:v>2874.2425878599711</c:v>
                </c:pt>
                <c:pt idx="21">
                  <c:v>2519.3584609653003</c:v>
                </c:pt>
                <c:pt idx="22">
                  <c:v>4104.0339259036236</c:v>
                </c:pt>
                <c:pt idx="23">
                  <c:v>3397.4948031025997</c:v>
                </c:pt>
                <c:pt idx="24">
                  <c:v>2820.0210838812345</c:v>
                </c:pt>
                <c:pt idx="25">
                  <c:v>2406.7207186044893</c:v>
                </c:pt>
                <c:pt idx="26">
                  <c:v>2262.3254703170478</c:v>
                </c:pt>
                <c:pt idx="27">
                  <c:v>2259.0418868147431</c:v>
                </c:pt>
                <c:pt idx="28">
                  <c:v>2856.0897449338349</c:v>
                </c:pt>
                <c:pt idx="29">
                  <c:v>3147.7898532741788</c:v>
                </c:pt>
                <c:pt idx="30">
                  <c:v>4908.7998258181506</c:v>
                </c:pt>
                <c:pt idx="31">
                  <c:v>2916.9382313919696</c:v>
                </c:pt>
                <c:pt idx="32">
                  <c:v>5650.4853841583299</c:v>
                </c:pt>
                <c:pt idx="33">
                  <c:v>3307.6620489636684</c:v>
                </c:pt>
                <c:pt idx="34">
                  <c:v>3712.2016724784794</c:v>
                </c:pt>
                <c:pt idx="35">
                  <c:v>3916.9561657009913</c:v>
                </c:pt>
                <c:pt idx="36">
                  <c:v>4254.8943844286705</c:v>
                </c:pt>
                <c:pt idx="37">
                  <c:v>4057.9514250787461</c:v>
                </c:pt>
                <c:pt idx="38">
                  <c:v>3540.2813059030441</c:v>
                </c:pt>
                <c:pt idx="39">
                  <c:v>3268.7920225578141</c:v>
                </c:pt>
                <c:pt idx="40">
                  <c:v>4510.3453408877713</c:v>
                </c:pt>
                <c:pt idx="41">
                  <c:v>3312.3369427944917</c:v>
                </c:pt>
                <c:pt idx="42">
                  <c:v>2262.3610753034432</c:v>
                </c:pt>
                <c:pt idx="43">
                  <c:v>2750.9950195361162</c:v>
                </c:pt>
                <c:pt idx="44">
                  <c:v>3732.0064604263798</c:v>
                </c:pt>
                <c:pt idx="45">
                  <c:v>3608.7031934565193</c:v>
                </c:pt>
                <c:pt idx="46">
                  <c:v>4285.0861028057343</c:v>
                </c:pt>
                <c:pt idx="47">
                  <c:v>4152.9129898405599</c:v>
                </c:pt>
                <c:pt idx="48">
                  <c:v>5236.3083469494504</c:v>
                </c:pt>
                <c:pt idx="49">
                  <c:v>4344.4727620094145</c:v>
                </c:pt>
                <c:pt idx="50">
                  <c:v>3819.2717537877202</c:v>
                </c:pt>
                <c:pt idx="51">
                  <c:v>4326.51303112596</c:v>
                </c:pt>
                <c:pt idx="52">
                  <c:v>4484.9383290121114</c:v>
                </c:pt>
                <c:pt idx="53">
                  <c:v>3888.5335699253874</c:v>
                </c:pt>
                <c:pt idx="54">
                  <c:v>4069.8500000000004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580.40585353879101</c:v>
                </c:pt>
                <c:pt idx="2">
                  <c:v>710.30575019314654</c:v>
                </c:pt>
                <c:pt idx="3">
                  <c:v>508.25243253813835</c:v>
                </c:pt>
                <c:pt idx="4">
                  <c:v>980.9632265322756</c:v>
                </c:pt>
                <c:pt idx="5">
                  <c:v>1055.1399745594599</c:v>
                </c:pt>
                <c:pt idx="6">
                  <c:v>1114.5092328040628</c:v>
                </c:pt>
                <c:pt idx="7">
                  <c:v>788.5586597644284</c:v>
                </c:pt>
                <c:pt idx="8">
                  <c:v>941.88537476243312</c:v>
                </c:pt>
                <c:pt idx="9">
                  <c:v>942.5148389298588</c:v>
                </c:pt>
                <c:pt idx="10">
                  <c:v>929.78554705871488</c:v>
                </c:pt>
                <c:pt idx="11">
                  <c:v>823.23365317225569</c:v>
                </c:pt>
                <c:pt idx="12">
                  <c:v>888.85960707123184</c:v>
                </c:pt>
                <c:pt idx="13">
                  <c:v>785.91501267451486</c:v>
                </c:pt>
                <c:pt idx="14">
                  <c:v>1017.2642833982873</c:v>
                </c:pt>
                <c:pt idx="15">
                  <c:v>764.41310469689938</c:v>
                </c:pt>
                <c:pt idx="16">
                  <c:v>846.97860520742347</c:v>
                </c:pt>
                <c:pt idx="17">
                  <c:v>1117.823208281847</c:v>
                </c:pt>
                <c:pt idx="18">
                  <c:v>1295.0610584455731</c:v>
                </c:pt>
                <c:pt idx="19">
                  <c:v>1672.7447678513074</c:v>
                </c:pt>
                <c:pt idx="20">
                  <c:v>1068.8691882231087</c:v>
                </c:pt>
                <c:pt idx="21">
                  <c:v>1029.9478766889174</c:v>
                </c:pt>
                <c:pt idx="22">
                  <c:v>1454.4979439921583</c:v>
                </c:pt>
                <c:pt idx="23">
                  <c:v>821.28563424355377</c:v>
                </c:pt>
                <c:pt idx="24">
                  <c:v>1146.6798473243539</c:v>
                </c:pt>
                <c:pt idx="25">
                  <c:v>1206.8814414231599</c:v>
                </c:pt>
                <c:pt idx="26">
                  <c:v>1094.3595085413283</c:v>
                </c:pt>
                <c:pt idx="27">
                  <c:v>945.5371773455422</c:v>
                </c:pt>
                <c:pt idx="28">
                  <c:v>1393.357595061791</c:v>
                </c:pt>
                <c:pt idx="29">
                  <c:v>1057.5932342815336</c:v>
                </c:pt>
                <c:pt idx="30">
                  <c:v>1101.4635748573608</c:v>
                </c:pt>
                <c:pt idx="31">
                  <c:v>970.19658401939193</c:v>
                </c:pt>
                <c:pt idx="32">
                  <c:v>1654.9071551694281</c:v>
                </c:pt>
                <c:pt idx="33">
                  <c:v>1613.9645902726782</c:v>
                </c:pt>
                <c:pt idx="34">
                  <c:v>1175.8181512921278</c:v>
                </c:pt>
                <c:pt idx="35">
                  <c:v>1058.8973361629151</c:v>
                </c:pt>
                <c:pt idx="36">
                  <c:v>1398.502832697706</c:v>
                </c:pt>
                <c:pt idx="37">
                  <c:v>1504.0230626537973</c:v>
                </c:pt>
                <c:pt idx="38">
                  <c:v>1518.1089033153535</c:v>
                </c:pt>
                <c:pt idx="39">
                  <c:v>1632.8503166555506</c:v>
                </c:pt>
                <c:pt idx="40">
                  <c:v>1253.8138355661138</c:v>
                </c:pt>
                <c:pt idx="41">
                  <c:v>1170.843143787808</c:v>
                </c:pt>
                <c:pt idx="42">
                  <c:v>1163.6357674401115</c:v>
                </c:pt>
                <c:pt idx="43">
                  <c:v>1134.3887846401565</c:v>
                </c:pt>
                <c:pt idx="44">
                  <c:v>2056.4216441218841</c:v>
                </c:pt>
                <c:pt idx="45">
                  <c:v>1157.8794352014918</c:v>
                </c:pt>
                <c:pt idx="46">
                  <c:v>846.51313826188743</c:v>
                </c:pt>
                <c:pt idx="47">
                  <c:v>712.14050584737834</c:v>
                </c:pt>
                <c:pt idx="48">
                  <c:v>944.65913708052153</c:v>
                </c:pt>
                <c:pt idx="49">
                  <c:v>894.13416893211627</c:v>
                </c:pt>
                <c:pt idx="50">
                  <c:v>1427.5935868934826</c:v>
                </c:pt>
                <c:pt idx="51">
                  <c:v>877.3786252169898</c:v>
                </c:pt>
                <c:pt idx="52">
                  <c:v>1046.7975886009906</c:v>
                </c:pt>
                <c:pt idx="53">
                  <c:v>1023.0012806725974</c:v>
                </c:pt>
                <c:pt idx="54">
                  <c:v>1049.6699999999998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0.00</c:formatCode>
                <c:ptCount val="57"/>
                <c:pt idx="1">
                  <c:v>6727.1132837240566</c:v>
                </c:pt>
                <c:pt idx="2">
                  <c:v>6977.6587048998335</c:v>
                </c:pt>
                <c:pt idx="3">
                  <c:v>6830.3727361625997</c:v>
                </c:pt>
                <c:pt idx="4">
                  <c:v>8937.1738722524642</c:v>
                </c:pt>
                <c:pt idx="5">
                  <c:v>8194.6277119669248</c:v>
                </c:pt>
                <c:pt idx="6">
                  <c:v>8524.8274105721812</c:v>
                </c:pt>
                <c:pt idx="7">
                  <c:v>7480.106822448508</c:v>
                </c:pt>
                <c:pt idx="8">
                  <c:v>9221.2966859461576</c:v>
                </c:pt>
                <c:pt idx="9">
                  <c:v>8020.0802350592603</c:v>
                </c:pt>
                <c:pt idx="10">
                  <c:v>8352.996459902135</c:v>
                </c:pt>
                <c:pt idx="11">
                  <c:v>7415.4863696406501</c:v>
                </c:pt>
                <c:pt idx="12">
                  <c:v>8670.0265182429175</c:v>
                </c:pt>
                <c:pt idx="13">
                  <c:v>6839.7321158105815</c:v>
                </c:pt>
                <c:pt idx="14">
                  <c:v>7303.226507076869</c:v>
                </c:pt>
                <c:pt idx="15">
                  <c:v>6627.8971396776515</c:v>
                </c:pt>
                <c:pt idx="16">
                  <c:v>7408.3572161498932</c:v>
                </c:pt>
                <c:pt idx="17">
                  <c:v>7395.9784817441432</c:v>
                </c:pt>
                <c:pt idx="18">
                  <c:v>7665.9278615572694</c:v>
                </c:pt>
                <c:pt idx="19">
                  <c:v>9019.6995540761127</c:v>
                </c:pt>
                <c:pt idx="20">
                  <c:v>7789.4251070346327</c:v>
                </c:pt>
                <c:pt idx="21">
                  <c:v>6726.8403298698504</c:v>
                </c:pt>
                <c:pt idx="22">
                  <c:v>8714.3229537613133</c:v>
                </c:pt>
                <c:pt idx="23">
                  <c:v>7049.9291872976628</c:v>
                </c:pt>
                <c:pt idx="24">
                  <c:v>7955.674422286249</c:v>
                </c:pt>
                <c:pt idx="25">
                  <c:v>6815.6105878960798</c:v>
                </c:pt>
                <c:pt idx="26">
                  <c:v>6490.4278884662099</c:v>
                </c:pt>
                <c:pt idx="27">
                  <c:v>6458.9233171991109</c:v>
                </c:pt>
                <c:pt idx="28">
                  <c:v>7981.2128192485179</c:v>
                </c:pt>
                <c:pt idx="29">
                  <c:v>7609.9458761702572</c:v>
                </c:pt>
                <c:pt idx="30">
                  <c:v>9602.3796878639387</c:v>
                </c:pt>
                <c:pt idx="31">
                  <c:v>7249.342760477889</c:v>
                </c:pt>
                <c:pt idx="32">
                  <c:v>11225.215262023383</c:v>
                </c:pt>
                <c:pt idx="33">
                  <c:v>9071.3817127656348</c:v>
                </c:pt>
                <c:pt idx="34">
                  <c:v>8806.7170594935251</c:v>
                </c:pt>
                <c:pt idx="35">
                  <c:v>8865.9581503450845</c:v>
                </c:pt>
                <c:pt idx="36">
                  <c:v>10088.511102263104</c:v>
                </c:pt>
                <c:pt idx="37">
                  <c:v>10095.237716554737</c:v>
                </c:pt>
                <c:pt idx="38">
                  <c:v>9658.2361897753035</c:v>
                </c:pt>
                <c:pt idx="39">
                  <c:v>9993.927512502185</c:v>
                </c:pt>
                <c:pt idx="40">
                  <c:v>11444.292611893501</c:v>
                </c:pt>
                <c:pt idx="41">
                  <c:v>8967.7564111144256</c:v>
                </c:pt>
                <c:pt idx="42">
                  <c:v>8301.5818096768289</c:v>
                </c:pt>
                <c:pt idx="43">
                  <c:v>8786.572940187596</c:v>
                </c:pt>
                <c:pt idx="44">
                  <c:v>13237.439006470539</c:v>
                </c:pt>
                <c:pt idx="45">
                  <c:v>9411.2248252393001</c:v>
                </c:pt>
                <c:pt idx="46">
                  <c:v>10062.240706255052</c:v>
                </c:pt>
                <c:pt idx="47">
                  <c:v>9869.4427496801327</c:v>
                </c:pt>
                <c:pt idx="48">
                  <c:v>13745.943743751801</c:v>
                </c:pt>
                <c:pt idx="49">
                  <c:v>10273.841365525008</c:v>
                </c:pt>
                <c:pt idx="50">
                  <c:v>11121.790234810367</c:v>
                </c:pt>
                <c:pt idx="51">
                  <c:v>11501.88169220397</c:v>
                </c:pt>
                <c:pt idx="52">
                  <c:v>13221.800242694877</c:v>
                </c:pt>
                <c:pt idx="53">
                  <c:v>11527.786375399484</c:v>
                </c:pt>
                <c:pt idx="54">
                  <c:v>10529.16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0.00</c:formatCode>
                <c:ptCount val="57"/>
                <c:pt idx="1">
                  <c:v>5090.4169690920453</c:v>
                </c:pt>
                <c:pt idx="2">
                  <c:v>5478.4425635775779</c:v>
                </c:pt>
                <c:pt idx="3">
                  <c:v>5381.5658671389083</c:v>
                </c:pt>
                <c:pt idx="4">
                  <c:v>6723.4212882101801</c:v>
                </c:pt>
                <c:pt idx="5">
                  <c:v>5812.7343669700158</c:v>
                </c:pt>
                <c:pt idx="6">
                  <c:v>6559.8578619648097</c:v>
                </c:pt>
                <c:pt idx="7">
                  <c:v>5671.1564503454711</c:v>
                </c:pt>
                <c:pt idx="8">
                  <c:v>7043.2118126026944</c:v>
                </c:pt>
                <c:pt idx="9">
                  <c:v>6012.8524641815102</c:v>
                </c:pt>
                <c:pt idx="10">
                  <c:v>6447.725492483567</c:v>
                </c:pt>
                <c:pt idx="11">
                  <c:v>5926.6585280757408</c:v>
                </c:pt>
                <c:pt idx="12">
                  <c:v>6940.014071603915</c:v>
                </c:pt>
                <c:pt idx="13">
                  <c:v>5106.6048404551912</c:v>
                </c:pt>
                <c:pt idx="14">
                  <c:v>5450.7522216260932</c:v>
                </c:pt>
                <c:pt idx="15">
                  <c:v>5155.2653222485542</c:v>
                </c:pt>
                <c:pt idx="16">
                  <c:v>5766.122836977951</c:v>
                </c:pt>
                <c:pt idx="17">
                  <c:v>5361.3911694370081</c:v>
                </c:pt>
                <c:pt idx="18">
                  <c:v>5555.6973765432003</c:v>
                </c:pt>
                <c:pt idx="19">
                  <c:v>6513.5661344000646</c:v>
                </c:pt>
                <c:pt idx="20">
                  <c:v>5820.1570556620582</c:v>
                </c:pt>
                <c:pt idx="21">
                  <c:v>4748.314248999267</c:v>
                </c:pt>
                <c:pt idx="22">
                  <c:v>6335.4808877125715</c:v>
                </c:pt>
                <c:pt idx="23">
                  <c:v>5410.4856013696844</c:v>
                </c:pt>
                <c:pt idx="24">
                  <c:v>5669.5016878611887</c:v>
                </c:pt>
                <c:pt idx="25">
                  <c:v>4724.9555135046239</c:v>
                </c:pt>
                <c:pt idx="26">
                  <c:v>4533.9294757675634</c:v>
                </c:pt>
                <c:pt idx="27">
                  <c:v>4610.3010161345492</c:v>
                </c:pt>
                <c:pt idx="28">
                  <c:v>5554.3427338459423</c:v>
                </c:pt>
                <c:pt idx="29">
                  <c:v>5582.2233215060487</c:v>
                </c:pt>
                <c:pt idx="30">
                  <c:v>7436.281030457274</c:v>
                </c:pt>
                <c:pt idx="31">
                  <c:v>5158.1250612627546</c:v>
                </c:pt>
                <c:pt idx="32">
                  <c:v>8235.4739085930396</c:v>
                </c:pt>
                <c:pt idx="33">
                  <c:v>5952.3789975922327</c:v>
                </c:pt>
                <c:pt idx="34">
                  <c:v>6304.4017067939694</c:v>
                </c:pt>
                <c:pt idx="35">
                  <c:v>6586.7161833874216</c:v>
                </c:pt>
                <c:pt idx="36">
                  <c:v>7255.2228934337154</c:v>
                </c:pt>
                <c:pt idx="37">
                  <c:v>7149.7409804502113</c:v>
                </c:pt>
                <c:pt idx="38">
                  <c:v>6658.1619209663922</c:v>
                </c:pt>
                <c:pt idx="39">
                  <c:v>7174.1960572790649</c:v>
                </c:pt>
                <c:pt idx="40">
                  <c:v>8760.1258069029245</c:v>
                </c:pt>
                <c:pt idx="41">
                  <c:v>6308.1652957506112</c:v>
                </c:pt>
                <c:pt idx="42">
                  <c:v>5781.9637366244278</c:v>
                </c:pt>
                <c:pt idx="43">
                  <c:v>6451.8401023562583</c:v>
                </c:pt>
                <c:pt idx="44">
                  <c:v>9660.0532142866687</c:v>
                </c:pt>
                <c:pt idx="45">
                  <c:v>6725.5769160999544</c:v>
                </c:pt>
                <c:pt idx="46">
                  <c:v>7762.9054681983553</c:v>
                </c:pt>
                <c:pt idx="47">
                  <c:v>7860.6383861364166</c:v>
                </c:pt>
                <c:pt idx="48">
                  <c:v>10870.825977135264</c:v>
                </c:pt>
                <c:pt idx="49">
                  <c:v>7846.9299019297869</c:v>
                </c:pt>
                <c:pt idx="50">
                  <c:v>8196.8222050717195</c:v>
                </c:pt>
                <c:pt idx="51">
                  <c:v>9381.8522591402943</c:v>
                </c:pt>
                <c:pt idx="52">
                  <c:v>10565.980046465073</c:v>
                </c:pt>
                <c:pt idx="53">
                  <c:v>8932.1294265287852</c:v>
                </c:pt>
                <c:pt idx="54">
                  <c:v>8051.44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0.00</c:formatCode>
                <c:ptCount val="57"/>
                <c:pt idx="1">
                  <c:v>1636.6963146320109</c:v>
                </c:pt>
                <c:pt idx="2">
                  <c:v>1499.2161413222559</c:v>
                </c:pt>
                <c:pt idx="3">
                  <c:v>1448.8068690236914</c:v>
                </c:pt>
                <c:pt idx="4">
                  <c:v>2213.7525840422841</c:v>
                </c:pt>
                <c:pt idx="5">
                  <c:v>2381.893344996909</c:v>
                </c:pt>
                <c:pt idx="6">
                  <c:v>1964.9695486073715</c:v>
                </c:pt>
                <c:pt idx="7">
                  <c:v>1808.9503721030364</c:v>
                </c:pt>
                <c:pt idx="8">
                  <c:v>2178.0848733434627</c:v>
                </c:pt>
                <c:pt idx="9">
                  <c:v>2007.2277708777506</c:v>
                </c:pt>
                <c:pt idx="10">
                  <c:v>1905.270967418568</c:v>
                </c:pt>
                <c:pt idx="11">
                  <c:v>1488.8278415649088</c:v>
                </c:pt>
                <c:pt idx="12">
                  <c:v>1730.0124466390032</c:v>
                </c:pt>
                <c:pt idx="13">
                  <c:v>1733.1272753553903</c:v>
                </c:pt>
                <c:pt idx="14">
                  <c:v>1852.4742854507756</c:v>
                </c:pt>
                <c:pt idx="15">
                  <c:v>1472.6318174290975</c:v>
                </c:pt>
                <c:pt idx="16">
                  <c:v>1642.234379171942</c:v>
                </c:pt>
                <c:pt idx="17">
                  <c:v>2034.5873123071356</c:v>
                </c:pt>
                <c:pt idx="18">
                  <c:v>2110.230485014069</c:v>
                </c:pt>
                <c:pt idx="19">
                  <c:v>2506.133419676049</c:v>
                </c:pt>
                <c:pt idx="20">
                  <c:v>1969.2680513725741</c:v>
                </c:pt>
                <c:pt idx="21">
                  <c:v>1978.5260808705839</c:v>
                </c:pt>
                <c:pt idx="22">
                  <c:v>2378.8420660487423</c:v>
                </c:pt>
                <c:pt idx="23">
                  <c:v>1639.4435859279788</c:v>
                </c:pt>
                <c:pt idx="24">
                  <c:v>2286.1727344250598</c:v>
                </c:pt>
                <c:pt idx="25">
                  <c:v>2090.6550743914559</c:v>
                </c:pt>
                <c:pt idx="26">
                  <c:v>1956.4984126986465</c:v>
                </c:pt>
                <c:pt idx="27">
                  <c:v>1848.6223010645622</c:v>
                </c:pt>
                <c:pt idx="28">
                  <c:v>2426.870085402576</c:v>
                </c:pt>
                <c:pt idx="29">
                  <c:v>2027.722554664208</c:v>
                </c:pt>
                <c:pt idx="30">
                  <c:v>2166.0986574066642</c:v>
                </c:pt>
                <c:pt idx="31">
                  <c:v>2091.2176992151344</c:v>
                </c:pt>
                <c:pt idx="32">
                  <c:v>2989.7413534303441</c:v>
                </c:pt>
                <c:pt idx="33">
                  <c:v>3119.0027151734021</c:v>
                </c:pt>
                <c:pt idx="34">
                  <c:v>2502.3153526995557</c:v>
                </c:pt>
                <c:pt idx="35">
                  <c:v>2279.2419669576625</c:v>
                </c:pt>
                <c:pt idx="36">
                  <c:v>2833.2882088293891</c:v>
                </c:pt>
                <c:pt idx="37">
                  <c:v>2945.4967361045246</c:v>
                </c:pt>
                <c:pt idx="38">
                  <c:v>3000.0742688089122</c:v>
                </c:pt>
                <c:pt idx="39">
                  <c:v>2819.7314552231192</c:v>
                </c:pt>
                <c:pt idx="40">
                  <c:v>2684.1668049905766</c:v>
                </c:pt>
                <c:pt idx="41">
                  <c:v>2659.591115363814</c:v>
                </c:pt>
                <c:pt idx="42">
                  <c:v>2519.6180730524006</c:v>
                </c:pt>
                <c:pt idx="43">
                  <c:v>2334.7328378313373</c:v>
                </c:pt>
                <c:pt idx="44">
                  <c:v>3577.3857921838699</c:v>
                </c:pt>
                <c:pt idx="45">
                  <c:v>2685.6479091393453</c:v>
                </c:pt>
                <c:pt idx="46">
                  <c:v>2299.3352380566967</c:v>
                </c:pt>
                <c:pt idx="47">
                  <c:v>2008.8043635437157</c:v>
                </c:pt>
                <c:pt idx="48">
                  <c:v>2875.1177666165368</c:v>
                </c:pt>
                <c:pt idx="49">
                  <c:v>2426.9114635952201</c:v>
                </c:pt>
                <c:pt idx="50">
                  <c:v>2924.9680297386467</c:v>
                </c:pt>
                <c:pt idx="51">
                  <c:v>2120.0294330636743</c:v>
                </c:pt>
                <c:pt idx="52">
                  <c:v>2655.8201962298053</c:v>
                </c:pt>
                <c:pt idx="53">
                  <c:v>2595.6569488706991</c:v>
                </c:pt>
                <c:pt idx="54">
                  <c:v>2477.7199999999998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 w="11167">
              <a:noFill/>
              <a:prstDash val="sysDash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0.00</c:formatCode>
                <c:ptCount val="55"/>
                <c:pt idx="0">
                  <c:v>1176.0465269650199</c:v>
                </c:pt>
                <c:pt idx="1">
                  <c:v>1137.9619300303377</c:v>
                </c:pt>
                <c:pt idx="2">
                  <c:v>1226.8995256100347</c:v>
                </c:pt>
                <c:pt idx="3">
                  <c:v>1064.9881605443927</c:v>
                </c:pt>
                <c:pt idx="4">
                  <c:v>1371.3870201569189</c:v>
                </c:pt>
                <c:pt idx="5">
                  <c:v>1712.8859624923471</c:v>
                </c:pt>
                <c:pt idx="6">
                  <c:v>1895.8002779914286</c:v>
                </c:pt>
                <c:pt idx="7">
                  <c:v>1839.6994285119208</c:v>
                </c:pt>
                <c:pt idx="8">
                  <c:v>1727.1479150341747</c:v>
                </c:pt>
                <c:pt idx="9">
                  <c:v>1787.6480566551318</c:v>
                </c:pt>
                <c:pt idx="10">
                  <c:v>2038.8401582331892</c:v>
                </c:pt>
                <c:pt idx="11">
                  <c:v>1646.2886793078246</c:v>
                </c:pt>
                <c:pt idx="12">
                  <c:v>1661.2620811940542</c:v>
                </c:pt>
                <c:pt idx="13">
                  <c:v>1445.7274745482048</c:v>
                </c:pt>
                <c:pt idx="14">
                  <c:v>1554.6084322716695</c:v>
                </c:pt>
                <c:pt idx="15">
                  <c:v>1568.4586288987609</c:v>
                </c:pt>
                <c:pt idx="16">
                  <c:v>1388.3752287382172</c:v>
                </c:pt>
                <c:pt idx="17">
                  <c:v>1584.4361019000316</c:v>
                </c:pt>
                <c:pt idx="18">
                  <c:v>1665.7182493225166</c:v>
                </c:pt>
                <c:pt idx="19">
                  <c:v>2109.1763931696778</c:v>
                </c:pt>
                <c:pt idx="20">
                  <c:v>2182.7934328364868</c:v>
                </c:pt>
                <c:pt idx="21">
                  <c:v>2282.7507385678418</c:v>
                </c:pt>
                <c:pt idx="22">
                  <c:v>2403.0700781480055</c:v>
                </c:pt>
                <c:pt idx="23">
                  <c:v>2192.8236586770558</c:v>
                </c:pt>
                <c:pt idx="24">
                  <c:v>2215.5816173784874</c:v>
                </c:pt>
                <c:pt idx="25">
                  <c:v>2349.4936063343043</c:v>
                </c:pt>
                <c:pt idx="26">
                  <c:v>2255.6734108311493</c:v>
                </c:pt>
                <c:pt idx="27">
                  <c:v>1980.1998561739013</c:v>
                </c:pt>
                <c:pt idx="28">
                  <c:v>2071.8178555985969</c:v>
                </c:pt>
                <c:pt idx="29">
                  <c:v>2063.3132481018397</c:v>
                </c:pt>
                <c:pt idx="30">
                  <c:v>2064.2668530119558</c:v>
                </c:pt>
                <c:pt idx="31">
                  <c:v>1865.9550494996752</c:v>
                </c:pt>
                <c:pt idx="32">
                  <c:v>2077.6987095350005</c:v>
                </c:pt>
                <c:pt idx="33">
                  <c:v>2469.4207311839077</c:v>
                </c:pt>
                <c:pt idx="34">
                  <c:v>2315.6745053258524</c:v>
                </c:pt>
                <c:pt idx="35">
                  <c:v>2288.3365544050184</c:v>
                </c:pt>
                <c:pt idx="36">
                  <c:v>2339.8923234205336</c:v>
                </c:pt>
                <c:pt idx="37">
                  <c:v>2524.7294163982483</c:v>
                </c:pt>
                <c:pt idx="38">
                  <c:v>2622.9178921963157</c:v>
                </c:pt>
                <c:pt idx="39">
                  <c:v>3085.7666648109562</c:v>
                </c:pt>
                <c:pt idx="40">
                  <c:v>2983.6499582474671</c:v>
                </c:pt>
                <c:pt idx="41">
                  <c:v>2975.516781848758</c:v>
                </c:pt>
                <c:pt idx="42">
                  <c:v>2892.8883986306064</c:v>
                </c:pt>
                <c:pt idx="43">
                  <c:v>2813.6976071129207</c:v>
                </c:pt>
                <c:pt idx="44">
                  <c:v>3504.4094327680873</c:v>
                </c:pt>
                <c:pt idx="45">
                  <c:v>4099.8056641370858</c:v>
                </c:pt>
                <c:pt idx="46">
                  <c:v>4154.0567383420312</c:v>
                </c:pt>
                <c:pt idx="47">
                  <c:v>4096.2154974819259</c:v>
                </c:pt>
                <c:pt idx="48">
                  <c:v>3814.3124565694452</c:v>
                </c:pt>
                <c:pt idx="49">
                  <c:v>3854.2281844204326</c:v>
                </c:pt>
                <c:pt idx="50">
                  <c:v>4283.2492697864109</c:v>
                </c:pt>
                <c:pt idx="51">
                  <c:v>4199.0915737374162</c:v>
                </c:pt>
                <c:pt idx="52">
                  <c:v>4045.4991927582223</c:v>
                </c:pt>
                <c:pt idx="53">
                  <c:v>4147.5153111950685</c:v>
                </c:pt>
                <c:pt idx="54">
                  <c:v>4154.05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8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Sheet1!$C$2:$C$56</c:f>
              <c:numCache>
                <c:formatCode>0.00</c:formatCode>
                <c:ptCount val="55"/>
                <c:pt idx="0">
                  <c:v>7761.2320481180723</c:v>
                </c:pt>
                <c:pt idx="1">
                  <c:v>7457.2663739046402</c:v>
                </c:pt>
                <c:pt idx="2">
                  <c:v>7461.4041181455359</c:v>
                </c:pt>
                <c:pt idx="3">
                  <c:v>7384.628687608797</c:v>
                </c:pt>
                <c:pt idx="4">
                  <c:v>6429.3119573536451</c:v>
                </c:pt>
                <c:pt idx="5">
                  <c:v>6462.9971399889619</c:v>
                </c:pt>
                <c:pt idx="6">
                  <c:v>7290.7227481674499</c:v>
                </c:pt>
                <c:pt idx="7">
                  <c:v>7673.3076033929419</c:v>
                </c:pt>
                <c:pt idx="8">
                  <c:v>7698.208075388724</c:v>
                </c:pt>
                <c:pt idx="9">
                  <c:v>7800.5863449718854</c:v>
                </c:pt>
                <c:pt idx="10">
                  <c:v>7410.6763146329295</c:v>
                </c:pt>
                <c:pt idx="11">
                  <c:v>7109.6307883402715</c:v>
                </c:pt>
                <c:pt idx="12">
                  <c:v>7410.5852431382255</c:v>
                </c:pt>
                <c:pt idx="13">
                  <c:v>7676.8941224280488</c:v>
                </c:pt>
                <c:pt idx="14">
                  <c:v>7418.6731153099417</c:v>
                </c:pt>
                <c:pt idx="15">
                  <c:v>7451.3149891069397</c:v>
                </c:pt>
                <c:pt idx="16">
                  <c:v>6742.6617856694465</c:v>
                </c:pt>
                <c:pt idx="17">
                  <c:v>7327.4112308788808</c:v>
                </c:pt>
                <c:pt idx="18">
                  <c:v>7368.0645816056758</c:v>
                </c:pt>
                <c:pt idx="19">
                  <c:v>7953.7621619081665</c:v>
                </c:pt>
                <c:pt idx="20">
                  <c:v>8047.6705873110568</c:v>
                </c:pt>
                <c:pt idx="21">
                  <c:v>8270.1360931935942</c:v>
                </c:pt>
                <c:pt idx="22">
                  <c:v>9194.7242180929752</c:v>
                </c:pt>
                <c:pt idx="23">
                  <c:v>10195.86667989767</c:v>
                </c:pt>
                <c:pt idx="24">
                  <c:v>10324.499026807785</c:v>
                </c:pt>
                <c:pt idx="25">
                  <c:v>10502.299026807787</c:v>
                </c:pt>
                <c:pt idx="26">
                  <c:v>9548.0877888974501</c:v>
                </c:pt>
                <c:pt idx="27">
                  <c:v>9959.3643230957223</c:v>
                </c:pt>
                <c:pt idx="28">
                  <c:v>9933.6260014802428</c:v>
                </c:pt>
                <c:pt idx="29">
                  <c:v>10732.992949773332</c:v>
                </c:pt>
                <c:pt idx="30">
                  <c:v>12516.424936071173</c:v>
                </c:pt>
                <c:pt idx="31">
                  <c:v>12805.337096161056</c:v>
                </c:pt>
                <c:pt idx="32">
                  <c:v>14728.736100885504</c:v>
                </c:pt>
                <c:pt idx="33">
                  <c:v>15024.281135530317</c:v>
                </c:pt>
                <c:pt idx="34">
                  <c:v>14745.838583387431</c:v>
                </c:pt>
                <c:pt idx="35">
                  <c:v>16031.317641875557</c:v>
                </c:pt>
                <c:pt idx="36">
                  <c:v>16613.732463872409</c:v>
                </c:pt>
                <c:pt idx="37">
                  <c:v>17452.806668313853</c:v>
                </c:pt>
                <c:pt idx="38">
                  <c:v>17320.188862956966</c:v>
                </c:pt>
                <c:pt idx="39">
                  <c:v>16499.563805534453</c:v>
                </c:pt>
                <c:pt idx="40">
                  <c:v>16597.991922238438</c:v>
                </c:pt>
                <c:pt idx="41">
                  <c:v>16398.708386411399</c:v>
                </c:pt>
                <c:pt idx="42">
                  <c:v>15877.334171485742</c:v>
                </c:pt>
                <c:pt idx="43">
                  <c:v>15532.217172671575</c:v>
                </c:pt>
                <c:pt idx="44">
                  <c:v>15109.18267817422</c:v>
                </c:pt>
                <c:pt idx="45">
                  <c:v>15843.906727780057</c:v>
                </c:pt>
                <c:pt idx="46">
                  <c:v>16741.363515454032</c:v>
                </c:pt>
                <c:pt idx="47">
                  <c:v>18332.96858322858</c:v>
                </c:pt>
                <c:pt idx="48">
                  <c:v>18592.195446910388</c:v>
                </c:pt>
                <c:pt idx="49">
                  <c:v>18307.407702002773</c:v>
                </c:pt>
                <c:pt idx="50">
                  <c:v>18101.56124108133</c:v>
                </c:pt>
                <c:pt idx="51">
                  <c:v>19155.998009767194</c:v>
                </c:pt>
                <c:pt idx="52">
                  <c:v>18490.242528325194</c:v>
                </c:pt>
                <c:pt idx="53">
                  <c:v>18496.615497517807</c:v>
                </c:pt>
                <c:pt idx="54">
                  <c:v>17518.71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Taul1!$A$4:$A$37</c:f>
              <c:strCache>
                <c:ptCount val="3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</c:strCache>
            </c:strRef>
          </c:cat>
          <c:val>
            <c:numRef>
              <c:f>Taul1!$B$4:$B$37</c:f>
              <c:numCache>
                <c:formatCode>General</c:formatCode>
                <c:ptCount val="34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3137.5925692933379</c:v>
                </c:pt>
                <c:pt idx="33">
                  <c:v>-784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Taul1!$A$4:$A$37</c:f>
              <c:strCache>
                <c:ptCount val="3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</c:strCache>
            </c:strRef>
          </c:cat>
          <c:val>
            <c:numRef>
              <c:f>Taul1!$C$4:$C$37</c:f>
              <c:numCache>
                <c:formatCode>#,##0</c:formatCode>
                <c:ptCount val="34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334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80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9.8.2023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9.8.2023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9.8.2023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9.8.2023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9.8.2023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9.8.2023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9.8.2023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9.8.2023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9.8.2023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9.8.2023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9.8.2023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9.8.2023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9.8.2023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9.8.2023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9.8.2023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9.8.2023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9.8.2023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9.8.2023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9.8.2023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9.8.2023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9.8.2023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9.8.2023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9.8.2023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9.8.2023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9.8.2023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9.8.2023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/>
              <a:t>Teknologiateollisuuden Talousnäkymät</a:t>
            </a:r>
          </a:p>
          <a:p>
            <a:r>
              <a:rPr lang="fi-FI"/>
              <a:t>10.8.2023</a:t>
            </a:r>
          </a:p>
          <a:p>
            <a:endParaRPr lang="fi-FI"/>
          </a:p>
          <a:p>
            <a:endParaRPr lang="fi-FI"/>
          </a:p>
          <a:p>
            <a:r>
              <a:rPr lang="fi-FI"/>
              <a:t>Johtaja, pääekonomisti</a:t>
            </a:r>
          </a:p>
          <a:p>
            <a:r>
              <a:rPr lang="fi-FI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9.8.2023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/>
              <a:t>Lähde: Teknologiateollisuus ry:n tilauskantatiedustelu, </a:t>
            </a:r>
          </a:p>
          <a:p>
            <a:r>
              <a:rPr lang="fi-FI"/>
              <a:t>viimeisin kyselyajankohta: heinäkuu 2023. </a:t>
            </a:r>
          </a:p>
          <a:p>
            <a:endParaRPr lang="fi-FI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5" y="2449415"/>
          <a:ext cx="77200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2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550827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47115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6BA6934-E30C-4F12-AE1E-CFCC257F0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230674"/>
            <a:ext cx="8424456" cy="730549"/>
          </a:xfrm>
        </p:spPr>
        <p:txBody>
          <a:bodyPr/>
          <a:lstStyle/>
          <a:p>
            <a:r>
              <a:rPr lang="fi-FI"/>
              <a:t>Teollisuuden suhdannetilanne heikkenee jatkuvasti– </a:t>
            </a:r>
          </a:p>
          <a:p>
            <a:r>
              <a:rPr lang="fi-FI"/>
              <a:t>Pessimismi tulevan suhteen lisääntynyt jälleen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42BBB9-B628-4B8C-AE5B-1F984689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4EC125-67F5-46D8-B415-27E2E97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B14554-477A-4FCE-891C-80071C90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A2D274F8-4128-43BA-BBEF-8DF7D91DAD7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51127551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2CE36BE-B2AC-40D4-A80C-05396E1CFE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</a:t>
            </a: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5CE7DE14-02FE-48F1-811D-44C96FD6C1BB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08910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514">
                  <a:extLst>
                    <a:ext uri="{9D8B030D-6E8A-4147-A177-3AD203B41FA5}">
                      <a16:colId xmlns:a16="http://schemas.microsoft.com/office/drawing/2014/main" val="3019627360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280755837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425832866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FDF6B550-9DF5-4DBA-A825-534C3473D8A5}"/>
              </a:ext>
            </a:extLst>
          </p:cNvPr>
          <p:cNvSpPr txBox="1"/>
          <p:nvPr/>
        </p:nvSpPr>
        <p:spPr>
          <a:xfrm>
            <a:off x="611560" y="1012699"/>
            <a:ext cx="280831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saldoluku</a:t>
            </a:r>
          </a:p>
        </p:txBody>
      </p:sp>
    </p:spTree>
    <p:extLst>
      <p:ext uri="{BB962C8B-B14F-4D97-AF65-F5344CB8AC3E}">
        <p14:creationId xmlns:p14="http://schemas.microsoft.com/office/powerpoint/2010/main" val="226543428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9.8.2023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</a:t>
            </a:r>
            <a:r>
              <a:rPr lang="fi-FI" err="1"/>
              <a:t>huhti</a:t>
            </a:r>
            <a:r>
              <a:rPr lang="fi-FI"/>
              <a:t>–kesäkuu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671FD36-D43A-9C02-0107-9B5D7652FB53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9.8.2023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</a:t>
            </a:r>
            <a:r>
              <a:rPr lang="fi-FI" err="1"/>
              <a:t>huhti</a:t>
            </a:r>
            <a:r>
              <a:rPr lang="fi-FI"/>
              <a:t>–kesäkuu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402870855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9919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9.8.2023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30.6.2023.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8128525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4A5038C-172E-97A3-E22A-A96CC5E582CF}"/>
              </a:ext>
            </a:extLst>
          </p:cNvPr>
          <p:cNvGraphicFramePr>
            <a:graphicFrameLocks noGrp="1"/>
          </p:cNvGraphicFramePr>
          <p:nvPr/>
        </p:nvGraphicFramePr>
        <p:xfrm>
          <a:off x="827586" y="3625592"/>
          <a:ext cx="709721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06386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sz="2000"/>
              <a:t>Henkilöstömäärän kasvu pysähtyi teknologiateollisuudessa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394391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17523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3528" y="987811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Euroopassa teollisuuden tilanne heikentynyt edelleen.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Myös palvelusektorin tilanne heikentynyt lähelle nollakasvua.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Tavaroissa inflaatio hellittämässä, pohjainflaatiopaine edelleen korkealla.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Riskit kaikkinensa edelleen koholla.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Suurimman toimialan, kone- ja metallituoteteollisuuden, euromääräinen tilauskertymä pysyi vakaana.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Ilman puolustusteollisuuden merkittäviä tilauksia, tilauskertymä olisi ollut pakkasella.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Hankalassa tilanteessa olevien yritysten määrä lähtenyt kasvuun.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Tilauskanta heikentynyt.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Teknologiateollisuuden kysyntä heikentynyt edelleen Suomessa.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Heikkeneminen kuitenkin rauhallista, eikä viittaa nopeaan tilanteen jäähtymiseen.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Henkilöstömäärän kasvu pysähtyi.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Lomautettujen määrä edelleen alhainen.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Osaajapula edelleen keskeinen haaste yrityksissä.</a:t>
            </a:r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Loppuvuodesta tulossa haastava. Soft </a:t>
            </a:r>
            <a:r>
              <a:rPr lang="fi-FI" sz="1200" err="1"/>
              <a:t>landing</a:t>
            </a:r>
            <a:r>
              <a:rPr lang="fi-FI" sz="1200"/>
              <a:t> on mahdollinen, mutta heikommankin kehityksen todennäköisyys on kasvanut.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622" y="1347614"/>
            <a:ext cx="7824833" cy="2554993"/>
          </a:xfrm>
        </p:spPr>
        <p:txBody>
          <a:bodyPr>
            <a:noAutofit/>
          </a:bodyPr>
          <a:lstStyle/>
          <a:p>
            <a:r>
              <a:rPr lang="fi-FI" sz="2000"/>
              <a:t>Näkymät synkentyneet loppukevään ja kesän aikana.</a:t>
            </a:r>
          </a:p>
          <a:p>
            <a:endParaRPr lang="fi-FI" sz="2000"/>
          </a:p>
          <a:p>
            <a:r>
              <a:rPr lang="fi-FI" sz="2000"/>
              <a:t>Euroopassa sekä teollisuuden että palveluiden tilanne heikentynyt</a:t>
            </a:r>
          </a:p>
          <a:p>
            <a:endParaRPr lang="fi-FI" sz="2000"/>
          </a:p>
          <a:p>
            <a:pPr>
              <a:lnSpc>
                <a:spcPct val="100000"/>
              </a:lnSpc>
            </a:pPr>
            <a:r>
              <a:rPr lang="fi-FI" sz="2000"/>
              <a:t>Loppuvuodesta tulossa haastava. Soft </a:t>
            </a:r>
            <a:r>
              <a:rPr lang="fi-FI" sz="2000" err="1"/>
              <a:t>landing</a:t>
            </a:r>
            <a:r>
              <a:rPr lang="fi-FI" sz="2000"/>
              <a:t> on mahdollinen, mutta heikommankin kehityksen todennäköisyys on kasvanut.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Euroalueella teollisuuden tilanne heikentynyt edelleen - myös palvelusektorin veto hyytymässä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CF0EDCCF-CD5E-A15A-8B11-B92F0AA9CCD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6933003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CF0EDCCF-CD5E-A15A-8B11-B92F0AA9CC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78173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Eurostat, </a:t>
            </a:r>
            <a:r>
              <a:rPr lang="fi-FI" err="1"/>
              <a:t>Macrobond</a:t>
            </a:r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kasvu pysähtynyt maailmalla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AB57797-93EC-9272-1DF9-F961978D06F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756048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AB57797-93EC-9272-1DF9-F961978D0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6966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79512" y="224901"/>
            <a:ext cx="7992000" cy="648000"/>
          </a:xfrm>
        </p:spPr>
        <p:txBody>
          <a:bodyPr/>
          <a:lstStyle/>
          <a:p>
            <a:r>
              <a:rPr lang="fi-FI"/>
              <a:t>Kuluttajien luottamuksen toipuminen näyttää tällä erää pysähtyneen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5DB812-F904-48F1-9852-B67975901CAC}"/>
              </a:ext>
            </a:extLst>
          </p:cNvPr>
          <p:cNvSpPr txBox="1"/>
          <p:nvPr/>
        </p:nvSpPr>
        <p:spPr>
          <a:xfrm>
            <a:off x="736487" y="955450"/>
            <a:ext cx="381642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Kuluttajien luottamus Suomessa, saldoluku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480E824-4F97-2FAE-0E6F-B9EE5752BD0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59261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480E824-4F97-2FAE-0E6F-B9EE5752BD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5026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Euroalueella näkymät heikentyneet loppukevään ja kesän aikana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65A80F0-96E3-82B4-5ACD-37077011AA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4716044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65A80F0-96E3-82B4-5ACD-37077011A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77037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1995686"/>
            <a:ext cx="7935794" cy="28824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/>
              <a:t>Teollisuus ja </a:t>
            </a:r>
            <a:r>
              <a:rPr lang="fi-FI" err="1"/>
              <a:t>teknologiateollisuus</a:t>
            </a:r>
            <a:r>
              <a:rPr lang="fi-FI"/>
              <a:t> Suomessa</a:t>
            </a:r>
            <a:endParaRPr lang="fi-FI" sz="160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endParaRPr lang="fi-FI" sz="12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A901C42-5911-8378-F9AA-A1B55336AE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8891831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A901C42-5911-8378-F9AA-A1B55336A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55964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9.8.2023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2022: kone- ja metallituoteteollisuus 37 %, elektroniikka- ja sähköteollisuus 20 %, tietotekniikka-ala 18 %, metallien jalostus 18 %, suunnittelu ja konsultointi 7 %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9C85309B-5FF5-015D-58EC-467227AC6F3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5233568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9C85309B-5FF5-015D-58EC-467227AC6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06284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7" ma:contentTypeDescription="Luo uusi asiakirja." ma:contentTypeScope="" ma:versionID="9287ca6c1eb3545f9cf6b59e4a9d6b6d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893a4a9e5bcd99ce3366d368454fe256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</documentManagement>
</p:properties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B63E3E-E0EC-4A67-85FC-D01943E3D0D4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3AC004-C085-4D53-BC3A-BFB6D15CF169}">
  <ds:schemaRefs>
    <ds:schemaRef ds:uri="http://purl.org/dc/dcmitype/"/>
    <ds:schemaRef ds:uri="b057f711-7d93-472c-a8f6-94be00805750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296724d-1a81-4a23-b6dd-dca7fd62c6ff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713</Words>
  <Application>Microsoft Office PowerPoint</Application>
  <PresentationFormat>On-screen Show (16:9)</PresentationFormat>
  <Paragraphs>240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1</cp:revision>
  <cp:lastPrinted>2016-06-09T07:47:11Z</cp:lastPrinted>
  <dcterms:created xsi:type="dcterms:W3CDTF">2019-10-17T09:08:24Z</dcterms:created>
  <dcterms:modified xsi:type="dcterms:W3CDTF">2023-08-09T07:20:18Z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