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147373667" r:id="rId5"/>
    <p:sldId id="2147373668" r:id="rId6"/>
    <p:sldId id="2147373669" r:id="rId7"/>
    <p:sldId id="2076137465" r:id="rId8"/>
    <p:sldId id="2147373670" r:id="rId9"/>
    <p:sldId id="2147373671" r:id="rId10"/>
    <p:sldId id="1051" r:id="rId11"/>
    <p:sldId id="2076137455" r:id="rId12"/>
    <p:sldId id="1065" r:id="rId13"/>
    <p:sldId id="1049" r:id="rId14"/>
    <p:sldId id="2076137434" r:id="rId15"/>
    <p:sldId id="2076137438" r:id="rId16"/>
    <p:sldId id="2076137435" r:id="rId17"/>
    <p:sldId id="2076137439" r:id="rId18"/>
    <p:sldId id="2147373672" r:id="rId19"/>
    <p:sldId id="2147373673" r:id="rId20"/>
    <p:sldId id="2076137436" r:id="rId21"/>
    <p:sldId id="2076137440" r:id="rId22"/>
    <p:sldId id="2076137437" r:id="rId23"/>
    <p:sldId id="2076137441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4" autoAdjust="0"/>
    <p:restoredTop sz="90909" autoAdjust="0"/>
  </p:normalViewPr>
  <p:slideViewPr>
    <p:cSldViewPr showGuides="1">
      <p:cViewPr varScale="1">
        <p:scale>
          <a:sx n="118" d="100"/>
          <a:sy n="118" d="100"/>
        </p:scale>
        <p:origin x="64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4027EE76-94F4-49C5-A83C-97ECA486AEC1}"/>
    <pc:docChg chg="addSld delSld modSld">
      <pc:chgData name="Rautaporras Petteri" userId="81ae4bc9-51ec-4b09-af2d-f08f9486593f" providerId="ADAL" clId="{4027EE76-94F4-49C5-A83C-97ECA486AEC1}" dt="2023-08-08T06:41:15.037" v="28"/>
      <pc:docMkLst>
        <pc:docMk/>
      </pc:docMkLst>
      <pc:sldChg chg="del">
        <pc:chgData name="Rautaporras Petteri" userId="81ae4bc9-51ec-4b09-af2d-f08f9486593f" providerId="ADAL" clId="{4027EE76-94F4-49C5-A83C-97ECA486AEC1}" dt="2023-08-08T06:38:46.764" v="12" actId="47"/>
        <pc:sldMkLst>
          <pc:docMk/>
          <pc:sldMk cId="3646882213" sldId="261"/>
        </pc:sldMkLst>
      </pc:sldChg>
      <pc:sldChg chg="del">
        <pc:chgData name="Rautaporras Petteri" userId="81ae4bc9-51ec-4b09-af2d-f08f9486593f" providerId="ADAL" clId="{4027EE76-94F4-49C5-A83C-97ECA486AEC1}" dt="2023-08-08T06:40:45.540" v="18" actId="47"/>
        <pc:sldMkLst>
          <pc:docMk/>
          <pc:sldMk cId="2558427506" sldId="276"/>
        </pc:sldMkLst>
      </pc:sldChg>
      <pc:sldChg chg="del">
        <pc:chgData name="Rautaporras Petteri" userId="81ae4bc9-51ec-4b09-af2d-f08f9486593f" providerId="ADAL" clId="{4027EE76-94F4-49C5-A83C-97ECA486AEC1}" dt="2023-08-08T06:39:10.975" v="14" actId="47"/>
        <pc:sldMkLst>
          <pc:docMk/>
          <pc:sldMk cId="234392101" sldId="283"/>
        </pc:sldMkLst>
      </pc:sldChg>
      <pc:sldChg chg="addSp delSp modSp del">
        <pc:chgData name="Rautaporras Petteri" userId="81ae4bc9-51ec-4b09-af2d-f08f9486593f" providerId="ADAL" clId="{4027EE76-94F4-49C5-A83C-97ECA486AEC1}" dt="2023-08-08T06:41:07.103" v="24" actId="47"/>
        <pc:sldMkLst>
          <pc:docMk/>
          <pc:sldMk cId="536686186" sldId="285"/>
        </pc:sldMkLst>
        <pc:graphicFrameChg chg="add del mod">
          <ac:chgData name="Rautaporras Petteri" userId="81ae4bc9-51ec-4b09-af2d-f08f9486593f" providerId="ADAL" clId="{4027EE76-94F4-49C5-A83C-97ECA486AEC1}" dt="2023-08-08T06:40:57.906" v="22"/>
          <ac:graphicFrameMkLst>
            <pc:docMk/>
            <pc:sldMk cId="536686186" sldId="285"/>
            <ac:graphicFrameMk id="6" creationId="{2958AC5E-3C44-1EF4-BFC5-3AD9AAF7E061}"/>
          </ac:graphicFrameMkLst>
        </pc:graphicFrameChg>
      </pc:sldChg>
      <pc:sldChg chg="del">
        <pc:chgData name="Rautaporras Petteri" userId="81ae4bc9-51ec-4b09-af2d-f08f9486593f" providerId="ADAL" clId="{4027EE76-94F4-49C5-A83C-97ECA486AEC1}" dt="2023-08-08T06:37:48.171" v="6" actId="47"/>
        <pc:sldMkLst>
          <pc:docMk/>
          <pc:sldMk cId="2570435169" sldId="1106"/>
        </pc:sldMkLst>
      </pc:sldChg>
      <pc:sldChg chg="del">
        <pc:chgData name="Rautaporras Petteri" userId="81ae4bc9-51ec-4b09-af2d-f08f9486593f" providerId="ADAL" clId="{4027EE76-94F4-49C5-A83C-97ECA486AEC1}" dt="2023-08-08T06:38:25.791" v="10" actId="47"/>
        <pc:sldMkLst>
          <pc:docMk/>
          <pc:sldMk cId="3588709971" sldId="1118"/>
        </pc:sldMkLst>
      </pc:sldChg>
      <pc:sldChg chg="del">
        <pc:chgData name="Rautaporras Petteri" userId="81ae4bc9-51ec-4b09-af2d-f08f9486593f" providerId="ADAL" clId="{4027EE76-94F4-49C5-A83C-97ECA486AEC1}" dt="2023-08-08T06:37:06.993" v="1" actId="47"/>
        <pc:sldMkLst>
          <pc:docMk/>
          <pc:sldMk cId="908907755" sldId="2076137459"/>
        </pc:sldMkLst>
      </pc:sldChg>
      <pc:sldChg chg="modSp add">
        <pc:chgData name="Rautaporras Petteri" userId="81ae4bc9-51ec-4b09-af2d-f08f9486593f" providerId="ADAL" clId="{4027EE76-94F4-49C5-A83C-97ECA486AEC1}" dt="2023-08-08T06:37:17.581" v="4"/>
        <pc:sldMkLst>
          <pc:docMk/>
          <pc:sldMk cId="2583770373" sldId="2147373667"/>
        </pc:sldMkLst>
        <pc:graphicFrameChg chg="mod">
          <ac:chgData name="Rautaporras Petteri" userId="81ae4bc9-51ec-4b09-af2d-f08f9486593f" providerId="ADAL" clId="{4027EE76-94F4-49C5-A83C-97ECA486AEC1}" dt="2023-08-08T06:37:17.581" v="4"/>
          <ac:graphicFrameMkLst>
            <pc:docMk/>
            <pc:sldMk cId="2583770373" sldId="2147373667"/>
            <ac:graphicFrameMk id="10" creationId="{F65A80F0-96E3-82B4-5ACD-37077011AA93}"/>
          </ac:graphicFrameMkLst>
        </pc:graphicFrameChg>
      </pc:sldChg>
      <pc:sldChg chg="modSp add">
        <pc:chgData name="Rautaporras Petteri" userId="81ae4bc9-51ec-4b09-af2d-f08f9486593f" providerId="ADAL" clId="{4027EE76-94F4-49C5-A83C-97ECA486AEC1}" dt="2023-08-08T06:41:15.037" v="28"/>
        <pc:sldMkLst>
          <pc:docMk/>
          <pc:sldMk cId="1504781730" sldId="2147373668"/>
        </pc:sldMkLst>
        <pc:graphicFrameChg chg="mod">
          <ac:chgData name="Rautaporras Petteri" userId="81ae4bc9-51ec-4b09-af2d-f08f9486593f" providerId="ADAL" clId="{4027EE76-94F4-49C5-A83C-97ECA486AEC1}" dt="2023-08-08T06:41:15.037" v="28"/>
          <ac:graphicFrameMkLst>
            <pc:docMk/>
            <pc:sldMk cId="1504781730" sldId="2147373668"/>
            <ac:graphicFrameMk id="11" creationId="{CF0EDCCF-CD5E-A15A-8B11-B92F0AA9CCDE}"/>
          </ac:graphicFrameMkLst>
        </pc:graphicFrameChg>
      </pc:sldChg>
      <pc:sldChg chg="add">
        <pc:chgData name="Rautaporras Petteri" userId="81ae4bc9-51ec-4b09-af2d-f08f9486593f" providerId="ADAL" clId="{4027EE76-94F4-49C5-A83C-97ECA486AEC1}" dt="2023-08-08T06:38:13.709" v="9"/>
        <pc:sldMkLst>
          <pc:docMk/>
          <pc:sldMk cId="3575696634" sldId="2147373669"/>
        </pc:sldMkLst>
      </pc:sldChg>
      <pc:sldChg chg="add">
        <pc:chgData name="Rautaporras Petteri" userId="81ae4bc9-51ec-4b09-af2d-f08f9486593f" providerId="ADAL" clId="{4027EE76-94F4-49C5-A83C-97ECA486AEC1}" dt="2023-08-08T06:38:36.929" v="11"/>
        <pc:sldMkLst>
          <pc:docMk/>
          <pc:sldMk cId="3312502672" sldId="2147373670"/>
        </pc:sldMkLst>
      </pc:sldChg>
      <pc:sldChg chg="modSp add">
        <pc:chgData name="Rautaporras Petteri" userId="81ae4bc9-51ec-4b09-af2d-f08f9486593f" providerId="ADAL" clId="{4027EE76-94F4-49C5-A83C-97ECA486AEC1}" dt="2023-08-08T06:41:11.650" v="26"/>
        <pc:sldMkLst>
          <pc:docMk/>
          <pc:sldMk cId="2885559640" sldId="2147373671"/>
        </pc:sldMkLst>
        <pc:graphicFrameChg chg="mod">
          <ac:chgData name="Rautaporras Petteri" userId="81ae4bc9-51ec-4b09-af2d-f08f9486593f" providerId="ADAL" clId="{4027EE76-94F4-49C5-A83C-97ECA486AEC1}" dt="2023-08-08T06:41:11.650" v="26"/>
          <ac:graphicFrameMkLst>
            <pc:docMk/>
            <pc:sldMk cId="2885559640" sldId="2147373671"/>
            <ac:graphicFrameMk id="10" creationId="{7A901C42-5911-8378-F9AA-A1B55336AE12}"/>
          </ac:graphicFrameMkLst>
        </pc:graphicFrameChg>
      </pc:sldChg>
      <pc:sldChg chg="modSp add">
        <pc:chgData name="Rautaporras Petteri" userId="81ae4bc9-51ec-4b09-af2d-f08f9486593f" providerId="ADAL" clId="{4027EE76-94F4-49C5-A83C-97ECA486AEC1}" dt="2023-08-08T06:40:48.873" v="20"/>
        <pc:sldMkLst>
          <pc:docMk/>
          <pc:sldMk cId="1378236822" sldId="2147373672"/>
        </pc:sldMkLst>
        <pc:graphicFrameChg chg="mod">
          <ac:chgData name="Rautaporras Petteri" userId="81ae4bc9-51ec-4b09-af2d-f08f9486593f" providerId="ADAL" clId="{4027EE76-94F4-49C5-A83C-97ECA486AEC1}" dt="2023-08-08T06:40:48.873" v="20"/>
          <ac:graphicFrameMkLst>
            <pc:docMk/>
            <pc:sldMk cId="1378236822" sldId="2147373672"/>
            <ac:graphicFrameMk id="11" creationId="{64114318-D7AA-871D-8882-7F6BE8D553CD}"/>
          </ac:graphicFrameMkLst>
        </pc:graphicFrameChg>
      </pc:sldChg>
      <pc:sldChg chg="modSp add">
        <pc:chgData name="Rautaporras Petteri" userId="81ae4bc9-51ec-4b09-af2d-f08f9486593f" providerId="ADAL" clId="{4027EE76-94F4-49C5-A83C-97ECA486AEC1}" dt="2023-08-08T06:41:13.607" v="27"/>
        <pc:sldMkLst>
          <pc:docMk/>
          <pc:sldMk cId="435119391" sldId="2147373673"/>
        </pc:sldMkLst>
        <pc:graphicFrameChg chg="mod">
          <ac:chgData name="Rautaporras Petteri" userId="81ae4bc9-51ec-4b09-af2d-f08f9486593f" providerId="ADAL" clId="{4027EE76-94F4-49C5-A83C-97ECA486AEC1}" dt="2023-08-08T06:41:13.607" v="27"/>
          <ac:graphicFrameMkLst>
            <pc:docMk/>
            <pc:sldMk cId="435119391" sldId="2147373673"/>
            <ac:graphicFrameMk id="10" creationId="{149F7A13-0FF9-C04E-84CF-DCF5BBA8714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Taul1!$B$2:$B$77</c:f>
              <c:numCache>
                <c:formatCode>General</c:formatCode>
                <c:ptCount val="76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  <c:pt idx="72">
                  <c:v>-13.9</c:v>
                </c:pt>
                <c:pt idx="73">
                  <c:v>-16.8</c:v>
                </c:pt>
                <c:pt idx="74">
                  <c:v>-24.2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C0-4485-96DF-FCA42B477D5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Taul1!$C$2:$C$77</c:f>
              <c:numCache>
                <c:formatCode>General</c:formatCode>
                <c:ptCount val="76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  <c:pt idx="72">
                  <c:v>-25.4</c:v>
                </c:pt>
                <c:pt idx="73">
                  <c:v>-20.6</c:v>
                </c:pt>
                <c:pt idx="74">
                  <c:v>-29.2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0-4485-96DF-FCA42B47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72.701790962393943</c:v>
                </c:pt>
                <c:pt idx="2">
                  <c:v>74.671695969776835</c:v>
                </c:pt>
                <c:pt idx="3">
                  <c:v>76.641600977159712</c:v>
                </c:pt>
                <c:pt idx="4">
                  <c:v>108.55924350449652</c:v>
                </c:pt>
                <c:pt idx="5">
                  <c:v>125.9128483389476</c:v>
                </c:pt>
                <c:pt idx="6">
                  <c:v>106.46955679839238</c:v>
                </c:pt>
                <c:pt idx="7">
                  <c:v>111.95969371590698</c:v>
                </c:pt>
                <c:pt idx="8">
                  <c:v>140.98862409416631</c:v>
                </c:pt>
                <c:pt idx="9">
                  <c:v>143.57127593669367</c:v>
                </c:pt>
                <c:pt idx="10">
                  <c:v>164.06751769018598</c:v>
                </c:pt>
                <c:pt idx="11">
                  <c:v>104.80973941109556</c:v>
                </c:pt>
                <c:pt idx="12">
                  <c:v>118.45528164391206</c:v>
                </c:pt>
                <c:pt idx="13">
                  <c:v>133.74646997424156</c:v>
                </c:pt>
                <c:pt idx="14">
                  <c:v>119.17598423346669</c:v>
                </c:pt>
                <c:pt idx="15">
                  <c:v>111.26609709332845</c:v>
                </c:pt>
                <c:pt idx="16">
                  <c:v>140.73146812246995</c:v>
                </c:pt>
                <c:pt idx="17">
                  <c:v>143.84662374156406</c:v>
                </c:pt>
                <c:pt idx="18">
                  <c:v>138.53817817230254</c:v>
                </c:pt>
                <c:pt idx="19">
                  <c:v>105.54516088237892</c:v>
                </c:pt>
                <c:pt idx="20">
                  <c:v>170.48324212972352</c:v>
                </c:pt>
                <c:pt idx="21">
                  <c:v>146.31835381220716</c:v>
                </c:pt>
                <c:pt idx="22">
                  <c:v>164.78854785489057</c:v>
                </c:pt>
                <c:pt idx="23">
                  <c:v>118.07474100638878</c:v>
                </c:pt>
                <c:pt idx="24">
                  <c:v>147.18939016554211</c:v>
                </c:pt>
                <c:pt idx="25">
                  <c:v>162.65902941465649</c:v>
                </c:pt>
                <c:pt idx="26">
                  <c:v>157.83677160653457</c:v>
                </c:pt>
                <c:pt idx="27">
                  <c:v>172.01762866170452</c:v>
                </c:pt>
                <c:pt idx="28">
                  <c:v>165.55074073289461</c:v>
                </c:pt>
                <c:pt idx="29">
                  <c:v>178.43276779778398</c:v>
                </c:pt>
                <c:pt idx="30">
                  <c:v>169.30986738519118</c:v>
                </c:pt>
                <c:pt idx="31">
                  <c:v>141.1027247938371</c:v>
                </c:pt>
                <c:pt idx="32">
                  <c:v>198.11839550212656</c:v>
                </c:pt>
                <c:pt idx="33">
                  <c:v>277.42794007225717</c:v>
                </c:pt>
                <c:pt idx="34">
                  <c:v>242.07132540436254</c:v>
                </c:pt>
                <c:pt idx="35">
                  <c:v>206.38229779646605</c:v>
                </c:pt>
                <c:pt idx="36">
                  <c:v>269.18720495163871</c:v>
                </c:pt>
                <c:pt idx="37">
                  <c:v>266.37093388401087</c:v>
                </c:pt>
                <c:pt idx="38">
                  <c:v>242.29758850792717</c:v>
                </c:pt>
                <c:pt idx="39">
                  <c:v>223.95477943096816</c:v>
                </c:pt>
                <c:pt idx="40">
                  <c:v>288.4132491727965</c:v>
                </c:pt>
                <c:pt idx="41">
                  <c:v>317.87784510401912</c:v>
                </c:pt>
                <c:pt idx="42">
                  <c:v>279.45597093023338</c:v>
                </c:pt>
                <c:pt idx="43">
                  <c:v>222.62674735017606</c:v>
                </c:pt>
                <c:pt idx="44">
                  <c:v>285.43606485230686</c:v>
                </c:pt>
                <c:pt idx="45">
                  <c:v>315.63372983704164</c:v>
                </c:pt>
                <c:pt idx="46">
                  <c:v>314.21630825046958</c:v>
                </c:pt>
                <c:pt idx="47">
                  <c:v>298.46452184914585</c:v>
                </c:pt>
                <c:pt idx="48">
                  <c:v>338.33731767015945</c:v>
                </c:pt>
                <c:pt idx="49">
                  <c:v>412.15361488570954</c:v>
                </c:pt>
                <c:pt idx="50">
                  <c:v>364.876076314459</c:v>
                </c:pt>
                <c:pt idx="51">
                  <c:v>308.25494211788993</c:v>
                </c:pt>
                <c:pt idx="52">
                  <c:v>332.20078576715764</c:v>
                </c:pt>
                <c:pt idx="53">
                  <c:v>328.83085795599351</c:v>
                </c:pt>
                <c:pt idx="54">
                  <c:v>303.01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15.667750257469109</c:v>
                </c:pt>
                <c:pt idx="2">
                  <c:v>16.366617916895326</c:v>
                </c:pt>
                <c:pt idx="3">
                  <c:v>17.065485576321546</c:v>
                </c:pt>
                <c:pt idx="4">
                  <c:v>11.15229482412613</c:v>
                </c:pt>
                <c:pt idx="5">
                  <c:v>20.352938054030187</c:v>
                </c:pt>
                <c:pt idx="6">
                  <c:v>17.556444365406438</c:v>
                </c:pt>
                <c:pt idx="7">
                  <c:v>12.261420744799857</c:v>
                </c:pt>
                <c:pt idx="8">
                  <c:v>16.565179426224606</c:v>
                </c:pt>
                <c:pt idx="9">
                  <c:v>20.72800901603485</c:v>
                </c:pt>
                <c:pt idx="10">
                  <c:v>39.418454745793476</c:v>
                </c:pt>
                <c:pt idx="11">
                  <c:v>16.433553783521297</c:v>
                </c:pt>
                <c:pt idx="12">
                  <c:v>14.74582780995366</c:v>
                </c:pt>
                <c:pt idx="13">
                  <c:v>19.759409265337904</c:v>
                </c:pt>
                <c:pt idx="14">
                  <c:v>19.140939755332827</c:v>
                </c:pt>
                <c:pt idx="15">
                  <c:v>14.832314216407411</c:v>
                </c:pt>
                <c:pt idx="16">
                  <c:v>19.234545075837133</c:v>
                </c:pt>
                <c:pt idx="17">
                  <c:v>18.644044542008935</c:v>
                </c:pt>
                <c:pt idx="18">
                  <c:v>24.103020783909148</c:v>
                </c:pt>
                <c:pt idx="19">
                  <c:v>16.136972414827174</c:v>
                </c:pt>
                <c:pt idx="20">
                  <c:v>22.512690215925389</c:v>
                </c:pt>
                <c:pt idx="21">
                  <c:v>16.222644569595836</c:v>
                </c:pt>
                <c:pt idx="22">
                  <c:v>22.320736663306914</c:v>
                </c:pt>
                <c:pt idx="23">
                  <c:v>11.765260295229075</c:v>
                </c:pt>
                <c:pt idx="24">
                  <c:v>17.980847309198598</c:v>
                </c:pt>
                <c:pt idx="25">
                  <c:v>21.537458906958079</c:v>
                </c:pt>
                <c:pt idx="26">
                  <c:v>16.178939130906912</c:v>
                </c:pt>
                <c:pt idx="27">
                  <c:v>52.104273471085705</c:v>
                </c:pt>
                <c:pt idx="28">
                  <c:v>19.664152807987747</c:v>
                </c:pt>
                <c:pt idx="29">
                  <c:v>21.575508460924155</c:v>
                </c:pt>
                <c:pt idx="30">
                  <c:v>11.370292958907029</c:v>
                </c:pt>
                <c:pt idx="31">
                  <c:v>10.470902785857485</c:v>
                </c:pt>
                <c:pt idx="32">
                  <c:v>12.137870509365996</c:v>
                </c:pt>
                <c:pt idx="33">
                  <c:v>22.523032517179541</c:v>
                </c:pt>
                <c:pt idx="34">
                  <c:v>12.452984678748567</c:v>
                </c:pt>
                <c:pt idx="35">
                  <c:v>21.608419014564515</c:v>
                </c:pt>
                <c:pt idx="36">
                  <c:v>23.012966250511209</c:v>
                </c:pt>
                <c:pt idx="37">
                  <c:v>22.166089092492395</c:v>
                </c:pt>
                <c:pt idx="38">
                  <c:v>18.776894070250307</c:v>
                </c:pt>
                <c:pt idx="39">
                  <c:v>27.725961784131602</c:v>
                </c:pt>
                <c:pt idx="40">
                  <c:v>32.530870961321611</c:v>
                </c:pt>
                <c:pt idx="41">
                  <c:v>46.437818297286604</c:v>
                </c:pt>
                <c:pt idx="42">
                  <c:v>17.516345061736505</c:v>
                </c:pt>
                <c:pt idx="43">
                  <c:v>14.489520635068436</c:v>
                </c:pt>
                <c:pt idx="44">
                  <c:v>13.255013476960603</c:v>
                </c:pt>
                <c:pt idx="45">
                  <c:v>37.029205649237142</c:v>
                </c:pt>
                <c:pt idx="46">
                  <c:v>16.13732782193755</c:v>
                </c:pt>
                <c:pt idx="47">
                  <c:v>12.278892739712282</c:v>
                </c:pt>
                <c:pt idx="48">
                  <c:v>10.626153776947008</c:v>
                </c:pt>
                <c:pt idx="49">
                  <c:v>25.356128142550951</c:v>
                </c:pt>
                <c:pt idx="50">
                  <c:v>13.08376212155629</c:v>
                </c:pt>
                <c:pt idx="51">
                  <c:v>16.021066717845677</c:v>
                </c:pt>
                <c:pt idx="52">
                  <c:v>15.010137407949617</c:v>
                </c:pt>
                <c:pt idx="53">
                  <c:v>10.942390170395269</c:v>
                </c:pt>
                <c:pt idx="54">
                  <c:v>9.44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57.034040704924834</c:v>
                </c:pt>
                <c:pt idx="2">
                  <c:v>58.305078052881505</c:v>
                </c:pt>
                <c:pt idx="3">
                  <c:v>59.576115400838162</c:v>
                </c:pt>
                <c:pt idx="4">
                  <c:v>97.406948680370391</c:v>
                </c:pt>
                <c:pt idx="5">
                  <c:v>105.55991028491741</c:v>
                </c:pt>
                <c:pt idx="6">
                  <c:v>88.91311243298594</c:v>
                </c:pt>
                <c:pt idx="7">
                  <c:v>99.69827297110713</c:v>
                </c:pt>
                <c:pt idx="8">
                  <c:v>124.42344466794169</c:v>
                </c:pt>
                <c:pt idx="9">
                  <c:v>122.84326692065882</c:v>
                </c:pt>
                <c:pt idx="10">
                  <c:v>124.6490629443925</c:v>
                </c:pt>
                <c:pt idx="11">
                  <c:v>88.376185627574259</c:v>
                </c:pt>
                <c:pt idx="12">
                  <c:v>103.70945383395839</c:v>
                </c:pt>
                <c:pt idx="13">
                  <c:v>113.98706070890367</c:v>
                </c:pt>
                <c:pt idx="14">
                  <c:v>100.03504447813387</c:v>
                </c:pt>
                <c:pt idx="15">
                  <c:v>96.433782876921043</c:v>
                </c:pt>
                <c:pt idx="16">
                  <c:v>121.49692304663283</c:v>
                </c:pt>
                <c:pt idx="17">
                  <c:v>125.20257919955513</c:v>
                </c:pt>
                <c:pt idx="18">
                  <c:v>114.43515738839339</c:v>
                </c:pt>
                <c:pt idx="19">
                  <c:v>89.408188467551753</c:v>
                </c:pt>
                <c:pt idx="20">
                  <c:v>147.97055191379815</c:v>
                </c:pt>
                <c:pt idx="21">
                  <c:v>130.09570924261132</c:v>
                </c:pt>
                <c:pt idx="22">
                  <c:v>142.46781119158365</c:v>
                </c:pt>
                <c:pt idx="23">
                  <c:v>106.30948071115971</c:v>
                </c:pt>
                <c:pt idx="24">
                  <c:v>129.20854285634351</c:v>
                </c:pt>
                <c:pt idx="25">
                  <c:v>141.12157050769841</c:v>
                </c:pt>
                <c:pt idx="26">
                  <c:v>141.65783247562766</c:v>
                </c:pt>
                <c:pt idx="27">
                  <c:v>119.91335519061882</c:v>
                </c:pt>
                <c:pt idx="28">
                  <c:v>145.88658792490685</c:v>
                </c:pt>
                <c:pt idx="29">
                  <c:v>156.85725933685984</c:v>
                </c:pt>
                <c:pt idx="30">
                  <c:v>157.93957442628417</c:v>
                </c:pt>
                <c:pt idx="31">
                  <c:v>130.63182200797962</c:v>
                </c:pt>
                <c:pt idx="32">
                  <c:v>185.98052499276056</c:v>
                </c:pt>
                <c:pt idx="33">
                  <c:v>254.90490755507764</c:v>
                </c:pt>
                <c:pt idx="34">
                  <c:v>229.61834072561396</c:v>
                </c:pt>
                <c:pt idx="35">
                  <c:v>184.77387878190154</c:v>
                </c:pt>
                <c:pt idx="36">
                  <c:v>246.17423870112748</c:v>
                </c:pt>
                <c:pt idx="37">
                  <c:v>244.20484479151847</c:v>
                </c:pt>
                <c:pt idx="38">
                  <c:v>223.52069443767687</c:v>
                </c:pt>
                <c:pt idx="39">
                  <c:v>196.22881764683655</c:v>
                </c:pt>
                <c:pt idx="40">
                  <c:v>255.88237821147487</c:v>
                </c:pt>
                <c:pt idx="41">
                  <c:v>271.44002680673253</c:v>
                </c:pt>
                <c:pt idx="42">
                  <c:v>261.93962586849688</c:v>
                </c:pt>
                <c:pt idx="43">
                  <c:v>208.13722671510763</c:v>
                </c:pt>
                <c:pt idx="44">
                  <c:v>272.18105137534627</c:v>
                </c:pt>
                <c:pt idx="45">
                  <c:v>278.60452418780449</c:v>
                </c:pt>
                <c:pt idx="46">
                  <c:v>298.07898042853202</c:v>
                </c:pt>
                <c:pt idx="47">
                  <c:v>286.18562910943359</c:v>
                </c:pt>
                <c:pt idx="48">
                  <c:v>327.71116389321242</c:v>
                </c:pt>
                <c:pt idx="49">
                  <c:v>386.79748674315857</c:v>
                </c:pt>
                <c:pt idx="50">
                  <c:v>351.79231419290272</c:v>
                </c:pt>
                <c:pt idx="51">
                  <c:v>292.23387540004427</c:v>
                </c:pt>
                <c:pt idx="52">
                  <c:v>317.19064835920801</c:v>
                </c:pt>
                <c:pt idx="53">
                  <c:v>317.88846778559827</c:v>
                </c:pt>
                <c:pt idx="54">
                  <c:v>293.57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4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169.36139989226641</c:v>
                </c:pt>
                <c:pt idx="1">
                  <c:v>168.5547081391619</c:v>
                </c:pt>
                <c:pt idx="2">
                  <c:v>168.29811756716617</c:v>
                </c:pt>
                <c:pt idx="3">
                  <c:v>168.04152699517044</c:v>
                </c:pt>
                <c:pt idx="4">
                  <c:v>186.67733233893486</c:v>
                </c:pt>
                <c:pt idx="5">
                  <c:v>205.34506557282836</c:v>
                </c:pt>
                <c:pt idx="6">
                  <c:v>214.48292099081922</c:v>
                </c:pt>
                <c:pt idx="7">
                  <c:v>223.31961733564094</c:v>
                </c:pt>
                <c:pt idx="8">
                  <c:v>211.90798488978967</c:v>
                </c:pt>
                <c:pt idx="9">
                  <c:v>227.29250459278839</c:v>
                </c:pt>
                <c:pt idx="10">
                  <c:v>265.93223037356239</c:v>
                </c:pt>
                <c:pt idx="11">
                  <c:v>222.31934459229814</c:v>
                </c:pt>
                <c:pt idx="12">
                  <c:v>221.1632840004182</c:v>
                </c:pt>
                <c:pt idx="13">
                  <c:v>256.17343185768442</c:v>
                </c:pt>
                <c:pt idx="14">
                  <c:v>278.46052042930296</c:v>
                </c:pt>
                <c:pt idx="15">
                  <c:v>270.49654954502489</c:v>
                </c:pt>
                <c:pt idx="16">
                  <c:v>275.33843778188083</c:v>
                </c:pt>
                <c:pt idx="17">
                  <c:v>300.00876180713732</c:v>
                </c:pt>
                <c:pt idx="18">
                  <c:v>319.32932606751694</c:v>
                </c:pt>
                <c:pt idx="19">
                  <c:v>307.41834220519854</c:v>
                </c:pt>
                <c:pt idx="20">
                  <c:v>332.41145342648116</c:v>
                </c:pt>
                <c:pt idx="21">
                  <c:v>344.44474804051976</c:v>
                </c:pt>
                <c:pt idx="22">
                  <c:v>377.85588860045016</c:v>
                </c:pt>
                <c:pt idx="23">
                  <c:v>387.34007140432141</c:v>
                </c:pt>
                <c:pt idx="24">
                  <c:v>403.99569447470719</c:v>
                </c:pt>
                <c:pt idx="25">
                  <c:v>428.19503657374219</c:v>
                </c:pt>
                <c:pt idx="26">
                  <c:v>421.30109648490492</c:v>
                </c:pt>
                <c:pt idx="27">
                  <c:v>417.2566059586498</c:v>
                </c:pt>
                <c:pt idx="28">
                  <c:v>420.84501276989414</c:v>
                </c:pt>
                <c:pt idx="29">
                  <c:v>431.07154658020255</c:v>
                </c:pt>
                <c:pt idx="30">
                  <c:v>437.53761977890554</c:v>
                </c:pt>
                <c:pt idx="31">
                  <c:v>443.22560883603126</c:v>
                </c:pt>
                <c:pt idx="32">
                  <c:v>499.24932579290567</c:v>
                </c:pt>
                <c:pt idx="33">
                  <c:v>603.79213461394011</c:v>
                </c:pt>
                <c:pt idx="34">
                  <c:v>583.56509810437308</c:v>
                </c:pt>
                <c:pt idx="35">
                  <c:v>669.29081101590555</c:v>
                </c:pt>
                <c:pt idx="36">
                  <c:v>647.94043414449823</c:v>
                </c:pt>
                <c:pt idx="37">
                  <c:v>674.89475620490941</c:v>
                </c:pt>
                <c:pt idx="38">
                  <c:v>631.49902338093375</c:v>
                </c:pt>
                <c:pt idx="39">
                  <c:v>620.95298969047212</c:v>
                </c:pt>
                <c:pt idx="40">
                  <c:v>648.08863533994577</c:v>
                </c:pt>
                <c:pt idx="41">
                  <c:v>674.27141620767952</c:v>
                </c:pt>
                <c:pt idx="42">
                  <c:v>704.07421280405902</c:v>
                </c:pt>
                <c:pt idx="43">
                  <c:v>696.18858162065351</c:v>
                </c:pt>
                <c:pt idx="44">
                  <c:v>684.77108888207476</c:v>
                </c:pt>
                <c:pt idx="45">
                  <c:v>717.22923849508516</c:v>
                </c:pt>
                <c:pt idx="46">
                  <c:v>780.99091779729815</c:v>
                </c:pt>
                <c:pt idx="47">
                  <c:v>820.74335551318063</c:v>
                </c:pt>
                <c:pt idx="48">
                  <c:v>876.38975501697439</c:v>
                </c:pt>
                <c:pt idx="49">
                  <c:v>900.57811225544299</c:v>
                </c:pt>
                <c:pt idx="50">
                  <c:v>907.33244809735891</c:v>
                </c:pt>
                <c:pt idx="51">
                  <c:v>928.74549387245668</c:v>
                </c:pt>
                <c:pt idx="52">
                  <c:v>916.57892790272751</c:v>
                </c:pt>
                <c:pt idx="53">
                  <c:v>905.39666498231429</c:v>
                </c:pt>
                <c:pt idx="54">
                  <c:v>895.89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0.00</c:formatCode>
                <c:ptCount val="55"/>
                <c:pt idx="0">
                  <c:v>65.585136698997118</c:v>
                </c:pt>
                <c:pt idx="1">
                  <c:v>59.885363780212586</c:v>
                </c:pt>
                <c:pt idx="2">
                  <c:v>65.170444012513727</c:v>
                </c:pt>
                <c:pt idx="3">
                  <c:v>70.455524244814882</c:v>
                </c:pt>
                <c:pt idx="4">
                  <c:v>61.775403657853687</c:v>
                </c:pt>
                <c:pt idx="5">
                  <c:v>64.938304325135789</c:v>
                </c:pt>
                <c:pt idx="6">
                  <c:v>63.639538238633072</c:v>
                </c:pt>
                <c:pt idx="7">
                  <c:v>57.561962336843621</c:v>
                </c:pt>
                <c:pt idx="8">
                  <c:v>52.6749517344456</c:v>
                </c:pt>
                <c:pt idx="9">
                  <c:v>54.244665296132084</c:v>
                </c:pt>
                <c:pt idx="10">
                  <c:v>61.404961115221511</c:v>
                </c:pt>
                <c:pt idx="11">
                  <c:v>49.590646596652896</c:v>
                </c:pt>
                <c:pt idx="12">
                  <c:v>45.157242790912129</c:v>
                </c:pt>
                <c:pt idx="13">
                  <c:v>49.108501535116936</c:v>
                </c:pt>
                <c:pt idx="14">
                  <c:v>54.937680667335314</c:v>
                </c:pt>
                <c:pt idx="15">
                  <c:v>47.449674792377515</c:v>
                </c:pt>
                <c:pt idx="16">
                  <c:v>50.239715670169311</c:v>
                </c:pt>
                <c:pt idx="17">
                  <c:v>50.797376514108194</c:v>
                </c:pt>
                <c:pt idx="18">
                  <c:v>53.042620556031778</c:v>
                </c:pt>
                <c:pt idx="19">
                  <c:v>51.690033731852971</c:v>
                </c:pt>
                <c:pt idx="20">
                  <c:v>53.137354676344856</c:v>
                </c:pt>
                <c:pt idx="21">
                  <c:v>48.269972987991672</c:v>
                </c:pt>
                <c:pt idx="22">
                  <c:v>48.018969128454117</c:v>
                </c:pt>
                <c:pt idx="23">
                  <c:v>47.140221993403408</c:v>
                </c:pt>
                <c:pt idx="24">
                  <c:v>42.883459947399075</c:v>
                </c:pt>
                <c:pt idx="25">
                  <c:v>47.184670980123208</c:v>
                </c:pt>
                <c:pt idx="26">
                  <c:v>45.641732239073178</c:v>
                </c:pt>
                <c:pt idx="27">
                  <c:v>72.433429063409122</c:v>
                </c:pt>
                <c:pt idx="28">
                  <c:v>71.651148029524308</c:v>
                </c:pt>
                <c:pt idx="29">
                  <c:v>79.926855626934355</c:v>
                </c:pt>
                <c:pt idx="30">
                  <c:v>80.917948636708331</c:v>
                </c:pt>
                <c:pt idx="31">
                  <c:v>76.863959410009244</c:v>
                </c:pt>
                <c:pt idx="32">
                  <c:v>70.399700423627465</c:v>
                </c:pt>
                <c:pt idx="33">
                  <c:v>69.618263748925202</c:v>
                </c:pt>
                <c:pt idx="34">
                  <c:v>61.84886551454516</c:v>
                </c:pt>
                <c:pt idx="35">
                  <c:v>68.73882913286549</c:v>
                </c:pt>
                <c:pt idx="36">
                  <c:v>60.311448681176174</c:v>
                </c:pt>
                <c:pt idx="37">
                  <c:v>55.04625921130949</c:v>
                </c:pt>
                <c:pt idx="38">
                  <c:v>49.93796635649997</c:v>
                </c:pt>
                <c:pt idx="39">
                  <c:v>53.81315254576436</c:v>
                </c:pt>
                <c:pt idx="40">
                  <c:v>54.582680627168791</c:v>
                </c:pt>
                <c:pt idx="41">
                  <c:v>71.847182509542279</c:v>
                </c:pt>
                <c:pt idx="42">
                  <c:v>56.953261575314166</c:v>
                </c:pt>
                <c:pt idx="43">
                  <c:v>52.73302489258338</c:v>
                </c:pt>
                <c:pt idx="44">
                  <c:v>48.967886915252926</c:v>
                </c:pt>
                <c:pt idx="45">
                  <c:v>55.79401035123918</c:v>
                </c:pt>
                <c:pt idx="46">
                  <c:v>49.472548978443783</c:v>
                </c:pt>
                <c:pt idx="47">
                  <c:v>46.687244470957403</c:v>
                </c:pt>
                <c:pt idx="48">
                  <c:v>44.885116834378451</c:v>
                </c:pt>
                <c:pt idx="49">
                  <c:v>58.619962585698261</c:v>
                </c:pt>
                <c:pt idx="50">
                  <c:v>57.400667363915744</c:v>
                </c:pt>
                <c:pt idx="51">
                  <c:v>60.563444135667496</c:v>
                </c:pt>
                <c:pt idx="52">
                  <c:v>57.765413016599659</c:v>
                </c:pt>
                <c:pt idx="53">
                  <c:v>57.678764897074764</c:v>
                </c:pt>
                <c:pt idx="54">
                  <c:v>42.59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11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261.19037800898491</c:v>
                </c:pt>
                <c:pt idx="2">
                  <c:v>192.28725534564896</c:v>
                </c:pt>
                <c:pt idx="3">
                  <c:v>200.39557927708722</c:v>
                </c:pt>
                <c:pt idx="4">
                  <c:v>329.29766161696182</c:v>
                </c:pt>
                <c:pt idx="5">
                  <c:v>415.2347243252309</c:v>
                </c:pt>
                <c:pt idx="6">
                  <c:v>230.76629851674306</c:v>
                </c:pt>
                <c:pt idx="7">
                  <c:v>207.70954983535742</c:v>
                </c:pt>
                <c:pt idx="8">
                  <c:v>304.59555585319708</c:v>
                </c:pt>
                <c:pt idx="9">
                  <c:v>370.99234244779643</c:v>
                </c:pt>
                <c:pt idx="10">
                  <c:v>341.5077780879667</c:v>
                </c:pt>
                <c:pt idx="11">
                  <c:v>233.60535018689109</c:v>
                </c:pt>
                <c:pt idx="12">
                  <c:v>296.6071943602085</c:v>
                </c:pt>
                <c:pt idx="13">
                  <c:v>456.68774251252739</c:v>
                </c:pt>
                <c:pt idx="14">
                  <c:v>385.62980931091556</c:v>
                </c:pt>
                <c:pt idx="15">
                  <c:v>312.16611775632822</c:v>
                </c:pt>
                <c:pt idx="16">
                  <c:v>398.98990692992788</c:v>
                </c:pt>
                <c:pt idx="17">
                  <c:v>432.24875292829273</c:v>
                </c:pt>
                <c:pt idx="18">
                  <c:v>327.60328163512736</c:v>
                </c:pt>
                <c:pt idx="19">
                  <c:v>373.13822091505904</c:v>
                </c:pt>
                <c:pt idx="20">
                  <c:v>395.5185069047439</c:v>
                </c:pt>
                <c:pt idx="21">
                  <c:v>363.95515458010681</c:v>
                </c:pt>
                <c:pt idx="22">
                  <c:v>375.12717040922718</c:v>
                </c:pt>
                <c:pt idx="23">
                  <c:v>373.01827404276139</c:v>
                </c:pt>
                <c:pt idx="24">
                  <c:v>439.01160234919502</c:v>
                </c:pt>
                <c:pt idx="25">
                  <c:v>302.44668611811574</c:v>
                </c:pt>
                <c:pt idx="26">
                  <c:v>297.39792929917036</c:v>
                </c:pt>
                <c:pt idx="27">
                  <c:v>287.60893616655761</c:v>
                </c:pt>
                <c:pt idx="28">
                  <c:v>436.31095087393959</c:v>
                </c:pt>
                <c:pt idx="29">
                  <c:v>343.18240538251609</c:v>
                </c:pt>
                <c:pt idx="30">
                  <c:v>297.17553518052034</c:v>
                </c:pt>
                <c:pt idx="31">
                  <c:v>258.16623905823894</c:v>
                </c:pt>
                <c:pt idx="32">
                  <c:v>365.66031051357885</c:v>
                </c:pt>
                <c:pt idx="33">
                  <c:v>606.0765478472</c:v>
                </c:pt>
                <c:pt idx="34">
                  <c:v>448.39665969594415</c:v>
                </c:pt>
                <c:pt idx="35">
                  <c:v>355.24497834613788</c:v>
                </c:pt>
                <c:pt idx="36">
                  <c:v>466.20111985466605</c:v>
                </c:pt>
                <c:pt idx="37">
                  <c:v>536.15768619605501</c:v>
                </c:pt>
                <c:pt idx="38">
                  <c:v>557.40515761565916</c:v>
                </c:pt>
                <c:pt idx="39">
                  <c:v>345.12535583517746</c:v>
                </c:pt>
                <c:pt idx="40">
                  <c:v>455.70527892592429</c:v>
                </c:pt>
                <c:pt idx="41">
                  <c:v>510.5519980824576</c:v>
                </c:pt>
                <c:pt idx="42">
                  <c:v>402.38130914996577</c:v>
                </c:pt>
                <c:pt idx="43">
                  <c:v>361.48655540875916</c:v>
                </c:pt>
                <c:pt idx="44">
                  <c:v>512.23733756825652</c:v>
                </c:pt>
                <c:pt idx="45">
                  <c:v>507.88445833278178</c:v>
                </c:pt>
                <c:pt idx="46">
                  <c:v>377.45419743890926</c:v>
                </c:pt>
                <c:pt idx="47">
                  <c:v>329.13254828124229</c:v>
                </c:pt>
                <c:pt idx="48">
                  <c:v>752.1018717582939</c:v>
                </c:pt>
                <c:pt idx="49">
                  <c:v>472.30814294387267</c:v>
                </c:pt>
                <c:pt idx="50">
                  <c:v>434.20403166322205</c:v>
                </c:pt>
                <c:pt idx="51">
                  <c:v>373.77418931017888</c:v>
                </c:pt>
                <c:pt idx="52">
                  <c:v>491.97382598091082</c:v>
                </c:pt>
                <c:pt idx="53">
                  <c:v>535.38585667267387</c:v>
                </c:pt>
                <c:pt idx="54">
                  <c:v>465.31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1268.5798386130077</c:v>
                </c:pt>
                <c:pt idx="1">
                  <c:v>1265.4494864417686</c:v>
                </c:pt>
                <c:pt idx="2">
                  <c:v>1137.7024660630921</c:v>
                </c:pt>
                <c:pt idx="3">
                  <c:v>1124.5316365779292</c:v>
                </c:pt>
                <c:pt idx="4">
                  <c:v>1194.4258283402442</c:v>
                </c:pt>
                <c:pt idx="5">
                  <c:v>1451.252812819778</c:v>
                </c:pt>
                <c:pt idx="6">
                  <c:v>1402.8744615861665</c:v>
                </c:pt>
                <c:pt idx="7">
                  <c:v>1363.0908190684534</c:v>
                </c:pt>
                <c:pt idx="8">
                  <c:v>1396.5631381139192</c:v>
                </c:pt>
                <c:pt idx="9">
                  <c:v>1539.6794105660044</c:v>
                </c:pt>
                <c:pt idx="10">
                  <c:v>1662.3306865482141</c:v>
                </c:pt>
                <c:pt idx="11">
                  <c:v>1605.724074325226</c:v>
                </c:pt>
                <c:pt idx="12">
                  <c:v>1528.952746934526</c:v>
                </c:pt>
                <c:pt idx="13">
                  <c:v>1548.6373241750671</c:v>
                </c:pt>
                <c:pt idx="14">
                  <c:v>1593.8931128055435</c:v>
                </c:pt>
                <c:pt idx="15">
                  <c:v>1563.8028293427658</c:v>
                </c:pt>
                <c:pt idx="16">
                  <c:v>1525.3815527907041</c:v>
                </c:pt>
                <c:pt idx="17">
                  <c:v>1631.5029223867484</c:v>
                </c:pt>
                <c:pt idx="18">
                  <c:v>1607.3704186911382</c:v>
                </c:pt>
                <c:pt idx="19">
                  <c:v>1690.1473468172321</c:v>
                </c:pt>
                <c:pt idx="20">
                  <c:v>1735.2919651917637</c:v>
                </c:pt>
                <c:pt idx="21">
                  <c:v>1737.7009874486762</c:v>
                </c:pt>
                <c:pt idx="22">
                  <c:v>1673.0276632919156</c:v>
                </c:pt>
                <c:pt idx="23">
                  <c:v>1803.7689491207871</c:v>
                </c:pt>
                <c:pt idx="24">
                  <c:v>1894.6957284211157</c:v>
                </c:pt>
                <c:pt idx="25">
                  <c:v>1778.9333312819333</c:v>
                </c:pt>
                <c:pt idx="26">
                  <c:v>1699.7562147287035</c:v>
                </c:pt>
                <c:pt idx="27">
                  <c:v>1697.7130805788115</c:v>
                </c:pt>
                <c:pt idx="28">
                  <c:v>1778.817879542901</c:v>
                </c:pt>
                <c:pt idx="29">
                  <c:v>1766.5389351396827</c:v>
                </c:pt>
                <c:pt idx="30">
                  <c:v>1677.7304527752485</c:v>
                </c:pt>
                <c:pt idx="31">
                  <c:v>1611.6134685555742</c:v>
                </c:pt>
                <c:pt idx="32">
                  <c:v>1571.8657589965999</c:v>
                </c:pt>
                <c:pt idx="33">
                  <c:v>1839.0972759588972</c:v>
                </c:pt>
                <c:pt idx="34">
                  <c:v>1713.5285295428944</c:v>
                </c:pt>
                <c:pt idx="35">
                  <c:v>1619.3530105387986</c:v>
                </c:pt>
                <c:pt idx="36">
                  <c:v>1694.1747269633181</c:v>
                </c:pt>
                <c:pt idx="37">
                  <c:v>1781.628739603776</c:v>
                </c:pt>
                <c:pt idx="38">
                  <c:v>1842.4926179794495</c:v>
                </c:pt>
                <c:pt idx="39">
                  <c:v>1690.0901467494914</c:v>
                </c:pt>
                <c:pt idx="40">
                  <c:v>1691.5097014835537</c:v>
                </c:pt>
                <c:pt idx="41">
                  <c:v>1718.1856091373177</c:v>
                </c:pt>
                <c:pt idx="42">
                  <c:v>1679.4073455416635</c:v>
                </c:pt>
                <c:pt idx="43">
                  <c:v>1722.8804050487886</c:v>
                </c:pt>
                <c:pt idx="44">
                  <c:v>1789.1356642601038</c:v>
                </c:pt>
                <c:pt idx="45">
                  <c:v>1816.0194461445546</c:v>
                </c:pt>
                <c:pt idx="46">
                  <c:v>1762.450733249744</c:v>
                </c:pt>
                <c:pt idx="47">
                  <c:v>1739.1821992134503</c:v>
                </c:pt>
                <c:pt idx="48">
                  <c:v>2176.1312769320525</c:v>
                </c:pt>
                <c:pt idx="49">
                  <c:v>2213.9846724337103</c:v>
                </c:pt>
                <c:pt idx="50">
                  <c:v>2139.1065599624158</c:v>
                </c:pt>
                <c:pt idx="51">
                  <c:v>2133.8261310526218</c:v>
                </c:pt>
                <c:pt idx="52">
                  <c:v>2183.5390023317987</c:v>
                </c:pt>
                <c:pt idx="53">
                  <c:v>2112.5503185066696</c:v>
                </c:pt>
                <c:pt idx="54">
                  <c:v>2130.96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Taul1!$A$10:$A$67</c:f>
              <c:strCache>
                <c:ptCount val="56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  <c:pt idx="53">
                  <c:v>23(1)</c:v>
                </c:pt>
                <c:pt idx="54">
                  <c:v>23(4)</c:v>
                </c:pt>
                <c:pt idx="55">
                  <c:v>23(7)</c:v>
                </c:pt>
              </c:strCache>
            </c:strRef>
          </c:cat>
          <c:val>
            <c:numRef>
              <c:f>Taul1!$B$10:$B$67</c:f>
              <c:numCache>
                <c:formatCode>General</c:formatCode>
                <c:ptCount val="58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  <c:pt idx="53">
                  <c:v>-11.7</c:v>
                </c:pt>
                <c:pt idx="54">
                  <c:v>-13.2</c:v>
                </c:pt>
                <c:pt idx="55">
                  <c:v>-13.4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Taul1!$B$4:$B$37</c:f>
              <c:numCache>
                <c:formatCode>General</c:formatCode>
                <c:ptCount val="34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3137.5925692933379</c:v>
                </c:pt>
                <c:pt idx="33">
                  <c:v>-784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Taul1!$C$4:$C$37</c:f>
              <c:numCache>
                <c:formatCode>#,##0</c:formatCode>
                <c:ptCount val="34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6727.1132837240566</c:v>
                </c:pt>
                <c:pt idx="2">
                  <c:v>6977.6587048998335</c:v>
                </c:pt>
                <c:pt idx="3">
                  <c:v>6830.3727361625997</c:v>
                </c:pt>
                <c:pt idx="4">
                  <c:v>8937.1738722524642</c:v>
                </c:pt>
                <c:pt idx="5">
                  <c:v>8194.6277119669248</c:v>
                </c:pt>
                <c:pt idx="6">
                  <c:v>8524.8274105721812</c:v>
                </c:pt>
                <c:pt idx="7">
                  <c:v>7480.106822448508</c:v>
                </c:pt>
                <c:pt idx="8">
                  <c:v>9221.2966859461576</c:v>
                </c:pt>
                <c:pt idx="9">
                  <c:v>8020.0802350592603</c:v>
                </c:pt>
                <c:pt idx="10">
                  <c:v>8352.996459902135</c:v>
                </c:pt>
                <c:pt idx="11">
                  <c:v>7415.4863696406501</c:v>
                </c:pt>
                <c:pt idx="12">
                  <c:v>8670.0265182429175</c:v>
                </c:pt>
                <c:pt idx="13">
                  <c:v>6839.7321158105815</c:v>
                </c:pt>
                <c:pt idx="14">
                  <c:v>7303.226507076869</c:v>
                </c:pt>
                <c:pt idx="15">
                  <c:v>6627.8971396776515</c:v>
                </c:pt>
                <c:pt idx="16">
                  <c:v>7408.3572161498932</c:v>
                </c:pt>
                <c:pt idx="17">
                  <c:v>7395.9784817441432</c:v>
                </c:pt>
                <c:pt idx="18">
                  <c:v>7665.9278615572694</c:v>
                </c:pt>
                <c:pt idx="19">
                  <c:v>9019.6995540761127</c:v>
                </c:pt>
                <c:pt idx="20">
                  <c:v>7789.4251070346327</c:v>
                </c:pt>
                <c:pt idx="21">
                  <c:v>6726.8403298698504</c:v>
                </c:pt>
                <c:pt idx="22">
                  <c:v>8714.3229537613133</c:v>
                </c:pt>
                <c:pt idx="23">
                  <c:v>7049.9291872976628</c:v>
                </c:pt>
                <c:pt idx="24">
                  <c:v>7955.674422286249</c:v>
                </c:pt>
                <c:pt idx="25">
                  <c:v>6815.6105878960798</c:v>
                </c:pt>
                <c:pt idx="26">
                  <c:v>6490.4278884662099</c:v>
                </c:pt>
                <c:pt idx="27">
                  <c:v>6458.9233171991109</c:v>
                </c:pt>
                <c:pt idx="28">
                  <c:v>7981.2128192485179</c:v>
                </c:pt>
                <c:pt idx="29">
                  <c:v>7609.9458761702572</c:v>
                </c:pt>
                <c:pt idx="30">
                  <c:v>9602.3796878639387</c:v>
                </c:pt>
                <c:pt idx="31">
                  <c:v>7249.342760477889</c:v>
                </c:pt>
                <c:pt idx="32">
                  <c:v>11225.215262023383</c:v>
                </c:pt>
                <c:pt idx="33">
                  <c:v>9071.3817127656348</c:v>
                </c:pt>
                <c:pt idx="34">
                  <c:v>8806.7170594935251</c:v>
                </c:pt>
                <c:pt idx="35">
                  <c:v>8865.9581503450845</c:v>
                </c:pt>
                <c:pt idx="36">
                  <c:v>10088.511102263104</c:v>
                </c:pt>
                <c:pt idx="37">
                  <c:v>10095.237716554737</c:v>
                </c:pt>
                <c:pt idx="38">
                  <c:v>9658.2361897753035</c:v>
                </c:pt>
                <c:pt idx="39">
                  <c:v>9993.927512502185</c:v>
                </c:pt>
                <c:pt idx="40">
                  <c:v>11444.292611893501</c:v>
                </c:pt>
                <c:pt idx="41">
                  <c:v>8967.7564111144256</c:v>
                </c:pt>
                <c:pt idx="42">
                  <c:v>8301.5818096768289</c:v>
                </c:pt>
                <c:pt idx="43">
                  <c:v>8786.572940187596</c:v>
                </c:pt>
                <c:pt idx="44">
                  <c:v>13237.439006470539</c:v>
                </c:pt>
                <c:pt idx="45">
                  <c:v>9411.2248252393001</c:v>
                </c:pt>
                <c:pt idx="46">
                  <c:v>10062.240706255052</c:v>
                </c:pt>
                <c:pt idx="47">
                  <c:v>9869.4427496801327</c:v>
                </c:pt>
                <c:pt idx="48">
                  <c:v>13745.943743751801</c:v>
                </c:pt>
                <c:pt idx="49">
                  <c:v>10273.841365525008</c:v>
                </c:pt>
                <c:pt idx="50">
                  <c:v>11121.790234810367</c:v>
                </c:pt>
                <c:pt idx="51">
                  <c:v>11501.88169220397</c:v>
                </c:pt>
                <c:pt idx="52">
                  <c:v>13221.800242694877</c:v>
                </c:pt>
                <c:pt idx="53">
                  <c:v>11527.786375399484</c:v>
                </c:pt>
                <c:pt idx="54">
                  <c:v>10529.16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5090.4169690920453</c:v>
                </c:pt>
                <c:pt idx="2">
                  <c:v>5478.4425635775779</c:v>
                </c:pt>
                <c:pt idx="3">
                  <c:v>5381.5658671389083</c:v>
                </c:pt>
                <c:pt idx="4">
                  <c:v>6723.4212882101801</c:v>
                </c:pt>
                <c:pt idx="5">
                  <c:v>5812.7343669700158</c:v>
                </c:pt>
                <c:pt idx="6">
                  <c:v>6559.8578619648097</c:v>
                </c:pt>
                <c:pt idx="7">
                  <c:v>5671.1564503454711</c:v>
                </c:pt>
                <c:pt idx="8">
                  <c:v>7043.2118126026944</c:v>
                </c:pt>
                <c:pt idx="9">
                  <c:v>6012.8524641815102</c:v>
                </c:pt>
                <c:pt idx="10">
                  <c:v>6447.725492483567</c:v>
                </c:pt>
                <c:pt idx="11">
                  <c:v>5926.6585280757408</c:v>
                </c:pt>
                <c:pt idx="12">
                  <c:v>6940.014071603915</c:v>
                </c:pt>
                <c:pt idx="13">
                  <c:v>5106.6048404551912</c:v>
                </c:pt>
                <c:pt idx="14">
                  <c:v>5450.7522216260932</c:v>
                </c:pt>
                <c:pt idx="15">
                  <c:v>5155.2653222485542</c:v>
                </c:pt>
                <c:pt idx="16">
                  <c:v>5766.122836977951</c:v>
                </c:pt>
                <c:pt idx="17">
                  <c:v>5361.3911694370081</c:v>
                </c:pt>
                <c:pt idx="18">
                  <c:v>5555.6973765432003</c:v>
                </c:pt>
                <c:pt idx="19">
                  <c:v>6513.5661344000646</c:v>
                </c:pt>
                <c:pt idx="20">
                  <c:v>5820.1570556620582</c:v>
                </c:pt>
                <c:pt idx="21">
                  <c:v>4748.314248999267</c:v>
                </c:pt>
                <c:pt idx="22">
                  <c:v>6335.4808877125715</c:v>
                </c:pt>
                <c:pt idx="23">
                  <c:v>5410.4856013696844</c:v>
                </c:pt>
                <c:pt idx="24">
                  <c:v>5669.5016878611887</c:v>
                </c:pt>
                <c:pt idx="25">
                  <c:v>4724.9555135046239</c:v>
                </c:pt>
                <c:pt idx="26">
                  <c:v>4533.9294757675634</c:v>
                </c:pt>
                <c:pt idx="27">
                  <c:v>4610.3010161345492</c:v>
                </c:pt>
                <c:pt idx="28">
                  <c:v>5554.3427338459423</c:v>
                </c:pt>
                <c:pt idx="29">
                  <c:v>5582.2233215060487</c:v>
                </c:pt>
                <c:pt idx="30">
                  <c:v>7436.281030457274</c:v>
                </c:pt>
                <c:pt idx="31">
                  <c:v>5158.1250612627546</c:v>
                </c:pt>
                <c:pt idx="32">
                  <c:v>8235.4739085930396</c:v>
                </c:pt>
                <c:pt idx="33">
                  <c:v>5952.3789975922327</c:v>
                </c:pt>
                <c:pt idx="34">
                  <c:v>6304.4017067939694</c:v>
                </c:pt>
                <c:pt idx="35">
                  <c:v>6586.7161833874216</c:v>
                </c:pt>
                <c:pt idx="36">
                  <c:v>7255.2228934337154</c:v>
                </c:pt>
                <c:pt idx="37">
                  <c:v>7149.7409804502113</c:v>
                </c:pt>
                <c:pt idx="38">
                  <c:v>6658.1619209663922</c:v>
                </c:pt>
                <c:pt idx="39">
                  <c:v>7174.1960572790649</c:v>
                </c:pt>
                <c:pt idx="40">
                  <c:v>8760.1258069029245</c:v>
                </c:pt>
                <c:pt idx="41">
                  <c:v>6308.1652957506112</c:v>
                </c:pt>
                <c:pt idx="42">
                  <c:v>5781.9637366244278</c:v>
                </c:pt>
                <c:pt idx="43">
                  <c:v>6451.8401023562583</c:v>
                </c:pt>
                <c:pt idx="44">
                  <c:v>9660.0532142866687</c:v>
                </c:pt>
                <c:pt idx="45">
                  <c:v>6725.5769160999544</c:v>
                </c:pt>
                <c:pt idx="46">
                  <c:v>7762.9054681983553</c:v>
                </c:pt>
                <c:pt idx="47">
                  <c:v>7860.6383861364166</c:v>
                </c:pt>
                <c:pt idx="48">
                  <c:v>10870.825977135264</c:v>
                </c:pt>
                <c:pt idx="49">
                  <c:v>7846.9299019297869</c:v>
                </c:pt>
                <c:pt idx="50">
                  <c:v>8196.8222050717195</c:v>
                </c:pt>
                <c:pt idx="51">
                  <c:v>9381.8522591402943</c:v>
                </c:pt>
                <c:pt idx="52">
                  <c:v>10565.980046465073</c:v>
                </c:pt>
                <c:pt idx="53">
                  <c:v>8932.1294265287852</c:v>
                </c:pt>
                <c:pt idx="54">
                  <c:v>8051.44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1636.6963146320109</c:v>
                </c:pt>
                <c:pt idx="2">
                  <c:v>1499.2161413222559</c:v>
                </c:pt>
                <c:pt idx="3">
                  <c:v>1448.8068690236914</c:v>
                </c:pt>
                <c:pt idx="4">
                  <c:v>2213.7525840422841</c:v>
                </c:pt>
                <c:pt idx="5">
                  <c:v>2381.893344996909</c:v>
                </c:pt>
                <c:pt idx="6">
                  <c:v>1964.9695486073715</c:v>
                </c:pt>
                <c:pt idx="7">
                  <c:v>1808.9503721030364</c:v>
                </c:pt>
                <c:pt idx="8">
                  <c:v>2178.0848733434627</c:v>
                </c:pt>
                <c:pt idx="9">
                  <c:v>2007.2277708777506</c:v>
                </c:pt>
                <c:pt idx="10">
                  <c:v>1905.270967418568</c:v>
                </c:pt>
                <c:pt idx="11">
                  <c:v>1488.8278415649088</c:v>
                </c:pt>
                <c:pt idx="12">
                  <c:v>1730.0124466390032</c:v>
                </c:pt>
                <c:pt idx="13">
                  <c:v>1733.1272753553903</c:v>
                </c:pt>
                <c:pt idx="14">
                  <c:v>1852.4742854507756</c:v>
                </c:pt>
                <c:pt idx="15">
                  <c:v>1472.6318174290975</c:v>
                </c:pt>
                <c:pt idx="16">
                  <c:v>1642.234379171942</c:v>
                </c:pt>
                <c:pt idx="17">
                  <c:v>2034.5873123071356</c:v>
                </c:pt>
                <c:pt idx="18">
                  <c:v>2110.230485014069</c:v>
                </c:pt>
                <c:pt idx="19">
                  <c:v>2506.133419676049</c:v>
                </c:pt>
                <c:pt idx="20">
                  <c:v>1969.2680513725741</c:v>
                </c:pt>
                <c:pt idx="21">
                  <c:v>1978.5260808705839</c:v>
                </c:pt>
                <c:pt idx="22">
                  <c:v>2378.8420660487423</c:v>
                </c:pt>
                <c:pt idx="23">
                  <c:v>1639.4435859279788</c:v>
                </c:pt>
                <c:pt idx="24">
                  <c:v>2286.1727344250598</c:v>
                </c:pt>
                <c:pt idx="25">
                  <c:v>2090.6550743914559</c:v>
                </c:pt>
                <c:pt idx="26">
                  <c:v>1956.4984126986465</c:v>
                </c:pt>
                <c:pt idx="27">
                  <c:v>1848.6223010645622</c:v>
                </c:pt>
                <c:pt idx="28">
                  <c:v>2426.870085402576</c:v>
                </c:pt>
                <c:pt idx="29">
                  <c:v>2027.722554664208</c:v>
                </c:pt>
                <c:pt idx="30">
                  <c:v>2166.0986574066642</c:v>
                </c:pt>
                <c:pt idx="31">
                  <c:v>2091.2176992151344</c:v>
                </c:pt>
                <c:pt idx="32">
                  <c:v>2989.7413534303441</c:v>
                </c:pt>
                <c:pt idx="33">
                  <c:v>3119.0027151734021</c:v>
                </c:pt>
                <c:pt idx="34">
                  <c:v>2502.3153526995557</c:v>
                </c:pt>
                <c:pt idx="35">
                  <c:v>2279.2419669576625</c:v>
                </c:pt>
                <c:pt idx="36">
                  <c:v>2833.2882088293891</c:v>
                </c:pt>
                <c:pt idx="37">
                  <c:v>2945.4967361045246</c:v>
                </c:pt>
                <c:pt idx="38">
                  <c:v>3000.0742688089122</c:v>
                </c:pt>
                <c:pt idx="39">
                  <c:v>2819.7314552231192</c:v>
                </c:pt>
                <c:pt idx="40">
                  <c:v>2684.1668049905766</c:v>
                </c:pt>
                <c:pt idx="41">
                  <c:v>2659.591115363814</c:v>
                </c:pt>
                <c:pt idx="42">
                  <c:v>2519.6180730524006</c:v>
                </c:pt>
                <c:pt idx="43">
                  <c:v>2334.7328378313373</c:v>
                </c:pt>
                <c:pt idx="44">
                  <c:v>3577.3857921838699</c:v>
                </c:pt>
                <c:pt idx="45">
                  <c:v>2685.6479091393453</c:v>
                </c:pt>
                <c:pt idx="46">
                  <c:v>2299.3352380566967</c:v>
                </c:pt>
                <c:pt idx="47">
                  <c:v>2008.8043635437157</c:v>
                </c:pt>
                <c:pt idx="48">
                  <c:v>2875.1177666165368</c:v>
                </c:pt>
                <c:pt idx="49">
                  <c:v>2426.9114635952201</c:v>
                </c:pt>
                <c:pt idx="50">
                  <c:v>2924.9680297386467</c:v>
                </c:pt>
                <c:pt idx="51">
                  <c:v>2120.0294330636743</c:v>
                </c:pt>
                <c:pt idx="52">
                  <c:v>2655.8201962298053</c:v>
                </c:pt>
                <c:pt idx="53">
                  <c:v>2595.6569488706991</c:v>
                </c:pt>
                <c:pt idx="54">
                  <c:v>2477.7199999999998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3262.2116306520047</c:v>
                </c:pt>
                <c:pt idx="1">
                  <c:v>3371.5513355803387</c:v>
                </c:pt>
                <c:pt idx="2">
                  <c:v>3124.3473542796114</c:v>
                </c:pt>
                <c:pt idx="3">
                  <c:v>3108.7449446158521</c:v>
                </c:pt>
                <c:pt idx="4">
                  <c:v>3500.9655137070972</c:v>
                </c:pt>
                <c:pt idx="5">
                  <c:v>4174.9652763134909</c:v>
                </c:pt>
                <c:pt idx="6">
                  <c:v>4246.9328508992312</c:v>
                </c:pt>
                <c:pt idx="7">
                  <c:v>4277.3882093614484</c:v>
                </c:pt>
                <c:pt idx="8">
                  <c:v>4239.935783902778</c:v>
                </c:pt>
                <c:pt idx="9">
                  <c:v>4178.5469285118888</c:v>
                </c:pt>
                <c:pt idx="10">
                  <c:v>4608.1613448921198</c:v>
                </c:pt>
                <c:pt idx="11">
                  <c:v>3999.706694147822</c:v>
                </c:pt>
                <c:pt idx="12">
                  <c:v>4003.3295743444087</c:v>
                </c:pt>
                <c:pt idx="13">
                  <c:v>3828.3501175446254</c:v>
                </c:pt>
                <c:pt idx="14">
                  <c:v>3905.459095971622</c:v>
                </c:pt>
                <c:pt idx="15">
                  <c:v>3814.4737175704522</c:v>
                </c:pt>
                <c:pt idx="16">
                  <c:v>3580.9550660679333</c:v>
                </c:pt>
                <c:pt idx="17">
                  <c:v>4000.4008460267305</c:v>
                </c:pt>
                <c:pt idx="18">
                  <c:v>4118.6680090246718</c:v>
                </c:pt>
                <c:pt idx="19">
                  <c:v>4687.4705145620901</c:v>
                </c:pt>
                <c:pt idx="20">
                  <c:v>4807.3632826394987</c:v>
                </c:pt>
                <c:pt idx="21">
                  <c:v>5110.5037248720164</c:v>
                </c:pt>
                <c:pt idx="22">
                  <c:v>5097.9931208992102</c:v>
                </c:pt>
                <c:pt idx="23">
                  <c:v>4949.6328107465115</c:v>
                </c:pt>
                <c:pt idx="24">
                  <c:v>5348.0403146509279</c:v>
                </c:pt>
                <c:pt idx="25">
                  <c:v>5282.9044874489828</c:v>
                </c:pt>
                <c:pt idx="26">
                  <c:v>5099.2554955675596</c:v>
                </c:pt>
                <c:pt idx="27">
                  <c:v>4939.311360129529</c:v>
                </c:pt>
                <c:pt idx="28">
                  <c:v>4982.0433014341434</c:v>
                </c:pt>
                <c:pt idx="29">
                  <c:v>4981.6692096492579</c:v>
                </c:pt>
                <c:pt idx="30">
                  <c:v>5096.6290701266016</c:v>
                </c:pt>
                <c:pt idx="31">
                  <c:v>4919.3159386606094</c:v>
                </c:pt>
                <c:pt idx="32">
                  <c:v>5206.7311065416034</c:v>
                </c:pt>
                <c:pt idx="33">
                  <c:v>5807.1358626853789</c:v>
                </c:pt>
                <c:pt idx="34">
                  <c:v>5511.3903391805416</c:v>
                </c:pt>
                <c:pt idx="35">
                  <c:v>5504.9428901414758</c:v>
                </c:pt>
                <c:pt idx="36">
                  <c:v>5682.2504554785419</c:v>
                </c:pt>
                <c:pt idx="37">
                  <c:v>5946.1257604368311</c:v>
                </c:pt>
                <c:pt idx="38">
                  <c:v>6059.5314576614928</c:v>
                </c:pt>
                <c:pt idx="39">
                  <c:v>6319.0217678318058</c:v>
                </c:pt>
                <c:pt idx="40">
                  <c:v>6291.4761845972189</c:v>
                </c:pt>
                <c:pt idx="41">
                  <c:v>6347.0218171681954</c:v>
                </c:pt>
                <c:pt idx="42">
                  <c:v>6257.3326893240574</c:v>
                </c:pt>
                <c:pt idx="43">
                  <c:v>6139.7857594808575</c:v>
                </c:pt>
                <c:pt idx="44">
                  <c:v>6878.9701488583032</c:v>
                </c:pt>
                <c:pt idx="45">
                  <c:v>7702.6117540790574</c:v>
                </c:pt>
                <c:pt idx="46">
                  <c:v>7859.7727349049128</c:v>
                </c:pt>
                <c:pt idx="47">
                  <c:v>7790.3109885424838</c:v>
                </c:pt>
                <c:pt idx="48">
                  <c:v>8191.8186973692591</c:v>
                </c:pt>
                <c:pt idx="49">
                  <c:v>8195.7061740294375</c:v>
                </c:pt>
                <c:pt idx="50">
                  <c:v>8586.5283628284578</c:v>
                </c:pt>
                <c:pt idx="51">
                  <c:v>8468.804309897947</c:v>
                </c:pt>
                <c:pt idx="52">
                  <c:v>8518.8847035932758</c:v>
                </c:pt>
                <c:pt idx="53">
                  <c:v>8343.6829389128525</c:v>
                </c:pt>
                <c:pt idx="54">
                  <c:v>8392.6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0.00</c:formatCode>
                <c:ptCount val="55"/>
                <c:pt idx="0">
                  <c:v>12497.883341311341</c:v>
                </c:pt>
                <c:pt idx="1">
                  <c:v>11663.744684091058</c:v>
                </c:pt>
                <c:pt idx="2">
                  <c:v>11723.024021477031</c:v>
                </c:pt>
                <c:pt idx="3">
                  <c:v>11593.536486147488</c:v>
                </c:pt>
                <c:pt idx="4">
                  <c:v>11610.599618342761</c:v>
                </c:pt>
                <c:pt idx="5">
                  <c:v>10483.983236832972</c:v>
                </c:pt>
                <c:pt idx="6">
                  <c:v>11106.463641066397</c:v>
                </c:pt>
                <c:pt idx="7">
                  <c:v>11520.486629892115</c:v>
                </c:pt>
                <c:pt idx="8">
                  <c:v>12376.60773267142</c:v>
                </c:pt>
                <c:pt idx="9">
                  <c:v>11641.460994003724</c:v>
                </c:pt>
                <c:pt idx="10">
                  <c:v>11900.868242774672</c:v>
                </c:pt>
                <c:pt idx="11">
                  <c:v>11303.404090713331</c:v>
                </c:pt>
                <c:pt idx="12">
                  <c:v>11906.129435085832</c:v>
                </c:pt>
                <c:pt idx="13">
                  <c:v>10916.997359534631</c:v>
                </c:pt>
                <c:pt idx="14">
                  <c:v>11031.177130200009</c:v>
                </c:pt>
                <c:pt idx="15">
                  <c:v>10724.049776619433</c:v>
                </c:pt>
                <c:pt idx="16">
                  <c:v>10579.055991562967</c:v>
                </c:pt>
                <c:pt idx="17">
                  <c:v>10374.726387685458</c:v>
                </c:pt>
                <c:pt idx="18">
                  <c:v>10449.794239857758</c:v>
                </c:pt>
                <c:pt idx="19">
                  <c:v>11603.380020340912</c:v>
                </c:pt>
                <c:pt idx="20">
                  <c:v>11692.182564665649</c:v>
                </c:pt>
                <c:pt idx="21">
                  <c:v>11280.702010391949</c:v>
                </c:pt>
                <c:pt idx="22">
                  <c:v>12322.027578268595</c:v>
                </c:pt>
                <c:pt idx="23">
                  <c:v>13168.71555995123</c:v>
                </c:pt>
                <c:pt idx="24">
                  <c:v>14065.650012404865</c:v>
                </c:pt>
                <c:pt idx="25">
                  <c:v>13796.962585618978</c:v>
                </c:pt>
                <c:pt idx="26">
                  <c:v>12892.051288837882</c:v>
                </c:pt>
                <c:pt idx="27">
                  <c:v>13367.081370784012</c:v>
                </c:pt>
                <c:pt idx="28">
                  <c:v>13626.763337967115</c:v>
                </c:pt>
                <c:pt idx="29">
                  <c:v>14243.045847226462</c:v>
                </c:pt>
                <c:pt idx="30">
                  <c:v>16163.908532502641</c:v>
                </c:pt>
                <c:pt idx="31">
                  <c:v>16100.028138872283</c:v>
                </c:pt>
                <c:pt idx="32">
                  <c:v>18283.094220032359</c:v>
                </c:pt>
                <c:pt idx="33">
                  <c:v>18581.505913245026</c:v>
                </c:pt>
                <c:pt idx="34">
                  <c:v>18285.473392851527</c:v>
                </c:pt>
                <c:pt idx="35">
                  <c:v>19707.611618694722</c:v>
                </c:pt>
                <c:pt idx="36">
                  <c:v>20494.444894073149</c:v>
                </c:pt>
                <c:pt idx="37">
                  <c:v>21438.443374528975</c:v>
                </c:pt>
                <c:pt idx="38">
                  <c:v>21397.267800536087</c:v>
                </c:pt>
                <c:pt idx="39">
                  <c:v>21412.754513661319</c:v>
                </c:pt>
                <c:pt idx="40">
                  <c:v>21807.721015537245</c:v>
                </c:pt>
                <c:pt idx="41">
                  <c:v>20407.904946352326</c:v>
                </c:pt>
                <c:pt idx="42">
                  <c:v>20473.476438935657</c:v>
                </c:pt>
                <c:pt idx="43">
                  <c:v>20243.514747273162</c:v>
                </c:pt>
                <c:pt idx="44">
                  <c:v>21905.250234228344</c:v>
                </c:pt>
                <c:pt idx="45">
                  <c:v>20133.358877283645</c:v>
                </c:pt>
                <c:pt idx="46">
                  <c:v>21311.155771680915</c:v>
                </c:pt>
                <c:pt idx="47">
                  <c:v>23255.842742660305</c:v>
                </c:pt>
                <c:pt idx="48">
                  <c:v>25283.128107304947</c:v>
                </c:pt>
                <c:pt idx="49">
                  <c:v>22934.693000052772</c:v>
                </c:pt>
                <c:pt idx="50">
                  <c:v>23693.089941671904</c:v>
                </c:pt>
                <c:pt idx="51">
                  <c:v>25578.510949745774</c:v>
                </c:pt>
                <c:pt idx="52">
                  <c:v>25720.370958681986</c:v>
                </c:pt>
                <c:pt idx="53">
                  <c:v>24800.838642537718</c:v>
                </c:pt>
                <c:pt idx="54">
                  <c:v>22662.239999999998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4214.4065872789315</c:v>
                </c:pt>
                <c:pt idx="2">
                  <c:v>4038.2690114994393</c:v>
                </c:pt>
                <c:pt idx="3">
                  <c:v>4129.3702839289317</c:v>
                </c:pt>
                <c:pt idx="4">
                  <c:v>5248.2420224281732</c:v>
                </c:pt>
                <c:pt idx="5">
                  <c:v>4200.3402934750793</c:v>
                </c:pt>
                <c:pt idx="6">
                  <c:v>3819.5789986868072</c:v>
                </c:pt>
                <c:pt idx="7">
                  <c:v>3886.345986422989</c:v>
                </c:pt>
                <c:pt idx="8">
                  <c:v>4969.8596751612977</c:v>
                </c:pt>
                <c:pt idx="9">
                  <c:v>3869.4961179616139</c:v>
                </c:pt>
                <c:pt idx="10">
                  <c:v>4368.0697063439202</c:v>
                </c:pt>
                <c:pt idx="11">
                  <c:v>3900.710490169381</c:v>
                </c:pt>
                <c:pt idx="12">
                  <c:v>4349.707939432541</c:v>
                </c:pt>
                <c:pt idx="13">
                  <c:v>3073.4410064875742</c:v>
                </c:pt>
                <c:pt idx="14">
                  <c:v>3339.3983632731524</c:v>
                </c:pt>
                <c:pt idx="15">
                  <c:v>3011.8932978921675</c:v>
                </c:pt>
                <c:pt idx="16">
                  <c:v>3673.9920975341156</c:v>
                </c:pt>
                <c:pt idx="17">
                  <c:v>2922.1512007733718</c:v>
                </c:pt>
                <c:pt idx="18">
                  <c:v>2973.8278403621371</c:v>
                </c:pt>
                <c:pt idx="19">
                  <c:v>3613.67925025768</c:v>
                </c:pt>
                <c:pt idx="20">
                  <c:v>3280.3115819170853</c:v>
                </c:pt>
                <c:pt idx="21">
                  <c:v>2667.2604838233192</c:v>
                </c:pt>
                <c:pt idx="22">
                  <c:v>2615.8753656014137</c:v>
                </c:pt>
                <c:pt idx="23">
                  <c:v>2340.0557349023584</c:v>
                </c:pt>
                <c:pt idx="24">
                  <c:v>3402.7724985659224</c:v>
                </c:pt>
                <c:pt idx="25">
                  <c:v>2736.9027123356586</c:v>
                </c:pt>
                <c:pt idx="26">
                  <c:v>2678.5082087021297</c:v>
                </c:pt>
                <c:pt idx="27">
                  <c:v>2794.7176882105641</c:v>
                </c:pt>
                <c:pt idx="28">
                  <c:v>3129.9037876460575</c:v>
                </c:pt>
                <c:pt idx="29">
                  <c:v>2882.9476154342433</c:v>
                </c:pt>
                <c:pt idx="30">
                  <c:v>3125.6308846227143</c:v>
                </c:pt>
                <c:pt idx="31">
                  <c:v>2962.9389812144509</c:v>
                </c:pt>
                <c:pt idx="32">
                  <c:v>3356.0440166799208</c:v>
                </c:pt>
                <c:pt idx="33">
                  <c:v>3266.250585609831</c:v>
                </c:pt>
                <c:pt idx="34">
                  <c:v>3228.2292506226108</c:v>
                </c:pt>
                <c:pt idx="35">
                  <c:v>3328.4773723385738</c:v>
                </c:pt>
                <c:pt idx="36">
                  <c:v>3699.7255603304229</c:v>
                </c:pt>
                <c:pt idx="37">
                  <c:v>3730.7346087421274</c:v>
                </c:pt>
                <c:pt idx="38">
                  <c:v>3800.1432344333211</c:v>
                </c:pt>
                <c:pt idx="39">
                  <c:v>4523.2050380226738</c:v>
                </c:pt>
                <c:pt idx="40">
                  <c:v>4936.0149073408948</c:v>
                </c:pt>
                <c:pt idx="41">
                  <c:v>3656.1464813456482</c:v>
                </c:pt>
                <c:pt idx="42">
                  <c:v>4193.7476868530748</c:v>
                </c:pt>
                <c:pt idx="43">
                  <c:v>4317.0758332523874</c:v>
                </c:pt>
                <c:pt idx="44">
                  <c:v>6651.3374995017102</c:v>
                </c:pt>
                <c:pt idx="45">
                  <c:v>3821.1240084114661</c:v>
                </c:pt>
                <c:pt idx="46">
                  <c:v>4238.9709594980523</c:v>
                </c:pt>
                <c:pt idx="47">
                  <c:v>4376.7921838618058</c:v>
                </c:pt>
                <c:pt idx="48">
                  <c:v>6474.5370702933742</c:v>
                </c:pt>
                <c:pt idx="49">
                  <c:v>4150.7726767538943</c:v>
                </c:pt>
                <c:pt idx="50">
                  <c:v>5075.8447861514815</c:v>
                </c:pt>
                <c:pt idx="51">
                  <c:v>5615.9609044329509</c:v>
                </c:pt>
                <c:pt idx="52">
                  <c:v>6865.8897133337086</c:v>
                </c:pt>
                <c:pt idx="53">
                  <c:v>5752.0348101728323</c:v>
                </c:pt>
                <c:pt idx="54">
                  <c:v>4641.32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3470.0577253575798</c:v>
                </c:pt>
                <c:pt idx="2">
                  <c:v>3494.0011236625469</c:v>
                </c:pt>
                <c:pt idx="3">
                  <c:v>3444.7357078189048</c:v>
                </c:pt>
                <c:pt idx="4">
                  <c:v>4435.786170958404</c:v>
                </c:pt>
                <c:pt idx="5">
                  <c:v>3388.9406346122205</c:v>
                </c:pt>
                <c:pt idx="6">
                  <c:v>3282.189004621936</c:v>
                </c:pt>
                <c:pt idx="7">
                  <c:v>3167.6406083606303</c:v>
                </c:pt>
                <c:pt idx="8">
                  <c:v>4153.4103656824582</c:v>
                </c:pt>
                <c:pt idx="9">
                  <c:v>3293.6544199861887</c:v>
                </c:pt>
                <c:pt idx="10">
                  <c:v>3849.2939206378592</c:v>
                </c:pt>
                <c:pt idx="11">
                  <c:v>3550.5887123963607</c:v>
                </c:pt>
                <c:pt idx="12">
                  <c:v>3900.676759438642</c:v>
                </c:pt>
                <c:pt idx="13">
                  <c:v>2690.6868286607751</c:v>
                </c:pt>
                <c:pt idx="14">
                  <c:v>2984.2407616676655</c:v>
                </c:pt>
                <c:pt idx="15">
                  <c:v>2706.7063708325727</c:v>
                </c:pt>
                <c:pt idx="16">
                  <c:v>3390.961741379047</c:v>
                </c:pt>
                <c:pt idx="17">
                  <c:v>2555.4287683032499</c:v>
                </c:pt>
                <c:pt idx="18">
                  <c:v>2594.5268284582899</c:v>
                </c:pt>
                <c:pt idx="19">
                  <c:v>3237.450576550254</c:v>
                </c:pt>
                <c:pt idx="20">
                  <c:v>2915.9717342988138</c:v>
                </c:pt>
                <c:pt idx="21">
                  <c:v>2207.6822000376314</c:v>
                </c:pt>
                <c:pt idx="22">
                  <c:v>2202.1629945375375</c:v>
                </c:pt>
                <c:pt idx="23">
                  <c:v>1996.2607545482776</c:v>
                </c:pt>
                <c:pt idx="24">
                  <c:v>2824.5093416103582</c:v>
                </c:pt>
                <c:pt idx="25">
                  <c:v>2291.5244288484832</c:v>
                </c:pt>
                <c:pt idx="26">
                  <c:v>2250.2769891292105</c:v>
                </c:pt>
                <c:pt idx="27">
                  <c:v>2295.057501212882</c:v>
                </c:pt>
                <c:pt idx="28">
                  <c:v>2672.36495441228</c:v>
                </c:pt>
                <c:pt idx="29">
                  <c:v>2408.0680604209056</c:v>
                </c:pt>
                <c:pt idx="30">
                  <c:v>2511.3741802129621</c:v>
                </c:pt>
                <c:pt idx="31">
                  <c:v>2225.8309359227483</c:v>
                </c:pt>
                <c:pt idx="32">
                  <c:v>2565.9379029317442</c:v>
                </c:pt>
                <c:pt idx="33">
                  <c:v>2616.2302858292064</c:v>
                </c:pt>
                <c:pt idx="34">
                  <c:v>2574.8938473131047</c:v>
                </c:pt>
                <c:pt idx="35">
                  <c:v>2643.1285342669021</c:v>
                </c:pt>
                <c:pt idx="36">
                  <c:v>2969.5549082488642</c:v>
                </c:pt>
                <c:pt idx="37">
                  <c:v>3061.314154913754</c:v>
                </c:pt>
                <c:pt idx="38">
                  <c:v>3085.8046681530641</c:v>
                </c:pt>
                <c:pt idx="39">
                  <c:v>3858.7987375254065</c:v>
                </c:pt>
                <c:pt idx="40">
                  <c:v>4201.8459452914149</c:v>
                </c:pt>
                <c:pt idx="41">
                  <c:v>2930.7875468407619</c:v>
                </c:pt>
                <c:pt idx="42">
                  <c:v>3484.9994719483502</c:v>
                </c:pt>
                <c:pt idx="43">
                  <c:v>3678.0684426942885</c:v>
                </c:pt>
                <c:pt idx="44">
                  <c:v>5902.9320436800645</c:v>
                </c:pt>
                <c:pt idx="45">
                  <c:v>3065.9829034874251</c:v>
                </c:pt>
                <c:pt idx="46">
                  <c:v>3450.1505612943993</c:v>
                </c:pt>
                <c:pt idx="47">
                  <c:v>3687.5209199114538</c:v>
                </c:pt>
                <c:pt idx="48">
                  <c:v>5609.0880712773123</c:v>
                </c:pt>
                <c:pt idx="49">
                  <c:v>3450.7109814498021</c:v>
                </c:pt>
                <c:pt idx="50">
                  <c:v>4346.170481136026</c:v>
                </c:pt>
                <c:pt idx="51">
                  <c:v>5031.1269489630631</c:v>
                </c:pt>
                <c:pt idx="52">
                  <c:v>6047.4145926536012</c:v>
                </c:pt>
                <c:pt idx="53">
                  <c:v>5020.5635948210202</c:v>
                </c:pt>
                <c:pt idx="54">
                  <c:v>3955.2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744.34886192135184</c:v>
                </c:pt>
                <c:pt idx="2">
                  <c:v>544.26788783689244</c:v>
                </c:pt>
                <c:pt idx="3">
                  <c:v>684.63457611002707</c:v>
                </c:pt>
                <c:pt idx="4">
                  <c:v>812.45585146976919</c:v>
                </c:pt>
                <c:pt idx="5">
                  <c:v>811.39965886285847</c:v>
                </c:pt>
                <c:pt idx="6">
                  <c:v>537.38999406487108</c:v>
                </c:pt>
                <c:pt idx="7">
                  <c:v>718.70537806235859</c:v>
                </c:pt>
                <c:pt idx="8">
                  <c:v>816.44930947883927</c:v>
                </c:pt>
                <c:pt idx="9">
                  <c:v>575.8416979754254</c:v>
                </c:pt>
                <c:pt idx="10">
                  <c:v>518.77578570606079</c:v>
                </c:pt>
                <c:pt idx="11">
                  <c:v>350.12177777302048</c:v>
                </c:pt>
                <c:pt idx="12">
                  <c:v>449.03117999389877</c:v>
                </c:pt>
                <c:pt idx="13">
                  <c:v>382.75417782679932</c:v>
                </c:pt>
                <c:pt idx="14">
                  <c:v>355.15760160548706</c:v>
                </c:pt>
                <c:pt idx="15">
                  <c:v>305.18692705959501</c:v>
                </c:pt>
                <c:pt idx="16">
                  <c:v>283.03035615506843</c:v>
                </c:pt>
                <c:pt idx="17">
                  <c:v>366.72243247012216</c:v>
                </c:pt>
                <c:pt idx="18">
                  <c:v>379.30101190384732</c:v>
                </c:pt>
                <c:pt idx="19">
                  <c:v>376.22867370742614</c:v>
                </c:pt>
                <c:pt idx="20">
                  <c:v>364.33984761827151</c:v>
                </c:pt>
                <c:pt idx="21">
                  <c:v>459.57828378568769</c:v>
                </c:pt>
                <c:pt idx="22">
                  <c:v>413.71237106387605</c:v>
                </c:pt>
                <c:pt idx="23">
                  <c:v>343.79498035408096</c:v>
                </c:pt>
                <c:pt idx="24">
                  <c:v>578.26315695556411</c:v>
                </c:pt>
                <c:pt idx="25">
                  <c:v>445.37828348717545</c:v>
                </c:pt>
                <c:pt idx="26">
                  <c:v>428.2312195729192</c:v>
                </c:pt>
                <c:pt idx="27">
                  <c:v>499.66018699768216</c:v>
                </c:pt>
                <c:pt idx="28">
                  <c:v>457.53883323377755</c:v>
                </c:pt>
                <c:pt idx="29">
                  <c:v>474.87955501333772</c:v>
                </c:pt>
                <c:pt idx="30">
                  <c:v>614.25670440975239</c:v>
                </c:pt>
                <c:pt idx="31">
                  <c:v>737.10804529170287</c:v>
                </c:pt>
                <c:pt idx="32">
                  <c:v>790.10611374817631</c:v>
                </c:pt>
                <c:pt idx="33">
                  <c:v>650.02029978062467</c:v>
                </c:pt>
                <c:pt idx="34">
                  <c:v>653.33540330950598</c:v>
                </c:pt>
                <c:pt idx="35">
                  <c:v>685.34883807167171</c:v>
                </c:pt>
                <c:pt idx="36">
                  <c:v>730.17065208155896</c:v>
                </c:pt>
                <c:pt idx="37">
                  <c:v>669.42045382837318</c:v>
                </c:pt>
                <c:pt idx="38">
                  <c:v>714.33856628025694</c:v>
                </c:pt>
                <c:pt idx="39">
                  <c:v>664.40630049726701</c:v>
                </c:pt>
                <c:pt idx="40">
                  <c:v>734.16896204948</c:v>
                </c:pt>
                <c:pt idx="41">
                  <c:v>725.35893450488618</c:v>
                </c:pt>
                <c:pt idx="42">
                  <c:v>708.74821490472425</c:v>
                </c:pt>
                <c:pt idx="43">
                  <c:v>639.00739055809936</c:v>
                </c:pt>
                <c:pt idx="44">
                  <c:v>748.405455821646</c:v>
                </c:pt>
                <c:pt idx="45">
                  <c:v>755.14110492404075</c:v>
                </c:pt>
                <c:pt idx="46">
                  <c:v>788.82039820365299</c:v>
                </c:pt>
                <c:pt idx="47">
                  <c:v>689.27126395035202</c:v>
                </c:pt>
                <c:pt idx="48">
                  <c:v>865.44899901606198</c:v>
                </c:pt>
                <c:pt idx="49">
                  <c:v>700.0616953040925</c:v>
                </c:pt>
                <c:pt idx="50">
                  <c:v>729.67430501545562</c:v>
                </c:pt>
                <c:pt idx="51">
                  <c:v>584.83395546988766</c:v>
                </c:pt>
                <c:pt idx="52">
                  <c:v>818.47512068010781</c:v>
                </c:pt>
                <c:pt idx="53">
                  <c:v>731.47121535181236</c:v>
                </c:pt>
                <c:pt idx="54">
                  <c:v>686.12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652.07188197936273</c:v>
                </c:pt>
                <c:pt idx="1">
                  <c:v>809.15599834819113</c:v>
                </c:pt>
                <c:pt idx="2">
                  <c:v>599.98917277518376</c:v>
                </c:pt>
                <c:pt idx="3">
                  <c:v>757.84632413233453</c:v>
                </c:pt>
                <c:pt idx="4">
                  <c:v>755.72435442476399</c:v>
                </c:pt>
                <c:pt idx="5">
                  <c:v>813.83955728002832</c:v>
                </c:pt>
                <c:pt idx="6">
                  <c:v>744.25627513258598</c:v>
                </c:pt>
                <c:pt idx="7">
                  <c:v>859.98812591570311</c:v>
                </c:pt>
                <c:pt idx="8">
                  <c:v>920.35929235498554</c:v>
                </c:pt>
                <c:pt idx="9">
                  <c:v>637.99306146047604</c:v>
                </c:pt>
                <c:pt idx="10">
                  <c:v>661.98160057139</c:v>
                </c:pt>
                <c:pt idx="11">
                  <c:v>544.67846095013965</c:v>
                </c:pt>
                <c:pt idx="12">
                  <c:v>612.21859010795708</c:v>
                </c:pt>
                <c:pt idx="13">
                  <c:v>599.05589042063605</c:v>
                </c:pt>
                <c:pt idx="14">
                  <c:v>497.03667228200169</c:v>
                </c:pt>
                <c:pt idx="15">
                  <c:v>427.10361249192403</c:v>
                </c:pt>
                <c:pt idx="16">
                  <c:v>408.31105354227935</c:v>
                </c:pt>
                <c:pt idx="17">
                  <c:v>496.87372105559979</c:v>
                </c:pt>
                <c:pt idx="18">
                  <c:v>538.01486515900342</c:v>
                </c:pt>
                <c:pt idx="19">
                  <c:v>592.13916059399912</c:v>
                </c:pt>
                <c:pt idx="20">
                  <c:v>572.12485696592194</c:v>
                </c:pt>
                <c:pt idx="21">
                  <c:v>761.89867202151834</c:v>
                </c:pt>
                <c:pt idx="22">
                  <c:v>663.30898386193394</c:v>
                </c:pt>
                <c:pt idx="23">
                  <c:v>582.25262603400563</c:v>
                </c:pt>
                <c:pt idx="24">
                  <c:v>852.2431687259741</c:v>
                </c:pt>
                <c:pt idx="25">
                  <c:v>744.00828629777538</c:v>
                </c:pt>
                <c:pt idx="26">
                  <c:v>741.0322531525843</c:v>
                </c:pt>
                <c:pt idx="27">
                  <c:v>859.59741365699767</c:v>
                </c:pt>
                <c:pt idx="28">
                  <c:v>727.04749247108862</c:v>
                </c:pt>
                <c:pt idx="29">
                  <c:v>736.93533836869551</c:v>
                </c:pt>
                <c:pt idx="30">
                  <c:v>931.11780002884689</c:v>
                </c:pt>
                <c:pt idx="31">
                  <c:v>1012.3112721913623</c:v>
                </c:pt>
                <c:pt idx="32">
                  <c:v>1072.5437928867484</c:v>
                </c:pt>
                <c:pt idx="33">
                  <c:v>911.01869767800406</c:v>
                </c:pt>
                <c:pt idx="34">
                  <c:v>915.75599490592981</c:v>
                </c:pt>
                <c:pt idx="35">
                  <c:v>944.05285514852301</c:v>
                </c:pt>
                <c:pt idx="36">
                  <c:v>1025.9022376898999</c:v>
                </c:pt>
                <c:pt idx="37">
                  <c:v>995.22776078297181</c:v>
                </c:pt>
                <c:pt idx="38">
                  <c:v>1000.6019906911999</c:v>
                </c:pt>
                <c:pt idx="39">
                  <c:v>963.87989763283281</c:v>
                </c:pt>
                <c:pt idx="40">
                  <c:v>1010.8208486475518</c:v>
                </c:pt>
                <c:pt idx="41">
                  <c:v>1020.1204004551093</c:v>
                </c:pt>
                <c:pt idx="42">
                  <c:v>1025.0169783772938</c:v>
                </c:pt>
                <c:pt idx="43">
                  <c:v>941.88810143089529</c:v>
                </c:pt>
                <c:pt idx="44">
                  <c:v>938.30892664545797</c:v>
                </c:pt>
                <c:pt idx="45">
                  <c:v>1115.1801593181267</c:v>
                </c:pt>
                <c:pt idx="46">
                  <c:v>1211.8662791310082</c:v>
                </c:pt>
                <c:pt idx="47">
                  <c:v>1182.4179285481248</c:v>
                </c:pt>
                <c:pt idx="48">
                  <c:v>1371.7230389086794</c:v>
                </c:pt>
                <c:pt idx="49">
                  <c:v>1282.9725582912879</c:v>
                </c:pt>
                <c:pt idx="50">
                  <c:v>1328.004895087312</c:v>
                </c:pt>
                <c:pt idx="51">
                  <c:v>1273.0254924306973</c:v>
                </c:pt>
                <c:pt idx="52">
                  <c:v>1437.3730835035003</c:v>
                </c:pt>
                <c:pt idx="53">
                  <c:v>1239.1593352883676</c:v>
                </c:pt>
                <c:pt idx="54">
                  <c:v>1267.6600000000001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0.00</c:formatCode>
                <c:ptCount val="55"/>
                <c:pt idx="0">
                  <c:v>4667.2181396966189</c:v>
                </c:pt>
                <c:pt idx="1">
                  <c:v>4137.022159027083</c:v>
                </c:pt>
                <c:pt idx="2">
                  <c:v>4187.907531583116</c:v>
                </c:pt>
                <c:pt idx="3">
                  <c:v>4131.789570659902</c:v>
                </c:pt>
                <c:pt idx="4">
                  <c:v>5112.2632357774964</c:v>
                </c:pt>
                <c:pt idx="5">
                  <c:v>3947.6896706673829</c:v>
                </c:pt>
                <c:pt idx="6">
                  <c:v>3741.6202698585453</c:v>
                </c:pt>
                <c:pt idx="7">
                  <c:v>3780.9072826920597</c:v>
                </c:pt>
                <c:pt idx="8">
                  <c:v>4609.6821590581594</c:v>
                </c:pt>
                <c:pt idx="9">
                  <c:v>3772.5638789731975</c:v>
                </c:pt>
                <c:pt idx="10">
                  <c:v>4407.8636361922845</c:v>
                </c:pt>
                <c:pt idx="11">
                  <c:v>4124.8787907487394</c:v>
                </c:pt>
                <c:pt idx="12">
                  <c:v>4430.1198212641466</c:v>
                </c:pt>
                <c:pt idx="13">
                  <c:v>3169.7507321144972</c:v>
                </c:pt>
                <c:pt idx="14">
                  <c:v>3539.0266924058365</c:v>
                </c:pt>
                <c:pt idx="15">
                  <c:v>3209.8972100120936</c:v>
                </c:pt>
                <c:pt idx="16">
                  <c:v>3769.703283438203</c:v>
                </c:pt>
                <c:pt idx="17">
                  <c:v>2984.0971191696813</c:v>
                </c:pt>
                <c:pt idx="18">
                  <c:v>3016.9221874805476</c:v>
                </c:pt>
                <c:pt idx="19">
                  <c:v>3586.5170964768749</c:v>
                </c:pt>
                <c:pt idx="20">
                  <c:v>3576.1161968970919</c:v>
                </c:pt>
                <c:pt idx="21">
                  <c:v>2946.004523003824</c:v>
                </c:pt>
                <c:pt idx="22">
                  <c:v>3060.0148980440717</c:v>
                </c:pt>
                <c:pt idx="23">
                  <c:v>2909.1561635704988</c:v>
                </c:pt>
                <c:pt idx="24">
                  <c:v>3679.7916313003238</c:v>
                </c:pt>
                <c:pt idx="25">
                  <c:v>3229.7531147922946</c:v>
                </c:pt>
                <c:pt idx="26">
                  <c:v>3279.8142880715754</c:v>
                </c:pt>
                <c:pt idx="27">
                  <c:v>3319.8280223860488</c:v>
                </c:pt>
                <c:pt idx="28">
                  <c:v>3605.0012495090109</c:v>
                </c:pt>
                <c:pt idx="29">
                  <c:v>3413.9361832850327</c:v>
                </c:pt>
                <c:pt idx="30">
                  <c:v>3552.5419923264049</c:v>
                </c:pt>
                <c:pt idx="31">
                  <c:v>3204.0376228791843</c:v>
                </c:pt>
                <c:pt idx="32">
                  <c:v>3469.3319380535809</c:v>
                </c:pt>
                <c:pt idx="33">
                  <c:v>3471.4135372164128</c:v>
                </c:pt>
                <c:pt idx="34">
                  <c:v>3460.6521552510421</c:v>
                </c:pt>
                <c:pt idx="35">
                  <c:v>3591.4648067195317</c:v>
                </c:pt>
                <c:pt idx="36">
                  <c:v>3794.7417147798569</c:v>
                </c:pt>
                <c:pt idx="37">
                  <c:v>3900.2355344507373</c:v>
                </c:pt>
                <c:pt idx="38">
                  <c:v>3989.1609046362137</c:v>
                </c:pt>
                <c:pt idx="39">
                  <c:v>4817.709624529155</c:v>
                </c:pt>
                <c:pt idx="40">
                  <c:v>5112.5534535503393</c:v>
                </c:pt>
                <c:pt idx="41">
                  <c:v>3896.2769869507138</c:v>
                </c:pt>
                <c:pt idx="42">
                  <c:v>4495.1347598450384</c:v>
                </c:pt>
                <c:pt idx="43">
                  <c:v>4623.6956139766062</c:v>
                </c:pt>
                <c:pt idx="44">
                  <c:v>6709.4447054414532</c:v>
                </c:pt>
                <c:pt idx="45">
                  <c:v>4188.0353851365544</c:v>
                </c:pt>
                <c:pt idx="46">
                  <c:v>4470.7277736332717</c:v>
                </c:pt>
                <c:pt idx="47">
                  <c:v>4827.9389227465708</c:v>
                </c:pt>
                <c:pt idx="48">
                  <c:v>6599.3097135022881</c:v>
                </c:pt>
                <c:pt idx="49">
                  <c:v>4512.6079820928644</c:v>
                </c:pt>
                <c:pt idx="50">
                  <c:v>5462.963223121621</c:v>
                </c:pt>
                <c:pt idx="51">
                  <c:v>6296.0651146476685</c:v>
                </c:pt>
                <c:pt idx="52">
                  <c:v>7108.2575144372177</c:v>
                </c:pt>
                <c:pt idx="53">
                  <c:v>6185.6056890632663</c:v>
                </c:pt>
                <c:pt idx="54">
                  <c:v>5044.9799999999996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2178.8145274737462</c:v>
                </c:pt>
                <c:pt idx="2">
                  <c:v>2672.4307420849686</c:v>
                </c:pt>
                <c:pt idx="3">
                  <c:v>2423.9652719794208</c:v>
                </c:pt>
                <c:pt idx="4">
                  <c:v>3251.0749447028325</c:v>
                </c:pt>
                <c:pt idx="5">
                  <c:v>3453.1398458276667</c:v>
                </c:pt>
                <c:pt idx="6">
                  <c:v>4368.0125565702383</c:v>
                </c:pt>
                <c:pt idx="7">
                  <c:v>3274.091592474254</c:v>
                </c:pt>
                <c:pt idx="8">
                  <c:v>3805.8528308374957</c:v>
                </c:pt>
                <c:pt idx="9">
                  <c:v>3636.020498713156</c:v>
                </c:pt>
                <c:pt idx="10">
                  <c:v>3479.3514577800615</c:v>
                </c:pt>
                <c:pt idx="11">
                  <c:v>3176.3607898732816</c:v>
                </c:pt>
                <c:pt idx="12">
                  <c:v>3905.2561028062569</c:v>
                </c:pt>
                <c:pt idx="13">
                  <c:v>3175.856896836237</c:v>
                </c:pt>
                <c:pt idx="14">
                  <c:v>3459.0223502593344</c:v>
                </c:pt>
                <c:pt idx="15">
                  <c:v>3192.5716269358272</c:v>
                </c:pt>
                <c:pt idx="16">
                  <c:v>3194.6437435633798</c:v>
                </c:pt>
                <c:pt idx="17">
                  <c:v>3897.7319043009147</c:v>
                </c:pt>
                <c:pt idx="18">
                  <c:v>4225.9585613877025</c:v>
                </c:pt>
                <c:pt idx="19">
                  <c:v>4927.3369220209952</c:v>
                </c:pt>
                <c:pt idx="20">
                  <c:v>3943.1117760830798</c:v>
                </c:pt>
                <c:pt idx="21">
                  <c:v>3549.3063376542177</c:v>
                </c:pt>
                <c:pt idx="22">
                  <c:v>5558.5318698957817</c:v>
                </c:pt>
                <c:pt idx="23">
                  <c:v>4218.7804373461531</c:v>
                </c:pt>
                <c:pt idx="24">
                  <c:v>3966.7009312055884</c:v>
                </c:pt>
                <c:pt idx="25">
                  <c:v>3613.602160027649</c:v>
                </c:pt>
                <c:pt idx="26">
                  <c:v>3356.6849788583759</c:v>
                </c:pt>
                <c:pt idx="27">
                  <c:v>3204.5790641602853</c:v>
                </c:pt>
                <c:pt idx="28">
                  <c:v>4249.447339995626</c:v>
                </c:pt>
                <c:pt idx="29">
                  <c:v>4205.3830875557123</c:v>
                </c:pt>
                <c:pt idx="30">
                  <c:v>6010.2634006755115</c:v>
                </c:pt>
                <c:pt idx="31">
                  <c:v>3887.1348154113616</c:v>
                </c:pt>
                <c:pt idx="32">
                  <c:v>7305.3925393277577</c:v>
                </c:pt>
                <c:pt idx="33">
                  <c:v>4921.6266392363468</c:v>
                </c:pt>
                <c:pt idx="34">
                  <c:v>4888.0198237706072</c:v>
                </c:pt>
                <c:pt idx="35">
                  <c:v>4975.8535018639068</c:v>
                </c:pt>
                <c:pt idx="36">
                  <c:v>5653.3972171263767</c:v>
                </c:pt>
                <c:pt idx="37">
                  <c:v>5561.9744877325429</c:v>
                </c:pt>
                <c:pt idx="38">
                  <c:v>5058.390209218398</c:v>
                </c:pt>
                <c:pt idx="39">
                  <c:v>4901.6423392133647</c:v>
                </c:pt>
                <c:pt idx="40">
                  <c:v>5764.1591764538853</c:v>
                </c:pt>
                <c:pt idx="41">
                  <c:v>4483.1800865822997</c:v>
                </c:pt>
                <c:pt idx="42">
                  <c:v>3425.9968427435547</c:v>
                </c:pt>
                <c:pt idx="43">
                  <c:v>3885.3838041762729</c:v>
                </c:pt>
                <c:pt idx="44">
                  <c:v>5788.4281045482639</c:v>
                </c:pt>
                <c:pt idx="45">
                  <c:v>4766.5826286580113</c:v>
                </c:pt>
                <c:pt idx="46">
                  <c:v>5131.5992410676217</c:v>
                </c:pt>
                <c:pt idx="47">
                  <c:v>4865.0534956879383</c:v>
                </c:pt>
                <c:pt idx="48">
                  <c:v>6180.9674840299722</c:v>
                </c:pt>
                <c:pt idx="49">
                  <c:v>5238.6069309415307</c:v>
                </c:pt>
                <c:pt idx="50">
                  <c:v>5246.8653406812027</c:v>
                </c:pt>
                <c:pt idx="51">
                  <c:v>5203.8916563429502</c:v>
                </c:pt>
                <c:pt idx="52">
                  <c:v>5531.7359176131022</c:v>
                </c:pt>
                <c:pt idx="53">
                  <c:v>4911.5348505979846</c:v>
                </c:pt>
                <c:pt idx="54">
                  <c:v>5119.5200000000004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1598.408673934955</c:v>
                </c:pt>
                <c:pt idx="2">
                  <c:v>1962.1249918918222</c:v>
                </c:pt>
                <c:pt idx="3">
                  <c:v>1915.7128394412823</c:v>
                </c:pt>
                <c:pt idx="4">
                  <c:v>2270.1117181705567</c:v>
                </c:pt>
                <c:pt idx="5">
                  <c:v>2397.9998712682068</c:v>
                </c:pt>
                <c:pt idx="6">
                  <c:v>3253.5033237661755</c:v>
                </c:pt>
                <c:pt idx="7">
                  <c:v>2485.5329327098257</c:v>
                </c:pt>
                <c:pt idx="8">
                  <c:v>2863.9674560750627</c:v>
                </c:pt>
                <c:pt idx="9">
                  <c:v>2693.5056597832972</c:v>
                </c:pt>
                <c:pt idx="10">
                  <c:v>2549.5659107213469</c:v>
                </c:pt>
                <c:pt idx="11">
                  <c:v>2353.1271367010258</c:v>
                </c:pt>
                <c:pt idx="12">
                  <c:v>3016.3964957350249</c:v>
                </c:pt>
                <c:pt idx="13">
                  <c:v>2389.9418841617221</c:v>
                </c:pt>
                <c:pt idx="14">
                  <c:v>2441.7580668610472</c:v>
                </c:pt>
                <c:pt idx="15">
                  <c:v>2428.1585222389281</c:v>
                </c:pt>
                <c:pt idx="16">
                  <c:v>2347.6651383559561</c:v>
                </c:pt>
                <c:pt idx="17">
                  <c:v>2779.908696019068</c:v>
                </c:pt>
                <c:pt idx="18">
                  <c:v>2930.897502942129</c:v>
                </c:pt>
                <c:pt idx="19">
                  <c:v>3254.592154169688</c:v>
                </c:pt>
                <c:pt idx="20">
                  <c:v>2874.2425878599711</c:v>
                </c:pt>
                <c:pt idx="21">
                  <c:v>2519.3584609653003</c:v>
                </c:pt>
                <c:pt idx="22">
                  <c:v>4104.0339259036236</c:v>
                </c:pt>
                <c:pt idx="23">
                  <c:v>3397.4948031025997</c:v>
                </c:pt>
                <c:pt idx="24">
                  <c:v>2820.0210838812345</c:v>
                </c:pt>
                <c:pt idx="25">
                  <c:v>2406.7207186044893</c:v>
                </c:pt>
                <c:pt idx="26">
                  <c:v>2262.3254703170478</c:v>
                </c:pt>
                <c:pt idx="27">
                  <c:v>2259.0418868147431</c:v>
                </c:pt>
                <c:pt idx="28">
                  <c:v>2856.0897449338349</c:v>
                </c:pt>
                <c:pt idx="29">
                  <c:v>3147.7898532741788</c:v>
                </c:pt>
                <c:pt idx="30">
                  <c:v>4908.7998258181506</c:v>
                </c:pt>
                <c:pt idx="31">
                  <c:v>2916.9382313919696</c:v>
                </c:pt>
                <c:pt idx="32">
                  <c:v>5650.4853841583299</c:v>
                </c:pt>
                <c:pt idx="33">
                  <c:v>3307.6620489636684</c:v>
                </c:pt>
                <c:pt idx="34">
                  <c:v>3712.2016724784794</c:v>
                </c:pt>
                <c:pt idx="35">
                  <c:v>3916.9561657009913</c:v>
                </c:pt>
                <c:pt idx="36">
                  <c:v>4254.8943844286705</c:v>
                </c:pt>
                <c:pt idx="37">
                  <c:v>4057.9514250787461</c:v>
                </c:pt>
                <c:pt idx="38">
                  <c:v>3540.2813059030441</c:v>
                </c:pt>
                <c:pt idx="39">
                  <c:v>3268.7920225578141</c:v>
                </c:pt>
                <c:pt idx="40">
                  <c:v>4510.3453408877713</c:v>
                </c:pt>
                <c:pt idx="41">
                  <c:v>3312.3369427944917</c:v>
                </c:pt>
                <c:pt idx="42">
                  <c:v>2262.3610753034432</c:v>
                </c:pt>
                <c:pt idx="43">
                  <c:v>2750.9950195361162</c:v>
                </c:pt>
                <c:pt idx="44">
                  <c:v>3732.0064604263798</c:v>
                </c:pt>
                <c:pt idx="45">
                  <c:v>3608.7031934565193</c:v>
                </c:pt>
                <c:pt idx="46">
                  <c:v>4285.0861028057343</c:v>
                </c:pt>
                <c:pt idx="47">
                  <c:v>4152.9129898405599</c:v>
                </c:pt>
                <c:pt idx="48">
                  <c:v>5236.3083469494504</c:v>
                </c:pt>
                <c:pt idx="49">
                  <c:v>4344.4727620094145</c:v>
                </c:pt>
                <c:pt idx="50">
                  <c:v>3819.2717537877202</c:v>
                </c:pt>
                <c:pt idx="51">
                  <c:v>4326.51303112596</c:v>
                </c:pt>
                <c:pt idx="52">
                  <c:v>4484.9383290121114</c:v>
                </c:pt>
                <c:pt idx="53">
                  <c:v>3888.5335699253874</c:v>
                </c:pt>
                <c:pt idx="54">
                  <c:v>4069.8500000000004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580.40585353879101</c:v>
                </c:pt>
                <c:pt idx="2">
                  <c:v>710.30575019314654</c:v>
                </c:pt>
                <c:pt idx="3">
                  <c:v>508.25243253813835</c:v>
                </c:pt>
                <c:pt idx="4">
                  <c:v>980.9632265322756</c:v>
                </c:pt>
                <c:pt idx="5">
                  <c:v>1055.1399745594599</c:v>
                </c:pt>
                <c:pt idx="6">
                  <c:v>1114.5092328040628</c:v>
                </c:pt>
                <c:pt idx="7">
                  <c:v>788.5586597644284</c:v>
                </c:pt>
                <c:pt idx="8">
                  <c:v>941.88537476243312</c:v>
                </c:pt>
                <c:pt idx="9">
                  <c:v>942.5148389298588</c:v>
                </c:pt>
                <c:pt idx="10">
                  <c:v>929.78554705871488</c:v>
                </c:pt>
                <c:pt idx="11">
                  <c:v>823.23365317225569</c:v>
                </c:pt>
                <c:pt idx="12">
                  <c:v>888.85960707123184</c:v>
                </c:pt>
                <c:pt idx="13">
                  <c:v>785.91501267451486</c:v>
                </c:pt>
                <c:pt idx="14">
                  <c:v>1017.2642833982873</c:v>
                </c:pt>
                <c:pt idx="15">
                  <c:v>764.41310469689938</c:v>
                </c:pt>
                <c:pt idx="16">
                  <c:v>846.97860520742347</c:v>
                </c:pt>
                <c:pt idx="17">
                  <c:v>1117.823208281847</c:v>
                </c:pt>
                <c:pt idx="18">
                  <c:v>1295.0610584455731</c:v>
                </c:pt>
                <c:pt idx="19">
                  <c:v>1672.7447678513074</c:v>
                </c:pt>
                <c:pt idx="20">
                  <c:v>1068.8691882231087</c:v>
                </c:pt>
                <c:pt idx="21">
                  <c:v>1029.9478766889174</c:v>
                </c:pt>
                <c:pt idx="22">
                  <c:v>1454.4979439921583</c:v>
                </c:pt>
                <c:pt idx="23">
                  <c:v>821.28563424355377</c:v>
                </c:pt>
                <c:pt idx="24">
                  <c:v>1146.6798473243539</c:v>
                </c:pt>
                <c:pt idx="25">
                  <c:v>1206.8814414231599</c:v>
                </c:pt>
                <c:pt idx="26">
                  <c:v>1094.3595085413283</c:v>
                </c:pt>
                <c:pt idx="27">
                  <c:v>945.5371773455422</c:v>
                </c:pt>
                <c:pt idx="28">
                  <c:v>1393.357595061791</c:v>
                </c:pt>
                <c:pt idx="29">
                  <c:v>1057.5932342815336</c:v>
                </c:pt>
                <c:pt idx="30">
                  <c:v>1101.4635748573608</c:v>
                </c:pt>
                <c:pt idx="31">
                  <c:v>970.19658401939193</c:v>
                </c:pt>
                <c:pt idx="32">
                  <c:v>1654.9071551694281</c:v>
                </c:pt>
                <c:pt idx="33">
                  <c:v>1613.9645902726782</c:v>
                </c:pt>
                <c:pt idx="34">
                  <c:v>1175.8181512921278</c:v>
                </c:pt>
                <c:pt idx="35">
                  <c:v>1058.8973361629151</c:v>
                </c:pt>
                <c:pt idx="36">
                  <c:v>1398.502832697706</c:v>
                </c:pt>
                <c:pt idx="37">
                  <c:v>1504.0230626537973</c:v>
                </c:pt>
                <c:pt idx="38">
                  <c:v>1518.1089033153535</c:v>
                </c:pt>
                <c:pt idx="39">
                  <c:v>1632.8503166555506</c:v>
                </c:pt>
                <c:pt idx="40">
                  <c:v>1253.8138355661138</c:v>
                </c:pt>
                <c:pt idx="41">
                  <c:v>1170.843143787808</c:v>
                </c:pt>
                <c:pt idx="42">
                  <c:v>1163.6357674401115</c:v>
                </c:pt>
                <c:pt idx="43">
                  <c:v>1134.3887846401565</c:v>
                </c:pt>
                <c:pt idx="44">
                  <c:v>2056.4216441218841</c:v>
                </c:pt>
                <c:pt idx="45">
                  <c:v>1157.8794352014918</c:v>
                </c:pt>
                <c:pt idx="46">
                  <c:v>846.51313826188743</c:v>
                </c:pt>
                <c:pt idx="47">
                  <c:v>712.14050584737834</c:v>
                </c:pt>
                <c:pt idx="48">
                  <c:v>944.65913708052153</c:v>
                </c:pt>
                <c:pt idx="49">
                  <c:v>894.13416893211627</c:v>
                </c:pt>
                <c:pt idx="50">
                  <c:v>1427.5935868934826</c:v>
                </c:pt>
                <c:pt idx="51">
                  <c:v>877.3786252169898</c:v>
                </c:pt>
                <c:pt idx="52">
                  <c:v>1046.7975886009906</c:v>
                </c:pt>
                <c:pt idx="53">
                  <c:v>1023.0012806725974</c:v>
                </c:pt>
                <c:pt idx="54">
                  <c:v>1049.6699999999998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1176.0465269650199</c:v>
                </c:pt>
                <c:pt idx="1">
                  <c:v>1137.9619300303377</c:v>
                </c:pt>
                <c:pt idx="2">
                  <c:v>1226.8995256100347</c:v>
                </c:pt>
                <c:pt idx="3">
                  <c:v>1064.9881605443927</c:v>
                </c:pt>
                <c:pt idx="4">
                  <c:v>1371.3870201569189</c:v>
                </c:pt>
                <c:pt idx="5">
                  <c:v>1712.8859624923471</c:v>
                </c:pt>
                <c:pt idx="6">
                  <c:v>1895.8002779914286</c:v>
                </c:pt>
                <c:pt idx="7">
                  <c:v>1839.6994285119208</c:v>
                </c:pt>
                <c:pt idx="8">
                  <c:v>1727.1479150341747</c:v>
                </c:pt>
                <c:pt idx="9">
                  <c:v>1787.6480566551318</c:v>
                </c:pt>
                <c:pt idx="10">
                  <c:v>2038.8401582331892</c:v>
                </c:pt>
                <c:pt idx="11">
                  <c:v>1646.2886793078246</c:v>
                </c:pt>
                <c:pt idx="12">
                  <c:v>1661.2620811940542</c:v>
                </c:pt>
                <c:pt idx="13">
                  <c:v>1445.7274745482048</c:v>
                </c:pt>
                <c:pt idx="14">
                  <c:v>1554.6084322716695</c:v>
                </c:pt>
                <c:pt idx="15">
                  <c:v>1568.4586288987609</c:v>
                </c:pt>
                <c:pt idx="16">
                  <c:v>1388.3752287382172</c:v>
                </c:pt>
                <c:pt idx="17">
                  <c:v>1584.4361019000316</c:v>
                </c:pt>
                <c:pt idx="18">
                  <c:v>1665.7182493225166</c:v>
                </c:pt>
                <c:pt idx="19">
                  <c:v>2109.1763931696778</c:v>
                </c:pt>
                <c:pt idx="20">
                  <c:v>2182.7934328364868</c:v>
                </c:pt>
                <c:pt idx="21">
                  <c:v>2282.7507385678418</c:v>
                </c:pt>
                <c:pt idx="22">
                  <c:v>2403.0700781480055</c:v>
                </c:pt>
                <c:pt idx="23">
                  <c:v>2192.8236586770558</c:v>
                </c:pt>
                <c:pt idx="24">
                  <c:v>2215.5816173784874</c:v>
                </c:pt>
                <c:pt idx="25">
                  <c:v>2349.4936063343043</c:v>
                </c:pt>
                <c:pt idx="26">
                  <c:v>2255.6734108311493</c:v>
                </c:pt>
                <c:pt idx="27">
                  <c:v>1980.1998561739013</c:v>
                </c:pt>
                <c:pt idx="28">
                  <c:v>2071.8178555985969</c:v>
                </c:pt>
                <c:pt idx="29">
                  <c:v>2063.3132481018397</c:v>
                </c:pt>
                <c:pt idx="30">
                  <c:v>2064.2668530119558</c:v>
                </c:pt>
                <c:pt idx="31">
                  <c:v>1865.9550494996752</c:v>
                </c:pt>
                <c:pt idx="32">
                  <c:v>2077.6987095350005</c:v>
                </c:pt>
                <c:pt idx="33">
                  <c:v>2469.4207311839077</c:v>
                </c:pt>
                <c:pt idx="34">
                  <c:v>2315.6745053258524</c:v>
                </c:pt>
                <c:pt idx="35">
                  <c:v>2288.3365544050184</c:v>
                </c:pt>
                <c:pt idx="36">
                  <c:v>2339.8923234205336</c:v>
                </c:pt>
                <c:pt idx="37">
                  <c:v>2524.7294163982483</c:v>
                </c:pt>
                <c:pt idx="38">
                  <c:v>2622.9178921963157</c:v>
                </c:pt>
                <c:pt idx="39">
                  <c:v>3085.7666648109562</c:v>
                </c:pt>
                <c:pt idx="40">
                  <c:v>2983.6499582474671</c:v>
                </c:pt>
                <c:pt idx="41">
                  <c:v>2975.516781848758</c:v>
                </c:pt>
                <c:pt idx="42">
                  <c:v>2892.8883986306064</c:v>
                </c:pt>
                <c:pt idx="43">
                  <c:v>2813.6976071129207</c:v>
                </c:pt>
                <c:pt idx="44">
                  <c:v>3504.4094327680873</c:v>
                </c:pt>
                <c:pt idx="45">
                  <c:v>4099.8056641370858</c:v>
                </c:pt>
                <c:pt idx="46">
                  <c:v>4154.0567383420312</c:v>
                </c:pt>
                <c:pt idx="47">
                  <c:v>4096.2154974819259</c:v>
                </c:pt>
                <c:pt idx="48">
                  <c:v>3814.3124565694452</c:v>
                </c:pt>
                <c:pt idx="49">
                  <c:v>3854.2281844204326</c:v>
                </c:pt>
                <c:pt idx="50">
                  <c:v>4283.2492697864109</c:v>
                </c:pt>
                <c:pt idx="51">
                  <c:v>4199.0915737374162</c:v>
                </c:pt>
                <c:pt idx="52">
                  <c:v>4045.4991927582223</c:v>
                </c:pt>
                <c:pt idx="53">
                  <c:v>4147.5153111950685</c:v>
                </c:pt>
                <c:pt idx="54">
                  <c:v>4154.05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0.00</c:formatCode>
                <c:ptCount val="55"/>
                <c:pt idx="0">
                  <c:v>7761.2320481180723</c:v>
                </c:pt>
                <c:pt idx="1">
                  <c:v>7457.2663739046402</c:v>
                </c:pt>
                <c:pt idx="2">
                  <c:v>7461.4041181455359</c:v>
                </c:pt>
                <c:pt idx="3">
                  <c:v>7384.628687608797</c:v>
                </c:pt>
                <c:pt idx="4">
                  <c:v>6429.3119573536451</c:v>
                </c:pt>
                <c:pt idx="5">
                  <c:v>6462.9971399889619</c:v>
                </c:pt>
                <c:pt idx="6">
                  <c:v>7290.7227481674499</c:v>
                </c:pt>
                <c:pt idx="7">
                  <c:v>7673.3076033929419</c:v>
                </c:pt>
                <c:pt idx="8">
                  <c:v>7698.208075388724</c:v>
                </c:pt>
                <c:pt idx="9">
                  <c:v>7800.5863449718854</c:v>
                </c:pt>
                <c:pt idx="10">
                  <c:v>7410.6763146329295</c:v>
                </c:pt>
                <c:pt idx="11">
                  <c:v>7109.6307883402715</c:v>
                </c:pt>
                <c:pt idx="12">
                  <c:v>7410.5852431382255</c:v>
                </c:pt>
                <c:pt idx="13">
                  <c:v>7676.8941224280488</c:v>
                </c:pt>
                <c:pt idx="14">
                  <c:v>7418.6731153099417</c:v>
                </c:pt>
                <c:pt idx="15">
                  <c:v>7451.3149891069397</c:v>
                </c:pt>
                <c:pt idx="16">
                  <c:v>6742.6617856694465</c:v>
                </c:pt>
                <c:pt idx="17">
                  <c:v>7327.4112308788808</c:v>
                </c:pt>
                <c:pt idx="18">
                  <c:v>7368.0645816056758</c:v>
                </c:pt>
                <c:pt idx="19">
                  <c:v>7953.7621619081665</c:v>
                </c:pt>
                <c:pt idx="20">
                  <c:v>8047.6705873110568</c:v>
                </c:pt>
                <c:pt idx="21">
                  <c:v>8270.1360931935942</c:v>
                </c:pt>
                <c:pt idx="22">
                  <c:v>9194.7242180929752</c:v>
                </c:pt>
                <c:pt idx="23">
                  <c:v>10195.86667989767</c:v>
                </c:pt>
                <c:pt idx="24">
                  <c:v>10324.499026807785</c:v>
                </c:pt>
                <c:pt idx="25">
                  <c:v>10502.299026807787</c:v>
                </c:pt>
                <c:pt idx="26">
                  <c:v>9548.0877888974501</c:v>
                </c:pt>
                <c:pt idx="27">
                  <c:v>9959.3643230957223</c:v>
                </c:pt>
                <c:pt idx="28">
                  <c:v>9933.6260014802428</c:v>
                </c:pt>
                <c:pt idx="29">
                  <c:v>10732.992949773332</c:v>
                </c:pt>
                <c:pt idx="30">
                  <c:v>12516.424936071173</c:v>
                </c:pt>
                <c:pt idx="31">
                  <c:v>12805.337096161056</c:v>
                </c:pt>
                <c:pt idx="32">
                  <c:v>14728.736100885504</c:v>
                </c:pt>
                <c:pt idx="33">
                  <c:v>15024.281135530317</c:v>
                </c:pt>
                <c:pt idx="34">
                  <c:v>14745.838583387431</c:v>
                </c:pt>
                <c:pt idx="35">
                  <c:v>16031.317641875557</c:v>
                </c:pt>
                <c:pt idx="36">
                  <c:v>16613.732463872409</c:v>
                </c:pt>
                <c:pt idx="37">
                  <c:v>17452.806668313853</c:v>
                </c:pt>
                <c:pt idx="38">
                  <c:v>17320.188862956966</c:v>
                </c:pt>
                <c:pt idx="39">
                  <c:v>16499.563805534453</c:v>
                </c:pt>
                <c:pt idx="40">
                  <c:v>16597.991922238438</c:v>
                </c:pt>
                <c:pt idx="41">
                  <c:v>16398.708386411399</c:v>
                </c:pt>
                <c:pt idx="42">
                  <c:v>15877.334171485742</c:v>
                </c:pt>
                <c:pt idx="43">
                  <c:v>15532.217172671575</c:v>
                </c:pt>
                <c:pt idx="44">
                  <c:v>15109.18267817422</c:v>
                </c:pt>
                <c:pt idx="45">
                  <c:v>15843.906727780057</c:v>
                </c:pt>
                <c:pt idx="46">
                  <c:v>16741.363515454032</c:v>
                </c:pt>
                <c:pt idx="47">
                  <c:v>18332.96858322858</c:v>
                </c:pt>
                <c:pt idx="48">
                  <c:v>18592.195446910388</c:v>
                </c:pt>
                <c:pt idx="49">
                  <c:v>18307.407702002773</c:v>
                </c:pt>
                <c:pt idx="50">
                  <c:v>18101.56124108133</c:v>
                </c:pt>
                <c:pt idx="51">
                  <c:v>19155.998009767194</c:v>
                </c:pt>
                <c:pt idx="52">
                  <c:v>18490.242528325194</c:v>
                </c:pt>
                <c:pt idx="53">
                  <c:v>18496.615497517807</c:v>
                </c:pt>
                <c:pt idx="54">
                  <c:v>17518.71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80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34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Euroalueella näkymät heikentyneet loppukevään ja kesän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65A80F0-96E3-82B4-5ACD-37077011AA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316639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65A80F0-96E3-82B4-5ACD-37077011A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703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1455175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5987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48845"/>
              </p:ext>
            </p:extLst>
          </p:nvPr>
        </p:nvGraphicFramePr>
        <p:xfrm>
          <a:off x="827586" y="3625592"/>
          <a:ext cx="70972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693880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7805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C585D3-113C-8587-DDFF-3A75A7CF4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92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8213191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2126"/>
              </p:ext>
            </p:extLst>
          </p:nvPr>
        </p:nvGraphicFramePr>
        <p:xfrm>
          <a:off x="3470383" y="3923754"/>
          <a:ext cx="3837921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FE6168A2-CFDC-F5EF-B2FF-DEDAD4BE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17358"/>
              </p:ext>
            </p:extLst>
          </p:nvPr>
        </p:nvGraphicFramePr>
        <p:xfrm>
          <a:off x="827586" y="3625592"/>
          <a:ext cx="709721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6385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361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53347289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19710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671FD36-D43A-9C02-0107-9B5D7652F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5344790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40614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A5038C-172E-97A3-E22A-A96CC5E5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47833"/>
              </p:ext>
            </p:extLst>
          </p:nvPr>
        </p:nvGraphicFramePr>
        <p:xfrm>
          <a:off x="827586" y="3625592"/>
          <a:ext cx="70972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2022: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64114318-D7AA-871D-8882-7F6BE8D553C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04540468"/>
              </p:ext>
            </p:extLst>
          </p:nvPr>
        </p:nvGraphicFramePr>
        <p:xfrm>
          <a:off x="400050" y="1109663"/>
          <a:ext cx="83534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64114318-D7AA-871D-8882-7F6BE8D55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9663"/>
                        <a:ext cx="8353425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23682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49F7A13-0FF9-C04E-84CF-DCF5BBA8714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4877827"/>
              </p:ext>
            </p:extLst>
          </p:nvPr>
        </p:nvGraphicFramePr>
        <p:xfrm>
          <a:off x="400050" y="1109663"/>
          <a:ext cx="83534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149F7A13-0FF9-C04E-84CF-DCF5BBA87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9663"/>
                        <a:ext cx="8353425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1193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304109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299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661E058-8891-3634-B3C2-7142E9E06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982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5180324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95310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E057B59-8B2A-44A1-0384-C8EDB42F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40565"/>
              </p:ext>
            </p:extLst>
          </p:nvPr>
        </p:nvGraphicFramePr>
        <p:xfrm>
          <a:off x="827586" y="3625592"/>
          <a:ext cx="710991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8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7292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784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5554582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45152" y="4063212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72A86167-D5BD-4726-B1B9-B713E6D1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0553"/>
              </p:ext>
            </p:extLst>
          </p:nvPr>
        </p:nvGraphicFramePr>
        <p:xfrm>
          <a:off x="3218763" y="4116173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1189B457-3303-A12B-0EC1-1EEAFABEB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8183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30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Euroalueella teollisuuden tilanne heikentynyt edelleen - myös palvelusektorin veto hyytymässä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F0EDCCF-CD5E-A15A-8B11-B92F0AA9CCD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36663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CF0EDCCF-CD5E-A15A-8B11-B92F0AA9C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78173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13840136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288" y="4058300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55A23630-3A25-4A46-B3EC-C25E3B34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72854"/>
              </p:ext>
            </p:extLst>
          </p:nvPr>
        </p:nvGraphicFramePr>
        <p:xfrm>
          <a:off x="3107205" y="4111261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4946976-DD12-9515-E9AD-A095AF479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72349"/>
              </p:ext>
            </p:extLst>
          </p:nvPr>
        </p:nvGraphicFramePr>
        <p:xfrm>
          <a:off x="827586" y="3625592"/>
          <a:ext cx="71035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1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6839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kasvu pysähtynyt maailmalla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AB57797-93EC-9272-1DF9-F961978D06FB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AB57797-93EC-9272-1DF9-F961978D0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6966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6BA6934-E30C-4F12-AE1E-CFCC257F0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230674"/>
            <a:ext cx="8424456" cy="730549"/>
          </a:xfrm>
        </p:spPr>
        <p:txBody>
          <a:bodyPr/>
          <a:lstStyle/>
          <a:p>
            <a:r>
              <a:rPr lang="fi-FI" dirty="0"/>
              <a:t>Teollisuuden suhdannetilanne heikkenee jatkuvasti– </a:t>
            </a:r>
          </a:p>
          <a:p>
            <a:r>
              <a:rPr lang="fi-FI" dirty="0"/>
              <a:t>Pessimismi tulevan suhteen lisääntynyt jälleen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42BBB9-B628-4B8C-AE5B-1F98468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4EC125-67F5-46D8-B415-27E2E97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B14554-477A-4FCE-891C-80071C9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2D274F8-4128-43BA-BBEF-8DF7D91DAD73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2CE36BE-B2AC-40D4-A80C-05396E1CF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suhdannebarometri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CE7DE14-02FE-48F1-811D-44C96FD6C1BB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08910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514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FDF6B550-9DF5-4DBA-A825-534C3473D8A5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Teollisuuden suhdannetilanne, saldoluku</a:t>
            </a:r>
          </a:p>
        </p:txBody>
      </p:sp>
    </p:spTree>
    <p:extLst>
      <p:ext uri="{BB962C8B-B14F-4D97-AF65-F5344CB8AC3E}">
        <p14:creationId xmlns:p14="http://schemas.microsoft.com/office/powerpoint/2010/main" val="393864447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79512" y="224901"/>
            <a:ext cx="7992000" cy="648000"/>
          </a:xfrm>
        </p:spPr>
        <p:txBody>
          <a:bodyPr/>
          <a:lstStyle/>
          <a:p>
            <a:r>
              <a:rPr lang="fi-FI" dirty="0"/>
              <a:t>Kuluttajien luottamuksen toipuminen näyttää tällä erää pysähtyneen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5DB812-F904-48F1-9852-B67975901CAC}"/>
              </a:ext>
            </a:extLst>
          </p:cNvPr>
          <p:cNvSpPr txBox="1"/>
          <p:nvPr/>
        </p:nvSpPr>
        <p:spPr>
          <a:xfrm>
            <a:off x="736487" y="955450"/>
            <a:ext cx="38164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Kuluttajien luottamus Suomessa, saldoluku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480E824-4F97-2FAE-0E6F-B9EE5752BD03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480E824-4F97-2FAE-0E6F-B9EE5752B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502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A901C42-5911-8378-F9AA-A1B55336AE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77034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A901C42-5911-8378-F9AA-A1B55336A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5596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saamat tarjouspyynnöt Suomessa*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8.8.2023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heinäkuu 2023.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225109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33327"/>
              </p:ext>
            </p:extLst>
          </p:nvPr>
        </p:nvGraphicFramePr>
        <p:xfrm>
          <a:off x="740375" y="2449415"/>
          <a:ext cx="77200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dirty="0"/>
              <a:t>Henkilöstömäärän kasvu pysähtyi teknologiateollisuudessa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783844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9763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8.8.2023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7509008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5314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86791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7" ma:contentTypeDescription="Luo uusi asiakirja." ma:contentTypeScope="" ma:versionID="9287ca6c1eb3545f9cf6b59e4a9d6b6d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93a4a9e5bcd99ce3366d368454fe256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57C14-3F99-4879-8359-AAAF3CFA3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c296724d-1a81-4a23-b6dd-dca7fd62c6ff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b057f711-7d93-472c-a8f6-94be0080575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17035</TotalTime>
  <Words>1099</Words>
  <Application>Microsoft Office PowerPoint</Application>
  <PresentationFormat>Näytössä katseltava esitys (16:9)</PresentationFormat>
  <Paragraphs>428</Paragraphs>
  <Slides>20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112</cp:revision>
  <cp:lastPrinted>2016-06-09T07:47:11Z</cp:lastPrinted>
  <dcterms:created xsi:type="dcterms:W3CDTF">2019-10-17T09:08:24Z</dcterms:created>
  <dcterms:modified xsi:type="dcterms:W3CDTF">2023-08-08T06:41:19Z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