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1066" r:id="rId6"/>
    <p:sldId id="274" r:id="rId7"/>
    <p:sldId id="1067" r:id="rId8"/>
    <p:sldId id="278" r:id="rId9"/>
    <p:sldId id="279" r:id="rId10"/>
    <p:sldId id="1051" r:id="rId11"/>
    <p:sldId id="1065" r:id="rId12"/>
    <p:sldId id="1068" r:id="rId13"/>
    <p:sldId id="1049" r:id="rId14"/>
    <p:sldId id="1052" r:id="rId15"/>
    <p:sldId id="1053" r:id="rId16"/>
    <p:sldId id="1054" r:id="rId17"/>
    <p:sldId id="1055" r:id="rId18"/>
    <p:sldId id="276" r:id="rId19"/>
    <p:sldId id="285" r:id="rId20"/>
    <p:sldId id="1056" r:id="rId21"/>
    <p:sldId id="1057" r:id="rId22"/>
    <p:sldId id="1058" r:id="rId23"/>
    <p:sldId id="1059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0909" autoAdjust="0"/>
  </p:normalViewPr>
  <p:slideViewPr>
    <p:cSldViewPr showGuides="1">
      <p:cViewPr varScale="1">
        <p:scale>
          <a:sx n="213" d="100"/>
          <a:sy n="213" d="100"/>
        </p:scale>
        <p:origin x="1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2087775583977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499</c:v>
                </c:pt>
                <c:pt idx="1">
                  <c:v>555.5</c:v>
                </c:pt>
                <c:pt idx="2">
                  <c:v>768.8</c:v>
                </c:pt>
                <c:pt idx="3">
                  <c:v>744.8</c:v>
                </c:pt>
                <c:pt idx="4">
                  <c:v>758.8</c:v>
                </c:pt>
                <c:pt idx="5">
                  <c:v>471.5</c:v>
                </c:pt>
                <c:pt idx="6">
                  <c:v>483</c:v>
                </c:pt>
                <c:pt idx="7">
                  <c:v>506.1</c:v>
                </c:pt>
                <c:pt idx="8">
                  <c:v>525.20000000000005</c:v>
                </c:pt>
                <c:pt idx="9">
                  <c:v>651.70000000000005</c:v>
                </c:pt>
                <c:pt idx="10">
                  <c:v>483.2</c:v>
                </c:pt>
                <c:pt idx="11">
                  <c:v>610.4</c:v>
                </c:pt>
                <c:pt idx="12">
                  <c:v>608.6</c:v>
                </c:pt>
                <c:pt idx="13">
                  <c:v>655.5</c:v>
                </c:pt>
                <c:pt idx="14">
                  <c:v>599.4</c:v>
                </c:pt>
                <c:pt idx="15">
                  <c:v>692.6</c:v>
                </c:pt>
                <c:pt idx="16">
                  <c:v>741.2</c:v>
                </c:pt>
                <c:pt idx="17">
                  <c:v>513.79999999999995</c:v>
                </c:pt>
                <c:pt idx="18">
                  <c:v>533.20000000000005</c:v>
                </c:pt>
                <c:pt idx="19">
                  <c:v>438.7</c:v>
                </c:pt>
                <c:pt idx="20">
                  <c:v>493.1</c:v>
                </c:pt>
                <c:pt idx="21">
                  <c:v>482.5</c:v>
                </c:pt>
                <c:pt idx="22">
                  <c:v>400.3</c:v>
                </c:pt>
                <c:pt idx="23">
                  <c:v>344</c:v>
                </c:pt>
                <c:pt idx="24">
                  <c:v>328.8</c:v>
                </c:pt>
                <c:pt idx="25">
                  <c:v>400.2</c:v>
                </c:pt>
                <c:pt idx="26">
                  <c:v>433.3</c:v>
                </c:pt>
                <c:pt idx="27">
                  <c:v>476.9</c:v>
                </c:pt>
                <c:pt idx="28">
                  <c:v>460.8</c:v>
                </c:pt>
                <c:pt idx="29">
                  <c:v>613.6</c:v>
                </c:pt>
                <c:pt idx="30">
                  <c:v>534.20000000000005</c:v>
                </c:pt>
                <c:pt idx="31">
                  <c:v>468.9</c:v>
                </c:pt>
                <c:pt idx="32">
                  <c:v>686.4</c:v>
                </c:pt>
                <c:pt idx="33">
                  <c:v>599.20000000000005</c:v>
                </c:pt>
                <c:pt idx="34">
                  <c:v>596.79999999999995</c:v>
                </c:pt>
                <c:pt idx="35">
                  <c:v>692.3</c:v>
                </c:pt>
                <c:pt idx="36">
                  <c:v>585.6</c:v>
                </c:pt>
                <c:pt idx="37">
                  <c:v>593.5</c:v>
                </c:pt>
                <c:pt idx="38">
                  <c:v>749.9</c:v>
                </c:pt>
                <c:pt idx="39">
                  <c:v>815.3</c:v>
                </c:pt>
                <c:pt idx="40">
                  <c:v>863.8</c:v>
                </c:pt>
                <c:pt idx="41">
                  <c:v>733.7</c:v>
                </c:pt>
                <c:pt idx="42">
                  <c:v>737.5</c:v>
                </c:pt>
                <c:pt idx="43">
                  <c:v>760.3</c:v>
                </c:pt>
                <c:pt idx="44">
                  <c:v>826.2</c:v>
                </c:pt>
                <c:pt idx="45">
                  <c:v>801.5</c:v>
                </c:pt>
                <c:pt idx="46">
                  <c:v>805.9</c:v>
                </c:pt>
                <c:pt idx="47">
                  <c:v>776.3</c:v>
                </c:pt>
                <c:pt idx="48">
                  <c:v>814.1</c:v>
                </c:pt>
                <c:pt idx="49">
                  <c:v>821.6</c:v>
                </c:pt>
                <c:pt idx="50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6963.7</c:v>
                </c:pt>
                <c:pt idx="1">
                  <c:v>6186.5</c:v>
                </c:pt>
                <c:pt idx="2">
                  <c:v>5952.7</c:v>
                </c:pt>
                <c:pt idx="3">
                  <c:v>6318.2</c:v>
                </c:pt>
                <c:pt idx="4">
                  <c:v>6637.9</c:v>
                </c:pt>
                <c:pt idx="5">
                  <c:v>4057.1</c:v>
                </c:pt>
                <c:pt idx="6">
                  <c:v>4147.5</c:v>
                </c:pt>
                <c:pt idx="7">
                  <c:v>4065</c:v>
                </c:pt>
                <c:pt idx="8">
                  <c:v>4496.3</c:v>
                </c:pt>
                <c:pt idx="9">
                  <c:v>3985.5</c:v>
                </c:pt>
                <c:pt idx="10">
                  <c:v>4034.5</c:v>
                </c:pt>
                <c:pt idx="11">
                  <c:v>3980.5</c:v>
                </c:pt>
                <c:pt idx="12">
                  <c:v>4925</c:v>
                </c:pt>
                <c:pt idx="13">
                  <c:v>3803.1</c:v>
                </c:pt>
                <c:pt idx="14">
                  <c:v>3604.6</c:v>
                </c:pt>
                <c:pt idx="15">
                  <c:v>3642.4</c:v>
                </c:pt>
                <c:pt idx="16">
                  <c:v>4440.8999999999996</c:v>
                </c:pt>
                <c:pt idx="17">
                  <c:v>3634.4</c:v>
                </c:pt>
                <c:pt idx="18">
                  <c:v>4246.3999999999996</c:v>
                </c:pt>
                <c:pt idx="19">
                  <c:v>3973.8</c:v>
                </c:pt>
                <c:pt idx="20">
                  <c:v>4267.8999999999996</c:v>
                </c:pt>
                <c:pt idx="21">
                  <c:v>3053.7</c:v>
                </c:pt>
                <c:pt idx="22">
                  <c:v>3409.4</c:v>
                </c:pt>
                <c:pt idx="23">
                  <c:v>3092.3</c:v>
                </c:pt>
                <c:pt idx="24">
                  <c:v>3631.7</c:v>
                </c:pt>
                <c:pt idx="25">
                  <c:v>2874.8</c:v>
                </c:pt>
                <c:pt idx="26">
                  <c:v>2906.4</c:v>
                </c:pt>
                <c:pt idx="27">
                  <c:v>3455.2</c:v>
                </c:pt>
                <c:pt idx="28">
                  <c:v>3445.2</c:v>
                </c:pt>
                <c:pt idx="29">
                  <c:v>2838.1</c:v>
                </c:pt>
                <c:pt idx="30">
                  <c:v>2948</c:v>
                </c:pt>
                <c:pt idx="31">
                  <c:v>2802.6</c:v>
                </c:pt>
                <c:pt idx="32">
                  <c:v>3545</c:v>
                </c:pt>
                <c:pt idx="33">
                  <c:v>3111.5</c:v>
                </c:pt>
                <c:pt idx="34">
                  <c:v>3159.7</c:v>
                </c:pt>
                <c:pt idx="35">
                  <c:v>3198.3</c:v>
                </c:pt>
                <c:pt idx="36">
                  <c:v>3473</c:v>
                </c:pt>
                <c:pt idx="37">
                  <c:v>3288.9</c:v>
                </c:pt>
                <c:pt idx="38">
                  <c:v>3422.4</c:v>
                </c:pt>
                <c:pt idx="39">
                  <c:v>3086.7</c:v>
                </c:pt>
                <c:pt idx="40">
                  <c:v>3342.3</c:v>
                </c:pt>
                <c:pt idx="41">
                  <c:v>3344.3</c:v>
                </c:pt>
                <c:pt idx="42">
                  <c:v>3333.9</c:v>
                </c:pt>
                <c:pt idx="43">
                  <c:v>3459.9</c:v>
                </c:pt>
                <c:pt idx="44">
                  <c:v>3655.8</c:v>
                </c:pt>
                <c:pt idx="45">
                  <c:v>3757.4</c:v>
                </c:pt>
                <c:pt idx="46">
                  <c:v>3843.1</c:v>
                </c:pt>
                <c:pt idx="47">
                  <c:v>4641.3</c:v>
                </c:pt>
                <c:pt idx="48">
                  <c:v>4925.3</c:v>
                </c:pt>
                <c:pt idx="49">
                  <c:v>3753.6</c:v>
                </c:pt>
                <c:pt idx="50">
                  <c:v>4337.6000000000004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2327380747188"/>
          <c:y val="0.2495533379956586"/>
          <c:w val="0.11569338336944986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4163.25</c:v>
                </c:pt>
                <c:pt idx="2">
                  <c:v>3464.02</c:v>
                </c:pt>
                <c:pt idx="3">
                  <c:v>4019.47</c:v>
                </c:pt>
                <c:pt idx="4">
                  <c:v>1987.17</c:v>
                </c:pt>
                <c:pt idx="5">
                  <c:v>1670.27</c:v>
                </c:pt>
                <c:pt idx="6">
                  <c:v>1552.43</c:v>
                </c:pt>
                <c:pt idx="7">
                  <c:v>1809.88</c:v>
                </c:pt>
                <c:pt idx="8">
                  <c:v>2245.14</c:v>
                </c:pt>
                <c:pt idx="9">
                  <c:v>1956.25</c:v>
                </c:pt>
                <c:pt idx="10">
                  <c:v>2397.4</c:v>
                </c:pt>
                <c:pt idx="11">
                  <c:v>2218.4</c:v>
                </c:pt>
                <c:pt idx="12">
                  <c:v>2960.62</c:v>
                </c:pt>
                <c:pt idx="13">
                  <c:v>3061.4</c:v>
                </c:pt>
                <c:pt idx="14">
                  <c:v>3937.56</c:v>
                </c:pt>
                <c:pt idx="15">
                  <c:v>2963.47</c:v>
                </c:pt>
                <c:pt idx="16">
                  <c:v>3477.24</c:v>
                </c:pt>
                <c:pt idx="17">
                  <c:v>3281.63</c:v>
                </c:pt>
                <c:pt idx="18">
                  <c:v>3124.84</c:v>
                </c:pt>
                <c:pt idx="19">
                  <c:v>2858.66</c:v>
                </c:pt>
                <c:pt idx="20">
                  <c:v>3566.26</c:v>
                </c:pt>
                <c:pt idx="21">
                  <c:v>2868.51</c:v>
                </c:pt>
                <c:pt idx="22">
                  <c:v>3071.25</c:v>
                </c:pt>
                <c:pt idx="23">
                  <c:v>2894.44</c:v>
                </c:pt>
                <c:pt idx="24">
                  <c:v>2867.1</c:v>
                </c:pt>
                <c:pt idx="25">
                  <c:v>3512.15</c:v>
                </c:pt>
                <c:pt idx="26">
                  <c:v>3742.59</c:v>
                </c:pt>
                <c:pt idx="27">
                  <c:v>4316.96</c:v>
                </c:pt>
                <c:pt idx="28">
                  <c:v>3535.88</c:v>
                </c:pt>
                <c:pt idx="29">
                  <c:v>3183.39</c:v>
                </c:pt>
                <c:pt idx="30">
                  <c:v>5027.79</c:v>
                </c:pt>
                <c:pt idx="31">
                  <c:v>3900.28</c:v>
                </c:pt>
                <c:pt idx="32">
                  <c:v>3562.83</c:v>
                </c:pt>
                <c:pt idx="33">
                  <c:v>3178.52</c:v>
                </c:pt>
                <c:pt idx="34">
                  <c:v>2944.5</c:v>
                </c:pt>
                <c:pt idx="35">
                  <c:v>2844.6</c:v>
                </c:pt>
                <c:pt idx="36">
                  <c:v>3767.34</c:v>
                </c:pt>
                <c:pt idx="37">
                  <c:v>3790.71</c:v>
                </c:pt>
                <c:pt idx="38">
                  <c:v>5582.93</c:v>
                </c:pt>
                <c:pt idx="39">
                  <c:v>3506.48</c:v>
                </c:pt>
                <c:pt idx="40">
                  <c:v>6736.75</c:v>
                </c:pt>
                <c:pt idx="41">
                  <c:v>4314.07</c:v>
                </c:pt>
                <c:pt idx="42">
                  <c:v>4424.99</c:v>
                </c:pt>
                <c:pt idx="43">
                  <c:v>4559.4399999999996</c:v>
                </c:pt>
                <c:pt idx="44">
                  <c:v>5153.18</c:v>
                </c:pt>
                <c:pt idx="45">
                  <c:v>5028.07</c:v>
                </c:pt>
                <c:pt idx="46">
                  <c:v>4512.8100000000004</c:v>
                </c:pt>
                <c:pt idx="47">
                  <c:v>4510.6899999999996</c:v>
                </c:pt>
                <c:pt idx="48">
                  <c:v>5293.62</c:v>
                </c:pt>
                <c:pt idx="49">
                  <c:v>4028.23</c:v>
                </c:pt>
                <c:pt idx="50">
                  <c:v>2973.49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3513.72</c:v>
                </c:pt>
                <c:pt idx="2">
                  <c:v>2798.6</c:v>
                </c:pt>
                <c:pt idx="3">
                  <c:v>3451.19</c:v>
                </c:pt>
                <c:pt idx="4">
                  <c:v>1512.24</c:v>
                </c:pt>
                <c:pt idx="5">
                  <c:v>1292.46</c:v>
                </c:pt>
                <c:pt idx="6">
                  <c:v>1164.3499999999999</c:v>
                </c:pt>
                <c:pt idx="7">
                  <c:v>1500.58</c:v>
                </c:pt>
                <c:pt idx="8">
                  <c:v>1805.53</c:v>
                </c:pt>
                <c:pt idx="9">
                  <c:v>1572.21</c:v>
                </c:pt>
                <c:pt idx="10">
                  <c:v>1930.32</c:v>
                </c:pt>
                <c:pt idx="11">
                  <c:v>1884.1</c:v>
                </c:pt>
                <c:pt idx="12">
                  <c:v>2232.91</c:v>
                </c:pt>
                <c:pt idx="13">
                  <c:v>2359.04</c:v>
                </c:pt>
                <c:pt idx="14">
                  <c:v>3200.17</c:v>
                </c:pt>
                <c:pt idx="15">
                  <c:v>2444.89</c:v>
                </c:pt>
                <c:pt idx="16">
                  <c:v>2823.67</c:v>
                </c:pt>
                <c:pt idx="17">
                  <c:v>2651.79</c:v>
                </c:pt>
                <c:pt idx="18">
                  <c:v>2507.48</c:v>
                </c:pt>
                <c:pt idx="19">
                  <c:v>2315.08</c:v>
                </c:pt>
                <c:pt idx="20">
                  <c:v>2975.03</c:v>
                </c:pt>
                <c:pt idx="21">
                  <c:v>2351.75</c:v>
                </c:pt>
                <c:pt idx="22">
                  <c:v>2402.21</c:v>
                </c:pt>
                <c:pt idx="23">
                  <c:v>2390.4</c:v>
                </c:pt>
                <c:pt idx="24">
                  <c:v>2309.29</c:v>
                </c:pt>
                <c:pt idx="25">
                  <c:v>2734.27</c:v>
                </c:pt>
                <c:pt idx="26">
                  <c:v>2889.42</c:v>
                </c:pt>
                <c:pt idx="27">
                  <c:v>3216.96</c:v>
                </c:pt>
                <c:pt idx="28">
                  <c:v>2827.9</c:v>
                </c:pt>
                <c:pt idx="29">
                  <c:v>2481.66</c:v>
                </c:pt>
                <c:pt idx="30">
                  <c:v>4067.34</c:v>
                </c:pt>
                <c:pt idx="31">
                  <c:v>3359.12</c:v>
                </c:pt>
                <c:pt idx="32">
                  <c:v>2774.49</c:v>
                </c:pt>
                <c:pt idx="33">
                  <c:v>2369.64</c:v>
                </c:pt>
                <c:pt idx="34">
                  <c:v>2225.2600000000002</c:v>
                </c:pt>
                <c:pt idx="35">
                  <c:v>2221.66</c:v>
                </c:pt>
                <c:pt idx="36">
                  <c:v>2808.84</c:v>
                </c:pt>
                <c:pt idx="37">
                  <c:v>3095.79</c:v>
                </c:pt>
                <c:pt idx="38">
                  <c:v>4859.12</c:v>
                </c:pt>
                <c:pt idx="39">
                  <c:v>2868.85</c:v>
                </c:pt>
                <c:pt idx="40">
                  <c:v>5600.24</c:v>
                </c:pt>
                <c:pt idx="41">
                  <c:v>3252.93</c:v>
                </c:pt>
                <c:pt idx="42">
                  <c:v>3650.86</c:v>
                </c:pt>
                <c:pt idx="43">
                  <c:v>3862.06</c:v>
                </c:pt>
                <c:pt idx="44">
                  <c:v>4184.5200000000004</c:v>
                </c:pt>
                <c:pt idx="45">
                  <c:v>3994.85</c:v>
                </c:pt>
                <c:pt idx="46">
                  <c:v>3481.75</c:v>
                </c:pt>
                <c:pt idx="47">
                  <c:v>3215.07</c:v>
                </c:pt>
                <c:pt idx="48">
                  <c:v>4461.08</c:v>
                </c:pt>
                <c:pt idx="49">
                  <c:v>3257.59</c:v>
                </c:pt>
                <c:pt idx="50">
                  <c:v>2207.13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649.52</c:v>
                </c:pt>
                <c:pt idx="2">
                  <c:v>665.41</c:v>
                </c:pt>
                <c:pt idx="3">
                  <c:v>568.28</c:v>
                </c:pt>
                <c:pt idx="4">
                  <c:v>474.93</c:v>
                </c:pt>
                <c:pt idx="5">
                  <c:v>377.81</c:v>
                </c:pt>
                <c:pt idx="6">
                  <c:v>388.08</c:v>
                </c:pt>
                <c:pt idx="7">
                  <c:v>309.3</c:v>
                </c:pt>
                <c:pt idx="8">
                  <c:v>439.61</c:v>
                </c:pt>
                <c:pt idx="9">
                  <c:v>384.04</c:v>
                </c:pt>
                <c:pt idx="10">
                  <c:v>467.09</c:v>
                </c:pt>
                <c:pt idx="11">
                  <c:v>334.3</c:v>
                </c:pt>
                <c:pt idx="12">
                  <c:v>727.71</c:v>
                </c:pt>
                <c:pt idx="13">
                  <c:v>702.36</c:v>
                </c:pt>
                <c:pt idx="14">
                  <c:v>737.39</c:v>
                </c:pt>
                <c:pt idx="15">
                  <c:v>518.58000000000004</c:v>
                </c:pt>
                <c:pt idx="16">
                  <c:v>653.57000000000005</c:v>
                </c:pt>
                <c:pt idx="17">
                  <c:v>629.84</c:v>
                </c:pt>
                <c:pt idx="18">
                  <c:v>617.36</c:v>
                </c:pt>
                <c:pt idx="19">
                  <c:v>543.58000000000004</c:v>
                </c:pt>
                <c:pt idx="20">
                  <c:v>591.23</c:v>
                </c:pt>
                <c:pt idx="21">
                  <c:v>516.76</c:v>
                </c:pt>
                <c:pt idx="22">
                  <c:v>669.04</c:v>
                </c:pt>
                <c:pt idx="23">
                  <c:v>504.04</c:v>
                </c:pt>
                <c:pt idx="24">
                  <c:v>557.80999999999995</c:v>
                </c:pt>
                <c:pt idx="25">
                  <c:v>777.88</c:v>
                </c:pt>
                <c:pt idx="26">
                  <c:v>853.16</c:v>
                </c:pt>
                <c:pt idx="27">
                  <c:v>1100</c:v>
                </c:pt>
                <c:pt idx="28">
                  <c:v>707.98</c:v>
                </c:pt>
                <c:pt idx="29">
                  <c:v>701.72</c:v>
                </c:pt>
                <c:pt idx="30">
                  <c:v>960.45</c:v>
                </c:pt>
                <c:pt idx="31">
                  <c:v>541.16</c:v>
                </c:pt>
                <c:pt idx="32">
                  <c:v>788.35</c:v>
                </c:pt>
                <c:pt idx="33">
                  <c:v>808.88</c:v>
                </c:pt>
                <c:pt idx="34">
                  <c:v>719.24</c:v>
                </c:pt>
                <c:pt idx="35">
                  <c:v>622.94000000000005</c:v>
                </c:pt>
                <c:pt idx="36">
                  <c:v>958.49</c:v>
                </c:pt>
                <c:pt idx="37">
                  <c:v>694.92</c:v>
                </c:pt>
                <c:pt idx="38">
                  <c:v>723.81</c:v>
                </c:pt>
                <c:pt idx="39">
                  <c:v>637.63</c:v>
                </c:pt>
                <c:pt idx="40">
                  <c:v>1136.51</c:v>
                </c:pt>
                <c:pt idx="41">
                  <c:v>1061.1400000000001</c:v>
                </c:pt>
                <c:pt idx="42">
                  <c:v>774.14</c:v>
                </c:pt>
                <c:pt idx="43">
                  <c:v>697.39</c:v>
                </c:pt>
                <c:pt idx="44">
                  <c:v>968.67</c:v>
                </c:pt>
                <c:pt idx="45">
                  <c:v>1033.22</c:v>
                </c:pt>
                <c:pt idx="46">
                  <c:v>1031.07</c:v>
                </c:pt>
                <c:pt idx="47">
                  <c:v>1295.6199999999999</c:v>
                </c:pt>
                <c:pt idx="48">
                  <c:v>832.55</c:v>
                </c:pt>
                <c:pt idx="49">
                  <c:v>770.64</c:v>
                </c:pt>
                <c:pt idx="50">
                  <c:v>766.36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2630634606204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1793.5</c:v>
                </c:pt>
                <c:pt idx="1">
                  <c:v>1673.4</c:v>
                </c:pt>
                <c:pt idx="2">
                  <c:v>1570.4</c:v>
                </c:pt>
                <c:pt idx="3">
                  <c:v>1558.7</c:v>
                </c:pt>
                <c:pt idx="4">
                  <c:v>1358.9</c:v>
                </c:pt>
                <c:pt idx="5">
                  <c:v>1287.2</c:v>
                </c:pt>
                <c:pt idx="6">
                  <c:v>1116</c:v>
                </c:pt>
                <c:pt idx="7">
                  <c:v>1076.3</c:v>
                </c:pt>
                <c:pt idx="8">
                  <c:v>1057.9000000000001</c:v>
                </c:pt>
                <c:pt idx="9">
                  <c:v>1023.2</c:v>
                </c:pt>
                <c:pt idx="10">
                  <c:v>1101.9000000000001</c:v>
                </c:pt>
                <c:pt idx="11">
                  <c:v>954.5</c:v>
                </c:pt>
                <c:pt idx="12">
                  <c:v>1255.0999999999999</c:v>
                </c:pt>
                <c:pt idx="13">
                  <c:v>1563</c:v>
                </c:pt>
                <c:pt idx="14">
                  <c:v>1727.9</c:v>
                </c:pt>
                <c:pt idx="15">
                  <c:v>1677.5</c:v>
                </c:pt>
                <c:pt idx="16">
                  <c:v>1586.7</c:v>
                </c:pt>
                <c:pt idx="17">
                  <c:v>1643.2</c:v>
                </c:pt>
                <c:pt idx="18">
                  <c:v>1865.9</c:v>
                </c:pt>
                <c:pt idx="19">
                  <c:v>1515.9</c:v>
                </c:pt>
                <c:pt idx="20">
                  <c:v>1532.1</c:v>
                </c:pt>
                <c:pt idx="21">
                  <c:v>1310.2</c:v>
                </c:pt>
                <c:pt idx="22">
                  <c:v>1409.7</c:v>
                </c:pt>
                <c:pt idx="23">
                  <c:v>1423.6</c:v>
                </c:pt>
                <c:pt idx="24">
                  <c:v>1260.9000000000001</c:v>
                </c:pt>
                <c:pt idx="25">
                  <c:v>1446.9</c:v>
                </c:pt>
                <c:pt idx="26">
                  <c:v>1506.3</c:v>
                </c:pt>
                <c:pt idx="27">
                  <c:v>1902</c:v>
                </c:pt>
                <c:pt idx="28">
                  <c:v>1971.5</c:v>
                </c:pt>
                <c:pt idx="29">
                  <c:v>2067.8000000000002</c:v>
                </c:pt>
                <c:pt idx="30">
                  <c:v>2172.3000000000002</c:v>
                </c:pt>
                <c:pt idx="31">
                  <c:v>1984.1</c:v>
                </c:pt>
                <c:pt idx="32">
                  <c:v>2015.6</c:v>
                </c:pt>
                <c:pt idx="33">
                  <c:v>2138.5</c:v>
                </c:pt>
                <c:pt idx="34">
                  <c:v>2049.4</c:v>
                </c:pt>
                <c:pt idx="35">
                  <c:v>1789.9</c:v>
                </c:pt>
                <c:pt idx="36">
                  <c:v>1880.8</c:v>
                </c:pt>
                <c:pt idx="37">
                  <c:v>1872.7</c:v>
                </c:pt>
                <c:pt idx="38">
                  <c:v>1877.1</c:v>
                </c:pt>
                <c:pt idx="39">
                  <c:v>1695.7</c:v>
                </c:pt>
                <c:pt idx="40">
                  <c:v>1897.2</c:v>
                </c:pt>
                <c:pt idx="41">
                  <c:v>2252.8000000000002</c:v>
                </c:pt>
                <c:pt idx="42">
                  <c:v>2097.3000000000002</c:v>
                </c:pt>
                <c:pt idx="43">
                  <c:v>2072.8000000000002</c:v>
                </c:pt>
                <c:pt idx="44">
                  <c:v>2131.4</c:v>
                </c:pt>
                <c:pt idx="45">
                  <c:v>2307.4</c:v>
                </c:pt>
                <c:pt idx="46">
                  <c:v>2404</c:v>
                </c:pt>
                <c:pt idx="47">
                  <c:v>2883.6</c:v>
                </c:pt>
                <c:pt idx="48">
                  <c:v>2792.7</c:v>
                </c:pt>
                <c:pt idx="49">
                  <c:v>2778.2</c:v>
                </c:pt>
                <c:pt idx="50">
                  <c:v>2711.1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10924.9</c:v>
                </c:pt>
                <c:pt idx="1">
                  <c:v>11700.7</c:v>
                </c:pt>
                <c:pt idx="2">
                  <c:v>11503.5</c:v>
                </c:pt>
                <c:pt idx="3">
                  <c:v>12471</c:v>
                </c:pt>
                <c:pt idx="4">
                  <c:v>11003.7</c:v>
                </c:pt>
                <c:pt idx="5">
                  <c:v>9832.2999999999993</c:v>
                </c:pt>
                <c:pt idx="6">
                  <c:v>8570.5</c:v>
                </c:pt>
                <c:pt idx="7">
                  <c:v>8312.7999999999993</c:v>
                </c:pt>
                <c:pt idx="8">
                  <c:v>7087.3</c:v>
                </c:pt>
                <c:pt idx="9">
                  <c:v>6814.4</c:v>
                </c:pt>
                <c:pt idx="10">
                  <c:v>6820.5</c:v>
                </c:pt>
                <c:pt idx="11">
                  <c:v>6753.1</c:v>
                </c:pt>
                <c:pt idx="12">
                  <c:v>5791.5</c:v>
                </c:pt>
                <c:pt idx="13">
                  <c:v>5804.7</c:v>
                </c:pt>
                <c:pt idx="14">
                  <c:v>6542.3</c:v>
                </c:pt>
                <c:pt idx="15">
                  <c:v>6884.2</c:v>
                </c:pt>
                <c:pt idx="16">
                  <c:v>6947.3</c:v>
                </c:pt>
                <c:pt idx="17">
                  <c:v>7033.9</c:v>
                </c:pt>
                <c:pt idx="18">
                  <c:v>6686.1</c:v>
                </c:pt>
                <c:pt idx="19">
                  <c:v>6399.5</c:v>
                </c:pt>
                <c:pt idx="20">
                  <c:v>6722.3</c:v>
                </c:pt>
                <c:pt idx="21">
                  <c:v>6975</c:v>
                </c:pt>
                <c:pt idx="22">
                  <c:v>6725.5</c:v>
                </c:pt>
                <c:pt idx="23">
                  <c:v>6766</c:v>
                </c:pt>
                <c:pt idx="24">
                  <c:v>6133.6</c:v>
                </c:pt>
                <c:pt idx="25">
                  <c:v>6652.5</c:v>
                </c:pt>
                <c:pt idx="26">
                  <c:v>6670.3</c:v>
                </c:pt>
                <c:pt idx="27">
                  <c:v>7294</c:v>
                </c:pt>
                <c:pt idx="28">
                  <c:v>7381.4</c:v>
                </c:pt>
                <c:pt idx="29">
                  <c:v>7604</c:v>
                </c:pt>
                <c:pt idx="30">
                  <c:v>8576.4</c:v>
                </c:pt>
                <c:pt idx="31">
                  <c:v>9584.9</c:v>
                </c:pt>
                <c:pt idx="32">
                  <c:v>9702.2999999999993</c:v>
                </c:pt>
                <c:pt idx="33">
                  <c:v>9880.1</c:v>
                </c:pt>
                <c:pt idx="34">
                  <c:v>8965.6</c:v>
                </c:pt>
                <c:pt idx="35">
                  <c:v>9343.2000000000007</c:v>
                </c:pt>
                <c:pt idx="36">
                  <c:v>9320.6</c:v>
                </c:pt>
                <c:pt idx="37">
                  <c:v>9998.6</c:v>
                </c:pt>
                <c:pt idx="38">
                  <c:v>11726.4</c:v>
                </c:pt>
                <c:pt idx="39">
                  <c:v>11985.5</c:v>
                </c:pt>
                <c:pt idx="40">
                  <c:v>13971.8</c:v>
                </c:pt>
                <c:pt idx="41">
                  <c:v>14220.5</c:v>
                </c:pt>
                <c:pt idx="42">
                  <c:v>13913.8</c:v>
                </c:pt>
                <c:pt idx="43">
                  <c:v>15125.6</c:v>
                </c:pt>
                <c:pt idx="44">
                  <c:v>15645.8</c:v>
                </c:pt>
                <c:pt idx="45">
                  <c:v>16423</c:v>
                </c:pt>
                <c:pt idx="46">
                  <c:v>16305.1</c:v>
                </c:pt>
                <c:pt idx="47">
                  <c:v>15498.4</c:v>
                </c:pt>
                <c:pt idx="48">
                  <c:v>15654</c:v>
                </c:pt>
                <c:pt idx="49">
                  <c:v>15476.2</c:v>
                </c:pt>
                <c:pt idx="50">
                  <c:v>15056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08935235064211"/>
          <c:y val="0.2495533379956586"/>
          <c:w val="0.1169055467615903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726760034678E-2"/>
          <c:y val="4.0749431293150853E-2"/>
          <c:w val="0.7856401292386289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72.8</c:v>
                </c:pt>
                <c:pt idx="2">
                  <c:v>67.319999999999993</c:v>
                </c:pt>
                <c:pt idx="3">
                  <c:v>61.84</c:v>
                </c:pt>
                <c:pt idx="4">
                  <c:v>58.79</c:v>
                </c:pt>
                <c:pt idx="5">
                  <c:v>55.74</c:v>
                </c:pt>
                <c:pt idx="6">
                  <c:v>51.69</c:v>
                </c:pt>
                <c:pt idx="7">
                  <c:v>47.64</c:v>
                </c:pt>
                <c:pt idx="8">
                  <c:v>49.35</c:v>
                </c:pt>
                <c:pt idx="9">
                  <c:v>51.07</c:v>
                </c:pt>
                <c:pt idx="10">
                  <c:v>52.51</c:v>
                </c:pt>
                <c:pt idx="11">
                  <c:v>53.94</c:v>
                </c:pt>
                <c:pt idx="12">
                  <c:v>73.900000000000006</c:v>
                </c:pt>
                <c:pt idx="13">
                  <c:v>87.14</c:v>
                </c:pt>
                <c:pt idx="14">
                  <c:v>73.75</c:v>
                </c:pt>
                <c:pt idx="15">
                  <c:v>76.36</c:v>
                </c:pt>
                <c:pt idx="16">
                  <c:v>96.38</c:v>
                </c:pt>
                <c:pt idx="17">
                  <c:v>98.89</c:v>
                </c:pt>
                <c:pt idx="18">
                  <c:v>116.04</c:v>
                </c:pt>
                <c:pt idx="19">
                  <c:v>72.44</c:v>
                </c:pt>
                <c:pt idx="20">
                  <c:v>81.13</c:v>
                </c:pt>
                <c:pt idx="21">
                  <c:v>92.21</c:v>
                </c:pt>
                <c:pt idx="22">
                  <c:v>82.46</c:v>
                </c:pt>
                <c:pt idx="23">
                  <c:v>76.400000000000006</c:v>
                </c:pt>
                <c:pt idx="24">
                  <c:v>96.72</c:v>
                </c:pt>
                <c:pt idx="25">
                  <c:v>98.67</c:v>
                </c:pt>
                <c:pt idx="26">
                  <c:v>96.21</c:v>
                </c:pt>
                <c:pt idx="27">
                  <c:v>72.87</c:v>
                </c:pt>
                <c:pt idx="28">
                  <c:v>117.02</c:v>
                </c:pt>
                <c:pt idx="29">
                  <c:v>99.84</c:v>
                </c:pt>
                <c:pt idx="30">
                  <c:v>113.22</c:v>
                </c:pt>
                <c:pt idx="31">
                  <c:v>80.31</c:v>
                </c:pt>
                <c:pt idx="32">
                  <c:v>100.75</c:v>
                </c:pt>
                <c:pt idx="33">
                  <c:v>111.66</c:v>
                </c:pt>
                <c:pt idx="34">
                  <c:v>107.44</c:v>
                </c:pt>
                <c:pt idx="35">
                  <c:v>123.73</c:v>
                </c:pt>
                <c:pt idx="36">
                  <c:v>113.21</c:v>
                </c:pt>
                <c:pt idx="37">
                  <c:v>122.09</c:v>
                </c:pt>
                <c:pt idx="38">
                  <c:v>114.1</c:v>
                </c:pt>
                <c:pt idx="39">
                  <c:v>95.28</c:v>
                </c:pt>
                <c:pt idx="40">
                  <c:v>133.29</c:v>
                </c:pt>
                <c:pt idx="41">
                  <c:v>187.71</c:v>
                </c:pt>
                <c:pt idx="42">
                  <c:v>162.4</c:v>
                </c:pt>
                <c:pt idx="43">
                  <c:v>140.57</c:v>
                </c:pt>
                <c:pt idx="44">
                  <c:v>182.35</c:v>
                </c:pt>
                <c:pt idx="45">
                  <c:v>180.33</c:v>
                </c:pt>
                <c:pt idx="46">
                  <c:v>163.77000000000001</c:v>
                </c:pt>
                <c:pt idx="47">
                  <c:v>153.37</c:v>
                </c:pt>
                <c:pt idx="48">
                  <c:v>196.9</c:v>
                </c:pt>
                <c:pt idx="49">
                  <c:v>219.05</c:v>
                </c:pt>
                <c:pt idx="50">
                  <c:v>170.34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25.13</c:v>
                </c:pt>
                <c:pt idx="2">
                  <c:v>21.19</c:v>
                </c:pt>
                <c:pt idx="3">
                  <c:v>17.25</c:v>
                </c:pt>
                <c:pt idx="4">
                  <c:v>16.63</c:v>
                </c:pt>
                <c:pt idx="5">
                  <c:v>16.02</c:v>
                </c:pt>
                <c:pt idx="6">
                  <c:v>14.85</c:v>
                </c:pt>
                <c:pt idx="7">
                  <c:v>13.68</c:v>
                </c:pt>
                <c:pt idx="8">
                  <c:v>13.53</c:v>
                </c:pt>
                <c:pt idx="9">
                  <c:v>13.37</c:v>
                </c:pt>
                <c:pt idx="10">
                  <c:v>13.97</c:v>
                </c:pt>
                <c:pt idx="11">
                  <c:v>14.57</c:v>
                </c:pt>
                <c:pt idx="12">
                  <c:v>9.52</c:v>
                </c:pt>
                <c:pt idx="13">
                  <c:v>17.37</c:v>
                </c:pt>
                <c:pt idx="14">
                  <c:v>14.99</c:v>
                </c:pt>
                <c:pt idx="15">
                  <c:v>10.47</c:v>
                </c:pt>
                <c:pt idx="16">
                  <c:v>14.14</c:v>
                </c:pt>
                <c:pt idx="17">
                  <c:v>17.690000000000001</c:v>
                </c:pt>
                <c:pt idx="18">
                  <c:v>33.65</c:v>
                </c:pt>
                <c:pt idx="19">
                  <c:v>14.03</c:v>
                </c:pt>
                <c:pt idx="20">
                  <c:v>12.59</c:v>
                </c:pt>
                <c:pt idx="21">
                  <c:v>16.87</c:v>
                </c:pt>
                <c:pt idx="22">
                  <c:v>16.34</c:v>
                </c:pt>
                <c:pt idx="23">
                  <c:v>12.66</c:v>
                </c:pt>
                <c:pt idx="24">
                  <c:v>16.420000000000002</c:v>
                </c:pt>
                <c:pt idx="25">
                  <c:v>15.91</c:v>
                </c:pt>
                <c:pt idx="26">
                  <c:v>20.57</c:v>
                </c:pt>
                <c:pt idx="27">
                  <c:v>13.77</c:v>
                </c:pt>
                <c:pt idx="28">
                  <c:v>19.22</c:v>
                </c:pt>
                <c:pt idx="29">
                  <c:v>13.85</c:v>
                </c:pt>
                <c:pt idx="30">
                  <c:v>19.05</c:v>
                </c:pt>
                <c:pt idx="31">
                  <c:v>10.039999999999999</c:v>
                </c:pt>
                <c:pt idx="32">
                  <c:v>15.35</c:v>
                </c:pt>
                <c:pt idx="33">
                  <c:v>18.38</c:v>
                </c:pt>
                <c:pt idx="34">
                  <c:v>13.81</c:v>
                </c:pt>
                <c:pt idx="35">
                  <c:v>44.48</c:v>
                </c:pt>
                <c:pt idx="36">
                  <c:v>16.79</c:v>
                </c:pt>
                <c:pt idx="37">
                  <c:v>18.420000000000002</c:v>
                </c:pt>
                <c:pt idx="38">
                  <c:v>9.7100000000000009</c:v>
                </c:pt>
                <c:pt idx="39">
                  <c:v>8.94</c:v>
                </c:pt>
                <c:pt idx="40">
                  <c:v>10.36</c:v>
                </c:pt>
                <c:pt idx="41">
                  <c:v>19.23</c:v>
                </c:pt>
                <c:pt idx="42">
                  <c:v>10.63</c:v>
                </c:pt>
                <c:pt idx="43">
                  <c:v>18.45</c:v>
                </c:pt>
                <c:pt idx="44">
                  <c:v>19.64</c:v>
                </c:pt>
                <c:pt idx="45">
                  <c:v>18.920000000000002</c:v>
                </c:pt>
                <c:pt idx="46">
                  <c:v>16.03</c:v>
                </c:pt>
                <c:pt idx="47">
                  <c:v>23.67</c:v>
                </c:pt>
                <c:pt idx="48">
                  <c:v>27.77</c:v>
                </c:pt>
                <c:pt idx="49">
                  <c:v>39.64</c:v>
                </c:pt>
                <c:pt idx="50">
                  <c:v>14.85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47.67</c:v>
                </c:pt>
                <c:pt idx="2">
                  <c:v>46.13</c:v>
                </c:pt>
                <c:pt idx="3">
                  <c:v>44.6</c:v>
                </c:pt>
                <c:pt idx="4">
                  <c:v>42.16</c:v>
                </c:pt>
                <c:pt idx="5">
                  <c:v>39.72</c:v>
                </c:pt>
                <c:pt idx="6">
                  <c:v>36.840000000000003</c:v>
                </c:pt>
                <c:pt idx="7">
                  <c:v>33.96</c:v>
                </c:pt>
                <c:pt idx="8">
                  <c:v>35.83</c:v>
                </c:pt>
                <c:pt idx="9">
                  <c:v>37.700000000000003</c:v>
                </c:pt>
                <c:pt idx="10">
                  <c:v>38.54</c:v>
                </c:pt>
                <c:pt idx="11">
                  <c:v>39.380000000000003</c:v>
                </c:pt>
                <c:pt idx="12">
                  <c:v>64.38</c:v>
                </c:pt>
                <c:pt idx="13">
                  <c:v>69.77</c:v>
                </c:pt>
                <c:pt idx="14">
                  <c:v>58.77</c:v>
                </c:pt>
                <c:pt idx="15">
                  <c:v>65.900000000000006</c:v>
                </c:pt>
                <c:pt idx="16">
                  <c:v>82.24</c:v>
                </c:pt>
                <c:pt idx="17">
                  <c:v>81.19</c:v>
                </c:pt>
                <c:pt idx="18">
                  <c:v>82.39</c:v>
                </c:pt>
                <c:pt idx="19">
                  <c:v>58.41</c:v>
                </c:pt>
                <c:pt idx="20">
                  <c:v>68.55</c:v>
                </c:pt>
                <c:pt idx="21">
                  <c:v>75.34</c:v>
                </c:pt>
                <c:pt idx="22">
                  <c:v>66.12</c:v>
                </c:pt>
                <c:pt idx="23">
                  <c:v>63.74</c:v>
                </c:pt>
                <c:pt idx="24">
                  <c:v>80.3</c:v>
                </c:pt>
                <c:pt idx="25">
                  <c:v>82.75</c:v>
                </c:pt>
                <c:pt idx="26">
                  <c:v>75.64</c:v>
                </c:pt>
                <c:pt idx="27">
                  <c:v>59.09</c:v>
                </c:pt>
                <c:pt idx="28">
                  <c:v>97.8</c:v>
                </c:pt>
                <c:pt idx="29">
                  <c:v>85.99</c:v>
                </c:pt>
                <c:pt idx="30">
                  <c:v>94.16</c:v>
                </c:pt>
                <c:pt idx="31">
                  <c:v>70.27</c:v>
                </c:pt>
                <c:pt idx="32">
                  <c:v>85.4</c:v>
                </c:pt>
                <c:pt idx="33">
                  <c:v>93.28</c:v>
                </c:pt>
                <c:pt idx="34">
                  <c:v>93.63</c:v>
                </c:pt>
                <c:pt idx="35">
                  <c:v>79.260000000000005</c:v>
                </c:pt>
                <c:pt idx="36">
                  <c:v>96.42</c:v>
                </c:pt>
                <c:pt idx="37">
                  <c:v>103.68</c:v>
                </c:pt>
                <c:pt idx="38">
                  <c:v>104.39</c:v>
                </c:pt>
                <c:pt idx="39">
                  <c:v>86.34</c:v>
                </c:pt>
                <c:pt idx="40">
                  <c:v>122.93</c:v>
                </c:pt>
                <c:pt idx="41">
                  <c:v>168.48</c:v>
                </c:pt>
                <c:pt idx="42">
                  <c:v>151.77000000000001</c:v>
                </c:pt>
                <c:pt idx="43">
                  <c:v>122.13</c:v>
                </c:pt>
                <c:pt idx="44">
                  <c:v>162.71</c:v>
                </c:pt>
                <c:pt idx="45">
                  <c:v>161.41</c:v>
                </c:pt>
                <c:pt idx="46">
                  <c:v>147.74</c:v>
                </c:pt>
                <c:pt idx="47">
                  <c:v>129.69999999999999</c:v>
                </c:pt>
                <c:pt idx="48">
                  <c:v>169.13</c:v>
                </c:pt>
                <c:pt idx="49">
                  <c:v>179.41</c:v>
                </c:pt>
                <c:pt idx="50">
                  <c:v>155.49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96476568364709"/>
          <c:y val="0.19757124334097242"/>
          <c:w val="0.15203523431635288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110.3</c:v>
                </c:pt>
                <c:pt idx="1">
                  <c:v>114.8</c:v>
                </c:pt>
                <c:pt idx="2">
                  <c:v>116.8</c:v>
                </c:pt>
                <c:pt idx="3">
                  <c:v>118.7</c:v>
                </c:pt>
                <c:pt idx="4">
                  <c:v>111.5</c:v>
                </c:pt>
                <c:pt idx="5">
                  <c:v>104.3</c:v>
                </c:pt>
                <c:pt idx="6">
                  <c:v>104</c:v>
                </c:pt>
                <c:pt idx="7">
                  <c:v>103.7</c:v>
                </c:pt>
                <c:pt idx="8">
                  <c:v>103.2</c:v>
                </c:pt>
                <c:pt idx="9">
                  <c:v>102.7</c:v>
                </c:pt>
                <c:pt idx="10">
                  <c:v>102.6</c:v>
                </c:pt>
                <c:pt idx="11">
                  <c:v>102.4</c:v>
                </c:pt>
                <c:pt idx="12">
                  <c:v>113.8</c:v>
                </c:pt>
                <c:pt idx="13">
                  <c:v>125.2</c:v>
                </c:pt>
                <c:pt idx="14">
                  <c:v>130.69999999999999</c:v>
                </c:pt>
                <c:pt idx="15">
                  <c:v>136.1</c:v>
                </c:pt>
                <c:pt idx="16">
                  <c:v>129.19999999999999</c:v>
                </c:pt>
                <c:pt idx="17">
                  <c:v>138.5</c:v>
                </c:pt>
                <c:pt idx="18">
                  <c:v>162.1</c:v>
                </c:pt>
                <c:pt idx="19">
                  <c:v>135.5</c:v>
                </c:pt>
                <c:pt idx="20">
                  <c:v>134.80000000000001</c:v>
                </c:pt>
                <c:pt idx="21">
                  <c:v>156.1</c:v>
                </c:pt>
                <c:pt idx="22">
                  <c:v>169.7</c:v>
                </c:pt>
                <c:pt idx="23">
                  <c:v>164.9</c:v>
                </c:pt>
                <c:pt idx="24">
                  <c:v>167.8</c:v>
                </c:pt>
                <c:pt idx="25">
                  <c:v>182.9</c:v>
                </c:pt>
                <c:pt idx="26">
                  <c:v>194.6</c:v>
                </c:pt>
                <c:pt idx="27">
                  <c:v>187.4</c:v>
                </c:pt>
                <c:pt idx="28">
                  <c:v>202.6</c:v>
                </c:pt>
                <c:pt idx="29">
                  <c:v>210</c:v>
                </c:pt>
                <c:pt idx="30">
                  <c:v>230.3</c:v>
                </c:pt>
                <c:pt idx="31">
                  <c:v>236.1</c:v>
                </c:pt>
                <c:pt idx="32">
                  <c:v>246.2</c:v>
                </c:pt>
                <c:pt idx="33">
                  <c:v>261</c:v>
                </c:pt>
                <c:pt idx="34">
                  <c:v>256.8</c:v>
                </c:pt>
                <c:pt idx="35">
                  <c:v>254.3</c:v>
                </c:pt>
                <c:pt idx="36">
                  <c:v>256.5</c:v>
                </c:pt>
                <c:pt idx="37">
                  <c:v>262.8</c:v>
                </c:pt>
                <c:pt idx="38">
                  <c:v>266.7</c:v>
                </c:pt>
                <c:pt idx="39">
                  <c:v>270.2</c:v>
                </c:pt>
                <c:pt idx="40">
                  <c:v>304.3</c:v>
                </c:pt>
                <c:pt idx="41">
                  <c:v>368</c:v>
                </c:pt>
                <c:pt idx="42">
                  <c:v>355.7</c:v>
                </c:pt>
                <c:pt idx="43">
                  <c:v>408</c:v>
                </c:pt>
                <c:pt idx="44">
                  <c:v>394.9</c:v>
                </c:pt>
                <c:pt idx="45">
                  <c:v>411.4</c:v>
                </c:pt>
                <c:pt idx="46">
                  <c:v>384.9</c:v>
                </c:pt>
                <c:pt idx="47">
                  <c:v>378.5</c:v>
                </c:pt>
                <c:pt idx="48">
                  <c:v>395</c:v>
                </c:pt>
                <c:pt idx="49">
                  <c:v>411</c:v>
                </c:pt>
                <c:pt idx="50">
                  <c:v>400.1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0.0</c:formatCode>
                <c:ptCount val="51"/>
                <c:pt idx="0">
                  <c:v>143.5</c:v>
                </c:pt>
                <c:pt idx="1">
                  <c:v>145.30000000000001</c:v>
                </c:pt>
                <c:pt idx="2">
                  <c:v>135.19999999999999</c:v>
                </c:pt>
                <c:pt idx="3">
                  <c:v>125</c:v>
                </c:pt>
                <c:pt idx="4">
                  <c:v>102.6</c:v>
                </c:pt>
                <c:pt idx="5">
                  <c:v>80.2</c:v>
                </c:pt>
                <c:pt idx="6">
                  <c:v>74.2</c:v>
                </c:pt>
                <c:pt idx="7">
                  <c:v>68.3</c:v>
                </c:pt>
                <c:pt idx="8">
                  <c:v>62.8</c:v>
                </c:pt>
                <c:pt idx="9">
                  <c:v>57.4</c:v>
                </c:pt>
                <c:pt idx="10">
                  <c:v>62.4</c:v>
                </c:pt>
                <c:pt idx="11">
                  <c:v>67.5</c:v>
                </c:pt>
                <c:pt idx="12">
                  <c:v>59.2</c:v>
                </c:pt>
                <c:pt idx="13">
                  <c:v>62.2</c:v>
                </c:pt>
                <c:pt idx="14">
                  <c:v>61</c:v>
                </c:pt>
                <c:pt idx="15">
                  <c:v>55.2</c:v>
                </c:pt>
                <c:pt idx="16">
                  <c:v>50.5</c:v>
                </c:pt>
                <c:pt idx="17">
                  <c:v>52</c:v>
                </c:pt>
                <c:pt idx="18">
                  <c:v>58.8</c:v>
                </c:pt>
                <c:pt idx="19">
                  <c:v>47.5</c:v>
                </c:pt>
                <c:pt idx="20">
                  <c:v>43.3</c:v>
                </c:pt>
                <c:pt idx="21">
                  <c:v>47.1</c:v>
                </c:pt>
                <c:pt idx="22">
                  <c:v>52.6</c:v>
                </c:pt>
                <c:pt idx="23">
                  <c:v>45.5</c:v>
                </c:pt>
                <c:pt idx="24">
                  <c:v>48.1</c:v>
                </c:pt>
                <c:pt idx="25">
                  <c:v>48.7</c:v>
                </c:pt>
                <c:pt idx="26">
                  <c:v>50.8</c:v>
                </c:pt>
                <c:pt idx="27">
                  <c:v>49.5</c:v>
                </c:pt>
                <c:pt idx="28">
                  <c:v>50.9</c:v>
                </c:pt>
                <c:pt idx="29">
                  <c:v>46.2</c:v>
                </c:pt>
                <c:pt idx="30">
                  <c:v>46</c:v>
                </c:pt>
                <c:pt idx="31">
                  <c:v>45.2</c:v>
                </c:pt>
                <c:pt idx="32">
                  <c:v>41.1</c:v>
                </c:pt>
                <c:pt idx="33">
                  <c:v>45.2</c:v>
                </c:pt>
                <c:pt idx="34">
                  <c:v>43.7</c:v>
                </c:pt>
                <c:pt idx="35">
                  <c:v>69.400000000000006</c:v>
                </c:pt>
                <c:pt idx="36">
                  <c:v>68.7</c:v>
                </c:pt>
                <c:pt idx="37">
                  <c:v>76.599999999999994</c:v>
                </c:pt>
                <c:pt idx="38" formatCode="General">
                  <c:v>77.5</c:v>
                </c:pt>
                <c:pt idx="39" formatCode="General">
                  <c:v>73.599999999999994</c:v>
                </c:pt>
                <c:pt idx="40" formatCode="General">
                  <c:v>67.5</c:v>
                </c:pt>
                <c:pt idx="41" formatCode="General">
                  <c:v>66.7</c:v>
                </c:pt>
                <c:pt idx="42" formatCode="General">
                  <c:v>59.3</c:v>
                </c:pt>
                <c:pt idx="43" formatCode="General">
                  <c:v>65.900000000000006</c:v>
                </c:pt>
                <c:pt idx="44" formatCode="General">
                  <c:v>57.8</c:v>
                </c:pt>
                <c:pt idx="45" formatCode="General">
                  <c:v>52.7</c:v>
                </c:pt>
                <c:pt idx="46" formatCode="General">
                  <c:v>47.8</c:v>
                </c:pt>
                <c:pt idx="47" formatCode="General">
                  <c:v>51.6</c:v>
                </c:pt>
                <c:pt idx="48" formatCode="General">
                  <c:v>52.3</c:v>
                </c:pt>
                <c:pt idx="49" formatCode="General">
                  <c:v>68.8</c:v>
                </c:pt>
                <c:pt idx="50" formatCode="General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5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66828437024257"/>
          <c:y val="0.24509898135690952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2221258948759E-2"/>
          <c:y val="4.0749431293150853E-2"/>
          <c:w val="0.810757996907594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307.11</c:v>
                </c:pt>
                <c:pt idx="2">
                  <c:v>356.59</c:v>
                </c:pt>
                <c:pt idx="3">
                  <c:v>185.01</c:v>
                </c:pt>
                <c:pt idx="4">
                  <c:v>297.5</c:v>
                </c:pt>
                <c:pt idx="5">
                  <c:v>258.57</c:v>
                </c:pt>
                <c:pt idx="6">
                  <c:v>301.56</c:v>
                </c:pt>
                <c:pt idx="7">
                  <c:v>271.5</c:v>
                </c:pt>
                <c:pt idx="8">
                  <c:v>359.95</c:v>
                </c:pt>
                <c:pt idx="9">
                  <c:v>283.62</c:v>
                </c:pt>
                <c:pt idx="10">
                  <c:v>210.25</c:v>
                </c:pt>
                <c:pt idx="11">
                  <c:v>216.76</c:v>
                </c:pt>
                <c:pt idx="12">
                  <c:v>355.88</c:v>
                </c:pt>
                <c:pt idx="13">
                  <c:v>445.91</c:v>
                </c:pt>
                <c:pt idx="14">
                  <c:v>251.75</c:v>
                </c:pt>
                <c:pt idx="15">
                  <c:v>226.34</c:v>
                </c:pt>
                <c:pt idx="16">
                  <c:v>332.88</c:v>
                </c:pt>
                <c:pt idx="17">
                  <c:v>398.52</c:v>
                </c:pt>
                <c:pt idx="18">
                  <c:v>372.19</c:v>
                </c:pt>
                <c:pt idx="19">
                  <c:v>254.64</c:v>
                </c:pt>
                <c:pt idx="20">
                  <c:v>323.24</c:v>
                </c:pt>
                <c:pt idx="21">
                  <c:v>490.68</c:v>
                </c:pt>
                <c:pt idx="22">
                  <c:v>414.73</c:v>
                </c:pt>
                <c:pt idx="23">
                  <c:v>336.85</c:v>
                </c:pt>
                <c:pt idx="24">
                  <c:v>431.79</c:v>
                </c:pt>
                <c:pt idx="25">
                  <c:v>466.1</c:v>
                </c:pt>
                <c:pt idx="26">
                  <c:v>353.86</c:v>
                </c:pt>
                <c:pt idx="27">
                  <c:v>401.25</c:v>
                </c:pt>
                <c:pt idx="28">
                  <c:v>427.2</c:v>
                </c:pt>
                <c:pt idx="29">
                  <c:v>391.15</c:v>
                </c:pt>
                <c:pt idx="30">
                  <c:v>405.09</c:v>
                </c:pt>
                <c:pt idx="31">
                  <c:v>400.66</c:v>
                </c:pt>
                <c:pt idx="32">
                  <c:v>472.8</c:v>
                </c:pt>
                <c:pt idx="33">
                  <c:v>326.12</c:v>
                </c:pt>
                <c:pt idx="34">
                  <c:v>320.74</c:v>
                </c:pt>
                <c:pt idx="35">
                  <c:v>309.22000000000003</c:v>
                </c:pt>
                <c:pt idx="36">
                  <c:v>469.1</c:v>
                </c:pt>
                <c:pt idx="37">
                  <c:v>368.86</c:v>
                </c:pt>
                <c:pt idx="38">
                  <c:v>320.06</c:v>
                </c:pt>
                <c:pt idx="39">
                  <c:v>278.89</c:v>
                </c:pt>
                <c:pt idx="40">
                  <c:v>395</c:v>
                </c:pt>
                <c:pt idx="41">
                  <c:v>648.69000000000005</c:v>
                </c:pt>
                <c:pt idx="42">
                  <c:v>480.4</c:v>
                </c:pt>
                <c:pt idx="43">
                  <c:v>381.89</c:v>
                </c:pt>
                <c:pt idx="44">
                  <c:v>502.46</c:v>
                </c:pt>
                <c:pt idx="45">
                  <c:v>577.17999999999995</c:v>
                </c:pt>
                <c:pt idx="46">
                  <c:v>605.16</c:v>
                </c:pt>
                <c:pt idx="47">
                  <c:v>386.36</c:v>
                </c:pt>
                <c:pt idx="48">
                  <c:v>499.71</c:v>
                </c:pt>
                <c:pt idx="49">
                  <c:v>561.33000000000004</c:v>
                </c:pt>
                <c:pt idx="50">
                  <c:v>443.75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112920385697853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933.1</c:v>
                </c:pt>
                <c:pt idx="1">
                  <c:v>1003.1</c:v>
                </c:pt>
                <c:pt idx="2">
                  <c:v>1127.2</c:v>
                </c:pt>
                <c:pt idx="3">
                  <c:v>1052.2</c:v>
                </c:pt>
                <c:pt idx="4">
                  <c:v>1043</c:v>
                </c:pt>
                <c:pt idx="5">
                  <c:v>1026.5</c:v>
                </c:pt>
                <c:pt idx="6">
                  <c:v>1066.8</c:v>
                </c:pt>
                <c:pt idx="7">
                  <c:v>1115.5</c:v>
                </c:pt>
                <c:pt idx="8">
                  <c:v>1211.5</c:v>
                </c:pt>
                <c:pt idx="9">
                  <c:v>1215.0999999999999</c:v>
                </c:pt>
                <c:pt idx="10">
                  <c:v>1092.4000000000001</c:v>
                </c:pt>
                <c:pt idx="11">
                  <c:v>1077.7</c:v>
                </c:pt>
                <c:pt idx="12">
                  <c:v>1144.9000000000001</c:v>
                </c:pt>
                <c:pt idx="13">
                  <c:v>1390.5</c:v>
                </c:pt>
                <c:pt idx="14">
                  <c:v>1346.9</c:v>
                </c:pt>
                <c:pt idx="15">
                  <c:v>1307.0999999999999</c:v>
                </c:pt>
                <c:pt idx="16">
                  <c:v>1347.3</c:v>
                </c:pt>
                <c:pt idx="17">
                  <c:v>1481.2</c:v>
                </c:pt>
                <c:pt idx="18">
                  <c:v>1605.8</c:v>
                </c:pt>
                <c:pt idx="19">
                  <c:v>1550.1</c:v>
                </c:pt>
                <c:pt idx="20">
                  <c:v>1478.1</c:v>
                </c:pt>
                <c:pt idx="21">
                  <c:v>1498</c:v>
                </c:pt>
                <c:pt idx="22">
                  <c:v>1538</c:v>
                </c:pt>
                <c:pt idx="23">
                  <c:v>1505.7</c:v>
                </c:pt>
                <c:pt idx="24">
                  <c:v>1470.4</c:v>
                </c:pt>
                <c:pt idx="25">
                  <c:v>1566.7</c:v>
                </c:pt>
                <c:pt idx="26">
                  <c:v>1543</c:v>
                </c:pt>
                <c:pt idx="27">
                  <c:v>1621.4</c:v>
                </c:pt>
                <c:pt idx="28">
                  <c:v>1668.7</c:v>
                </c:pt>
                <c:pt idx="29">
                  <c:v>1672.2</c:v>
                </c:pt>
                <c:pt idx="30">
                  <c:v>1614.1</c:v>
                </c:pt>
                <c:pt idx="31">
                  <c:v>1735.4</c:v>
                </c:pt>
                <c:pt idx="32">
                  <c:v>1824.1</c:v>
                </c:pt>
                <c:pt idx="33">
                  <c:v>1713.1</c:v>
                </c:pt>
                <c:pt idx="34">
                  <c:v>1638.7</c:v>
                </c:pt>
                <c:pt idx="35">
                  <c:v>1633.2</c:v>
                </c:pt>
                <c:pt idx="36">
                  <c:v>1711.6</c:v>
                </c:pt>
                <c:pt idx="37">
                  <c:v>1699.5</c:v>
                </c:pt>
                <c:pt idx="38">
                  <c:v>1612.6</c:v>
                </c:pt>
                <c:pt idx="39">
                  <c:v>1549.4</c:v>
                </c:pt>
                <c:pt idx="40">
                  <c:v>1512.5</c:v>
                </c:pt>
                <c:pt idx="41">
                  <c:v>1768.6</c:v>
                </c:pt>
                <c:pt idx="42">
                  <c:v>1650.2</c:v>
                </c:pt>
                <c:pt idx="43">
                  <c:v>1559.4</c:v>
                </c:pt>
                <c:pt idx="44">
                  <c:v>1641.6</c:v>
                </c:pt>
                <c:pt idx="45">
                  <c:v>1730.2</c:v>
                </c:pt>
                <c:pt idx="46">
                  <c:v>1796.8</c:v>
                </c:pt>
                <c:pt idx="47">
                  <c:v>1656</c:v>
                </c:pt>
                <c:pt idx="48">
                  <c:v>1658.4</c:v>
                </c:pt>
                <c:pt idx="49">
                  <c:v>1682.1</c:v>
                </c:pt>
                <c:pt idx="50">
                  <c:v>1647.9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0.24532710280373832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2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10331.67</c:v>
                </c:pt>
                <c:pt idx="2">
                  <c:v>9699.2900000000009</c:v>
                </c:pt>
                <c:pt idx="3">
                  <c:v>10313.02</c:v>
                </c:pt>
                <c:pt idx="4">
                  <c:v>8694.0400000000009</c:v>
                </c:pt>
                <c:pt idx="5">
                  <c:v>5762</c:v>
                </c:pt>
                <c:pt idx="6">
                  <c:v>5917.33</c:v>
                </c:pt>
                <c:pt idx="7">
                  <c:v>6136.98</c:v>
                </c:pt>
                <c:pt idx="8">
                  <c:v>7121.4</c:v>
                </c:pt>
                <c:pt idx="9">
                  <c:v>6444.71</c:v>
                </c:pt>
                <c:pt idx="10">
                  <c:v>6656.7</c:v>
                </c:pt>
                <c:pt idx="11">
                  <c:v>6563.39</c:v>
                </c:pt>
                <c:pt idx="12">
                  <c:v>8574.2199999999993</c:v>
                </c:pt>
                <c:pt idx="13">
                  <c:v>7727.62</c:v>
                </c:pt>
                <c:pt idx="14">
                  <c:v>8040.97</c:v>
                </c:pt>
                <c:pt idx="15">
                  <c:v>7093.47</c:v>
                </c:pt>
                <c:pt idx="16">
                  <c:v>8810.7900000000009</c:v>
                </c:pt>
                <c:pt idx="17">
                  <c:v>7603.27</c:v>
                </c:pt>
                <c:pt idx="18">
                  <c:v>7942.76</c:v>
                </c:pt>
                <c:pt idx="19">
                  <c:v>7063.16</c:v>
                </c:pt>
                <c:pt idx="20">
                  <c:v>8288.68</c:v>
                </c:pt>
                <c:pt idx="21">
                  <c:v>6496.13</c:v>
                </c:pt>
                <c:pt idx="22">
                  <c:v>6882.52</c:v>
                </c:pt>
                <c:pt idx="23">
                  <c:v>6298.22</c:v>
                </c:pt>
                <c:pt idx="24">
                  <c:v>7052.19</c:v>
                </c:pt>
                <c:pt idx="25">
                  <c:v>6971.49</c:v>
                </c:pt>
                <c:pt idx="26">
                  <c:v>7137.84</c:v>
                </c:pt>
                <c:pt idx="27">
                  <c:v>8378.15</c:v>
                </c:pt>
                <c:pt idx="28">
                  <c:v>7334.05</c:v>
                </c:pt>
                <c:pt idx="29">
                  <c:v>6304.37</c:v>
                </c:pt>
                <c:pt idx="30">
                  <c:v>8129.01</c:v>
                </c:pt>
                <c:pt idx="31">
                  <c:v>6694.37</c:v>
                </c:pt>
                <c:pt idx="32">
                  <c:v>7492.39</c:v>
                </c:pt>
                <c:pt idx="33">
                  <c:v>6317.5</c:v>
                </c:pt>
                <c:pt idx="34">
                  <c:v>6017</c:v>
                </c:pt>
                <c:pt idx="35">
                  <c:v>6031.47</c:v>
                </c:pt>
                <c:pt idx="36">
                  <c:v>7443.74</c:v>
                </c:pt>
                <c:pt idx="37">
                  <c:v>7126.44</c:v>
                </c:pt>
                <c:pt idx="38">
                  <c:v>9091.7000000000007</c:v>
                </c:pt>
                <c:pt idx="39">
                  <c:v>6780.23</c:v>
                </c:pt>
                <c:pt idx="40">
                  <c:v>10553.66</c:v>
                </c:pt>
                <c:pt idx="41">
                  <c:v>8362.6299999999992</c:v>
                </c:pt>
                <c:pt idx="42">
                  <c:v>8241.51</c:v>
                </c:pt>
                <c:pt idx="43">
                  <c:v>8353.0499999999993</c:v>
                </c:pt>
                <c:pt idx="44">
                  <c:v>9477.0400000000009</c:v>
                </c:pt>
                <c:pt idx="45">
                  <c:v>9461.61</c:v>
                </c:pt>
                <c:pt idx="46">
                  <c:v>9023.01</c:v>
                </c:pt>
                <c:pt idx="47">
                  <c:v>9521.56</c:v>
                </c:pt>
                <c:pt idx="48">
                  <c:v>10868.55</c:v>
                </c:pt>
                <c:pt idx="49">
                  <c:v>8404.43</c:v>
                </c:pt>
                <c:pt idx="50">
                  <c:v>7729.51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8780.57</c:v>
                </c:pt>
                <c:pt idx="2">
                  <c:v>7958.68</c:v>
                </c:pt>
                <c:pt idx="3">
                  <c:v>8875.9599999999991</c:v>
                </c:pt>
                <c:pt idx="4">
                  <c:v>7277.68</c:v>
                </c:pt>
                <c:pt idx="5">
                  <c:v>4733.8500000000004</c:v>
                </c:pt>
                <c:pt idx="6">
                  <c:v>4737.21</c:v>
                </c:pt>
                <c:pt idx="7">
                  <c:v>5046.49</c:v>
                </c:pt>
                <c:pt idx="8">
                  <c:v>5774.2</c:v>
                </c:pt>
                <c:pt idx="9">
                  <c:v>5078.6400000000003</c:v>
                </c:pt>
                <c:pt idx="10">
                  <c:v>5460.63</c:v>
                </c:pt>
                <c:pt idx="11">
                  <c:v>5361.52</c:v>
                </c:pt>
                <c:pt idx="12">
                  <c:v>6704.03</c:v>
                </c:pt>
                <c:pt idx="13">
                  <c:v>5786.31</c:v>
                </c:pt>
                <c:pt idx="14">
                  <c:v>6520.53</c:v>
                </c:pt>
                <c:pt idx="15">
                  <c:v>5643.96</c:v>
                </c:pt>
                <c:pt idx="16">
                  <c:v>7022.51</c:v>
                </c:pt>
                <c:pt idx="17">
                  <c:v>5982.81</c:v>
                </c:pt>
                <c:pt idx="18">
                  <c:v>6421.27</c:v>
                </c:pt>
                <c:pt idx="19">
                  <c:v>5903.4</c:v>
                </c:pt>
                <c:pt idx="20">
                  <c:v>6916.58</c:v>
                </c:pt>
                <c:pt idx="21">
                  <c:v>5080.03</c:v>
                </c:pt>
                <c:pt idx="22">
                  <c:v>5423.02</c:v>
                </c:pt>
                <c:pt idx="23">
                  <c:v>5129.1400000000003</c:v>
                </c:pt>
                <c:pt idx="24">
                  <c:v>5743.71</c:v>
                </c:pt>
                <c:pt idx="25">
                  <c:v>5328.55</c:v>
                </c:pt>
                <c:pt idx="26">
                  <c:v>5524.89</c:v>
                </c:pt>
                <c:pt idx="27">
                  <c:v>6488.61</c:v>
                </c:pt>
                <c:pt idx="28">
                  <c:v>5787.05</c:v>
                </c:pt>
                <c:pt idx="29">
                  <c:v>4720.09</c:v>
                </c:pt>
                <c:pt idx="30">
                  <c:v>6309.56</c:v>
                </c:pt>
                <c:pt idx="31">
                  <c:v>5381.56</c:v>
                </c:pt>
                <c:pt idx="32">
                  <c:v>5637.11</c:v>
                </c:pt>
                <c:pt idx="33">
                  <c:v>4696.9399999999996</c:v>
                </c:pt>
                <c:pt idx="34">
                  <c:v>4506.57</c:v>
                </c:pt>
                <c:pt idx="35">
                  <c:v>4576.28</c:v>
                </c:pt>
                <c:pt idx="36">
                  <c:v>5518.69</c:v>
                </c:pt>
                <c:pt idx="37">
                  <c:v>5539.16</c:v>
                </c:pt>
                <c:pt idx="38">
                  <c:v>7397.25</c:v>
                </c:pt>
                <c:pt idx="39">
                  <c:v>5120.21</c:v>
                </c:pt>
                <c:pt idx="40">
                  <c:v>8198.43</c:v>
                </c:pt>
                <c:pt idx="41">
                  <c:v>5908.37</c:v>
                </c:pt>
                <c:pt idx="42">
                  <c:v>6253.85</c:v>
                </c:pt>
                <c:pt idx="43">
                  <c:v>6541.66</c:v>
                </c:pt>
                <c:pt idx="44">
                  <c:v>7198.53</c:v>
                </c:pt>
                <c:pt idx="45">
                  <c:v>7101.33</c:v>
                </c:pt>
                <c:pt idx="46">
                  <c:v>6620.65</c:v>
                </c:pt>
                <c:pt idx="47">
                  <c:v>7148.74</c:v>
                </c:pt>
                <c:pt idx="48">
                  <c:v>8735.34</c:v>
                </c:pt>
                <c:pt idx="49">
                  <c:v>6276.1</c:v>
                </c:pt>
                <c:pt idx="50">
                  <c:v>5748.8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1517.39</c:v>
                </c:pt>
                <c:pt idx="2">
                  <c:v>1711.73</c:v>
                </c:pt>
                <c:pt idx="3">
                  <c:v>1403.84</c:v>
                </c:pt>
                <c:pt idx="4">
                  <c:v>1387.97</c:v>
                </c:pt>
                <c:pt idx="5">
                  <c:v>999.74</c:v>
                </c:pt>
                <c:pt idx="6">
                  <c:v>1155.79</c:v>
                </c:pt>
                <c:pt idx="7">
                  <c:v>1066.3</c:v>
                </c:pt>
                <c:pt idx="8">
                  <c:v>1324.18</c:v>
                </c:pt>
                <c:pt idx="9">
                  <c:v>1341.92</c:v>
                </c:pt>
                <c:pt idx="10">
                  <c:v>1170.3599999999999</c:v>
                </c:pt>
                <c:pt idx="11">
                  <c:v>1171.23</c:v>
                </c:pt>
                <c:pt idx="12">
                  <c:v>1819.54</c:v>
                </c:pt>
                <c:pt idx="13">
                  <c:v>1883.26</c:v>
                </c:pt>
                <c:pt idx="14">
                  <c:v>1475.92</c:v>
                </c:pt>
                <c:pt idx="15">
                  <c:v>1395.94</c:v>
                </c:pt>
                <c:pt idx="16">
                  <c:v>1726.02</c:v>
                </c:pt>
                <c:pt idx="17">
                  <c:v>1549.97</c:v>
                </c:pt>
                <c:pt idx="18">
                  <c:v>1459.47</c:v>
                </c:pt>
                <c:pt idx="19">
                  <c:v>1115.3800000000001</c:v>
                </c:pt>
                <c:pt idx="20">
                  <c:v>1321.21</c:v>
                </c:pt>
                <c:pt idx="21">
                  <c:v>1354.16</c:v>
                </c:pt>
                <c:pt idx="22">
                  <c:v>1405.48</c:v>
                </c:pt>
                <c:pt idx="23">
                  <c:v>1117.3399999999999</c:v>
                </c:pt>
                <c:pt idx="24">
                  <c:v>1245.98</c:v>
                </c:pt>
                <c:pt idx="25">
                  <c:v>1576.16</c:v>
                </c:pt>
                <c:pt idx="26">
                  <c:v>1550.61</c:v>
                </c:pt>
                <c:pt idx="27">
                  <c:v>1842.05</c:v>
                </c:pt>
                <c:pt idx="28">
                  <c:v>1465.22</c:v>
                </c:pt>
                <c:pt idx="29">
                  <c:v>1509.18</c:v>
                </c:pt>
                <c:pt idx="30">
                  <c:v>1740.29</c:v>
                </c:pt>
                <c:pt idx="31">
                  <c:v>1253.24</c:v>
                </c:pt>
                <c:pt idx="32">
                  <c:v>1784.96</c:v>
                </c:pt>
                <c:pt idx="33">
                  <c:v>1538.43</c:v>
                </c:pt>
                <c:pt idx="34">
                  <c:v>1427.89</c:v>
                </c:pt>
                <c:pt idx="35">
                  <c:v>1384.76</c:v>
                </c:pt>
                <c:pt idx="36">
                  <c:v>1842.05</c:v>
                </c:pt>
                <c:pt idx="37">
                  <c:v>1493.93</c:v>
                </c:pt>
                <c:pt idx="38">
                  <c:v>1600.27</c:v>
                </c:pt>
                <c:pt idx="39">
                  <c:v>1584.21</c:v>
                </c:pt>
                <c:pt idx="40">
                  <c:v>2247.21</c:v>
                </c:pt>
                <c:pt idx="41">
                  <c:v>2298.64</c:v>
                </c:pt>
                <c:pt idx="42">
                  <c:v>1846.35</c:v>
                </c:pt>
                <c:pt idx="43">
                  <c:v>1700.09</c:v>
                </c:pt>
                <c:pt idx="44">
                  <c:v>2132.5300000000002</c:v>
                </c:pt>
                <c:pt idx="45">
                  <c:v>2216.7800000000002</c:v>
                </c:pt>
                <c:pt idx="46">
                  <c:v>2283.29</c:v>
                </c:pt>
                <c:pt idx="47">
                  <c:v>2283.8200000000002</c:v>
                </c:pt>
                <c:pt idx="48">
                  <c:v>1997.29</c:v>
                </c:pt>
                <c:pt idx="49">
                  <c:v>1989.02</c:v>
                </c:pt>
                <c:pt idx="50">
                  <c:v>1862.63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Taul1!$A$2:$A$25</c:f>
              <c:strCache>
                <c:ptCount val="2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</c:strCache>
            </c:strRef>
          </c:cat>
          <c:val>
            <c:numRef>
              <c:f>Taul1!$C$2:$C$25</c:f>
              <c:numCache>
                <c:formatCode>#,##0</c:formatCode>
                <c:ptCount val="2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5657108559753539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3298.7</c:v>
                </c:pt>
                <c:pt idx="1">
                  <c:v>3326.5</c:v>
                </c:pt>
                <c:pt idx="2">
                  <c:v>3553.8</c:v>
                </c:pt>
                <c:pt idx="3">
                  <c:v>3453</c:v>
                </c:pt>
                <c:pt idx="4">
                  <c:v>3261.4</c:v>
                </c:pt>
                <c:pt idx="5">
                  <c:v>2875.6</c:v>
                </c:pt>
                <c:pt idx="6">
                  <c:v>2759.2</c:v>
                </c:pt>
                <c:pt idx="7">
                  <c:v>2792.4</c:v>
                </c:pt>
                <c:pt idx="8">
                  <c:v>2889.7</c:v>
                </c:pt>
                <c:pt idx="9">
                  <c:v>2972.7</c:v>
                </c:pt>
                <c:pt idx="10">
                  <c:v>2762.2</c:v>
                </c:pt>
                <c:pt idx="11">
                  <c:v>2731</c:v>
                </c:pt>
                <c:pt idx="12">
                  <c:v>3107.2</c:v>
                </c:pt>
                <c:pt idx="13">
                  <c:v>3716.6</c:v>
                </c:pt>
                <c:pt idx="14">
                  <c:v>3783</c:v>
                </c:pt>
                <c:pt idx="15">
                  <c:v>3795</c:v>
                </c:pt>
                <c:pt idx="16">
                  <c:v>3770.7</c:v>
                </c:pt>
                <c:pt idx="17">
                  <c:v>3747.3</c:v>
                </c:pt>
                <c:pt idx="18">
                  <c:v>4123.1000000000004</c:v>
                </c:pt>
                <c:pt idx="19">
                  <c:v>3599.7</c:v>
                </c:pt>
                <c:pt idx="20">
                  <c:v>3595.6</c:v>
                </c:pt>
                <c:pt idx="21">
                  <c:v>3402.3</c:v>
                </c:pt>
                <c:pt idx="22">
                  <c:v>3478.7</c:v>
                </c:pt>
                <c:pt idx="23">
                  <c:v>3405.8</c:v>
                </c:pt>
                <c:pt idx="24">
                  <c:v>3193.4</c:v>
                </c:pt>
                <c:pt idx="25">
                  <c:v>3570.6</c:v>
                </c:pt>
                <c:pt idx="26">
                  <c:v>3652.5</c:v>
                </c:pt>
                <c:pt idx="27">
                  <c:v>4163.7</c:v>
                </c:pt>
                <c:pt idx="28">
                  <c:v>4271.7</c:v>
                </c:pt>
                <c:pt idx="29">
                  <c:v>4529.3999999999996</c:v>
                </c:pt>
                <c:pt idx="30">
                  <c:v>4510.3999999999996</c:v>
                </c:pt>
                <c:pt idx="31">
                  <c:v>4389.8</c:v>
                </c:pt>
                <c:pt idx="32">
                  <c:v>4733.6000000000004</c:v>
                </c:pt>
                <c:pt idx="33">
                  <c:v>4674.6000000000004</c:v>
                </c:pt>
                <c:pt idx="34">
                  <c:v>4502.8999999999996</c:v>
                </c:pt>
                <c:pt idx="35">
                  <c:v>4337.3</c:v>
                </c:pt>
                <c:pt idx="36">
                  <c:v>4399.8</c:v>
                </c:pt>
                <c:pt idx="37">
                  <c:v>4394.5</c:v>
                </c:pt>
                <c:pt idx="38">
                  <c:v>4476.8999999999996</c:v>
                </c:pt>
                <c:pt idx="39">
                  <c:v>4301.6000000000004</c:v>
                </c:pt>
                <c:pt idx="40">
                  <c:v>4547.2</c:v>
                </c:pt>
                <c:pt idx="41">
                  <c:v>5089.2</c:v>
                </c:pt>
                <c:pt idx="42">
                  <c:v>4804.7</c:v>
                </c:pt>
                <c:pt idx="43">
                  <c:v>4766.7</c:v>
                </c:pt>
                <c:pt idx="44">
                  <c:v>4940.3</c:v>
                </c:pt>
                <c:pt idx="45">
                  <c:v>5186.8</c:v>
                </c:pt>
                <c:pt idx="46">
                  <c:v>5311.9</c:v>
                </c:pt>
                <c:pt idx="47">
                  <c:v>5606.9</c:v>
                </c:pt>
                <c:pt idx="48">
                  <c:v>5570.9</c:v>
                </c:pt>
                <c:pt idx="49">
                  <c:v>5606.6</c:v>
                </c:pt>
                <c:pt idx="50">
                  <c:v>5484.9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Sheet1!$A$2:$A$52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18069</c:v>
                </c:pt>
                <c:pt idx="1">
                  <c:v>18053</c:v>
                </c:pt>
                <c:pt idx="2">
                  <c:v>17621</c:v>
                </c:pt>
                <c:pt idx="3">
                  <c:v>18936</c:v>
                </c:pt>
                <c:pt idx="4">
                  <c:v>17755</c:v>
                </c:pt>
                <c:pt idx="5">
                  <c:v>13983</c:v>
                </c:pt>
                <c:pt idx="6">
                  <c:v>12803</c:v>
                </c:pt>
                <c:pt idx="7">
                  <c:v>12455</c:v>
                </c:pt>
                <c:pt idx="8">
                  <c:v>11655</c:v>
                </c:pt>
                <c:pt idx="9">
                  <c:v>10877</c:v>
                </c:pt>
                <c:pt idx="10">
                  <c:v>10935</c:v>
                </c:pt>
                <c:pt idx="11">
                  <c:v>10815</c:v>
                </c:pt>
                <c:pt idx="12">
                  <c:v>10791</c:v>
                </c:pt>
                <c:pt idx="13">
                  <c:v>9687.6</c:v>
                </c:pt>
                <c:pt idx="14">
                  <c:v>10230</c:v>
                </c:pt>
                <c:pt idx="15">
                  <c:v>10600</c:v>
                </c:pt>
                <c:pt idx="16">
                  <c:v>11472</c:v>
                </c:pt>
                <c:pt idx="17">
                  <c:v>10750</c:v>
                </c:pt>
                <c:pt idx="18">
                  <c:v>11035</c:v>
                </c:pt>
                <c:pt idx="19">
                  <c:v>10461</c:v>
                </c:pt>
                <c:pt idx="20">
                  <c:v>11076</c:v>
                </c:pt>
                <c:pt idx="21">
                  <c:v>10120</c:v>
                </c:pt>
                <c:pt idx="22">
                  <c:v>10226</c:v>
                </c:pt>
                <c:pt idx="23">
                  <c:v>9936.1</c:v>
                </c:pt>
                <c:pt idx="24">
                  <c:v>9847.9</c:v>
                </c:pt>
                <c:pt idx="25">
                  <c:v>9602</c:v>
                </c:pt>
                <c:pt idx="26">
                  <c:v>9652.2000000000007</c:v>
                </c:pt>
                <c:pt idx="27">
                  <c:v>10823</c:v>
                </c:pt>
                <c:pt idx="28">
                  <c:v>10909</c:v>
                </c:pt>
                <c:pt idx="29">
                  <c:v>10523</c:v>
                </c:pt>
                <c:pt idx="30">
                  <c:v>11611</c:v>
                </c:pt>
                <c:pt idx="31">
                  <c:v>12467</c:v>
                </c:pt>
                <c:pt idx="32">
                  <c:v>13327</c:v>
                </c:pt>
                <c:pt idx="33">
                  <c:v>13074</c:v>
                </c:pt>
                <c:pt idx="34">
                  <c:v>12208</c:v>
                </c:pt>
                <c:pt idx="35">
                  <c:v>12643</c:v>
                </c:pt>
                <c:pt idx="36">
                  <c:v>12897</c:v>
                </c:pt>
                <c:pt idx="37">
                  <c:v>13398</c:v>
                </c:pt>
                <c:pt idx="38">
                  <c:v>15256</c:v>
                </c:pt>
                <c:pt idx="39">
                  <c:v>15175</c:v>
                </c:pt>
                <c:pt idx="40">
                  <c:v>17412</c:v>
                </c:pt>
                <c:pt idx="41">
                  <c:v>17665</c:v>
                </c:pt>
                <c:pt idx="42">
                  <c:v>17343</c:v>
                </c:pt>
                <c:pt idx="43">
                  <c:v>18685</c:v>
                </c:pt>
                <c:pt idx="44">
                  <c:v>19413</c:v>
                </c:pt>
                <c:pt idx="45">
                  <c:v>20297</c:v>
                </c:pt>
                <c:pt idx="46">
                  <c:v>20276</c:v>
                </c:pt>
                <c:pt idx="47">
                  <c:v>20279</c:v>
                </c:pt>
                <c:pt idx="48">
                  <c:v>20721</c:v>
                </c:pt>
                <c:pt idx="49">
                  <c:v>19385</c:v>
                </c:pt>
                <c:pt idx="50">
                  <c:v>19540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899814410420698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5788.51</c:v>
                </c:pt>
                <c:pt idx="2">
                  <c:v>5811.36</c:v>
                </c:pt>
                <c:pt idx="3">
                  <c:v>6046.7</c:v>
                </c:pt>
                <c:pt idx="4">
                  <c:v>6350.58</c:v>
                </c:pt>
                <c:pt idx="5">
                  <c:v>3777.42</c:v>
                </c:pt>
                <c:pt idx="6">
                  <c:v>4011.66</c:v>
                </c:pt>
                <c:pt idx="7">
                  <c:v>4007.96</c:v>
                </c:pt>
                <c:pt idx="8">
                  <c:v>4466.97</c:v>
                </c:pt>
                <c:pt idx="9">
                  <c:v>4153.76</c:v>
                </c:pt>
                <c:pt idx="10">
                  <c:v>3996.53</c:v>
                </c:pt>
                <c:pt idx="11">
                  <c:v>4074.28</c:v>
                </c:pt>
                <c:pt idx="12">
                  <c:v>5183.8100000000004</c:v>
                </c:pt>
                <c:pt idx="13">
                  <c:v>4133.16</c:v>
                </c:pt>
                <c:pt idx="14">
                  <c:v>3777.91</c:v>
                </c:pt>
                <c:pt idx="15">
                  <c:v>3827.29</c:v>
                </c:pt>
                <c:pt idx="16">
                  <c:v>4904.28</c:v>
                </c:pt>
                <c:pt idx="17">
                  <c:v>3824.24</c:v>
                </c:pt>
                <c:pt idx="18">
                  <c:v>4329.7</c:v>
                </c:pt>
                <c:pt idx="19">
                  <c:v>3877.41</c:v>
                </c:pt>
                <c:pt idx="20">
                  <c:v>4318.05</c:v>
                </c:pt>
                <c:pt idx="21">
                  <c:v>3044.72</c:v>
                </c:pt>
                <c:pt idx="22">
                  <c:v>3314.08</c:v>
                </c:pt>
                <c:pt idx="23">
                  <c:v>2990.53</c:v>
                </c:pt>
                <c:pt idx="24">
                  <c:v>3656.57</c:v>
                </c:pt>
                <c:pt idx="25">
                  <c:v>2894.58</c:v>
                </c:pt>
                <c:pt idx="26">
                  <c:v>2945.17</c:v>
                </c:pt>
                <c:pt idx="27">
                  <c:v>3587.07</c:v>
                </c:pt>
                <c:pt idx="28">
                  <c:v>3253.94</c:v>
                </c:pt>
                <c:pt idx="29">
                  <c:v>2629.99</c:v>
                </c:pt>
                <c:pt idx="30">
                  <c:v>2582.91</c:v>
                </c:pt>
                <c:pt idx="31">
                  <c:v>2313.12</c:v>
                </c:pt>
                <c:pt idx="32">
                  <c:v>3356.01</c:v>
                </c:pt>
                <c:pt idx="33">
                  <c:v>2701.2</c:v>
                </c:pt>
                <c:pt idx="34">
                  <c:v>2644.31</c:v>
                </c:pt>
                <c:pt idx="35">
                  <c:v>2753.91</c:v>
                </c:pt>
                <c:pt idx="36">
                  <c:v>3094.09</c:v>
                </c:pt>
                <c:pt idx="37">
                  <c:v>2844.79</c:v>
                </c:pt>
                <c:pt idx="38">
                  <c:v>3074.62</c:v>
                </c:pt>
                <c:pt idx="39">
                  <c:v>2899.59</c:v>
                </c:pt>
                <c:pt idx="40">
                  <c:v>3288.63</c:v>
                </c:pt>
                <c:pt idx="41">
                  <c:v>3212.16</c:v>
                </c:pt>
                <c:pt idx="42">
                  <c:v>3173.72</c:v>
                </c:pt>
                <c:pt idx="43">
                  <c:v>3271.14</c:v>
                </c:pt>
                <c:pt idx="44">
                  <c:v>3639.05</c:v>
                </c:pt>
                <c:pt idx="45">
                  <c:v>3676.03</c:v>
                </c:pt>
                <c:pt idx="46">
                  <c:v>3741.28</c:v>
                </c:pt>
                <c:pt idx="47">
                  <c:v>4471.1499999999996</c:v>
                </c:pt>
                <c:pt idx="48">
                  <c:v>4878.32</c:v>
                </c:pt>
                <c:pt idx="49">
                  <c:v>3595.82</c:v>
                </c:pt>
                <c:pt idx="50">
                  <c:v>4141.93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5227.76</c:v>
                </c:pt>
                <c:pt idx="2">
                  <c:v>5121.6400000000003</c:v>
                </c:pt>
                <c:pt idx="3">
                  <c:v>5396.16</c:v>
                </c:pt>
                <c:pt idx="4">
                  <c:v>5735.04</c:v>
                </c:pt>
                <c:pt idx="5">
                  <c:v>3414.07</c:v>
                </c:pt>
                <c:pt idx="6">
                  <c:v>3545.51</c:v>
                </c:pt>
                <c:pt idx="7">
                  <c:v>3522.46</c:v>
                </c:pt>
                <c:pt idx="8">
                  <c:v>3942.34</c:v>
                </c:pt>
                <c:pt idx="9">
                  <c:v>3479.51</c:v>
                </c:pt>
                <c:pt idx="10">
                  <c:v>3503.52</c:v>
                </c:pt>
                <c:pt idx="11">
                  <c:v>3454.12</c:v>
                </c:pt>
                <c:pt idx="12">
                  <c:v>4447.87</c:v>
                </c:pt>
                <c:pt idx="13">
                  <c:v>3398.17</c:v>
                </c:pt>
                <c:pt idx="14">
                  <c:v>3291.13</c:v>
                </c:pt>
                <c:pt idx="15">
                  <c:v>3176.27</c:v>
                </c:pt>
                <c:pt idx="16">
                  <c:v>4164.72</c:v>
                </c:pt>
                <c:pt idx="17">
                  <c:v>3302.63</c:v>
                </c:pt>
                <c:pt idx="18">
                  <c:v>3859.78</c:v>
                </c:pt>
                <c:pt idx="19">
                  <c:v>3560.26</c:v>
                </c:pt>
                <c:pt idx="20">
                  <c:v>3911.3</c:v>
                </c:pt>
                <c:pt idx="21">
                  <c:v>2698.02</c:v>
                </c:pt>
                <c:pt idx="22">
                  <c:v>2992.37</c:v>
                </c:pt>
                <c:pt idx="23">
                  <c:v>2714.08</c:v>
                </c:pt>
                <c:pt idx="24">
                  <c:v>3400.2</c:v>
                </c:pt>
                <c:pt idx="25">
                  <c:v>2562.39</c:v>
                </c:pt>
                <c:pt idx="26">
                  <c:v>2601.59</c:v>
                </c:pt>
                <c:pt idx="27">
                  <c:v>3246.27</c:v>
                </c:pt>
                <c:pt idx="28">
                  <c:v>2923.91</c:v>
                </c:pt>
                <c:pt idx="29">
                  <c:v>2213.6999999999998</c:v>
                </c:pt>
                <c:pt idx="30">
                  <c:v>2208.16</c:v>
                </c:pt>
                <c:pt idx="31">
                  <c:v>2001.7</c:v>
                </c:pt>
                <c:pt idx="32">
                  <c:v>2832.2</c:v>
                </c:pt>
                <c:pt idx="33">
                  <c:v>2297.77</c:v>
                </c:pt>
                <c:pt idx="34">
                  <c:v>2256.41</c:v>
                </c:pt>
                <c:pt idx="35">
                  <c:v>2301.31</c:v>
                </c:pt>
                <c:pt idx="36">
                  <c:v>2679.64</c:v>
                </c:pt>
                <c:pt idx="37">
                  <c:v>2414.63</c:v>
                </c:pt>
                <c:pt idx="38">
                  <c:v>2518.21</c:v>
                </c:pt>
                <c:pt idx="39">
                  <c:v>2231.89</c:v>
                </c:pt>
                <c:pt idx="40">
                  <c:v>2572.9299999999998</c:v>
                </c:pt>
                <c:pt idx="41">
                  <c:v>2623.36</c:v>
                </c:pt>
                <c:pt idx="42">
                  <c:v>2581.91</c:v>
                </c:pt>
                <c:pt idx="43">
                  <c:v>2650.33</c:v>
                </c:pt>
                <c:pt idx="44">
                  <c:v>2977.64</c:v>
                </c:pt>
                <c:pt idx="45">
                  <c:v>3069.65</c:v>
                </c:pt>
                <c:pt idx="46">
                  <c:v>3094.21</c:v>
                </c:pt>
                <c:pt idx="47">
                  <c:v>3869.31</c:v>
                </c:pt>
                <c:pt idx="48">
                  <c:v>4213.29</c:v>
                </c:pt>
                <c:pt idx="49">
                  <c:v>2938.77</c:v>
                </c:pt>
                <c:pt idx="50">
                  <c:v>3489.41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560.75</c:v>
                </c:pt>
                <c:pt idx="2">
                  <c:v>689.72</c:v>
                </c:pt>
                <c:pt idx="3">
                  <c:v>650.54999999999995</c:v>
                </c:pt>
                <c:pt idx="4">
                  <c:v>615.54999999999995</c:v>
                </c:pt>
                <c:pt idx="5">
                  <c:v>363.36</c:v>
                </c:pt>
                <c:pt idx="6">
                  <c:v>466.15</c:v>
                </c:pt>
                <c:pt idx="7">
                  <c:v>485.5</c:v>
                </c:pt>
                <c:pt idx="8">
                  <c:v>524.63</c:v>
                </c:pt>
                <c:pt idx="9">
                  <c:v>674.25</c:v>
                </c:pt>
                <c:pt idx="10">
                  <c:v>493.01</c:v>
                </c:pt>
                <c:pt idx="11">
                  <c:v>620.16</c:v>
                </c:pt>
                <c:pt idx="12">
                  <c:v>735.94</c:v>
                </c:pt>
                <c:pt idx="13">
                  <c:v>734.99</c:v>
                </c:pt>
                <c:pt idx="14">
                  <c:v>486.78</c:v>
                </c:pt>
                <c:pt idx="15">
                  <c:v>651.02</c:v>
                </c:pt>
                <c:pt idx="16">
                  <c:v>739.56</c:v>
                </c:pt>
                <c:pt idx="17">
                  <c:v>521.61</c:v>
                </c:pt>
                <c:pt idx="18">
                  <c:v>469.92</c:v>
                </c:pt>
                <c:pt idx="19">
                  <c:v>317.14999999999998</c:v>
                </c:pt>
                <c:pt idx="20">
                  <c:v>406.74</c:v>
                </c:pt>
                <c:pt idx="21">
                  <c:v>346.71</c:v>
                </c:pt>
                <c:pt idx="22">
                  <c:v>321.70999999999998</c:v>
                </c:pt>
                <c:pt idx="23">
                  <c:v>276.45</c:v>
                </c:pt>
                <c:pt idx="24">
                  <c:v>256.38</c:v>
                </c:pt>
                <c:pt idx="25">
                  <c:v>332.19</c:v>
                </c:pt>
                <c:pt idx="26">
                  <c:v>343.58</c:v>
                </c:pt>
                <c:pt idx="27">
                  <c:v>340.8</c:v>
                </c:pt>
                <c:pt idx="28">
                  <c:v>330.03</c:v>
                </c:pt>
                <c:pt idx="29">
                  <c:v>416.3</c:v>
                </c:pt>
                <c:pt idx="30">
                  <c:v>374.75</c:v>
                </c:pt>
                <c:pt idx="31">
                  <c:v>311.42</c:v>
                </c:pt>
                <c:pt idx="32">
                  <c:v>523.80999999999995</c:v>
                </c:pt>
                <c:pt idx="33">
                  <c:v>403.44</c:v>
                </c:pt>
                <c:pt idx="34">
                  <c:v>387.9</c:v>
                </c:pt>
                <c:pt idx="35">
                  <c:v>452.61</c:v>
                </c:pt>
                <c:pt idx="36">
                  <c:v>414.45</c:v>
                </c:pt>
                <c:pt idx="37">
                  <c:v>430.16</c:v>
                </c:pt>
                <c:pt idx="38">
                  <c:v>556.41</c:v>
                </c:pt>
                <c:pt idx="39">
                  <c:v>667.69</c:v>
                </c:pt>
                <c:pt idx="40">
                  <c:v>715.7</c:v>
                </c:pt>
                <c:pt idx="41">
                  <c:v>588.80999999999995</c:v>
                </c:pt>
                <c:pt idx="42">
                  <c:v>591.80999999999995</c:v>
                </c:pt>
                <c:pt idx="43">
                  <c:v>620.80999999999995</c:v>
                </c:pt>
                <c:pt idx="44">
                  <c:v>661.41</c:v>
                </c:pt>
                <c:pt idx="45">
                  <c:v>606.38</c:v>
                </c:pt>
                <c:pt idx="46">
                  <c:v>647.07000000000005</c:v>
                </c:pt>
                <c:pt idx="47">
                  <c:v>601.84</c:v>
                </c:pt>
                <c:pt idx="48">
                  <c:v>665.03</c:v>
                </c:pt>
                <c:pt idx="49">
                  <c:v>657.05</c:v>
                </c:pt>
                <c:pt idx="50">
                  <c:v>652.52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39234984819546"/>
          <c:y val="0.21425069944087413"/>
          <c:w val="0.12982505586810938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Näkymät euroalueella ovat parantuneet, mutta vain hieman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heinäkuu 2020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118B7A7-A237-42C4-B780-E42CCB2F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92601"/>
            <a:ext cx="6074319" cy="35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5.8.2020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1562619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2121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46977"/>
              </p:ext>
            </p:extLst>
          </p:nvPr>
        </p:nvGraphicFramePr>
        <p:xfrm>
          <a:off x="827585" y="3600200"/>
          <a:ext cx="69847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1186015"/>
              </p:ext>
            </p:extLst>
          </p:nvPr>
        </p:nvGraphicFramePr>
        <p:xfrm>
          <a:off x="107504" y="1016526"/>
          <a:ext cx="8856984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8966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06B9ABC-EDB3-4D5D-B00E-61D36C511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84972"/>
              </p:ext>
            </p:extLst>
          </p:nvPr>
        </p:nvGraphicFramePr>
        <p:xfrm>
          <a:off x="827584" y="3654445"/>
          <a:ext cx="691276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18563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6966008"/>
              </p:ext>
            </p:extLst>
          </p:nvPr>
        </p:nvGraphicFramePr>
        <p:xfrm>
          <a:off x="107504" y="1081327"/>
          <a:ext cx="8665022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69135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4860" y="164009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81A6A02-EE77-45CB-9D67-D788D5B20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24875"/>
              </p:ext>
            </p:extLst>
          </p:nvPr>
        </p:nvGraphicFramePr>
        <p:xfrm>
          <a:off x="760400" y="3600200"/>
          <a:ext cx="712397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078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2271724"/>
              </p:ext>
            </p:extLst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3856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29750"/>
              </p:ext>
            </p:extLst>
          </p:nvPr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714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777510"/>
              </p:ext>
            </p:extLst>
          </p:nvPr>
        </p:nvGraphicFramePr>
        <p:xfrm>
          <a:off x="278579" y="1060661"/>
          <a:ext cx="859301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1470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0831" y="12099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5B3942BB-EEB8-4617-911C-2F039E17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23509"/>
              </p:ext>
            </p:extLst>
          </p:nvPr>
        </p:nvGraphicFramePr>
        <p:xfrm>
          <a:off x="906450" y="3568450"/>
          <a:ext cx="697791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33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33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33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33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435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273902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487998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340484"/>
              </p:ext>
            </p:extLst>
          </p:nvPr>
        </p:nvGraphicFramePr>
        <p:xfrm>
          <a:off x="376237" y="1048926"/>
          <a:ext cx="8660259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4898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886855F4-110D-4FC1-A65F-7F9AA8E3B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22120"/>
              </p:ext>
            </p:extLst>
          </p:nvPr>
        </p:nvGraphicFramePr>
        <p:xfrm>
          <a:off x="744623" y="3654445"/>
          <a:ext cx="68517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7575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5585270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85970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4651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4F72D2C7-00B7-4E1B-9273-369B5D152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83025"/>
              </p:ext>
            </p:extLst>
          </p:nvPr>
        </p:nvGraphicFramePr>
        <p:xfrm>
          <a:off x="999520" y="3587267"/>
          <a:ext cx="688484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19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819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819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819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008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0189471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35172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AA18354-38F8-4B41-A5EA-CE6BB6F3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85923"/>
              </p:ext>
            </p:extLst>
          </p:nvPr>
        </p:nvGraphicFramePr>
        <p:xfrm>
          <a:off x="865980" y="3652230"/>
          <a:ext cx="68023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9585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14FB19-1AF3-4E38-8682-F4756BE72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Ennusteiden mukaan Suomen kustannuskilpailukyky on jälleen heikkenemässä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E69E73-15AA-4F5C-B97C-7B9BDD06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A2A83C-CEC0-4D27-ACEA-8C1C0CFF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F8BF94-892C-4BA2-9D0D-C8FE559F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F4DE3B8-BDD1-44E3-AC5D-A2A5403B4B4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98736" y="1131590"/>
            <a:ext cx="6037560" cy="39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95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2094"/>
              </p:ext>
            </p:extLst>
          </p:nvPr>
        </p:nvGraphicFramePr>
        <p:xfrm>
          <a:off x="323528" y="1015689"/>
          <a:ext cx="8448997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24540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30.6.2020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9A5D5E2B-8913-4034-BFA5-1F0D44BC6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02332"/>
              </p:ext>
            </p:extLst>
          </p:nvPr>
        </p:nvGraphicFramePr>
        <p:xfrm>
          <a:off x="899593" y="3611451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690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9719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-11663"/>
            <a:ext cx="8136424" cy="648000"/>
          </a:xfrm>
        </p:spPr>
        <p:txBody>
          <a:bodyPr/>
          <a:lstStyle/>
          <a:p>
            <a:r>
              <a:rPr lang="fi-FI" dirty="0"/>
              <a:t>Teknologiateollisuuden teollisuusaloilla pahin on vielä edessä, palvelualoilla jo hieman valoisammat näkymät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72957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6408712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Yritysten arvio tilanteestaan kolmen kuukauden kuluttua, osuus vastanneista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3030393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heikkona jatkuminen huolestuttavaa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39136014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535285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n=428.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4213349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Lomautuksia yhä runsaasti edessä. Palvelualoilla tilanne teollisuutta parempi.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577841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811965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Teollisuustoimialojen yrityksistä jo kolmannes on turvautumassa irtisanomisiin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509197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Teollisuus n=328, palvelualat n=100.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5.8.2020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076228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8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5.8.2020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122245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5870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II/2020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II,2020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Henkilöstömäärä </a:t>
            </a:r>
            <a:r>
              <a:rPr lang="fi-FI"/>
              <a:t>laski selvästi vuoden </a:t>
            </a:r>
            <a:r>
              <a:rPr lang="fi-FI" dirty="0"/>
              <a:t>2020 toisella 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5.8.2020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9274440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2286</TotalTime>
  <Words>1114</Words>
  <Application>Microsoft Office PowerPoint</Application>
  <PresentationFormat>Näytössä katseltava esitys (16:9)</PresentationFormat>
  <Paragraphs>398</Paragraphs>
  <Slides>20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41</cp:revision>
  <cp:lastPrinted>2016-06-09T07:47:11Z</cp:lastPrinted>
  <dcterms:created xsi:type="dcterms:W3CDTF">2019-10-17T09:08:24Z</dcterms:created>
  <dcterms:modified xsi:type="dcterms:W3CDTF">2020-08-05T06:48:14Z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