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076137459" r:id="rId5"/>
    <p:sldId id="1106" r:id="rId6"/>
    <p:sldId id="1118" r:id="rId7"/>
    <p:sldId id="2076137463" r:id="rId8"/>
    <p:sldId id="261" r:id="rId9"/>
    <p:sldId id="283" r:id="rId10"/>
    <p:sldId id="272" r:id="rId11"/>
    <p:sldId id="1051" r:id="rId12"/>
    <p:sldId id="1065" r:id="rId13"/>
    <p:sldId id="1049" r:id="rId14"/>
    <p:sldId id="2076137434" r:id="rId15"/>
    <p:sldId id="2076137438" r:id="rId16"/>
    <p:sldId id="2076137435" r:id="rId17"/>
    <p:sldId id="2076137439" r:id="rId18"/>
    <p:sldId id="276" r:id="rId19"/>
    <p:sldId id="285" r:id="rId20"/>
    <p:sldId id="2076137436" r:id="rId21"/>
    <p:sldId id="2076137440" r:id="rId22"/>
    <p:sldId id="2076137437" r:id="rId23"/>
    <p:sldId id="2076137441" r:id="rId24"/>
    <p:sldId id="2076137464" r:id="rId25"/>
    <p:sldId id="2076137455" r:id="rId26"/>
    <p:sldId id="260" r:id="rId27"/>
    <p:sldId id="1069" r:id="rId28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4" autoAdjust="0"/>
    <p:restoredTop sz="90909" autoAdjust="0"/>
  </p:normalViewPr>
  <p:slideViewPr>
    <p:cSldViewPr showGuides="1">
      <p:cViewPr varScale="1">
        <p:scale>
          <a:sx n="88" d="100"/>
          <a:sy n="88" d="100"/>
        </p:scale>
        <p:origin x="700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2F156809-E422-43C9-8B5E-C199684B28EB}"/>
    <pc:docChg chg="custSel addSld delSld modSld sldOrd">
      <pc:chgData name="Rautaporras Petteri" userId="d9004aa4-7491-43fa-b04f-4f6e300df2fa" providerId="ADAL" clId="{2F156809-E422-43C9-8B5E-C199684B28EB}" dt="2021-08-03T18:05:09.826" v="617" actId="20577"/>
      <pc:docMkLst>
        <pc:docMk/>
      </pc:docMkLst>
      <pc:sldChg chg="addSp delSp modSp mod">
        <pc:chgData name="Rautaporras Petteri" userId="d9004aa4-7491-43fa-b04f-4f6e300df2fa" providerId="ADAL" clId="{2F156809-E422-43C9-8B5E-C199684B28EB}" dt="2021-07-28T13:29:25.162" v="226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2F156809-E422-43C9-8B5E-C199684B28EB}" dt="2021-07-28T13:29:17.639" v="216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29:25.162" v="226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2F156809-E422-43C9-8B5E-C199684B28EB}" dt="2021-07-28T13:29:00.437" v="135" actId="1076"/>
          <ac:picMkLst>
            <pc:docMk/>
            <pc:sldMk cId="3984870155" sldId="256"/>
            <ac:picMk id="8" creationId="{068612EF-B7CD-45C2-8EFE-3B15DE06435D}"/>
          </ac:picMkLst>
        </pc:picChg>
        <pc:picChg chg="del">
          <ac:chgData name="Rautaporras Petteri" userId="d9004aa4-7491-43fa-b04f-4f6e300df2fa" providerId="ADAL" clId="{2F156809-E422-43C9-8B5E-C199684B28EB}" dt="2021-07-28T13:28:35.483" v="132" actId="478"/>
          <ac:picMkLst>
            <pc:docMk/>
            <pc:sldMk cId="3984870155" sldId="256"/>
            <ac:picMk id="9" creationId="{A9649748-2E92-4CDB-AF82-5D6827594CAF}"/>
          </ac:picMkLst>
        </pc:picChg>
      </pc:sldChg>
      <pc:sldChg chg="del">
        <pc:chgData name="Rautaporras Petteri" userId="d9004aa4-7491-43fa-b04f-4f6e300df2fa" providerId="ADAL" clId="{2F156809-E422-43C9-8B5E-C199684B28EB}" dt="2021-08-02T17:25:57.802" v="506" actId="47"/>
        <pc:sldMkLst>
          <pc:docMk/>
          <pc:sldMk cId="347492013" sldId="258"/>
        </pc:sldMkLst>
      </pc:sldChg>
      <pc:sldChg chg="modSp add del">
        <pc:chgData name="Rautaporras Petteri" userId="d9004aa4-7491-43fa-b04f-4f6e300df2fa" providerId="ADAL" clId="{2F156809-E422-43C9-8B5E-C199684B28EB}" dt="2021-07-28T13:24:05.851" v="46" actId="47"/>
        <pc:sldMkLst>
          <pc:docMk/>
          <pc:sldMk cId="2361337256" sldId="259"/>
        </pc:sldMkLst>
        <pc:graphicFrameChg chg="mod">
          <ac:chgData name="Rautaporras Petteri" userId="d9004aa4-7491-43fa-b04f-4f6e300df2fa" providerId="ADAL" clId="{2F156809-E422-43C9-8B5E-C199684B28EB}" dt="2021-07-28T13:21:07.625" v="3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addSp delSp modSp add mod ord">
        <pc:chgData name="Rautaporras Petteri" userId="d9004aa4-7491-43fa-b04f-4f6e300df2fa" providerId="ADAL" clId="{2F156809-E422-43C9-8B5E-C199684B28EB}" dt="2021-08-02T06:00:08.223" v="490"/>
        <pc:sldMkLst>
          <pc:docMk/>
          <pc:sldMk cId="912479398" sldId="261"/>
        </pc:sldMkLst>
        <pc:spChg chg="mod">
          <ac:chgData name="Rautaporras Petteri" userId="d9004aa4-7491-43fa-b04f-4f6e300df2fa" providerId="ADAL" clId="{2F156809-E422-43C9-8B5E-C199684B28EB}" dt="2021-07-28T13:24:24.970" v="99" actId="20577"/>
          <ac:spMkLst>
            <pc:docMk/>
            <pc:sldMk cId="912479398" sldId="26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7-28T13:25:29.296" v="128" actId="20577"/>
          <ac:spMkLst>
            <pc:docMk/>
            <pc:sldMk cId="912479398" sldId="26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2F156809-E422-43C9-8B5E-C199684B28EB}" dt="2021-07-28T13:23:59.945" v="45"/>
          <ac:spMkLst>
            <pc:docMk/>
            <pc:sldMk cId="912479398" sldId="261"/>
            <ac:spMk id="8" creationId="{CB5F6919-B6C1-4347-8B2A-C7D9C2E8FB88}"/>
          </ac:spMkLst>
        </pc:spChg>
        <pc:spChg chg="add del mod">
          <ac:chgData name="Rautaporras Petteri" userId="d9004aa4-7491-43fa-b04f-4f6e300df2fa" providerId="ADAL" clId="{2F156809-E422-43C9-8B5E-C199684B28EB}" dt="2021-07-28T13:26:14.991" v="131"/>
          <ac:spMkLst>
            <pc:docMk/>
            <pc:sldMk cId="912479398" sldId="261"/>
            <ac:spMk id="13" creationId="{13729722-6EA6-4EA1-8E84-86394A8AE090}"/>
          </ac:spMkLst>
        </pc:spChg>
        <pc:graphicFrameChg chg="add del mod">
          <ac:chgData name="Rautaporras Petteri" userId="d9004aa4-7491-43fa-b04f-4f6e300df2fa" providerId="ADAL" clId="{2F156809-E422-43C9-8B5E-C199684B28EB}" dt="2021-07-28T13:23:59.114" v="44" actId="21"/>
          <ac:graphicFrameMkLst>
            <pc:docMk/>
            <pc:sldMk cId="912479398" sldId="261"/>
            <ac:graphicFrameMk id="9" creationId="{F6A92A74-4F0C-4C13-8F86-A33F422BA027}"/>
          </ac:graphicFrameMkLst>
        </pc:graphicFrameChg>
        <pc:graphicFrameChg chg="del mod">
          <ac:chgData name="Rautaporras Petteri" userId="d9004aa4-7491-43fa-b04f-4f6e300df2fa" providerId="ADAL" clId="{2F156809-E422-43C9-8B5E-C199684B28EB}" dt="2021-07-28T13:23:56.131" v="42" actId="478"/>
          <ac:graphicFrameMkLst>
            <pc:docMk/>
            <pc:sldMk cId="912479398" sldId="261"/>
            <ac:graphicFrameMk id="10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5:26.759" v="127" actId="478"/>
          <ac:graphicFrameMkLst>
            <pc:docMk/>
            <pc:sldMk cId="912479398" sldId="261"/>
            <ac:graphicFrameMk id="11" creationId="{29A442F3-81F1-4F73-BD3D-2E3F69E2DE11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6:14.158" v="130" actId="21"/>
          <ac:graphicFrameMkLst>
            <pc:docMk/>
            <pc:sldMk cId="912479398" sldId="261"/>
            <ac:graphicFrameMk id="14" creationId="{2CF5F3FC-581C-4FDB-8AA1-0D1E6AA87C76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7-28T13:26:14.991" v="13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 ord">
        <pc:chgData name="Rautaporras Petteri" userId="d9004aa4-7491-43fa-b04f-4f6e300df2fa" providerId="ADAL" clId="{2F156809-E422-43C9-8B5E-C199684B28EB}" dt="2021-08-02T06:02:09.307" v="497"/>
        <pc:sldMkLst>
          <pc:docMk/>
          <pc:sldMk cId="299574909" sldId="272"/>
        </pc:sldMkLst>
        <pc:spChg chg="mod">
          <ac:chgData name="Rautaporras Petteri" userId="d9004aa4-7491-43fa-b04f-4f6e300df2fa" providerId="ADAL" clId="{2F156809-E422-43C9-8B5E-C199684B28EB}" dt="2021-07-30T13:12:28.687" v="488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F156809-E422-43C9-8B5E-C199684B28EB}" dt="2021-08-02T06:05:42.815" v="505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2F156809-E422-43C9-8B5E-C199684B28EB}" dt="2021-08-02T06:05:42.815" v="505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8.421" v="467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28T12:01:32.800" v="7" actId="47"/>
        <pc:sldMkLst>
          <pc:docMk/>
          <pc:sldMk cId="4070446518" sldId="280"/>
        </pc:sldMkLst>
        <pc:graphicFrameChg chg="mod">
          <ac:chgData name="Rautaporras Petteri" userId="d9004aa4-7491-43fa-b04f-4f6e300df2fa" providerId="ADAL" clId="{2F156809-E422-43C9-8B5E-C199684B28EB}" dt="2021-07-28T12:00:34.337" v="1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add">
        <pc:chgData name="Rautaporras Petteri" userId="d9004aa4-7491-43fa-b04f-4f6e300df2fa" providerId="ADAL" clId="{2F156809-E422-43C9-8B5E-C199684B28EB}" dt="2021-07-30T12:45:55.166" v="46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2F156809-E422-43C9-8B5E-C199684B28EB}" dt="2021-07-30T12:45:55.166" v="46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2T06:05:37.365" v="501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2F156809-E422-43C9-8B5E-C199684B28EB}" dt="2021-08-02T06:05:37.365" v="501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9.005" v="46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8.359" v="439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2F156809-E422-43C9-8B5E-C199684B28EB}" dt="2021-07-28T13:34:14.305" v="437" actId="47"/>
        <pc:sldMkLst>
          <pc:docMk/>
          <pc:sldMk cId="698580732" sldId="363"/>
        </pc:sldMkLst>
      </pc:sldChg>
      <pc:sldChg chg="modSp add mod">
        <pc:chgData name="Rautaporras Petteri" userId="d9004aa4-7491-43fa-b04f-4f6e300df2fa" providerId="ADAL" clId="{2F156809-E422-43C9-8B5E-C199684B28EB}" dt="2021-07-30T12:47:57.482" v="473" actId="20577"/>
        <pc:sldMkLst>
          <pc:docMk/>
          <pc:sldMk cId="2843273578" sldId="922"/>
        </pc:sldMkLst>
        <pc:spChg chg="mod">
          <ac:chgData name="Rautaporras Petteri" userId="d9004aa4-7491-43fa-b04f-4f6e300df2fa" providerId="ADAL" clId="{2F156809-E422-43C9-8B5E-C199684B28EB}" dt="2021-07-30T12:47:57.482" v="473" actId="20577"/>
          <ac:spMkLst>
            <pc:docMk/>
            <pc:sldMk cId="2843273578" sldId="922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2T06:00:13.129" v="492"/>
        <pc:sldMkLst>
          <pc:docMk/>
          <pc:sldMk cId="1951005388" sldId="1006"/>
        </pc:sldMkLst>
        <pc:spChg chg="mod">
          <ac:chgData name="Rautaporras Petteri" userId="d9004aa4-7491-43fa-b04f-4f6e300df2fa" providerId="ADAL" clId="{2F156809-E422-43C9-8B5E-C199684B28EB}" dt="2021-07-30T12:32:50.147" v="450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30:37.050" v="278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2F156809-E422-43C9-8B5E-C199684B28EB}" dt="2021-07-28T13:30:12.789" v="268" actId="20577"/>
          <ac:spMkLst>
            <pc:docMk/>
            <pc:sldMk cId="1951005388" sldId="1006"/>
            <ac:spMk id="9" creationId="{D2FB5650-78F6-4EB6-B6F4-80F129B2569E}"/>
          </ac:spMkLst>
        </pc:spChg>
        <pc:spChg chg="mod">
          <ac:chgData name="Rautaporras Petteri" userId="d9004aa4-7491-43fa-b04f-4f6e300df2fa" providerId="ADAL" clId="{2F156809-E422-43C9-8B5E-C199684B28EB}" dt="2021-07-30T12:32:02.209" v="449" actId="1076"/>
          <ac:spMkLst>
            <pc:docMk/>
            <pc:sldMk cId="1951005388" sldId="1006"/>
            <ac:spMk id="11" creationId="{FF548E46-CA50-46E2-A8F9-986985EA3093}"/>
          </ac:spMkLst>
        </pc:spChg>
      </pc:sldChg>
      <pc:sldChg chg="modSp mod">
        <pc:chgData name="Rautaporras Petteri" userId="d9004aa4-7491-43fa-b04f-4f6e300df2fa" providerId="ADAL" clId="{2F156809-E422-43C9-8B5E-C199684B28EB}" dt="2021-08-03T11:14:59.869" v="598" actId="27918"/>
        <pc:sldMkLst>
          <pc:docMk/>
          <pc:sldMk cId="1883353922" sldId="1049"/>
        </pc:sldMkLst>
        <pc:graphicFrameChg chg="mod">
          <ac:chgData name="Rautaporras Petteri" userId="d9004aa4-7491-43fa-b04f-4f6e300df2fa" providerId="ADAL" clId="{2F156809-E422-43C9-8B5E-C199684B28EB}" dt="2021-08-03T05:15:57.534" v="528"/>
          <ac:graphicFrameMkLst>
            <pc:docMk/>
            <pc:sldMk cId="1883353922" sldId="1049"/>
            <ac:graphicFrameMk id="11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2F156809-E422-43C9-8B5E-C199684B28EB}" dt="2021-08-03T11:40:16.561" v="615"/>
        <pc:sldMkLst>
          <pc:docMk/>
          <pc:sldMk cId="1255078131" sldId="1051"/>
        </pc:sldMkLst>
        <pc:spChg chg="mod">
          <ac:chgData name="Rautaporras Petteri" userId="d9004aa4-7491-43fa-b04f-4f6e300df2fa" providerId="ADAL" clId="{2F156809-E422-43C9-8B5E-C199684B28EB}" dt="2021-08-03T11:40:16.561" v="615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8-03T05:14:45.977" v="52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3T11:14:11.478" v="596" actId="27918"/>
        <pc:sldMkLst>
          <pc:docMk/>
          <pc:sldMk cId="3461487886" sldId="1065"/>
        </pc:sldMkLst>
        <pc:graphicFrameChg chg="mod">
          <ac:chgData name="Rautaporras Petteri" userId="d9004aa4-7491-43fa-b04f-4f6e300df2fa" providerId="ADAL" clId="{2F156809-E422-43C9-8B5E-C199684B28EB}" dt="2021-08-03T05:15:10.168" v="52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6.603" v="438" actId="47"/>
        <pc:sldMkLst>
          <pc:docMk/>
          <pc:sldMk cId="3421334924" sldId="1067"/>
        </pc:sldMkLst>
      </pc:sldChg>
      <pc:sldChg chg="addSp delSp modSp mod ord">
        <pc:chgData name="Rautaporras Petteri" userId="d9004aa4-7491-43fa-b04f-4f6e300df2fa" providerId="ADAL" clId="{2F156809-E422-43C9-8B5E-C199684B28EB}" dt="2021-08-03T11:12:49.823" v="594" actId="27918"/>
        <pc:sldMkLst>
          <pc:docMk/>
          <pc:sldMk cId="800762062" sldId="1068"/>
        </pc:sldMkLst>
        <pc:graphicFrameChg chg="del">
          <ac:chgData name="Rautaporras Petteri" userId="d9004aa4-7491-43fa-b04f-4f6e300df2fa" providerId="ADAL" clId="{2F156809-E422-43C9-8B5E-C199684B28EB}" dt="2021-08-02T17:26:05.576" v="507" actId="478"/>
          <ac:graphicFrameMkLst>
            <pc:docMk/>
            <pc:sldMk cId="800762062" sldId="1068"/>
            <ac:graphicFrameMk id="8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8-02T17:26:09.240" v="508"/>
          <ac:graphicFrameMkLst>
            <pc:docMk/>
            <pc:sldMk cId="800762062" sldId="1068"/>
            <ac:graphicFrameMk id="9" creationId="{93F89908-B191-4DB0-8E05-E1C2494CF477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7-30T12:45:53.797" v="463"/>
        <pc:sldMkLst>
          <pc:docMk/>
          <pc:sldMk cId="3588709971" sldId="1118"/>
        </pc:sldMkLst>
        <pc:spChg chg="mod">
          <ac:chgData name="Rautaporras Petteri" userId="d9004aa4-7491-43fa-b04f-4f6e300df2fa" providerId="ADAL" clId="{2F156809-E422-43C9-8B5E-C199684B28EB}" dt="2021-07-30T12:42:28.322" v="451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2F156809-E422-43C9-8B5E-C199684B28EB}" dt="2021-07-30T12:45:53.797" v="463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d9004aa4-7491-43fa-b04f-4f6e300df2fa" providerId="ADAL" clId="{2F156809-E422-43C9-8B5E-C199684B28EB}" dt="2021-08-02T06:01:30.475" v="493" actId="47"/>
        <pc:sldMkLst>
          <pc:docMk/>
          <pc:sldMk cId="2192367370" sldId="2076137432"/>
        </pc:sldMkLst>
        <pc:spChg chg="mod">
          <ac:chgData name="Rautaporras Petteri" userId="d9004aa4-7491-43fa-b04f-4f6e300df2fa" providerId="ADAL" clId="{2F156809-E422-43C9-8B5E-C199684B28EB}" dt="2021-07-30T13:03:42.483" v="479" actId="20577"/>
          <ac:spMkLst>
            <pc:docMk/>
            <pc:sldMk cId="2192367370" sldId="207613743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7.797" v="466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5:53.724" v="600" actId="27918"/>
        <pc:sldMkLst>
          <pc:docMk/>
          <pc:sldMk cId="616389290" sldId="2076137434"/>
        </pc:sldMkLst>
        <pc:graphicFrameChg chg="mod">
          <ac:chgData name="Rautaporras Petteri" userId="d9004aa4-7491-43fa-b04f-4f6e300df2fa" providerId="ADAL" clId="{2F156809-E422-43C9-8B5E-C199684B28EB}" dt="2021-08-03T05:16:07.973" v="529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0.277" v="616" actId="20577"/>
        <pc:sldMkLst>
          <pc:docMk/>
          <pc:sldMk cId="3005809879" sldId="2076137435"/>
        </pc:sldMkLst>
        <pc:graphicFrameChg chg="mod modGraphic">
          <ac:chgData name="Rautaporras Petteri" userId="d9004aa4-7491-43fa-b04f-4f6e300df2fa" providerId="ADAL" clId="{2F156809-E422-43C9-8B5E-C199684B28EB}" dt="2021-08-03T18:05:00.277" v="616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9.826" v="617" actId="20577"/>
        <pc:sldMkLst>
          <pc:docMk/>
          <pc:sldMk cId="2573698252" sldId="2076137436"/>
        </pc:sldMkLst>
        <pc:graphicFrameChg chg="mod modGraphic">
          <ac:chgData name="Rautaporras Petteri" userId="d9004aa4-7491-43fa-b04f-4f6e300df2fa" providerId="ADAL" clId="{2F156809-E422-43C9-8B5E-C199684B28EB}" dt="2021-08-03T18:05:09.826" v="617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3:34.244" v="612" actId="27918"/>
        <pc:sldMkLst>
          <pc:docMk/>
          <pc:sldMk cId="3105830212" sldId="2076137437"/>
        </pc:sldMkLst>
        <pc:graphicFrameChg chg="mod">
          <ac:chgData name="Rautaporras Petteri" userId="d9004aa4-7491-43fa-b04f-4f6e300df2fa" providerId="ADAL" clId="{2F156809-E422-43C9-8B5E-C199684B28EB}" dt="2021-08-03T05:17:53.061" v="53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6:21.405" v="602" actId="27918"/>
        <pc:sldMkLst>
          <pc:docMk/>
          <pc:sldMk cId="1512936188" sldId="2076137438"/>
        </pc:sldMkLst>
        <pc:graphicFrameChg chg="mod">
          <ac:chgData name="Rautaporras Petteri" userId="d9004aa4-7491-43fa-b04f-4f6e300df2fa" providerId="ADAL" clId="{2F156809-E422-43C9-8B5E-C199684B28EB}" dt="2021-08-03T05:16:18.942" v="530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8:47.862" v="606" actId="27918"/>
        <pc:sldMkLst>
          <pc:docMk/>
          <pc:sldMk cId="1445491431" sldId="2076137439"/>
        </pc:sldMkLst>
        <pc:graphicFrameChg chg="mod">
          <ac:chgData name="Rautaporras Petteri" userId="d9004aa4-7491-43fa-b04f-4f6e300df2fa" providerId="ADAL" clId="{2F156809-E422-43C9-8B5E-C199684B28EB}" dt="2021-08-03T05:17:17.188" v="532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1:40.643" v="610" actId="27918"/>
        <pc:sldMkLst>
          <pc:docMk/>
          <pc:sldMk cId="548278419" sldId="2076137440"/>
        </pc:sldMkLst>
        <pc:graphicFrameChg chg="mod">
          <ac:chgData name="Rautaporras Petteri" userId="d9004aa4-7491-43fa-b04f-4f6e300df2fa" providerId="ADAL" clId="{2F156809-E422-43C9-8B5E-C199684B28EB}" dt="2021-08-03T05:17:41.044" v="534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4:14.476" v="614" actId="27918"/>
        <pc:sldMkLst>
          <pc:docMk/>
          <pc:sldMk cId="2080301044" sldId="2076137441"/>
        </pc:sldMkLst>
        <pc:graphicFrameChg chg="mod">
          <ac:chgData name="Rautaporras Petteri" userId="d9004aa4-7491-43fa-b04f-4f6e300df2fa" providerId="ADAL" clId="{2F156809-E422-43C9-8B5E-C199684B28EB}" dt="2021-08-03T05:18:04.869" v="53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30T12:46:16.183" v="469" actId="47"/>
        <pc:sldMkLst>
          <pc:docMk/>
          <pc:sldMk cId="1946663332" sldId="2076137442"/>
        </pc:sldMkLst>
        <pc:graphicFrameChg chg="mod">
          <ac:chgData name="Rautaporras Petteri" userId="d9004aa4-7491-43fa-b04f-4f6e300df2fa" providerId="ADAL" clId="{2F156809-E422-43C9-8B5E-C199684B28EB}" dt="2021-07-30T12:45:56.635" v="465"/>
          <ac:graphicFrameMkLst>
            <pc:docMk/>
            <pc:sldMk cId="1946663332" sldId="2076137442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2:11.348" v="279" actId="47"/>
        <pc:sldMkLst>
          <pc:docMk/>
          <pc:sldMk cId="3964838767" sldId="2076137442"/>
        </pc:sldMkLst>
      </pc:sldChg>
      <pc:sldChg chg="addSp delSp modSp add del mod">
        <pc:chgData name="Rautaporras Petteri" userId="d9004aa4-7491-43fa-b04f-4f6e300df2fa" providerId="ADAL" clId="{2F156809-E422-43C9-8B5E-C199684B28EB}" dt="2021-07-28T12:04:43.976" v="20" actId="47"/>
        <pc:sldMkLst>
          <pc:docMk/>
          <pc:sldMk cId="1923487293" sldId="2076137443"/>
        </pc:sldMkLst>
        <pc:spChg chg="add mod">
          <ac:chgData name="Rautaporras Petteri" userId="d9004aa4-7491-43fa-b04f-4f6e300df2fa" providerId="ADAL" clId="{2F156809-E422-43C9-8B5E-C199684B28EB}" dt="2021-07-28T12:04:39.060" v="19" actId="478"/>
          <ac:spMkLst>
            <pc:docMk/>
            <pc:sldMk cId="1923487293" sldId="2076137443"/>
            <ac:spMk id="7" creationId="{C84FDA67-F32E-40A5-9E6E-EB147F355F9B}"/>
          </ac:spMkLst>
        </pc:spChg>
        <pc:graphicFrameChg chg="del mod">
          <ac:chgData name="Rautaporras Petteri" userId="d9004aa4-7491-43fa-b04f-4f6e300df2fa" providerId="ADAL" clId="{2F156809-E422-43C9-8B5E-C199684B28EB}" dt="2021-07-28T12:04:39.060" v="19" actId="478"/>
          <ac:graphicFrameMkLst>
            <pc:docMk/>
            <pc:sldMk cId="1923487293" sldId="2076137443"/>
            <ac:graphicFrameMk id="11" creationId="{1BC4FF3C-05BF-4AEE-A37E-EDFE6C39B483}"/>
          </ac:graphicFrameMkLst>
        </pc:graphicFrameChg>
      </pc:sldChg>
    </pc:docChg>
  </pc:docChgLst>
  <pc:docChgLst>
    <pc:chgData name="Rautaporras Petteri" userId="81ae4bc9-51ec-4b09-af2d-f08f9486593f" providerId="ADAL" clId="{9D4E8569-28B6-4B2A-9952-0ECBB0B4DAEF}"/>
    <pc:docChg chg="undo custSel addSld delSld modSld sldOrd">
      <pc:chgData name="Rautaporras Petteri" userId="81ae4bc9-51ec-4b09-af2d-f08f9486593f" providerId="ADAL" clId="{9D4E8569-28B6-4B2A-9952-0ECBB0B4DAEF}" dt="2021-11-01T19:00:06.886" v="299" actId="20577"/>
      <pc:docMkLst>
        <pc:docMk/>
      </pc:docMkLst>
      <pc:sldChg chg="delSp del mod">
        <pc:chgData name="Rautaporras Petteri" userId="81ae4bc9-51ec-4b09-af2d-f08f9486593f" providerId="ADAL" clId="{9D4E8569-28B6-4B2A-9952-0ECBB0B4DAEF}" dt="2021-11-01T08:08:30.194" v="2" actId="47"/>
        <pc:sldMkLst>
          <pc:docMk/>
          <pc:sldMk cId="3984870155" sldId="256"/>
        </pc:sldMkLst>
        <pc:picChg chg="del">
          <ac:chgData name="Rautaporras Petteri" userId="81ae4bc9-51ec-4b09-af2d-f08f9486593f" providerId="ADAL" clId="{9D4E8569-28B6-4B2A-9952-0ECBB0B4DAEF}" dt="2021-11-01T07:56:16.980" v="0" actId="478"/>
          <ac:picMkLst>
            <pc:docMk/>
            <pc:sldMk cId="3984870155" sldId="256"/>
            <ac:picMk id="8" creationId="{068612EF-B7CD-45C2-8EFE-3B15DE06435D}"/>
          </ac:picMkLst>
        </pc:picChg>
      </pc:sldChg>
      <pc:sldChg chg="modSp del ord">
        <pc:chgData name="Rautaporras Petteri" userId="81ae4bc9-51ec-4b09-af2d-f08f9486593f" providerId="ADAL" clId="{9D4E8569-28B6-4B2A-9952-0ECBB0B4DAEF}" dt="2021-11-01T10:34:04.488" v="145" actId="47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9D4E8569-28B6-4B2A-9952-0ECBB0B4DAEF}" dt="2021-11-01T10:34:04.440" v="144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2" v="168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9D4E8569-28B6-4B2A-9952-0ECBB0B4DAEF}" dt="2021-11-01T14:54:33.682" v="16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6" v="169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9D4E8569-28B6-4B2A-9952-0ECBB0B4DAEF}" dt="2021-11-01T14:54:33.686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9D4E8569-28B6-4B2A-9952-0ECBB0B4DAEF}" dt="2021-11-01T08:30:58.199" v="33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D4E8569-28B6-4B2A-9952-0ECBB0B4DAEF}" dt="2021-11-01T08:12:30.282" v="15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92" v="170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9D4E8569-28B6-4B2A-9952-0ECBB0B4DAEF}" dt="2021-11-01T14:54:33.692" v="170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1:34.035" v="35" actId="47"/>
        <pc:sldMkLst>
          <pc:docMk/>
          <pc:sldMk cId="2843273578" sldId="922"/>
        </pc:sldMkLst>
      </pc:sldChg>
      <pc:sldChg chg="modSp mod">
        <pc:chgData name="Rautaporras Petteri" userId="81ae4bc9-51ec-4b09-af2d-f08f9486593f" providerId="ADAL" clId="{9D4E8569-28B6-4B2A-9952-0ECBB0B4DAEF}" dt="2021-11-01T08:12:11.150" v="12" actId="20577"/>
        <pc:sldMkLst>
          <pc:docMk/>
          <pc:sldMk cId="1951005388" sldId="1006"/>
        </pc:sldMkLst>
        <pc:spChg chg="mod">
          <ac:chgData name="Rautaporras Petteri" userId="81ae4bc9-51ec-4b09-af2d-f08f9486593f" providerId="ADAL" clId="{9D4E8569-28B6-4B2A-9952-0ECBB0B4DAEF}" dt="2021-11-01T08:11:54.123" v="3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81ae4bc9-51ec-4b09-af2d-f08f9486593f" providerId="ADAL" clId="{9D4E8569-28B6-4B2A-9952-0ECBB0B4DAEF}" dt="2021-11-01T08:12:11.150" v="12" actId="20577"/>
          <ac:spMkLst>
            <pc:docMk/>
            <pc:sldMk cId="1951005388" sldId="1006"/>
            <ac:spMk id="8" creationId="{90C026DD-3A51-4C75-99FD-A0BB96DF5E3D}"/>
          </ac:spMkLst>
        </pc:spChg>
      </pc:sldChg>
      <pc:sldChg chg="modSp mod">
        <pc:chgData name="Rautaporras Petteri" userId="81ae4bc9-51ec-4b09-af2d-f08f9486593f" providerId="ADAL" clId="{9D4E8569-28B6-4B2A-9952-0ECBB0B4DAEF}" dt="2021-11-01T18:17:42.278" v="197"/>
        <pc:sldMkLst>
          <pc:docMk/>
          <pc:sldMk cId="1883353922" sldId="1049"/>
        </pc:sldMkLst>
        <pc:spChg chg="mod">
          <ac:chgData name="Rautaporras Petteri" userId="81ae4bc9-51ec-4b09-af2d-f08f9486593f" providerId="ADAL" clId="{9D4E8569-28B6-4B2A-9952-0ECBB0B4DAEF}" dt="2021-11-01T08:38:37.823" v="12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7:42.278" v="19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17:34.675" v="1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33:33.275" v="257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9D4E8569-28B6-4B2A-9952-0ECBB0B4DAEF}" dt="2021-11-01T08:37:17.887" v="98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15:15.019" v="180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7:01.227" v="25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9D4E8569-28B6-4B2A-9952-0ECBB0B4DAEF}" dt="2021-11-01T08:38:01.023" v="12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27:01.227" v="255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6:39.249" v="86" actId="47"/>
        <pc:sldMkLst>
          <pc:docMk/>
          <pc:sldMk cId="800762062" sldId="1068"/>
        </pc:sldMkLst>
      </pc:sldChg>
      <pc:sldChg chg="modSp del mod">
        <pc:chgData name="Rautaporras Petteri" userId="81ae4bc9-51ec-4b09-af2d-f08f9486593f" providerId="ADAL" clId="{9D4E8569-28B6-4B2A-9952-0ECBB0B4DAEF}" dt="2021-11-01T13:23:25.373" v="149" actId="47"/>
        <pc:sldMkLst>
          <pc:docMk/>
          <pc:sldMk cId="3588709971" sldId="1118"/>
        </pc:sldMkLst>
        <pc:spChg chg="mod">
          <ac:chgData name="Rautaporras Petteri" userId="81ae4bc9-51ec-4b09-af2d-f08f9486593f" providerId="ADAL" clId="{9D4E8569-28B6-4B2A-9952-0ECBB0B4DAEF}" dt="2021-11-01T10:28:53.081" v="142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9D4E8569-28B6-4B2A-9952-0ECBB0B4DAEF}" dt="2021-11-01T13:23:25.328" v="148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18:51.656" v="205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9D4E8569-28B6-4B2A-9952-0ECBB0B4DAEF}" dt="2021-11-01T08:38:08.550" v="12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8:02.219" v="198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1:12.014" v="219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9D4E8569-28B6-4B2A-9952-0ECBB0B4DAEF}" dt="2021-11-01T08:38:13.492" v="12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0:23.389" v="21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52.503" v="231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9D4E8569-28B6-4B2A-9952-0ECBB0B4DAEF}" dt="2021-11-01T08:38:19.798" v="12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2:30.510" v="228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5:10.578" v="245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9D4E8569-28B6-4B2A-9952-0ECBB0B4DAEF}" dt="2021-11-01T08:38:24.278" v="12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4:24.597" v="238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0:07.906" v="211" actId="14100"/>
        <pc:sldMkLst>
          <pc:docMk/>
          <pc:sldMk cId="1512936188" sldId="2076137438"/>
        </pc:sldMkLst>
        <pc:spChg chg="mod">
          <ac:chgData name="Rautaporras Petteri" userId="81ae4bc9-51ec-4b09-af2d-f08f9486593f" providerId="ADAL" clId="{9D4E8569-28B6-4B2A-9952-0ECBB0B4DAEF}" dt="2021-11-01T08:38:41.663" v="129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9:29.073" v="206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0:07.906" v="211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12.876" v="227" actId="14100"/>
        <pc:sldMkLst>
          <pc:docMk/>
          <pc:sldMk cId="1445491431" sldId="2076137439"/>
        </pc:sldMkLst>
        <pc:spChg chg="mod">
          <ac:chgData name="Rautaporras Petteri" userId="81ae4bc9-51ec-4b09-af2d-f08f9486593f" providerId="ADAL" clId="{9D4E8569-28B6-4B2A-9952-0ECBB0B4DAEF}" dt="2021-11-01T08:38:45.328" v="131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1:32.323" v="220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2:12.876" v="227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3:43.834" v="237" actId="14100"/>
        <pc:sldMkLst>
          <pc:docMk/>
          <pc:sldMk cId="548278419" sldId="2076137440"/>
        </pc:sldMkLst>
        <pc:spChg chg="mod">
          <ac:chgData name="Rautaporras Petteri" userId="81ae4bc9-51ec-4b09-af2d-f08f9486593f" providerId="ADAL" clId="{9D4E8569-28B6-4B2A-9952-0ECBB0B4DAEF}" dt="2021-11-01T08:38:49.295" v="133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3:12.254" v="232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3:43.834" v="237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6:07.211" v="253" actId="14100"/>
        <pc:sldMkLst>
          <pc:docMk/>
          <pc:sldMk cId="2080301044" sldId="2076137441"/>
        </pc:sldMkLst>
        <pc:spChg chg="mod">
          <ac:chgData name="Rautaporras Petteri" userId="81ae4bc9-51ec-4b09-af2d-f08f9486593f" providerId="ADAL" clId="{9D4E8569-28B6-4B2A-9952-0ECBB0B4DAEF}" dt="2021-11-01T08:38:52.575" v="135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18:26:07.211" v="25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9D4E8569-28B6-4B2A-9952-0ECBB0B4DAEF}" dt="2021-11-01T18:25:28.724" v="24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81ae4bc9-51ec-4b09-af2d-f08f9486593f" providerId="ADAL" clId="{9D4E8569-28B6-4B2A-9952-0ECBB0B4DAEF}" dt="2021-11-01T08:08:25.311" v="1"/>
        <pc:sldMkLst>
          <pc:docMk/>
          <pc:sldMk cId="2670507341" sldId="2076137442"/>
        </pc:sldMkLst>
      </pc:sldChg>
      <pc:sldChg chg="modSp add del mod">
        <pc:chgData name="Rautaporras Petteri" userId="81ae4bc9-51ec-4b09-af2d-f08f9486593f" providerId="ADAL" clId="{9D4E8569-28B6-4B2A-9952-0ECBB0B4DAEF}" dt="2021-11-01T18:59:15.452" v="298" actId="20577"/>
        <pc:sldMkLst>
          <pc:docMk/>
          <pc:sldMk cId="3383361648" sldId="2076137443"/>
        </pc:sldMkLst>
        <pc:spChg chg="mod">
          <ac:chgData name="Rautaporras Petteri" userId="81ae4bc9-51ec-4b09-af2d-f08f9486593f" providerId="ADAL" clId="{9D4E8569-28B6-4B2A-9952-0ECBB0B4DAEF}" dt="2021-11-01T13:30:05.507" v="167" actId="20577"/>
          <ac:spMkLst>
            <pc:docMk/>
            <pc:sldMk cId="3383361648" sldId="2076137443"/>
            <ac:spMk id="6" creationId="{ACB64D57-2C65-4115-B822-B4E241BFDD56}"/>
          </ac:spMkLst>
        </pc:spChg>
        <pc:spChg chg="mod">
          <ac:chgData name="Rautaporras Petteri" userId="81ae4bc9-51ec-4b09-af2d-f08f9486593f" providerId="ADAL" clId="{9D4E8569-28B6-4B2A-9952-0ECBB0B4DAEF}" dt="2021-11-01T18:59:15.452" v="298" actId="20577"/>
          <ac:spMkLst>
            <pc:docMk/>
            <pc:sldMk cId="3383361648" sldId="2076137443"/>
            <ac:spMk id="13" creationId="{7E75BD30-45EA-416E-8741-70B2B9911108}"/>
          </ac:spMkLst>
        </pc:spChg>
      </pc:sldChg>
      <pc:sldChg chg="add">
        <pc:chgData name="Rautaporras Petteri" userId="81ae4bc9-51ec-4b09-af2d-f08f9486593f" providerId="ADAL" clId="{9D4E8569-28B6-4B2A-9952-0ECBB0B4DAEF}" dt="2021-11-01T08:30:56.701" v="32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9D4E8569-28B6-4B2A-9952-0ECBB0B4DAEF}" dt="2021-11-01T08:34:35.695" v="84" actId="20577"/>
        <pc:sldMkLst>
          <pc:docMk/>
          <pc:sldMk cId="317859450" sldId="2076137447"/>
        </pc:sldMkLst>
        <pc:spChg chg="mod">
          <ac:chgData name="Rautaporras Petteri" userId="81ae4bc9-51ec-4b09-af2d-f08f9486593f" providerId="ADAL" clId="{9D4E8569-28B6-4B2A-9952-0ECBB0B4DAEF}" dt="2021-11-01T08:33:47.501" v="76" actId="20577"/>
          <ac:spMkLst>
            <pc:docMk/>
            <pc:sldMk cId="317859450" sldId="2076137447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08:34:35.695" v="84" actId="20577"/>
          <ac:graphicFrameMkLst>
            <pc:docMk/>
            <pc:sldMk cId="317859450" sldId="2076137447"/>
            <ac:graphicFrameMk id="8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9D4E8569-28B6-4B2A-9952-0ECBB0B4DAEF}" dt="2021-11-01T10:35:07.820" v="146"/>
        <pc:sldMkLst>
          <pc:docMk/>
          <pc:sldMk cId="1164271516" sldId="2076137448"/>
        </pc:sldMkLst>
        <pc:spChg chg="mod">
          <ac:chgData name="Rautaporras Petteri" userId="81ae4bc9-51ec-4b09-af2d-f08f9486593f" providerId="ADAL" clId="{9D4E8569-28B6-4B2A-9952-0ECBB0B4DAEF}" dt="2021-11-01T10:35:07.820" v="146"/>
          <ac:spMkLst>
            <pc:docMk/>
            <pc:sldMk cId="1164271516" sldId="2076137448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9D4E8569-28B6-4B2A-9952-0ECBB0B4DAEF}" dt="2021-11-01T19:00:06.886" v="299" actId="20577"/>
        <pc:sldMkLst>
          <pc:docMk/>
          <pc:sldMk cId="3763851419" sldId="2076137449"/>
        </pc:sldMkLst>
        <pc:spChg chg="mod">
          <ac:chgData name="Rautaporras Petteri" userId="81ae4bc9-51ec-4b09-af2d-f08f9486593f" providerId="ADAL" clId="{9D4E8569-28B6-4B2A-9952-0ECBB0B4DAEF}" dt="2021-11-01T19:00:06.886" v="299" actId="20577"/>
          <ac:spMkLst>
            <pc:docMk/>
            <pc:sldMk cId="3763851419" sldId="2076137449"/>
            <ac:spMk id="2" creationId="{00000000-0000-0000-0000-000000000000}"/>
          </ac:spMkLst>
        </pc:spChg>
      </pc:sldChg>
    </pc:docChg>
  </pc:docChgLst>
  <pc:docChgLst>
    <pc:chgData name="Rautaporras Petteri" userId="81ae4bc9-51ec-4b09-af2d-f08f9486593f" providerId="ADAL" clId="{23A91E2F-E463-4953-873E-9E6D346EDB2F}"/>
    <pc:docChg chg="undo custSel addSld delSld modSld">
      <pc:chgData name="Rautaporras Petteri" userId="81ae4bc9-51ec-4b09-af2d-f08f9486593f" providerId="ADAL" clId="{23A91E2F-E463-4953-873E-9E6D346EDB2F}" dt="2022-05-02T10:44:47.331" v="1629" actId="27918"/>
      <pc:docMkLst>
        <pc:docMk/>
      </pc:docMkLst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881790117" sldId="256"/>
        </pc:sldMkLst>
      </pc:sldChg>
      <pc:sldChg chg="addSp modSp add del mod">
        <pc:chgData name="Rautaporras Petteri" userId="81ae4bc9-51ec-4b09-af2d-f08f9486593f" providerId="ADAL" clId="{23A91E2F-E463-4953-873E-9E6D346EDB2F}" dt="2022-04-27T17:18:25.758" v="1364" actId="47"/>
        <pc:sldMkLst>
          <pc:docMk/>
          <pc:sldMk cId="347492013" sldId="258"/>
        </pc:sldMkLst>
        <pc:spChg chg="mod">
          <ac:chgData name="Rautaporras Petteri" userId="81ae4bc9-51ec-4b09-af2d-f08f9486593f" providerId="ADAL" clId="{23A91E2F-E463-4953-873E-9E6D346EDB2F}" dt="2022-04-26T10:35:43.253" v="1312" actId="14100"/>
          <ac:spMkLst>
            <pc:docMk/>
            <pc:sldMk cId="347492013" sldId="258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23A91E2F-E463-4953-873E-9E6D346EDB2F}" dt="2022-04-26T06:58:28.464" v="427" actId="1076"/>
          <ac:spMkLst>
            <pc:docMk/>
            <pc:sldMk cId="347492013" sldId="258"/>
            <ac:spMk id="6" creationId="{A87DA1A6-456E-4907-883A-0F8CE241D0E1}"/>
          </ac:spMkLst>
        </pc:spChg>
        <pc:spChg chg="mod">
          <ac:chgData name="Rautaporras Petteri" userId="81ae4bc9-51ec-4b09-af2d-f08f9486593f" providerId="ADAL" clId="{23A91E2F-E463-4953-873E-9E6D346EDB2F}" dt="2022-04-26T06:58:05.885" v="417" actId="20577"/>
          <ac:spMkLst>
            <pc:docMk/>
            <pc:sldMk cId="347492013" sldId="258"/>
            <ac:spMk id="9" creationId="{44425203-2A44-4D66-809C-7A80E3AC73E6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44:47.331" v="1629" actId="27918"/>
        <pc:sldMkLst>
          <pc:docMk/>
          <pc:sldMk cId="2306283417" sldId="262"/>
        </pc:sldMkLst>
        <pc:spChg chg="add mod">
          <ac:chgData name="Rautaporras Petteri" userId="81ae4bc9-51ec-4b09-af2d-f08f9486593f" providerId="ADAL" clId="{23A91E2F-E463-4953-873E-9E6D346EDB2F}" dt="2022-04-26T10:38:06.828" v="1333" actId="1076"/>
          <ac:spMkLst>
            <pc:docMk/>
            <pc:sldMk cId="2306283417" sldId="262"/>
            <ac:spMk id="6" creationId="{63C3E7B4-C04D-4BC5-86CF-EF69BCB6958C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23:09.153" v="753" actId="1076"/>
        <pc:sldMkLst>
          <pc:docMk/>
          <pc:sldMk cId="1160989869" sldId="264"/>
        </pc:sldMkLst>
        <pc:spChg chg="del mod">
          <ac:chgData name="Rautaporras Petteri" userId="81ae4bc9-51ec-4b09-af2d-f08f9486593f" providerId="ADAL" clId="{23A91E2F-E463-4953-873E-9E6D346EDB2F}" dt="2022-04-26T08:22:28.312" v="742" actId="478"/>
          <ac:spMkLst>
            <pc:docMk/>
            <pc:sldMk cId="1160989869" sldId="264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2:31.758" v="744" actId="20577"/>
          <ac:spMkLst>
            <pc:docMk/>
            <pc:sldMk cId="1160989869" sldId="264"/>
            <ac:spMk id="8" creationId="{DE43FCFA-03B3-4E72-8FBE-84764C7C5E45}"/>
          </ac:spMkLst>
        </pc:spChg>
        <pc:spChg chg="add mod">
          <ac:chgData name="Rautaporras Petteri" userId="81ae4bc9-51ec-4b09-af2d-f08f9486593f" providerId="ADAL" clId="{23A91E2F-E463-4953-873E-9E6D346EDB2F}" dt="2022-04-26T08:23:09.153" v="753" actId="1076"/>
          <ac:spMkLst>
            <pc:docMk/>
            <pc:sldMk cId="1160989869" sldId="264"/>
            <ac:spMk id="9" creationId="{60E4D068-7982-492E-A34F-A0BDC4304977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5-02T09:55:27.463" v="1593" actId="27918"/>
        <pc:sldMkLst>
          <pc:docMk/>
          <pc:sldMk cId="2481141947" sldId="265"/>
        </pc:sldMkLst>
        <pc:spChg chg="del mod">
          <ac:chgData name="Rautaporras Petteri" userId="81ae4bc9-51ec-4b09-af2d-f08f9486593f" providerId="ADAL" clId="{23A91E2F-E463-4953-873E-9E6D346EDB2F}" dt="2022-04-26T08:30:01.137" v="937" actId="478"/>
          <ac:spMkLst>
            <pc:docMk/>
            <pc:sldMk cId="2481141947" sldId="265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8:32.310" v="767" actId="1076"/>
          <ac:spMkLst>
            <pc:docMk/>
            <pc:sldMk cId="2481141947" sldId="265"/>
            <ac:spMk id="6" creationId="{A55F149B-0D01-4EE2-ADB3-24C4C968BF99}"/>
          </ac:spMkLst>
        </pc:spChg>
        <pc:spChg chg="add mod">
          <ac:chgData name="Rautaporras Petteri" userId="81ae4bc9-51ec-4b09-af2d-f08f9486593f" providerId="ADAL" clId="{23A91E2F-E463-4953-873E-9E6D346EDB2F}" dt="2022-05-02T09:27:45.391" v="1589" actId="20577"/>
          <ac:spMkLst>
            <pc:docMk/>
            <pc:sldMk cId="2481141947" sldId="265"/>
            <ac:spMk id="9" creationId="{42D4FD59-886A-49C0-A8FA-8372396298E9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34:58.493" v="1163" actId="20577"/>
        <pc:sldMkLst>
          <pc:docMk/>
          <pc:sldMk cId="2223534508" sldId="267"/>
        </pc:sldMkLst>
        <pc:spChg chg="del">
          <ac:chgData name="Rautaporras Petteri" userId="81ae4bc9-51ec-4b09-af2d-f08f9486593f" providerId="ADAL" clId="{23A91E2F-E463-4953-873E-9E6D346EDB2F}" dt="2022-04-26T08:33:41.108" v="1053" actId="478"/>
          <ac:spMkLst>
            <pc:docMk/>
            <pc:sldMk cId="2223534508" sldId="267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3:33.821" v="1052" actId="1076"/>
          <ac:spMkLst>
            <pc:docMk/>
            <pc:sldMk cId="2223534508" sldId="267"/>
            <ac:spMk id="6" creationId="{3C81A209-8E7A-4CF4-9AE9-E3017B350CDB}"/>
          </ac:spMkLst>
        </pc:spChg>
        <pc:spChg chg="add mod">
          <ac:chgData name="Rautaporras Petteri" userId="81ae4bc9-51ec-4b09-af2d-f08f9486593f" providerId="ADAL" clId="{23A91E2F-E463-4953-873E-9E6D346EDB2F}" dt="2022-04-26T08:34:58.493" v="1163" actId="20577"/>
          <ac:spMkLst>
            <pc:docMk/>
            <pc:sldMk cId="2223534508" sldId="267"/>
            <ac:spMk id="9" creationId="{8CE5D98F-F5DB-4BF2-8D7E-D9D114736DE8}"/>
          </ac:spMkLst>
        </pc:sp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23A91E2F-E463-4953-873E-9E6D346EDB2F}" dt="2022-04-26T06:35:04.067" v="25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23A91E2F-E463-4953-873E-9E6D346EDB2F}" dt="2022-04-26T08:32:48.026" v="1044" actId="20577"/>
        <pc:sldMkLst>
          <pc:docMk/>
          <pc:sldMk cId="3163064237" sldId="271"/>
        </pc:sldMkLst>
        <pc:spChg chg="del mod">
          <ac:chgData name="Rautaporras Petteri" userId="81ae4bc9-51ec-4b09-af2d-f08f9486593f" providerId="ADAL" clId="{23A91E2F-E463-4953-873E-9E6D346EDB2F}" dt="2022-04-26T08:31:17.741" v="950" actId="478"/>
          <ac:spMkLst>
            <pc:docMk/>
            <pc:sldMk cId="3163064237" sldId="271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1:35.622" v="954" actId="20577"/>
          <ac:spMkLst>
            <pc:docMk/>
            <pc:sldMk cId="3163064237" sldId="271"/>
            <ac:spMk id="6" creationId="{58AD8E8E-ADEF-42B4-96F7-DD86764E6A26}"/>
          </ac:spMkLst>
        </pc:spChg>
        <pc:spChg chg="add mod">
          <ac:chgData name="Rautaporras Petteri" userId="81ae4bc9-51ec-4b09-af2d-f08f9486593f" providerId="ADAL" clId="{23A91E2F-E463-4953-873E-9E6D346EDB2F}" dt="2022-04-26T08:32:48.026" v="1044" actId="20577"/>
          <ac:spMkLst>
            <pc:docMk/>
            <pc:sldMk cId="3163064237" sldId="271"/>
            <ac:spMk id="11" creationId="{A471B511-4AEB-49E4-AAA8-113254F2BA33}"/>
          </ac:spMkLst>
        </pc:spChg>
        <pc:spChg chg="mod">
          <ac:chgData name="Rautaporras Petteri" userId="81ae4bc9-51ec-4b09-af2d-f08f9486593f" providerId="ADAL" clId="{23A91E2F-E463-4953-873E-9E6D346EDB2F}" dt="2022-04-26T08:31:54.976" v="956" actId="14100"/>
          <ac:spMkLst>
            <pc:docMk/>
            <pc:sldMk cId="3163064237" sldId="271"/>
            <ac:spMk id="23" creationId="{A370E4BA-3CD0-4A77-BFE1-E70C19D2ACDE}"/>
          </ac:spMkLst>
        </pc:spChg>
        <pc:spChg chg="mod">
          <ac:chgData name="Rautaporras Petteri" userId="81ae4bc9-51ec-4b09-af2d-f08f9486593f" providerId="ADAL" clId="{23A91E2F-E463-4953-873E-9E6D346EDB2F}" dt="2022-04-26T08:32:03.079" v="957" actId="14100"/>
          <ac:spMkLst>
            <pc:docMk/>
            <pc:sldMk cId="3163064237" sldId="271"/>
            <ac:spMk id="24" creationId="{691CF4D6-609A-4085-AE15-2AC09775733D}"/>
          </ac:spMkLst>
        </pc:spChg>
        <pc:graphicFrameChg chg="mod">
          <ac:chgData name="Rautaporras Petteri" userId="81ae4bc9-51ec-4b09-af2d-f08f9486593f" providerId="ADAL" clId="{23A91E2F-E463-4953-873E-9E6D346EDB2F}" dt="2022-04-26T08:31:42.068" v="955" actId="14100"/>
          <ac:graphicFrameMkLst>
            <pc:docMk/>
            <pc:sldMk cId="3163064237" sldId="271"/>
            <ac:graphicFrameMk id="10" creationId="{8148119C-8720-486B-AD50-E435BB11F8FC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2.849" v="1443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23A91E2F-E463-4953-873E-9E6D346EDB2F}" dt="2022-04-27T17:21:12.849" v="1443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30T12:28:17.904" v="1482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23A91E2F-E463-4953-873E-9E6D346EDB2F}" dt="2022-04-30T12:28:17.904" v="1482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27T17:21:14.429" v="144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23A91E2F-E463-4953-873E-9E6D346EDB2F}" dt="2022-04-27T17:21:14.429" v="144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8.440" v="1446"/>
        <pc:sldMkLst>
          <pc:docMk/>
          <pc:sldMk cId="1610653069" sldId="1015"/>
        </pc:sldMkLst>
        <pc:graphicFrameChg chg="mod">
          <ac:chgData name="Rautaporras Petteri" userId="81ae4bc9-51ec-4b09-af2d-f08f9486593f" providerId="ADAL" clId="{23A91E2F-E463-4953-873E-9E6D346EDB2F}" dt="2022-04-27T17:21:18.440" v="144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5:24.270" v="1606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23A91E2F-E463-4953-873E-9E6D346EDB2F}" dt="2022-04-26T09:58:35.856" v="119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30T13:01:52.120" v="1547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29:39.658" v="1215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19:20.725" v="160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23A91E2F-E463-4953-873E-9E6D346EDB2F}" dt="2022-04-26T07:41:45.842" v="603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23A91E2F-E463-4953-873E-9E6D346EDB2F}" dt="2022-05-02T10:22:02.426" v="1604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23A91E2F-E463-4953-873E-9E6D346EDB2F}" dt="2022-04-26T09:36:12.768" v="1186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09:35:55.713" v="1172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5-02T09:54:16.671" v="1591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del mod">
        <pc:chgData name="Rautaporras Petteri" userId="81ae4bc9-51ec-4b09-af2d-f08f9486593f" providerId="ADAL" clId="{23A91E2F-E463-4953-873E-9E6D346EDB2F}" dt="2022-05-02T10:40:44.272" v="1627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23A91E2F-E463-4953-873E-9E6D346EDB2F}" dt="2022-04-27T17:20:11.717" v="1438" actId="14100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27T17:20:19.442" v="1439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2.076" v="1442"/>
        <pc:sldMkLst>
          <pc:docMk/>
          <pc:sldMk cId="3526943401" sldId="1168"/>
        </pc:sldMkLst>
        <pc:spChg chg="mod">
          <ac:chgData name="Rautaporras Petteri" userId="81ae4bc9-51ec-4b09-af2d-f08f9486593f" providerId="ADAL" clId="{23A91E2F-E463-4953-873E-9E6D346EDB2F}" dt="2022-04-26T06:38:24.238" v="384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2.076" v="1442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1.576" v="1441"/>
        <pc:sldMkLst>
          <pc:docMk/>
          <pc:sldMk cId="2095577217" sldId="1171"/>
        </pc:sldMkLst>
        <pc:spChg chg="mod">
          <ac:chgData name="Rautaporras Petteri" userId="81ae4bc9-51ec-4b09-af2d-f08f9486593f" providerId="ADAL" clId="{23A91E2F-E463-4953-873E-9E6D346EDB2F}" dt="2022-04-26T06:36:57.398" v="143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1.576" v="144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23A91E2F-E463-4953-873E-9E6D346EDB2F}" dt="2022-04-26T06:35:04.468" v="26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">
        <pc:chgData name="Rautaporras Petteri" userId="81ae4bc9-51ec-4b09-af2d-f08f9486593f" providerId="ADAL" clId="{23A91E2F-E463-4953-873E-9E6D346EDB2F}" dt="2022-04-25T18:05:08.610" v="11" actId="47"/>
        <pc:sldMkLst>
          <pc:docMk/>
          <pc:sldMk cId="2207283923" sldId="2076137433"/>
        </pc:sldMkLst>
      </pc:sldChg>
      <pc:sldChg chg="modSp mod">
        <pc:chgData name="Rautaporras Petteri" userId="81ae4bc9-51ec-4b09-af2d-f08f9486593f" providerId="ADAL" clId="{23A91E2F-E463-4953-873E-9E6D346EDB2F}" dt="2022-05-02T10:27:03.870" v="1608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23A91E2F-E463-4953-873E-9E6D346EDB2F}" dt="2022-04-26T09:36:19.496" v="1187"/>
          <ac:spMkLst>
            <pc:docMk/>
            <pc:sldMk cId="616389290" sldId="2076137434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0:20.032" v="1224" actId="20577"/>
          <ac:graphicFrameMkLst>
            <pc:docMk/>
            <pc:sldMk cId="616389290" sldId="2076137434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30T13:04:15.553" v="1554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9:13.575" v="1612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23A91E2F-E463-4953-873E-9E6D346EDB2F}" dt="2022-04-26T09:36:25.976" v="1188"/>
          <ac:spMkLst>
            <pc:docMk/>
            <pc:sldMk cId="3005809879" sldId="207613743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5-02T09:57:02.321" v="1600" actId="20577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6:10.098" v="1473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1:55.554" v="1616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23A91E2F-E463-4953-873E-9E6D346EDB2F}" dt="2022-04-26T09:36:35.033" v="1189"/>
          <ac:spMkLst>
            <pc:docMk/>
            <pc:sldMk cId="2573698252" sldId="2076137436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3:11.343" v="1260" actId="20577"/>
          <ac:graphicFrameMkLst>
            <pc:docMk/>
            <pc:sldMk cId="2573698252" sldId="2076137436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8:39.600" v="1483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4:23.531" v="1620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23A91E2F-E463-4953-873E-9E6D346EDB2F}" dt="2022-04-26T09:36:37.931" v="1190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1:09.264" v="1494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4:22.734" v="1282" actId="20577"/>
          <ac:graphicFrameMkLst>
            <pc:docMk/>
            <pc:sldMk cId="3105830212" sldId="2076137437"/>
            <ac:graphicFrameMk id="14" creationId="{8AD21D0F-9B6A-4E23-A81A-E23C9B1E89C1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8:15.044" v="1610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23A91E2F-E463-4953-873E-9E6D346EDB2F}" dt="2022-04-26T09:58:46.597" v="1197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5:18.656" v="1469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31:04.960" v="123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0:28.432" v="1614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23A91E2F-E463-4953-873E-9E6D346EDB2F}" dt="2022-04-26T09:58:51.071" v="1198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7:12.107" v="14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2:27.904" v="1251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2:46.964" v="1618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23A91E2F-E463-4953-873E-9E6D346EDB2F}" dt="2022-04-26T09:58:56.970" v="119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0:34.806" v="1490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3:54.470" v="1273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5:45.514" v="1622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23A91E2F-E463-4953-873E-9E6D346EDB2F}" dt="2022-04-26T09:59:00.530" v="1200"/>
          <ac:spMkLst>
            <pc:docMk/>
            <pc:sldMk cId="2080301044" sldId="207613744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26T10:35:00.206" v="129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31:30.833" v="1495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383361648" sldId="2076137443"/>
        </pc:sldMkLst>
        <pc:graphicFrameChg chg="mod">
          <ac:chgData name="Rautaporras Petteri" userId="81ae4bc9-51ec-4b09-af2d-f08f9486593f" providerId="ADAL" clId="{23A91E2F-E463-4953-873E-9E6D346EDB2F}" dt="2022-04-26T06:35:02.263" v="23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23A91E2F-E463-4953-873E-9E6D346EDB2F}" dt="2022-04-26T06:35:02.987" v="24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05786477" sldId="2076137450"/>
        </pc:sldMkLst>
      </pc:sldChg>
      <pc:sldChg chg="add del">
        <pc:chgData name="Rautaporras Petteri" userId="81ae4bc9-51ec-4b09-af2d-f08f9486593f" providerId="ADAL" clId="{23A91E2F-E463-4953-873E-9E6D346EDB2F}" dt="2022-04-26T06:43:27.628" v="391" actId="47"/>
        <pc:sldMkLst>
          <pc:docMk/>
          <pc:sldMk cId="229414097" sldId="2076137451"/>
        </pc:sldMkLst>
      </pc:sldChg>
      <pc:sldChg chg="new del">
        <pc:chgData name="Rautaporras Petteri" userId="81ae4bc9-51ec-4b09-af2d-f08f9486593f" providerId="ADAL" clId="{23A91E2F-E463-4953-873E-9E6D346EDB2F}" dt="2022-04-26T06:52:15.171" v="403" actId="47"/>
        <pc:sldMkLst>
          <pc:docMk/>
          <pc:sldMk cId="3034416211" sldId="2076137452"/>
        </pc:sldMkLst>
      </pc:sldChg>
      <pc:sldChg chg="modSp add del mod">
        <pc:chgData name="Rautaporras Petteri" userId="81ae4bc9-51ec-4b09-af2d-f08f9486593f" providerId="ADAL" clId="{23A91E2F-E463-4953-873E-9E6D346EDB2F}" dt="2022-04-27T17:20:24.686" v="1440" actId="47"/>
        <pc:sldMkLst>
          <pc:docMk/>
          <pc:sldMk cId="838744732" sldId="2076137453"/>
        </pc:sldMkLst>
        <pc:spChg chg="mod">
          <ac:chgData name="Rautaporras Petteri" userId="81ae4bc9-51ec-4b09-af2d-f08f9486593f" providerId="ADAL" clId="{23A91E2F-E463-4953-873E-9E6D346EDB2F}" dt="2022-04-27T17:19:29.238" v="1432" actId="1076"/>
          <ac:spMkLst>
            <pc:docMk/>
            <pc:sldMk cId="838744732" sldId="2076137453"/>
            <ac:spMk id="2" creationId="{00000000-0000-0000-0000-000000000000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39:30.287" v="1625" actId="14100"/>
        <pc:sldMkLst>
          <pc:docMk/>
          <pc:sldMk cId="2667477272" sldId="2076137454"/>
        </pc:sldMkLst>
        <pc:spChg chg="mod">
          <ac:chgData name="Rautaporras Petteri" userId="81ae4bc9-51ec-4b09-af2d-f08f9486593f" providerId="ADAL" clId="{23A91E2F-E463-4953-873E-9E6D346EDB2F}" dt="2022-04-27T17:18:15.334" v="1363" actId="20577"/>
          <ac:spMkLst>
            <pc:docMk/>
            <pc:sldMk cId="2667477272" sldId="207613745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23A91E2F-E463-4953-873E-9E6D346EDB2F}" dt="2022-05-02T10:39:30.287" v="1625" actId="14100"/>
          <ac:spMkLst>
            <pc:docMk/>
            <pc:sldMk cId="2667477272" sldId="2076137454"/>
            <ac:spMk id="9" creationId="{44425203-2A44-4D66-809C-7A80E3AC73E6}"/>
          </ac:spMkLst>
        </pc:spChg>
        <pc:spChg chg="add mod">
          <ac:chgData name="Rautaporras Petteri" userId="81ae4bc9-51ec-4b09-af2d-f08f9486593f" providerId="ADAL" clId="{23A91E2F-E463-4953-873E-9E6D346EDB2F}" dt="2022-04-27T17:17:49.642" v="1335"/>
          <ac:spMkLst>
            <pc:docMk/>
            <pc:sldMk cId="2667477272" sldId="2076137454"/>
            <ac:spMk id="10" creationId="{AB9BCB81-0491-4C8C-9FE6-301FFB3AC146}"/>
          </ac:spMkLst>
        </pc:spChg>
      </pc:sldChg>
      <pc:sldChg chg="modSp add del">
        <pc:chgData name="Rautaporras Petteri" userId="81ae4bc9-51ec-4b09-af2d-f08f9486593f" providerId="ADAL" clId="{23A91E2F-E463-4953-873E-9E6D346EDB2F}" dt="2022-04-26T06:52:13.294" v="402" actId="47"/>
        <pc:sldMkLst>
          <pc:docMk/>
          <pc:sldMk cId="4144582882" sldId="2076137460"/>
        </pc:sldMkLst>
        <pc:graphicFrameChg chg="mod">
          <ac:chgData name="Rautaporras Petteri" userId="81ae4bc9-51ec-4b09-af2d-f08f9486593f" providerId="ADAL" clId="{23A91E2F-E463-4953-873E-9E6D346EDB2F}" dt="2022-04-26T06:44:43.925" v="397"/>
          <ac:graphicFrameMkLst>
            <pc:docMk/>
            <pc:sldMk cId="4144582882" sldId="2076137460"/>
            <ac:graphicFrameMk id="12" creationId="{00000000-0000-0000-0000-000000000000}"/>
          </ac:graphicFrameMkLst>
        </pc:graphicFrameChg>
      </pc:sldChg>
    </pc:docChg>
  </pc:docChgLst>
  <pc:docChgLst>
    <pc:chgData name="Rautaporras Petteri" userId="d9004aa4-7491-43fa-b04f-4f6e300df2fa" providerId="ADAL" clId="{C3CF8006-9B39-4951-B21C-327DA1B8595F}"/>
    <pc:docChg chg="undo custSel addSld delSld modSld">
      <pc:chgData name="Rautaporras Petteri" userId="d9004aa4-7491-43fa-b04f-4f6e300df2fa" providerId="ADAL" clId="{C3CF8006-9B39-4951-B21C-327DA1B8595F}" dt="2020-10-21T09:58:29.038" v="519" actId="20577"/>
      <pc:docMkLst>
        <pc:docMk/>
      </pc:docMkLst>
      <pc:sldChg chg="addSp delSp modSp">
        <pc:chgData name="Rautaporras Petteri" userId="d9004aa4-7491-43fa-b04f-4f6e300df2fa" providerId="ADAL" clId="{C3CF8006-9B39-4951-B21C-327DA1B8595F}" dt="2020-10-21T08:10:07.355" v="514"/>
        <pc:sldMkLst>
          <pc:docMk/>
          <pc:sldMk cId="3984870155" sldId="256"/>
        </pc:sldMkLst>
        <pc:spChg chg="mod">
          <ac:chgData name="Rautaporras Petteri" userId="d9004aa4-7491-43fa-b04f-4f6e300df2fa" providerId="ADAL" clId="{C3CF8006-9B39-4951-B21C-327DA1B8595F}" dt="2020-10-21T08:10:07.355" v="514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C3CF8006-9B39-4951-B21C-327DA1B8595F}" dt="2020-10-14T09:38:02.105" v="16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C3CF8006-9B39-4951-B21C-327DA1B8595F}" dt="2020-10-14T09:37:56.666" v="6" actId="478"/>
          <ac:picMkLst>
            <pc:docMk/>
            <pc:sldMk cId="3984870155" sldId="256"/>
            <ac:picMk id="8" creationId="{E118B7A7-A237-42C4-B780-E42CCB2FFC21}"/>
          </ac:picMkLst>
        </pc:picChg>
        <pc:picChg chg="add">
          <ac:chgData name="Rautaporras Petteri" userId="d9004aa4-7491-43fa-b04f-4f6e300df2fa" providerId="ADAL" clId="{C3CF8006-9B39-4951-B21C-327DA1B8595F}" dt="2020-10-14T09:37:56.955" v="7"/>
          <ac:picMkLst>
            <pc:docMk/>
            <pc:sldMk cId="3984870155" sldId="256"/>
            <ac:picMk id="9" creationId="{A4620DCF-3A1C-4AA5-9077-9FB2B0BC9F68}"/>
          </ac:picMkLst>
        </pc:picChg>
      </pc:sldChg>
      <pc:sldChg chg="del">
        <pc:chgData name="Rautaporras Petteri" userId="d9004aa4-7491-43fa-b04f-4f6e300df2fa" providerId="ADAL" clId="{C3CF8006-9B39-4951-B21C-327DA1B8595F}" dt="2020-10-18T16:30:55.863" v="19" actId="2696"/>
        <pc:sldMkLst>
          <pc:docMk/>
          <pc:sldMk cId="1430303931" sldId="274"/>
        </pc:sldMkLst>
      </pc:sldChg>
      <pc:sldChg chg="modSp">
        <pc:chgData name="Rautaporras Petteri" userId="d9004aa4-7491-43fa-b04f-4f6e300df2fa" providerId="ADAL" clId="{C3CF8006-9B39-4951-B21C-327DA1B8595F}" dt="2020-10-20T11:23:58.016" v="485"/>
        <pc:sldMkLst>
          <pc:docMk/>
          <pc:sldMk cId="2558427506" sldId="276"/>
        </pc:sldMkLst>
        <pc:spChg chg="mod">
          <ac:chgData name="Rautaporras Petteri" userId="d9004aa4-7491-43fa-b04f-4f6e300df2fa" providerId="ADAL" clId="{C3CF8006-9B39-4951-B21C-327DA1B8595F}" dt="2020-10-14T09:36:37.320" v="3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3:58.016" v="48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C3CF8006-9B39-4951-B21C-327DA1B8595F}" dt="2020-10-18T16:38:52.685" v="32" actId="2696"/>
        <pc:sldMkLst>
          <pc:docMk/>
          <pc:sldMk cId="1581196523" sldId="278"/>
        </pc:sldMkLst>
      </pc:sldChg>
      <pc:sldChg chg="del">
        <pc:chgData name="Rautaporras Petteri" userId="d9004aa4-7491-43fa-b04f-4f6e300df2fa" providerId="ADAL" clId="{C3CF8006-9B39-4951-B21C-327DA1B8595F}" dt="2020-10-18T16:49:19.752" v="299" actId="2696"/>
        <pc:sldMkLst>
          <pc:docMk/>
          <pc:sldMk cId="1212824470" sldId="279"/>
        </pc:sldMkLst>
      </pc:sldChg>
      <pc:sldChg chg="modSp">
        <pc:chgData name="Rautaporras Petteri" userId="d9004aa4-7491-43fa-b04f-4f6e300df2fa" providerId="ADAL" clId="{C3CF8006-9B39-4951-B21C-327DA1B8595F}" dt="2020-10-20T11:56:38.449" v="495"/>
        <pc:sldMkLst>
          <pc:docMk/>
          <pc:sldMk cId="536686186" sldId="285"/>
        </pc:sldMkLst>
        <pc:spChg chg="mod">
          <ac:chgData name="Rautaporras Petteri" userId="d9004aa4-7491-43fa-b04f-4f6e300df2fa" providerId="ADAL" clId="{C3CF8006-9B39-4951-B21C-327DA1B8595F}" dt="2020-10-14T09:36:41.587" v="5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56:38.449" v="49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mod">
        <pc:chgData name="Rautaporras Petteri" userId="d9004aa4-7491-43fa-b04f-4f6e300df2fa" providerId="ADAL" clId="{C3CF8006-9B39-4951-B21C-327DA1B8595F}" dt="2020-10-18T18:08:43.726" v="301" actId="27918"/>
        <pc:sldMkLst>
          <pc:docMk/>
          <pc:sldMk cId="117665966" sldId="348"/>
        </pc:sldMkLst>
      </pc:sldChg>
      <pc:sldChg chg="add del">
        <pc:chgData name="Rautaporras Petteri" userId="d9004aa4-7491-43fa-b04f-4f6e300df2fa" providerId="ADAL" clId="{C3CF8006-9B39-4951-B21C-327DA1B8595F}" dt="2020-10-20T12:09:00.589" v="506" actId="2696"/>
        <pc:sldMkLst>
          <pc:docMk/>
          <pc:sldMk cId="2833165680" sldId="356"/>
        </pc:sldMkLst>
      </pc:sldChg>
      <pc:sldChg chg="modSp add del mod">
        <pc:chgData name="Rautaporras Petteri" userId="d9004aa4-7491-43fa-b04f-4f6e300df2fa" providerId="ADAL" clId="{C3CF8006-9B39-4951-B21C-327DA1B8595F}" dt="2020-10-18T16:49:11.397" v="298" actId="2696"/>
        <pc:sldMkLst>
          <pc:docMk/>
          <pc:sldMk cId="4257621586" sldId="361"/>
        </pc:sldMkLst>
        <pc:spChg chg="mod">
          <ac:chgData name="Rautaporras Petteri" userId="d9004aa4-7491-43fa-b04f-4f6e300df2fa" providerId="ADAL" clId="{C3CF8006-9B39-4951-B21C-327DA1B8595F}" dt="2020-10-18T16:42:21.228" v="185" actId="20577"/>
          <ac:spMkLst>
            <pc:docMk/>
            <pc:sldMk cId="4257621586" sldId="361"/>
            <ac:spMk id="2" creationId="{BC206263-2FBC-4388-99DE-3677A24ED38D}"/>
          </ac:spMkLst>
        </pc:spChg>
        <pc:graphicFrameChg chg="mod">
          <ac:chgData name="Rautaporras Petteri" userId="d9004aa4-7491-43fa-b04f-4f6e300df2fa" providerId="ADAL" clId="{C3CF8006-9B39-4951-B21C-327DA1B8595F}" dt="2020-10-18T16:41:24.697" v="51"/>
          <ac:graphicFrameMkLst>
            <pc:docMk/>
            <pc:sldMk cId="4257621586" sldId="361"/>
            <ac:graphicFrameMk id="10" creationId="{18E8B046-CFAB-4548-870D-B60086FFDE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2:48.116" v="424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C3CF8006-9B39-4951-B21C-327DA1B8595F}" dt="2020-10-20T11:02:48.116" v="424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2:13.154" v="419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C3CF8006-9B39-4951-B21C-327DA1B8595F}" dt="2020-10-20T11:02:42.669" v="42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02:30.931" v="421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1T09:58:29.038" v="519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C3CF8006-9B39-4951-B21C-327DA1B8595F}" dt="2020-10-20T16:50:59.688" v="510" actId="1076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0:59:18.377" v="39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C3CF8006-9B39-4951-B21C-327DA1B8595F}" dt="2020-10-21T09:58:29.038" v="519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6:11.626" v="431"/>
        <pc:sldMkLst>
          <pc:docMk/>
          <pc:sldMk cId="2419185632" sldId="1052"/>
        </pc:sldMkLst>
        <pc:spChg chg="mod">
          <ac:chgData name="Rautaporras Petteri" userId="d9004aa4-7491-43fa-b04f-4f6e300df2fa" providerId="ADAL" clId="{C3CF8006-9B39-4951-B21C-327DA1B8595F}" dt="2020-10-20T11:06:11.626" v="431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6:00.001" v="430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58:37.983" v="504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C3CF8006-9B39-4951-B21C-327DA1B8595F}" dt="2020-10-20T11:58:37.983" v="504" actId="20577"/>
          <ac:spMkLst>
            <pc:docMk/>
            <pc:sldMk cId="1883107858" sldId="10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1:56:35.693" v="494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23.902" v="432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56:29.023" v="492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3:37.505" v="441"/>
        <pc:sldMkLst>
          <pc:docMk/>
          <pc:sldMk cId="1680971455" sldId="1054"/>
        </pc:sldMkLst>
        <pc:spChg chg="mod">
          <ac:chgData name="Rautaporras Petteri" userId="d9004aa4-7491-43fa-b04f-4f6e300df2fa" providerId="ADAL" clId="{C3CF8006-9B39-4951-B21C-327DA1B8595F}" dt="2020-10-20T11:13:37.505" v="441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54.246" v="433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5:27.752" v="455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C3CF8006-9B39-4951-B21C-327DA1B8595F}" dt="2020-10-20T11:15:27.752" v="455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5:21.278" v="45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C3CF8006-9B39-4951-B21C-327DA1B8595F}" dt="2020-10-20T11:14:24.814" v="44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7:00.491" v="462"/>
        <pc:sldMkLst>
          <pc:docMk/>
          <pc:sldMk cId="461175757" sldId="1056"/>
        </pc:sldMkLst>
        <pc:spChg chg="mod">
          <ac:chgData name="Rautaporras Petteri" userId="d9004aa4-7491-43fa-b04f-4f6e300df2fa" providerId="ADAL" clId="{C3CF8006-9B39-4951-B21C-327DA1B8595F}" dt="2020-10-20T11:17:00.491" v="462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6:48.857" v="461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8:27.162" v="471" actId="20577"/>
        <pc:sldMkLst>
          <pc:docMk/>
          <pc:sldMk cId="684600858" sldId="1057"/>
        </pc:sldMkLst>
        <pc:spChg chg="mod">
          <ac:chgData name="Rautaporras Petteri" userId="d9004aa4-7491-43fa-b04f-4f6e300df2fa" providerId="ADAL" clId="{C3CF8006-9B39-4951-B21C-327DA1B8595F}" dt="2020-10-20T11:18:27.162" v="471" actId="20577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23.243" v="469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17:56.432" v="468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0:32.106" v="476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C3CF8006-9B39-4951-B21C-327DA1B8595F}" dt="2020-10-20T11:18:49.150" v="473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39.062" v="47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2:02.516" v="484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C3CF8006-9B39-4951-B21C-327DA1B8595F}" dt="2020-10-20T11:22:02.516" v="484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1:58.145" v="482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21:50.955" v="481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0:25.952" v="395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C3CF8006-9B39-4951-B21C-327DA1B8595F}" dt="2020-10-20T10:59:48.907" v="392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0:59:38.331" v="391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7:39:14.675" v="513"/>
        <pc:sldMkLst>
          <pc:docMk/>
          <pc:sldMk cId="3421334924" sldId="1067"/>
        </pc:sldMkLst>
        <pc:spChg chg="mod">
          <ac:chgData name="Rautaporras Petteri" userId="d9004aa4-7491-43fa-b04f-4f6e300df2fa" providerId="ADAL" clId="{C3CF8006-9B39-4951-B21C-327DA1B8595F}" dt="2020-10-18T18:16:23.429" v="368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C3CF8006-9B39-4951-B21C-327DA1B8595F}" dt="2020-10-20T17:39:14.675" v="513"/>
          <ac:spMkLst>
            <pc:docMk/>
            <pc:sldMk cId="3421334924" sldId="1067"/>
            <ac:spMk id="7" creationId="{3687ADC7-98F5-412F-B49B-43449BFC94B9}"/>
          </ac:spMkLst>
        </pc:spChg>
      </pc:sldChg>
      <pc:sldChg chg="del">
        <pc:chgData name="Rautaporras Petteri" userId="d9004aa4-7491-43fa-b04f-4f6e300df2fa" providerId="ADAL" clId="{C3CF8006-9B39-4951-B21C-327DA1B8595F}" dt="2020-10-20T11:01:25.857" v="413" actId="2696"/>
        <pc:sldMkLst>
          <pc:docMk/>
          <pc:sldMk cId="2630019428" sldId="1068"/>
        </pc:sldMkLst>
      </pc:sldChg>
      <pc:sldChg chg="add del mod">
        <pc:chgData name="Rautaporras Petteri" userId="d9004aa4-7491-43fa-b04f-4f6e300df2fa" providerId="ADAL" clId="{C3CF8006-9B39-4951-B21C-327DA1B8595F}" dt="2020-10-18T16:47:35.839" v="242" actId="2696"/>
        <pc:sldMkLst>
          <pc:docMk/>
          <pc:sldMk cId="1400540130" sldId="1069"/>
        </pc:sldMkLst>
      </pc:sldChg>
      <pc:sldChg chg="addSp delSp modSp add mod">
        <pc:chgData name="Rautaporras Petteri" userId="d9004aa4-7491-43fa-b04f-4f6e300df2fa" providerId="ADAL" clId="{C3CF8006-9B39-4951-B21C-327DA1B8595F}" dt="2020-10-18T16:49:04.260" v="297" actId="20577"/>
        <pc:sldMkLst>
          <pc:docMk/>
          <pc:sldMk cId="2622709727" sldId="1070"/>
        </pc:sldMkLst>
        <pc:spChg chg="mod">
          <ac:chgData name="Rautaporras Petteri" userId="d9004aa4-7491-43fa-b04f-4f6e300df2fa" providerId="ADAL" clId="{C3CF8006-9B39-4951-B21C-327DA1B8595F}" dt="2020-10-18T16:47:34.066" v="241"/>
          <ac:spMkLst>
            <pc:docMk/>
            <pc:sldMk cId="2622709727" sldId="1070"/>
            <ac:spMk id="2" creationId="{B31B52BE-E58D-4E12-99C6-EF337A67E430}"/>
          </ac:spMkLst>
        </pc:spChg>
        <pc:spChg chg="del">
          <ac:chgData name="Rautaporras Petteri" userId="d9004aa4-7491-43fa-b04f-4f6e300df2fa" providerId="ADAL" clId="{C3CF8006-9B39-4951-B21C-327DA1B8595F}" dt="2020-10-18T16:44:46.089" v="198"/>
          <ac:spMkLst>
            <pc:docMk/>
            <pc:sldMk cId="2622709727" sldId="1070"/>
            <ac:spMk id="6" creationId="{9F5C190A-769F-4685-9157-9B0A3E7F49BC}"/>
          </ac:spMkLst>
        </pc:spChg>
        <pc:spChg chg="mod">
          <ac:chgData name="Rautaporras Petteri" userId="d9004aa4-7491-43fa-b04f-4f6e300df2fa" providerId="ADAL" clId="{C3CF8006-9B39-4951-B21C-327DA1B8595F}" dt="2020-10-18T16:49:04.260" v="297" actId="20577"/>
          <ac:spMkLst>
            <pc:docMk/>
            <pc:sldMk cId="2622709727" sldId="1070"/>
            <ac:spMk id="7" creationId="{3080097A-0A9F-41E3-B966-9BD133EC50F9}"/>
          </ac:spMkLst>
        </pc:spChg>
        <pc:spChg chg="add mod">
          <ac:chgData name="Rautaporras Petteri" userId="d9004aa4-7491-43fa-b04f-4f6e300df2fa" providerId="ADAL" clId="{C3CF8006-9B39-4951-B21C-327DA1B8595F}" dt="2020-10-18T16:48:38.286" v="265" actId="20577"/>
          <ac:spMkLst>
            <pc:docMk/>
            <pc:sldMk cId="2622709727" sldId="1070"/>
            <ac:spMk id="9" creationId="{137F8334-9762-4AC4-ACAE-70120A948D63}"/>
          </ac:spMkLst>
        </pc:spChg>
        <pc:graphicFrameChg chg="add">
          <ac:chgData name="Rautaporras Petteri" userId="d9004aa4-7491-43fa-b04f-4f6e300df2fa" providerId="ADAL" clId="{C3CF8006-9B39-4951-B21C-327DA1B8595F}" dt="2020-10-18T16:44:46.089" v="198"/>
          <ac:graphicFrameMkLst>
            <pc:docMk/>
            <pc:sldMk cId="2622709727" sldId="1070"/>
            <ac:graphicFrameMk id="8" creationId="{CB79CB33-43EA-40B7-BE05-E8BEF44968AF}"/>
          </ac:graphicFrameMkLst>
        </pc:graphicFrameChg>
      </pc:sldChg>
      <pc:sldChg chg="addSp modSp add">
        <pc:chgData name="Rautaporras Petteri" userId="d9004aa4-7491-43fa-b04f-4f6e300df2fa" providerId="ADAL" clId="{C3CF8006-9B39-4951-B21C-327DA1B8595F}" dt="2020-10-20T16:51:40.276" v="512" actId="14100"/>
        <pc:sldMkLst>
          <pc:docMk/>
          <pc:sldMk cId="800762062" sldId="1071"/>
        </pc:sldMkLst>
        <pc:spChg chg="mod">
          <ac:chgData name="Rautaporras Petteri" userId="d9004aa4-7491-43fa-b04f-4f6e300df2fa" providerId="ADAL" clId="{C3CF8006-9B39-4951-B21C-327DA1B8595F}" dt="2020-10-20T11:01:15.322" v="412" actId="20577"/>
          <ac:spMkLst>
            <pc:docMk/>
            <pc:sldMk cId="800762062" sldId="1071"/>
            <ac:spMk id="2" creationId="{00000000-0000-0000-0000-000000000000}"/>
          </ac:spMkLst>
        </pc:spChg>
        <pc:spChg chg="add mod">
          <ac:chgData name="Rautaporras Petteri" userId="d9004aa4-7491-43fa-b04f-4f6e300df2fa" providerId="ADAL" clId="{C3CF8006-9B39-4951-B21C-327DA1B8595F}" dt="2020-10-20T16:51:40.276" v="512" actId="14100"/>
          <ac:spMkLst>
            <pc:docMk/>
            <pc:sldMk cId="800762062" sldId="1071"/>
            <ac:spMk id="9" creationId="{453EC00D-F5A2-49DF-A7B2-0FE9F0A59B8B}"/>
          </ac:spMkLst>
        </pc:spChg>
      </pc:sldChg>
      <pc:sldChg chg="add">
        <pc:chgData name="Rautaporras Petteri" userId="d9004aa4-7491-43fa-b04f-4f6e300df2fa" providerId="ADAL" clId="{C3CF8006-9B39-4951-B21C-327DA1B8595F}" dt="2020-10-20T12:08:59.068" v="505"/>
        <pc:sldMkLst>
          <pc:docMk/>
          <pc:sldMk cId="1519385979" sldId="1072"/>
        </pc:sldMkLst>
      </pc:sldChg>
    </pc:docChg>
  </pc:docChgLst>
  <pc:docChgLst>
    <pc:chgData name="Rautaporras Petteri" userId="d9004aa4-7491-43fa-b04f-4f6e300df2fa" providerId="ADAL" clId="{9A02B80F-6E89-43B1-AF58-DF7DAE7BC01C}"/>
    <pc:docChg chg="undo modSld">
      <pc:chgData name="Rautaporras Petteri" userId="d9004aa4-7491-43fa-b04f-4f6e300df2fa" providerId="ADAL" clId="{9A02B80F-6E89-43B1-AF58-DF7DAE7BC01C}" dt="2020-08-04T07:16:55.384" v="673" actId="27918"/>
      <pc:docMkLst>
        <pc:docMk/>
      </pc:docMkLst>
      <pc:sldChg chg="modSp mod">
        <pc:chgData name="Rautaporras Petteri" userId="d9004aa4-7491-43fa-b04f-4f6e300df2fa" providerId="ADAL" clId="{9A02B80F-6E89-43B1-AF58-DF7DAE7BC01C}" dt="2020-08-03T18:38:22.549" v="255" actId="27918"/>
        <pc:sldMkLst>
          <pc:docMk/>
          <pc:sldMk cId="1430303931" sldId="274"/>
        </pc:sldMkLst>
        <pc:spChg chg="mod">
          <ac:chgData name="Rautaporras Petteri" userId="d9004aa4-7491-43fa-b04f-4f6e300df2fa" providerId="ADAL" clId="{9A02B80F-6E89-43B1-AF58-DF7DAE7BC01C}" dt="2020-08-03T18:38:03.325" v="253" actId="1076"/>
          <ac:spMkLst>
            <pc:docMk/>
            <pc:sldMk cId="1430303931" sldId="274"/>
            <ac:spMk id="2" creationId="{BC206263-2FBC-4388-99DE-3677A24ED38D}"/>
          </ac:spMkLst>
        </pc:spChg>
        <pc:spChg chg="mod">
          <ac:chgData name="Rautaporras Petteri" userId="d9004aa4-7491-43fa-b04f-4f6e300df2fa" providerId="ADAL" clId="{9A02B80F-6E89-43B1-AF58-DF7DAE7BC01C}" dt="2020-08-03T18:37:06.122" v="134" actId="14100"/>
          <ac:spMkLst>
            <pc:docMk/>
            <pc:sldMk cId="1430303931" sldId="274"/>
            <ac:spMk id="8" creationId="{D14E7138-4659-47C1-A0AB-423044EEF829}"/>
          </ac:spMkLst>
        </pc:spChg>
      </pc:sldChg>
      <pc:sldChg chg="modSp mod">
        <pc:chgData name="Rautaporras Petteri" userId="d9004aa4-7491-43fa-b04f-4f6e300df2fa" providerId="ADAL" clId="{9A02B80F-6E89-43B1-AF58-DF7DAE7BC01C}" dt="2020-08-03T18:56:36.054" v="362" actId="27918"/>
        <pc:sldMkLst>
          <pc:docMk/>
          <pc:sldMk cId="1581196523" sldId="278"/>
        </pc:sldMkLst>
        <pc:spChg chg="mod">
          <ac:chgData name="Rautaporras Petteri" userId="d9004aa4-7491-43fa-b04f-4f6e300df2fa" providerId="ADAL" clId="{9A02B80F-6E89-43B1-AF58-DF7DAE7BC01C}" dt="2020-08-03T18:49:32.530" v="356" actId="20577"/>
          <ac:spMkLst>
            <pc:docMk/>
            <pc:sldMk cId="1581196523" sldId="278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3T18:59:09.476" v="516" actId="27918"/>
        <pc:sldMkLst>
          <pc:docMk/>
          <pc:sldMk cId="1212824470" sldId="279"/>
        </pc:sldMkLst>
        <pc:spChg chg="mod">
          <ac:chgData name="Rautaporras Petteri" userId="d9004aa4-7491-43fa-b04f-4f6e300df2fa" providerId="ADAL" clId="{9A02B80F-6E89-43B1-AF58-DF7DAE7BC01C}" dt="2020-08-03T18:58:56.806" v="514" actId="20577"/>
          <ac:spMkLst>
            <pc:docMk/>
            <pc:sldMk cId="1212824470" sldId="279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4T07:07:27.023" v="656" actId="27918"/>
        <pc:sldMkLst>
          <pc:docMk/>
          <pc:sldMk cId="1883353922" sldId="1049"/>
        </pc:sldMkLst>
        <pc:spChg chg="mod">
          <ac:chgData name="Rautaporras Petteri" userId="d9004aa4-7491-43fa-b04f-4f6e300df2fa" providerId="ADAL" clId="{9A02B80F-6E89-43B1-AF58-DF7DAE7BC01C}" dt="2020-08-03T19:06:30.459" v="53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7:02.739" v="590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16:40.758" v="5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3:27.180" v="650" actId="27918"/>
        <pc:sldMkLst>
          <pc:docMk/>
          <pc:sldMk cId="1255078131" sldId="1051"/>
        </pc:sldMkLst>
        <pc:spChg chg="mod">
          <ac:chgData name="Rautaporras Petteri" userId="d9004aa4-7491-43fa-b04f-4f6e300df2fa" providerId="ADAL" clId="{9A02B80F-6E89-43B1-AF58-DF7DAE7BC01C}" dt="2020-08-04T06:18:42.520" v="604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9A02B80F-6E89-43B1-AF58-DF7DAE7BC01C}" dt="2020-08-04T07:08:16.715" v="658" actId="27918"/>
        <pc:sldMkLst>
          <pc:docMk/>
          <pc:sldMk cId="2419185632" sldId="1052"/>
        </pc:sldMkLst>
        <pc:spChg chg="mod">
          <ac:chgData name="Rautaporras Petteri" userId="d9004aa4-7491-43fa-b04f-4f6e300df2fa" providerId="ADAL" clId="{9A02B80F-6E89-43B1-AF58-DF7DAE7BC01C}" dt="2020-08-03T19:07:32.085" v="570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9:46.950" v="608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03.749" v="660" actId="27918"/>
        <pc:sldMkLst>
          <pc:docMk/>
          <pc:sldMk cId="1883107858" sldId="1053"/>
        </pc:sldMkLst>
        <pc:spChg chg="mod">
          <ac:chgData name="Rautaporras Petteri" userId="d9004aa4-7491-43fa-b04f-4f6e300df2fa" providerId="ADAL" clId="{9A02B80F-6E89-43B1-AF58-DF7DAE7BC01C}" dt="2020-08-03T19:06:39.913" v="536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1:55.305" v="616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1:06.627" v="615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51.089" v="662" actId="27918"/>
        <pc:sldMkLst>
          <pc:docMk/>
          <pc:sldMk cId="1680971455" sldId="1054"/>
        </pc:sldMkLst>
        <pc:spChg chg="mod">
          <ac:chgData name="Rautaporras Petteri" userId="d9004aa4-7491-43fa-b04f-4f6e300df2fa" providerId="ADAL" clId="{9A02B80F-6E89-43B1-AF58-DF7DAE7BC01C}" dt="2020-08-03T19:07:27.442" v="569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36.409" v="620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0:43.246" v="664" actId="27918"/>
        <pc:sldMkLst>
          <pc:docMk/>
          <pc:sldMk cId="2199243574" sldId="1055"/>
        </pc:sldMkLst>
        <pc:spChg chg="mod">
          <ac:chgData name="Rautaporras Petteri" userId="d9004aa4-7491-43fa-b04f-4f6e300df2fa" providerId="ADAL" clId="{9A02B80F-6E89-43B1-AF58-DF7DAE7BC01C}" dt="2020-08-03T19:06:46.657" v="53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52.041" v="621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3:22.460" v="62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2:17.034" v="666" actId="27918"/>
        <pc:sldMkLst>
          <pc:docMk/>
          <pc:sldMk cId="461175757" sldId="1056"/>
        </pc:sldMkLst>
        <pc:spChg chg="mod">
          <ac:chgData name="Rautaporras Petteri" userId="d9004aa4-7491-43fa-b04f-4f6e300df2fa" providerId="ADAL" clId="{9A02B80F-6E89-43B1-AF58-DF7DAE7BC01C}" dt="2020-08-03T19:07:20.354" v="568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4:33.446" v="630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5:14.419" v="669" actId="27918"/>
        <pc:sldMkLst>
          <pc:docMk/>
          <pc:sldMk cId="684600858" sldId="1057"/>
        </pc:sldMkLst>
        <pc:spChg chg="mod">
          <ac:chgData name="Rautaporras Petteri" userId="d9004aa4-7491-43fa-b04f-4f6e300df2fa" providerId="ADAL" clId="{9A02B80F-6E89-43B1-AF58-DF7DAE7BC01C}" dt="2020-08-03T19:06:51.335" v="538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6:25.973" v="638" actId="207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9A02B80F-6E89-43B1-AF58-DF7DAE7BC01C}" dt="2020-08-04T07:14:23.303" v="667" actId="572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5:19.301" v="63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21.991" v="671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9A02B80F-6E89-43B1-AF58-DF7DAE7BC01C}" dt="2020-08-03T19:07:09.059" v="565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02.793" v="64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55.384" v="673" actId="27918"/>
        <pc:sldMkLst>
          <pc:docMk/>
          <pc:sldMk cId="3698197194" sldId="1059"/>
        </pc:sldMkLst>
        <pc:spChg chg="mod">
          <ac:chgData name="Rautaporras Petteri" userId="d9004aa4-7491-43fa-b04f-4f6e300df2fa" providerId="ADAL" clId="{9A02B80F-6E89-43B1-AF58-DF7DAE7BC01C}" dt="2020-08-03T19:06:55.475" v="539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46.531" v="648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27:40.374" v="647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4:53.737" v="652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9A02B80F-6E89-43B1-AF58-DF7DAE7BC01C}" dt="2020-08-03T19:07:37.848" v="571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5:19.673" v="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">
        <pc:chgData name="Rautaporras Petteri" userId="d9004aa4-7491-43fa-b04f-4f6e300df2fa" providerId="ADAL" clId="{9A02B80F-6E89-43B1-AF58-DF7DAE7BC01C}" dt="2020-08-03T18:46:14.858" v="260" actId="27918"/>
        <pc:sldMkLst>
          <pc:docMk/>
          <pc:sldMk cId="3421334924" sldId="1067"/>
        </pc:sldMkLst>
      </pc:sldChg>
      <pc:sldChg chg="modSp mod">
        <pc:chgData name="Rautaporras Petteri" userId="d9004aa4-7491-43fa-b04f-4f6e300df2fa" providerId="ADAL" clId="{9A02B80F-6E89-43B1-AF58-DF7DAE7BC01C}" dt="2020-08-04T07:06:35.580" v="654" actId="27918"/>
        <pc:sldMkLst>
          <pc:docMk/>
          <pc:sldMk cId="2630019428" sldId="1068"/>
        </pc:sldMkLst>
        <pc:spChg chg="mod">
          <ac:chgData name="Rautaporras Petteri" userId="d9004aa4-7491-43fa-b04f-4f6e300df2fa" providerId="ADAL" clId="{9A02B80F-6E89-43B1-AF58-DF7DAE7BC01C}" dt="2020-08-03T19:02:14.673" v="531" actId="20577"/>
          <ac:spMkLst>
            <pc:docMk/>
            <pc:sldMk cId="2630019428" sldId="1068"/>
            <ac:spMk id="2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AFBA02F2-1047-4A69-B920-F2B483ACFEC0}"/>
    <pc:docChg chg="undo custSel addSld delSld modSld">
      <pc:chgData name="Rautaporras Petteri" userId="d9004aa4-7491-43fa-b04f-4f6e300df2fa" providerId="ADAL" clId="{AFBA02F2-1047-4A69-B920-F2B483ACFEC0}" dt="2021-02-01T12:29:19.936" v="396" actId="20577"/>
      <pc:docMkLst>
        <pc:docMk/>
      </pc:docMkLst>
      <pc:sldChg chg="addSp delSp modSp mod">
        <pc:chgData name="Rautaporras Petteri" userId="d9004aa4-7491-43fa-b04f-4f6e300df2fa" providerId="ADAL" clId="{AFBA02F2-1047-4A69-B920-F2B483ACFEC0}" dt="2021-02-01T11:04:28.680" v="238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AFBA02F2-1047-4A69-B920-F2B483ACFEC0}" dt="2021-02-01T11:04:28.680" v="238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AFBA02F2-1047-4A69-B920-F2B483ACFEC0}" dt="2021-02-01T08:12:05.652" v="42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AFBA02F2-1047-4A69-B920-F2B483ACFEC0}" dt="2021-02-01T11:03:55.128" v="225" actId="1076"/>
          <ac:picMkLst>
            <pc:docMk/>
            <pc:sldMk cId="3984870155" sldId="256"/>
            <ac:picMk id="8" creationId="{4DC15962-23B1-459F-91D9-194A71725C31}"/>
          </ac:picMkLst>
        </pc:picChg>
        <pc:picChg chg="del">
          <ac:chgData name="Rautaporras Petteri" userId="d9004aa4-7491-43fa-b04f-4f6e300df2fa" providerId="ADAL" clId="{AFBA02F2-1047-4A69-B920-F2B483ACFEC0}" dt="2021-02-01T11:03:53.286" v="223" actId="478"/>
          <ac:picMkLst>
            <pc:docMk/>
            <pc:sldMk cId="3984870155" sldId="256"/>
            <ac:picMk id="9" creationId="{A4620DCF-3A1C-4AA5-9077-9FB2B0BC9F68}"/>
          </ac:picMkLst>
        </pc:picChg>
      </pc:sldChg>
      <pc:sldChg chg="modSp">
        <pc:chgData name="Rautaporras Petteri" userId="d9004aa4-7491-43fa-b04f-4f6e300df2fa" providerId="ADAL" clId="{AFBA02F2-1047-4A69-B920-F2B483ACFEC0}" dt="2021-02-01T08:08:38.767" v="13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AFBA02F2-1047-4A69-B920-F2B483ACFEC0}" dt="2021-02-01T08:08:38.767" v="1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AFBA02F2-1047-4A69-B920-F2B483ACFEC0}" dt="2021-02-01T08:43:56.746" v="222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AFBA02F2-1047-4A69-B920-F2B483ACFEC0}" dt="2021-02-01T08:43:56.746" v="22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20:27.092" v="118" actId="47"/>
        <pc:sldMkLst>
          <pc:docMk/>
          <pc:sldMk cId="117665966" sldId="348"/>
        </pc:sldMkLst>
      </pc:sldChg>
      <pc:sldChg chg="addSp delSp modSp mod">
        <pc:chgData name="Rautaporras Petteri" userId="d9004aa4-7491-43fa-b04f-4f6e300df2fa" providerId="ADAL" clId="{AFBA02F2-1047-4A69-B920-F2B483ACFEC0}" dt="2021-02-01T08:13:48.974" v="116" actId="13926"/>
        <pc:sldMkLst>
          <pc:docMk/>
          <pc:sldMk cId="1951005388" sldId="1006"/>
        </pc:sldMkLst>
        <pc:spChg chg="add del mod">
          <ac:chgData name="Rautaporras Petteri" userId="d9004aa4-7491-43fa-b04f-4f6e300df2fa" providerId="ADAL" clId="{AFBA02F2-1047-4A69-B920-F2B483ACFEC0}" dt="2021-02-01T08:13:24.868" v="111" actId="11529"/>
          <ac:spMkLst>
            <pc:docMk/>
            <pc:sldMk cId="1951005388" sldId="1006"/>
            <ac:spMk id="6" creationId="{8FBF0EB0-34E4-4166-B135-1B6EAD4EBADF}"/>
          </ac:spMkLst>
        </pc:spChg>
        <pc:spChg chg="add mod">
          <ac:chgData name="Rautaporras Petteri" userId="d9004aa4-7491-43fa-b04f-4f6e300df2fa" providerId="ADAL" clId="{AFBA02F2-1047-4A69-B920-F2B483ACFEC0}" dt="2021-02-01T08:13:42.398" v="115" actId="14100"/>
          <ac:spMkLst>
            <pc:docMk/>
            <pc:sldMk cId="1951005388" sldId="1006"/>
            <ac:spMk id="7" creationId="{FD7D3E43-0119-400B-82FD-7D9E08605BA5}"/>
          </ac:spMkLst>
        </pc:spChg>
        <pc:spChg chg="mod">
          <ac:chgData name="Rautaporras Petteri" userId="d9004aa4-7491-43fa-b04f-4f6e300df2fa" providerId="ADAL" clId="{AFBA02F2-1047-4A69-B920-F2B483ACFEC0}" dt="2021-02-01T08:12:19.100" v="49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AFBA02F2-1047-4A69-B920-F2B483ACFEC0}" dt="2021-02-01T08:13:48.974" v="116" actId="13926"/>
          <ac:spMkLst>
            <pc:docMk/>
            <pc:sldMk cId="1951005388" sldId="1006"/>
            <ac:spMk id="9" creationId="{D2FB5650-78F6-4EB6-B6F4-80F129B2569E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32.255" v="321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AFBA02F2-1047-4A69-B920-F2B483ACFEC0}" dt="2021-02-01T12:19:32.255" v="32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7:35.199" v="315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17:23.823" v="314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3:47.399" v="286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AFBA02F2-1047-4A69-B920-F2B483ACFEC0}" dt="2021-02-01T12:13:47.399" v="28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29.440" v="320" actId="20577"/>
        <pc:sldMkLst>
          <pc:docMk/>
          <pc:sldMk cId="2419185632" sldId="1052"/>
        </pc:sldMkLst>
        <pc:spChg chg="mod">
          <ac:chgData name="Rautaporras Petteri" userId="d9004aa4-7491-43fa-b04f-4f6e300df2fa" providerId="ADAL" clId="{AFBA02F2-1047-4A69-B920-F2B483ACFEC0}" dt="2021-02-01T12:19:29.440" v="320" actId="20577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9:26.214" v="319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0:30.911" v="330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AFBA02F2-1047-4A69-B920-F2B483ACFEC0}" dt="2021-02-01T12:20:30.911" v="330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0:26.502" v="327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0:14.751" v="326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2:36.960" v="336" actId="20577"/>
        <pc:sldMkLst>
          <pc:docMk/>
          <pc:sldMk cId="1680971455" sldId="1054"/>
        </pc:sldMkLst>
        <pc:spChg chg="mod">
          <ac:chgData name="Rautaporras Petteri" userId="d9004aa4-7491-43fa-b04f-4f6e300df2fa" providerId="ADAL" clId="{AFBA02F2-1047-4A69-B920-F2B483ACFEC0}" dt="2021-02-01T12:22:36.960" v="336" actId="20577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1:17.994" v="334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4:25.623" v="349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AFBA02F2-1047-4A69-B920-F2B483ACFEC0}" dt="2021-02-01T12:24:25.623" v="349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4:16.246" v="346"/>
          <ac:graphicFrameMkLst>
            <pc:docMk/>
            <pc:sldMk cId="2199243574" sldId="105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3:32.254" v="34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4:07.486" v="345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5:24.951" v="355" actId="20577"/>
        <pc:sldMkLst>
          <pc:docMk/>
          <pc:sldMk cId="461175757" sldId="1056"/>
        </pc:sldMkLst>
        <pc:spChg chg="mod">
          <ac:chgData name="Rautaporras Petteri" userId="d9004aa4-7491-43fa-b04f-4f6e300df2fa" providerId="ADAL" clId="{AFBA02F2-1047-4A69-B920-F2B483ACFEC0}" dt="2021-02-01T12:25:24.951" v="355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5:20.414" v="353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7:00.623" v="377"/>
        <pc:sldMkLst>
          <pc:docMk/>
          <pc:sldMk cId="684600858" sldId="1057"/>
        </pc:sldMkLst>
        <pc:spChg chg="mod">
          <ac:chgData name="Rautaporras Petteri" userId="d9004aa4-7491-43fa-b04f-4f6e300df2fa" providerId="ADAL" clId="{AFBA02F2-1047-4A69-B920-F2B483ACFEC0}" dt="2021-02-01T12:14:57.016" v="298"/>
          <ac:spMkLst>
            <pc:docMk/>
            <pc:sldMk cId="684600858" sldId="1057"/>
            <ac:spMk id="7" creationId="{00000000-0000-0000-0000-000000000000}"/>
          </ac:spMkLst>
        </pc:spChg>
        <pc:spChg chg="mod">
          <ac:chgData name="Rautaporras Petteri" userId="d9004aa4-7491-43fa-b04f-4f6e300df2fa" providerId="ADAL" clId="{AFBA02F2-1047-4A69-B920-F2B483ACFEC0}" dt="2021-02-01T12:26:01.031" v="360" actId="1076"/>
          <ac:spMkLst>
            <pc:docMk/>
            <pc:sldMk cId="684600858" sldId="1057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6:39.312" v="373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7:00.623" v="377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6:47.119" v="37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8:01.192" v="383" actId="20577"/>
        <pc:sldMkLst>
          <pc:docMk/>
          <pc:sldMk cId="3212395857" sldId="1058"/>
        </pc:sldMkLst>
        <pc:spChg chg="mod">
          <ac:chgData name="Rautaporras Petteri" userId="d9004aa4-7491-43fa-b04f-4f6e300df2fa" providerId="ADAL" clId="{AFBA02F2-1047-4A69-B920-F2B483ACFEC0}" dt="2021-02-01T12:28:01.192" v="383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7:56.988" v="381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9:19.936" v="396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AFBA02F2-1047-4A69-B920-F2B483ACFEC0}" dt="2021-02-01T12:29:19.936" v="396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9:15.282" v="393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9:09.351" v="392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5:59.244" v="308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AFBA02F2-1047-4A69-B920-F2B483ACFEC0}" dt="2021-02-01T12:14:20.950" v="292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4:03.407" v="28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32:31.053" v="219" actId="47"/>
        <pc:sldMkLst>
          <pc:docMk/>
          <pc:sldMk cId="3410109546" sldId="1066"/>
        </pc:sldMkLst>
      </pc:sldChg>
      <pc:sldChg chg="modSp mod">
        <pc:chgData name="Rautaporras Petteri" userId="d9004aa4-7491-43fa-b04f-4f6e300df2fa" providerId="ADAL" clId="{AFBA02F2-1047-4A69-B920-F2B483ACFEC0}" dt="2021-02-01T12:03:28.518" v="263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AFBA02F2-1047-4A69-B920-F2B483ACFEC0}" dt="2021-02-01T12:03:28.518" v="263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AFBA02F2-1047-4A69-B920-F2B483ACFEC0}" dt="2021-02-01T08:25:04.416" v="192"/>
          <ac:spMkLst>
            <pc:docMk/>
            <pc:sldMk cId="3421334924" sldId="1067"/>
            <ac:spMk id="7" creationId="{3687ADC7-98F5-412F-B49B-43449BFC94B9}"/>
          </ac:spMkLst>
        </pc:spChg>
        <pc:graphicFrameChg chg="mod">
          <ac:chgData name="Rautaporras Petteri" userId="d9004aa4-7491-43fa-b04f-4f6e300df2fa" providerId="ADAL" clId="{AFBA02F2-1047-4A69-B920-F2B483ACFEC0}" dt="2021-02-01T08:24:51.452" v="191" actId="404"/>
          <ac:graphicFrameMkLst>
            <pc:docMk/>
            <pc:sldMk cId="3421334924" sldId="1067"/>
            <ac:graphicFrameMk id="10" creationId="{18E8B046-CFAB-4548-870D-B60086FFDE2A}"/>
          </ac:graphicFrameMkLst>
        </pc:graphicFrameChg>
      </pc:sldChg>
      <pc:sldChg chg="addSp modSp add mod">
        <pc:chgData name="Rautaporras Petteri" userId="d9004aa4-7491-43fa-b04f-4f6e300df2fa" providerId="ADAL" clId="{AFBA02F2-1047-4A69-B920-F2B483ACFEC0}" dt="2021-02-01T08:03:48.982" v="8" actId="20577"/>
        <pc:sldMkLst>
          <pc:docMk/>
          <pc:sldMk cId="3926641037" sldId="1068"/>
        </pc:sldMkLst>
        <pc:spChg chg="add mod">
          <ac:chgData name="Rautaporras Petteri" userId="d9004aa4-7491-43fa-b04f-4f6e300df2fa" providerId="ADAL" clId="{AFBA02F2-1047-4A69-B920-F2B483ACFEC0}" dt="2021-02-01T08:03:48.982" v="8" actId="20577"/>
          <ac:spMkLst>
            <pc:docMk/>
            <pc:sldMk cId="3926641037" sldId="1068"/>
            <ac:spMk id="9" creationId="{59DBF88F-0FF9-4F88-9B8E-A4B508B5926A}"/>
          </ac:spMkLst>
        </pc:spChg>
      </pc:sldChg>
      <pc:sldChg chg="del">
        <pc:chgData name="Rautaporras Petteri" userId="d9004aa4-7491-43fa-b04f-4f6e300df2fa" providerId="ADAL" clId="{AFBA02F2-1047-4A69-B920-F2B483ACFEC0}" dt="2021-02-01T08:43:47.511" v="221" actId="47"/>
        <pc:sldMkLst>
          <pc:docMk/>
          <pc:sldMk cId="2622709727" sldId="1070"/>
        </pc:sldMkLst>
      </pc:sldChg>
      <pc:sldChg chg="del">
        <pc:chgData name="Rautaporras Petteri" userId="d9004aa4-7491-43fa-b04f-4f6e300df2fa" providerId="ADAL" clId="{AFBA02F2-1047-4A69-B920-F2B483ACFEC0}" dt="2021-02-01T08:03:27.422" v="1" actId="47"/>
        <pc:sldMkLst>
          <pc:docMk/>
          <pc:sldMk cId="800762062" sldId="1071"/>
        </pc:sldMkLst>
      </pc:sldChg>
      <pc:sldChg chg="del">
        <pc:chgData name="Rautaporras Petteri" userId="d9004aa4-7491-43fa-b04f-4f6e300df2fa" providerId="ADAL" clId="{AFBA02F2-1047-4A69-B920-F2B483ACFEC0}" dt="2021-02-01T08:27:46.267" v="194" actId="47"/>
        <pc:sldMkLst>
          <pc:docMk/>
          <pc:sldMk cId="1519385979" sldId="1072"/>
        </pc:sldMkLst>
      </pc:sldChg>
      <pc:sldChg chg="addSp delSp modSp add mod">
        <pc:chgData name="Rautaporras Petteri" userId="d9004aa4-7491-43fa-b04f-4f6e300df2fa" providerId="ADAL" clId="{AFBA02F2-1047-4A69-B920-F2B483ACFEC0}" dt="2021-02-01T08:32:27.105" v="218" actId="20577"/>
        <pc:sldMkLst>
          <pc:docMk/>
          <pc:sldMk cId="3588709971" sldId="1118"/>
        </pc:sldMkLst>
        <pc:spChg chg="add del mod">
          <ac:chgData name="Rautaporras Petteri" userId="d9004aa4-7491-43fa-b04f-4f6e300df2fa" providerId="ADAL" clId="{AFBA02F2-1047-4A69-B920-F2B483ACFEC0}" dt="2021-02-01T08:32:20.716" v="213" actId="478"/>
          <ac:spMkLst>
            <pc:docMk/>
            <pc:sldMk cId="3588709971" sldId="1118"/>
            <ac:spMk id="2" creationId="{10D60A89-2036-4328-B2B7-88F906F1B4CB}"/>
          </ac:spMkLst>
        </pc:spChg>
        <pc:spChg chg="add del mod">
          <ac:chgData name="Rautaporras Petteri" userId="d9004aa4-7491-43fa-b04f-4f6e300df2fa" providerId="ADAL" clId="{AFBA02F2-1047-4A69-B920-F2B483ACFEC0}" dt="2021-02-01T08:32:15.517" v="212"/>
          <ac:spMkLst>
            <pc:docMk/>
            <pc:sldMk cId="3588709971" sldId="1118"/>
            <ac:spMk id="10" creationId="{82C971CA-DF74-4F4C-AB24-B4AAE78885A4}"/>
          </ac:spMkLst>
        </pc:spChg>
        <pc:spChg chg="add del mod">
          <ac:chgData name="Rautaporras Petteri" userId="d9004aa4-7491-43fa-b04f-4f6e300df2fa" providerId="ADAL" clId="{AFBA02F2-1047-4A69-B920-F2B483ACFEC0}" dt="2021-02-01T08:32:14.620" v="208" actId="478"/>
          <ac:spMkLst>
            <pc:docMk/>
            <pc:sldMk cId="3588709971" sldId="1118"/>
            <ac:spMk id="11" creationId="{6F9932AF-B98F-4839-B98A-EBED9493A236}"/>
          </ac:spMkLst>
        </pc:spChg>
        <pc:spChg chg="add mod">
          <ac:chgData name="Rautaporras Petteri" userId="d9004aa4-7491-43fa-b04f-4f6e300df2fa" providerId="ADAL" clId="{AFBA02F2-1047-4A69-B920-F2B483ACFEC0}" dt="2021-02-01T08:32:27.105" v="218" actId="20577"/>
          <ac:spMkLst>
            <pc:docMk/>
            <pc:sldMk cId="3588709971" sldId="1118"/>
            <ac:spMk id="13" creationId="{7E75BD30-45EA-416E-8741-70B2B9911108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2:37.127" v="182" actId="20577"/>
        <pc:sldMkLst>
          <pc:docMk/>
          <pc:sldMk cId="1038765052" sldId="1123"/>
        </pc:sldMkLst>
        <pc:spChg chg="mod">
          <ac:chgData name="Rautaporras Petteri" userId="d9004aa4-7491-43fa-b04f-4f6e300df2fa" providerId="ADAL" clId="{AFBA02F2-1047-4A69-B920-F2B483ACFEC0}" dt="2021-02-01T08:22:05.449" v="165" actId="14100"/>
          <ac:spMkLst>
            <pc:docMk/>
            <pc:sldMk cId="1038765052" sldId="1123"/>
            <ac:spMk id="2" creationId="{76FE28C0-EFDC-4114-8945-A88DDBB3C888}"/>
          </ac:spMkLst>
        </pc:spChg>
        <pc:spChg chg="mod">
          <ac:chgData name="Rautaporras Petteri" userId="d9004aa4-7491-43fa-b04f-4f6e300df2fa" providerId="ADAL" clId="{AFBA02F2-1047-4A69-B920-F2B483ACFEC0}" dt="2021-02-01T08:22:37.127" v="182" actId="20577"/>
          <ac:spMkLst>
            <pc:docMk/>
            <pc:sldMk cId="1038765052" sldId="112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AFBA02F2-1047-4A69-B920-F2B483ACFEC0}" dt="2021-02-01T08:21:45.785" v="134" actId="20577"/>
          <ac:spMkLst>
            <pc:docMk/>
            <pc:sldMk cId="1038765052" sldId="1123"/>
            <ac:spMk id="14" creationId="{65054603-5EDB-48DD-ABBD-118DA9B3A626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8:23.096" v="198"/>
        <pc:sldMkLst>
          <pc:docMk/>
          <pc:sldMk cId="1533151879" sldId="1125"/>
        </pc:sldMkLst>
        <pc:spChg chg="mod">
          <ac:chgData name="Rautaporras Petteri" userId="d9004aa4-7491-43fa-b04f-4f6e300df2fa" providerId="ADAL" clId="{AFBA02F2-1047-4A69-B920-F2B483ACFEC0}" dt="2021-02-01T08:28:23.096" v="198"/>
          <ac:spMkLst>
            <pc:docMk/>
            <pc:sldMk cId="1533151879" sldId="1125"/>
            <ac:spMk id="7" creationId="{3687ADC7-98F5-412F-B49B-43449BFC94B9}"/>
          </ac:spMkLst>
        </pc:spChg>
      </pc:sldChg>
      <pc:sldChg chg="add">
        <pc:chgData name="Rautaporras Petteri" userId="d9004aa4-7491-43fa-b04f-4f6e300df2fa" providerId="ADAL" clId="{AFBA02F2-1047-4A69-B920-F2B483ACFEC0}" dt="2021-02-01T08:43:46.108" v="220"/>
        <pc:sldMkLst>
          <pc:docMk/>
          <pc:sldMk cId="2192367370" sldId="2076137432"/>
        </pc:sldMkLst>
      </pc:sldChg>
    </pc:docChg>
  </pc:docChgLst>
  <pc:docChgLst>
    <pc:chgData name="Rautaporras Petteri" userId="d9004aa4-7491-43fa-b04f-4f6e300df2fa" providerId="ADAL" clId="{435E5D8F-F5B0-4CD5-A282-05A4D9844A2F}"/>
    <pc:docChg chg="undo redo custSel addSld delSld modSld sldOrd">
      <pc:chgData name="Rautaporras Petteri" userId="d9004aa4-7491-43fa-b04f-4f6e300df2fa" providerId="ADAL" clId="{435E5D8F-F5B0-4CD5-A282-05A4D9844A2F}" dt="2021-04-27T19:24:09.195" v="1054" actId="20577"/>
      <pc:docMkLst>
        <pc:docMk/>
      </pc:docMkLst>
      <pc:sldChg chg="addSp delSp modSp mod">
        <pc:chgData name="Rautaporras Petteri" userId="d9004aa4-7491-43fa-b04f-4f6e300df2fa" providerId="ADAL" clId="{435E5D8F-F5B0-4CD5-A282-05A4D9844A2F}" dt="2021-04-25T17:41:22.035" v="977" actId="255"/>
        <pc:sldMkLst>
          <pc:docMk/>
          <pc:sldMk cId="3984870155" sldId="256"/>
        </pc:sldMkLst>
        <pc:spChg chg="mod">
          <ac:chgData name="Rautaporras Petteri" userId="d9004aa4-7491-43fa-b04f-4f6e300df2fa" providerId="ADAL" clId="{435E5D8F-F5B0-4CD5-A282-05A4D9844A2F}" dt="2021-04-25T17:41:22.035" v="977" actId="255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40.642" v="497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435E5D8F-F5B0-4CD5-A282-05A4D9844A2F}" dt="2021-04-25T17:07:39.965" v="424" actId="478"/>
          <ac:picMkLst>
            <pc:docMk/>
            <pc:sldMk cId="3984870155" sldId="256"/>
            <ac:picMk id="8" creationId="{4DC15962-23B1-459F-91D9-194A71725C31}"/>
          </ac:picMkLst>
        </pc:picChg>
        <pc:picChg chg="add mod">
          <ac:chgData name="Rautaporras Petteri" userId="d9004aa4-7491-43fa-b04f-4f6e300df2fa" providerId="ADAL" clId="{435E5D8F-F5B0-4CD5-A282-05A4D9844A2F}" dt="2021-04-25T17:07:45.626" v="427" actId="1076"/>
          <ac:picMkLst>
            <pc:docMk/>
            <pc:sldMk cId="3984870155" sldId="256"/>
            <ac:picMk id="9" creationId="{A9649748-2E92-4CDB-AF82-5D6827594CAF}"/>
          </ac:picMkLst>
        </pc:picChg>
      </pc:sldChg>
      <pc:sldChg chg="modSp add del mod">
        <pc:chgData name="Rautaporras Petteri" userId="d9004aa4-7491-43fa-b04f-4f6e300df2fa" providerId="ADAL" clId="{435E5D8F-F5B0-4CD5-A282-05A4D9844A2F}" dt="2021-04-25T09:46:22.164" v="101" actId="47"/>
        <pc:sldMkLst>
          <pc:docMk/>
          <pc:sldMk cId="1972176252" sldId="257"/>
        </pc:sldMkLst>
        <pc:spChg chg="mod">
          <ac:chgData name="Rautaporras Petteri" userId="d9004aa4-7491-43fa-b04f-4f6e300df2fa" providerId="ADAL" clId="{435E5D8F-F5B0-4CD5-A282-05A4D9844A2F}" dt="2021-04-25T09:45:45.166" v="98" actId="20577"/>
          <ac:spMkLst>
            <pc:docMk/>
            <pc:sldMk cId="1972176252" sldId="25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5:10.557" v="18" actId="1076"/>
          <ac:spMkLst>
            <pc:docMk/>
            <pc:sldMk cId="1972176252" sldId="257"/>
            <ac:spMk id="6" creationId="{AFA293FB-BE8E-4E80-888C-E196B92A12B6}"/>
          </ac:spMkLst>
        </pc:spChg>
        <pc:spChg chg="mod">
          <ac:chgData name="Rautaporras Petteri" userId="d9004aa4-7491-43fa-b04f-4f6e300df2fa" providerId="ADAL" clId="{435E5D8F-F5B0-4CD5-A282-05A4D9844A2F}" dt="2021-04-25T09:45:00.788" v="17" actId="14100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09:44:51.372" v="16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 add mod">
        <pc:chgData name="Rautaporras Petteri" userId="d9004aa4-7491-43fa-b04f-4f6e300df2fa" providerId="ADAL" clId="{435E5D8F-F5B0-4CD5-A282-05A4D9844A2F}" dt="2021-04-25T09:47:20.061" v="145" actId="14100"/>
        <pc:sldMkLst>
          <pc:docMk/>
          <pc:sldMk cId="347492013" sldId="258"/>
        </pc:sldMkLst>
        <pc:spChg chg="mod">
          <ac:chgData name="Rautaporras Petteri" userId="d9004aa4-7491-43fa-b04f-4f6e300df2fa" providerId="ADAL" clId="{435E5D8F-F5B0-4CD5-A282-05A4D9844A2F}" dt="2021-04-25T09:47:01.994" v="140" actId="1076"/>
          <ac:spMkLst>
            <pc:docMk/>
            <pc:sldMk cId="347492013" sldId="2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7:20.061" v="145" actId="14100"/>
          <ac:spMkLst>
            <pc:docMk/>
            <pc:sldMk cId="347492013" sldId="258"/>
            <ac:spMk id="9" creationId="{44425203-2A44-4D66-809C-7A80E3AC73E6}"/>
          </ac:spMkLst>
        </pc:spChg>
      </pc:sldChg>
      <pc:sldChg chg="add del">
        <pc:chgData name="Rautaporras Petteri" userId="d9004aa4-7491-43fa-b04f-4f6e300df2fa" providerId="ADAL" clId="{435E5D8F-F5B0-4CD5-A282-05A4D9844A2F}" dt="2021-04-25T09:49:02.811" v="200" actId="47"/>
        <pc:sldMkLst>
          <pc:docMk/>
          <pc:sldMk cId="2306283417" sldId="262"/>
        </pc:sldMkLst>
      </pc:sldChg>
      <pc:sldChg chg="modSp">
        <pc:chgData name="Rautaporras Petteri" userId="d9004aa4-7491-43fa-b04f-4f6e300df2fa" providerId="ADAL" clId="{435E5D8F-F5B0-4CD5-A282-05A4D9844A2F}" dt="2021-04-25T17:10:52.503" v="500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435E5D8F-F5B0-4CD5-A282-05A4D9844A2F}" dt="2021-04-25T17:10:52.503" v="50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35E5D8F-F5B0-4CD5-A282-05A4D9844A2F}" dt="2021-04-25T17:10:53.094" v="501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435E5D8F-F5B0-4CD5-A282-05A4D9844A2F}" dt="2021-04-25T17:10:53.094" v="50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Sp modSp add mod">
        <pc:chgData name="Rautaporras Petteri" userId="d9004aa4-7491-43fa-b04f-4f6e300df2fa" providerId="ADAL" clId="{435E5D8F-F5B0-4CD5-A282-05A4D9844A2F}" dt="2021-04-26T06:52:02.276" v="996" actId="27918"/>
        <pc:sldMkLst>
          <pc:docMk/>
          <pc:sldMk cId="2833165680" sldId="356"/>
        </pc:sldMkLst>
        <pc:spChg chg="mod">
          <ac:chgData name="Rautaporras Petteri" userId="d9004aa4-7491-43fa-b04f-4f6e300df2fa" providerId="ADAL" clId="{435E5D8F-F5B0-4CD5-A282-05A4D9844A2F}" dt="2021-04-25T17:22:47.354" v="940" actId="20577"/>
          <ac:spMkLst>
            <pc:docMk/>
            <pc:sldMk cId="2833165680" sldId="356"/>
            <ac:spMk id="2" creationId="{BC206263-2FBC-4388-99DE-3677A24ED38D}"/>
          </ac:spMkLst>
        </pc:spChg>
        <pc:spChg chg="add mod">
          <ac:chgData name="Rautaporras Petteri" userId="d9004aa4-7491-43fa-b04f-4f6e300df2fa" providerId="ADAL" clId="{435E5D8F-F5B0-4CD5-A282-05A4D9844A2F}" dt="2021-04-25T17:23:34.619" v="947" actId="1076"/>
          <ac:spMkLst>
            <pc:docMk/>
            <pc:sldMk cId="2833165680" sldId="356"/>
            <ac:spMk id="6" creationId="{646AD245-FECA-47F6-80C5-5E1051D27C98}"/>
          </ac:spMkLst>
        </pc:spChg>
        <pc:spChg chg="mod">
          <ac:chgData name="Rautaporras Petteri" userId="d9004aa4-7491-43fa-b04f-4f6e300df2fa" providerId="ADAL" clId="{435E5D8F-F5B0-4CD5-A282-05A4D9844A2F}" dt="2021-04-25T17:23:26.270" v="94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addSp modSp add mod">
        <pc:chgData name="Rautaporras Petteri" userId="d9004aa4-7491-43fa-b04f-4f6e300df2fa" providerId="ADAL" clId="{435E5D8F-F5B0-4CD5-A282-05A4D9844A2F}" dt="2021-04-26T06:44:32.318" v="992" actId="27918"/>
        <pc:sldMkLst>
          <pc:docMk/>
          <pc:sldMk cId="698580732" sldId="363"/>
        </pc:sldMkLst>
        <pc:spChg chg="mod">
          <ac:chgData name="Rautaporras Petteri" userId="d9004aa4-7491-43fa-b04f-4f6e300df2fa" providerId="ADAL" clId="{435E5D8F-F5B0-4CD5-A282-05A4D9844A2F}" dt="2021-04-25T17:16:51.857" v="782" actId="20577"/>
          <ac:spMkLst>
            <pc:docMk/>
            <pc:sldMk cId="698580732" sldId="363"/>
            <ac:spMk id="2" creationId="{76FE28C0-EFDC-4114-8945-A88DDBB3C888}"/>
          </ac:spMkLst>
        </pc:spChg>
        <pc:spChg chg="add mod">
          <ac:chgData name="Rautaporras Petteri" userId="d9004aa4-7491-43fa-b04f-4f6e300df2fa" providerId="ADAL" clId="{435E5D8F-F5B0-4CD5-A282-05A4D9844A2F}" dt="2021-04-25T17:19:12.556" v="917" actId="1076"/>
          <ac:spMkLst>
            <pc:docMk/>
            <pc:sldMk cId="698580732" sldId="363"/>
            <ac:spMk id="6" creationId="{CFD15DBF-9EBB-4954-9C59-6327418397B4}"/>
          </ac:spMkLst>
        </pc:spChg>
        <pc:spChg chg="mod">
          <ac:chgData name="Rautaporras Petteri" userId="d9004aa4-7491-43fa-b04f-4f6e300df2fa" providerId="ADAL" clId="{435E5D8F-F5B0-4CD5-A282-05A4D9844A2F}" dt="2021-04-25T17:16:05.774" v="692" actId="20577"/>
          <ac:spMkLst>
            <pc:docMk/>
            <pc:sldMk cId="698580732" sldId="36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435E5D8F-F5B0-4CD5-A282-05A4D9844A2F}" dt="2021-04-25T17:19:26.712" v="919" actId="14100"/>
          <ac:spMkLst>
            <pc:docMk/>
            <pc:sldMk cId="698580732" sldId="363"/>
            <ac:spMk id="14" creationId="{65054603-5EDB-48DD-ABBD-118DA9B3A626}"/>
          </ac:spMkLst>
        </pc:spChg>
        <pc:graphicFrameChg chg="mod">
          <ac:chgData name="Rautaporras Petteri" userId="d9004aa4-7491-43fa-b04f-4f6e300df2fa" providerId="ADAL" clId="{435E5D8F-F5B0-4CD5-A282-05A4D9844A2F}" dt="2021-04-25T17:18:54.499" v="914"/>
          <ac:graphicFrameMkLst>
            <pc:docMk/>
            <pc:sldMk cId="698580732" sldId="363"/>
            <ac:graphicFrameMk id="8" creationId="{D197F15D-450E-4FB4-8981-8146E495A50E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5:33:18.208" v="980" actId="20577"/>
        <pc:sldMkLst>
          <pc:docMk/>
          <pc:sldMk cId="1951005388" sldId="1006"/>
        </pc:sldMkLst>
        <pc:spChg chg="mod">
          <ac:chgData name="Rautaporras Petteri" userId="d9004aa4-7491-43fa-b04f-4f6e300df2fa" providerId="ADAL" clId="{435E5D8F-F5B0-4CD5-A282-05A4D9844A2F}" dt="2021-04-25T17:08:33.365" v="474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36.231" v="496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435E5D8F-F5B0-4CD5-A282-05A4D9844A2F}" dt="2021-04-26T05:33:18.208" v="980" actId="20577"/>
          <ac:spMkLst>
            <pc:docMk/>
            <pc:sldMk cId="1951005388" sldId="1006"/>
            <ac:spMk id="9" creationId="{D2FB5650-78F6-4EB6-B6F4-80F129B2569E}"/>
          </ac:spMkLst>
        </pc:spChg>
      </pc:sldChg>
      <pc:sldChg chg="modSp add del mod">
        <pc:chgData name="Rautaporras Petteri" userId="d9004aa4-7491-43fa-b04f-4f6e300df2fa" providerId="ADAL" clId="{435E5D8F-F5B0-4CD5-A282-05A4D9844A2F}" dt="2021-04-26T05:54:59.518" v="982" actId="47"/>
        <pc:sldMkLst>
          <pc:docMk/>
          <pc:sldMk cId="1005430228" sldId="1014"/>
        </pc:sldMkLst>
        <pc:spChg chg="mod">
          <ac:chgData name="Rautaporras Petteri" userId="d9004aa4-7491-43fa-b04f-4f6e300df2fa" providerId="ADAL" clId="{435E5D8F-F5B0-4CD5-A282-05A4D9844A2F}" dt="2021-04-25T09:48:08.361" v="198" actId="20577"/>
          <ac:spMkLst>
            <pc:docMk/>
            <pc:sldMk cId="1005430228" sldId="1014"/>
            <ac:spMk id="2" creationId="{00000000-0000-0000-0000-000000000000}"/>
          </ac:spMkLst>
        </pc:spChg>
      </pc:sldChg>
      <pc:sldChg chg="modSp add mod">
        <pc:chgData name="Rautaporras Petteri" userId="d9004aa4-7491-43fa-b04f-4f6e300df2fa" providerId="ADAL" clId="{435E5D8F-F5B0-4CD5-A282-05A4D9844A2F}" dt="2021-04-26T05:55:49.618" v="986"/>
        <pc:sldMkLst>
          <pc:docMk/>
          <pc:sldMk cId="1610653069" sldId="1015"/>
        </pc:sldMkLst>
        <pc:spChg chg="mod">
          <ac:chgData name="Rautaporras Petteri" userId="d9004aa4-7491-43fa-b04f-4f6e300df2fa" providerId="ADAL" clId="{435E5D8F-F5B0-4CD5-A282-05A4D9844A2F}" dt="2021-04-25T10:00:10.799" v="203" actId="20577"/>
          <ac:spMkLst>
            <pc:docMk/>
            <pc:sldMk cId="1610653069" sldId="101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6T05:55:49.618" v="98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435E5D8F-F5B0-4CD5-A282-05A4D9844A2F}" dt="2021-04-27T04:45:53.098" v="1022" actId="47"/>
        <pc:sldMkLst>
          <pc:docMk/>
          <pc:sldMk cId="3098896778" sldId="1046"/>
        </pc:sldMkLst>
        <pc:spChg chg="mod">
          <ac:chgData name="Rautaporras Petteri" userId="d9004aa4-7491-43fa-b04f-4f6e300df2fa" providerId="ADAL" clId="{435E5D8F-F5B0-4CD5-A282-05A4D9844A2F}" dt="2021-04-25T17:40:46.152" v="975" actId="20577"/>
          <ac:spMkLst>
            <pc:docMk/>
            <pc:sldMk cId="3098896778" sldId="1046"/>
            <ac:spMk id="8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7T04:50:54.353" v="1048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435E5D8F-F5B0-4CD5-A282-05A4D9844A2F}" dt="2021-04-25T10:45:08.179" v="39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435E5D8F-F5B0-4CD5-A282-05A4D9844A2F}" dt="2021-04-27T04:50:54.353" v="104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5T10:38:32.317" v="352" actId="1076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2:06.675" v="1050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435E5D8F-F5B0-4CD5-A282-05A4D9844A2F}" dt="2021-04-27T19:22:06.675" v="105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14:18.606" v="211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0:22:34.015" v="265" actId="47"/>
        <pc:sldMkLst>
          <pc:docMk/>
          <pc:sldMk cId="2419185632" sldId="1052"/>
        </pc:sldMkLst>
      </pc:sldChg>
      <pc:sldChg chg="del">
        <pc:chgData name="Rautaporras Petteri" userId="d9004aa4-7491-43fa-b04f-4f6e300df2fa" providerId="ADAL" clId="{435E5D8F-F5B0-4CD5-A282-05A4D9844A2F}" dt="2021-04-25T10:41:11.951" v="369" actId="47"/>
        <pc:sldMkLst>
          <pc:docMk/>
          <pc:sldMk cId="1883107858" sldId="1053"/>
        </pc:sldMkLst>
      </pc:sldChg>
      <pc:sldChg chg="del">
        <pc:chgData name="Rautaporras Petteri" userId="d9004aa4-7491-43fa-b04f-4f6e300df2fa" providerId="ADAL" clId="{435E5D8F-F5B0-4CD5-A282-05A4D9844A2F}" dt="2021-04-25T10:24:46.223" v="272" actId="47"/>
        <pc:sldMkLst>
          <pc:docMk/>
          <pc:sldMk cId="1680971455" sldId="1054"/>
        </pc:sldMkLst>
      </pc:sldChg>
      <pc:sldChg chg="del">
        <pc:chgData name="Rautaporras Petteri" userId="d9004aa4-7491-43fa-b04f-4f6e300df2fa" providerId="ADAL" clId="{435E5D8F-F5B0-4CD5-A282-05A4D9844A2F}" dt="2021-04-25T10:42:56.755" v="377" actId="47"/>
        <pc:sldMkLst>
          <pc:docMk/>
          <pc:sldMk cId="2199243574" sldId="1055"/>
        </pc:sldMkLst>
      </pc:sldChg>
      <pc:sldChg chg="del">
        <pc:chgData name="Rautaporras Petteri" userId="d9004aa4-7491-43fa-b04f-4f6e300df2fa" providerId="ADAL" clId="{435E5D8F-F5B0-4CD5-A282-05A4D9844A2F}" dt="2021-04-25T10:30:35.281" v="283" actId="47"/>
        <pc:sldMkLst>
          <pc:docMk/>
          <pc:sldMk cId="461175757" sldId="1056"/>
        </pc:sldMkLst>
      </pc:sldChg>
      <pc:sldChg chg="del">
        <pc:chgData name="Rautaporras Petteri" userId="d9004aa4-7491-43fa-b04f-4f6e300df2fa" providerId="ADAL" clId="{435E5D8F-F5B0-4CD5-A282-05A4D9844A2F}" dt="2021-04-25T10:44:50.301" v="386" actId="47"/>
        <pc:sldMkLst>
          <pc:docMk/>
          <pc:sldMk cId="684600858" sldId="1057"/>
        </pc:sldMkLst>
      </pc:sldChg>
      <pc:sldChg chg="del mod">
        <pc:chgData name="Rautaporras Petteri" userId="d9004aa4-7491-43fa-b04f-4f6e300df2fa" providerId="ADAL" clId="{435E5D8F-F5B0-4CD5-A282-05A4D9844A2F}" dt="2021-04-25T10:33:37.049" v="299" actId="47"/>
        <pc:sldMkLst>
          <pc:docMk/>
          <pc:sldMk cId="3212395857" sldId="1058"/>
        </pc:sldMkLst>
      </pc:sldChg>
      <pc:sldChg chg="modSp del">
        <pc:chgData name="Rautaporras Petteri" userId="d9004aa4-7491-43fa-b04f-4f6e300df2fa" providerId="ADAL" clId="{435E5D8F-F5B0-4CD5-A282-05A4D9844A2F}" dt="2021-04-25T10:49:47.525" v="418" actId="47"/>
        <pc:sldMkLst>
          <pc:docMk/>
          <pc:sldMk cId="3698197194" sldId="1059"/>
        </pc:sldMkLst>
        <pc:graphicFrameChg chg="mod">
          <ac:chgData name="Rautaporras Petteri" userId="d9004aa4-7491-43fa-b04f-4f6e300df2fa" providerId="ADAL" clId="{435E5D8F-F5B0-4CD5-A282-05A4D9844A2F}" dt="2021-04-25T10:49:03.056" v="416"/>
          <ac:graphicFrameMkLst>
            <pc:docMk/>
            <pc:sldMk cId="3698197194" sldId="1059"/>
            <ac:graphicFrameMk id="8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4:09.195" v="105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435E5D8F-F5B0-4CD5-A282-05A4D9844A2F}" dt="2021-04-25T10:20:04.249" v="254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435E5D8F-F5B0-4CD5-A282-05A4D9844A2F}" dt="2021-04-25T10:19:09.521" v="248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7T19:24:09.195" v="1054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6:49:07.605" v="994" actId="27918"/>
        <pc:sldMkLst>
          <pc:docMk/>
          <pc:sldMk cId="3421334924" sldId="1067"/>
        </pc:sldMkLst>
        <pc:spChg chg="mod">
          <ac:chgData name="Rautaporras Petteri" userId="d9004aa4-7491-43fa-b04f-4f6e300df2fa" providerId="ADAL" clId="{435E5D8F-F5B0-4CD5-A282-05A4D9844A2F}" dt="2021-04-25T17:13:20.747" v="620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435E5D8F-F5B0-4CD5-A282-05A4D9844A2F}" dt="2021-04-25T17:13:39.301" v="638" actId="20577"/>
          <ac:spMkLst>
            <pc:docMk/>
            <pc:sldMk cId="3421334924" sldId="1067"/>
            <ac:spMk id="7" creationId="{3687ADC7-98F5-412F-B49B-43449BFC94B9}"/>
          </ac:spMkLst>
        </pc:spChg>
      </pc:sldChg>
      <pc:sldChg chg="add mod">
        <pc:chgData name="Rautaporras Petteri" userId="d9004aa4-7491-43fa-b04f-4f6e300df2fa" providerId="ADAL" clId="{435E5D8F-F5B0-4CD5-A282-05A4D9844A2F}" dt="2021-04-26T07:31:25.375" v="1020" actId="27918"/>
        <pc:sldMkLst>
          <pc:docMk/>
          <pc:sldMk cId="800762062" sldId="1068"/>
        </pc:sldMkLst>
      </pc:sldChg>
      <pc:sldChg chg="modSp del mod">
        <pc:chgData name="Rautaporras Petteri" userId="d9004aa4-7491-43fa-b04f-4f6e300df2fa" providerId="ADAL" clId="{435E5D8F-F5B0-4CD5-A282-05A4D9844A2F}" dt="2021-04-25T17:34:57.380" v="958" actId="47"/>
        <pc:sldMkLst>
          <pc:docMk/>
          <pc:sldMk cId="3926641037" sldId="1068"/>
        </pc:sldMkLst>
        <pc:spChg chg="mod">
          <ac:chgData name="Rautaporras Petteri" userId="d9004aa4-7491-43fa-b04f-4f6e300df2fa" providerId="ADAL" clId="{435E5D8F-F5B0-4CD5-A282-05A4D9844A2F}" dt="2021-04-25T10:34:51.331" v="331" actId="20577"/>
          <ac:spMkLst>
            <pc:docMk/>
            <pc:sldMk cId="3926641037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5T17:26:54.113" v="954"/>
        <pc:sldMkLst>
          <pc:docMk/>
          <pc:sldMk cId="3588709971" sldId="1118"/>
        </pc:sldMkLst>
        <pc:spChg chg="mod">
          <ac:chgData name="Rautaporras Petteri" userId="d9004aa4-7491-43fa-b04f-4f6e300df2fa" providerId="ADAL" clId="{435E5D8F-F5B0-4CD5-A282-05A4D9844A2F}" dt="2021-04-25T17:15:18.475" v="689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435E5D8F-F5B0-4CD5-A282-05A4D9844A2F}" dt="2021-04-25T17:26:54.113" v="95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7:15:52.942" v="691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435E5D8F-F5B0-4CD5-A282-05A4D9844A2F}" dt="2021-04-25T17:22:34.941" v="921" actId="47"/>
        <pc:sldMkLst>
          <pc:docMk/>
          <pc:sldMk cId="1533151879" sldId="1125"/>
        </pc:sldMkLst>
      </pc:sldChg>
      <pc:sldChg chg="modSp ord">
        <pc:chgData name="Rautaporras Petteri" userId="d9004aa4-7491-43fa-b04f-4f6e300df2fa" providerId="ADAL" clId="{435E5D8F-F5B0-4CD5-A282-05A4D9844A2F}" dt="2021-04-25T17:34:55.475" v="95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435E5D8F-F5B0-4CD5-A282-05A4D9844A2F}" dt="2021-04-25T17:10:51.734" v="499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5T09:49:00.559" v="199"/>
        <pc:sldMkLst>
          <pc:docMk/>
          <pc:sldMk cId="2207283923" sldId="2076137433"/>
        </pc:sldMkLst>
      </pc:sldChg>
      <pc:sldChg chg="delSp modSp add mod">
        <pc:chgData name="Rautaporras Petteri" userId="d9004aa4-7491-43fa-b04f-4f6e300df2fa" providerId="ADAL" clId="{435E5D8F-F5B0-4CD5-A282-05A4D9844A2F}" dt="2021-04-26T07:02:49.626" v="1002" actId="27918"/>
        <pc:sldMkLst>
          <pc:docMk/>
          <pc:sldMk cId="616389290" sldId="2076137434"/>
        </pc:sldMkLst>
        <pc:spChg chg="mod">
          <ac:chgData name="Rautaporras Petteri" userId="d9004aa4-7491-43fa-b04f-4f6e300df2fa" providerId="ADAL" clId="{435E5D8F-F5B0-4CD5-A282-05A4D9844A2F}" dt="2021-04-25T10:20:49.137" v="259"/>
          <ac:spMkLst>
            <pc:docMk/>
            <pc:sldMk cId="616389290" sldId="2076137434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0:52.145" v="260" actId="478"/>
          <ac:spMkLst>
            <pc:docMk/>
            <pc:sldMk cId="616389290" sldId="2076137434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2:14.277" v="264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6:52.041" v="1006" actId="27918"/>
        <pc:sldMkLst>
          <pc:docMk/>
          <pc:sldMk cId="3005809879" sldId="2076137435"/>
        </pc:sldMkLst>
        <pc:spChg chg="mod">
          <ac:chgData name="Rautaporras Petteri" userId="d9004aa4-7491-43fa-b04f-4f6e300df2fa" providerId="ADAL" clId="{435E5D8F-F5B0-4CD5-A282-05A4D9844A2F}" dt="2021-04-25T10:22:46.742" v="266"/>
          <ac:spMkLst>
            <pc:docMk/>
            <pc:sldMk cId="3005809879" sldId="2076137435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2:54.676" v="267" actId="478"/>
          <ac:spMkLst>
            <pc:docMk/>
            <pc:sldMk cId="3005809879" sldId="2076137435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3:48.782" v="271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8:16.451" v="1032"/>
        <pc:sldMkLst>
          <pc:docMk/>
          <pc:sldMk cId="2573698252" sldId="2076137436"/>
        </pc:sldMkLst>
        <pc:spChg chg="mod">
          <ac:chgData name="Rautaporras Petteri" userId="d9004aa4-7491-43fa-b04f-4f6e300df2fa" providerId="ADAL" clId="{435E5D8F-F5B0-4CD5-A282-05A4D9844A2F}" dt="2021-04-25T10:24:58.030" v="273"/>
          <ac:spMkLst>
            <pc:docMk/>
            <pc:sldMk cId="2573698252" sldId="2076137436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5:05.779" v="274" actId="478"/>
          <ac:spMkLst>
            <pc:docMk/>
            <pc:sldMk cId="2573698252" sldId="2076137436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8:16.451" v="1032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8:13.757" v="1014" actId="27918"/>
        <pc:sldMkLst>
          <pc:docMk/>
          <pc:sldMk cId="3105830212" sldId="2076137437"/>
        </pc:sldMkLst>
        <pc:spChg chg="mod">
          <ac:chgData name="Rautaporras Petteri" userId="d9004aa4-7491-43fa-b04f-4f6e300df2fa" providerId="ADAL" clId="{435E5D8F-F5B0-4CD5-A282-05A4D9844A2F}" dt="2021-04-25T10:31:13.874" v="284"/>
          <ac:spMkLst>
            <pc:docMk/>
            <pc:sldMk cId="3105830212" sldId="207613743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33:32.468" v="298" actId="1076"/>
          <ac:spMkLst>
            <pc:docMk/>
            <pc:sldMk cId="3105830212" sldId="2076137437"/>
            <ac:spMk id="26" creationId="{00000000-0000-0000-0000-000000000000}"/>
          </ac:spMkLst>
        </pc:spChg>
        <pc:graphicFrameChg chg="add mod">
          <ac:chgData name="Rautaporras Petteri" userId="d9004aa4-7491-43fa-b04f-4f6e300df2fa" providerId="ADAL" clId="{435E5D8F-F5B0-4CD5-A282-05A4D9844A2F}" dt="2021-04-25T10:33:29.961" v="297" actId="1076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33:22.456" v="295" actId="478"/>
          <ac:graphicFrameMkLst>
            <pc:docMk/>
            <pc:sldMk cId="3105830212" sldId="2076137437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5:23.021" v="1004" actId="27918"/>
        <pc:sldMkLst>
          <pc:docMk/>
          <pc:sldMk cId="1512936188" sldId="2076137438"/>
        </pc:sldMkLst>
        <pc:spChg chg="mod">
          <ac:chgData name="Rautaporras Petteri" userId="d9004aa4-7491-43fa-b04f-4f6e300df2fa" providerId="ADAL" clId="{435E5D8F-F5B0-4CD5-A282-05A4D9844A2F}" dt="2021-04-25T10:39:24.441" v="363"/>
          <ac:spMkLst>
            <pc:docMk/>
            <pc:sldMk cId="1512936188" sldId="207613743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04.225" v="390" actId="20577"/>
          <ac:spMkLst>
            <pc:docMk/>
            <pc:sldMk cId="1512936188" sldId="2076137438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0:35.009" v="367" actId="478"/>
          <ac:spMkLst>
            <pc:docMk/>
            <pc:sldMk cId="1512936188" sldId="2076137438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0:40.129" v="368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8:21.096" v="1008" actId="27918"/>
        <pc:sldMkLst>
          <pc:docMk/>
          <pc:sldMk cId="1445491431" sldId="2076137439"/>
        </pc:sldMkLst>
        <pc:spChg chg="mod">
          <ac:chgData name="Rautaporras Petteri" userId="d9004aa4-7491-43fa-b04f-4f6e300df2fa" providerId="ADAL" clId="{435E5D8F-F5B0-4CD5-A282-05A4D9844A2F}" dt="2021-04-25T10:41:26.015" v="371" actId="20577"/>
          <ac:spMkLst>
            <pc:docMk/>
            <pc:sldMk cId="1445491431" sldId="207613743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59.421" v="388" actId="20577"/>
          <ac:spMkLst>
            <pc:docMk/>
            <pc:sldMk cId="1445491431" sldId="2076137439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1:32.331" v="372" actId="478"/>
          <ac:spMkLst>
            <pc:docMk/>
            <pc:sldMk cId="1445491431" sldId="2076137439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2:49.368" v="376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9:21.356" v="1038"/>
        <pc:sldMkLst>
          <pc:docMk/>
          <pc:sldMk cId="548278419" sldId="2076137440"/>
        </pc:sldMkLst>
        <pc:spChg chg="mod">
          <ac:chgData name="Rautaporras Petteri" userId="d9004aa4-7491-43fa-b04f-4f6e300df2fa" providerId="ADAL" clId="{435E5D8F-F5B0-4CD5-A282-05A4D9844A2F}" dt="2021-04-25T10:43:23.841" v="378"/>
          <ac:spMkLst>
            <pc:docMk/>
            <pc:sldMk cId="548278419" sldId="207613744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36.104" v="385" actId="20577"/>
          <ac:spMkLst>
            <pc:docMk/>
            <pc:sldMk cId="548278419" sldId="2076137440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3:38.036" v="380" actId="478"/>
          <ac:spMkLst>
            <pc:docMk/>
            <pc:sldMk cId="548278419" sldId="2076137440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9:21.356" v="103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9:55.839" v="1016" actId="27918"/>
        <pc:sldMkLst>
          <pc:docMk/>
          <pc:sldMk cId="2080301044" sldId="2076137441"/>
        </pc:sldMkLst>
        <pc:spChg chg="mod">
          <ac:chgData name="Rautaporras Petteri" userId="d9004aa4-7491-43fa-b04f-4f6e300df2fa" providerId="ADAL" clId="{435E5D8F-F5B0-4CD5-A282-05A4D9844A2F}" dt="2021-04-25T10:45:48.151" v="395"/>
          <ac:spMkLst>
            <pc:docMk/>
            <pc:sldMk cId="2080301044" sldId="207613744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21.603" v="394" actId="205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8:55.855" v="415" actId="1076"/>
          <ac:spMkLst>
            <pc:docMk/>
            <pc:sldMk cId="2080301044" sldId="2076137441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9:42.894" v="417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48:02.572" v="406" actId="478"/>
          <ac:graphicFrameMkLst>
            <pc:docMk/>
            <pc:sldMk cId="2080301044" sldId="207613744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435E5D8F-F5B0-4CD5-A282-05A4D9844A2F}" dt="2021-04-25T10:48:11.510" v="408" actId="107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7T04:45:50.852" v="1021"/>
        <pc:sldMkLst>
          <pc:docMk/>
          <pc:sldMk cId="3964838767" sldId="2076137442"/>
        </pc:sldMkLst>
      </pc:sldChg>
    </pc:docChg>
  </pc:docChgLst>
  <pc:docChgLst>
    <pc:chgData name="Rautaporras Petteri" userId="81ae4bc9-51ec-4b09-af2d-f08f9486593f" providerId="ADAL" clId="{74926DFE-5EAD-4D77-A315-F32347E9174B}"/>
    <pc:docChg chg="undo redo custSel addSld delSld modSld sldOrd">
      <pc:chgData name="Rautaporras Petteri" userId="81ae4bc9-51ec-4b09-af2d-f08f9486593f" providerId="ADAL" clId="{74926DFE-5EAD-4D77-A315-F32347E9174B}" dt="2023-05-03T14:42:55.580" v="3092" actId="27918"/>
      <pc:docMkLst>
        <pc:docMk/>
      </pc:docMkLst>
      <pc:sldChg chg="modSp add">
        <pc:chgData name="Rautaporras Petteri" userId="81ae4bc9-51ec-4b09-af2d-f08f9486593f" providerId="ADAL" clId="{74926DFE-5EAD-4D77-A315-F32347E9174B}" dt="2023-05-01T12:37:06.422" v="2486"/>
        <pc:sldMkLst>
          <pc:docMk/>
          <pc:sldMk cId="2652551335" sldId="260"/>
        </pc:sldMkLst>
        <pc:graphicFrameChg chg="mod">
          <ac:chgData name="Rautaporras Petteri" userId="81ae4bc9-51ec-4b09-af2d-f08f9486593f" providerId="ADAL" clId="{74926DFE-5EAD-4D77-A315-F32347E9174B}" dt="2023-05-01T12:37:06.422" v="2486"/>
          <ac:graphicFrameMkLst>
            <pc:docMk/>
            <pc:sldMk cId="2652551335" sldId="260"/>
            <ac:graphicFrameMk id="9" creationId="{00000000-0000-0000-0000-000000000000}"/>
          </ac:graphicFrameMkLst>
        </pc:graphicFrameChg>
      </pc:sldChg>
      <pc:sldChg chg="addSp modSp add mod ord">
        <pc:chgData name="Rautaporras Petteri" userId="81ae4bc9-51ec-4b09-af2d-f08f9486593f" providerId="ADAL" clId="{74926DFE-5EAD-4D77-A315-F32347E9174B}" dt="2023-05-01T13:22:07.289" v="3035" actId="20577"/>
        <pc:sldMkLst>
          <pc:docMk/>
          <pc:sldMk cId="3646882213" sldId="261"/>
        </pc:sldMkLst>
        <pc:spChg chg="mod">
          <ac:chgData name="Rautaporras Petteri" userId="81ae4bc9-51ec-4b09-af2d-f08f9486593f" providerId="ADAL" clId="{74926DFE-5EAD-4D77-A315-F32347E9174B}" dt="2023-05-01T13:22:07.289" v="3035" actId="20577"/>
          <ac:spMkLst>
            <pc:docMk/>
            <pc:sldMk cId="3646882213" sldId="261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74926DFE-5EAD-4D77-A315-F32347E9174B}" dt="2022-10-28T09:04:43.648" v="597" actId="1076"/>
          <ac:spMkLst>
            <pc:docMk/>
            <pc:sldMk cId="3646882213" sldId="261"/>
            <ac:spMk id="6" creationId="{815DB812-F904-48F1-9852-B67975901CAC}"/>
          </ac:spMkLst>
        </pc:spChg>
        <pc:graphicFrameChg chg="mod">
          <ac:chgData name="Rautaporras Petteri" userId="81ae4bc9-51ec-4b09-af2d-f08f9486593f" providerId="ADAL" clId="{74926DFE-5EAD-4D77-A315-F32347E9174B}" dt="2023-05-01T13:21:27.964" v="3004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add del">
        <pc:chgData name="Rautaporras Petteri" userId="81ae4bc9-51ec-4b09-af2d-f08f9486593f" providerId="ADAL" clId="{74926DFE-5EAD-4D77-A315-F32347E9174B}" dt="2023-04-29T15:03:46.988" v="1739" actId="47"/>
        <pc:sldMkLst>
          <pc:docMk/>
          <pc:sldMk cId="2306283417" sldId="262"/>
        </pc:sldMkLst>
      </pc:sldChg>
      <pc:sldChg chg="add del ord">
        <pc:chgData name="Rautaporras Petteri" userId="81ae4bc9-51ec-4b09-af2d-f08f9486593f" providerId="ADAL" clId="{74926DFE-5EAD-4D77-A315-F32347E9174B}" dt="2023-02-05T10:09:45.746" v="1270" actId="47"/>
        <pc:sldMkLst>
          <pc:docMk/>
          <pc:sldMk cId="2510371092" sldId="266"/>
        </pc:sldMkLst>
      </pc:sldChg>
      <pc:sldChg chg="modSp add del ord">
        <pc:chgData name="Rautaporras Petteri" userId="81ae4bc9-51ec-4b09-af2d-f08f9486593f" providerId="ADAL" clId="{74926DFE-5EAD-4D77-A315-F32347E9174B}" dt="2023-05-01T12:41:32.206" v="2502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74926DFE-5EAD-4D77-A315-F32347E9174B}" dt="2023-05-01T12:37:00.351" v="248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74926DFE-5EAD-4D77-A315-F32347E9174B}" dt="2023-05-01T12:37:05.050" v="2484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74926DFE-5EAD-4D77-A315-F32347E9174B}" dt="2023-05-01T12:37:05.050" v="2484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mod ord">
        <pc:chgData name="Rautaporras Petteri" userId="81ae4bc9-51ec-4b09-af2d-f08f9486593f" providerId="ADAL" clId="{74926DFE-5EAD-4D77-A315-F32347E9174B}" dt="2023-05-01T13:24:02.920" v="3043" actId="20577"/>
        <pc:sldMkLst>
          <pc:docMk/>
          <pc:sldMk cId="234392101" sldId="283"/>
        </pc:sldMkLst>
        <pc:spChg chg="mod">
          <ac:chgData name="Rautaporras Petteri" userId="81ae4bc9-51ec-4b09-af2d-f08f9486593f" providerId="ADAL" clId="{74926DFE-5EAD-4D77-A315-F32347E9174B}" dt="2023-05-01T13:24:02.920" v="3043" actId="20577"/>
          <ac:spMkLst>
            <pc:docMk/>
            <pc:sldMk cId="234392101" sldId="283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74926DFE-5EAD-4D77-A315-F32347E9174B}" dt="2023-05-01T12:37:02.707" v="248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74926DFE-5EAD-4D77-A315-F32347E9174B}" dt="2023-05-01T12:37:05.432" v="248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74926DFE-5EAD-4D77-A315-F32347E9174B}" dt="2023-05-01T12:37:05.432" v="248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del">
        <pc:chgData name="Rautaporras Petteri" userId="81ae4bc9-51ec-4b09-af2d-f08f9486593f" providerId="ADAL" clId="{74926DFE-5EAD-4D77-A315-F32347E9174B}" dt="2023-04-29T15:03:33.171" v="1737" actId="47"/>
        <pc:sldMkLst>
          <pc:docMk/>
          <pc:sldMk cId="1610653069" sldId="1015"/>
        </pc:sldMkLst>
      </pc:sldChg>
      <pc:sldChg chg="modSp mod">
        <pc:chgData name="Rautaporras Petteri" userId="81ae4bc9-51ec-4b09-af2d-f08f9486593f" providerId="ADAL" clId="{74926DFE-5EAD-4D77-A315-F32347E9174B}" dt="2023-05-03T14:42:55.580" v="3092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74926DFE-5EAD-4D77-A315-F32347E9174B}" dt="2023-05-01T10:56:06.401" v="199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74926DFE-5EAD-4D77-A315-F32347E9174B}" dt="2023-05-03T14:42:03.653" v="3090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7:31.909" v="22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74926DFE-5EAD-4D77-A315-F32347E9174B}" dt="2023-05-03T14:30:05.276" v="3069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74926DFE-5EAD-4D77-A315-F32347E9174B}" dt="2022-10-31T10:00:21.161" v="837" actId="20577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81ae4bc9-51ec-4b09-af2d-f08f9486593f" providerId="ADAL" clId="{74926DFE-5EAD-4D77-A315-F32347E9174B}" dt="2023-05-01T11:45:42.585" v="2477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74926DFE-5EAD-4D77-A315-F32347E9174B}" dt="2023-02-05T14:57:54.616" v="1667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74926DFE-5EAD-4D77-A315-F32347E9174B}" dt="2023-05-03T14:36:40.501" v="307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74926DFE-5EAD-4D77-A315-F32347E9174B}" dt="2023-05-03T14:36:40.501" v="3075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74926DFE-5EAD-4D77-A315-F32347E9174B}" dt="2023-05-01T11:00:35.844" v="2060" actId="404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3T14:34:47.322" v="3071" actId="14734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 del mod">
        <pc:chgData name="Rautaporras Petteri" userId="81ae4bc9-51ec-4b09-af2d-f08f9486593f" providerId="ADAL" clId="{74926DFE-5EAD-4D77-A315-F32347E9174B}" dt="2023-04-29T15:04:34.343" v="1742" actId="47"/>
        <pc:sldMkLst>
          <pc:docMk/>
          <pc:sldMk cId="800762062" sldId="1068"/>
        </pc:sldMkLst>
      </pc:sldChg>
      <pc:sldChg chg="add">
        <pc:chgData name="Rautaporras Petteri" userId="81ae4bc9-51ec-4b09-af2d-f08f9486593f" providerId="ADAL" clId="{74926DFE-5EAD-4D77-A315-F32347E9174B}" dt="2023-04-29T15:03:45.394" v="1738"/>
        <pc:sldMkLst>
          <pc:docMk/>
          <pc:sldMk cId="2761754" sldId="1069"/>
        </pc:sldMkLst>
      </pc:sldChg>
      <pc:sldChg chg="modSp add ord">
        <pc:chgData name="Rautaporras Petteri" userId="81ae4bc9-51ec-4b09-af2d-f08f9486593f" providerId="ADAL" clId="{74926DFE-5EAD-4D77-A315-F32347E9174B}" dt="2023-05-03T14:17:38.130" v="3065"/>
        <pc:sldMkLst>
          <pc:docMk/>
          <pc:sldMk cId="2570435169" sldId="1106"/>
        </pc:sldMkLst>
        <pc:graphicFrameChg chg="mod">
          <ac:chgData name="Rautaporras Petteri" userId="81ae4bc9-51ec-4b09-af2d-f08f9486593f" providerId="ADAL" clId="{74926DFE-5EAD-4D77-A315-F32347E9174B}" dt="2023-05-03T14:17:38.130" v="3065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add mod">
        <pc:chgData name="Rautaporras Petteri" userId="81ae4bc9-51ec-4b09-af2d-f08f9486593f" providerId="ADAL" clId="{74926DFE-5EAD-4D77-A315-F32347E9174B}" dt="2023-05-01T12:36:58.735" v="2480"/>
        <pc:sldMkLst>
          <pc:docMk/>
          <pc:sldMk cId="3588709971" sldId="1118"/>
        </pc:sldMkLst>
        <pc:spChg chg="mod">
          <ac:chgData name="Rautaporras Petteri" userId="81ae4bc9-51ec-4b09-af2d-f08f9486593f" providerId="ADAL" clId="{74926DFE-5EAD-4D77-A315-F32347E9174B}" dt="2023-02-05T10:05:23.680" v="1113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74926DFE-5EAD-4D77-A315-F32347E9174B}" dt="2023-05-01T12:36:58.735" v="2480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81ae4bc9-51ec-4b09-af2d-f08f9486593f" providerId="ADAL" clId="{74926DFE-5EAD-4D77-A315-F32347E9174B}" dt="2023-05-01T12:38:21.408" v="2492" actId="47"/>
        <pc:sldMkLst>
          <pc:docMk/>
          <pc:sldMk cId="3526943401" sldId="1168"/>
        </pc:sldMkLst>
        <pc:spChg chg="mod">
          <ac:chgData name="Rautaporras Petteri" userId="81ae4bc9-51ec-4b09-af2d-f08f9486593f" providerId="ADAL" clId="{74926DFE-5EAD-4D77-A315-F32347E9174B}" dt="2023-02-05T10:04:11.037" v="1053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74926DFE-5EAD-4D77-A315-F32347E9174B}" dt="2023-05-01T12:36:58.137" v="247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4:36:44.469" v="3077" actId="20577"/>
        <pc:sldMkLst>
          <pc:docMk/>
          <pc:sldMk cId="616389290" sldId="2076137434"/>
        </pc:sldMkLst>
        <pc:spChg chg="mod">
          <ac:chgData name="Rautaporras Petteri" userId="81ae4bc9-51ec-4b09-af2d-f08f9486593f" providerId="ADAL" clId="{74926DFE-5EAD-4D77-A315-F32347E9174B}" dt="2023-05-03T14:36:44.469" v="3077" actId="20577"/>
          <ac:spMkLst>
            <pc:docMk/>
            <pc:sldMk cId="616389290" sldId="2076137434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06.416" v="2128"/>
          <ac:graphicFrameMkLst>
            <pc:docMk/>
            <pc:sldMk cId="616389290" sldId="2076137434"/>
            <ac:graphicFrameMk id="6" creationId="{24C585D3-113C-8587-DDFF-3A75A7CF4428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00.441" v="2127" actId="478"/>
          <ac:graphicFrameMkLst>
            <pc:docMk/>
            <pc:sldMk cId="616389290" sldId="2076137434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07:49.221" v="2165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4:39:08.866" v="3088" actId="20577"/>
        <pc:sldMkLst>
          <pc:docMk/>
          <pc:sldMk cId="3005809879" sldId="2076137435"/>
        </pc:sldMkLst>
        <pc:spChg chg="mod">
          <ac:chgData name="Rautaporras Petteri" userId="81ae4bc9-51ec-4b09-af2d-f08f9486593f" providerId="ADAL" clId="{74926DFE-5EAD-4D77-A315-F32347E9174B}" dt="2023-05-03T14:39:08.866" v="3088" actId="20577"/>
          <ac:spMkLst>
            <pc:docMk/>
            <pc:sldMk cId="3005809879" sldId="2076137435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8.863" v="2134"/>
          <ac:graphicFrameMkLst>
            <pc:docMk/>
            <pc:sldMk cId="3005809879" sldId="2076137435"/>
            <ac:graphicFrameMk id="6" creationId="{C671FD36-D43A-9C02-0107-9B5D7652FB53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1.783" v="2129" actId="478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1:43.558" v="2211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4:36:51.151" v="3079" actId="20577"/>
        <pc:sldMkLst>
          <pc:docMk/>
          <pc:sldMk cId="2573698252" sldId="2076137436"/>
        </pc:sldMkLst>
        <pc:spChg chg="mod">
          <ac:chgData name="Rautaporras Petteri" userId="81ae4bc9-51ec-4b09-af2d-f08f9486593f" providerId="ADAL" clId="{74926DFE-5EAD-4D77-A315-F32347E9174B}" dt="2023-05-03T14:36:51.151" v="3079" actId="20577"/>
          <ac:spMkLst>
            <pc:docMk/>
            <pc:sldMk cId="2573698252" sldId="2076137436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6.550" v="2133"/>
          <ac:graphicFrameMkLst>
            <pc:docMk/>
            <pc:sldMk cId="2573698252" sldId="2076137436"/>
            <ac:graphicFrameMk id="6" creationId="{D661E058-8891-3634-B3C2-7142E9E0691A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5.719" v="2130" actId="478"/>
          <ac:graphicFrameMkLst>
            <pc:docMk/>
            <pc:sldMk cId="2573698252" sldId="2076137436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6:10.326" v="2276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4:36:55.888" v="3081" actId="20577"/>
        <pc:sldMkLst>
          <pc:docMk/>
          <pc:sldMk cId="3105830212" sldId="2076137437"/>
        </pc:sldMkLst>
        <pc:spChg chg="mod">
          <ac:chgData name="Rautaporras Petteri" userId="81ae4bc9-51ec-4b09-af2d-f08f9486593f" providerId="ADAL" clId="{74926DFE-5EAD-4D77-A315-F32347E9174B}" dt="2023-05-03T14:36:55.888" v="3081" actId="20577"/>
          <ac:spMkLst>
            <pc:docMk/>
            <pc:sldMk cId="3105830212" sldId="2076137437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3.538" v="2132"/>
          <ac:graphicFrameMkLst>
            <pc:docMk/>
            <pc:sldMk cId="3105830212" sldId="2076137437"/>
            <ac:graphicFrameMk id="6" creationId="{1189B457-3303-A12B-0EC1-1EEAFABEB713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3:12.549" v="2228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8.295" v="2131" actId="478"/>
          <ac:graphicFrameMkLst>
            <pc:docMk/>
            <pc:sldMk cId="3105830212" sldId="2076137437"/>
            <ac:graphicFrameMk id="14" creationId="{8AD21D0F-9B6A-4E23-A81A-E23C9B1E89C1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1T11:23:26.960" v="2366"/>
        <pc:sldMkLst>
          <pc:docMk/>
          <pc:sldMk cId="1512936188" sldId="2076137438"/>
        </pc:sldMkLst>
        <pc:spChg chg="mod">
          <ac:chgData name="Rautaporras Petteri" userId="81ae4bc9-51ec-4b09-af2d-f08f9486593f" providerId="ADAL" clId="{74926DFE-5EAD-4D77-A315-F32347E9174B}" dt="2023-05-01T10:56:12.393" v="1998"/>
          <ac:spMkLst>
            <pc:docMk/>
            <pc:sldMk cId="1512936188" sldId="2076137438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26.960" v="2366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3:19.284" v="2365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42.119" v="2297" actId="478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1T11:25:41.396" v="2405" actId="20577"/>
        <pc:sldMkLst>
          <pc:docMk/>
          <pc:sldMk cId="1445491431" sldId="2076137439"/>
        </pc:sldMkLst>
        <pc:spChg chg="mod">
          <ac:chgData name="Rautaporras Petteri" userId="81ae4bc9-51ec-4b09-af2d-f08f9486593f" providerId="ADAL" clId="{74926DFE-5EAD-4D77-A315-F32347E9174B}" dt="2023-05-01T10:56:15.768" v="1999"/>
          <ac:spMkLst>
            <pc:docMk/>
            <pc:sldMk cId="1445491431" sldId="2076137439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29.185" v="2367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5:41.396" v="2405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del mod modGraphic">
          <ac:chgData name="Rautaporras Petteri" userId="81ae4bc9-51ec-4b09-af2d-f08f9486593f" providerId="ADAL" clId="{74926DFE-5EAD-4D77-A315-F32347E9174B}" dt="2023-05-01T11:17:45.559" v="2298" actId="478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1T11:28:01.557" v="2439" actId="20577"/>
        <pc:sldMkLst>
          <pc:docMk/>
          <pc:sldMk cId="548278419" sldId="2076137440"/>
        </pc:sldMkLst>
        <pc:spChg chg="mod">
          <ac:chgData name="Rautaporras Petteri" userId="81ae4bc9-51ec-4b09-af2d-f08f9486593f" providerId="ADAL" clId="{74926DFE-5EAD-4D77-A315-F32347E9174B}" dt="2023-05-01T10:56:18.964" v="2000"/>
          <ac:spMkLst>
            <pc:docMk/>
            <pc:sldMk cId="548278419" sldId="2076137440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32.628" v="2368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8:01.557" v="2439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49.030" v="2299" actId="478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1T11:44:31.187" v="2465" actId="20577"/>
        <pc:sldMkLst>
          <pc:docMk/>
          <pc:sldMk cId="2080301044" sldId="2076137441"/>
        </pc:sldMkLst>
        <pc:spChg chg="mod">
          <ac:chgData name="Rautaporras Petteri" userId="81ae4bc9-51ec-4b09-af2d-f08f9486593f" providerId="ADAL" clId="{74926DFE-5EAD-4D77-A315-F32347E9174B}" dt="2023-05-01T10:56:22.122" v="2001"/>
          <ac:spMkLst>
            <pc:docMk/>
            <pc:sldMk cId="2080301044" sldId="2076137441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33.918" v="2369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51.541" v="2300" actId="478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44:31.187" v="2465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del">
        <pc:chgData name="Rautaporras Petteri" userId="81ae4bc9-51ec-4b09-af2d-f08f9486593f" providerId="ADAL" clId="{74926DFE-5EAD-4D77-A315-F32347E9174B}" dt="2023-02-05T10:04:57.467" v="1056" actId="47"/>
        <pc:sldMkLst>
          <pc:docMk/>
          <pc:sldMk cId="3383361648" sldId="2076137443"/>
        </pc:sldMkLst>
        <pc:graphicFrameChg chg="mod">
          <ac:chgData name="Rautaporras Petteri" userId="81ae4bc9-51ec-4b09-af2d-f08f9486593f" providerId="ADAL" clId="{74926DFE-5EAD-4D77-A315-F32347E9174B}" dt="2023-02-05T08:28:33.448" v="1023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add del mod">
        <pc:chgData name="Rautaporras Petteri" userId="81ae4bc9-51ec-4b09-af2d-f08f9486593f" providerId="ADAL" clId="{74926DFE-5EAD-4D77-A315-F32347E9174B}" dt="2023-04-29T15:04:28.095" v="1741" actId="47"/>
        <pc:sldMkLst>
          <pc:docMk/>
          <pc:sldMk cId="2667477272" sldId="2076137454"/>
        </pc:sldMkLst>
        <pc:spChg chg="mod">
          <ac:chgData name="Rautaporras Petteri" userId="81ae4bc9-51ec-4b09-af2d-f08f9486593f" providerId="ADAL" clId="{74926DFE-5EAD-4D77-A315-F32347E9174B}" dt="2022-10-28T09:05:58.271" v="630" actId="20577"/>
          <ac:spMkLst>
            <pc:docMk/>
            <pc:sldMk cId="2667477272" sldId="2076137454"/>
            <ac:spMk id="9" creationId="{44425203-2A44-4D66-809C-7A80E3AC73E6}"/>
          </ac:spMkLst>
        </pc:spChg>
        <pc:spChg chg="mod">
          <ac:chgData name="Rautaporras Petteri" userId="81ae4bc9-51ec-4b09-af2d-f08f9486593f" providerId="ADAL" clId="{74926DFE-5EAD-4D77-A315-F32347E9174B}" dt="2022-10-28T09:05:53.951" v="628" actId="20577"/>
          <ac:spMkLst>
            <pc:docMk/>
            <pc:sldMk cId="2667477272" sldId="2076137454"/>
            <ac:spMk id="10" creationId="{AB9BCB81-0491-4C8C-9FE6-301FFB3AC146}"/>
          </ac:spMkLst>
        </pc:spChg>
      </pc:sldChg>
      <pc:sldChg chg="modSp add del mod">
        <pc:chgData name="Rautaporras Petteri" userId="81ae4bc9-51ec-4b09-af2d-f08f9486593f" providerId="ADAL" clId="{74926DFE-5EAD-4D77-A315-F32347E9174B}" dt="2023-04-29T15:07:07.663" v="1948" actId="20577"/>
        <pc:sldMkLst>
          <pc:docMk/>
          <pc:sldMk cId="63797635" sldId="2076137455"/>
        </pc:sldMkLst>
        <pc:spChg chg="mod">
          <ac:chgData name="Rautaporras Petteri" userId="81ae4bc9-51ec-4b09-af2d-f08f9486593f" providerId="ADAL" clId="{74926DFE-5EAD-4D77-A315-F32347E9174B}" dt="2023-04-29T15:07:07.663" v="1948" actId="20577"/>
          <ac:spMkLst>
            <pc:docMk/>
            <pc:sldMk cId="63797635" sldId="2076137455"/>
            <ac:spMk id="2" creationId="{00000000-0000-0000-0000-000000000000}"/>
          </ac:spMkLst>
        </pc:spChg>
      </pc:sldChg>
      <pc:sldChg chg="modSp add del mod ord">
        <pc:chgData name="Rautaporras Petteri" userId="81ae4bc9-51ec-4b09-af2d-f08f9486593f" providerId="ADAL" clId="{74926DFE-5EAD-4D77-A315-F32347E9174B}" dt="2023-05-01T13:25:34.671" v="3057"/>
        <pc:sldMkLst>
          <pc:docMk/>
          <pc:sldMk cId="908907755" sldId="2076137459"/>
        </pc:sldMkLst>
        <pc:spChg chg="mod">
          <ac:chgData name="Rautaporras Petteri" userId="81ae4bc9-51ec-4b09-af2d-f08f9486593f" providerId="ADAL" clId="{74926DFE-5EAD-4D77-A315-F32347E9174B}" dt="2023-05-01T13:16:54.472" v="2606" actId="20577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74926DFE-5EAD-4D77-A315-F32347E9174B}" dt="2023-05-01T13:25:34.671" v="3057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modSp del">
        <pc:chgData name="Rautaporras Petteri" userId="81ae4bc9-51ec-4b09-af2d-f08f9486593f" providerId="ADAL" clId="{74926DFE-5EAD-4D77-A315-F32347E9174B}" dt="2022-10-30T16:17:07.203" v="768" actId="47"/>
        <pc:sldMkLst>
          <pc:docMk/>
          <pc:sldMk cId="1267060358" sldId="2076137460"/>
        </pc:sldMkLst>
        <pc:graphicFrameChg chg="mod">
          <ac:chgData name="Rautaporras Petteri" userId="81ae4bc9-51ec-4b09-af2d-f08f9486593f" providerId="ADAL" clId="{74926DFE-5EAD-4D77-A315-F32347E9174B}" dt="2022-10-30T15:45:27.962" v="761"/>
          <ac:graphicFrameMkLst>
            <pc:docMk/>
            <pc:sldMk cId="1267060358" sldId="2076137460"/>
            <ac:graphicFrameMk id="12" creationId="{FC388620-56F8-4B5C-A112-B1433996171B}"/>
          </ac:graphicFrameMkLst>
        </pc:graphicFrameChg>
      </pc:sldChg>
      <pc:sldChg chg="addSp delSp modSp new del mod ord">
        <pc:chgData name="Rautaporras Petteri" userId="81ae4bc9-51ec-4b09-af2d-f08f9486593f" providerId="ADAL" clId="{74926DFE-5EAD-4D77-A315-F32347E9174B}" dt="2023-04-28T10:16:28.200" v="1718" actId="47"/>
        <pc:sldMkLst>
          <pc:docMk/>
          <pc:sldMk cId="4201539286" sldId="2076137461"/>
        </pc:sldMkLst>
        <pc:spChg chg="mod">
          <ac:chgData name="Rautaporras Petteri" userId="81ae4bc9-51ec-4b09-af2d-f08f9486593f" providerId="ADAL" clId="{74926DFE-5EAD-4D77-A315-F32347E9174B}" dt="2023-02-05T10:06:16.735" v="1193" actId="14100"/>
          <ac:spMkLst>
            <pc:docMk/>
            <pc:sldMk cId="4201539286" sldId="2076137461"/>
            <ac:spMk id="2" creationId="{A6BA6934-E30C-4F12-AE1E-CFCC257F08A4}"/>
          </ac:spMkLst>
        </pc:spChg>
        <pc:spChg chg="del">
          <ac:chgData name="Rautaporras Petteri" userId="81ae4bc9-51ec-4b09-af2d-f08f9486593f" providerId="ADAL" clId="{74926DFE-5EAD-4D77-A315-F32347E9174B}" dt="2022-10-28T08:34:25.834" v="2" actId="1957"/>
          <ac:spMkLst>
            <pc:docMk/>
            <pc:sldMk cId="4201539286" sldId="2076137461"/>
            <ac:spMk id="6" creationId="{B610AAD8-5213-4984-AB8D-10BB5D8BF2C7}"/>
          </ac:spMkLst>
        </pc:spChg>
        <pc:spChg chg="mod">
          <ac:chgData name="Rautaporras Petteri" userId="81ae4bc9-51ec-4b09-af2d-f08f9486593f" providerId="ADAL" clId="{74926DFE-5EAD-4D77-A315-F32347E9174B}" dt="2022-10-28T08:40:59.301" v="150" actId="20577"/>
          <ac:spMkLst>
            <pc:docMk/>
            <pc:sldMk cId="4201539286" sldId="2076137461"/>
            <ac:spMk id="7" creationId="{32CE36BE-B2AC-40D4-A80C-05396E1CFE63}"/>
          </ac:spMkLst>
        </pc:spChg>
        <pc:spChg chg="add mod">
          <ac:chgData name="Rautaporras Petteri" userId="81ae4bc9-51ec-4b09-af2d-f08f9486593f" providerId="ADAL" clId="{74926DFE-5EAD-4D77-A315-F32347E9174B}" dt="2022-10-28T08:40:42.642" v="107" actId="20577"/>
          <ac:spMkLst>
            <pc:docMk/>
            <pc:sldMk cId="4201539286" sldId="2076137461"/>
            <ac:spMk id="12" creationId="{FDF6B550-9DF5-4DBA-A825-534C3473D8A5}"/>
          </ac:spMkLst>
        </pc:spChg>
        <pc:graphicFrameChg chg="add mod">
          <ac:chgData name="Rautaporras Petteri" userId="81ae4bc9-51ec-4b09-af2d-f08f9486593f" providerId="ADAL" clId="{74926DFE-5EAD-4D77-A315-F32347E9174B}" dt="2022-11-01T18:25:47.282" v="875" actId="692"/>
          <ac:graphicFrameMkLst>
            <pc:docMk/>
            <pc:sldMk cId="4201539286" sldId="2076137461"/>
            <ac:graphicFrameMk id="10" creationId="{A2D274F8-4128-43BA-BBEF-8DF7D91DAD73}"/>
          </ac:graphicFrameMkLst>
        </pc:graphicFrameChg>
        <pc:graphicFrameChg chg="add mod modGraphic">
          <ac:chgData name="Rautaporras Petteri" userId="81ae4bc9-51ec-4b09-af2d-f08f9486593f" providerId="ADAL" clId="{74926DFE-5EAD-4D77-A315-F32347E9174B}" dt="2023-02-05T08:56:13.078" v="1050" actId="20577"/>
          <ac:graphicFrameMkLst>
            <pc:docMk/>
            <pc:sldMk cId="4201539286" sldId="2076137461"/>
            <ac:graphicFrameMk id="11" creationId="{5CE7DE14-02FE-48F1-811D-44C96FD6C1BB}"/>
          </ac:graphicFrameMkLst>
        </pc:graphicFrameChg>
      </pc:sldChg>
      <pc:sldChg chg="modSp add del mod">
        <pc:chgData name="Rautaporras Petteri" userId="81ae4bc9-51ec-4b09-af2d-f08f9486593f" providerId="ADAL" clId="{74926DFE-5EAD-4D77-A315-F32347E9174B}" dt="2023-04-29T15:07:29.745" v="1949" actId="47"/>
        <pc:sldMkLst>
          <pc:docMk/>
          <pc:sldMk cId="1654917870" sldId="2076137462"/>
        </pc:sldMkLst>
        <pc:spChg chg="mod">
          <ac:chgData name="Rautaporras Petteri" userId="81ae4bc9-51ec-4b09-af2d-f08f9486593f" providerId="ADAL" clId="{74926DFE-5EAD-4D77-A315-F32347E9174B}" dt="2023-02-05T11:43:41.451" v="1279" actId="20577"/>
          <ac:spMkLst>
            <pc:docMk/>
            <pc:sldMk cId="1654917870" sldId="2076137462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74926DFE-5EAD-4D77-A315-F32347E9174B}" dt="2023-05-03T14:23:58.522" v="3067" actId="27918"/>
        <pc:sldMkLst>
          <pc:docMk/>
          <pc:sldMk cId="2265434284" sldId="2076137463"/>
        </pc:sldMkLst>
        <pc:spChg chg="mod">
          <ac:chgData name="Rautaporras Petteri" userId="81ae4bc9-51ec-4b09-af2d-f08f9486593f" providerId="ADAL" clId="{74926DFE-5EAD-4D77-A315-F32347E9174B}" dt="2023-05-01T13:19:16.427" v="2850" actId="20577"/>
          <ac:spMkLst>
            <pc:docMk/>
            <pc:sldMk cId="2265434284" sldId="2076137463"/>
            <ac:spMk id="2" creationId="{A6BA6934-E30C-4F12-AE1E-CFCC257F08A4}"/>
          </ac:spMkLst>
        </pc:spChg>
      </pc:sldChg>
      <pc:sldChg chg="addSp modSp add mod">
        <pc:chgData name="Rautaporras Petteri" userId="81ae4bc9-51ec-4b09-af2d-f08f9486593f" providerId="ADAL" clId="{74926DFE-5EAD-4D77-A315-F32347E9174B}" dt="2023-04-29T15:05:47.118" v="1861" actId="20577"/>
        <pc:sldMkLst>
          <pc:docMk/>
          <pc:sldMk cId="3392068009" sldId="2076137464"/>
        </pc:sldMkLst>
        <pc:spChg chg="mod">
          <ac:chgData name="Rautaporras Petteri" userId="81ae4bc9-51ec-4b09-af2d-f08f9486593f" providerId="ADAL" clId="{74926DFE-5EAD-4D77-A315-F32347E9174B}" dt="2023-04-29T15:05:47.118" v="1861" actId="20577"/>
          <ac:spMkLst>
            <pc:docMk/>
            <pc:sldMk cId="3392068009" sldId="2076137464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74926DFE-5EAD-4D77-A315-F32347E9174B}" dt="2023-04-29T15:04:58.955" v="1751" actId="1076"/>
          <ac:spMkLst>
            <pc:docMk/>
            <pc:sldMk cId="3392068009" sldId="2076137464"/>
            <ac:spMk id="6" creationId="{9A9C7A6F-A8E1-AB3B-746B-6FD18223AC16}"/>
          </ac:spMkLst>
        </pc:spChg>
      </pc:sldChg>
    </pc:docChg>
  </pc:docChgLst>
  <pc:docChgLst>
    <pc:chgData name="Rautaporras Petteri" userId="d9004aa4-7491-43fa-b04f-4f6e300df2fa" providerId="ADAL" clId="{71F505F4-912F-4670-B096-623FECFE29B4}"/>
    <pc:docChg chg="delSld modSld sldOrd">
      <pc:chgData name="Rautaporras Petteri" userId="d9004aa4-7491-43fa-b04f-4f6e300df2fa" providerId="ADAL" clId="{71F505F4-912F-4670-B096-623FECFE29B4}" dt="2021-06-28T09:11:20.065" v="87"/>
      <pc:docMkLst>
        <pc:docMk/>
      </pc:docMkLst>
      <pc:sldChg chg="addSp modSp mod ord">
        <pc:chgData name="Rautaporras Petteri" userId="d9004aa4-7491-43fa-b04f-4f6e300df2fa" providerId="ADAL" clId="{71F505F4-912F-4670-B096-623FECFE29B4}" dt="2021-06-28T09:11:20.065" v="87"/>
        <pc:sldMkLst>
          <pc:docMk/>
          <pc:sldMk cId="347492013" sldId="258"/>
        </pc:sldMkLst>
        <pc:spChg chg="add mod">
          <ac:chgData name="Rautaporras Petteri" userId="d9004aa4-7491-43fa-b04f-4f6e300df2fa" providerId="ADAL" clId="{71F505F4-912F-4670-B096-623FECFE29B4}" dt="2021-06-28T09:10:47.385" v="83" actId="404"/>
          <ac:spMkLst>
            <pc:docMk/>
            <pc:sldMk cId="347492013" sldId="258"/>
            <ac:spMk id="6" creationId="{042B823B-D173-4B5D-B584-0DA1CFC62242}"/>
          </ac:spMkLst>
        </pc:spChg>
      </pc:sldChg>
      <pc:sldChg chg="del">
        <pc:chgData name="Rautaporras Petteri" userId="d9004aa4-7491-43fa-b04f-4f6e300df2fa" providerId="ADAL" clId="{71F505F4-912F-4670-B096-623FECFE29B4}" dt="2021-06-28T09:11:06.061" v="84" actId="47"/>
        <pc:sldMkLst>
          <pc:docMk/>
          <pc:sldMk cId="1610653069" sldId="1015"/>
        </pc:sldMkLst>
      </pc:sldChg>
      <pc:sldChg chg="modSp mod">
        <pc:chgData name="Rautaporras Petteri" userId="d9004aa4-7491-43fa-b04f-4f6e300df2fa" providerId="ADAL" clId="{71F505F4-912F-4670-B096-623FECFE29B4}" dt="2021-06-28T09:09:02.647" v="69" actId="14100"/>
        <pc:sldMkLst>
          <pc:docMk/>
          <pc:sldMk cId="1883353922" sldId="1049"/>
        </pc:sldMkLst>
        <pc:spChg chg="mod">
          <ac:chgData name="Rautaporras Petteri" userId="d9004aa4-7491-43fa-b04f-4f6e300df2fa" providerId="ADAL" clId="{71F505F4-912F-4670-B096-623FECFE29B4}" dt="2021-06-28T09:07:54.368" v="6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9:02.647" v="6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6:46.345" v="3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71F505F4-912F-4670-B096-623FECFE29B4}" dt="2021-06-28T09:06:46.345" v="34" actId="20577"/>
          <ac:spMkLst>
            <pc:docMk/>
            <pc:sldMk cId="3461487886" sldId="1065"/>
            <ac:spMk id="7" creationId="{00000000-0000-0000-0000-000000000000}"/>
          </ac:spMkLst>
        </pc:spChg>
      </pc:sldChg>
      <pc:sldChg chg="ord">
        <pc:chgData name="Rautaporras Petteri" userId="d9004aa4-7491-43fa-b04f-4f6e300df2fa" providerId="ADAL" clId="{71F505F4-912F-4670-B096-623FECFE29B4}" dt="2021-06-28T09:11:20.065" v="87"/>
        <pc:sldMkLst>
          <pc:docMk/>
          <pc:sldMk cId="800762062" sldId="1068"/>
        </pc:sldMkLst>
      </pc:sldChg>
      <pc:sldChg chg="del">
        <pc:chgData name="Rautaporras Petteri" userId="d9004aa4-7491-43fa-b04f-4f6e300df2fa" providerId="ADAL" clId="{71F505F4-912F-4670-B096-623FECFE29B4}" dt="2021-06-28T09:11:06.980" v="85" actId="47"/>
        <pc:sldMkLst>
          <pc:docMk/>
          <pc:sldMk cId="2207283923" sldId="2076137433"/>
        </pc:sldMkLst>
      </pc:sldChg>
      <pc:sldChg chg="modSp mod">
        <pc:chgData name="Rautaporras Petteri" userId="d9004aa4-7491-43fa-b04f-4f6e300df2fa" providerId="ADAL" clId="{71F505F4-912F-4670-B096-623FECFE29B4}" dt="2021-06-28T09:06:58.720" v="35"/>
        <pc:sldMkLst>
          <pc:docMk/>
          <pc:sldMk cId="616389290" sldId="2076137434"/>
        </pc:sldMkLst>
        <pc:spChg chg="mod">
          <ac:chgData name="Rautaporras Petteri" userId="d9004aa4-7491-43fa-b04f-4f6e300df2fa" providerId="ADAL" clId="{71F505F4-912F-4670-B096-623FECFE29B4}" dt="2021-06-28T09:06:58.720" v="35"/>
          <ac:spMkLst>
            <pc:docMk/>
            <pc:sldMk cId="616389290" sldId="207613743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3.565" v="36"/>
        <pc:sldMkLst>
          <pc:docMk/>
          <pc:sldMk cId="3005809879" sldId="2076137435"/>
        </pc:sldMkLst>
        <pc:spChg chg="mod">
          <ac:chgData name="Rautaporras Petteri" userId="d9004aa4-7491-43fa-b04f-4f6e300df2fa" providerId="ADAL" clId="{71F505F4-912F-4670-B096-623FECFE29B4}" dt="2021-06-28T09:07:03.565" v="36"/>
          <ac:spMkLst>
            <pc:docMk/>
            <pc:sldMk cId="3005809879" sldId="207613743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9.773" v="37"/>
        <pc:sldMkLst>
          <pc:docMk/>
          <pc:sldMk cId="2573698252" sldId="2076137436"/>
        </pc:sldMkLst>
        <pc:spChg chg="mod">
          <ac:chgData name="Rautaporras Petteri" userId="d9004aa4-7491-43fa-b04f-4f6e300df2fa" providerId="ADAL" clId="{71F505F4-912F-4670-B096-623FECFE29B4}" dt="2021-06-28T09:07:09.773" v="37"/>
          <ac:spMkLst>
            <pc:docMk/>
            <pc:sldMk cId="2573698252" sldId="207613743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14.700" v="38"/>
        <pc:sldMkLst>
          <pc:docMk/>
          <pc:sldMk cId="3105830212" sldId="2076137437"/>
        </pc:sldMkLst>
        <pc:spChg chg="mod">
          <ac:chgData name="Rautaporras Petteri" userId="d9004aa4-7491-43fa-b04f-4f6e300df2fa" providerId="ADAL" clId="{71F505F4-912F-4670-B096-623FECFE29B4}" dt="2021-06-28T09:07:14.700" v="38"/>
          <ac:spMkLst>
            <pc:docMk/>
            <pc:sldMk cId="3105830212" sldId="207613743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8:56.496" v="67" actId="14100"/>
        <pc:sldMkLst>
          <pc:docMk/>
          <pc:sldMk cId="1512936188" sldId="2076137438"/>
        </pc:sldMkLst>
        <pc:spChg chg="mod">
          <ac:chgData name="Rautaporras Petteri" userId="d9004aa4-7491-43fa-b04f-4f6e300df2fa" providerId="ADAL" clId="{71F505F4-912F-4670-B096-623FECFE29B4}" dt="2021-06-28T09:07:48.624" v="58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56.496" v="67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9.952" v="66" actId="14100"/>
        <pc:sldMkLst>
          <pc:docMk/>
          <pc:sldMk cId="1445491431" sldId="2076137439"/>
        </pc:sldMkLst>
        <pc:spChg chg="mod">
          <ac:chgData name="Rautaporras Petteri" userId="d9004aa4-7491-43fa-b04f-4f6e300df2fa" providerId="ADAL" clId="{71F505F4-912F-4670-B096-623FECFE29B4}" dt="2021-06-28T09:07:41.512" v="52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9.952" v="66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5.216" v="65" actId="14100"/>
        <pc:sldMkLst>
          <pc:docMk/>
          <pc:sldMk cId="548278419" sldId="2076137440"/>
        </pc:sldMkLst>
        <pc:spChg chg="mod">
          <ac:chgData name="Rautaporras Petteri" userId="d9004aa4-7491-43fa-b04f-4f6e300df2fa" providerId="ADAL" clId="{71F505F4-912F-4670-B096-623FECFE29B4}" dt="2021-06-28T09:07:34.456" v="48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5.216" v="65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34.744" v="64" actId="14100"/>
        <pc:sldMkLst>
          <pc:docMk/>
          <pc:sldMk cId="2080301044" sldId="2076137441"/>
        </pc:sldMkLst>
        <pc:spChg chg="mod">
          <ac:chgData name="Rautaporras Petteri" userId="d9004aa4-7491-43fa-b04f-4f6e300df2fa" providerId="ADAL" clId="{71F505F4-912F-4670-B096-623FECFE29B4}" dt="2021-06-28T09:07:28.280" v="44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34.744" v="6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</pc:sldChg>
    </pc:docChg>
  </pc:docChgLst>
  <pc:docChgLst>
    <pc:chgData name="Rautaporras Petteri" userId="81ae4bc9-51ec-4b09-af2d-f08f9486593f" providerId="ADAL" clId="{02A2BB10-8CA5-4327-8776-2F33D68340E6}"/>
    <pc:docChg chg="undo custSel addSld delSld modSld sldOrd">
      <pc:chgData name="Rautaporras Petteri" userId="81ae4bc9-51ec-4b09-af2d-f08f9486593f" providerId="ADAL" clId="{02A2BB10-8CA5-4327-8776-2F33D68340E6}" dt="2022-08-07T15:07:30.921" v="1012" actId="6549"/>
      <pc:docMkLst>
        <pc:docMk/>
      </pc:docMkLst>
      <pc:sldChg chg="del">
        <pc:chgData name="Rautaporras Petteri" userId="81ae4bc9-51ec-4b09-af2d-f08f9486593f" providerId="ADAL" clId="{02A2BB10-8CA5-4327-8776-2F33D68340E6}" dt="2022-08-04T08:56:59.969" v="209" actId="47"/>
        <pc:sldMkLst>
          <pc:docMk/>
          <pc:sldMk cId="2306283417" sldId="262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1160989869" sldId="264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2481141947" sldId="265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2223534508" sldId="267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3163064237" sldId="271"/>
        </pc:sldMkLst>
      </pc:sldChg>
      <pc:sldChg chg="modSp add del mod ord">
        <pc:chgData name="Rautaporras Petteri" userId="81ae4bc9-51ec-4b09-af2d-f08f9486593f" providerId="ADAL" clId="{02A2BB10-8CA5-4327-8776-2F33D68340E6}" dt="2022-08-07T14:03:05.769" v="859"/>
        <pc:sldMkLst>
          <pc:docMk/>
          <pc:sldMk cId="299574909" sldId="272"/>
        </pc:sldMkLst>
        <pc:spChg chg="mod">
          <ac:chgData name="Rautaporras Petteri" userId="81ae4bc9-51ec-4b09-af2d-f08f9486593f" providerId="ADAL" clId="{02A2BB10-8CA5-4327-8776-2F33D68340E6}" dt="2022-08-04T11:33:02.918" v="345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5.769" v="85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03:06.259" v="860"/>
        <pc:sldMkLst>
          <pc:docMk/>
          <pc:sldMk cId="2558427506" sldId="276"/>
        </pc:sldMkLst>
        <pc:spChg chg="mod">
          <ac:chgData name="Rautaporras Petteri" userId="81ae4bc9-51ec-4b09-af2d-f08f9486593f" providerId="ADAL" clId="{02A2BB10-8CA5-4327-8776-2F33D68340E6}" dt="2022-08-04T08:58:59.205" v="254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6.259" v="86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addSp delSp modSp add del mod">
        <pc:chgData name="Rautaporras Petteri" userId="81ae4bc9-51ec-4b09-af2d-f08f9486593f" providerId="ADAL" clId="{02A2BB10-8CA5-4327-8776-2F33D68340E6}" dt="2022-08-04T09:11:39.814" v="343" actId="47"/>
        <pc:sldMkLst>
          <pc:docMk/>
          <pc:sldMk cId="4070446518" sldId="280"/>
        </pc:sldMkLst>
        <pc:spChg chg="add mod">
          <ac:chgData name="Rautaporras Petteri" userId="81ae4bc9-51ec-4b09-af2d-f08f9486593f" providerId="ADAL" clId="{02A2BB10-8CA5-4327-8776-2F33D68340E6}" dt="2022-08-04T09:11:37.498" v="342" actId="478"/>
          <ac:spMkLst>
            <pc:docMk/>
            <pc:sldMk cId="4070446518" sldId="280"/>
            <ac:spMk id="6" creationId="{731E34F6-A6F5-4DE6-A7B9-773E533B271F}"/>
          </ac:spMkLst>
        </pc:spChg>
        <pc:graphicFrameChg chg="del mod">
          <ac:chgData name="Rautaporras Petteri" userId="81ae4bc9-51ec-4b09-af2d-f08f9486593f" providerId="ADAL" clId="{02A2BB10-8CA5-4327-8776-2F33D68340E6}" dt="2022-08-04T09:11:37.498" v="342" actId="478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03:06.950" v="861"/>
        <pc:sldMkLst>
          <pc:docMk/>
          <pc:sldMk cId="536686186" sldId="285"/>
        </pc:sldMkLst>
        <pc:spChg chg="mod">
          <ac:chgData name="Rautaporras Petteri" userId="81ae4bc9-51ec-4b09-af2d-f08f9486593f" providerId="ADAL" clId="{02A2BB10-8CA5-4327-8776-2F33D68340E6}" dt="2022-08-04T08:59:09.069" v="255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6.950" v="86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del">
        <pc:chgData name="Rautaporras Petteri" userId="81ae4bc9-51ec-4b09-af2d-f08f9486593f" providerId="ADAL" clId="{02A2BB10-8CA5-4327-8776-2F33D68340E6}" dt="2022-08-04T08:56:58.594" v="208" actId="47"/>
        <pc:sldMkLst>
          <pc:docMk/>
          <pc:sldMk cId="1610653069" sldId="1015"/>
        </pc:sldMkLst>
        <pc:graphicFrameChg chg="mod">
          <ac:chgData name="Rautaporras Petteri" userId="81ae4bc9-51ec-4b09-af2d-f08f9486593f" providerId="ADAL" clId="{02A2BB10-8CA5-4327-8776-2F33D68340E6}" dt="2022-08-04T08:51:47.218" v="17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2:53.958" v="880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02A2BB10-8CA5-4327-8776-2F33D68340E6}" dt="2022-08-05T11:51:42.745" v="60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0:01.506" v="61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20:40.837" v="61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 ord">
        <pc:chgData name="Rautaporras Petteri" userId="81ae4bc9-51ec-4b09-af2d-f08f9486593f" providerId="ADAL" clId="{02A2BB10-8CA5-4327-8776-2F33D68340E6}" dt="2022-08-07T14:43:25.917" v="871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02A2BB10-8CA5-4327-8776-2F33D68340E6}" dt="2022-08-05T11:50:54.746" v="599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02A2BB10-8CA5-4327-8776-2F33D68340E6}" dt="2022-08-07T14:52:22.445" v="878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02A2BB10-8CA5-4327-8776-2F33D68340E6}" dt="2022-08-04T08:57:38.199" v="23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17:44.221" v="606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del mod ord">
        <pc:chgData name="Rautaporras Petteri" userId="81ae4bc9-51ec-4b09-af2d-f08f9486593f" providerId="ADAL" clId="{02A2BB10-8CA5-4327-8776-2F33D68340E6}" dt="2022-08-07T14:47:36.451" v="875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02A2BB10-8CA5-4327-8776-2F33D68340E6}" dt="2022-08-07T14:02:24.841" v="854" actId="20577"/>
          <ac:spMkLst>
            <pc:docMk/>
            <pc:sldMk cId="800762062" sldId="1068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02A2BB10-8CA5-4327-8776-2F33D68340E6}" dt="2022-08-07T14:32:20.153" v="863"/>
        <pc:sldMkLst>
          <pc:docMk/>
          <pc:sldMk cId="3526943401" sldId="1168"/>
        </pc:sldMkLst>
        <pc:spChg chg="mod">
          <ac:chgData name="Rautaporras Petteri" userId="81ae4bc9-51ec-4b09-af2d-f08f9486593f" providerId="ADAL" clId="{02A2BB10-8CA5-4327-8776-2F33D68340E6}" dt="2022-08-03T08:27:11.977" v="124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7T14:32:20.153" v="863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del mod">
        <pc:chgData name="Rautaporras Petteri" userId="81ae4bc9-51ec-4b09-af2d-f08f9486593f" providerId="ADAL" clId="{02A2BB10-8CA5-4327-8776-2F33D68340E6}" dt="2022-08-04T12:58:04.912" v="558" actId="47"/>
        <pc:sldMkLst>
          <pc:docMk/>
          <pc:sldMk cId="2095577217" sldId="1171"/>
        </pc:sldMkLst>
        <pc:spChg chg="mod">
          <ac:chgData name="Rautaporras Petteri" userId="81ae4bc9-51ec-4b09-af2d-f08f9486593f" providerId="ADAL" clId="{02A2BB10-8CA5-4327-8776-2F33D68340E6}" dt="2022-08-03T08:27:32.709" v="168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4T12:41:15.719" v="37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3:38.346" v="882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02A2BB10-8CA5-4327-8776-2F33D68340E6}" dt="2022-08-04T08:57:43.241" v="23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2:58.060" v="625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4:45.629" v="886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02A2BB10-8CA5-4327-8776-2F33D68340E6}" dt="2022-08-04T08:57:47.154" v="23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5:06.631" v="634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6:20.015" v="890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02A2BB10-8CA5-4327-8776-2F33D68340E6}" dt="2022-08-04T08:57:51.311" v="23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8:58.647" v="644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8:00.768" v="894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02A2BB10-8CA5-4327-8776-2F33D68340E6}" dt="2022-08-04T08:58:01.803" v="23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31:13.599" v="65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4:06.948" v="884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02A2BB10-8CA5-4327-8776-2F33D68340E6}" dt="2022-08-05T11:51:48.479" v="602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3:59.952" v="629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2A2BB10-8CA5-4327-8776-2F33D68340E6}" dt="2022-08-07T11:24:05.836" v="630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5:05.265" v="888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02A2BB10-8CA5-4327-8776-2F33D68340E6}" dt="2022-08-05T11:51:51.756" v="603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6:55.292" v="638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27:04.928" v="640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6:58.943" v="892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02A2BB10-8CA5-4327-8776-2F33D68340E6}" dt="2022-08-05T11:51:55.874" v="604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9:56.435" v="64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30:02.598" v="649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8:28.367" v="896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02A2BB10-8CA5-4327-8776-2F33D68340E6}" dt="2022-08-05T11:51:58.798" v="605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2A2BB10-8CA5-4327-8776-2F33D68340E6}" dt="2022-08-07T11:32:33.789" v="66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02A2BB10-8CA5-4327-8776-2F33D68340E6}" dt="2022-08-07T11:32:01.878" v="659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Sp delSp modSp add mod">
        <pc:chgData name="Rautaporras Petteri" userId="81ae4bc9-51ec-4b09-af2d-f08f9486593f" providerId="ADAL" clId="{02A2BB10-8CA5-4327-8776-2F33D68340E6}" dt="2022-08-07T14:41:11.989" v="869"/>
        <pc:sldMkLst>
          <pc:docMk/>
          <pc:sldMk cId="3383361648" sldId="2076137443"/>
        </pc:sldMkLst>
        <pc:spChg chg="add del">
          <ac:chgData name="Rautaporras Petteri" userId="81ae4bc9-51ec-4b09-af2d-f08f9486593f" providerId="ADAL" clId="{02A2BB10-8CA5-4327-8776-2F33D68340E6}" dt="2022-08-04T12:50:46.639" v="415" actId="22"/>
          <ac:spMkLst>
            <pc:docMk/>
            <pc:sldMk cId="3383361648" sldId="2076137443"/>
            <ac:spMk id="10" creationId="{AD8B7A96-DE70-4FD7-8A15-311C0560E9BE}"/>
          </ac:spMkLst>
        </pc:spChg>
        <pc:spChg chg="mod">
          <ac:chgData name="Rautaporras Petteri" userId="81ae4bc9-51ec-4b09-af2d-f08f9486593f" providerId="ADAL" clId="{02A2BB10-8CA5-4327-8776-2F33D68340E6}" dt="2022-08-05T11:25:53.288" v="587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02A2BB10-8CA5-4327-8776-2F33D68340E6}" dt="2022-08-07T14:41:11.989" v="869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add del mod ord">
        <pc:chgData name="Rautaporras Petteri" userId="81ae4bc9-51ec-4b09-af2d-f08f9486593f" providerId="ADAL" clId="{02A2BB10-8CA5-4327-8776-2F33D68340E6}" dt="2022-08-07T14:46:15.299" v="873" actId="27918"/>
        <pc:sldMkLst>
          <pc:docMk/>
          <pc:sldMk cId="2667477272" sldId="2076137454"/>
        </pc:sldMkLst>
        <pc:spChg chg="mod">
          <ac:chgData name="Rautaporras Petteri" userId="81ae4bc9-51ec-4b09-af2d-f08f9486593f" providerId="ADAL" clId="{02A2BB10-8CA5-4327-8776-2F33D68340E6}" dt="2022-08-07T12:57:01.062" v="800" actId="20577"/>
          <ac:spMkLst>
            <pc:docMk/>
            <pc:sldMk cId="2667477272" sldId="207613745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02A2BB10-8CA5-4327-8776-2F33D68340E6}" dt="2022-08-07T12:57:16.066" v="803" actId="14100"/>
          <ac:spMkLst>
            <pc:docMk/>
            <pc:sldMk cId="2667477272" sldId="2076137454"/>
            <ac:spMk id="9" creationId="{44425203-2A44-4D66-809C-7A80E3AC73E6}"/>
          </ac:spMkLst>
        </pc:spChg>
        <pc:spChg chg="mod">
          <ac:chgData name="Rautaporras Petteri" userId="81ae4bc9-51ec-4b09-af2d-f08f9486593f" providerId="ADAL" clId="{02A2BB10-8CA5-4327-8776-2F33D68340E6}" dt="2022-08-05T11:46:42.107" v="588" actId="1076"/>
          <ac:spMkLst>
            <pc:docMk/>
            <pc:sldMk cId="2667477272" sldId="2076137454"/>
            <ac:spMk id="10" creationId="{AB9BCB81-0491-4C8C-9FE6-301FFB3AC146}"/>
          </ac:spMkLst>
        </pc:spChg>
      </pc:sldChg>
      <pc:sldChg chg="add del">
        <pc:chgData name="Rautaporras Petteri" userId="81ae4bc9-51ec-4b09-af2d-f08f9486593f" providerId="ADAL" clId="{02A2BB10-8CA5-4327-8776-2F33D68340E6}" dt="2022-08-07T12:52:56.838" v="665" actId="47"/>
        <pc:sldMkLst>
          <pc:docMk/>
          <pc:sldMk cId="63797635" sldId="2076137455"/>
        </pc:sldMkLst>
      </pc:sldChg>
      <pc:sldChg chg="modSp new del mod">
        <pc:chgData name="Rautaporras Petteri" userId="81ae4bc9-51ec-4b09-af2d-f08f9486593f" providerId="ADAL" clId="{02A2BB10-8CA5-4327-8776-2F33D68340E6}" dt="2022-08-04T12:58:55.745" v="562" actId="47"/>
        <pc:sldMkLst>
          <pc:docMk/>
          <pc:sldMk cId="1502366263" sldId="2076137455"/>
        </pc:sldMkLst>
        <pc:spChg chg="mod">
          <ac:chgData name="Rautaporras Petteri" userId="81ae4bc9-51ec-4b09-af2d-f08f9486593f" providerId="ADAL" clId="{02A2BB10-8CA5-4327-8776-2F33D68340E6}" dt="2022-08-04T09:01:24.780" v="260" actId="20577"/>
          <ac:spMkLst>
            <pc:docMk/>
            <pc:sldMk cId="1502366263" sldId="2076137455"/>
            <ac:spMk id="2" creationId="{B7964098-336B-4C84-944F-F7A2A25F9B28}"/>
          </ac:spMkLst>
        </pc:spChg>
      </pc:sldChg>
      <pc:sldChg chg="add del">
        <pc:chgData name="Rautaporras Petteri" userId="81ae4bc9-51ec-4b09-af2d-f08f9486593f" providerId="ADAL" clId="{02A2BB10-8CA5-4327-8776-2F33D68340E6}" dt="2022-08-04T09:05:16.985" v="324" actId="47"/>
        <pc:sldMkLst>
          <pc:docMk/>
          <pc:sldMk cId="3506892593" sldId="2076137456"/>
        </pc:sldMkLst>
      </pc:sldChg>
      <pc:sldChg chg="add del">
        <pc:chgData name="Rautaporras Petteri" userId="81ae4bc9-51ec-4b09-af2d-f08f9486593f" providerId="ADAL" clId="{02A2BB10-8CA5-4327-8776-2F33D68340E6}" dt="2022-08-04T12:58:56.600" v="563" actId="47"/>
        <pc:sldMkLst>
          <pc:docMk/>
          <pc:sldMk cId="3684711199" sldId="2076137457"/>
        </pc:sldMkLst>
      </pc:sldChg>
      <pc:sldChg chg="addSp delSp modSp add del mod">
        <pc:chgData name="Rautaporras Petteri" userId="81ae4bc9-51ec-4b09-af2d-f08f9486593f" providerId="ADAL" clId="{02A2BB10-8CA5-4327-8776-2F33D68340E6}" dt="2022-08-04T12:58:05.789" v="559" actId="47"/>
        <pc:sldMkLst>
          <pc:docMk/>
          <pc:sldMk cId="8350002" sldId="2076137458"/>
        </pc:sldMkLst>
        <pc:spChg chg="mod">
          <ac:chgData name="Rautaporras Petteri" userId="81ae4bc9-51ec-4b09-af2d-f08f9486593f" providerId="ADAL" clId="{02A2BB10-8CA5-4327-8776-2F33D68340E6}" dt="2022-08-04T11:47:18.341" v="366" actId="20577"/>
          <ac:spMkLst>
            <pc:docMk/>
            <pc:sldMk cId="8350002" sldId="2076137458"/>
            <ac:spMk id="2" creationId="{81FD0014-CD75-481A-A3A6-860DE62B96CA}"/>
          </ac:spMkLst>
        </pc:spChg>
        <pc:spChg chg="add del mod">
          <ac:chgData name="Rautaporras Petteri" userId="81ae4bc9-51ec-4b09-af2d-f08f9486593f" providerId="ADAL" clId="{02A2BB10-8CA5-4327-8776-2F33D68340E6}" dt="2022-08-04T11:46:35.100" v="352"/>
          <ac:spMkLst>
            <pc:docMk/>
            <pc:sldMk cId="8350002" sldId="2076137458"/>
            <ac:spMk id="8" creationId="{9544C1E1-A714-4B34-96F4-3DF6254FC4AE}"/>
          </ac:spMkLst>
        </pc:spChg>
        <pc:graphicFrameChg chg="add del mod">
          <ac:chgData name="Rautaporras Petteri" userId="81ae4bc9-51ec-4b09-af2d-f08f9486593f" providerId="ADAL" clId="{02A2BB10-8CA5-4327-8776-2F33D68340E6}" dt="2022-08-04T11:46:34.575" v="351" actId="21"/>
          <ac:graphicFrameMkLst>
            <pc:docMk/>
            <pc:sldMk cId="8350002" sldId="2076137458"/>
            <ac:graphicFrameMk id="9" creationId="{D3D72BA3-6EA7-43C9-9402-AB9D2231F47F}"/>
          </ac:graphicFrameMkLst>
        </pc:graphicFrameChg>
        <pc:graphicFrameChg chg="add mod">
          <ac:chgData name="Rautaporras Petteri" userId="81ae4bc9-51ec-4b09-af2d-f08f9486593f" providerId="ADAL" clId="{02A2BB10-8CA5-4327-8776-2F33D68340E6}" dt="2022-08-04T11:46:35.100" v="352"/>
          <ac:graphicFrameMkLst>
            <pc:docMk/>
            <pc:sldMk cId="8350002" sldId="2076137458"/>
            <ac:graphicFrameMk id="11" creationId="{3A23A9AF-CC98-4FBC-A917-DCD4B1F79E91}"/>
          </ac:graphicFrameMkLst>
        </pc:graphicFrameChg>
        <pc:graphicFrameChg chg="del mod">
          <ac:chgData name="Rautaporras Petteri" userId="81ae4bc9-51ec-4b09-af2d-f08f9486593f" providerId="ADAL" clId="{02A2BB10-8CA5-4327-8776-2F33D68340E6}" dt="2022-08-04T11:46:29.923" v="349" actId="478"/>
          <ac:graphicFrameMkLst>
            <pc:docMk/>
            <pc:sldMk cId="8350002" sldId="2076137458"/>
            <ac:graphicFrameMk id="21" creationId="{C36236B9-A7A2-4CEC-91F2-B85001D7E06D}"/>
          </ac:graphicFrameMkLst>
        </pc:graphicFrameChg>
      </pc:sldChg>
      <pc:sldChg chg="modSp add mod ord">
        <pc:chgData name="Rautaporras Petteri" userId="81ae4bc9-51ec-4b09-af2d-f08f9486593f" providerId="ADAL" clId="{02A2BB10-8CA5-4327-8776-2F33D68340E6}" dt="2022-08-07T15:07:30.921" v="1012" actId="6549"/>
        <pc:sldMkLst>
          <pc:docMk/>
          <pc:sldMk cId="908907755" sldId="2076137459"/>
        </pc:sldMkLst>
        <pc:spChg chg="mod">
          <ac:chgData name="Rautaporras Petteri" userId="81ae4bc9-51ec-4b09-af2d-f08f9486593f" providerId="ADAL" clId="{02A2BB10-8CA5-4327-8776-2F33D68340E6}" dt="2022-08-07T15:07:30.921" v="1012" actId="6549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7T14:03:02.708" v="855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delSp modSp add mod ord">
        <pc:chgData name="Rautaporras Petteri" userId="81ae4bc9-51ec-4b09-af2d-f08f9486593f" providerId="ADAL" clId="{02A2BB10-8CA5-4327-8776-2F33D68340E6}" dt="2022-08-07T14:34:31.247" v="865"/>
        <pc:sldMkLst>
          <pc:docMk/>
          <pc:sldMk cId="1267060358" sldId="2076137460"/>
        </pc:sldMkLst>
        <pc:spChg chg="mod">
          <ac:chgData name="Rautaporras Petteri" userId="81ae4bc9-51ec-4b09-af2d-f08f9486593f" providerId="ADAL" clId="{02A2BB10-8CA5-4327-8776-2F33D68340E6}" dt="2022-08-04T12:57:50.926" v="557" actId="20577"/>
          <ac:spMkLst>
            <pc:docMk/>
            <pc:sldMk cId="1267060358" sldId="2076137460"/>
            <ac:spMk id="2" creationId="{F1B2B53F-58F0-454B-B341-05DDBEB687E9}"/>
          </ac:spMkLst>
        </pc:spChg>
        <pc:spChg chg="mod">
          <ac:chgData name="Rautaporras Petteri" userId="81ae4bc9-51ec-4b09-af2d-f08f9486593f" providerId="ADAL" clId="{02A2BB10-8CA5-4327-8776-2F33D68340E6}" dt="2022-08-04T12:57:03.065" v="500" actId="20577"/>
          <ac:spMkLst>
            <pc:docMk/>
            <pc:sldMk cId="1267060358" sldId="2076137460"/>
            <ac:spMk id="7" creationId="{1056D9BA-0411-4BEE-B4D2-91ED4BC3E546}"/>
          </ac:spMkLst>
        </pc:spChg>
        <pc:spChg chg="del">
          <ac:chgData name="Rautaporras Petteri" userId="81ae4bc9-51ec-4b09-af2d-f08f9486593f" providerId="ADAL" clId="{02A2BB10-8CA5-4327-8776-2F33D68340E6}" dt="2022-08-04T12:55:23.674" v="452" actId="478"/>
          <ac:spMkLst>
            <pc:docMk/>
            <pc:sldMk cId="1267060358" sldId="2076137460"/>
            <ac:spMk id="13" creationId="{494B4ACA-74EE-4883-97B3-8ED01BE4E716}"/>
          </ac:spMkLst>
        </pc:spChg>
        <pc:graphicFrameChg chg="mod">
          <ac:chgData name="Rautaporras Petteri" userId="81ae4bc9-51ec-4b09-af2d-f08f9486593f" providerId="ADAL" clId="{02A2BB10-8CA5-4327-8776-2F33D68340E6}" dt="2022-08-07T14:34:31.247" v="865"/>
          <ac:graphicFrameMkLst>
            <pc:docMk/>
            <pc:sldMk cId="1267060358" sldId="2076137460"/>
            <ac:graphicFrameMk id="12" creationId="{FC388620-56F8-4B5C-A112-B1433996171B}"/>
          </ac:graphicFrameMkLst>
        </pc:graphicFrameChg>
      </pc:sldChg>
    </pc:docChg>
  </pc:docChgLst>
  <pc:docChgLst>
    <pc:chgData name="Rautaporras Petteri" userId="d9004aa4-7491-43fa-b04f-4f6e300df2fa" providerId="ADAL" clId="{099A343C-27F0-4DB6-BE60-2AAD4D38A8FF}"/>
    <pc:docChg chg="addSld delSld modSld sldOrd">
      <pc:chgData name="Rautaporras Petteri" userId="d9004aa4-7491-43fa-b04f-4f6e300df2fa" providerId="ADAL" clId="{099A343C-27F0-4DB6-BE60-2AAD4D38A8FF}" dt="2020-08-03T18:29:58.769" v="48" actId="2696"/>
      <pc:docMkLst>
        <pc:docMk/>
      </pc:docMkLst>
      <pc:sldChg chg="del">
        <pc:chgData name="Rautaporras Petteri" userId="d9004aa4-7491-43fa-b04f-4f6e300df2fa" providerId="ADAL" clId="{099A343C-27F0-4DB6-BE60-2AAD4D38A8FF}" dt="2020-08-03T18:29:37.393" v="45" actId="2696"/>
        <pc:sldMkLst>
          <pc:docMk/>
          <pc:sldMk cId="1972176252" sldId="257"/>
        </pc:sldMkLst>
      </pc:sldChg>
      <pc:sldChg chg="del">
        <pc:chgData name="Rautaporras Petteri" userId="d9004aa4-7491-43fa-b04f-4f6e300df2fa" providerId="ADAL" clId="{099A343C-27F0-4DB6-BE60-2AAD4D38A8FF}" dt="2020-08-03T18:29:33.037" v="44" actId="2696"/>
        <pc:sldMkLst>
          <pc:docMk/>
          <pc:sldMk cId="299574909" sldId="272"/>
        </pc:sldMkLst>
      </pc:sldChg>
      <pc:sldChg chg="del">
        <pc:chgData name="Rautaporras Petteri" userId="d9004aa4-7491-43fa-b04f-4f6e300df2fa" providerId="ADAL" clId="{099A343C-27F0-4DB6-BE60-2AAD4D38A8FF}" dt="2020-08-03T18:29:26.307" v="43" actId="2696"/>
        <pc:sldMkLst>
          <pc:docMk/>
          <pc:sldMk cId="3373636456" sldId="336"/>
        </pc:sldMkLst>
      </pc:sldChg>
      <pc:sldChg chg="del">
        <pc:chgData name="Rautaporras Petteri" userId="d9004aa4-7491-43fa-b04f-4f6e300df2fa" providerId="ADAL" clId="{099A343C-27F0-4DB6-BE60-2AAD4D38A8FF}" dt="2020-08-03T18:29:58.769" v="48" actId="2696"/>
        <pc:sldMkLst>
          <pc:docMk/>
          <pc:sldMk cId="1005430228" sldId="1014"/>
        </pc:sldMkLst>
      </pc:sldChg>
      <pc:sldChg chg="ord">
        <pc:chgData name="Rautaporras Petteri" userId="d9004aa4-7491-43fa-b04f-4f6e300df2fa" providerId="ADAL" clId="{099A343C-27F0-4DB6-BE60-2AAD4D38A8FF}" dt="2020-08-03T18:29:39.866" v="46"/>
        <pc:sldMkLst>
          <pc:docMk/>
          <pc:sldMk cId="3461487886" sldId="1065"/>
        </pc:sldMkLst>
      </pc:sldChg>
      <pc:sldChg chg="modSp">
        <pc:chgData name="Rautaporras Petteri" userId="d9004aa4-7491-43fa-b04f-4f6e300df2fa" providerId="ADAL" clId="{099A343C-27F0-4DB6-BE60-2AAD4D38A8FF}" dt="2020-08-03T18:28:46.557" v="42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099A343C-27F0-4DB6-BE60-2AAD4D38A8FF}" dt="2020-08-03T18:28:46.557" v="42" actId="20577"/>
          <ac:spMkLst>
            <pc:docMk/>
            <pc:sldMk cId="3421334924" sldId="1067"/>
            <ac:spMk id="2" creationId="{BC206263-2FBC-4388-99DE-3677A24ED38D}"/>
          </ac:spMkLst>
        </pc:spChg>
      </pc:sldChg>
      <pc:sldChg chg="add">
        <pc:chgData name="Rautaporras Petteri" userId="d9004aa4-7491-43fa-b04f-4f6e300df2fa" providerId="ADAL" clId="{099A343C-27F0-4DB6-BE60-2AAD4D38A8FF}" dt="2020-08-03T18:29:57.499" v="47"/>
        <pc:sldMkLst>
          <pc:docMk/>
          <pc:sldMk cId="2630019428" sldId="1068"/>
        </pc:sldMkLst>
      </pc:sldChg>
    </pc:docChg>
  </pc:docChgLst>
  <pc:docChgLst>
    <pc:chgData name="Rautaporras Petteri" userId="81ae4bc9-51ec-4b09-af2d-f08f9486593f" providerId="ADAL" clId="{08801DE4-E5AA-4B0B-A27D-A14B47A7BA17}"/>
    <pc:docChg chg="undo custSel addSld delSld modSld">
      <pc:chgData name="Rautaporras Petteri" userId="81ae4bc9-51ec-4b09-af2d-f08f9486593f" providerId="ADAL" clId="{08801DE4-E5AA-4B0B-A27D-A14B47A7BA17}" dt="2022-02-01T13:57:09.408" v="360" actId="47"/>
      <pc:docMkLst>
        <pc:docMk/>
      </pc:docMkLst>
      <pc:sldChg chg="add">
        <pc:chgData name="Rautaporras Petteri" userId="81ae4bc9-51ec-4b09-af2d-f08f9486593f" providerId="ADAL" clId="{08801DE4-E5AA-4B0B-A27D-A14B47A7BA17}" dt="2022-01-27T18:26:43.763" v="93"/>
        <pc:sldMkLst>
          <pc:docMk/>
          <pc:sldMk cId="3881790117" sldId="256"/>
        </pc:sldMkLst>
      </pc:sldChg>
      <pc:sldChg chg="modSp add">
        <pc:chgData name="Rautaporras Petteri" userId="81ae4bc9-51ec-4b09-af2d-f08f9486593f" providerId="ADAL" clId="{08801DE4-E5AA-4B0B-A27D-A14B47A7BA17}" dt="2022-01-31T09:17:05.662" v="27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08801DE4-E5AA-4B0B-A27D-A14B47A7BA17}" dt="2022-01-31T09:17:05.662" v="272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08801DE4-E5AA-4B0B-A27D-A14B47A7BA17}" dt="2022-01-27T18:24:12.669" v="47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08801DE4-E5AA-4B0B-A27D-A14B47A7BA17}" dt="2022-01-27T18:14:41.030" v="4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6.492" v="274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08801DE4-E5AA-4B0B-A27D-A14B47A7BA17}" dt="2022-01-31T09:17:06.492" v="274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7.154" v="27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08801DE4-E5AA-4B0B-A27D-A14B47A7BA17}" dt="2022-01-31T09:17:07.154" v="27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Sp modSp add del mod">
        <pc:chgData name="Rautaporras Petteri" userId="81ae4bc9-51ec-4b09-af2d-f08f9486593f" providerId="ADAL" clId="{08801DE4-E5AA-4B0B-A27D-A14B47A7BA17}" dt="2022-01-27T18:14:03.352" v="28" actId="47"/>
        <pc:sldMkLst>
          <pc:docMk/>
          <pc:sldMk cId="1951005388" sldId="1006"/>
        </pc:sldMkLst>
        <pc:spChg chg="mod">
          <ac:chgData name="Rautaporras Petteri" userId="81ae4bc9-51ec-4b09-af2d-f08f9486593f" providerId="ADAL" clId="{08801DE4-E5AA-4B0B-A27D-A14B47A7BA17}" dt="2022-01-27T18:13:13.246" v="16" actId="1076"/>
          <ac:spMkLst>
            <pc:docMk/>
            <pc:sldMk cId="1951005388" sldId="1006"/>
            <ac:spMk id="8" creationId="{90C026DD-3A51-4C75-99FD-A0BB96DF5E3D}"/>
          </ac:spMkLst>
        </pc:spChg>
        <pc:spChg chg="del">
          <ac:chgData name="Rautaporras Petteri" userId="81ae4bc9-51ec-4b09-af2d-f08f9486593f" providerId="ADAL" clId="{08801DE4-E5AA-4B0B-A27D-A14B47A7BA17}" dt="2022-01-27T18:12:41.177" v="12" actId="478"/>
          <ac:spMkLst>
            <pc:docMk/>
            <pc:sldMk cId="1951005388" sldId="1006"/>
            <ac:spMk id="9" creationId="{D2FB5650-78F6-4EB6-B6F4-80F129B2569E}"/>
          </ac:spMkLst>
        </pc:spChg>
        <pc:picChg chg="del">
          <ac:chgData name="Rautaporras Petteri" userId="81ae4bc9-51ec-4b09-af2d-f08f9486593f" providerId="ADAL" clId="{08801DE4-E5AA-4B0B-A27D-A14B47A7BA17}" dt="2022-01-27T18:12:37.396" v="9" actId="478"/>
          <ac:picMkLst>
            <pc:docMk/>
            <pc:sldMk cId="1951005388" sldId="1006"/>
            <ac:picMk id="17" creationId="{9B3C190D-6B3B-4A8A-A481-5CF2B142FFD0}"/>
          </ac:picMkLst>
        </pc:picChg>
        <pc:cxnChg chg="del">
          <ac:chgData name="Rautaporras Petteri" userId="81ae4bc9-51ec-4b09-af2d-f08f9486593f" providerId="ADAL" clId="{08801DE4-E5AA-4B0B-A27D-A14B47A7BA17}" dt="2022-01-27T18:12:38.954" v="11" actId="478"/>
          <ac:cxnSpMkLst>
            <pc:docMk/>
            <pc:sldMk cId="1951005388" sldId="1006"/>
            <ac:cxnSpMk id="13" creationId="{0C9E4F43-2430-418D-B558-1388B47D9E12}"/>
          </ac:cxnSpMkLst>
        </pc:cxnChg>
        <pc:cxnChg chg="del">
          <ac:chgData name="Rautaporras Petteri" userId="81ae4bc9-51ec-4b09-af2d-f08f9486593f" providerId="ADAL" clId="{08801DE4-E5AA-4B0B-A27D-A14B47A7BA17}" dt="2022-01-27T18:12:38.300" v="10" actId="478"/>
          <ac:cxnSpMkLst>
            <pc:docMk/>
            <pc:sldMk cId="1951005388" sldId="1006"/>
            <ac:cxnSpMk id="16" creationId="{0316D3C5-0C01-4EAA-A3AA-2D3F73131142}"/>
          </ac:cxnSpMkLst>
        </pc:cxnChg>
      </pc:sldChg>
      <pc:sldChg chg="modSp mod">
        <pc:chgData name="Rautaporras Petteri" userId="81ae4bc9-51ec-4b09-af2d-f08f9486593f" providerId="ADAL" clId="{08801DE4-E5AA-4B0B-A27D-A14B47A7BA17}" dt="2022-01-31T12:11:52.178" v="319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08801DE4-E5AA-4B0B-A27D-A14B47A7BA17}" dt="2022-01-27T18:30:54.396" v="132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2:44.509" v="21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33.077" v="102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6:24.926" v="31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08801DE4-E5AA-4B0B-A27D-A14B47A7BA17}" dt="2022-01-31T08:07:16.102" v="185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06:43.565" v="173"/>
          <ac:graphicFrameMkLst>
            <pc:docMk/>
            <pc:sldMk cId="1255078131" sldId="1051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8801DE4-E5AA-4B0B-A27D-A14B47A7BA17}" dt="2022-01-31T08:06:39.376" v="172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8:54.246" v="317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08801DE4-E5AA-4B0B-A27D-A14B47A7BA17}" dt="2022-01-27T18:31:08.524" v="150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08:20:25.541" v="257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12:08:08.416" v="315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08801DE4-E5AA-4B0B-A27D-A14B47A7BA17}" dt="2022-01-31T08:08:54.372" v="204" actId="20577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12:07:55.816" v="313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17:02.996" v="269"/>
        <pc:sldMkLst>
          <pc:docMk/>
          <pc:sldMk cId="3526943401" sldId="1168"/>
        </pc:sldMkLst>
        <pc:spChg chg="mod">
          <ac:chgData name="Rautaporras Petteri" userId="81ae4bc9-51ec-4b09-af2d-f08f9486593f" providerId="ADAL" clId="{08801DE4-E5AA-4B0B-A27D-A14B47A7BA17}" dt="2022-01-31T08:21:44.704" v="259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996" v="26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37:06.660" v="308" actId="20577"/>
        <pc:sldMkLst>
          <pc:docMk/>
          <pc:sldMk cId="2095577217" sldId="1171"/>
        </pc:sldMkLst>
        <pc:spChg chg="mod">
          <ac:chgData name="Rautaporras Petteri" userId="81ae4bc9-51ec-4b09-af2d-f08f9486593f" providerId="ADAL" clId="{08801DE4-E5AA-4B0B-A27D-A14B47A7BA17}" dt="2022-01-31T09:37:06.660" v="308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620" v="26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08801DE4-E5AA-4B0B-A27D-A14B47A7BA17}" dt="2022-02-01T12:41:11.426" v="341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08801DE4-E5AA-4B0B-A27D-A14B47A7BA17}" dt="2022-02-01T12:41:11.426" v="341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 mod">
        <pc:chgData name="Rautaporras Petteri" userId="81ae4bc9-51ec-4b09-af2d-f08f9486593f" providerId="ADAL" clId="{08801DE4-E5AA-4B0B-A27D-A14B47A7BA17}" dt="2022-02-01T13:57:09.408" v="360" actId="47"/>
        <pc:sldMkLst>
          <pc:docMk/>
          <pc:sldMk cId="2496259646" sldId="1239"/>
        </pc:sldMkLst>
      </pc:sldChg>
      <pc:sldChg chg="modSp mod">
        <pc:chgData name="Rautaporras Petteri" userId="81ae4bc9-51ec-4b09-af2d-f08f9486593f" providerId="ADAL" clId="{08801DE4-E5AA-4B0B-A27D-A14B47A7BA17}" dt="2022-01-31T12:13:12.200" v="321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08801DE4-E5AA-4B0B-A27D-A14B47A7BA17}" dt="2022-01-27T18:31:18.642" v="151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3:51.337" v="220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5:41.272" v="326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08801DE4-E5AA-4B0B-A27D-A14B47A7BA17}" dt="2022-01-27T18:31:22.869" v="152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5:26.474" v="23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7:59.127" v="330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08801DE4-E5AA-4B0B-A27D-A14B47A7BA17}" dt="2022-01-27T18:31:28.594" v="153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7:09.502" v="240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03.200" v="334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08801DE4-E5AA-4B0B-A27D-A14B47A7BA17}" dt="2022-01-27T18:31:32.489" v="154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59.140" v="251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3:54.861" v="324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08801DE4-E5AA-4B0B-A27D-A14B47A7BA17}" dt="2022-01-27T18:30:49.057" v="131"/>
          <ac:spMkLst>
            <pc:docMk/>
            <pc:sldMk cId="1512936188" sldId="2076137438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12:13:40.497" v="322" actId="14734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54.635" v="10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6:30.417" v="328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08801DE4-E5AA-4B0B-A27D-A14B47A7BA17}" dt="2022-01-27T18:30:44.120" v="130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27T18:29:05.234" v="109"/>
          <ac:graphicFrameMkLst>
            <pc:docMk/>
            <pc:sldMk cId="1445491431" sldId="2076137439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6:40.253" v="239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27.641" v="115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8:31.932" v="332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08801DE4-E5AA-4B0B-A27D-A14B47A7BA17}" dt="2022-01-27T18:30:37.419" v="12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22.657" v="24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57.985" v="119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37.310" v="336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08801DE4-E5AA-4B0B-A27D-A14B47A7BA17}" dt="2022-01-27T18:30:28.338" v="128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8801DE4-E5AA-4B0B-A27D-A14B47A7BA17}" dt="2022-01-27T18:30:19.891" v="12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9:09.165" v="252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1:00.833" v="2" actId="47"/>
        <pc:sldMkLst>
          <pc:docMk/>
          <pc:sldMk cId="2670507341" sldId="2076137442"/>
        </pc:sldMkLst>
      </pc:sldChg>
      <pc:sldChg chg="modSp mod">
        <pc:chgData name="Rautaporras Petteri" userId="81ae4bc9-51ec-4b09-af2d-f08f9486593f" providerId="ADAL" clId="{08801DE4-E5AA-4B0B-A27D-A14B47A7BA17}" dt="2022-01-31T09:17:03.475" v="270"/>
        <pc:sldMkLst>
          <pc:docMk/>
          <pc:sldMk cId="3383361648" sldId="2076137443"/>
        </pc:sldMkLst>
        <pc:spChg chg="mod">
          <ac:chgData name="Rautaporras Petteri" userId="81ae4bc9-51ec-4b09-af2d-f08f9486593f" providerId="ADAL" clId="{08801DE4-E5AA-4B0B-A27D-A14B47A7BA17}" dt="2022-01-27T18:14:16.787" v="37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08801DE4-E5AA-4B0B-A27D-A14B47A7BA17}" dt="2022-01-31T09:17:03.475" v="270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4:45.351" v="45" actId="47"/>
        <pc:sldMkLst>
          <pc:docMk/>
          <pc:sldMk cId="736890801" sldId="2076137446"/>
        </pc:sldMkLst>
      </pc:sldChg>
      <pc:sldChg chg="del">
        <pc:chgData name="Rautaporras Petteri" userId="81ae4bc9-51ec-4b09-af2d-f08f9486593f" providerId="ADAL" clId="{08801DE4-E5AA-4B0B-A27D-A14B47A7BA17}" dt="2022-01-27T18:24:36.045" v="48" actId="47"/>
        <pc:sldMkLst>
          <pc:docMk/>
          <pc:sldMk cId="317859450" sldId="2076137447"/>
        </pc:sldMkLst>
      </pc:sldChg>
      <pc:sldChg chg="del mod">
        <pc:chgData name="Rautaporras Petteri" userId="81ae4bc9-51ec-4b09-af2d-f08f9486593f" providerId="ADAL" clId="{08801DE4-E5AA-4B0B-A27D-A14B47A7BA17}" dt="2022-01-31T08:08:59.747" v="205" actId="47"/>
        <pc:sldMkLst>
          <pc:docMk/>
          <pc:sldMk cId="1164271516" sldId="2076137448"/>
        </pc:sldMkLst>
      </pc:sldChg>
      <pc:sldChg chg="modSp">
        <pc:chgData name="Rautaporras Petteri" userId="81ae4bc9-51ec-4b09-af2d-f08f9486593f" providerId="ADAL" clId="{08801DE4-E5AA-4B0B-A27D-A14B47A7BA17}" dt="2022-01-31T09:17:04.407" v="271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08801DE4-E5AA-4B0B-A27D-A14B47A7BA17}" dt="2022-01-31T09:17:04.407" v="271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add">
        <pc:chgData name="Rautaporras Petteri" userId="81ae4bc9-51ec-4b09-af2d-f08f9486593f" providerId="ADAL" clId="{08801DE4-E5AA-4B0B-A27D-A14B47A7BA17}" dt="2022-02-01T13:57:04.831" v="359"/>
        <pc:sldMkLst>
          <pc:docMk/>
          <pc:sldMk cId="205786477" sldId="2076137450"/>
        </pc:sldMkLst>
      </pc:sldChg>
      <pc:sldChg chg="modSp new del mod">
        <pc:chgData name="Rautaporras Petteri" userId="81ae4bc9-51ec-4b09-af2d-f08f9486593f" providerId="ADAL" clId="{08801DE4-E5AA-4B0B-A27D-A14B47A7BA17}" dt="2022-01-27T18:26:44.832" v="94" actId="47"/>
        <pc:sldMkLst>
          <pc:docMk/>
          <pc:sldMk cId="2497182232" sldId="2076137450"/>
        </pc:sldMkLst>
        <pc:spChg chg="mod">
          <ac:chgData name="Rautaporras Petteri" userId="81ae4bc9-51ec-4b09-af2d-f08f9486593f" providerId="ADAL" clId="{08801DE4-E5AA-4B0B-A27D-A14B47A7BA17}" dt="2022-01-27T18:24:54.886" v="92" actId="20577"/>
          <ac:spMkLst>
            <pc:docMk/>
            <pc:sldMk cId="2497182232" sldId="2076137450"/>
            <ac:spMk id="2" creationId="{8E7D22E9-DFAB-4603-9369-EB8D318AD1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4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</c:strCache>
            </c:strRef>
          </c:cat>
          <c:val>
            <c:numRef>
              <c:f>Taul1!$B$2:$B$77</c:f>
              <c:numCache>
                <c:formatCode>General</c:formatCode>
                <c:ptCount val="76"/>
                <c:pt idx="0">
                  <c:v>2</c:v>
                </c:pt>
                <c:pt idx="1">
                  <c:v>2.8</c:v>
                </c:pt>
                <c:pt idx="2">
                  <c:v>-6.2</c:v>
                </c:pt>
                <c:pt idx="3">
                  <c:v>14.6</c:v>
                </c:pt>
                <c:pt idx="4">
                  <c:v>7.1</c:v>
                </c:pt>
                <c:pt idx="5">
                  <c:v>23.5</c:v>
                </c:pt>
                <c:pt idx="6">
                  <c:v>35.9</c:v>
                </c:pt>
                <c:pt idx="7">
                  <c:v>24.9</c:v>
                </c:pt>
                <c:pt idx="8">
                  <c:v>33.6</c:v>
                </c:pt>
                <c:pt idx="9">
                  <c:v>49.6</c:v>
                </c:pt>
                <c:pt idx="10">
                  <c:v>36.200000000000003</c:v>
                </c:pt>
                <c:pt idx="11">
                  <c:v>45.5</c:v>
                </c:pt>
                <c:pt idx="12">
                  <c:v>29.9</c:v>
                </c:pt>
                <c:pt idx="13">
                  <c:v>18.600000000000001</c:v>
                </c:pt>
                <c:pt idx="14">
                  <c:v>10</c:v>
                </c:pt>
                <c:pt idx="15">
                  <c:v>-12.3</c:v>
                </c:pt>
                <c:pt idx="16">
                  <c:v>-50.1</c:v>
                </c:pt>
                <c:pt idx="17">
                  <c:v>-68.7</c:v>
                </c:pt>
                <c:pt idx="18">
                  <c:v>-65.5</c:v>
                </c:pt>
                <c:pt idx="19">
                  <c:v>-66</c:v>
                </c:pt>
                <c:pt idx="20">
                  <c:v>-57.1</c:v>
                </c:pt>
                <c:pt idx="21">
                  <c:v>-32.799999999999898</c:v>
                </c:pt>
                <c:pt idx="22">
                  <c:v>-5.2</c:v>
                </c:pt>
                <c:pt idx="23">
                  <c:v>-8</c:v>
                </c:pt>
                <c:pt idx="24">
                  <c:v>-7.2999999999999901</c:v>
                </c:pt>
                <c:pt idx="25">
                  <c:v>6.2</c:v>
                </c:pt>
                <c:pt idx="26">
                  <c:v>4.2</c:v>
                </c:pt>
                <c:pt idx="27">
                  <c:v>-17.100000000000001</c:v>
                </c:pt>
                <c:pt idx="28">
                  <c:v>-22.5</c:v>
                </c:pt>
                <c:pt idx="29">
                  <c:v>-18.600000000000001</c:v>
                </c:pt>
                <c:pt idx="30">
                  <c:v>-8.8000000000000007</c:v>
                </c:pt>
                <c:pt idx="31">
                  <c:v>-31.6999999999999</c:v>
                </c:pt>
                <c:pt idx="32">
                  <c:v>-35.799999999999898</c:v>
                </c:pt>
                <c:pt idx="33">
                  <c:v>-35.700000000000003</c:v>
                </c:pt>
                <c:pt idx="34">
                  <c:v>-29.5</c:v>
                </c:pt>
                <c:pt idx="35">
                  <c:v>-44.6</c:v>
                </c:pt>
                <c:pt idx="36">
                  <c:v>-31</c:v>
                </c:pt>
                <c:pt idx="37">
                  <c:v>-20.899999999999899</c:v>
                </c:pt>
                <c:pt idx="38">
                  <c:v>-18.6999999999999</c:v>
                </c:pt>
                <c:pt idx="39">
                  <c:v>-29.5</c:v>
                </c:pt>
                <c:pt idx="40">
                  <c:v>-32</c:v>
                </c:pt>
                <c:pt idx="41">
                  <c:v>-26.1999999999999</c:v>
                </c:pt>
                <c:pt idx="42">
                  <c:v>-32.1</c:v>
                </c:pt>
                <c:pt idx="43">
                  <c:v>-31.3</c:v>
                </c:pt>
                <c:pt idx="44">
                  <c:v>-28.8</c:v>
                </c:pt>
                <c:pt idx="45">
                  <c:v>-15.8</c:v>
                </c:pt>
                <c:pt idx="46">
                  <c:v>-21</c:v>
                </c:pt>
                <c:pt idx="47">
                  <c:v>-17.899999999999899</c:v>
                </c:pt>
                <c:pt idx="48">
                  <c:v>-5.9</c:v>
                </c:pt>
                <c:pt idx="49">
                  <c:v>14.2</c:v>
                </c:pt>
                <c:pt idx="50">
                  <c:v>17.2</c:v>
                </c:pt>
                <c:pt idx="51">
                  <c:v>25.2</c:v>
                </c:pt>
                <c:pt idx="52">
                  <c:v>24.7</c:v>
                </c:pt>
                <c:pt idx="53">
                  <c:v>33.9</c:v>
                </c:pt>
                <c:pt idx="54">
                  <c:v>38.299999999999997</c:v>
                </c:pt>
                <c:pt idx="55">
                  <c:v>35.1</c:v>
                </c:pt>
                <c:pt idx="56">
                  <c:v>16.899999999999999</c:v>
                </c:pt>
                <c:pt idx="57">
                  <c:v>12.4</c:v>
                </c:pt>
                <c:pt idx="58">
                  <c:v>6.2</c:v>
                </c:pt>
                <c:pt idx="59">
                  <c:v>-6</c:v>
                </c:pt>
                <c:pt idx="60">
                  <c:v>-18.1999999999999</c:v>
                </c:pt>
                <c:pt idx="61">
                  <c:v>-32.399999999999899</c:v>
                </c:pt>
                <c:pt idx="62">
                  <c:v>-43.799999999999898</c:v>
                </c:pt>
                <c:pt idx="63">
                  <c:v>-41.399999999999899</c:v>
                </c:pt>
                <c:pt idx="64">
                  <c:v>-14.9</c:v>
                </c:pt>
                <c:pt idx="65">
                  <c:v>11.8</c:v>
                </c:pt>
                <c:pt idx="66">
                  <c:v>37.9</c:v>
                </c:pt>
                <c:pt idx="67">
                  <c:v>36.1</c:v>
                </c:pt>
                <c:pt idx="68">
                  <c:v>41.7</c:v>
                </c:pt>
                <c:pt idx="69">
                  <c:v>27.4</c:v>
                </c:pt>
                <c:pt idx="70">
                  <c:v>16.899999999999999</c:v>
                </c:pt>
                <c:pt idx="71">
                  <c:v>-0.9</c:v>
                </c:pt>
                <c:pt idx="72">
                  <c:v>-13.9</c:v>
                </c:pt>
                <c:pt idx="73">
                  <c:v>-16.8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C0-4485-96DF-FCA42B477D5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4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</c:strCache>
            </c:strRef>
          </c:cat>
          <c:val>
            <c:numRef>
              <c:f>Taul1!$C$2:$C$77</c:f>
              <c:numCache>
                <c:formatCode>General</c:formatCode>
                <c:ptCount val="76"/>
                <c:pt idx="0">
                  <c:v>10.5</c:v>
                </c:pt>
                <c:pt idx="1">
                  <c:v>7</c:v>
                </c:pt>
                <c:pt idx="2">
                  <c:v>11.2</c:v>
                </c:pt>
                <c:pt idx="3">
                  <c:v>6.7</c:v>
                </c:pt>
                <c:pt idx="4">
                  <c:v>11.9</c:v>
                </c:pt>
                <c:pt idx="5">
                  <c:v>17.5</c:v>
                </c:pt>
                <c:pt idx="6">
                  <c:v>13.7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11.9</c:v>
                </c:pt>
                <c:pt idx="10">
                  <c:v>2.4</c:v>
                </c:pt>
                <c:pt idx="11">
                  <c:v>-8.5999999999999908</c:v>
                </c:pt>
                <c:pt idx="12">
                  <c:v>-3.6</c:v>
                </c:pt>
                <c:pt idx="13">
                  <c:v>-9</c:v>
                </c:pt>
                <c:pt idx="14">
                  <c:v>-25.5</c:v>
                </c:pt>
                <c:pt idx="15">
                  <c:v>-40.799999999999898</c:v>
                </c:pt>
                <c:pt idx="16">
                  <c:v>-42.399999999999899</c:v>
                </c:pt>
                <c:pt idx="17">
                  <c:v>-27.1999999999999</c:v>
                </c:pt>
                <c:pt idx="18">
                  <c:v>-19.3</c:v>
                </c:pt>
                <c:pt idx="19">
                  <c:v>-7</c:v>
                </c:pt>
                <c:pt idx="20">
                  <c:v>13.4</c:v>
                </c:pt>
                <c:pt idx="21">
                  <c:v>31.1</c:v>
                </c:pt>
                <c:pt idx="22">
                  <c:v>13.8</c:v>
                </c:pt>
                <c:pt idx="23">
                  <c:v>10.9</c:v>
                </c:pt>
                <c:pt idx="24">
                  <c:v>20.2</c:v>
                </c:pt>
                <c:pt idx="25">
                  <c:v>26.1</c:v>
                </c:pt>
                <c:pt idx="26">
                  <c:v>10.199999999999999</c:v>
                </c:pt>
                <c:pt idx="27">
                  <c:v>-30.1999999999999</c:v>
                </c:pt>
                <c:pt idx="28">
                  <c:v>-15.4</c:v>
                </c:pt>
                <c:pt idx="29">
                  <c:v>7.9</c:v>
                </c:pt>
                <c:pt idx="30">
                  <c:v>-4.5</c:v>
                </c:pt>
                <c:pt idx="31">
                  <c:v>-33</c:v>
                </c:pt>
                <c:pt idx="32">
                  <c:v>-12</c:v>
                </c:pt>
                <c:pt idx="33">
                  <c:v>1.8</c:v>
                </c:pt>
                <c:pt idx="34">
                  <c:v>-9</c:v>
                </c:pt>
                <c:pt idx="35">
                  <c:v>-8.6999999999999904</c:v>
                </c:pt>
                <c:pt idx="36">
                  <c:v>-7.5999999999999899</c:v>
                </c:pt>
                <c:pt idx="37">
                  <c:v>0.8</c:v>
                </c:pt>
                <c:pt idx="38">
                  <c:v>-1.8999999999999899</c:v>
                </c:pt>
                <c:pt idx="39">
                  <c:v>-12.6999999999999</c:v>
                </c:pt>
                <c:pt idx="40">
                  <c:v>-5.4</c:v>
                </c:pt>
                <c:pt idx="41">
                  <c:v>2.6</c:v>
                </c:pt>
                <c:pt idx="42">
                  <c:v>-3.1</c:v>
                </c:pt>
                <c:pt idx="43">
                  <c:v>-3.3999999999999901</c:v>
                </c:pt>
                <c:pt idx="44">
                  <c:v>2.5</c:v>
                </c:pt>
                <c:pt idx="45">
                  <c:v>4.5</c:v>
                </c:pt>
                <c:pt idx="46">
                  <c:v>-5.5</c:v>
                </c:pt>
                <c:pt idx="47">
                  <c:v>-0.5</c:v>
                </c:pt>
                <c:pt idx="48">
                  <c:v>7.9</c:v>
                </c:pt>
                <c:pt idx="49">
                  <c:v>12.8</c:v>
                </c:pt>
                <c:pt idx="50">
                  <c:v>9.9</c:v>
                </c:pt>
                <c:pt idx="51">
                  <c:v>18.3</c:v>
                </c:pt>
                <c:pt idx="52">
                  <c:v>17.8</c:v>
                </c:pt>
                <c:pt idx="53">
                  <c:v>17.3</c:v>
                </c:pt>
                <c:pt idx="54">
                  <c:v>12</c:v>
                </c:pt>
                <c:pt idx="55">
                  <c:v>-3.5</c:v>
                </c:pt>
                <c:pt idx="56">
                  <c:v>-10.1</c:v>
                </c:pt>
                <c:pt idx="57">
                  <c:v>-7.2</c:v>
                </c:pt>
                <c:pt idx="58">
                  <c:v>-11.1</c:v>
                </c:pt>
                <c:pt idx="59">
                  <c:v>-28.3</c:v>
                </c:pt>
                <c:pt idx="60">
                  <c:v>-15.6</c:v>
                </c:pt>
                <c:pt idx="61">
                  <c:v>-48.399999999999899</c:v>
                </c:pt>
                <c:pt idx="62">
                  <c:v>-18.600000000000001</c:v>
                </c:pt>
                <c:pt idx="63">
                  <c:v>-16.1999999999999</c:v>
                </c:pt>
                <c:pt idx="64">
                  <c:v>8.9</c:v>
                </c:pt>
                <c:pt idx="65">
                  <c:v>20</c:v>
                </c:pt>
                <c:pt idx="66">
                  <c:v>16.5</c:v>
                </c:pt>
                <c:pt idx="67">
                  <c:v>3.3</c:v>
                </c:pt>
                <c:pt idx="68">
                  <c:v>3</c:v>
                </c:pt>
                <c:pt idx="69">
                  <c:v>-16</c:v>
                </c:pt>
                <c:pt idx="70">
                  <c:v>-23.5</c:v>
                </c:pt>
                <c:pt idx="71">
                  <c:v>-37.1</c:v>
                </c:pt>
                <c:pt idx="72">
                  <c:v>-25.4</c:v>
                </c:pt>
                <c:pt idx="73">
                  <c:v>-20.6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C0-4485-96DF-FCA42B47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143.69999999999999</c:v>
                </c:pt>
                <c:pt idx="1">
                  <c:v>143.1</c:v>
                </c:pt>
                <c:pt idx="2">
                  <c:v>142.80000000000001</c:v>
                </c:pt>
                <c:pt idx="3">
                  <c:v>142.6</c:v>
                </c:pt>
                <c:pt idx="4">
                  <c:v>158.4</c:v>
                </c:pt>
                <c:pt idx="5">
                  <c:v>174.3</c:v>
                </c:pt>
                <c:pt idx="6">
                  <c:v>182</c:v>
                </c:pt>
                <c:pt idx="7">
                  <c:v>189.5</c:v>
                </c:pt>
                <c:pt idx="8">
                  <c:v>179.8</c:v>
                </c:pt>
                <c:pt idx="9">
                  <c:v>192.9</c:v>
                </c:pt>
                <c:pt idx="10">
                  <c:v>225.7</c:v>
                </c:pt>
                <c:pt idx="11">
                  <c:v>188.7</c:v>
                </c:pt>
                <c:pt idx="12">
                  <c:v>187.7</c:v>
                </c:pt>
                <c:pt idx="13">
                  <c:v>217.4</c:v>
                </c:pt>
                <c:pt idx="14">
                  <c:v>236.3</c:v>
                </c:pt>
                <c:pt idx="15">
                  <c:v>229.6</c:v>
                </c:pt>
                <c:pt idx="16">
                  <c:v>233.7</c:v>
                </c:pt>
                <c:pt idx="17">
                  <c:v>254.6</c:v>
                </c:pt>
                <c:pt idx="18">
                  <c:v>271</c:v>
                </c:pt>
                <c:pt idx="19">
                  <c:v>260.89999999999998</c:v>
                </c:pt>
                <c:pt idx="20">
                  <c:v>282.10000000000002</c:v>
                </c:pt>
                <c:pt idx="21">
                  <c:v>292.3</c:v>
                </c:pt>
                <c:pt idx="22">
                  <c:v>320.7</c:v>
                </c:pt>
                <c:pt idx="23">
                  <c:v>328.7</c:v>
                </c:pt>
                <c:pt idx="24">
                  <c:v>342.9</c:v>
                </c:pt>
                <c:pt idx="25">
                  <c:v>363.4</c:v>
                </c:pt>
                <c:pt idx="26">
                  <c:v>357.6</c:v>
                </c:pt>
                <c:pt idx="27">
                  <c:v>354.1</c:v>
                </c:pt>
                <c:pt idx="28">
                  <c:v>357.2</c:v>
                </c:pt>
                <c:pt idx="29">
                  <c:v>365.9</c:v>
                </c:pt>
                <c:pt idx="30">
                  <c:v>371.3</c:v>
                </c:pt>
                <c:pt idx="31">
                  <c:v>376.2</c:v>
                </c:pt>
                <c:pt idx="32">
                  <c:v>423.7</c:v>
                </c:pt>
                <c:pt idx="33">
                  <c:v>512.4</c:v>
                </c:pt>
                <c:pt idx="34">
                  <c:v>495.3</c:v>
                </c:pt>
                <c:pt idx="35">
                  <c:v>568</c:v>
                </c:pt>
                <c:pt idx="36">
                  <c:v>549.9</c:v>
                </c:pt>
                <c:pt idx="37">
                  <c:v>572.79999999999995</c:v>
                </c:pt>
                <c:pt idx="38">
                  <c:v>536</c:v>
                </c:pt>
                <c:pt idx="39">
                  <c:v>527</c:v>
                </c:pt>
                <c:pt idx="40">
                  <c:v>550</c:v>
                </c:pt>
                <c:pt idx="41">
                  <c:v>572.29999999999995</c:v>
                </c:pt>
                <c:pt idx="42">
                  <c:v>597.5</c:v>
                </c:pt>
                <c:pt idx="43">
                  <c:v>590.9</c:v>
                </c:pt>
                <c:pt idx="44">
                  <c:v>581.20000000000005</c:v>
                </c:pt>
                <c:pt idx="45">
                  <c:v>608.70000000000005</c:v>
                </c:pt>
                <c:pt idx="46">
                  <c:v>662.8</c:v>
                </c:pt>
                <c:pt idx="47">
                  <c:v>696.6</c:v>
                </c:pt>
                <c:pt idx="48">
                  <c:v>743.8</c:v>
                </c:pt>
                <c:pt idx="49">
                  <c:v>764.3</c:v>
                </c:pt>
                <c:pt idx="50">
                  <c:v>770.1</c:v>
                </c:pt>
                <c:pt idx="51">
                  <c:v>788.2</c:v>
                </c:pt>
                <c:pt idx="52">
                  <c:v>777.9</c:v>
                </c:pt>
                <c:pt idx="53">
                  <c:v>768.4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0.0</c:formatCode>
                <c:ptCount val="54"/>
                <c:pt idx="0">
                  <c:v>72.400000000000006</c:v>
                </c:pt>
                <c:pt idx="1">
                  <c:v>66.099999999999994</c:v>
                </c:pt>
                <c:pt idx="2">
                  <c:v>72</c:v>
                </c:pt>
                <c:pt idx="3">
                  <c:v>77.8</c:v>
                </c:pt>
                <c:pt idx="4">
                  <c:v>68.2</c:v>
                </c:pt>
                <c:pt idx="5">
                  <c:v>71.7</c:v>
                </c:pt>
                <c:pt idx="6">
                  <c:v>70.3</c:v>
                </c:pt>
                <c:pt idx="7">
                  <c:v>63.6</c:v>
                </c:pt>
                <c:pt idx="8">
                  <c:v>58.2</c:v>
                </c:pt>
                <c:pt idx="9">
                  <c:v>59.9</c:v>
                </c:pt>
                <c:pt idx="10">
                  <c:v>67.8</c:v>
                </c:pt>
                <c:pt idx="11">
                  <c:v>54.8</c:v>
                </c:pt>
                <c:pt idx="12">
                  <c:v>49.9</c:v>
                </c:pt>
                <c:pt idx="13">
                  <c:v>54.2</c:v>
                </c:pt>
                <c:pt idx="14">
                  <c:v>60.7</c:v>
                </c:pt>
                <c:pt idx="15">
                  <c:v>52.4</c:v>
                </c:pt>
                <c:pt idx="16">
                  <c:v>55.5</c:v>
                </c:pt>
                <c:pt idx="17">
                  <c:v>56.1</c:v>
                </c:pt>
                <c:pt idx="18">
                  <c:v>58.6</c:v>
                </c:pt>
                <c:pt idx="19">
                  <c:v>57.1</c:v>
                </c:pt>
                <c:pt idx="20">
                  <c:v>58.7</c:v>
                </c:pt>
                <c:pt idx="21">
                  <c:v>53.3</c:v>
                </c:pt>
                <c:pt idx="22">
                  <c:v>53</c:v>
                </c:pt>
                <c:pt idx="23">
                  <c:v>52</c:v>
                </c:pt>
                <c:pt idx="24">
                  <c:v>47.3</c:v>
                </c:pt>
                <c:pt idx="25">
                  <c:v>52.1</c:v>
                </c:pt>
                <c:pt idx="26">
                  <c:v>50.4</c:v>
                </c:pt>
                <c:pt idx="27">
                  <c:v>80</c:v>
                </c:pt>
                <c:pt idx="28">
                  <c:v>79.099999999999994</c:v>
                </c:pt>
                <c:pt idx="29">
                  <c:v>88.2</c:v>
                </c:pt>
                <c:pt idx="30" formatCode="General">
                  <c:v>89.3</c:v>
                </c:pt>
                <c:pt idx="31" formatCode="General">
                  <c:v>84.9</c:v>
                </c:pt>
                <c:pt idx="32" formatCode="General">
                  <c:v>77.7</c:v>
                </c:pt>
                <c:pt idx="33" formatCode="General">
                  <c:v>76.900000000000006</c:v>
                </c:pt>
                <c:pt idx="34" formatCode="General">
                  <c:v>68.3</c:v>
                </c:pt>
                <c:pt idx="35" formatCode="General">
                  <c:v>75.900000000000006</c:v>
                </c:pt>
                <c:pt idx="36" formatCode="General">
                  <c:v>66.599999999999994</c:v>
                </c:pt>
                <c:pt idx="37" formatCode="General">
                  <c:v>60.8</c:v>
                </c:pt>
                <c:pt idx="38" formatCode="General">
                  <c:v>55.1</c:v>
                </c:pt>
                <c:pt idx="39" formatCode="General">
                  <c:v>59.4</c:v>
                </c:pt>
                <c:pt idx="40" formatCode="General">
                  <c:v>60.3</c:v>
                </c:pt>
                <c:pt idx="41" formatCode="General">
                  <c:v>79.3</c:v>
                </c:pt>
                <c:pt idx="42" formatCode="General">
                  <c:v>62.9</c:v>
                </c:pt>
                <c:pt idx="43" formatCode="General">
                  <c:v>58.2</c:v>
                </c:pt>
                <c:pt idx="44" formatCode="General">
                  <c:v>54.1</c:v>
                </c:pt>
                <c:pt idx="45" formatCode="General">
                  <c:v>61.6</c:v>
                </c:pt>
                <c:pt idx="46" formatCode="General">
                  <c:v>54.6</c:v>
                </c:pt>
                <c:pt idx="47" formatCode="General">
                  <c:v>51.5</c:v>
                </c:pt>
                <c:pt idx="48" formatCode="General">
                  <c:v>49.6</c:v>
                </c:pt>
                <c:pt idx="49" formatCode="General">
                  <c:v>64.7</c:v>
                </c:pt>
                <c:pt idx="50" formatCode="General">
                  <c:v>63.4</c:v>
                </c:pt>
                <c:pt idx="51" formatCode="General">
                  <c:v>66.900000000000006</c:v>
                </c:pt>
                <c:pt idx="52" formatCode="General">
                  <c:v>63.8</c:v>
                </c:pt>
                <c:pt idx="53" formatCode="General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267.51</c:v>
                </c:pt>
                <c:pt idx="2">
                  <c:v>196.77</c:v>
                </c:pt>
                <c:pt idx="3">
                  <c:v>205.34</c:v>
                </c:pt>
                <c:pt idx="4">
                  <c:v>337.46</c:v>
                </c:pt>
                <c:pt idx="5">
                  <c:v>425.86</c:v>
                </c:pt>
                <c:pt idx="6">
                  <c:v>236.22</c:v>
                </c:pt>
                <c:pt idx="7">
                  <c:v>212.64</c:v>
                </c:pt>
                <c:pt idx="8">
                  <c:v>311.72000000000003</c:v>
                </c:pt>
                <c:pt idx="9">
                  <c:v>380.47</c:v>
                </c:pt>
                <c:pt idx="10">
                  <c:v>349.62</c:v>
                </c:pt>
                <c:pt idx="11">
                  <c:v>239.15</c:v>
                </c:pt>
                <c:pt idx="12">
                  <c:v>303.64999999999998</c:v>
                </c:pt>
                <c:pt idx="13">
                  <c:v>468.34</c:v>
                </c:pt>
                <c:pt idx="14">
                  <c:v>395.42</c:v>
                </c:pt>
                <c:pt idx="15">
                  <c:v>319.95999999999998</c:v>
                </c:pt>
                <c:pt idx="16">
                  <c:v>408.81</c:v>
                </c:pt>
                <c:pt idx="17">
                  <c:v>443.09</c:v>
                </c:pt>
                <c:pt idx="18">
                  <c:v>335.75</c:v>
                </c:pt>
                <c:pt idx="19">
                  <c:v>382.62</c:v>
                </c:pt>
                <c:pt idx="20">
                  <c:v>405.35</c:v>
                </c:pt>
                <c:pt idx="21">
                  <c:v>373.23</c:v>
                </c:pt>
                <c:pt idx="22">
                  <c:v>384.46</c:v>
                </c:pt>
                <c:pt idx="23">
                  <c:v>382.55</c:v>
                </c:pt>
                <c:pt idx="24">
                  <c:v>450.09</c:v>
                </c:pt>
                <c:pt idx="25">
                  <c:v>310.02999999999997</c:v>
                </c:pt>
                <c:pt idx="26">
                  <c:v>304.85000000000002</c:v>
                </c:pt>
                <c:pt idx="27">
                  <c:v>294.92</c:v>
                </c:pt>
                <c:pt idx="28">
                  <c:v>447.41</c:v>
                </c:pt>
                <c:pt idx="29">
                  <c:v>351.92</c:v>
                </c:pt>
                <c:pt idx="30">
                  <c:v>304.67</c:v>
                </c:pt>
                <c:pt idx="31">
                  <c:v>264.58</c:v>
                </c:pt>
                <c:pt idx="32">
                  <c:v>374.75</c:v>
                </c:pt>
                <c:pt idx="33">
                  <c:v>621.83000000000004</c:v>
                </c:pt>
                <c:pt idx="34">
                  <c:v>460</c:v>
                </c:pt>
                <c:pt idx="35">
                  <c:v>364.29</c:v>
                </c:pt>
                <c:pt idx="36">
                  <c:v>477.92</c:v>
                </c:pt>
                <c:pt idx="37">
                  <c:v>549.71</c:v>
                </c:pt>
                <c:pt idx="38">
                  <c:v>570.91</c:v>
                </c:pt>
                <c:pt idx="39">
                  <c:v>352.14</c:v>
                </c:pt>
                <c:pt idx="40">
                  <c:v>466.17</c:v>
                </c:pt>
                <c:pt idx="41">
                  <c:v>522.11</c:v>
                </c:pt>
                <c:pt idx="42">
                  <c:v>411.18</c:v>
                </c:pt>
                <c:pt idx="43">
                  <c:v>370.28</c:v>
                </c:pt>
                <c:pt idx="44">
                  <c:v>524.69000000000005</c:v>
                </c:pt>
                <c:pt idx="45">
                  <c:v>519.97</c:v>
                </c:pt>
                <c:pt idx="46">
                  <c:v>386.28</c:v>
                </c:pt>
                <c:pt idx="47">
                  <c:v>337.1</c:v>
                </c:pt>
                <c:pt idx="48">
                  <c:v>770.72</c:v>
                </c:pt>
                <c:pt idx="49">
                  <c:v>481.84</c:v>
                </c:pt>
                <c:pt idx="50">
                  <c:v>443.72</c:v>
                </c:pt>
                <c:pt idx="51">
                  <c:v>382.92</c:v>
                </c:pt>
                <c:pt idx="52">
                  <c:v>503.02</c:v>
                </c:pt>
                <c:pt idx="53">
                  <c:v>548.44000000000005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noFill/>
              <a:prstDash val="sysDash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1302.9000000000001</c:v>
                </c:pt>
                <c:pt idx="1">
                  <c:v>1299.0999999999999</c:v>
                </c:pt>
                <c:pt idx="2">
                  <c:v>1168</c:v>
                </c:pt>
                <c:pt idx="3">
                  <c:v>1154.5999999999999</c:v>
                </c:pt>
                <c:pt idx="4">
                  <c:v>1226.4000000000001</c:v>
                </c:pt>
                <c:pt idx="5">
                  <c:v>1490.1</c:v>
                </c:pt>
                <c:pt idx="6">
                  <c:v>1440.2</c:v>
                </c:pt>
                <c:pt idx="7">
                  <c:v>1399.5</c:v>
                </c:pt>
                <c:pt idx="8">
                  <c:v>1433.2</c:v>
                </c:pt>
                <c:pt idx="9">
                  <c:v>1580.5</c:v>
                </c:pt>
                <c:pt idx="10">
                  <c:v>1705.8</c:v>
                </c:pt>
                <c:pt idx="11">
                  <c:v>1647.8</c:v>
                </c:pt>
                <c:pt idx="12">
                  <c:v>1568.9</c:v>
                </c:pt>
                <c:pt idx="13">
                  <c:v>1589</c:v>
                </c:pt>
                <c:pt idx="14">
                  <c:v>1635.7</c:v>
                </c:pt>
                <c:pt idx="15">
                  <c:v>1605.1</c:v>
                </c:pt>
                <c:pt idx="16">
                  <c:v>1565.5</c:v>
                </c:pt>
                <c:pt idx="17">
                  <c:v>1674.9</c:v>
                </c:pt>
                <c:pt idx="18">
                  <c:v>1650.2</c:v>
                </c:pt>
                <c:pt idx="19">
                  <c:v>1735.3</c:v>
                </c:pt>
                <c:pt idx="20">
                  <c:v>1781.3</c:v>
                </c:pt>
                <c:pt idx="21">
                  <c:v>1783.7</c:v>
                </c:pt>
                <c:pt idx="22">
                  <c:v>1717</c:v>
                </c:pt>
                <c:pt idx="23">
                  <c:v>1851.5</c:v>
                </c:pt>
                <c:pt idx="24">
                  <c:v>1944.8</c:v>
                </c:pt>
                <c:pt idx="25">
                  <c:v>1825.9</c:v>
                </c:pt>
                <c:pt idx="26">
                  <c:v>1744.5</c:v>
                </c:pt>
                <c:pt idx="27">
                  <c:v>1742.7</c:v>
                </c:pt>
                <c:pt idx="28">
                  <c:v>1825.9</c:v>
                </c:pt>
                <c:pt idx="29">
                  <c:v>1813.3</c:v>
                </c:pt>
                <c:pt idx="30">
                  <c:v>1722.3</c:v>
                </c:pt>
                <c:pt idx="31">
                  <c:v>1654.4</c:v>
                </c:pt>
                <c:pt idx="32">
                  <c:v>1613.5</c:v>
                </c:pt>
                <c:pt idx="33">
                  <c:v>1887.9</c:v>
                </c:pt>
                <c:pt idx="34">
                  <c:v>1758.8</c:v>
                </c:pt>
                <c:pt idx="35">
                  <c:v>1662.1</c:v>
                </c:pt>
                <c:pt idx="36">
                  <c:v>1738.1</c:v>
                </c:pt>
                <c:pt idx="37">
                  <c:v>1827.5</c:v>
                </c:pt>
                <c:pt idx="38">
                  <c:v>1889.4</c:v>
                </c:pt>
                <c:pt idx="39">
                  <c:v>1732.4</c:v>
                </c:pt>
                <c:pt idx="40">
                  <c:v>1733.8</c:v>
                </c:pt>
                <c:pt idx="41">
                  <c:v>1761.4</c:v>
                </c:pt>
                <c:pt idx="42">
                  <c:v>1721.3</c:v>
                </c:pt>
                <c:pt idx="43">
                  <c:v>1766.8</c:v>
                </c:pt>
                <c:pt idx="44">
                  <c:v>1834.6</c:v>
                </c:pt>
                <c:pt idx="45">
                  <c:v>1861.5</c:v>
                </c:pt>
                <c:pt idx="46">
                  <c:v>1806.1</c:v>
                </c:pt>
                <c:pt idx="47">
                  <c:v>1782.3</c:v>
                </c:pt>
                <c:pt idx="48">
                  <c:v>2231.3000000000002</c:v>
                </c:pt>
                <c:pt idx="49">
                  <c:v>2269.3000000000002</c:v>
                </c:pt>
                <c:pt idx="50">
                  <c:v>2191</c:v>
                </c:pt>
                <c:pt idx="51">
                  <c:v>2186.1</c:v>
                </c:pt>
                <c:pt idx="52">
                  <c:v>2237.3000000000002</c:v>
                </c:pt>
                <c:pt idx="53">
                  <c:v>2164.6999999999998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321000</c:v>
                </c:pt>
                <c:pt idx="12">
                  <c:v>334168.80834370578</c:v>
                </c:pt>
                <c:pt idx="13" formatCode="General">
                  <c:v>339792.43014216196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272832</c:v>
                </c:pt>
                <c:pt idx="10">
                  <c:v>264110</c:v>
                </c:pt>
                <c:pt idx="11">
                  <c:v>270219</c:v>
                </c:pt>
                <c:pt idx="12">
                  <c:v>277556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Taul1!$A$4:$A$36</c:f>
              <c:strCache>
                <c:ptCount val="3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</c:strCache>
            </c:strRef>
          </c:cat>
          <c:val>
            <c:numRef>
              <c:f>Taul1!$B$4:$B$36</c:f>
              <c:numCache>
                <c:formatCode>General</c:formatCode>
                <c:ptCount val="33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3137.5925692933379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Taul1!$A$4:$A$36</c:f>
              <c:strCache>
                <c:ptCount val="3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</c:strCache>
            </c:strRef>
          </c:cat>
          <c:val>
            <c:numRef>
              <c:f>Taul1!$C$4:$C$36</c:f>
              <c:numCache>
                <c:formatCode>#,##0</c:formatCode>
                <c:ptCount val="33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Puola</c:v>
                </c:pt>
                <c:pt idx="4">
                  <c:v>Saksa</c:v>
                </c:pt>
                <c:pt idx="5">
                  <c:v>Meksiko</c:v>
                </c:pt>
                <c:pt idx="6">
                  <c:v>Ruotsi</c:v>
                </c:pt>
                <c:pt idx="7">
                  <c:v>Ranska</c:v>
                </c:pt>
                <c:pt idx="8">
                  <c:v>Brasilia</c:v>
                </c:pt>
                <c:pt idx="9">
                  <c:v>Iso-Britannia</c:v>
                </c:pt>
                <c:pt idx="10">
                  <c:v>Norja</c:v>
                </c:pt>
                <c:pt idx="11">
                  <c:v>Italia</c:v>
                </c:pt>
                <c:pt idx="12">
                  <c:v>Kanada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47671</c:v>
                </c:pt>
                <c:pt idx="1">
                  <c:v>33233</c:v>
                </c:pt>
                <c:pt idx="2">
                  <c:v>26404</c:v>
                </c:pt>
                <c:pt idx="3">
                  <c:v>20698</c:v>
                </c:pt>
                <c:pt idx="4">
                  <c:v>18571</c:v>
                </c:pt>
                <c:pt idx="5">
                  <c:v>16013</c:v>
                </c:pt>
                <c:pt idx="6">
                  <c:v>14651</c:v>
                </c:pt>
                <c:pt idx="7">
                  <c:v>9881</c:v>
                </c:pt>
                <c:pt idx="8">
                  <c:v>8295</c:v>
                </c:pt>
                <c:pt idx="9">
                  <c:v>8002</c:v>
                </c:pt>
                <c:pt idx="10">
                  <c:v>6734</c:v>
                </c:pt>
                <c:pt idx="11">
                  <c:v>5815</c:v>
                </c:pt>
                <c:pt idx="12">
                  <c:v>5223</c:v>
                </c:pt>
                <c:pt idx="13">
                  <c:v>88004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79156077113516332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Taul1!$A$10:$A$67</c:f>
              <c:strCache>
                <c:ptCount val="55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  <c:pt idx="52">
                  <c:v>22(10)</c:v>
                </c:pt>
                <c:pt idx="53">
                  <c:v>23(1)</c:v>
                </c:pt>
                <c:pt idx="54">
                  <c:v>23(4)</c:v>
                </c:pt>
              </c:strCache>
            </c:strRef>
          </c:cat>
          <c:val>
            <c:numRef>
              <c:f>Taul1!$B$10:$B$67</c:f>
              <c:numCache>
                <c:formatCode>General</c:formatCode>
                <c:ptCount val="58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-43.86</c:v>
                </c:pt>
                <c:pt idx="44">
                  <c:v>-15.28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3.12</c:v>
                </c:pt>
                <c:pt idx="52">
                  <c:v>-7.26</c:v>
                </c:pt>
                <c:pt idx="53">
                  <c:v>-11.7</c:v>
                </c:pt>
                <c:pt idx="54">
                  <c:v>-13.2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6704.03</c:v>
                </c:pt>
                <c:pt idx="2">
                  <c:v>6953.96</c:v>
                </c:pt>
                <c:pt idx="3">
                  <c:v>6809.86</c:v>
                </c:pt>
                <c:pt idx="4">
                  <c:v>8904.33</c:v>
                </c:pt>
                <c:pt idx="5">
                  <c:v>8177.89</c:v>
                </c:pt>
                <c:pt idx="6">
                  <c:v>8518.99</c:v>
                </c:pt>
                <c:pt idx="7">
                  <c:v>7464.1</c:v>
                </c:pt>
                <c:pt idx="8">
                  <c:v>9186.94</c:v>
                </c:pt>
                <c:pt idx="9">
                  <c:v>7997.67</c:v>
                </c:pt>
                <c:pt idx="10">
                  <c:v>8316.31</c:v>
                </c:pt>
                <c:pt idx="11">
                  <c:v>7387.05</c:v>
                </c:pt>
                <c:pt idx="12">
                  <c:v>8639.39</c:v>
                </c:pt>
                <c:pt idx="13">
                  <c:v>6823.91</c:v>
                </c:pt>
                <c:pt idx="14">
                  <c:v>7285.63</c:v>
                </c:pt>
                <c:pt idx="15">
                  <c:v>6611.53</c:v>
                </c:pt>
                <c:pt idx="16">
                  <c:v>7376.68</c:v>
                </c:pt>
                <c:pt idx="17">
                  <c:v>7385.96</c:v>
                </c:pt>
                <c:pt idx="18">
                  <c:v>7650.26</c:v>
                </c:pt>
                <c:pt idx="19">
                  <c:v>8999.4699999999993</c:v>
                </c:pt>
                <c:pt idx="20">
                  <c:v>7767.09</c:v>
                </c:pt>
                <c:pt idx="21">
                  <c:v>6713.26</c:v>
                </c:pt>
                <c:pt idx="22">
                  <c:v>8694.56</c:v>
                </c:pt>
                <c:pt idx="23">
                  <c:v>7045.33</c:v>
                </c:pt>
                <c:pt idx="24">
                  <c:v>7944.69</c:v>
                </c:pt>
                <c:pt idx="25">
                  <c:v>6794.31</c:v>
                </c:pt>
                <c:pt idx="26">
                  <c:v>6470.15</c:v>
                </c:pt>
                <c:pt idx="27">
                  <c:v>6438.53</c:v>
                </c:pt>
                <c:pt idx="28">
                  <c:v>7967.42</c:v>
                </c:pt>
                <c:pt idx="29">
                  <c:v>7599.86</c:v>
                </c:pt>
                <c:pt idx="30">
                  <c:v>9591.25</c:v>
                </c:pt>
                <c:pt idx="31">
                  <c:v>7249.27</c:v>
                </c:pt>
                <c:pt idx="32">
                  <c:v>11211.18</c:v>
                </c:pt>
                <c:pt idx="33">
                  <c:v>9045.65</c:v>
                </c:pt>
                <c:pt idx="34">
                  <c:v>8792.77</c:v>
                </c:pt>
                <c:pt idx="35">
                  <c:v>8852.2900000000009</c:v>
                </c:pt>
                <c:pt idx="36">
                  <c:v>10073.200000000001</c:v>
                </c:pt>
                <c:pt idx="37">
                  <c:v>10072.43</c:v>
                </c:pt>
                <c:pt idx="38">
                  <c:v>9637.07</c:v>
                </c:pt>
                <c:pt idx="39">
                  <c:v>9954.32</c:v>
                </c:pt>
                <c:pt idx="40">
                  <c:v>11383.42</c:v>
                </c:pt>
                <c:pt idx="41">
                  <c:v>8926.01</c:v>
                </c:pt>
                <c:pt idx="42">
                  <c:v>8237.94</c:v>
                </c:pt>
                <c:pt idx="43">
                  <c:v>8740.6299999999992</c:v>
                </c:pt>
                <c:pt idx="44">
                  <c:v>13162</c:v>
                </c:pt>
                <c:pt idx="45">
                  <c:v>9373.3700000000008</c:v>
                </c:pt>
                <c:pt idx="46">
                  <c:v>10016.49</c:v>
                </c:pt>
                <c:pt idx="47">
                  <c:v>9828.94</c:v>
                </c:pt>
                <c:pt idx="48">
                  <c:v>13692.38</c:v>
                </c:pt>
                <c:pt idx="49">
                  <c:v>10213</c:v>
                </c:pt>
                <c:pt idx="50">
                  <c:v>11050.73</c:v>
                </c:pt>
                <c:pt idx="51">
                  <c:v>11439.34</c:v>
                </c:pt>
                <c:pt idx="52">
                  <c:v>13139.25</c:v>
                </c:pt>
                <c:pt idx="53">
                  <c:v>11455.92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5061.58</c:v>
                </c:pt>
                <c:pt idx="2">
                  <c:v>5454.9</c:v>
                </c:pt>
                <c:pt idx="3">
                  <c:v>5358.63</c:v>
                </c:pt>
                <c:pt idx="4">
                  <c:v>6692.15</c:v>
                </c:pt>
                <c:pt idx="5">
                  <c:v>5797.42</c:v>
                </c:pt>
                <c:pt idx="6">
                  <c:v>6561.26</c:v>
                </c:pt>
                <c:pt idx="7">
                  <c:v>5662.34</c:v>
                </c:pt>
                <c:pt idx="8">
                  <c:v>7018.08</c:v>
                </c:pt>
                <c:pt idx="9">
                  <c:v>6001.77</c:v>
                </c:pt>
                <c:pt idx="10">
                  <c:v>6424.8</c:v>
                </c:pt>
                <c:pt idx="11">
                  <c:v>5908.58</c:v>
                </c:pt>
                <c:pt idx="12">
                  <c:v>6920.22</c:v>
                </c:pt>
                <c:pt idx="13">
                  <c:v>5101.04</c:v>
                </c:pt>
                <c:pt idx="14">
                  <c:v>5442.33</c:v>
                </c:pt>
                <c:pt idx="15">
                  <c:v>5149.9799999999996</c:v>
                </c:pt>
                <c:pt idx="16">
                  <c:v>5750.1</c:v>
                </c:pt>
                <c:pt idx="17">
                  <c:v>5365.56</c:v>
                </c:pt>
                <c:pt idx="18">
                  <c:v>5554.14</c:v>
                </c:pt>
                <c:pt idx="19">
                  <c:v>6499.94</c:v>
                </c:pt>
                <c:pt idx="20">
                  <c:v>5818.92</c:v>
                </c:pt>
                <c:pt idx="21">
                  <c:v>4750.26</c:v>
                </c:pt>
                <c:pt idx="22">
                  <c:v>6335.18</c:v>
                </c:pt>
                <c:pt idx="23">
                  <c:v>5417.13</c:v>
                </c:pt>
                <c:pt idx="24">
                  <c:v>5669.69</c:v>
                </c:pt>
                <c:pt idx="25">
                  <c:v>4724.0200000000004</c:v>
                </c:pt>
                <c:pt idx="26">
                  <c:v>4534.59</c:v>
                </c:pt>
                <c:pt idx="27">
                  <c:v>4604.1400000000003</c:v>
                </c:pt>
                <c:pt idx="28">
                  <c:v>5558.34</c:v>
                </c:pt>
                <c:pt idx="29">
                  <c:v>5594.85</c:v>
                </c:pt>
                <c:pt idx="30">
                  <c:v>7446.86</c:v>
                </c:pt>
                <c:pt idx="31">
                  <c:v>5171.5200000000004</c:v>
                </c:pt>
                <c:pt idx="32">
                  <c:v>8245.4500000000007</c:v>
                </c:pt>
                <c:pt idx="33">
                  <c:v>5964.39</c:v>
                </c:pt>
                <c:pt idx="34">
                  <c:v>6325.76</c:v>
                </c:pt>
                <c:pt idx="35">
                  <c:v>6598.75</c:v>
                </c:pt>
                <c:pt idx="36">
                  <c:v>7277.68</c:v>
                </c:pt>
                <c:pt idx="37">
                  <c:v>7163.46</c:v>
                </c:pt>
                <c:pt idx="38">
                  <c:v>6666.96</c:v>
                </c:pt>
                <c:pt idx="39">
                  <c:v>7164.25</c:v>
                </c:pt>
                <c:pt idx="40">
                  <c:v>8739.93</c:v>
                </c:pt>
                <c:pt idx="41">
                  <c:v>6309.83</c:v>
                </c:pt>
                <c:pt idx="42">
                  <c:v>5762.49</c:v>
                </c:pt>
                <c:pt idx="43">
                  <c:v>6438.4</c:v>
                </c:pt>
                <c:pt idx="44">
                  <c:v>9627.86</c:v>
                </c:pt>
                <c:pt idx="45">
                  <c:v>6732.36</c:v>
                </c:pt>
                <c:pt idx="46">
                  <c:v>7769.56</c:v>
                </c:pt>
                <c:pt idx="47">
                  <c:v>7872.48</c:v>
                </c:pt>
                <c:pt idx="48">
                  <c:v>10865.79</c:v>
                </c:pt>
                <c:pt idx="49">
                  <c:v>7860.74</c:v>
                </c:pt>
                <c:pt idx="50">
                  <c:v>8191.74</c:v>
                </c:pt>
                <c:pt idx="51">
                  <c:v>9373.9699999999993</c:v>
                </c:pt>
                <c:pt idx="52">
                  <c:v>10537.34</c:v>
                </c:pt>
                <c:pt idx="53">
                  <c:v>8918.58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1605.72</c:v>
                </c:pt>
                <c:pt idx="2">
                  <c:v>1461.08</c:v>
                </c:pt>
                <c:pt idx="3">
                  <c:v>1410.61</c:v>
                </c:pt>
                <c:pt idx="4">
                  <c:v>2145.5300000000002</c:v>
                </c:pt>
                <c:pt idx="5">
                  <c:v>2306.9299999999998</c:v>
                </c:pt>
                <c:pt idx="6">
                  <c:v>1897.6</c:v>
                </c:pt>
                <c:pt idx="7">
                  <c:v>1732.82</c:v>
                </c:pt>
                <c:pt idx="8">
                  <c:v>2084.7399999999998</c:v>
                </c:pt>
                <c:pt idx="9">
                  <c:v>1909.08</c:v>
                </c:pt>
                <c:pt idx="10">
                  <c:v>1807.38</c:v>
                </c:pt>
                <c:pt idx="11">
                  <c:v>1418.64</c:v>
                </c:pt>
                <c:pt idx="12">
                  <c:v>1649.48</c:v>
                </c:pt>
                <c:pt idx="13">
                  <c:v>1643.76</c:v>
                </c:pt>
                <c:pt idx="14">
                  <c:v>1774.02</c:v>
                </c:pt>
                <c:pt idx="15">
                  <c:v>1394.9</c:v>
                </c:pt>
                <c:pt idx="16">
                  <c:v>1543.73</c:v>
                </c:pt>
                <c:pt idx="17">
                  <c:v>1934.02</c:v>
                </c:pt>
                <c:pt idx="18">
                  <c:v>2016.63</c:v>
                </c:pt>
                <c:pt idx="19">
                  <c:v>2437.9299999999998</c:v>
                </c:pt>
                <c:pt idx="20">
                  <c:v>1844.89</c:v>
                </c:pt>
                <c:pt idx="21">
                  <c:v>1870.86</c:v>
                </c:pt>
                <c:pt idx="22">
                  <c:v>2259.77</c:v>
                </c:pt>
                <c:pt idx="23">
                  <c:v>1553.66</c:v>
                </c:pt>
                <c:pt idx="24">
                  <c:v>2185.2800000000002</c:v>
                </c:pt>
                <c:pt idx="25">
                  <c:v>1970.07</c:v>
                </c:pt>
                <c:pt idx="26">
                  <c:v>1834.92</c:v>
                </c:pt>
                <c:pt idx="27">
                  <c:v>1748.97</c:v>
                </c:pt>
                <c:pt idx="28">
                  <c:v>2306.27</c:v>
                </c:pt>
                <c:pt idx="29">
                  <c:v>1892.75</c:v>
                </c:pt>
                <c:pt idx="30">
                  <c:v>2031.28</c:v>
                </c:pt>
                <c:pt idx="31">
                  <c:v>1985.07</c:v>
                </c:pt>
                <c:pt idx="32">
                  <c:v>2833.74</c:v>
                </c:pt>
                <c:pt idx="33">
                  <c:v>2897.19</c:v>
                </c:pt>
                <c:pt idx="34">
                  <c:v>2300.73</c:v>
                </c:pt>
                <c:pt idx="35">
                  <c:v>2120.7399999999998</c:v>
                </c:pt>
                <c:pt idx="36">
                  <c:v>2619.56</c:v>
                </c:pt>
                <c:pt idx="37">
                  <c:v>2734.96</c:v>
                </c:pt>
                <c:pt idx="38">
                  <c:v>2815.97</c:v>
                </c:pt>
                <c:pt idx="39">
                  <c:v>2661.24</c:v>
                </c:pt>
                <c:pt idx="40">
                  <c:v>2467.1999999999998</c:v>
                </c:pt>
                <c:pt idx="41">
                  <c:v>2431.21</c:v>
                </c:pt>
                <c:pt idx="42">
                  <c:v>2296.17</c:v>
                </c:pt>
                <c:pt idx="43">
                  <c:v>2155.02</c:v>
                </c:pt>
                <c:pt idx="44">
                  <c:v>3342.55</c:v>
                </c:pt>
                <c:pt idx="45">
                  <c:v>2446.44</c:v>
                </c:pt>
                <c:pt idx="46">
                  <c:v>2035.79</c:v>
                </c:pt>
                <c:pt idx="47">
                  <c:v>1750.91</c:v>
                </c:pt>
                <c:pt idx="48">
                  <c:v>2596.37</c:v>
                </c:pt>
                <c:pt idx="49">
                  <c:v>2088.56</c:v>
                </c:pt>
                <c:pt idx="50">
                  <c:v>2614.0300000000002</c:v>
                </c:pt>
                <c:pt idx="51">
                  <c:v>1855.57</c:v>
                </c:pt>
                <c:pt idx="52">
                  <c:v>2382.9499999999998</c:v>
                </c:pt>
                <c:pt idx="53">
                  <c:v>2311.98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3269.5</c:v>
                </c:pt>
                <c:pt idx="1">
                  <c:v>3381.8</c:v>
                </c:pt>
                <c:pt idx="2">
                  <c:v>3126.4</c:v>
                </c:pt>
                <c:pt idx="3">
                  <c:v>3114.9</c:v>
                </c:pt>
                <c:pt idx="4">
                  <c:v>3505.5</c:v>
                </c:pt>
                <c:pt idx="5">
                  <c:v>4181</c:v>
                </c:pt>
                <c:pt idx="6">
                  <c:v>4247</c:v>
                </c:pt>
                <c:pt idx="7">
                  <c:v>4277.7</c:v>
                </c:pt>
                <c:pt idx="8">
                  <c:v>4246.2</c:v>
                </c:pt>
                <c:pt idx="9">
                  <c:v>4181</c:v>
                </c:pt>
                <c:pt idx="10">
                  <c:v>4605.3</c:v>
                </c:pt>
                <c:pt idx="11">
                  <c:v>4004.5</c:v>
                </c:pt>
                <c:pt idx="12">
                  <c:v>4007.5</c:v>
                </c:pt>
                <c:pt idx="13">
                  <c:v>3826.8</c:v>
                </c:pt>
                <c:pt idx="14">
                  <c:v>3899.1</c:v>
                </c:pt>
                <c:pt idx="15">
                  <c:v>3807.3</c:v>
                </c:pt>
                <c:pt idx="16">
                  <c:v>3573.6</c:v>
                </c:pt>
                <c:pt idx="17">
                  <c:v>3992.7</c:v>
                </c:pt>
                <c:pt idx="18">
                  <c:v>4105.8</c:v>
                </c:pt>
                <c:pt idx="19">
                  <c:v>4674.3</c:v>
                </c:pt>
                <c:pt idx="20">
                  <c:v>4790.8</c:v>
                </c:pt>
                <c:pt idx="21">
                  <c:v>5095</c:v>
                </c:pt>
                <c:pt idx="22">
                  <c:v>5072.1000000000004</c:v>
                </c:pt>
                <c:pt idx="23">
                  <c:v>4927</c:v>
                </c:pt>
                <c:pt idx="24">
                  <c:v>5331</c:v>
                </c:pt>
                <c:pt idx="25">
                  <c:v>5256</c:v>
                </c:pt>
                <c:pt idx="26">
                  <c:v>5071.6000000000004</c:v>
                </c:pt>
                <c:pt idx="27">
                  <c:v>4916.2</c:v>
                </c:pt>
                <c:pt idx="28">
                  <c:v>4958.1000000000004</c:v>
                </c:pt>
                <c:pt idx="29">
                  <c:v>4956.1000000000004</c:v>
                </c:pt>
                <c:pt idx="30">
                  <c:v>5071.5</c:v>
                </c:pt>
                <c:pt idx="31">
                  <c:v>4894.8</c:v>
                </c:pt>
                <c:pt idx="32">
                  <c:v>5172.6000000000004</c:v>
                </c:pt>
                <c:pt idx="33">
                  <c:v>5757.6</c:v>
                </c:pt>
                <c:pt idx="34">
                  <c:v>5461.3</c:v>
                </c:pt>
                <c:pt idx="35">
                  <c:v>5440.2</c:v>
                </c:pt>
                <c:pt idx="36">
                  <c:v>5624.7</c:v>
                </c:pt>
                <c:pt idx="37">
                  <c:v>5885.3</c:v>
                </c:pt>
                <c:pt idx="38">
                  <c:v>6006.6</c:v>
                </c:pt>
                <c:pt idx="39">
                  <c:v>6264.6</c:v>
                </c:pt>
                <c:pt idx="40">
                  <c:v>6235.1</c:v>
                </c:pt>
                <c:pt idx="41">
                  <c:v>6286.9</c:v>
                </c:pt>
                <c:pt idx="42">
                  <c:v>6191.6</c:v>
                </c:pt>
                <c:pt idx="43">
                  <c:v>6075.9</c:v>
                </c:pt>
                <c:pt idx="44">
                  <c:v>6809.5</c:v>
                </c:pt>
                <c:pt idx="45">
                  <c:v>7627.4</c:v>
                </c:pt>
                <c:pt idx="46">
                  <c:v>7774.2</c:v>
                </c:pt>
                <c:pt idx="47">
                  <c:v>7698</c:v>
                </c:pt>
                <c:pt idx="48">
                  <c:v>8106.9</c:v>
                </c:pt>
                <c:pt idx="49">
                  <c:v>8105.6</c:v>
                </c:pt>
                <c:pt idx="50">
                  <c:v>8493.7000000000007</c:v>
                </c:pt>
                <c:pt idx="51">
                  <c:v>8373</c:v>
                </c:pt>
                <c:pt idx="52">
                  <c:v>8430.2999999999993</c:v>
                </c:pt>
                <c:pt idx="53">
                  <c:v>8248.7000000000007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12594.7</c:v>
                </c:pt>
                <c:pt idx="1">
                  <c:v>11756.4</c:v>
                </c:pt>
                <c:pt idx="2">
                  <c:v>11815.8</c:v>
                </c:pt>
                <c:pt idx="3">
                  <c:v>11685.7</c:v>
                </c:pt>
                <c:pt idx="4">
                  <c:v>11699.9</c:v>
                </c:pt>
                <c:pt idx="5">
                  <c:v>10580.2</c:v>
                </c:pt>
                <c:pt idx="6">
                  <c:v>11216.9</c:v>
                </c:pt>
                <c:pt idx="7">
                  <c:v>11636.6</c:v>
                </c:pt>
                <c:pt idx="8">
                  <c:v>12483.4</c:v>
                </c:pt>
                <c:pt idx="9">
                  <c:v>11753.4</c:v>
                </c:pt>
                <c:pt idx="10">
                  <c:v>12004.7</c:v>
                </c:pt>
                <c:pt idx="11">
                  <c:v>11404.8</c:v>
                </c:pt>
                <c:pt idx="12">
                  <c:v>12002.7</c:v>
                </c:pt>
                <c:pt idx="13">
                  <c:v>11019.8</c:v>
                </c:pt>
                <c:pt idx="14">
                  <c:v>11132.3</c:v>
                </c:pt>
                <c:pt idx="15">
                  <c:v>10824.3</c:v>
                </c:pt>
                <c:pt idx="16">
                  <c:v>10666.1</c:v>
                </c:pt>
                <c:pt idx="17">
                  <c:v>10474.6</c:v>
                </c:pt>
                <c:pt idx="18">
                  <c:v>10553.4</c:v>
                </c:pt>
                <c:pt idx="19">
                  <c:v>11699.3</c:v>
                </c:pt>
                <c:pt idx="20">
                  <c:v>11789</c:v>
                </c:pt>
                <c:pt idx="21">
                  <c:v>11378.8</c:v>
                </c:pt>
                <c:pt idx="22">
                  <c:v>12412.2</c:v>
                </c:pt>
                <c:pt idx="23">
                  <c:v>13258.3</c:v>
                </c:pt>
                <c:pt idx="24">
                  <c:v>14154.1</c:v>
                </c:pt>
                <c:pt idx="25">
                  <c:v>13887.3</c:v>
                </c:pt>
                <c:pt idx="26">
                  <c:v>12975.8</c:v>
                </c:pt>
                <c:pt idx="27">
                  <c:v>13458.9</c:v>
                </c:pt>
                <c:pt idx="28">
                  <c:v>13717.2</c:v>
                </c:pt>
                <c:pt idx="29">
                  <c:v>14353.6</c:v>
                </c:pt>
                <c:pt idx="30">
                  <c:v>16282.9</c:v>
                </c:pt>
                <c:pt idx="31">
                  <c:v>16224.3</c:v>
                </c:pt>
                <c:pt idx="32">
                  <c:v>18396.099999999999</c:v>
                </c:pt>
                <c:pt idx="33">
                  <c:v>18701.599999999999</c:v>
                </c:pt>
                <c:pt idx="34">
                  <c:v>18409.099999999999</c:v>
                </c:pt>
                <c:pt idx="35">
                  <c:v>19843</c:v>
                </c:pt>
                <c:pt idx="36">
                  <c:v>20637.3</c:v>
                </c:pt>
                <c:pt idx="37">
                  <c:v>21589.7</c:v>
                </c:pt>
                <c:pt idx="38">
                  <c:v>21545</c:v>
                </c:pt>
                <c:pt idx="39">
                  <c:v>21556</c:v>
                </c:pt>
                <c:pt idx="40">
                  <c:v>21941.3</c:v>
                </c:pt>
                <c:pt idx="41">
                  <c:v>20543.7</c:v>
                </c:pt>
                <c:pt idx="42">
                  <c:v>20597</c:v>
                </c:pt>
                <c:pt idx="43">
                  <c:v>20360.400000000001</c:v>
                </c:pt>
                <c:pt idx="44">
                  <c:v>22021.7</c:v>
                </c:pt>
                <c:pt idx="45">
                  <c:v>20270</c:v>
                </c:pt>
                <c:pt idx="46">
                  <c:v>21451.7</c:v>
                </c:pt>
                <c:pt idx="47">
                  <c:v>23421.9</c:v>
                </c:pt>
                <c:pt idx="48">
                  <c:v>25460.6</c:v>
                </c:pt>
                <c:pt idx="49">
                  <c:v>23116.9</c:v>
                </c:pt>
                <c:pt idx="50">
                  <c:v>23868.3</c:v>
                </c:pt>
                <c:pt idx="51">
                  <c:v>25771.9</c:v>
                </c:pt>
                <c:pt idx="52">
                  <c:v>25910.3</c:v>
                </c:pt>
                <c:pt idx="53">
                  <c:v>24995.1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4175.87</c:v>
                </c:pt>
                <c:pt idx="2">
                  <c:v>3995.71</c:v>
                </c:pt>
                <c:pt idx="3">
                  <c:v>4090.12</c:v>
                </c:pt>
                <c:pt idx="4">
                  <c:v>5196.43</c:v>
                </c:pt>
                <c:pt idx="5">
                  <c:v>4164.26</c:v>
                </c:pt>
                <c:pt idx="6">
                  <c:v>3780.08</c:v>
                </c:pt>
                <c:pt idx="7">
                  <c:v>3851.89</c:v>
                </c:pt>
                <c:pt idx="8">
                  <c:v>4922.37</c:v>
                </c:pt>
                <c:pt idx="9">
                  <c:v>3830.53</c:v>
                </c:pt>
                <c:pt idx="10">
                  <c:v>4319.7</c:v>
                </c:pt>
                <c:pt idx="11">
                  <c:v>3853.74</c:v>
                </c:pt>
                <c:pt idx="12">
                  <c:v>4299.29</c:v>
                </c:pt>
                <c:pt idx="13">
                  <c:v>3040</c:v>
                </c:pt>
                <c:pt idx="14">
                  <c:v>3301.04</c:v>
                </c:pt>
                <c:pt idx="15">
                  <c:v>2976.79</c:v>
                </c:pt>
                <c:pt idx="16">
                  <c:v>3628.19</c:v>
                </c:pt>
                <c:pt idx="17">
                  <c:v>2890.45</c:v>
                </c:pt>
                <c:pt idx="18">
                  <c:v>2941.77</c:v>
                </c:pt>
                <c:pt idx="19">
                  <c:v>3571.89</c:v>
                </c:pt>
                <c:pt idx="20">
                  <c:v>3243.14</c:v>
                </c:pt>
                <c:pt idx="21">
                  <c:v>2642.49</c:v>
                </c:pt>
                <c:pt idx="22">
                  <c:v>2590.35</c:v>
                </c:pt>
                <c:pt idx="23">
                  <c:v>2316.34</c:v>
                </c:pt>
                <c:pt idx="24">
                  <c:v>3370.9</c:v>
                </c:pt>
                <c:pt idx="25">
                  <c:v>2710.61</c:v>
                </c:pt>
                <c:pt idx="26">
                  <c:v>2652.52</c:v>
                </c:pt>
                <c:pt idx="27">
                  <c:v>2769.37</c:v>
                </c:pt>
                <c:pt idx="28">
                  <c:v>3098.11</c:v>
                </c:pt>
                <c:pt idx="29">
                  <c:v>2855.44</c:v>
                </c:pt>
                <c:pt idx="30">
                  <c:v>3099.13</c:v>
                </c:pt>
                <c:pt idx="31">
                  <c:v>2942.98</c:v>
                </c:pt>
                <c:pt idx="32">
                  <c:v>3331.94</c:v>
                </c:pt>
                <c:pt idx="33">
                  <c:v>3238.83</c:v>
                </c:pt>
                <c:pt idx="34">
                  <c:v>3201.49</c:v>
                </c:pt>
                <c:pt idx="35">
                  <c:v>3301.3</c:v>
                </c:pt>
                <c:pt idx="36">
                  <c:v>3668.46</c:v>
                </c:pt>
                <c:pt idx="37">
                  <c:v>3696.97</c:v>
                </c:pt>
                <c:pt idx="38">
                  <c:v>3766.84</c:v>
                </c:pt>
                <c:pt idx="39">
                  <c:v>4477.3599999999997</c:v>
                </c:pt>
                <c:pt idx="40">
                  <c:v>4886.29</c:v>
                </c:pt>
                <c:pt idx="41">
                  <c:v>3625.37</c:v>
                </c:pt>
                <c:pt idx="42">
                  <c:v>4154.34</c:v>
                </c:pt>
                <c:pt idx="43">
                  <c:v>4273.4799999999996</c:v>
                </c:pt>
                <c:pt idx="44">
                  <c:v>6576.3</c:v>
                </c:pt>
                <c:pt idx="45">
                  <c:v>3788.86</c:v>
                </c:pt>
                <c:pt idx="46">
                  <c:v>4201.55</c:v>
                </c:pt>
                <c:pt idx="47">
                  <c:v>4333.9799999999996</c:v>
                </c:pt>
                <c:pt idx="48">
                  <c:v>6406.06</c:v>
                </c:pt>
                <c:pt idx="49">
                  <c:v>4111.72</c:v>
                </c:pt>
                <c:pt idx="50">
                  <c:v>5023.87</c:v>
                </c:pt>
                <c:pt idx="51">
                  <c:v>5551.03</c:v>
                </c:pt>
                <c:pt idx="52">
                  <c:v>6789.96</c:v>
                </c:pt>
                <c:pt idx="53">
                  <c:v>5689.95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3417.88</c:v>
                </c:pt>
                <c:pt idx="2">
                  <c:v>3441.46</c:v>
                </c:pt>
                <c:pt idx="3">
                  <c:v>3392.94</c:v>
                </c:pt>
                <c:pt idx="4">
                  <c:v>4369.09</c:v>
                </c:pt>
                <c:pt idx="5">
                  <c:v>3337.98</c:v>
                </c:pt>
                <c:pt idx="6">
                  <c:v>3232.84</c:v>
                </c:pt>
                <c:pt idx="7">
                  <c:v>3120.01</c:v>
                </c:pt>
                <c:pt idx="8">
                  <c:v>4090.96</c:v>
                </c:pt>
                <c:pt idx="9">
                  <c:v>3244.13</c:v>
                </c:pt>
                <c:pt idx="10">
                  <c:v>3791.41</c:v>
                </c:pt>
                <c:pt idx="11">
                  <c:v>3497.2</c:v>
                </c:pt>
                <c:pt idx="12">
                  <c:v>3842.02</c:v>
                </c:pt>
                <c:pt idx="13">
                  <c:v>2650.23</c:v>
                </c:pt>
                <c:pt idx="14">
                  <c:v>2939.37</c:v>
                </c:pt>
                <c:pt idx="15">
                  <c:v>2666.01</c:v>
                </c:pt>
                <c:pt idx="16">
                  <c:v>3339.97</c:v>
                </c:pt>
                <c:pt idx="17">
                  <c:v>2517</c:v>
                </c:pt>
                <c:pt idx="18">
                  <c:v>2555.5100000000002</c:v>
                </c:pt>
                <c:pt idx="19">
                  <c:v>3188.77</c:v>
                </c:pt>
                <c:pt idx="20">
                  <c:v>2872.12</c:v>
                </c:pt>
                <c:pt idx="21">
                  <c:v>2174.4899999999998</c:v>
                </c:pt>
                <c:pt idx="22">
                  <c:v>2169.0500000000002</c:v>
                </c:pt>
                <c:pt idx="23">
                  <c:v>1966.24</c:v>
                </c:pt>
                <c:pt idx="24">
                  <c:v>2782.04</c:v>
                </c:pt>
                <c:pt idx="25">
                  <c:v>2257.0700000000002</c:v>
                </c:pt>
                <c:pt idx="26">
                  <c:v>2216.44</c:v>
                </c:pt>
                <c:pt idx="27">
                  <c:v>2260.5500000000002</c:v>
                </c:pt>
                <c:pt idx="28">
                  <c:v>2632.18</c:v>
                </c:pt>
                <c:pt idx="29">
                  <c:v>2371.86</c:v>
                </c:pt>
                <c:pt idx="30">
                  <c:v>2473.61</c:v>
                </c:pt>
                <c:pt idx="31">
                  <c:v>2192.36</c:v>
                </c:pt>
                <c:pt idx="32">
                  <c:v>2527.35</c:v>
                </c:pt>
                <c:pt idx="33">
                  <c:v>2576.89</c:v>
                </c:pt>
                <c:pt idx="34">
                  <c:v>2536.1799999999998</c:v>
                </c:pt>
                <c:pt idx="35">
                  <c:v>2603.38</c:v>
                </c:pt>
                <c:pt idx="36">
                  <c:v>2924.9</c:v>
                </c:pt>
                <c:pt idx="37">
                  <c:v>3015.28</c:v>
                </c:pt>
                <c:pt idx="38">
                  <c:v>3039.4</c:v>
                </c:pt>
                <c:pt idx="39">
                  <c:v>3800.77</c:v>
                </c:pt>
                <c:pt idx="40">
                  <c:v>4138.66</c:v>
                </c:pt>
                <c:pt idx="41">
                  <c:v>2886.72</c:v>
                </c:pt>
                <c:pt idx="42">
                  <c:v>3432.6</c:v>
                </c:pt>
                <c:pt idx="43">
                  <c:v>3622.76</c:v>
                </c:pt>
                <c:pt idx="44">
                  <c:v>5814.17</c:v>
                </c:pt>
                <c:pt idx="45">
                  <c:v>3019.88</c:v>
                </c:pt>
                <c:pt idx="46">
                  <c:v>3398.27</c:v>
                </c:pt>
                <c:pt idx="47">
                  <c:v>3632.07</c:v>
                </c:pt>
                <c:pt idx="48">
                  <c:v>5524.74</c:v>
                </c:pt>
                <c:pt idx="49">
                  <c:v>3398.82</c:v>
                </c:pt>
                <c:pt idx="50">
                  <c:v>4280.82</c:v>
                </c:pt>
                <c:pt idx="51">
                  <c:v>4955.47</c:v>
                </c:pt>
                <c:pt idx="52">
                  <c:v>5956.48</c:v>
                </c:pt>
                <c:pt idx="53">
                  <c:v>4945.07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757.99</c:v>
                </c:pt>
                <c:pt idx="2">
                  <c:v>554.25</c:v>
                </c:pt>
                <c:pt idx="3">
                  <c:v>697.18</c:v>
                </c:pt>
                <c:pt idx="4">
                  <c:v>827.35</c:v>
                </c:pt>
                <c:pt idx="5">
                  <c:v>826.27</c:v>
                </c:pt>
                <c:pt idx="6">
                  <c:v>547.24</c:v>
                </c:pt>
                <c:pt idx="7">
                  <c:v>731.88</c:v>
                </c:pt>
                <c:pt idx="8">
                  <c:v>831.42</c:v>
                </c:pt>
                <c:pt idx="9">
                  <c:v>586.4</c:v>
                </c:pt>
                <c:pt idx="10">
                  <c:v>528.29</c:v>
                </c:pt>
                <c:pt idx="11">
                  <c:v>356.54</c:v>
                </c:pt>
                <c:pt idx="12">
                  <c:v>457.26</c:v>
                </c:pt>
                <c:pt idx="13">
                  <c:v>389.77</c:v>
                </c:pt>
                <c:pt idx="14">
                  <c:v>361.67</c:v>
                </c:pt>
                <c:pt idx="15">
                  <c:v>310.77999999999997</c:v>
                </c:pt>
                <c:pt idx="16">
                  <c:v>288.22000000000003</c:v>
                </c:pt>
                <c:pt idx="17">
                  <c:v>373.44</c:v>
                </c:pt>
                <c:pt idx="18">
                  <c:v>386.25</c:v>
                </c:pt>
                <c:pt idx="19">
                  <c:v>383.13</c:v>
                </c:pt>
                <c:pt idx="20">
                  <c:v>371.02</c:v>
                </c:pt>
                <c:pt idx="21">
                  <c:v>468</c:v>
                </c:pt>
                <c:pt idx="22">
                  <c:v>421.3</c:v>
                </c:pt>
                <c:pt idx="23">
                  <c:v>350.1</c:v>
                </c:pt>
                <c:pt idx="24">
                  <c:v>588.86</c:v>
                </c:pt>
                <c:pt idx="25">
                  <c:v>453.54</c:v>
                </c:pt>
                <c:pt idx="26">
                  <c:v>436.08</c:v>
                </c:pt>
                <c:pt idx="27">
                  <c:v>508.82</c:v>
                </c:pt>
                <c:pt idx="28">
                  <c:v>465.93</c:v>
                </c:pt>
                <c:pt idx="29">
                  <c:v>483.58</c:v>
                </c:pt>
                <c:pt idx="30">
                  <c:v>625.52</c:v>
                </c:pt>
                <c:pt idx="31">
                  <c:v>750.62</c:v>
                </c:pt>
                <c:pt idx="32">
                  <c:v>804.59</c:v>
                </c:pt>
                <c:pt idx="33">
                  <c:v>661.94</c:v>
                </c:pt>
                <c:pt idx="34">
                  <c:v>665.31</c:v>
                </c:pt>
                <c:pt idx="35">
                  <c:v>697.91</c:v>
                </c:pt>
                <c:pt idx="36">
                  <c:v>743.56</c:v>
                </c:pt>
                <c:pt idx="37">
                  <c:v>681.69</c:v>
                </c:pt>
                <c:pt idx="38">
                  <c:v>727.43</c:v>
                </c:pt>
                <c:pt idx="39">
                  <c:v>676.59</c:v>
                </c:pt>
                <c:pt idx="40">
                  <c:v>747.63</c:v>
                </c:pt>
                <c:pt idx="41">
                  <c:v>738.66</c:v>
                </c:pt>
                <c:pt idx="42">
                  <c:v>721.74</c:v>
                </c:pt>
                <c:pt idx="43">
                  <c:v>650.72</c:v>
                </c:pt>
                <c:pt idx="44">
                  <c:v>762.12</c:v>
                </c:pt>
                <c:pt idx="45">
                  <c:v>768.98</c:v>
                </c:pt>
                <c:pt idx="46">
                  <c:v>803.28</c:v>
                </c:pt>
                <c:pt idx="47">
                  <c:v>701.91</c:v>
                </c:pt>
                <c:pt idx="48">
                  <c:v>881.31</c:v>
                </c:pt>
                <c:pt idx="49">
                  <c:v>712.89</c:v>
                </c:pt>
                <c:pt idx="50">
                  <c:v>743.05</c:v>
                </c:pt>
                <c:pt idx="51">
                  <c:v>595.54999999999995</c:v>
                </c:pt>
                <c:pt idx="52">
                  <c:v>833.48</c:v>
                </c:pt>
                <c:pt idx="53">
                  <c:v>744.88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663.5</c:v>
                </c:pt>
                <c:pt idx="1">
                  <c:v>823.3</c:v>
                </c:pt>
                <c:pt idx="2">
                  <c:v>610.5</c:v>
                </c:pt>
                <c:pt idx="3">
                  <c:v>771.1</c:v>
                </c:pt>
                <c:pt idx="4">
                  <c:v>768.9</c:v>
                </c:pt>
                <c:pt idx="5">
                  <c:v>828</c:v>
                </c:pt>
                <c:pt idx="6">
                  <c:v>757.2</c:v>
                </c:pt>
                <c:pt idx="7">
                  <c:v>875</c:v>
                </c:pt>
                <c:pt idx="8">
                  <c:v>936.4</c:v>
                </c:pt>
                <c:pt idx="9">
                  <c:v>649.1</c:v>
                </c:pt>
                <c:pt idx="10">
                  <c:v>673.5</c:v>
                </c:pt>
                <c:pt idx="11">
                  <c:v>554.20000000000005</c:v>
                </c:pt>
                <c:pt idx="12">
                  <c:v>622.9</c:v>
                </c:pt>
                <c:pt idx="13">
                  <c:v>609.5</c:v>
                </c:pt>
                <c:pt idx="14">
                  <c:v>505.7</c:v>
                </c:pt>
                <c:pt idx="15">
                  <c:v>434.6</c:v>
                </c:pt>
                <c:pt idx="16">
                  <c:v>415.4</c:v>
                </c:pt>
                <c:pt idx="17">
                  <c:v>505.5</c:v>
                </c:pt>
                <c:pt idx="18">
                  <c:v>547.4</c:v>
                </c:pt>
                <c:pt idx="19">
                  <c:v>602.5</c:v>
                </c:pt>
                <c:pt idx="20">
                  <c:v>582.1</c:v>
                </c:pt>
                <c:pt idx="21">
                  <c:v>775.2</c:v>
                </c:pt>
                <c:pt idx="22">
                  <c:v>674.9</c:v>
                </c:pt>
                <c:pt idx="23">
                  <c:v>592.4</c:v>
                </c:pt>
                <c:pt idx="24">
                  <c:v>867.1</c:v>
                </c:pt>
                <c:pt idx="25">
                  <c:v>757</c:v>
                </c:pt>
                <c:pt idx="26">
                  <c:v>754</c:v>
                </c:pt>
                <c:pt idx="27">
                  <c:v>874.6</c:v>
                </c:pt>
                <c:pt idx="28">
                  <c:v>739.7</c:v>
                </c:pt>
                <c:pt idx="29">
                  <c:v>749.8</c:v>
                </c:pt>
                <c:pt idx="30">
                  <c:v>947.4</c:v>
                </c:pt>
                <c:pt idx="31">
                  <c:v>1030</c:v>
                </c:pt>
                <c:pt idx="32">
                  <c:v>1091.3</c:v>
                </c:pt>
                <c:pt idx="33">
                  <c:v>926.9</c:v>
                </c:pt>
                <c:pt idx="34">
                  <c:v>931.7</c:v>
                </c:pt>
                <c:pt idx="35">
                  <c:v>960.5</c:v>
                </c:pt>
                <c:pt idx="36">
                  <c:v>1043.8</c:v>
                </c:pt>
                <c:pt idx="37">
                  <c:v>1012.6</c:v>
                </c:pt>
                <c:pt idx="38">
                  <c:v>1018.1</c:v>
                </c:pt>
                <c:pt idx="39">
                  <c:v>980.7</c:v>
                </c:pt>
                <c:pt idx="40">
                  <c:v>1028.5</c:v>
                </c:pt>
                <c:pt idx="41">
                  <c:v>1037.9000000000001</c:v>
                </c:pt>
                <c:pt idx="42">
                  <c:v>1042.9000000000001</c:v>
                </c:pt>
                <c:pt idx="43">
                  <c:v>958.3</c:v>
                </c:pt>
                <c:pt idx="44">
                  <c:v>954.7</c:v>
                </c:pt>
                <c:pt idx="45">
                  <c:v>1134.5999999999999</c:v>
                </c:pt>
                <c:pt idx="46">
                  <c:v>1233</c:v>
                </c:pt>
                <c:pt idx="47">
                  <c:v>1203.0999999999999</c:v>
                </c:pt>
                <c:pt idx="48">
                  <c:v>1395.7</c:v>
                </c:pt>
                <c:pt idx="49">
                  <c:v>1305.4000000000001</c:v>
                </c:pt>
                <c:pt idx="50">
                  <c:v>1351.2</c:v>
                </c:pt>
                <c:pt idx="51">
                  <c:v>1295.2</c:v>
                </c:pt>
                <c:pt idx="52">
                  <c:v>1462.5</c:v>
                </c:pt>
                <c:pt idx="53">
                  <c:v>1260.79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4653.3</c:v>
                </c:pt>
                <c:pt idx="1">
                  <c:v>4124.7</c:v>
                </c:pt>
                <c:pt idx="2">
                  <c:v>4175.3999999999996</c:v>
                </c:pt>
                <c:pt idx="3">
                  <c:v>4119.5</c:v>
                </c:pt>
                <c:pt idx="4">
                  <c:v>5097</c:v>
                </c:pt>
                <c:pt idx="5">
                  <c:v>3935.9</c:v>
                </c:pt>
                <c:pt idx="6">
                  <c:v>3730.5</c:v>
                </c:pt>
                <c:pt idx="7">
                  <c:v>3769.6</c:v>
                </c:pt>
                <c:pt idx="8">
                  <c:v>4595.8999999999996</c:v>
                </c:pt>
                <c:pt idx="9">
                  <c:v>3761.3</c:v>
                </c:pt>
                <c:pt idx="10">
                  <c:v>4394.7</c:v>
                </c:pt>
                <c:pt idx="11">
                  <c:v>4112.6000000000004</c:v>
                </c:pt>
                <c:pt idx="12">
                  <c:v>4416.8999999999996</c:v>
                </c:pt>
                <c:pt idx="13">
                  <c:v>3160.3</c:v>
                </c:pt>
                <c:pt idx="14">
                  <c:v>3528.5</c:v>
                </c:pt>
                <c:pt idx="15">
                  <c:v>3200.3</c:v>
                </c:pt>
                <c:pt idx="16">
                  <c:v>3758.5</c:v>
                </c:pt>
                <c:pt idx="17">
                  <c:v>2975.2</c:v>
                </c:pt>
                <c:pt idx="18">
                  <c:v>3007.9</c:v>
                </c:pt>
                <c:pt idx="19">
                  <c:v>3575.8</c:v>
                </c:pt>
                <c:pt idx="20">
                  <c:v>3565.5</c:v>
                </c:pt>
                <c:pt idx="21">
                  <c:v>2937.2</c:v>
                </c:pt>
                <c:pt idx="22">
                  <c:v>3050.9</c:v>
                </c:pt>
                <c:pt idx="23">
                  <c:v>2900.5</c:v>
                </c:pt>
                <c:pt idx="24">
                  <c:v>3668.8</c:v>
                </c:pt>
                <c:pt idx="25">
                  <c:v>3220.1</c:v>
                </c:pt>
                <c:pt idx="26">
                  <c:v>3270</c:v>
                </c:pt>
                <c:pt idx="27">
                  <c:v>3309.9</c:v>
                </c:pt>
                <c:pt idx="28">
                  <c:v>3594.3</c:v>
                </c:pt>
                <c:pt idx="29">
                  <c:v>3403.8</c:v>
                </c:pt>
                <c:pt idx="30">
                  <c:v>3542</c:v>
                </c:pt>
                <c:pt idx="31">
                  <c:v>3194.5</c:v>
                </c:pt>
                <c:pt idx="32">
                  <c:v>3459</c:v>
                </c:pt>
                <c:pt idx="33">
                  <c:v>3461.1</c:v>
                </c:pt>
                <c:pt idx="34">
                  <c:v>3450.3</c:v>
                </c:pt>
                <c:pt idx="35">
                  <c:v>3580.8</c:v>
                </c:pt>
                <c:pt idx="36">
                  <c:v>3783.4</c:v>
                </c:pt>
                <c:pt idx="37">
                  <c:v>3888.6</c:v>
                </c:pt>
                <c:pt idx="38">
                  <c:v>3977.3</c:v>
                </c:pt>
                <c:pt idx="39">
                  <c:v>4803.3999999999996</c:v>
                </c:pt>
                <c:pt idx="40">
                  <c:v>5097.3</c:v>
                </c:pt>
                <c:pt idx="41">
                  <c:v>3884.7</c:v>
                </c:pt>
                <c:pt idx="42">
                  <c:v>4481.7</c:v>
                </c:pt>
                <c:pt idx="43">
                  <c:v>4609.8999999999996</c:v>
                </c:pt>
                <c:pt idx="44">
                  <c:v>6689.4</c:v>
                </c:pt>
                <c:pt idx="45">
                  <c:v>4175.6000000000004</c:v>
                </c:pt>
                <c:pt idx="46">
                  <c:v>4457.3999999999996</c:v>
                </c:pt>
                <c:pt idx="47">
                  <c:v>4813.5</c:v>
                </c:pt>
                <c:pt idx="48">
                  <c:v>6579.6</c:v>
                </c:pt>
                <c:pt idx="49">
                  <c:v>4499.2</c:v>
                </c:pt>
                <c:pt idx="50">
                  <c:v>5446.7</c:v>
                </c:pt>
                <c:pt idx="51">
                  <c:v>6277.3</c:v>
                </c:pt>
                <c:pt idx="52">
                  <c:v>7087.1</c:v>
                </c:pt>
                <c:pt idx="53">
                  <c:v>6167.2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2205.46</c:v>
                </c:pt>
                <c:pt idx="2">
                  <c:v>2704.78</c:v>
                </c:pt>
                <c:pt idx="3">
                  <c:v>2456.1799999999998</c:v>
                </c:pt>
                <c:pt idx="4">
                  <c:v>3288.93</c:v>
                </c:pt>
                <c:pt idx="5">
                  <c:v>3492.7</c:v>
                </c:pt>
                <c:pt idx="6">
                  <c:v>4422.2700000000004</c:v>
                </c:pt>
                <c:pt idx="7">
                  <c:v>3315.45</c:v>
                </c:pt>
                <c:pt idx="8">
                  <c:v>3846.85</c:v>
                </c:pt>
                <c:pt idx="9">
                  <c:v>3678.44</c:v>
                </c:pt>
                <c:pt idx="10">
                  <c:v>3522.16</c:v>
                </c:pt>
                <c:pt idx="11">
                  <c:v>3215.06</c:v>
                </c:pt>
                <c:pt idx="12">
                  <c:v>3947.33</c:v>
                </c:pt>
                <c:pt idx="13">
                  <c:v>3214.72</c:v>
                </c:pt>
                <c:pt idx="14">
                  <c:v>3499.19</c:v>
                </c:pt>
                <c:pt idx="15">
                  <c:v>3231</c:v>
                </c:pt>
                <c:pt idx="16">
                  <c:v>3233.67</c:v>
                </c:pt>
                <c:pt idx="17">
                  <c:v>3944.14</c:v>
                </c:pt>
                <c:pt idx="18">
                  <c:v>4268.01</c:v>
                </c:pt>
                <c:pt idx="19">
                  <c:v>4965.32</c:v>
                </c:pt>
                <c:pt idx="20">
                  <c:v>3990.23</c:v>
                </c:pt>
                <c:pt idx="21">
                  <c:v>3587.6</c:v>
                </c:pt>
                <c:pt idx="22">
                  <c:v>5595.63</c:v>
                </c:pt>
                <c:pt idx="23">
                  <c:v>4257.82</c:v>
                </c:pt>
                <c:pt idx="24">
                  <c:v>4012.99</c:v>
                </c:pt>
                <c:pt idx="25">
                  <c:v>3651.19</c:v>
                </c:pt>
                <c:pt idx="26">
                  <c:v>3394.28</c:v>
                </c:pt>
                <c:pt idx="27">
                  <c:v>3242.55</c:v>
                </c:pt>
                <c:pt idx="28">
                  <c:v>4297.42</c:v>
                </c:pt>
                <c:pt idx="29">
                  <c:v>4258.29</c:v>
                </c:pt>
                <c:pt idx="30">
                  <c:v>6060.78</c:v>
                </c:pt>
                <c:pt idx="31">
                  <c:v>3936.07</c:v>
                </c:pt>
                <c:pt idx="32">
                  <c:v>7356.35</c:v>
                </c:pt>
                <c:pt idx="33">
                  <c:v>4977.1499999999996</c:v>
                </c:pt>
                <c:pt idx="34">
                  <c:v>4950.46</c:v>
                </c:pt>
                <c:pt idx="35">
                  <c:v>5031.7299999999996</c:v>
                </c:pt>
                <c:pt idx="36">
                  <c:v>5725.07</c:v>
                </c:pt>
                <c:pt idx="37">
                  <c:v>5626.15</c:v>
                </c:pt>
                <c:pt idx="38">
                  <c:v>5117.87</c:v>
                </c:pt>
                <c:pt idx="39">
                  <c:v>4956.34</c:v>
                </c:pt>
                <c:pt idx="40">
                  <c:v>5814.21</c:v>
                </c:pt>
                <c:pt idx="41">
                  <c:v>4538.87</c:v>
                </c:pt>
                <c:pt idx="42">
                  <c:v>3463.44</c:v>
                </c:pt>
                <c:pt idx="43">
                  <c:v>3930.34</c:v>
                </c:pt>
                <c:pt idx="44">
                  <c:v>5847.91</c:v>
                </c:pt>
                <c:pt idx="45">
                  <c:v>4827.2299999999996</c:v>
                </c:pt>
                <c:pt idx="46">
                  <c:v>5193.95</c:v>
                </c:pt>
                <c:pt idx="47">
                  <c:v>4935.1400000000003</c:v>
                </c:pt>
                <c:pt idx="48">
                  <c:v>6263.38</c:v>
                </c:pt>
                <c:pt idx="49">
                  <c:v>5311.27</c:v>
                </c:pt>
                <c:pt idx="50">
                  <c:v>5311.01</c:v>
                </c:pt>
                <c:pt idx="51">
                  <c:v>5275.12</c:v>
                </c:pt>
                <c:pt idx="52">
                  <c:v>5598.27</c:v>
                </c:pt>
                <c:pt idx="53">
                  <c:v>4972.34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1625.24</c:v>
                </c:pt>
                <c:pt idx="2">
                  <c:v>1994.71</c:v>
                </c:pt>
                <c:pt idx="3">
                  <c:v>1948.1</c:v>
                </c:pt>
                <c:pt idx="4">
                  <c:v>2308.2199999999998</c:v>
                </c:pt>
                <c:pt idx="5">
                  <c:v>2437.9</c:v>
                </c:pt>
                <c:pt idx="6">
                  <c:v>3308.13</c:v>
                </c:pt>
                <c:pt idx="7">
                  <c:v>2527.16</c:v>
                </c:pt>
                <c:pt idx="8">
                  <c:v>2905.25</c:v>
                </c:pt>
                <c:pt idx="9">
                  <c:v>2736.23</c:v>
                </c:pt>
                <c:pt idx="10">
                  <c:v>2592.6799999999998</c:v>
                </c:pt>
                <c:pt idx="11">
                  <c:v>2392.1</c:v>
                </c:pt>
                <c:pt idx="12">
                  <c:v>3058.77</c:v>
                </c:pt>
                <c:pt idx="13">
                  <c:v>2429.0700000000002</c:v>
                </c:pt>
                <c:pt idx="14">
                  <c:v>2482.27</c:v>
                </c:pt>
                <c:pt idx="15">
                  <c:v>2466.84</c:v>
                </c:pt>
                <c:pt idx="16">
                  <c:v>2386.98</c:v>
                </c:pt>
                <c:pt idx="17">
                  <c:v>2826.65</c:v>
                </c:pt>
                <c:pt idx="18">
                  <c:v>2973.38</c:v>
                </c:pt>
                <c:pt idx="19">
                  <c:v>3293.14</c:v>
                </c:pt>
                <c:pt idx="20">
                  <c:v>2921.71</c:v>
                </c:pt>
                <c:pt idx="21">
                  <c:v>2557.9699999999998</c:v>
                </c:pt>
                <c:pt idx="22">
                  <c:v>4141.62</c:v>
                </c:pt>
                <c:pt idx="23">
                  <c:v>3436.81</c:v>
                </c:pt>
                <c:pt idx="24">
                  <c:v>2866.66</c:v>
                </c:pt>
                <c:pt idx="25">
                  <c:v>2444.6999999999998</c:v>
                </c:pt>
                <c:pt idx="26">
                  <c:v>2300.29</c:v>
                </c:pt>
                <c:pt idx="27">
                  <c:v>2297.33</c:v>
                </c:pt>
                <c:pt idx="28">
                  <c:v>2904.49</c:v>
                </c:pt>
                <c:pt idx="29">
                  <c:v>3201.05</c:v>
                </c:pt>
                <c:pt idx="30">
                  <c:v>4959.6899999999996</c:v>
                </c:pt>
                <c:pt idx="31">
                  <c:v>2966.2</c:v>
                </c:pt>
                <c:pt idx="32">
                  <c:v>5701.95</c:v>
                </c:pt>
                <c:pt idx="33">
                  <c:v>3363.73</c:v>
                </c:pt>
                <c:pt idx="34">
                  <c:v>3775.04</c:v>
                </c:pt>
                <c:pt idx="35">
                  <c:v>3973.19</c:v>
                </c:pt>
                <c:pt idx="36">
                  <c:v>4326.9799999999996</c:v>
                </c:pt>
                <c:pt idx="37">
                  <c:v>4122.59</c:v>
                </c:pt>
                <c:pt idx="38">
                  <c:v>3600.24</c:v>
                </c:pt>
                <c:pt idx="39">
                  <c:v>3323.82</c:v>
                </c:pt>
                <c:pt idx="40">
                  <c:v>4560.8100000000004</c:v>
                </c:pt>
                <c:pt idx="41">
                  <c:v>3368.41</c:v>
                </c:pt>
                <c:pt idx="42">
                  <c:v>2300.1999999999998</c:v>
                </c:pt>
                <c:pt idx="43">
                  <c:v>2796.33</c:v>
                </c:pt>
                <c:pt idx="44">
                  <c:v>3792.17</c:v>
                </c:pt>
                <c:pt idx="45">
                  <c:v>3669.74</c:v>
                </c:pt>
                <c:pt idx="46">
                  <c:v>4347.71</c:v>
                </c:pt>
                <c:pt idx="47">
                  <c:v>4223.24</c:v>
                </c:pt>
                <c:pt idx="48">
                  <c:v>5319.03</c:v>
                </c:pt>
                <c:pt idx="49">
                  <c:v>4417.43</c:v>
                </c:pt>
                <c:pt idx="50">
                  <c:v>3883.75</c:v>
                </c:pt>
                <c:pt idx="51">
                  <c:v>4398.0200000000004</c:v>
                </c:pt>
                <c:pt idx="52">
                  <c:v>4551.82</c:v>
                </c:pt>
                <c:pt idx="53">
                  <c:v>3953.68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580.21</c:v>
                </c:pt>
                <c:pt idx="2">
                  <c:v>710.07</c:v>
                </c:pt>
                <c:pt idx="3">
                  <c:v>508.08</c:v>
                </c:pt>
                <c:pt idx="4">
                  <c:v>980.72</c:v>
                </c:pt>
                <c:pt idx="5">
                  <c:v>1054.79</c:v>
                </c:pt>
                <c:pt idx="6">
                  <c:v>1114.1400000000001</c:v>
                </c:pt>
                <c:pt idx="7">
                  <c:v>788.29</c:v>
                </c:pt>
                <c:pt idx="8">
                  <c:v>941.6</c:v>
                </c:pt>
                <c:pt idx="9">
                  <c:v>942.21</c:v>
                </c:pt>
                <c:pt idx="10">
                  <c:v>929.48</c:v>
                </c:pt>
                <c:pt idx="11">
                  <c:v>822.96</c:v>
                </c:pt>
                <c:pt idx="12">
                  <c:v>888.57</c:v>
                </c:pt>
                <c:pt idx="13">
                  <c:v>785.65</c:v>
                </c:pt>
                <c:pt idx="14">
                  <c:v>1016.92</c:v>
                </c:pt>
                <c:pt idx="15">
                  <c:v>764.16</c:v>
                </c:pt>
                <c:pt idx="16">
                  <c:v>846.7</c:v>
                </c:pt>
                <c:pt idx="17">
                  <c:v>1117.49</c:v>
                </c:pt>
                <c:pt idx="18">
                  <c:v>1294.6300000000001</c:v>
                </c:pt>
                <c:pt idx="19">
                  <c:v>1672.18</c:v>
                </c:pt>
                <c:pt idx="20">
                  <c:v>1068.52</c:v>
                </c:pt>
                <c:pt idx="21">
                  <c:v>1029.6300000000001</c:v>
                </c:pt>
                <c:pt idx="22">
                  <c:v>1454.01</c:v>
                </c:pt>
                <c:pt idx="23">
                  <c:v>821.01</c:v>
                </c:pt>
                <c:pt idx="24">
                  <c:v>1146.33</c:v>
                </c:pt>
                <c:pt idx="25">
                  <c:v>1206.49</c:v>
                </c:pt>
                <c:pt idx="26">
                  <c:v>1093.99</c:v>
                </c:pt>
                <c:pt idx="27">
                  <c:v>945.22</c:v>
                </c:pt>
                <c:pt idx="28">
                  <c:v>1392.93</c:v>
                </c:pt>
                <c:pt idx="29">
                  <c:v>1057.24</c:v>
                </c:pt>
                <c:pt idx="30">
                  <c:v>1101.0899999999999</c:v>
                </c:pt>
                <c:pt idx="31">
                  <c:v>969.87</c:v>
                </c:pt>
                <c:pt idx="32">
                  <c:v>1654.4</c:v>
                </c:pt>
                <c:pt idx="33">
                  <c:v>1613.42</c:v>
                </c:pt>
                <c:pt idx="34">
                  <c:v>1175.42</c:v>
                </c:pt>
                <c:pt idx="35">
                  <c:v>1058.54</c:v>
                </c:pt>
                <c:pt idx="36">
                  <c:v>1398.08</c:v>
                </c:pt>
                <c:pt idx="37">
                  <c:v>1503.56</c:v>
                </c:pt>
                <c:pt idx="38">
                  <c:v>1517.63</c:v>
                </c:pt>
                <c:pt idx="39">
                  <c:v>1632.52</c:v>
                </c:pt>
                <c:pt idx="40">
                  <c:v>1253.4000000000001</c:v>
                </c:pt>
                <c:pt idx="41">
                  <c:v>1170.45</c:v>
                </c:pt>
                <c:pt idx="42">
                  <c:v>1163.25</c:v>
                </c:pt>
                <c:pt idx="43">
                  <c:v>1134.01</c:v>
                </c:pt>
                <c:pt idx="44">
                  <c:v>2055.73</c:v>
                </c:pt>
                <c:pt idx="45">
                  <c:v>1157.49</c:v>
                </c:pt>
                <c:pt idx="46">
                  <c:v>846.23</c:v>
                </c:pt>
                <c:pt idx="47">
                  <c:v>711.9</c:v>
                </c:pt>
                <c:pt idx="48">
                  <c:v>944.34</c:v>
                </c:pt>
                <c:pt idx="49">
                  <c:v>893.83</c:v>
                </c:pt>
                <c:pt idx="50">
                  <c:v>1427.27</c:v>
                </c:pt>
                <c:pt idx="51">
                  <c:v>877.09</c:v>
                </c:pt>
                <c:pt idx="52">
                  <c:v>1046.45</c:v>
                </c:pt>
                <c:pt idx="53">
                  <c:v>1018.66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1163</c:v>
                </c:pt>
                <c:pt idx="1">
                  <c:v>1125.3</c:v>
                </c:pt>
                <c:pt idx="2">
                  <c:v>1213.0999999999999</c:v>
                </c:pt>
                <c:pt idx="3">
                  <c:v>1052.8</c:v>
                </c:pt>
                <c:pt idx="4">
                  <c:v>1358.6</c:v>
                </c:pt>
                <c:pt idx="5">
                  <c:v>1696.4</c:v>
                </c:pt>
                <c:pt idx="6">
                  <c:v>1877.3</c:v>
                </c:pt>
                <c:pt idx="7">
                  <c:v>1821.8</c:v>
                </c:pt>
                <c:pt idx="8">
                  <c:v>1711.7</c:v>
                </c:pt>
                <c:pt idx="9">
                  <c:v>1771.7</c:v>
                </c:pt>
                <c:pt idx="10">
                  <c:v>2019.8</c:v>
                </c:pt>
                <c:pt idx="11">
                  <c:v>1631.9</c:v>
                </c:pt>
                <c:pt idx="12">
                  <c:v>1647</c:v>
                </c:pt>
                <c:pt idx="13">
                  <c:v>1430.8</c:v>
                </c:pt>
                <c:pt idx="14">
                  <c:v>1538.6</c:v>
                </c:pt>
                <c:pt idx="15">
                  <c:v>1552.5</c:v>
                </c:pt>
                <c:pt idx="16">
                  <c:v>1374.3</c:v>
                </c:pt>
                <c:pt idx="17">
                  <c:v>1569.3</c:v>
                </c:pt>
                <c:pt idx="18">
                  <c:v>1648.1</c:v>
                </c:pt>
                <c:pt idx="19">
                  <c:v>2086.3000000000002</c:v>
                </c:pt>
                <c:pt idx="20">
                  <c:v>2159.5</c:v>
                </c:pt>
                <c:pt idx="21">
                  <c:v>2259.1</c:v>
                </c:pt>
                <c:pt idx="22">
                  <c:v>2377.6</c:v>
                </c:pt>
                <c:pt idx="23">
                  <c:v>2169.8000000000002</c:v>
                </c:pt>
                <c:pt idx="24">
                  <c:v>2193.5</c:v>
                </c:pt>
                <c:pt idx="25">
                  <c:v>2326.1999999999998</c:v>
                </c:pt>
                <c:pt idx="26">
                  <c:v>2232.9</c:v>
                </c:pt>
                <c:pt idx="27">
                  <c:v>1959.2</c:v>
                </c:pt>
                <c:pt idx="28">
                  <c:v>2050.8000000000002</c:v>
                </c:pt>
                <c:pt idx="29">
                  <c:v>2042.3</c:v>
                </c:pt>
                <c:pt idx="30">
                  <c:v>2043.6</c:v>
                </c:pt>
                <c:pt idx="31">
                  <c:v>1847.2</c:v>
                </c:pt>
                <c:pt idx="32">
                  <c:v>2057.8000000000002</c:v>
                </c:pt>
                <c:pt idx="33">
                  <c:v>2445.5</c:v>
                </c:pt>
                <c:pt idx="34">
                  <c:v>2291.6</c:v>
                </c:pt>
                <c:pt idx="35">
                  <c:v>2264.6</c:v>
                </c:pt>
                <c:pt idx="36">
                  <c:v>2316.9</c:v>
                </c:pt>
                <c:pt idx="37">
                  <c:v>2500.8000000000002</c:v>
                </c:pt>
                <c:pt idx="38">
                  <c:v>2598.8000000000002</c:v>
                </c:pt>
                <c:pt idx="39">
                  <c:v>3063.5</c:v>
                </c:pt>
                <c:pt idx="40">
                  <c:v>2962.6</c:v>
                </c:pt>
                <c:pt idx="41">
                  <c:v>2953.8</c:v>
                </c:pt>
                <c:pt idx="42">
                  <c:v>2871.1</c:v>
                </c:pt>
                <c:pt idx="43">
                  <c:v>2792.6</c:v>
                </c:pt>
                <c:pt idx="44">
                  <c:v>3474.4</c:v>
                </c:pt>
                <c:pt idx="45">
                  <c:v>4065.3</c:v>
                </c:pt>
                <c:pt idx="46">
                  <c:v>4118.7</c:v>
                </c:pt>
                <c:pt idx="47">
                  <c:v>4061.3</c:v>
                </c:pt>
                <c:pt idx="48">
                  <c:v>3779.9</c:v>
                </c:pt>
                <c:pt idx="49">
                  <c:v>3819.1</c:v>
                </c:pt>
                <c:pt idx="50">
                  <c:v>4248.1000000000004</c:v>
                </c:pt>
                <c:pt idx="51">
                  <c:v>4165.1000000000004</c:v>
                </c:pt>
                <c:pt idx="52">
                  <c:v>4012.6</c:v>
                </c:pt>
                <c:pt idx="53">
                  <c:v>4111.8999999999996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7865.4</c:v>
                </c:pt>
                <c:pt idx="1">
                  <c:v>7556.6</c:v>
                </c:pt>
                <c:pt idx="2">
                  <c:v>7560.4</c:v>
                </c:pt>
                <c:pt idx="3">
                  <c:v>7482.2</c:v>
                </c:pt>
                <c:pt idx="4">
                  <c:v>6527.9</c:v>
                </c:pt>
                <c:pt idx="5">
                  <c:v>6564.7</c:v>
                </c:pt>
                <c:pt idx="6">
                  <c:v>7406.4</c:v>
                </c:pt>
                <c:pt idx="7">
                  <c:v>7795.2</c:v>
                </c:pt>
                <c:pt idx="8">
                  <c:v>7814.2</c:v>
                </c:pt>
                <c:pt idx="9">
                  <c:v>7919.1</c:v>
                </c:pt>
                <c:pt idx="10">
                  <c:v>7522.6</c:v>
                </c:pt>
                <c:pt idx="11">
                  <c:v>7219.4</c:v>
                </c:pt>
                <c:pt idx="12">
                  <c:v>7516.9</c:v>
                </c:pt>
                <c:pt idx="13">
                  <c:v>7785.3</c:v>
                </c:pt>
                <c:pt idx="14">
                  <c:v>7525.8</c:v>
                </c:pt>
                <c:pt idx="15">
                  <c:v>7557.2</c:v>
                </c:pt>
                <c:pt idx="16">
                  <c:v>6836.8</c:v>
                </c:pt>
                <c:pt idx="17">
                  <c:v>7431.7</c:v>
                </c:pt>
                <c:pt idx="18">
                  <c:v>7475.9</c:v>
                </c:pt>
                <c:pt idx="19">
                  <c:v>8055.7</c:v>
                </c:pt>
                <c:pt idx="20">
                  <c:v>8150.6</c:v>
                </c:pt>
                <c:pt idx="21">
                  <c:v>8373.1</c:v>
                </c:pt>
                <c:pt idx="22">
                  <c:v>9290.2999999999993</c:v>
                </c:pt>
                <c:pt idx="23">
                  <c:v>10290.299999999999</c:v>
                </c:pt>
                <c:pt idx="24">
                  <c:v>10420.6</c:v>
                </c:pt>
                <c:pt idx="25">
                  <c:v>10598.4</c:v>
                </c:pt>
                <c:pt idx="26">
                  <c:v>9638.1</c:v>
                </c:pt>
                <c:pt idx="27">
                  <c:v>10054.6</c:v>
                </c:pt>
                <c:pt idx="28">
                  <c:v>10028.4</c:v>
                </c:pt>
                <c:pt idx="29">
                  <c:v>10846.5</c:v>
                </c:pt>
                <c:pt idx="30">
                  <c:v>12638.5</c:v>
                </c:pt>
                <c:pt idx="31">
                  <c:v>12932</c:v>
                </c:pt>
                <c:pt idx="32">
                  <c:v>14845.7</c:v>
                </c:pt>
                <c:pt idx="33">
                  <c:v>15148.5</c:v>
                </c:pt>
                <c:pt idx="34">
                  <c:v>14874.4</c:v>
                </c:pt>
                <c:pt idx="35">
                  <c:v>16171.3</c:v>
                </c:pt>
                <c:pt idx="36">
                  <c:v>16763.3</c:v>
                </c:pt>
                <c:pt idx="37">
                  <c:v>17611.900000000001</c:v>
                </c:pt>
                <c:pt idx="38">
                  <c:v>17477</c:v>
                </c:pt>
                <c:pt idx="39">
                  <c:v>16654.3</c:v>
                </c:pt>
                <c:pt idx="40">
                  <c:v>16743.900000000001</c:v>
                </c:pt>
                <c:pt idx="41">
                  <c:v>16541.3</c:v>
                </c:pt>
                <c:pt idx="42">
                  <c:v>16011.1</c:v>
                </c:pt>
                <c:pt idx="43">
                  <c:v>15659.6</c:v>
                </c:pt>
                <c:pt idx="44">
                  <c:v>15243</c:v>
                </c:pt>
                <c:pt idx="45">
                  <c:v>15990.2</c:v>
                </c:pt>
                <c:pt idx="46">
                  <c:v>16893.2</c:v>
                </c:pt>
                <c:pt idx="47">
                  <c:v>18511.599999999999</c:v>
                </c:pt>
                <c:pt idx="48">
                  <c:v>18787.7</c:v>
                </c:pt>
                <c:pt idx="49">
                  <c:v>18500.5</c:v>
                </c:pt>
                <c:pt idx="50">
                  <c:v>18291.599999999999</c:v>
                </c:pt>
                <c:pt idx="51">
                  <c:v>19366.099999999999</c:v>
                </c:pt>
                <c:pt idx="52">
                  <c:v>18699.400000000001</c:v>
                </c:pt>
                <c:pt idx="53">
                  <c:v>18707.2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55.19</c:v>
                </c:pt>
                <c:pt idx="2">
                  <c:v>56.7</c:v>
                </c:pt>
                <c:pt idx="3">
                  <c:v>58.22</c:v>
                </c:pt>
                <c:pt idx="4">
                  <c:v>81.5</c:v>
                </c:pt>
                <c:pt idx="5">
                  <c:v>95.08</c:v>
                </c:pt>
                <c:pt idx="6">
                  <c:v>80.42</c:v>
                </c:pt>
                <c:pt idx="7">
                  <c:v>84.11</c:v>
                </c:pt>
                <c:pt idx="8">
                  <c:v>106</c:v>
                </c:pt>
                <c:pt idx="9">
                  <c:v>108.23</c:v>
                </c:pt>
                <c:pt idx="10">
                  <c:v>124.84</c:v>
                </c:pt>
                <c:pt idx="11">
                  <c:v>79.11</c:v>
                </c:pt>
                <c:pt idx="12">
                  <c:v>89.12</c:v>
                </c:pt>
                <c:pt idx="13">
                  <c:v>100.86</c:v>
                </c:pt>
                <c:pt idx="14">
                  <c:v>89.98</c:v>
                </c:pt>
                <c:pt idx="15">
                  <c:v>83.79</c:v>
                </c:pt>
                <c:pt idx="16">
                  <c:v>106.01</c:v>
                </c:pt>
                <c:pt idx="17">
                  <c:v>108.28</c:v>
                </c:pt>
                <c:pt idx="18">
                  <c:v>104.74</c:v>
                </c:pt>
                <c:pt idx="19">
                  <c:v>79.63</c:v>
                </c:pt>
                <c:pt idx="20">
                  <c:v>128.36000000000001</c:v>
                </c:pt>
                <c:pt idx="21">
                  <c:v>109.94</c:v>
                </c:pt>
                <c:pt idx="22">
                  <c:v>124.12</c:v>
                </c:pt>
                <c:pt idx="23">
                  <c:v>88.62</c:v>
                </c:pt>
                <c:pt idx="24">
                  <c:v>110.72</c:v>
                </c:pt>
                <c:pt idx="25">
                  <c:v>122.48</c:v>
                </c:pt>
                <c:pt idx="26">
                  <c:v>118.5</c:v>
                </c:pt>
                <c:pt idx="27">
                  <c:v>131.69</c:v>
                </c:pt>
                <c:pt idx="28">
                  <c:v>124.49</c:v>
                </c:pt>
                <c:pt idx="29">
                  <c:v>134.19999999999999</c:v>
                </c:pt>
                <c:pt idx="30">
                  <c:v>126.67</c:v>
                </c:pt>
                <c:pt idx="31">
                  <c:v>105.64</c:v>
                </c:pt>
                <c:pt idx="32">
                  <c:v>148.13</c:v>
                </c:pt>
                <c:pt idx="33">
                  <c:v>207.84</c:v>
                </c:pt>
                <c:pt idx="34">
                  <c:v>180.82</c:v>
                </c:pt>
                <c:pt idx="35">
                  <c:v>154.97999999999999</c:v>
                </c:pt>
                <c:pt idx="36">
                  <c:v>201.75</c:v>
                </c:pt>
                <c:pt idx="37">
                  <c:v>199.6</c:v>
                </c:pt>
                <c:pt idx="38">
                  <c:v>181.46</c:v>
                </c:pt>
                <c:pt idx="39">
                  <c:v>168.49</c:v>
                </c:pt>
                <c:pt idx="40">
                  <c:v>216.75</c:v>
                </c:pt>
                <c:pt idx="41">
                  <c:v>239.67</c:v>
                </c:pt>
                <c:pt idx="42">
                  <c:v>208.98</c:v>
                </c:pt>
                <c:pt idx="43">
                  <c:v>166.52</c:v>
                </c:pt>
                <c:pt idx="44">
                  <c:v>213.11</c:v>
                </c:pt>
                <c:pt idx="45">
                  <c:v>237.31</c:v>
                </c:pt>
                <c:pt idx="46">
                  <c:v>234.71</c:v>
                </c:pt>
                <c:pt idx="47">
                  <c:v>222.72</c:v>
                </c:pt>
                <c:pt idx="48">
                  <c:v>252.23</c:v>
                </c:pt>
                <c:pt idx="49">
                  <c:v>308.18</c:v>
                </c:pt>
                <c:pt idx="50">
                  <c:v>272.14</c:v>
                </c:pt>
                <c:pt idx="51">
                  <c:v>230.27</c:v>
                </c:pt>
                <c:pt idx="52">
                  <c:v>247.99</c:v>
                </c:pt>
                <c:pt idx="53">
                  <c:v>245.19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12.8</c:v>
                </c:pt>
                <c:pt idx="2">
                  <c:v>13.37</c:v>
                </c:pt>
                <c:pt idx="3">
                  <c:v>13.94</c:v>
                </c:pt>
                <c:pt idx="4">
                  <c:v>9.11</c:v>
                </c:pt>
                <c:pt idx="5">
                  <c:v>16.63</c:v>
                </c:pt>
                <c:pt idx="6">
                  <c:v>14.34</c:v>
                </c:pt>
                <c:pt idx="7">
                  <c:v>10.02</c:v>
                </c:pt>
                <c:pt idx="8">
                  <c:v>13.53</c:v>
                </c:pt>
                <c:pt idx="9">
                  <c:v>16.93</c:v>
                </c:pt>
                <c:pt idx="10">
                  <c:v>32.21</c:v>
                </c:pt>
                <c:pt idx="11">
                  <c:v>13.43</c:v>
                </c:pt>
                <c:pt idx="12">
                  <c:v>12.05</c:v>
                </c:pt>
                <c:pt idx="13">
                  <c:v>16.14</c:v>
                </c:pt>
                <c:pt idx="14">
                  <c:v>15.64</c:v>
                </c:pt>
                <c:pt idx="15">
                  <c:v>12.12</c:v>
                </c:pt>
                <c:pt idx="16">
                  <c:v>15.71</c:v>
                </c:pt>
                <c:pt idx="17">
                  <c:v>15.23</c:v>
                </c:pt>
                <c:pt idx="18">
                  <c:v>19.690000000000001</c:v>
                </c:pt>
                <c:pt idx="19">
                  <c:v>13.18</c:v>
                </c:pt>
                <c:pt idx="20">
                  <c:v>18.39</c:v>
                </c:pt>
                <c:pt idx="21">
                  <c:v>13.25</c:v>
                </c:pt>
                <c:pt idx="22">
                  <c:v>18.239999999999998</c:v>
                </c:pt>
                <c:pt idx="23">
                  <c:v>9.61</c:v>
                </c:pt>
                <c:pt idx="24">
                  <c:v>14.69</c:v>
                </c:pt>
                <c:pt idx="25">
                  <c:v>17.600000000000001</c:v>
                </c:pt>
                <c:pt idx="26">
                  <c:v>13.22</c:v>
                </c:pt>
                <c:pt idx="27">
                  <c:v>42.57</c:v>
                </c:pt>
                <c:pt idx="28">
                  <c:v>16.07</c:v>
                </c:pt>
                <c:pt idx="29">
                  <c:v>17.63</c:v>
                </c:pt>
                <c:pt idx="30">
                  <c:v>9.2899999999999991</c:v>
                </c:pt>
                <c:pt idx="31">
                  <c:v>8.5500000000000007</c:v>
                </c:pt>
                <c:pt idx="32">
                  <c:v>9.92</c:v>
                </c:pt>
                <c:pt idx="33">
                  <c:v>18.399999999999999</c:v>
                </c:pt>
                <c:pt idx="34">
                  <c:v>10.17</c:v>
                </c:pt>
                <c:pt idx="35">
                  <c:v>17.649999999999999</c:v>
                </c:pt>
                <c:pt idx="36">
                  <c:v>18.8</c:v>
                </c:pt>
                <c:pt idx="37">
                  <c:v>18.11</c:v>
                </c:pt>
                <c:pt idx="38">
                  <c:v>15.34</c:v>
                </c:pt>
                <c:pt idx="39">
                  <c:v>22.65</c:v>
                </c:pt>
                <c:pt idx="40">
                  <c:v>26.58</c:v>
                </c:pt>
                <c:pt idx="41">
                  <c:v>37.94</c:v>
                </c:pt>
                <c:pt idx="42">
                  <c:v>14.31</c:v>
                </c:pt>
                <c:pt idx="43">
                  <c:v>11.84</c:v>
                </c:pt>
                <c:pt idx="44">
                  <c:v>10.83</c:v>
                </c:pt>
                <c:pt idx="45">
                  <c:v>30.25</c:v>
                </c:pt>
                <c:pt idx="46">
                  <c:v>13.18</c:v>
                </c:pt>
                <c:pt idx="47">
                  <c:v>10.029999999999999</c:v>
                </c:pt>
                <c:pt idx="48">
                  <c:v>8.68</c:v>
                </c:pt>
                <c:pt idx="49">
                  <c:v>20.72</c:v>
                </c:pt>
                <c:pt idx="50">
                  <c:v>10.69</c:v>
                </c:pt>
                <c:pt idx="51">
                  <c:v>13.09</c:v>
                </c:pt>
                <c:pt idx="52">
                  <c:v>12.26</c:v>
                </c:pt>
                <c:pt idx="53">
                  <c:v>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42.39</c:v>
                </c:pt>
                <c:pt idx="2">
                  <c:v>43.33</c:v>
                </c:pt>
                <c:pt idx="3">
                  <c:v>44.28</c:v>
                </c:pt>
                <c:pt idx="4">
                  <c:v>72.39</c:v>
                </c:pt>
                <c:pt idx="5">
                  <c:v>78.45</c:v>
                </c:pt>
                <c:pt idx="6">
                  <c:v>66.08</c:v>
                </c:pt>
                <c:pt idx="7">
                  <c:v>74.09</c:v>
                </c:pt>
                <c:pt idx="8">
                  <c:v>92.47</c:v>
                </c:pt>
                <c:pt idx="9">
                  <c:v>91.3</c:v>
                </c:pt>
                <c:pt idx="10">
                  <c:v>92.64</c:v>
                </c:pt>
                <c:pt idx="11">
                  <c:v>65.680000000000007</c:v>
                </c:pt>
                <c:pt idx="12">
                  <c:v>77.08</c:v>
                </c:pt>
                <c:pt idx="13">
                  <c:v>84.71</c:v>
                </c:pt>
                <c:pt idx="14">
                  <c:v>74.34</c:v>
                </c:pt>
                <c:pt idx="15">
                  <c:v>71.67</c:v>
                </c:pt>
                <c:pt idx="16">
                  <c:v>90.29</c:v>
                </c:pt>
                <c:pt idx="17">
                  <c:v>93.05</c:v>
                </c:pt>
                <c:pt idx="18">
                  <c:v>85.05</c:v>
                </c:pt>
                <c:pt idx="19">
                  <c:v>66.45</c:v>
                </c:pt>
                <c:pt idx="20">
                  <c:v>109.97</c:v>
                </c:pt>
                <c:pt idx="21">
                  <c:v>96.69</c:v>
                </c:pt>
                <c:pt idx="22">
                  <c:v>105.88</c:v>
                </c:pt>
                <c:pt idx="23">
                  <c:v>79.010000000000005</c:v>
                </c:pt>
                <c:pt idx="24">
                  <c:v>96.03</c:v>
                </c:pt>
                <c:pt idx="25">
                  <c:v>104.88</c:v>
                </c:pt>
                <c:pt idx="26">
                  <c:v>105.28</c:v>
                </c:pt>
                <c:pt idx="27">
                  <c:v>89.12</c:v>
                </c:pt>
                <c:pt idx="28">
                  <c:v>108.42</c:v>
                </c:pt>
                <c:pt idx="29">
                  <c:v>116.57</c:v>
                </c:pt>
                <c:pt idx="30">
                  <c:v>117.38</c:v>
                </c:pt>
                <c:pt idx="31">
                  <c:v>97.08</c:v>
                </c:pt>
                <c:pt idx="32">
                  <c:v>138.22</c:v>
                </c:pt>
                <c:pt idx="33">
                  <c:v>189.44</c:v>
                </c:pt>
                <c:pt idx="34">
                  <c:v>170.65</c:v>
                </c:pt>
                <c:pt idx="35">
                  <c:v>137.32</c:v>
                </c:pt>
                <c:pt idx="36">
                  <c:v>182.95</c:v>
                </c:pt>
                <c:pt idx="37">
                  <c:v>181.49</c:v>
                </c:pt>
                <c:pt idx="38">
                  <c:v>166.12</c:v>
                </c:pt>
                <c:pt idx="39">
                  <c:v>145.83000000000001</c:v>
                </c:pt>
                <c:pt idx="40">
                  <c:v>190.17</c:v>
                </c:pt>
                <c:pt idx="41">
                  <c:v>201.73</c:v>
                </c:pt>
                <c:pt idx="42">
                  <c:v>194.67</c:v>
                </c:pt>
                <c:pt idx="43">
                  <c:v>154.68</c:v>
                </c:pt>
                <c:pt idx="44">
                  <c:v>202.28</c:v>
                </c:pt>
                <c:pt idx="45">
                  <c:v>207.05</c:v>
                </c:pt>
                <c:pt idx="46">
                  <c:v>221.53</c:v>
                </c:pt>
                <c:pt idx="47">
                  <c:v>212.69</c:v>
                </c:pt>
                <c:pt idx="48">
                  <c:v>243.55</c:v>
                </c:pt>
                <c:pt idx="49">
                  <c:v>287.45999999999998</c:v>
                </c:pt>
                <c:pt idx="50">
                  <c:v>261.45</c:v>
                </c:pt>
                <c:pt idx="51">
                  <c:v>217.18</c:v>
                </c:pt>
                <c:pt idx="52">
                  <c:v>235.73</c:v>
                </c:pt>
                <c:pt idx="53">
                  <c:v>236.25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96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Näkymät piristyneet jonkin verran euroalueella ja Yhdysvalloissa alkuvuoden 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A23A9AF-CC98-4FBC-A917-DCD4B1F79E9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44204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3A23A9AF-CC98-4FBC-A917-DCD4B1F79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9077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5830484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18232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24402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tammi–maaliskuu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533953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1910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C585D3-113C-8587-DDFF-3A75A7CF4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892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31.3.2023..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45798682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95518"/>
              </p:ext>
            </p:extLst>
          </p:nvPr>
        </p:nvGraphicFramePr>
        <p:xfrm>
          <a:off x="3470383" y="3923754"/>
          <a:ext cx="3837921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FE6168A2-CFDC-F5EF-B2FF-DEDAD4BE3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53874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361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tammi–maaliskuu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96106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1023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671FD36-D43A-9C02-0107-9B5D7652F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48255999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696792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A5038C-172E-97A3-E22A-A96CC5E5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53874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2021: rauta- ja terästuotteet sekä värimetallit ja valut 90 %, metallimalmien louhinta 10 %.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3147686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2021: rauta- ja terästuotteet sekä värimetallit ja valut 90 %, metallimalmien louhinta 10 %.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1817821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tammi–maaliskuu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9210820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6246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661E058-8891-3634-B3C2-7142E9E06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982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0820179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95331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E057B59-8B2A-44A1-0384-C8EDB42F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53874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784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tammi–maaliskuu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8733576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45152" y="4063212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72A86167-D5BD-4726-B1B9-B713E6D1C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32470"/>
              </p:ext>
            </p:extLst>
          </p:nvPr>
        </p:nvGraphicFramePr>
        <p:xfrm>
          <a:off x="3218763" y="4116173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1189B457-3303-A12B-0EC1-1EEAFABEB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302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Euroalueen ostopäällikköindeksit kertovat epäyhtenäistä viestiä alkuvuoden kehityksestä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E8600354-AE1F-7EF4-9EEA-D98DB388BE1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108490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E8600354-AE1F-7EF4-9EEA-D98DB388B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3516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46026981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4288" y="4058300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55A23630-3A25-4A46-B3EC-C25E3B34E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6475"/>
              </p:ext>
            </p:extLst>
          </p:nvPr>
        </p:nvGraphicFramePr>
        <p:xfrm>
          <a:off x="3107205" y="4111261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4946976-DD12-9515-E9AD-A095AF479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53874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0104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96885" y="171617"/>
            <a:ext cx="7992000" cy="648000"/>
          </a:xfrm>
        </p:spPr>
        <p:txBody>
          <a:bodyPr>
            <a:noAutofit/>
          </a:bodyPr>
          <a:lstStyle/>
          <a:p>
            <a:r>
              <a:rPr lang="fi-FI" sz="2000" dirty="0"/>
              <a:t>Henkilöstömäärä teknologiateollisuudessa Suomessa ja ulkomaisissa tytäryrityksissä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44425203-2A44-4D66-809C-7A80E3AC73E6}"/>
              </a:ext>
            </a:extLst>
          </p:cNvPr>
          <p:cNvSpPr/>
          <p:nvPr/>
        </p:nvSpPr>
        <p:spPr bwMode="auto">
          <a:xfrm>
            <a:off x="6660232" y="700084"/>
            <a:ext cx="2232248" cy="576064"/>
          </a:xfrm>
          <a:prstGeom prst="wedgeRoundRectCallout">
            <a:avLst>
              <a:gd name="adj1" fmla="val 5515"/>
              <a:gd name="adj2" fmla="val 6363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noin 8 000 lomautusjärjestelyiden piirissä 31.3.2023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A9C7A6F-A8E1-AB3B-746B-6FD18223AC16}"/>
              </a:ext>
            </a:extLst>
          </p:cNvPr>
          <p:cNvSpPr txBox="1"/>
          <p:nvPr/>
        </p:nvSpPr>
        <p:spPr>
          <a:xfrm>
            <a:off x="7709366" y="4237982"/>
            <a:ext cx="64807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33920680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 dirty="0"/>
              <a:t>Henkilöstömäärän kasvu jatkui epävarmuudesta huolimatta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79763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80647633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55133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2022</a:t>
            </a:r>
          </a:p>
        </p:txBody>
      </p:sp>
    </p:spTree>
    <p:extLst>
      <p:ext uri="{BB962C8B-B14F-4D97-AF65-F5344CB8AC3E}">
        <p14:creationId xmlns:p14="http://schemas.microsoft.com/office/powerpoint/2010/main" val="27617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896095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kasvu pysähtynyt maailmalla</a:t>
            </a:r>
          </a:p>
        </p:txBody>
      </p:sp>
    </p:spTree>
    <p:extLst>
      <p:ext uri="{BB962C8B-B14F-4D97-AF65-F5344CB8AC3E}">
        <p14:creationId xmlns:p14="http://schemas.microsoft.com/office/powerpoint/2010/main" val="35887099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6BA6934-E30C-4F12-AE1E-CFCC257F0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230674"/>
            <a:ext cx="8424456" cy="730549"/>
          </a:xfrm>
        </p:spPr>
        <p:txBody>
          <a:bodyPr/>
          <a:lstStyle/>
          <a:p>
            <a:r>
              <a:rPr lang="fi-FI" dirty="0"/>
              <a:t>Teollisuuden suhdannetilanne heikentynyt edelleen– </a:t>
            </a:r>
          </a:p>
          <a:p>
            <a:r>
              <a:rPr lang="fi-FI" dirty="0"/>
              <a:t>Pessimismi tulevan suhteen vähentynyt hieman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42BBB9-B628-4B8C-AE5B-1F98468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4EC125-67F5-46D8-B415-27E2E97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B14554-477A-4FCE-891C-80071C90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2D274F8-4128-43BA-BBEF-8DF7D91DAD7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8575352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2CE36BE-B2AC-40D4-A80C-05396E1CF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EK:n</a:t>
            </a:r>
            <a:r>
              <a:rPr lang="fi-FI" dirty="0"/>
              <a:t> suhdannebarometri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5CE7DE14-02FE-48F1-811D-44C96FD6C1BB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08910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514">
                  <a:extLst>
                    <a:ext uri="{9D8B030D-6E8A-4147-A177-3AD203B41FA5}">
                      <a16:colId xmlns:a16="http://schemas.microsoft.com/office/drawing/2014/main" val="3019627360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280755837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425832866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FDF6B550-9DF5-4DBA-A825-534C3473D8A5}"/>
              </a:ext>
            </a:extLst>
          </p:cNvPr>
          <p:cNvSpPr txBox="1"/>
          <p:nvPr/>
        </p:nvSpPr>
        <p:spPr>
          <a:xfrm>
            <a:off x="611560" y="1012699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Teollisuuden suhdannetilanne, saldoluku</a:t>
            </a:r>
          </a:p>
        </p:txBody>
      </p:sp>
    </p:spTree>
    <p:extLst>
      <p:ext uri="{BB962C8B-B14F-4D97-AF65-F5344CB8AC3E}">
        <p14:creationId xmlns:p14="http://schemas.microsoft.com/office/powerpoint/2010/main" val="226543428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79512" y="224901"/>
            <a:ext cx="7992000" cy="648000"/>
          </a:xfrm>
        </p:spPr>
        <p:txBody>
          <a:bodyPr/>
          <a:lstStyle/>
          <a:p>
            <a:r>
              <a:rPr lang="fi-FI" dirty="0"/>
              <a:t>Kuluttajien luottamus jatkanut toipumistaan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6D8D58D6-B048-4979-BF7C-ECF03970FDF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60077818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6D8D58D6-B048-4979-BF7C-ECF03970F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15DB812-F904-48F1-9852-B67975901CAC}"/>
              </a:ext>
            </a:extLst>
          </p:cNvPr>
          <p:cNvSpPr txBox="1"/>
          <p:nvPr/>
        </p:nvSpPr>
        <p:spPr>
          <a:xfrm>
            <a:off x="740381" y="989109"/>
            <a:ext cx="38164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Kuluttajien luottamus Suomessa, saldoluku</a:t>
            </a:r>
          </a:p>
        </p:txBody>
      </p:sp>
    </p:spTree>
    <p:extLst>
      <p:ext uri="{BB962C8B-B14F-4D97-AF65-F5344CB8AC3E}">
        <p14:creationId xmlns:p14="http://schemas.microsoft.com/office/powerpoint/2010/main" val="36468822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5C0EBE92-AFAE-40A8-9E3C-F543392001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70561465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5C0EBE92-AFAE-40A8-9E3C-F54339200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2021: kone- ja metallituoteteollisuus 39 %, elektroniikka- ja sähköteollisuus 21 %, tietotekniikka-ala 19 %, metallien jalostus 13 %, suunnittelu ja konsultointi 8 %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83937871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saamat tarjouspyynnöt Suomessa*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3.5.2023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huhtikuu 2023.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57918216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33327"/>
              </p:ext>
            </p:extLst>
          </p:nvPr>
        </p:nvGraphicFramePr>
        <p:xfrm>
          <a:off x="740375" y="2449415"/>
          <a:ext cx="77200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tammi–maaliskuu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266610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2950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86791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schemas.microsoft.com/office/infopath/2007/PartnerControls"/>
    <ds:schemaRef ds:uri="f4015653-d442-4718-8e0e-140bab151380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16334</TotalTime>
  <Words>1189</Words>
  <Application>Microsoft Office PowerPoint</Application>
  <PresentationFormat>Näytössä katseltava esitys (16:9)</PresentationFormat>
  <Paragraphs>453</Paragraphs>
  <Slides>24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110</cp:revision>
  <cp:lastPrinted>2016-06-09T07:47:11Z</cp:lastPrinted>
  <dcterms:created xsi:type="dcterms:W3CDTF">2019-10-17T09:08:24Z</dcterms:created>
  <dcterms:modified xsi:type="dcterms:W3CDTF">2023-05-03T14:44:09Z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