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1.xml" ContentType="application/vnd.openxmlformats-officedocument.themeOverride+xml"/>
  <Override PartName="/ppt/charts/chart1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8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1171" r:id="rId5"/>
    <p:sldId id="1168" r:id="rId6"/>
    <p:sldId id="264" r:id="rId7"/>
    <p:sldId id="265" r:id="rId8"/>
    <p:sldId id="271" r:id="rId9"/>
    <p:sldId id="267" r:id="rId10"/>
    <p:sldId id="1051" r:id="rId11"/>
    <p:sldId id="272" r:id="rId12"/>
    <p:sldId id="1065" r:id="rId13"/>
    <p:sldId id="1049" r:id="rId14"/>
    <p:sldId id="2076137434" r:id="rId15"/>
    <p:sldId id="2076137438" r:id="rId16"/>
    <p:sldId id="2076137435" r:id="rId17"/>
    <p:sldId id="2076137439" r:id="rId18"/>
    <p:sldId id="276" r:id="rId19"/>
    <p:sldId id="285" r:id="rId20"/>
    <p:sldId id="2076137436" r:id="rId21"/>
    <p:sldId id="2076137440" r:id="rId22"/>
    <p:sldId id="2076137437" r:id="rId23"/>
    <p:sldId id="2076137441" r:id="rId24"/>
    <p:sldId id="2076137454" r:id="rId25"/>
    <p:sldId id="1068" r:id="rId26"/>
    <p:sldId id="1015" r:id="rId27"/>
    <p:sldId id="262" r:id="rId28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4" autoAdjust="0"/>
    <p:restoredTop sz="90909" autoAdjust="0"/>
  </p:normalViewPr>
  <p:slideViewPr>
    <p:cSldViewPr showGuides="1">
      <p:cViewPr varScale="1">
        <p:scale>
          <a:sx n="150" d="100"/>
          <a:sy n="150" d="100"/>
        </p:scale>
        <p:origin x="540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porras Petteri" userId="d9004aa4-7491-43fa-b04f-4f6e300df2fa" providerId="ADAL" clId="{2F156809-E422-43C9-8B5E-C199684B28EB}"/>
    <pc:docChg chg="custSel addSld delSld modSld sldOrd">
      <pc:chgData name="Rautaporras Petteri" userId="d9004aa4-7491-43fa-b04f-4f6e300df2fa" providerId="ADAL" clId="{2F156809-E422-43C9-8B5E-C199684B28EB}" dt="2021-08-03T18:05:09.826" v="617" actId="20577"/>
      <pc:docMkLst>
        <pc:docMk/>
      </pc:docMkLst>
      <pc:sldChg chg="addSp delSp modSp mod">
        <pc:chgData name="Rautaporras Petteri" userId="d9004aa4-7491-43fa-b04f-4f6e300df2fa" providerId="ADAL" clId="{2F156809-E422-43C9-8B5E-C199684B28EB}" dt="2021-07-28T13:29:25.162" v="226" actId="20577"/>
        <pc:sldMkLst>
          <pc:docMk/>
          <pc:sldMk cId="3984870155" sldId="256"/>
        </pc:sldMkLst>
        <pc:spChg chg="mod">
          <ac:chgData name="Rautaporras Petteri" userId="d9004aa4-7491-43fa-b04f-4f6e300df2fa" providerId="ADAL" clId="{2F156809-E422-43C9-8B5E-C199684B28EB}" dt="2021-07-28T13:29:17.639" v="216" actId="20577"/>
          <ac:spMkLst>
            <pc:docMk/>
            <pc:sldMk cId="3984870155" sldId="25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2F156809-E422-43C9-8B5E-C199684B28EB}" dt="2021-07-28T13:29:25.162" v="226" actId="20577"/>
          <ac:spMkLst>
            <pc:docMk/>
            <pc:sldMk cId="3984870155" sldId="256"/>
            <ac:spMk id="7" creationId="{E5D8414E-05B2-45E8-B1A5-433C94DBAC85}"/>
          </ac:spMkLst>
        </pc:spChg>
        <pc:picChg chg="add mod">
          <ac:chgData name="Rautaporras Petteri" userId="d9004aa4-7491-43fa-b04f-4f6e300df2fa" providerId="ADAL" clId="{2F156809-E422-43C9-8B5E-C199684B28EB}" dt="2021-07-28T13:29:00.437" v="135" actId="1076"/>
          <ac:picMkLst>
            <pc:docMk/>
            <pc:sldMk cId="3984870155" sldId="256"/>
            <ac:picMk id="8" creationId="{068612EF-B7CD-45C2-8EFE-3B15DE06435D}"/>
          </ac:picMkLst>
        </pc:picChg>
        <pc:picChg chg="del">
          <ac:chgData name="Rautaporras Petteri" userId="d9004aa4-7491-43fa-b04f-4f6e300df2fa" providerId="ADAL" clId="{2F156809-E422-43C9-8B5E-C199684B28EB}" dt="2021-07-28T13:28:35.483" v="132" actId="478"/>
          <ac:picMkLst>
            <pc:docMk/>
            <pc:sldMk cId="3984870155" sldId="256"/>
            <ac:picMk id="9" creationId="{A9649748-2E92-4CDB-AF82-5D6827594CAF}"/>
          </ac:picMkLst>
        </pc:picChg>
      </pc:sldChg>
      <pc:sldChg chg="del">
        <pc:chgData name="Rautaporras Petteri" userId="d9004aa4-7491-43fa-b04f-4f6e300df2fa" providerId="ADAL" clId="{2F156809-E422-43C9-8B5E-C199684B28EB}" dt="2021-08-02T17:25:57.802" v="506" actId="47"/>
        <pc:sldMkLst>
          <pc:docMk/>
          <pc:sldMk cId="347492013" sldId="258"/>
        </pc:sldMkLst>
      </pc:sldChg>
      <pc:sldChg chg="modSp add del">
        <pc:chgData name="Rautaporras Petteri" userId="d9004aa4-7491-43fa-b04f-4f6e300df2fa" providerId="ADAL" clId="{2F156809-E422-43C9-8B5E-C199684B28EB}" dt="2021-07-28T13:24:05.851" v="46" actId="47"/>
        <pc:sldMkLst>
          <pc:docMk/>
          <pc:sldMk cId="2361337256" sldId="259"/>
        </pc:sldMkLst>
        <pc:graphicFrameChg chg="mod">
          <ac:chgData name="Rautaporras Petteri" userId="d9004aa4-7491-43fa-b04f-4f6e300df2fa" providerId="ADAL" clId="{2F156809-E422-43C9-8B5E-C199684B28EB}" dt="2021-07-28T13:21:07.625" v="32"/>
          <ac:graphicFrameMkLst>
            <pc:docMk/>
            <pc:sldMk cId="2361337256" sldId="259"/>
            <ac:graphicFrameMk id="10" creationId="{00000000-0000-0000-0000-000000000000}"/>
          </ac:graphicFrameMkLst>
        </pc:graphicFrameChg>
      </pc:sldChg>
      <pc:sldChg chg="addSp delSp modSp add mod ord">
        <pc:chgData name="Rautaporras Petteri" userId="d9004aa4-7491-43fa-b04f-4f6e300df2fa" providerId="ADAL" clId="{2F156809-E422-43C9-8B5E-C199684B28EB}" dt="2021-08-02T06:00:08.223" v="490"/>
        <pc:sldMkLst>
          <pc:docMk/>
          <pc:sldMk cId="912479398" sldId="261"/>
        </pc:sldMkLst>
        <pc:spChg chg="mod">
          <ac:chgData name="Rautaporras Petteri" userId="d9004aa4-7491-43fa-b04f-4f6e300df2fa" providerId="ADAL" clId="{2F156809-E422-43C9-8B5E-C199684B28EB}" dt="2021-07-28T13:24:24.970" v="99" actId="20577"/>
          <ac:spMkLst>
            <pc:docMk/>
            <pc:sldMk cId="912479398" sldId="261"/>
            <ac:spMk id="2" creationId="{00000000-0000-0000-0000-000000000000}"/>
          </ac:spMkLst>
        </pc:spChg>
        <pc:spChg chg="mod">
          <ac:chgData name="Rautaporras Petteri" userId="d9004aa4-7491-43fa-b04f-4f6e300df2fa" providerId="ADAL" clId="{2F156809-E422-43C9-8B5E-C199684B28EB}" dt="2021-07-28T13:25:29.296" v="128" actId="20577"/>
          <ac:spMkLst>
            <pc:docMk/>
            <pc:sldMk cId="912479398" sldId="261"/>
            <ac:spMk id="7" creationId="{00000000-0000-0000-0000-000000000000}"/>
          </ac:spMkLst>
        </pc:spChg>
        <pc:spChg chg="add del mod">
          <ac:chgData name="Rautaporras Petteri" userId="d9004aa4-7491-43fa-b04f-4f6e300df2fa" providerId="ADAL" clId="{2F156809-E422-43C9-8B5E-C199684B28EB}" dt="2021-07-28T13:23:59.945" v="45"/>
          <ac:spMkLst>
            <pc:docMk/>
            <pc:sldMk cId="912479398" sldId="261"/>
            <ac:spMk id="8" creationId="{CB5F6919-B6C1-4347-8B2A-C7D9C2E8FB88}"/>
          </ac:spMkLst>
        </pc:spChg>
        <pc:spChg chg="add del mod">
          <ac:chgData name="Rautaporras Petteri" userId="d9004aa4-7491-43fa-b04f-4f6e300df2fa" providerId="ADAL" clId="{2F156809-E422-43C9-8B5E-C199684B28EB}" dt="2021-07-28T13:26:14.991" v="131"/>
          <ac:spMkLst>
            <pc:docMk/>
            <pc:sldMk cId="912479398" sldId="261"/>
            <ac:spMk id="13" creationId="{13729722-6EA6-4EA1-8E84-86394A8AE090}"/>
          </ac:spMkLst>
        </pc:spChg>
        <pc:graphicFrameChg chg="add del mod">
          <ac:chgData name="Rautaporras Petteri" userId="d9004aa4-7491-43fa-b04f-4f6e300df2fa" providerId="ADAL" clId="{2F156809-E422-43C9-8B5E-C199684B28EB}" dt="2021-07-28T13:23:59.114" v="44" actId="21"/>
          <ac:graphicFrameMkLst>
            <pc:docMk/>
            <pc:sldMk cId="912479398" sldId="261"/>
            <ac:graphicFrameMk id="9" creationId="{F6A92A74-4F0C-4C13-8F86-A33F422BA027}"/>
          </ac:graphicFrameMkLst>
        </pc:graphicFrameChg>
        <pc:graphicFrameChg chg="del mod">
          <ac:chgData name="Rautaporras Petteri" userId="d9004aa4-7491-43fa-b04f-4f6e300df2fa" providerId="ADAL" clId="{2F156809-E422-43C9-8B5E-C199684B28EB}" dt="2021-07-28T13:23:56.131" v="42" actId="478"/>
          <ac:graphicFrameMkLst>
            <pc:docMk/>
            <pc:sldMk cId="912479398" sldId="261"/>
            <ac:graphicFrameMk id="10" creationId="{00000000-0000-0000-0000-000000000000}"/>
          </ac:graphicFrameMkLst>
        </pc:graphicFrameChg>
        <pc:graphicFrameChg chg="add del mod">
          <ac:chgData name="Rautaporras Petteri" userId="d9004aa4-7491-43fa-b04f-4f6e300df2fa" providerId="ADAL" clId="{2F156809-E422-43C9-8B5E-C199684B28EB}" dt="2021-07-28T13:25:26.759" v="127" actId="478"/>
          <ac:graphicFrameMkLst>
            <pc:docMk/>
            <pc:sldMk cId="912479398" sldId="261"/>
            <ac:graphicFrameMk id="11" creationId="{29A442F3-81F1-4F73-BD3D-2E3F69E2DE11}"/>
          </ac:graphicFrameMkLst>
        </pc:graphicFrameChg>
        <pc:graphicFrameChg chg="add del mod">
          <ac:chgData name="Rautaporras Petteri" userId="d9004aa4-7491-43fa-b04f-4f6e300df2fa" providerId="ADAL" clId="{2F156809-E422-43C9-8B5E-C199684B28EB}" dt="2021-07-28T13:26:14.158" v="130" actId="21"/>
          <ac:graphicFrameMkLst>
            <pc:docMk/>
            <pc:sldMk cId="912479398" sldId="261"/>
            <ac:graphicFrameMk id="14" creationId="{2CF5F3FC-581C-4FDB-8AA1-0D1E6AA87C76}"/>
          </ac:graphicFrameMkLst>
        </pc:graphicFrameChg>
        <pc:graphicFrameChg chg="add mod">
          <ac:chgData name="Rautaporras Petteri" userId="d9004aa4-7491-43fa-b04f-4f6e300df2fa" providerId="ADAL" clId="{2F156809-E422-43C9-8B5E-C199684B28EB}" dt="2021-07-28T13:26:14.991" v="131"/>
          <ac:graphicFrameMkLst>
            <pc:docMk/>
            <pc:sldMk cId="912479398" sldId="261"/>
            <ac:graphicFrameMk id="15" creationId="{700487CA-A246-4A6D-AFFF-F0216AAC0A9A}"/>
          </ac:graphicFrameMkLst>
        </pc:graphicFrameChg>
      </pc:sldChg>
      <pc:sldChg chg="modSp add mod ord">
        <pc:chgData name="Rautaporras Petteri" userId="d9004aa4-7491-43fa-b04f-4f6e300df2fa" providerId="ADAL" clId="{2F156809-E422-43C9-8B5E-C199684B28EB}" dt="2021-08-02T06:02:09.307" v="497"/>
        <pc:sldMkLst>
          <pc:docMk/>
          <pc:sldMk cId="299574909" sldId="272"/>
        </pc:sldMkLst>
        <pc:spChg chg="mod">
          <ac:chgData name="Rautaporras Petteri" userId="d9004aa4-7491-43fa-b04f-4f6e300df2fa" providerId="ADAL" clId="{2F156809-E422-43C9-8B5E-C199684B28EB}" dt="2021-07-30T13:12:28.687" v="488" actId="20577"/>
          <ac:spMkLst>
            <pc:docMk/>
            <pc:sldMk cId="299574909" sldId="272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2F156809-E422-43C9-8B5E-C199684B28EB}" dt="2021-08-02T06:05:42.815" v="505" actId="20577"/>
        <pc:sldMkLst>
          <pc:docMk/>
          <pc:sldMk cId="2558427506" sldId="276"/>
        </pc:sldMkLst>
        <pc:spChg chg="mod">
          <ac:chgData name="Rautaporras Petteri" userId="d9004aa4-7491-43fa-b04f-4f6e300df2fa" providerId="ADAL" clId="{2F156809-E422-43C9-8B5E-C199684B28EB}" dt="2021-08-02T06:05:42.815" v="505" actId="20577"/>
          <ac:spMkLst>
            <pc:docMk/>
            <pc:sldMk cId="2558427506" sldId="27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F156809-E422-43C9-8B5E-C199684B28EB}" dt="2021-07-30T12:45:58.421" v="467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 add del">
        <pc:chgData name="Rautaporras Petteri" userId="d9004aa4-7491-43fa-b04f-4f6e300df2fa" providerId="ADAL" clId="{2F156809-E422-43C9-8B5E-C199684B28EB}" dt="2021-07-28T12:01:32.800" v="7" actId="47"/>
        <pc:sldMkLst>
          <pc:docMk/>
          <pc:sldMk cId="4070446518" sldId="280"/>
        </pc:sldMkLst>
        <pc:graphicFrameChg chg="mod">
          <ac:chgData name="Rautaporras Petteri" userId="d9004aa4-7491-43fa-b04f-4f6e300df2fa" providerId="ADAL" clId="{2F156809-E422-43C9-8B5E-C199684B28EB}" dt="2021-07-28T12:00:34.337" v="1"/>
          <ac:graphicFrameMkLst>
            <pc:docMk/>
            <pc:sldMk cId="4070446518" sldId="280"/>
            <ac:graphicFrameMk id="11" creationId="{1BC4FF3C-05BF-4AEE-A37E-EDFE6C39B483}"/>
          </ac:graphicFrameMkLst>
        </pc:graphicFrameChg>
      </pc:sldChg>
      <pc:sldChg chg="modSp add">
        <pc:chgData name="Rautaporras Petteri" userId="d9004aa4-7491-43fa-b04f-4f6e300df2fa" providerId="ADAL" clId="{2F156809-E422-43C9-8B5E-C199684B28EB}" dt="2021-07-30T12:45:55.166" v="464"/>
        <pc:sldMkLst>
          <pc:docMk/>
          <pc:sldMk cId="234392101" sldId="283"/>
        </pc:sldMkLst>
        <pc:graphicFrameChg chg="mod">
          <ac:chgData name="Rautaporras Petteri" userId="d9004aa4-7491-43fa-b04f-4f6e300df2fa" providerId="ADAL" clId="{2F156809-E422-43C9-8B5E-C199684B28EB}" dt="2021-07-30T12:45:55.166" v="46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2T06:05:37.365" v="501" actId="20577"/>
        <pc:sldMkLst>
          <pc:docMk/>
          <pc:sldMk cId="536686186" sldId="285"/>
        </pc:sldMkLst>
        <pc:spChg chg="mod">
          <ac:chgData name="Rautaporras Petteri" userId="d9004aa4-7491-43fa-b04f-4f6e300df2fa" providerId="ADAL" clId="{2F156809-E422-43C9-8B5E-C199684B28EB}" dt="2021-08-02T06:05:37.365" v="501" actId="20577"/>
          <ac:spMkLst>
            <pc:docMk/>
            <pc:sldMk cId="536686186" sldId="28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F156809-E422-43C9-8B5E-C199684B28EB}" dt="2021-07-30T12:45:59.005" v="46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del">
        <pc:chgData name="Rautaporras Petteri" userId="d9004aa4-7491-43fa-b04f-4f6e300df2fa" providerId="ADAL" clId="{2F156809-E422-43C9-8B5E-C199684B28EB}" dt="2021-07-28T13:34:18.359" v="439" actId="47"/>
        <pc:sldMkLst>
          <pc:docMk/>
          <pc:sldMk cId="2833165680" sldId="356"/>
        </pc:sldMkLst>
      </pc:sldChg>
      <pc:sldChg chg="del">
        <pc:chgData name="Rautaporras Petteri" userId="d9004aa4-7491-43fa-b04f-4f6e300df2fa" providerId="ADAL" clId="{2F156809-E422-43C9-8B5E-C199684B28EB}" dt="2021-07-28T13:34:14.305" v="437" actId="47"/>
        <pc:sldMkLst>
          <pc:docMk/>
          <pc:sldMk cId="698580732" sldId="363"/>
        </pc:sldMkLst>
      </pc:sldChg>
      <pc:sldChg chg="modSp add mod">
        <pc:chgData name="Rautaporras Petteri" userId="d9004aa4-7491-43fa-b04f-4f6e300df2fa" providerId="ADAL" clId="{2F156809-E422-43C9-8B5E-C199684B28EB}" dt="2021-07-30T12:47:57.482" v="473" actId="20577"/>
        <pc:sldMkLst>
          <pc:docMk/>
          <pc:sldMk cId="2843273578" sldId="922"/>
        </pc:sldMkLst>
        <pc:spChg chg="mod">
          <ac:chgData name="Rautaporras Petteri" userId="d9004aa4-7491-43fa-b04f-4f6e300df2fa" providerId="ADAL" clId="{2F156809-E422-43C9-8B5E-C199684B28EB}" dt="2021-07-30T12:47:57.482" v="473" actId="20577"/>
          <ac:spMkLst>
            <pc:docMk/>
            <pc:sldMk cId="2843273578" sldId="922"/>
            <ac:spMk id="7" creationId="{00000000-0000-0000-0000-000000000000}"/>
          </ac:spMkLst>
        </pc:spChg>
      </pc:sldChg>
      <pc:sldChg chg="modSp mod ord">
        <pc:chgData name="Rautaporras Petteri" userId="d9004aa4-7491-43fa-b04f-4f6e300df2fa" providerId="ADAL" clId="{2F156809-E422-43C9-8B5E-C199684B28EB}" dt="2021-08-02T06:00:13.129" v="492"/>
        <pc:sldMkLst>
          <pc:docMk/>
          <pc:sldMk cId="1951005388" sldId="1006"/>
        </pc:sldMkLst>
        <pc:spChg chg="mod">
          <ac:chgData name="Rautaporras Petteri" userId="d9004aa4-7491-43fa-b04f-4f6e300df2fa" providerId="ADAL" clId="{2F156809-E422-43C9-8B5E-C199684B28EB}" dt="2021-07-30T12:32:50.147" v="450"/>
          <ac:spMkLst>
            <pc:docMk/>
            <pc:sldMk cId="1951005388" sldId="100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2F156809-E422-43C9-8B5E-C199684B28EB}" dt="2021-07-28T13:30:37.050" v="278" actId="20577"/>
          <ac:spMkLst>
            <pc:docMk/>
            <pc:sldMk cId="1951005388" sldId="1006"/>
            <ac:spMk id="8" creationId="{90C026DD-3A51-4C75-99FD-A0BB96DF5E3D}"/>
          </ac:spMkLst>
        </pc:spChg>
        <pc:spChg chg="mod">
          <ac:chgData name="Rautaporras Petteri" userId="d9004aa4-7491-43fa-b04f-4f6e300df2fa" providerId="ADAL" clId="{2F156809-E422-43C9-8B5E-C199684B28EB}" dt="2021-07-28T13:30:12.789" v="268" actId="20577"/>
          <ac:spMkLst>
            <pc:docMk/>
            <pc:sldMk cId="1951005388" sldId="1006"/>
            <ac:spMk id="9" creationId="{D2FB5650-78F6-4EB6-B6F4-80F129B2569E}"/>
          </ac:spMkLst>
        </pc:spChg>
        <pc:spChg chg="mod">
          <ac:chgData name="Rautaporras Petteri" userId="d9004aa4-7491-43fa-b04f-4f6e300df2fa" providerId="ADAL" clId="{2F156809-E422-43C9-8B5E-C199684B28EB}" dt="2021-07-30T12:32:02.209" v="449" actId="1076"/>
          <ac:spMkLst>
            <pc:docMk/>
            <pc:sldMk cId="1951005388" sldId="1006"/>
            <ac:spMk id="11" creationId="{FF548E46-CA50-46E2-A8F9-986985EA3093}"/>
          </ac:spMkLst>
        </pc:spChg>
      </pc:sldChg>
      <pc:sldChg chg="modSp mod">
        <pc:chgData name="Rautaporras Petteri" userId="d9004aa4-7491-43fa-b04f-4f6e300df2fa" providerId="ADAL" clId="{2F156809-E422-43C9-8B5E-C199684B28EB}" dt="2021-08-03T11:14:59.869" v="598" actId="27918"/>
        <pc:sldMkLst>
          <pc:docMk/>
          <pc:sldMk cId="1883353922" sldId="1049"/>
        </pc:sldMkLst>
        <pc:graphicFrameChg chg="mod">
          <ac:chgData name="Rautaporras Petteri" userId="d9004aa4-7491-43fa-b04f-4f6e300df2fa" providerId="ADAL" clId="{2F156809-E422-43C9-8B5E-C199684B28EB}" dt="2021-08-03T05:15:57.534" v="528"/>
          <ac:graphicFrameMkLst>
            <pc:docMk/>
            <pc:sldMk cId="1883353922" sldId="1049"/>
            <ac:graphicFrameMk id="11" creationId="{00000000-0000-0000-0000-000000000000}"/>
          </ac:graphicFrameMkLst>
        </pc:graphicFrameChg>
      </pc:sldChg>
      <pc:sldChg chg="modSp mod ord">
        <pc:chgData name="Rautaporras Petteri" userId="d9004aa4-7491-43fa-b04f-4f6e300df2fa" providerId="ADAL" clId="{2F156809-E422-43C9-8B5E-C199684B28EB}" dt="2021-08-03T11:40:16.561" v="615"/>
        <pc:sldMkLst>
          <pc:docMk/>
          <pc:sldMk cId="1255078131" sldId="1051"/>
        </pc:sldMkLst>
        <pc:spChg chg="mod">
          <ac:chgData name="Rautaporras Petteri" userId="d9004aa4-7491-43fa-b04f-4f6e300df2fa" providerId="ADAL" clId="{2F156809-E422-43C9-8B5E-C199684B28EB}" dt="2021-08-03T11:40:16.561" v="615"/>
          <ac:spMkLst>
            <pc:docMk/>
            <pc:sldMk cId="1255078131" sldId="1051"/>
            <ac:spMk id="6" creationId="{00000000-0000-0000-0000-000000000000}"/>
          </ac:spMkLst>
        </pc:spChg>
        <pc:spChg chg="mod">
          <ac:chgData name="Rautaporras Petteri" userId="d9004aa4-7491-43fa-b04f-4f6e300df2fa" providerId="ADAL" clId="{2F156809-E422-43C9-8B5E-C199684B28EB}" dt="2021-08-03T05:14:45.977" v="526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 ord">
        <pc:chgData name="Rautaporras Petteri" userId="d9004aa4-7491-43fa-b04f-4f6e300df2fa" providerId="ADAL" clId="{2F156809-E422-43C9-8B5E-C199684B28EB}" dt="2021-08-03T11:14:11.478" v="596" actId="27918"/>
        <pc:sldMkLst>
          <pc:docMk/>
          <pc:sldMk cId="3461487886" sldId="1065"/>
        </pc:sldMkLst>
        <pc:graphicFrameChg chg="mod">
          <ac:chgData name="Rautaporras Petteri" userId="d9004aa4-7491-43fa-b04f-4f6e300df2fa" providerId="ADAL" clId="{2F156809-E422-43C9-8B5E-C199684B28EB}" dt="2021-08-03T05:15:10.168" v="52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2F156809-E422-43C9-8B5E-C199684B28EB}" dt="2021-07-28T13:34:16.603" v="438" actId="47"/>
        <pc:sldMkLst>
          <pc:docMk/>
          <pc:sldMk cId="3421334924" sldId="1067"/>
        </pc:sldMkLst>
      </pc:sldChg>
      <pc:sldChg chg="addSp delSp modSp mod ord">
        <pc:chgData name="Rautaporras Petteri" userId="d9004aa4-7491-43fa-b04f-4f6e300df2fa" providerId="ADAL" clId="{2F156809-E422-43C9-8B5E-C199684B28EB}" dt="2021-08-03T11:12:49.823" v="594" actId="27918"/>
        <pc:sldMkLst>
          <pc:docMk/>
          <pc:sldMk cId="800762062" sldId="1068"/>
        </pc:sldMkLst>
        <pc:graphicFrameChg chg="del">
          <ac:chgData name="Rautaporras Petteri" userId="d9004aa4-7491-43fa-b04f-4f6e300df2fa" providerId="ADAL" clId="{2F156809-E422-43C9-8B5E-C199684B28EB}" dt="2021-08-02T17:26:05.576" v="507" actId="478"/>
          <ac:graphicFrameMkLst>
            <pc:docMk/>
            <pc:sldMk cId="800762062" sldId="1068"/>
            <ac:graphicFrameMk id="8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2F156809-E422-43C9-8B5E-C199684B28EB}" dt="2021-08-02T17:26:09.240" v="508"/>
          <ac:graphicFrameMkLst>
            <pc:docMk/>
            <pc:sldMk cId="800762062" sldId="1068"/>
            <ac:graphicFrameMk id="9" creationId="{93F89908-B191-4DB0-8E05-E1C2494CF477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7-30T12:45:53.797" v="463"/>
        <pc:sldMkLst>
          <pc:docMk/>
          <pc:sldMk cId="3588709971" sldId="1118"/>
        </pc:sldMkLst>
        <pc:spChg chg="mod">
          <ac:chgData name="Rautaporras Petteri" userId="d9004aa4-7491-43fa-b04f-4f6e300df2fa" providerId="ADAL" clId="{2F156809-E422-43C9-8B5E-C199684B28EB}" dt="2021-07-30T12:42:28.322" v="451" actId="20577"/>
          <ac:spMkLst>
            <pc:docMk/>
            <pc:sldMk cId="3588709971" sldId="1118"/>
            <ac:spMk id="13" creationId="{7E75BD30-45EA-416E-8741-70B2B9911108}"/>
          </ac:spMkLst>
        </pc:spChg>
        <pc:graphicFrameChg chg="mod">
          <ac:chgData name="Rautaporras Petteri" userId="d9004aa4-7491-43fa-b04f-4f6e300df2fa" providerId="ADAL" clId="{2F156809-E422-43C9-8B5E-C199684B28EB}" dt="2021-07-30T12:45:53.797" v="463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del mod">
        <pc:chgData name="Rautaporras Petteri" userId="d9004aa4-7491-43fa-b04f-4f6e300df2fa" providerId="ADAL" clId="{2F156809-E422-43C9-8B5E-C199684B28EB}" dt="2021-08-02T06:01:30.475" v="493" actId="47"/>
        <pc:sldMkLst>
          <pc:docMk/>
          <pc:sldMk cId="2192367370" sldId="2076137432"/>
        </pc:sldMkLst>
        <pc:spChg chg="mod">
          <ac:chgData name="Rautaporras Petteri" userId="d9004aa4-7491-43fa-b04f-4f6e300df2fa" providerId="ADAL" clId="{2F156809-E422-43C9-8B5E-C199684B28EB}" dt="2021-07-30T13:03:42.483" v="479" actId="20577"/>
          <ac:spMkLst>
            <pc:docMk/>
            <pc:sldMk cId="2192367370" sldId="207613743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F156809-E422-43C9-8B5E-C199684B28EB}" dt="2021-07-30T12:45:57.797" v="466"/>
          <ac:graphicFrameMkLst>
            <pc:docMk/>
            <pc:sldMk cId="2192367370" sldId="2076137432"/>
            <ac:graphicFrameMk id="12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15:53.724" v="600" actId="27918"/>
        <pc:sldMkLst>
          <pc:docMk/>
          <pc:sldMk cId="616389290" sldId="2076137434"/>
        </pc:sldMkLst>
        <pc:graphicFrameChg chg="mod">
          <ac:chgData name="Rautaporras Petteri" userId="d9004aa4-7491-43fa-b04f-4f6e300df2fa" providerId="ADAL" clId="{2F156809-E422-43C9-8B5E-C199684B28EB}" dt="2021-08-03T05:16:07.973" v="529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8:05:00.277" v="616" actId="20577"/>
        <pc:sldMkLst>
          <pc:docMk/>
          <pc:sldMk cId="3005809879" sldId="2076137435"/>
        </pc:sldMkLst>
        <pc:graphicFrameChg chg="mod modGraphic">
          <ac:chgData name="Rautaporras Petteri" userId="d9004aa4-7491-43fa-b04f-4f6e300df2fa" providerId="ADAL" clId="{2F156809-E422-43C9-8B5E-C199684B28EB}" dt="2021-08-03T18:05:00.277" v="616" actId="20577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8:05:09.826" v="617" actId="20577"/>
        <pc:sldMkLst>
          <pc:docMk/>
          <pc:sldMk cId="2573698252" sldId="2076137436"/>
        </pc:sldMkLst>
        <pc:graphicFrameChg chg="mod modGraphic">
          <ac:chgData name="Rautaporras Petteri" userId="d9004aa4-7491-43fa-b04f-4f6e300df2fa" providerId="ADAL" clId="{2F156809-E422-43C9-8B5E-C199684B28EB}" dt="2021-08-03T18:05:09.826" v="617" actId="20577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23:34.244" v="612" actId="27918"/>
        <pc:sldMkLst>
          <pc:docMk/>
          <pc:sldMk cId="3105830212" sldId="2076137437"/>
        </pc:sldMkLst>
        <pc:graphicFrameChg chg="mod">
          <ac:chgData name="Rautaporras Petteri" userId="d9004aa4-7491-43fa-b04f-4f6e300df2fa" providerId="ADAL" clId="{2F156809-E422-43C9-8B5E-C199684B28EB}" dt="2021-08-03T05:17:53.061" v="535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16:21.405" v="602" actId="27918"/>
        <pc:sldMkLst>
          <pc:docMk/>
          <pc:sldMk cId="1512936188" sldId="2076137438"/>
        </pc:sldMkLst>
        <pc:graphicFrameChg chg="mod">
          <ac:chgData name="Rautaporras Petteri" userId="d9004aa4-7491-43fa-b04f-4f6e300df2fa" providerId="ADAL" clId="{2F156809-E422-43C9-8B5E-C199684B28EB}" dt="2021-08-03T05:16:18.942" v="530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18:47.862" v="606" actId="27918"/>
        <pc:sldMkLst>
          <pc:docMk/>
          <pc:sldMk cId="1445491431" sldId="2076137439"/>
        </pc:sldMkLst>
        <pc:graphicFrameChg chg="mod">
          <ac:chgData name="Rautaporras Petteri" userId="d9004aa4-7491-43fa-b04f-4f6e300df2fa" providerId="ADAL" clId="{2F156809-E422-43C9-8B5E-C199684B28EB}" dt="2021-08-03T05:17:17.188" v="532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21:40.643" v="610" actId="27918"/>
        <pc:sldMkLst>
          <pc:docMk/>
          <pc:sldMk cId="548278419" sldId="2076137440"/>
        </pc:sldMkLst>
        <pc:graphicFrameChg chg="mod">
          <ac:chgData name="Rautaporras Petteri" userId="d9004aa4-7491-43fa-b04f-4f6e300df2fa" providerId="ADAL" clId="{2F156809-E422-43C9-8B5E-C199684B28EB}" dt="2021-08-03T05:17:41.044" v="534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24:14.476" v="614" actId="27918"/>
        <pc:sldMkLst>
          <pc:docMk/>
          <pc:sldMk cId="2080301044" sldId="2076137441"/>
        </pc:sldMkLst>
        <pc:graphicFrameChg chg="mod">
          <ac:chgData name="Rautaporras Petteri" userId="d9004aa4-7491-43fa-b04f-4f6e300df2fa" providerId="ADAL" clId="{2F156809-E422-43C9-8B5E-C199684B28EB}" dt="2021-08-03T05:18:04.869" v="536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modSp add del">
        <pc:chgData name="Rautaporras Petteri" userId="d9004aa4-7491-43fa-b04f-4f6e300df2fa" providerId="ADAL" clId="{2F156809-E422-43C9-8B5E-C199684B28EB}" dt="2021-07-30T12:46:16.183" v="469" actId="47"/>
        <pc:sldMkLst>
          <pc:docMk/>
          <pc:sldMk cId="1946663332" sldId="2076137442"/>
        </pc:sldMkLst>
        <pc:graphicFrameChg chg="mod">
          <ac:chgData name="Rautaporras Petteri" userId="d9004aa4-7491-43fa-b04f-4f6e300df2fa" providerId="ADAL" clId="{2F156809-E422-43C9-8B5E-C199684B28EB}" dt="2021-07-30T12:45:56.635" v="465"/>
          <ac:graphicFrameMkLst>
            <pc:docMk/>
            <pc:sldMk cId="1946663332" sldId="2076137442"/>
            <ac:graphicFrameMk id="6" creationId="{9B48671E-2E56-4727-B509-A9FA651C54DA}"/>
          </ac:graphicFrameMkLst>
        </pc:graphicFrameChg>
      </pc:sldChg>
      <pc:sldChg chg="del">
        <pc:chgData name="Rautaporras Petteri" userId="d9004aa4-7491-43fa-b04f-4f6e300df2fa" providerId="ADAL" clId="{2F156809-E422-43C9-8B5E-C199684B28EB}" dt="2021-07-28T13:32:11.348" v="279" actId="47"/>
        <pc:sldMkLst>
          <pc:docMk/>
          <pc:sldMk cId="3964838767" sldId="2076137442"/>
        </pc:sldMkLst>
      </pc:sldChg>
      <pc:sldChg chg="addSp delSp modSp add del mod">
        <pc:chgData name="Rautaporras Petteri" userId="d9004aa4-7491-43fa-b04f-4f6e300df2fa" providerId="ADAL" clId="{2F156809-E422-43C9-8B5E-C199684B28EB}" dt="2021-07-28T12:04:43.976" v="20" actId="47"/>
        <pc:sldMkLst>
          <pc:docMk/>
          <pc:sldMk cId="1923487293" sldId="2076137443"/>
        </pc:sldMkLst>
        <pc:spChg chg="add mod">
          <ac:chgData name="Rautaporras Petteri" userId="d9004aa4-7491-43fa-b04f-4f6e300df2fa" providerId="ADAL" clId="{2F156809-E422-43C9-8B5E-C199684B28EB}" dt="2021-07-28T12:04:39.060" v="19" actId="478"/>
          <ac:spMkLst>
            <pc:docMk/>
            <pc:sldMk cId="1923487293" sldId="2076137443"/>
            <ac:spMk id="7" creationId="{C84FDA67-F32E-40A5-9E6E-EB147F355F9B}"/>
          </ac:spMkLst>
        </pc:spChg>
        <pc:graphicFrameChg chg="del mod">
          <ac:chgData name="Rautaporras Petteri" userId="d9004aa4-7491-43fa-b04f-4f6e300df2fa" providerId="ADAL" clId="{2F156809-E422-43C9-8B5E-C199684B28EB}" dt="2021-07-28T12:04:39.060" v="19" actId="478"/>
          <ac:graphicFrameMkLst>
            <pc:docMk/>
            <pc:sldMk cId="1923487293" sldId="2076137443"/>
            <ac:graphicFrameMk id="11" creationId="{1BC4FF3C-05BF-4AEE-A37E-EDFE6C39B483}"/>
          </ac:graphicFrameMkLst>
        </pc:graphicFrameChg>
      </pc:sldChg>
    </pc:docChg>
  </pc:docChgLst>
  <pc:docChgLst>
    <pc:chgData name="Rautaporras Petteri" userId="81ae4bc9-51ec-4b09-af2d-f08f9486593f" providerId="ADAL" clId="{9D4E8569-28B6-4B2A-9952-0ECBB0B4DAEF}"/>
    <pc:docChg chg="undo custSel addSld delSld modSld sldOrd">
      <pc:chgData name="Rautaporras Petteri" userId="81ae4bc9-51ec-4b09-af2d-f08f9486593f" providerId="ADAL" clId="{9D4E8569-28B6-4B2A-9952-0ECBB0B4DAEF}" dt="2021-11-01T19:00:06.886" v="299" actId="20577"/>
      <pc:docMkLst>
        <pc:docMk/>
      </pc:docMkLst>
      <pc:sldChg chg="delSp del mod">
        <pc:chgData name="Rautaporras Petteri" userId="81ae4bc9-51ec-4b09-af2d-f08f9486593f" providerId="ADAL" clId="{9D4E8569-28B6-4B2A-9952-0ECBB0B4DAEF}" dt="2021-11-01T08:08:30.194" v="2" actId="47"/>
        <pc:sldMkLst>
          <pc:docMk/>
          <pc:sldMk cId="3984870155" sldId="256"/>
        </pc:sldMkLst>
        <pc:picChg chg="del">
          <ac:chgData name="Rautaporras Petteri" userId="81ae4bc9-51ec-4b09-af2d-f08f9486593f" providerId="ADAL" clId="{9D4E8569-28B6-4B2A-9952-0ECBB0B4DAEF}" dt="2021-11-01T07:56:16.980" v="0" actId="478"/>
          <ac:picMkLst>
            <pc:docMk/>
            <pc:sldMk cId="3984870155" sldId="256"/>
            <ac:picMk id="8" creationId="{068612EF-B7CD-45C2-8EFE-3B15DE06435D}"/>
          </ac:picMkLst>
        </pc:picChg>
      </pc:sldChg>
      <pc:sldChg chg="modSp del ord">
        <pc:chgData name="Rautaporras Petteri" userId="81ae4bc9-51ec-4b09-af2d-f08f9486593f" providerId="ADAL" clId="{9D4E8569-28B6-4B2A-9952-0ECBB0B4DAEF}" dt="2021-11-01T10:34:04.488" v="145" actId="47"/>
        <pc:sldMkLst>
          <pc:docMk/>
          <pc:sldMk cId="912479398" sldId="261"/>
        </pc:sldMkLst>
        <pc:graphicFrameChg chg="mod">
          <ac:chgData name="Rautaporras Petteri" userId="81ae4bc9-51ec-4b09-af2d-f08f9486593f" providerId="ADAL" clId="{9D4E8569-28B6-4B2A-9952-0ECBB0B4DAEF}" dt="2021-11-01T10:34:04.440" v="144"/>
          <ac:graphicFrameMkLst>
            <pc:docMk/>
            <pc:sldMk cId="912479398" sldId="261"/>
            <ac:graphicFrameMk id="15" creationId="{700487CA-A246-4A6D-AFFF-F0216AAC0A9A}"/>
          </ac:graphicFrameMkLst>
        </pc:graphicFrameChg>
      </pc:sldChg>
      <pc:sldChg chg="modSp">
        <pc:chgData name="Rautaporras Petteri" userId="81ae4bc9-51ec-4b09-af2d-f08f9486593f" providerId="ADAL" clId="{9D4E8569-28B6-4B2A-9952-0ECBB0B4DAEF}" dt="2021-11-01T14:54:33.682" v="168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9D4E8569-28B6-4B2A-9952-0ECBB0B4DAEF}" dt="2021-11-01T14:54:33.682" v="168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9D4E8569-28B6-4B2A-9952-0ECBB0B4DAEF}" dt="2021-11-01T14:54:33.686" v="169"/>
        <pc:sldMkLst>
          <pc:docMk/>
          <pc:sldMk cId="2558427506" sldId="276"/>
        </pc:sldMkLst>
        <pc:graphicFrameChg chg="mod">
          <ac:chgData name="Rautaporras Petteri" userId="81ae4bc9-51ec-4b09-af2d-f08f9486593f" providerId="ADAL" clId="{9D4E8569-28B6-4B2A-9952-0ECBB0B4DAEF}" dt="2021-11-01T14:54:33.686" v="169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9D4E8569-28B6-4B2A-9952-0ECBB0B4DAEF}" dt="2021-11-01T08:30:58.199" v="33" actId="47"/>
        <pc:sldMkLst>
          <pc:docMk/>
          <pc:sldMk cId="234392101" sldId="283"/>
        </pc:sldMkLst>
        <pc:graphicFrameChg chg="mod">
          <ac:chgData name="Rautaporras Petteri" userId="81ae4bc9-51ec-4b09-af2d-f08f9486593f" providerId="ADAL" clId="{9D4E8569-28B6-4B2A-9952-0ECBB0B4DAEF}" dt="2021-11-01T08:12:30.282" v="15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Rautaporras Petteri" userId="81ae4bc9-51ec-4b09-af2d-f08f9486593f" providerId="ADAL" clId="{9D4E8569-28B6-4B2A-9952-0ECBB0B4DAEF}" dt="2021-11-01T14:54:33.692" v="170"/>
        <pc:sldMkLst>
          <pc:docMk/>
          <pc:sldMk cId="536686186" sldId="285"/>
        </pc:sldMkLst>
        <pc:graphicFrameChg chg="mod">
          <ac:chgData name="Rautaporras Petteri" userId="81ae4bc9-51ec-4b09-af2d-f08f9486593f" providerId="ADAL" clId="{9D4E8569-28B6-4B2A-9952-0ECBB0B4DAEF}" dt="2021-11-01T14:54:33.692" v="170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del">
        <pc:chgData name="Rautaporras Petteri" userId="81ae4bc9-51ec-4b09-af2d-f08f9486593f" providerId="ADAL" clId="{9D4E8569-28B6-4B2A-9952-0ECBB0B4DAEF}" dt="2021-11-01T08:31:34.035" v="35" actId="47"/>
        <pc:sldMkLst>
          <pc:docMk/>
          <pc:sldMk cId="2843273578" sldId="922"/>
        </pc:sldMkLst>
      </pc:sldChg>
      <pc:sldChg chg="modSp mod">
        <pc:chgData name="Rautaporras Petteri" userId="81ae4bc9-51ec-4b09-af2d-f08f9486593f" providerId="ADAL" clId="{9D4E8569-28B6-4B2A-9952-0ECBB0B4DAEF}" dt="2021-11-01T08:12:11.150" v="12" actId="20577"/>
        <pc:sldMkLst>
          <pc:docMk/>
          <pc:sldMk cId="1951005388" sldId="1006"/>
        </pc:sldMkLst>
        <pc:spChg chg="mod">
          <ac:chgData name="Rautaporras Petteri" userId="81ae4bc9-51ec-4b09-af2d-f08f9486593f" providerId="ADAL" clId="{9D4E8569-28B6-4B2A-9952-0ECBB0B4DAEF}" dt="2021-11-01T08:11:54.123" v="3"/>
          <ac:spMkLst>
            <pc:docMk/>
            <pc:sldMk cId="1951005388" sldId="1006"/>
            <ac:spMk id="2" creationId="{1EA16522-6D7C-4EC7-AF1E-1A8A6FD7091A}"/>
          </ac:spMkLst>
        </pc:spChg>
        <pc:spChg chg="mod">
          <ac:chgData name="Rautaporras Petteri" userId="81ae4bc9-51ec-4b09-af2d-f08f9486593f" providerId="ADAL" clId="{9D4E8569-28B6-4B2A-9952-0ECBB0B4DAEF}" dt="2021-11-01T08:12:11.150" v="12" actId="20577"/>
          <ac:spMkLst>
            <pc:docMk/>
            <pc:sldMk cId="1951005388" sldId="1006"/>
            <ac:spMk id="8" creationId="{90C026DD-3A51-4C75-99FD-A0BB96DF5E3D}"/>
          </ac:spMkLst>
        </pc:spChg>
      </pc:sldChg>
      <pc:sldChg chg="modSp mod">
        <pc:chgData name="Rautaporras Petteri" userId="81ae4bc9-51ec-4b09-af2d-f08f9486593f" providerId="ADAL" clId="{9D4E8569-28B6-4B2A-9952-0ECBB0B4DAEF}" dt="2021-11-01T18:17:42.278" v="197"/>
        <pc:sldMkLst>
          <pc:docMk/>
          <pc:sldMk cId="1883353922" sldId="1049"/>
        </pc:sldMkLst>
        <pc:spChg chg="mod">
          <ac:chgData name="Rautaporras Petteri" userId="81ae4bc9-51ec-4b09-af2d-f08f9486593f" providerId="ADAL" clId="{9D4E8569-28B6-4B2A-9952-0ECBB0B4DAEF}" dt="2021-11-01T08:38:37.823" v="127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17:42.278" v="197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9D4E8569-28B6-4B2A-9952-0ECBB0B4DAEF}" dt="2021-11-01T18:17:34.675" v="196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33:33.275" v="257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9D4E8569-28B6-4B2A-9952-0ECBB0B4DAEF}" dt="2021-11-01T08:37:17.887" v="98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9D4E8569-28B6-4B2A-9952-0ECBB0B4DAEF}" dt="2021-11-01T18:15:15.019" v="180" actId="14100"/>
          <ac:graphicFrameMkLst>
            <pc:docMk/>
            <pc:sldMk cId="1255078131" sldId="1051"/>
            <ac:graphicFrameMk id="10" creationId="{CD03F6E4-A1DB-4839-B471-E329EB65AB8B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7:01.227" v="255" actId="20577"/>
        <pc:sldMkLst>
          <pc:docMk/>
          <pc:sldMk cId="3461487886" sldId="1065"/>
        </pc:sldMkLst>
        <pc:spChg chg="mod">
          <ac:chgData name="Rautaporras Petteri" userId="81ae4bc9-51ec-4b09-af2d-f08f9486593f" providerId="ADAL" clId="{9D4E8569-28B6-4B2A-9952-0ECBB0B4DAEF}" dt="2021-11-01T08:38:01.023" v="121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9D4E8569-28B6-4B2A-9952-0ECBB0B4DAEF}" dt="2021-11-01T18:27:01.227" v="255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del">
        <pc:chgData name="Rautaporras Petteri" userId="81ae4bc9-51ec-4b09-af2d-f08f9486593f" providerId="ADAL" clId="{9D4E8569-28B6-4B2A-9952-0ECBB0B4DAEF}" dt="2021-11-01T08:36:39.249" v="86" actId="47"/>
        <pc:sldMkLst>
          <pc:docMk/>
          <pc:sldMk cId="800762062" sldId="1068"/>
        </pc:sldMkLst>
      </pc:sldChg>
      <pc:sldChg chg="modSp del mod">
        <pc:chgData name="Rautaporras Petteri" userId="81ae4bc9-51ec-4b09-af2d-f08f9486593f" providerId="ADAL" clId="{9D4E8569-28B6-4B2A-9952-0ECBB0B4DAEF}" dt="2021-11-01T13:23:25.373" v="149" actId="47"/>
        <pc:sldMkLst>
          <pc:docMk/>
          <pc:sldMk cId="3588709971" sldId="1118"/>
        </pc:sldMkLst>
        <pc:spChg chg="mod">
          <ac:chgData name="Rautaporras Petteri" userId="81ae4bc9-51ec-4b09-af2d-f08f9486593f" providerId="ADAL" clId="{9D4E8569-28B6-4B2A-9952-0ECBB0B4DAEF}" dt="2021-11-01T10:28:53.081" v="142"/>
          <ac:spMkLst>
            <pc:docMk/>
            <pc:sldMk cId="3588709971" sldId="1118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9D4E8569-28B6-4B2A-9952-0ECBB0B4DAEF}" dt="2021-11-01T13:23:25.328" v="148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18:51.656" v="205" actId="27918"/>
        <pc:sldMkLst>
          <pc:docMk/>
          <pc:sldMk cId="616389290" sldId="2076137434"/>
        </pc:sldMkLst>
        <pc:spChg chg="mod">
          <ac:chgData name="Rautaporras Petteri" userId="81ae4bc9-51ec-4b09-af2d-f08f9486593f" providerId="ADAL" clId="{9D4E8569-28B6-4B2A-9952-0ECBB0B4DAEF}" dt="2021-11-01T08:38:08.550" v="122"/>
          <ac:spMkLst>
            <pc:docMk/>
            <pc:sldMk cId="616389290" sldId="2076137434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18:02.219" v="198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1:12.014" v="219" actId="27918"/>
        <pc:sldMkLst>
          <pc:docMk/>
          <pc:sldMk cId="3005809879" sldId="2076137435"/>
        </pc:sldMkLst>
        <pc:spChg chg="mod">
          <ac:chgData name="Rautaporras Petteri" userId="81ae4bc9-51ec-4b09-af2d-f08f9486593f" providerId="ADAL" clId="{9D4E8569-28B6-4B2A-9952-0ECBB0B4DAEF}" dt="2021-11-01T08:38:13.492" v="123"/>
          <ac:spMkLst>
            <pc:docMk/>
            <pc:sldMk cId="3005809879" sldId="207613743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0:23.389" v="212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2:52.503" v="231" actId="27918"/>
        <pc:sldMkLst>
          <pc:docMk/>
          <pc:sldMk cId="2573698252" sldId="2076137436"/>
        </pc:sldMkLst>
        <pc:spChg chg="mod">
          <ac:chgData name="Rautaporras Petteri" userId="81ae4bc9-51ec-4b09-af2d-f08f9486593f" providerId="ADAL" clId="{9D4E8569-28B6-4B2A-9952-0ECBB0B4DAEF}" dt="2021-11-01T08:38:19.798" v="124"/>
          <ac:spMkLst>
            <pc:docMk/>
            <pc:sldMk cId="2573698252" sldId="2076137436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2:30.510" v="228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5:10.578" v="245" actId="27918"/>
        <pc:sldMkLst>
          <pc:docMk/>
          <pc:sldMk cId="3105830212" sldId="2076137437"/>
        </pc:sldMkLst>
        <pc:spChg chg="mod">
          <ac:chgData name="Rautaporras Petteri" userId="81ae4bc9-51ec-4b09-af2d-f08f9486593f" providerId="ADAL" clId="{9D4E8569-28B6-4B2A-9952-0ECBB0B4DAEF}" dt="2021-11-01T08:38:24.278" v="125"/>
          <ac:spMkLst>
            <pc:docMk/>
            <pc:sldMk cId="3105830212" sldId="207613743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4:24.597" v="238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0:07.906" v="211" actId="14100"/>
        <pc:sldMkLst>
          <pc:docMk/>
          <pc:sldMk cId="1512936188" sldId="2076137438"/>
        </pc:sldMkLst>
        <pc:spChg chg="mod">
          <ac:chgData name="Rautaporras Petteri" userId="81ae4bc9-51ec-4b09-af2d-f08f9486593f" providerId="ADAL" clId="{9D4E8569-28B6-4B2A-9952-0ECBB0B4DAEF}" dt="2021-11-01T08:38:41.663" v="129" actId="20577"/>
          <ac:spMkLst>
            <pc:docMk/>
            <pc:sldMk cId="1512936188" sldId="207613743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19:29.073" v="206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9D4E8569-28B6-4B2A-9952-0ECBB0B4DAEF}" dt="2021-11-01T18:20:07.906" v="211" actId="14100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2:12.876" v="227" actId="14100"/>
        <pc:sldMkLst>
          <pc:docMk/>
          <pc:sldMk cId="1445491431" sldId="2076137439"/>
        </pc:sldMkLst>
        <pc:spChg chg="mod">
          <ac:chgData name="Rautaporras Petteri" userId="81ae4bc9-51ec-4b09-af2d-f08f9486593f" providerId="ADAL" clId="{9D4E8569-28B6-4B2A-9952-0ECBB0B4DAEF}" dt="2021-11-01T08:38:45.328" v="131" actId="20577"/>
          <ac:spMkLst>
            <pc:docMk/>
            <pc:sldMk cId="1445491431" sldId="207613743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1:32.323" v="220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9D4E8569-28B6-4B2A-9952-0ECBB0B4DAEF}" dt="2021-11-01T18:22:12.876" v="227" actId="14100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3:43.834" v="237" actId="14100"/>
        <pc:sldMkLst>
          <pc:docMk/>
          <pc:sldMk cId="548278419" sldId="2076137440"/>
        </pc:sldMkLst>
        <pc:spChg chg="mod">
          <ac:chgData name="Rautaporras Petteri" userId="81ae4bc9-51ec-4b09-af2d-f08f9486593f" providerId="ADAL" clId="{9D4E8569-28B6-4B2A-9952-0ECBB0B4DAEF}" dt="2021-11-01T08:38:49.295" v="133" actId="20577"/>
          <ac:spMkLst>
            <pc:docMk/>
            <pc:sldMk cId="548278419" sldId="2076137440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3:12.254" v="232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9D4E8569-28B6-4B2A-9952-0ECBB0B4DAEF}" dt="2021-11-01T18:23:43.834" v="237" actId="14100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6:07.211" v="253" actId="14100"/>
        <pc:sldMkLst>
          <pc:docMk/>
          <pc:sldMk cId="2080301044" sldId="2076137441"/>
        </pc:sldMkLst>
        <pc:spChg chg="mod">
          <ac:chgData name="Rautaporras Petteri" userId="81ae4bc9-51ec-4b09-af2d-f08f9486593f" providerId="ADAL" clId="{9D4E8569-28B6-4B2A-9952-0ECBB0B4DAEF}" dt="2021-11-01T08:38:52.575" v="135" actId="20577"/>
          <ac:spMkLst>
            <pc:docMk/>
            <pc:sldMk cId="2080301044" sldId="2076137441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9D4E8569-28B6-4B2A-9952-0ECBB0B4DAEF}" dt="2021-11-01T18:26:07.211" v="253" actId="14100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  <pc:graphicFrameChg chg="mod">
          <ac:chgData name="Rautaporras Petteri" userId="81ae4bc9-51ec-4b09-af2d-f08f9486593f" providerId="ADAL" clId="{9D4E8569-28B6-4B2A-9952-0ECBB0B4DAEF}" dt="2021-11-01T18:25:28.724" v="246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add">
        <pc:chgData name="Rautaporras Petteri" userId="81ae4bc9-51ec-4b09-af2d-f08f9486593f" providerId="ADAL" clId="{9D4E8569-28B6-4B2A-9952-0ECBB0B4DAEF}" dt="2021-11-01T08:08:25.311" v="1"/>
        <pc:sldMkLst>
          <pc:docMk/>
          <pc:sldMk cId="2670507341" sldId="2076137442"/>
        </pc:sldMkLst>
      </pc:sldChg>
      <pc:sldChg chg="modSp add del mod">
        <pc:chgData name="Rautaporras Petteri" userId="81ae4bc9-51ec-4b09-af2d-f08f9486593f" providerId="ADAL" clId="{9D4E8569-28B6-4B2A-9952-0ECBB0B4DAEF}" dt="2021-11-01T18:59:15.452" v="298" actId="20577"/>
        <pc:sldMkLst>
          <pc:docMk/>
          <pc:sldMk cId="3383361648" sldId="2076137443"/>
        </pc:sldMkLst>
        <pc:spChg chg="mod">
          <ac:chgData name="Rautaporras Petteri" userId="81ae4bc9-51ec-4b09-af2d-f08f9486593f" providerId="ADAL" clId="{9D4E8569-28B6-4B2A-9952-0ECBB0B4DAEF}" dt="2021-11-01T13:30:05.507" v="167" actId="20577"/>
          <ac:spMkLst>
            <pc:docMk/>
            <pc:sldMk cId="3383361648" sldId="2076137443"/>
            <ac:spMk id="6" creationId="{ACB64D57-2C65-4115-B822-B4E241BFDD56}"/>
          </ac:spMkLst>
        </pc:spChg>
        <pc:spChg chg="mod">
          <ac:chgData name="Rautaporras Petteri" userId="81ae4bc9-51ec-4b09-af2d-f08f9486593f" providerId="ADAL" clId="{9D4E8569-28B6-4B2A-9952-0ECBB0B4DAEF}" dt="2021-11-01T18:59:15.452" v="298" actId="20577"/>
          <ac:spMkLst>
            <pc:docMk/>
            <pc:sldMk cId="3383361648" sldId="2076137443"/>
            <ac:spMk id="13" creationId="{7E75BD30-45EA-416E-8741-70B2B9911108}"/>
          </ac:spMkLst>
        </pc:spChg>
      </pc:sldChg>
      <pc:sldChg chg="add">
        <pc:chgData name="Rautaporras Petteri" userId="81ae4bc9-51ec-4b09-af2d-f08f9486593f" providerId="ADAL" clId="{9D4E8569-28B6-4B2A-9952-0ECBB0B4DAEF}" dt="2021-11-01T08:30:56.701" v="32"/>
        <pc:sldMkLst>
          <pc:docMk/>
          <pc:sldMk cId="736890801" sldId="2076137446"/>
        </pc:sldMkLst>
      </pc:sldChg>
      <pc:sldChg chg="modSp add mod">
        <pc:chgData name="Rautaporras Petteri" userId="81ae4bc9-51ec-4b09-af2d-f08f9486593f" providerId="ADAL" clId="{9D4E8569-28B6-4B2A-9952-0ECBB0B4DAEF}" dt="2021-11-01T08:34:35.695" v="84" actId="20577"/>
        <pc:sldMkLst>
          <pc:docMk/>
          <pc:sldMk cId="317859450" sldId="2076137447"/>
        </pc:sldMkLst>
        <pc:spChg chg="mod">
          <ac:chgData name="Rautaporras Petteri" userId="81ae4bc9-51ec-4b09-af2d-f08f9486593f" providerId="ADAL" clId="{9D4E8569-28B6-4B2A-9952-0ECBB0B4DAEF}" dt="2021-11-01T08:33:47.501" v="76" actId="20577"/>
          <ac:spMkLst>
            <pc:docMk/>
            <pc:sldMk cId="317859450" sldId="2076137447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9D4E8569-28B6-4B2A-9952-0ECBB0B4DAEF}" dt="2021-11-01T08:34:35.695" v="84" actId="20577"/>
          <ac:graphicFrameMkLst>
            <pc:docMk/>
            <pc:sldMk cId="317859450" sldId="2076137447"/>
            <ac:graphicFrameMk id="8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9D4E8569-28B6-4B2A-9952-0ECBB0B4DAEF}" dt="2021-11-01T10:35:07.820" v="146"/>
        <pc:sldMkLst>
          <pc:docMk/>
          <pc:sldMk cId="1164271516" sldId="2076137448"/>
        </pc:sldMkLst>
        <pc:spChg chg="mod">
          <ac:chgData name="Rautaporras Petteri" userId="81ae4bc9-51ec-4b09-af2d-f08f9486593f" providerId="ADAL" clId="{9D4E8569-28B6-4B2A-9952-0ECBB0B4DAEF}" dt="2021-11-01T10:35:07.820" v="146"/>
          <ac:spMkLst>
            <pc:docMk/>
            <pc:sldMk cId="1164271516" sldId="2076137448"/>
            <ac:spMk id="2" creationId="{00000000-0000-0000-0000-000000000000}"/>
          </ac:spMkLst>
        </pc:spChg>
      </pc:sldChg>
      <pc:sldChg chg="modSp add mod">
        <pc:chgData name="Rautaporras Petteri" userId="81ae4bc9-51ec-4b09-af2d-f08f9486593f" providerId="ADAL" clId="{9D4E8569-28B6-4B2A-9952-0ECBB0B4DAEF}" dt="2021-11-01T19:00:06.886" v="299" actId="20577"/>
        <pc:sldMkLst>
          <pc:docMk/>
          <pc:sldMk cId="3763851419" sldId="2076137449"/>
        </pc:sldMkLst>
        <pc:spChg chg="mod">
          <ac:chgData name="Rautaporras Petteri" userId="81ae4bc9-51ec-4b09-af2d-f08f9486593f" providerId="ADAL" clId="{9D4E8569-28B6-4B2A-9952-0ECBB0B4DAEF}" dt="2021-11-01T19:00:06.886" v="299" actId="20577"/>
          <ac:spMkLst>
            <pc:docMk/>
            <pc:sldMk cId="3763851419" sldId="2076137449"/>
            <ac:spMk id="2" creationId="{00000000-0000-0000-0000-000000000000}"/>
          </ac:spMkLst>
        </pc:spChg>
      </pc:sldChg>
    </pc:docChg>
  </pc:docChgLst>
  <pc:docChgLst>
    <pc:chgData name="Rautaporras Petteri" userId="d9004aa4-7491-43fa-b04f-4f6e300df2fa" providerId="ADAL" clId="{435E5D8F-F5B0-4CD5-A282-05A4D9844A2F}"/>
    <pc:docChg chg="undo redo custSel addSld delSld modSld sldOrd">
      <pc:chgData name="Rautaporras Petteri" userId="d9004aa4-7491-43fa-b04f-4f6e300df2fa" providerId="ADAL" clId="{435E5D8F-F5B0-4CD5-A282-05A4D9844A2F}" dt="2021-04-27T19:24:09.195" v="1054" actId="20577"/>
      <pc:docMkLst>
        <pc:docMk/>
      </pc:docMkLst>
      <pc:sldChg chg="addSp delSp modSp mod">
        <pc:chgData name="Rautaporras Petteri" userId="d9004aa4-7491-43fa-b04f-4f6e300df2fa" providerId="ADAL" clId="{435E5D8F-F5B0-4CD5-A282-05A4D9844A2F}" dt="2021-04-25T17:41:22.035" v="977" actId="255"/>
        <pc:sldMkLst>
          <pc:docMk/>
          <pc:sldMk cId="3984870155" sldId="256"/>
        </pc:sldMkLst>
        <pc:spChg chg="mod">
          <ac:chgData name="Rautaporras Petteri" userId="d9004aa4-7491-43fa-b04f-4f6e300df2fa" providerId="ADAL" clId="{435E5D8F-F5B0-4CD5-A282-05A4D9844A2F}" dt="2021-04-25T17:41:22.035" v="977" actId="255"/>
          <ac:spMkLst>
            <pc:docMk/>
            <pc:sldMk cId="3984870155" sldId="25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435E5D8F-F5B0-4CD5-A282-05A4D9844A2F}" dt="2021-04-25T17:10:40.642" v="497" actId="20577"/>
          <ac:spMkLst>
            <pc:docMk/>
            <pc:sldMk cId="3984870155" sldId="256"/>
            <ac:spMk id="7" creationId="{E5D8414E-05B2-45E8-B1A5-433C94DBAC85}"/>
          </ac:spMkLst>
        </pc:spChg>
        <pc:picChg chg="del">
          <ac:chgData name="Rautaporras Petteri" userId="d9004aa4-7491-43fa-b04f-4f6e300df2fa" providerId="ADAL" clId="{435E5D8F-F5B0-4CD5-A282-05A4D9844A2F}" dt="2021-04-25T17:07:39.965" v="424" actId="478"/>
          <ac:picMkLst>
            <pc:docMk/>
            <pc:sldMk cId="3984870155" sldId="256"/>
            <ac:picMk id="8" creationId="{4DC15962-23B1-459F-91D9-194A71725C31}"/>
          </ac:picMkLst>
        </pc:picChg>
        <pc:picChg chg="add mod">
          <ac:chgData name="Rautaporras Petteri" userId="d9004aa4-7491-43fa-b04f-4f6e300df2fa" providerId="ADAL" clId="{435E5D8F-F5B0-4CD5-A282-05A4D9844A2F}" dt="2021-04-25T17:07:45.626" v="427" actId="1076"/>
          <ac:picMkLst>
            <pc:docMk/>
            <pc:sldMk cId="3984870155" sldId="256"/>
            <ac:picMk id="9" creationId="{A9649748-2E92-4CDB-AF82-5D6827594CAF}"/>
          </ac:picMkLst>
        </pc:picChg>
      </pc:sldChg>
      <pc:sldChg chg="modSp add del mod">
        <pc:chgData name="Rautaporras Petteri" userId="d9004aa4-7491-43fa-b04f-4f6e300df2fa" providerId="ADAL" clId="{435E5D8F-F5B0-4CD5-A282-05A4D9844A2F}" dt="2021-04-25T09:46:22.164" v="101" actId="47"/>
        <pc:sldMkLst>
          <pc:docMk/>
          <pc:sldMk cId="1972176252" sldId="257"/>
        </pc:sldMkLst>
        <pc:spChg chg="mod">
          <ac:chgData name="Rautaporras Petteri" userId="d9004aa4-7491-43fa-b04f-4f6e300df2fa" providerId="ADAL" clId="{435E5D8F-F5B0-4CD5-A282-05A4D9844A2F}" dt="2021-04-25T09:45:45.166" v="98" actId="20577"/>
          <ac:spMkLst>
            <pc:docMk/>
            <pc:sldMk cId="1972176252" sldId="257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09:45:10.557" v="18" actId="1076"/>
          <ac:spMkLst>
            <pc:docMk/>
            <pc:sldMk cId="1972176252" sldId="257"/>
            <ac:spMk id="6" creationId="{AFA293FB-BE8E-4E80-888C-E196B92A12B6}"/>
          </ac:spMkLst>
        </pc:spChg>
        <pc:spChg chg="mod">
          <ac:chgData name="Rautaporras Petteri" userId="d9004aa4-7491-43fa-b04f-4f6e300df2fa" providerId="ADAL" clId="{435E5D8F-F5B0-4CD5-A282-05A4D9844A2F}" dt="2021-04-25T09:45:00.788" v="17" actId="14100"/>
          <ac:spMkLst>
            <pc:docMk/>
            <pc:sldMk cId="1972176252" sldId="257"/>
            <ac:spMk id="11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09:44:51.372" v="16"/>
          <ac:graphicFrameMkLst>
            <pc:docMk/>
            <pc:sldMk cId="1972176252" sldId="257"/>
            <ac:graphicFrameMk id="9" creationId="{00000000-0000-0000-0000-000000000000}"/>
          </ac:graphicFrameMkLst>
        </pc:graphicFrameChg>
      </pc:sldChg>
      <pc:sldChg chg="modSp add mod">
        <pc:chgData name="Rautaporras Petteri" userId="d9004aa4-7491-43fa-b04f-4f6e300df2fa" providerId="ADAL" clId="{435E5D8F-F5B0-4CD5-A282-05A4D9844A2F}" dt="2021-04-25T09:47:20.061" v="145" actId="14100"/>
        <pc:sldMkLst>
          <pc:docMk/>
          <pc:sldMk cId="347492013" sldId="258"/>
        </pc:sldMkLst>
        <pc:spChg chg="mod">
          <ac:chgData name="Rautaporras Petteri" userId="d9004aa4-7491-43fa-b04f-4f6e300df2fa" providerId="ADAL" clId="{435E5D8F-F5B0-4CD5-A282-05A4D9844A2F}" dt="2021-04-25T09:47:01.994" v="140" actId="1076"/>
          <ac:spMkLst>
            <pc:docMk/>
            <pc:sldMk cId="347492013" sldId="258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09:47:20.061" v="145" actId="14100"/>
          <ac:spMkLst>
            <pc:docMk/>
            <pc:sldMk cId="347492013" sldId="258"/>
            <ac:spMk id="9" creationId="{44425203-2A44-4D66-809C-7A80E3AC73E6}"/>
          </ac:spMkLst>
        </pc:spChg>
      </pc:sldChg>
      <pc:sldChg chg="add del">
        <pc:chgData name="Rautaporras Petteri" userId="d9004aa4-7491-43fa-b04f-4f6e300df2fa" providerId="ADAL" clId="{435E5D8F-F5B0-4CD5-A282-05A4D9844A2F}" dt="2021-04-25T09:49:02.811" v="200" actId="47"/>
        <pc:sldMkLst>
          <pc:docMk/>
          <pc:sldMk cId="2306283417" sldId="262"/>
        </pc:sldMkLst>
      </pc:sldChg>
      <pc:sldChg chg="modSp">
        <pc:chgData name="Rautaporras Petteri" userId="d9004aa4-7491-43fa-b04f-4f6e300df2fa" providerId="ADAL" clId="{435E5D8F-F5B0-4CD5-A282-05A4D9844A2F}" dt="2021-04-25T17:10:52.503" v="500"/>
        <pc:sldMkLst>
          <pc:docMk/>
          <pc:sldMk cId="2558427506" sldId="276"/>
        </pc:sldMkLst>
        <pc:graphicFrameChg chg="mod">
          <ac:chgData name="Rautaporras Petteri" userId="d9004aa4-7491-43fa-b04f-4f6e300df2fa" providerId="ADAL" clId="{435E5D8F-F5B0-4CD5-A282-05A4D9844A2F}" dt="2021-04-25T17:10:52.503" v="500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435E5D8F-F5B0-4CD5-A282-05A4D9844A2F}" dt="2021-04-25T17:10:53.094" v="501"/>
        <pc:sldMkLst>
          <pc:docMk/>
          <pc:sldMk cId="536686186" sldId="285"/>
        </pc:sldMkLst>
        <pc:graphicFrameChg chg="mod">
          <ac:chgData name="Rautaporras Petteri" userId="d9004aa4-7491-43fa-b04f-4f6e300df2fa" providerId="ADAL" clId="{435E5D8F-F5B0-4CD5-A282-05A4D9844A2F}" dt="2021-04-25T17:10:53.094" v="501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addSp modSp add mod">
        <pc:chgData name="Rautaporras Petteri" userId="d9004aa4-7491-43fa-b04f-4f6e300df2fa" providerId="ADAL" clId="{435E5D8F-F5B0-4CD5-A282-05A4D9844A2F}" dt="2021-04-26T06:52:02.276" v="996" actId="27918"/>
        <pc:sldMkLst>
          <pc:docMk/>
          <pc:sldMk cId="2833165680" sldId="356"/>
        </pc:sldMkLst>
        <pc:spChg chg="mod">
          <ac:chgData name="Rautaporras Petteri" userId="d9004aa4-7491-43fa-b04f-4f6e300df2fa" providerId="ADAL" clId="{435E5D8F-F5B0-4CD5-A282-05A4D9844A2F}" dt="2021-04-25T17:22:47.354" v="940" actId="20577"/>
          <ac:spMkLst>
            <pc:docMk/>
            <pc:sldMk cId="2833165680" sldId="356"/>
            <ac:spMk id="2" creationId="{BC206263-2FBC-4388-99DE-3677A24ED38D}"/>
          </ac:spMkLst>
        </pc:spChg>
        <pc:spChg chg="add mod">
          <ac:chgData name="Rautaporras Petteri" userId="d9004aa4-7491-43fa-b04f-4f6e300df2fa" providerId="ADAL" clId="{435E5D8F-F5B0-4CD5-A282-05A4D9844A2F}" dt="2021-04-25T17:23:34.619" v="947" actId="1076"/>
          <ac:spMkLst>
            <pc:docMk/>
            <pc:sldMk cId="2833165680" sldId="356"/>
            <ac:spMk id="6" creationId="{646AD245-FECA-47F6-80C5-5E1051D27C98}"/>
          </ac:spMkLst>
        </pc:spChg>
        <pc:spChg chg="mod">
          <ac:chgData name="Rautaporras Petteri" userId="d9004aa4-7491-43fa-b04f-4f6e300df2fa" providerId="ADAL" clId="{435E5D8F-F5B0-4CD5-A282-05A4D9844A2F}" dt="2021-04-25T17:23:26.270" v="945" actId="1076"/>
          <ac:spMkLst>
            <pc:docMk/>
            <pc:sldMk cId="2833165680" sldId="356"/>
            <ac:spMk id="8" creationId="{03A6E3B0-5FBD-4EC6-893B-FFB382725403}"/>
          </ac:spMkLst>
        </pc:spChg>
      </pc:sldChg>
      <pc:sldChg chg="addSp modSp add mod">
        <pc:chgData name="Rautaporras Petteri" userId="d9004aa4-7491-43fa-b04f-4f6e300df2fa" providerId="ADAL" clId="{435E5D8F-F5B0-4CD5-A282-05A4D9844A2F}" dt="2021-04-26T06:44:32.318" v="992" actId="27918"/>
        <pc:sldMkLst>
          <pc:docMk/>
          <pc:sldMk cId="698580732" sldId="363"/>
        </pc:sldMkLst>
        <pc:spChg chg="mod">
          <ac:chgData name="Rautaporras Petteri" userId="d9004aa4-7491-43fa-b04f-4f6e300df2fa" providerId="ADAL" clId="{435E5D8F-F5B0-4CD5-A282-05A4D9844A2F}" dt="2021-04-25T17:16:51.857" v="782" actId="20577"/>
          <ac:spMkLst>
            <pc:docMk/>
            <pc:sldMk cId="698580732" sldId="363"/>
            <ac:spMk id="2" creationId="{76FE28C0-EFDC-4114-8945-A88DDBB3C888}"/>
          </ac:spMkLst>
        </pc:spChg>
        <pc:spChg chg="add mod">
          <ac:chgData name="Rautaporras Petteri" userId="d9004aa4-7491-43fa-b04f-4f6e300df2fa" providerId="ADAL" clId="{435E5D8F-F5B0-4CD5-A282-05A4D9844A2F}" dt="2021-04-25T17:19:12.556" v="917" actId="1076"/>
          <ac:spMkLst>
            <pc:docMk/>
            <pc:sldMk cId="698580732" sldId="363"/>
            <ac:spMk id="6" creationId="{CFD15DBF-9EBB-4954-9C59-6327418397B4}"/>
          </ac:spMkLst>
        </pc:spChg>
        <pc:spChg chg="mod">
          <ac:chgData name="Rautaporras Petteri" userId="d9004aa4-7491-43fa-b04f-4f6e300df2fa" providerId="ADAL" clId="{435E5D8F-F5B0-4CD5-A282-05A4D9844A2F}" dt="2021-04-25T17:16:05.774" v="692" actId="20577"/>
          <ac:spMkLst>
            <pc:docMk/>
            <pc:sldMk cId="698580732" sldId="363"/>
            <ac:spMk id="7" creationId="{A883D252-21AB-4D23-B6AF-A5FD50D0483C}"/>
          </ac:spMkLst>
        </pc:spChg>
        <pc:spChg chg="mod">
          <ac:chgData name="Rautaporras Petteri" userId="d9004aa4-7491-43fa-b04f-4f6e300df2fa" providerId="ADAL" clId="{435E5D8F-F5B0-4CD5-A282-05A4D9844A2F}" dt="2021-04-25T17:19:26.712" v="919" actId="14100"/>
          <ac:spMkLst>
            <pc:docMk/>
            <pc:sldMk cId="698580732" sldId="363"/>
            <ac:spMk id="14" creationId="{65054603-5EDB-48DD-ABBD-118DA9B3A626}"/>
          </ac:spMkLst>
        </pc:spChg>
        <pc:graphicFrameChg chg="mod">
          <ac:chgData name="Rautaporras Petteri" userId="d9004aa4-7491-43fa-b04f-4f6e300df2fa" providerId="ADAL" clId="{435E5D8F-F5B0-4CD5-A282-05A4D9844A2F}" dt="2021-04-25T17:18:54.499" v="914"/>
          <ac:graphicFrameMkLst>
            <pc:docMk/>
            <pc:sldMk cId="698580732" sldId="363"/>
            <ac:graphicFrameMk id="8" creationId="{D197F15D-450E-4FB4-8981-8146E495A50E}"/>
          </ac:graphicFrameMkLst>
        </pc:graphicFrameChg>
      </pc:sldChg>
      <pc:sldChg chg="modSp mod">
        <pc:chgData name="Rautaporras Petteri" userId="d9004aa4-7491-43fa-b04f-4f6e300df2fa" providerId="ADAL" clId="{435E5D8F-F5B0-4CD5-A282-05A4D9844A2F}" dt="2021-04-26T05:33:18.208" v="980" actId="20577"/>
        <pc:sldMkLst>
          <pc:docMk/>
          <pc:sldMk cId="1951005388" sldId="1006"/>
        </pc:sldMkLst>
        <pc:spChg chg="mod">
          <ac:chgData name="Rautaporras Petteri" userId="d9004aa4-7491-43fa-b04f-4f6e300df2fa" providerId="ADAL" clId="{435E5D8F-F5B0-4CD5-A282-05A4D9844A2F}" dt="2021-04-25T17:08:33.365" v="474"/>
          <ac:spMkLst>
            <pc:docMk/>
            <pc:sldMk cId="1951005388" sldId="100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435E5D8F-F5B0-4CD5-A282-05A4D9844A2F}" dt="2021-04-25T17:10:36.231" v="496" actId="20577"/>
          <ac:spMkLst>
            <pc:docMk/>
            <pc:sldMk cId="1951005388" sldId="1006"/>
            <ac:spMk id="8" creationId="{90C026DD-3A51-4C75-99FD-A0BB96DF5E3D}"/>
          </ac:spMkLst>
        </pc:spChg>
        <pc:spChg chg="mod">
          <ac:chgData name="Rautaporras Petteri" userId="d9004aa4-7491-43fa-b04f-4f6e300df2fa" providerId="ADAL" clId="{435E5D8F-F5B0-4CD5-A282-05A4D9844A2F}" dt="2021-04-26T05:33:18.208" v="980" actId="20577"/>
          <ac:spMkLst>
            <pc:docMk/>
            <pc:sldMk cId="1951005388" sldId="1006"/>
            <ac:spMk id="9" creationId="{D2FB5650-78F6-4EB6-B6F4-80F129B2569E}"/>
          </ac:spMkLst>
        </pc:spChg>
      </pc:sldChg>
      <pc:sldChg chg="modSp add del mod">
        <pc:chgData name="Rautaporras Petteri" userId="d9004aa4-7491-43fa-b04f-4f6e300df2fa" providerId="ADAL" clId="{435E5D8F-F5B0-4CD5-A282-05A4D9844A2F}" dt="2021-04-26T05:54:59.518" v="982" actId="47"/>
        <pc:sldMkLst>
          <pc:docMk/>
          <pc:sldMk cId="1005430228" sldId="1014"/>
        </pc:sldMkLst>
        <pc:spChg chg="mod">
          <ac:chgData name="Rautaporras Petteri" userId="d9004aa4-7491-43fa-b04f-4f6e300df2fa" providerId="ADAL" clId="{435E5D8F-F5B0-4CD5-A282-05A4D9844A2F}" dt="2021-04-25T09:48:08.361" v="198" actId="20577"/>
          <ac:spMkLst>
            <pc:docMk/>
            <pc:sldMk cId="1005430228" sldId="1014"/>
            <ac:spMk id="2" creationId="{00000000-0000-0000-0000-000000000000}"/>
          </ac:spMkLst>
        </pc:spChg>
      </pc:sldChg>
      <pc:sldChg chg="modSp add mod">
        <pc:chgData name="Rautaporras Petteri" userId="d9004aa4-7491-43fa-b04f-4f6e300df2fa" providerId="ADAL" clId="{435E5D8F-F5B0-4CD5-A282-05A4D9844A2F}" dt="2021-04-26T05:55:49.618" v="986"/>
        <pc:sldMkLst>
          <pc:docMk/>
          <pc:sldMk cId="1610653069" sldId="1015"/>
        </pc:sldMkLst>
        <pc:spChg chg="mod">
          <ac:chgData name="Rautaporras Petteri" userId="d9004aa4-7491-43fa-b04f-4f6e300df2fa" providerId="ADAL" clId="{435E5D8F-F5B0-4CD5-A282-05A4D9844A2F}" dt="2021-04-25T10:00:10.799" v="203" actId="20577"/>
          <ac:spMkLst>
            <pc:docMk/>
            <pc:sldMk cId="1610653069" sldId="101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6T05:55:49.618" v="986"/>
          <ac:graphicFrameMkLst>
            <pc:docMk/>
            <pc:sldMk cId="1610653069" sldId="1015"/>
            <ac:graphicFrameMk id="9" creationId="{00000000-0000-0000-0000-000000000000}"/>
          </ac:graphicFrameMkLst>
        </pc:graphicFrameChg>
      </pc:sldChg>
      <pc:sldChg chg="modSp add del mod">
        <pc:chgData name="Rautaporras Petteri" userId="d9004aa4-7491-43fa-b04f-4f6e300df2fa" providerId="ADAL" clId="{435E5D8F-F5B0-4CD5-A282-05A4D9844A2F}" dt="2021-04-27T04:45:53.098" v="1022" actId="47"/>
        <pc:sldMkLst>
          <pc:docMk/>
          <pc:sldMk cId="3098896778" sldId="1046"/>
        </pc:sldMkLst>
        <pc:spChg chg="mod">
          <ac:chgData name="Rautaporras Petteri" userId="d9004aa4-7491-43fa-b04f-4f6e300df2fa" providerId="ADAL" clId="{435E5D8F-F5B0-4CD5-A282-05A4D9844A2F}" dt="2021-04-25T17:40:46.152" v="975" actId="20577"/>
          <ac:spMkLst>
            <pc:docMk/>
            <pc:sldMk cId="3098896778" sldId="1046"/>
            <ac:spMk id="8" creationId="{00000000-0000-0000-0000-000000000000}"/>
          </ac:spMkLst>
        </pc:spChg>
      </pc:sldChg>
      <pc:sldChg chg="modSp mod">
        <pc:chgData name="Rautaporras Petteri" userId="d9004aa4-7491-43fa-b04f-4f6e300df2fa" providerId="ADAL" clId="{435E5D8F-F5B0-4CD5-A282-05A4D9844A2F}" dt="2021-04-27T04:50:54.353" v="1048" actId="20577"/>
        <pc:sldMkLst>
          <pc:docMk/>
          <pc:sldMk cId="1883353922" sldId="1049"/>
        </pc:sldMkLst>
        <pc:spChg chg="mod">
          <ac:chgData name="Rautaporras Petteri" userId="d9004aa4-7491-43fa-b04f-4f6e300df2fa" providerId="ADAL" clId="{435E5D8F-F5B0-4CD5-A282-05A4D9844A2F}" dt="2021-04-25T10:45:08.179" v="392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 modGraphic">
          <ac:chgData name="Rautaporras Petteri" userId="d9004aa4-7491-43fa-b04f-4f6e300df2fa" providerId="ADAL" clId="{435E5D8F-F5B0-4CD5-A282-05A4D9844A2F}" dt="2021-04-27T04:50:54.353" v="1048" actId="20577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435E5D8F-F5B0-4CD5-A282-05A4D9844A2F}" dt="2021-04-25T10:38:32.317" v="352" actId="1076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435E5D8F-F5B0-4CD5-A282-05A4D9844A2F}" dt="2021-04-27T19:22:06.675" v="1050" actId="20577"/>
        <pc:sldMkLst>
          <pc:docMk/>
          <pc:sldMk cId="1255078131" sldId="1051"/>
        </pc:sldMkLst>
        <pc:spChg chg="mod">
          <ac:chgData name="Rautaporras Petteri" userId="d9004aa4-7491-43fa-b04f-4f6e300df2fa" providerId="ADAL" clId="{435E5D8F-F5B0-4CD5-A282-05A4D9844A2F}" dt="2021-04-27T19:22:06.675" v="1050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14:18.606" v="211"/>
          <ac:graphicFrameMkLst>
            <pc:docMk/>
            <pc:sldMk cId="1255078131" sldId="1051"/>
            <ac:graphicFrameMk id="8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435E5D8F-F5B0-4CD5-A282-05A4D9844A2F}" dt="2021-04-25T10:22:34.015" v="265" actId="47"/>
        <pc:sldMkLst>
          <pc:docMk/>
          <pc:sldMk cId="2419185632" sldId="1052"/>
        </pc:sldMkLst>
      </pc:sldChg>
      <pc:sldChg chg="del">
        <pc:chgData name="Rautaporras Petteri" userId="d9004aa4-7491-43fa-b04f-4f6e300df2fa" providerId="ADAL" clId="{435E5D8F-F5B0-4CD5-A282-05A4D9844A2F}" dt="2021-04-25T10:41:11.951" v="369" actId="47"/>
        <pc:sldMkLst>
          <pc:docMk/>
          <pc:sldMk cId="1883107858" sldId="1053"/>
        </pc:sldMkLst>
      </pc:sldChg>
      <pc:sldChg chg="del">
        <pc:chgData name="Rautaporras Petteri" userId="d9004aa4-7491-43fa-b04f-4f6e300df2fa" providerId="ADAL" clId="{435E5D8F-F5B0-4CD5-A282-05A4D9844A2F}" dt="2021-04-25T10:24:46.223" v="272" actId="47"/>
        <pc:sldMkLst>
          <pc:docMk/>
          <pc:sldMk cId="1680971455" sldId="1054"/>
        </pc:sldMkLst>
      </pc:sldChg>
      <pc:sldChg chg="del">
        <pc:chgData name="Rautaporras Petteri" userId="d9004aa4-7491-43fa-b04f-4f6e300df2fa" providerId="ADAL" clId="{435E5D8F-F5B0-4CD5-A282-05A4D9844A2F}" dt="2021-04-25T10:42:56.755" v="377" actId="47"/>
        <pc:sldMkLst>
          <pc:docMk/>
          <pc:sldMk cId="2199243574" sldId="1055"/>
        </pc:sldMkLst>
      </pc:sldChg>
      <pc:sldChg chg="del">
        <pc:chgData name="Rautaporras Petteri" userId="d9004aa4-7491-43fa-b04f-4f6e300df2fa" providerId="ADAL" clId="{435E5D8F-F5B0-4CD5-A282-05A4D9844A2F}" dt="2021-04-25T10:30:35.281" v="283" actId="47"/>
        <pc:sldMkLst>
          <pc:docMk/>
          <pc:sldMk cId="461175757" sldId="1056"/>
        </pc:sldMkLst>
      </pc:sldChg>
      <pc:sldChg chg="del">
        <pc:chgData name="Rautaporras Petteri" userId="d9004aa4-7491-43fa-b04f-4f6e300df2fa" providerId="ADAL" clId="{435E5D8F-F5B0-4CD5-A282-05A4D9844A2F}" dt="2021-04-25T10:44:50.301" v="386" actId="47"/>
        <pc:sldMkLst>
          <pc:docMk/>
          <pc:sldMk cId="684600858" sldId="1057"/>
        </pc:sldMkLst>
      </pc:sldChg>
      <pc:sldChg chg="del mod">
        <pc:chgData name="Rautaporras Petteri" userId="d9004aa4-7491-43fa-b04f-4f6e300df2fa" providerId="ADAL" clId="{435E5D8F-F5B0-4CD5-A282-05A4D9844A2F}" dt="2021-04-25T10:33:37.049" v="299" actId="47"/>
        <pc:sldMkLst>
          <pc:docMk/>
          <pc:sldMk cId="3212395857" sldId="1058"/>
        </pc:sldMkLst>
      </pc:sldChg>
      <pc:sldChg chg="modSp del">
        <pc:chgData name="Rautaporras Petteri" userId="d9004aa4-7491-43fa-b04f-4f6e300df2fa" providerId="ADAL" clId="{435E5D8F-F5B0-4CD5-A282-05A4D9844A2F}" dt="2021-04-25T10:49:47.525" v="418" actId="47"/>
        <pc:sldMkLst>
          <pc:docMk/>
          <pc:sldMk cId="3698197194" sldId="1059"/>
        </pc:sldMkLst>
        <pc:graphicFrameChg chg="mod">
          <ac:chgData name="Rautaporras Petteri" userId="d9004aa4-7491-43fa-b04f-4f6e300df2fa" providerId="ADAL" clId="{435E5D8F-F5B0-4CD5-A282-05A4D9844A2F}" dt="2021-04-25T10:49:03.056" v="416"/>
          <ac:graphicFrameMkLst>
            <pc:docMk/>
            <pc:sldMk cId="3698197194" sldId="1059"/>
            <ac:graphicFrameMk id="8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435E5D8F-F5B0-4CD5-A282-05A4D9844A2F}" dt="2021-04-27T19:24:09.195" v="1054" actId="20577"/>
        <pc:sldMkLst>
          <pc:docMk/>
          <pc:sldMk cId="3461487886" sldId="1065"/>
        </pc:sldMkLst>
        <pc:spChg chg="mod">
          <ac:chgData name="Rautaporras Petteri" userId="d9004aa4-7491-43fa-b04f-4f6e300df2fa" providerId="ADAL" clId="{435E5D8F-F5B0-4CD5-A282-05A4D9844A2F}" dt="2021-04-25T10:20:04.249" v="254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435E5D8F-F5B0-4CD5-A282-05A4D9844A2F}" dt="2021-04-25T10:19:09.521" v="248" actId="20577"/>
          <ac:graphicFrameMkLst>
            <pc:docMk/>
            <pc:sldMk cId="3461487886" sldId="1065"/>
            <ac:graphicFrameMk id="14" creationId="{8AD21D0F-9B6A-4E23-A81A-E23C9B1E89C1}"/>
          </ac:graphicFrameMkLst>
        </pc:graphicFrameChg>
        <pc:graphicFrameChg chg="mod modGraphic">
          <ac:chgData name="Rautaporras Petteri" userId="d9004aa4-7491-43fa-b04f-4f6e300df2fa" providerId="ADAL" clId="{435E5D8F-F5B0-4CD5-A282-05A4D9844A2F}" dt="2021-04-27T19:24:09.195" v="1054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435E5D8F-F5B0-4CD5-A282-05A4D9844A2F}" dt="2021-04-26T06:49:07.605" v="994" actId="27918"/>
        <pc:sldMkLst>
          <pc:docMk/>
          <pc:sldMk cId="3421334924" sldId="1067"/>
        </pc:sldMkLst>
        <pc:spChg chg="mod">
          <ac:chgData name="Rautaporras Petteri" userId="d9004aa4-7491-43fa-b04f-4f6e300df2fa" providerId="ADAL" clId="{435E5D8F-F5B0-4CD5-A282-05A4D9844A2F}" dt="2021-04-25T17:13:20.747" v="620" actId="20577"/>
          <ac:spMkLst>
            <pc:docMk/>
            <pc:sldMk cId="3421334924" sldId="1067"/>
            <ac:spMk id="2" creationId="{BC206263-2FBC-4388-99DE-3677A24ED38D}"/>
          </ac:spMkLst>
        </pc:spChg>
        <pc:spChg chg="mod">
          <ac:chgData name="Rautaporras Petteri" userId="d9004aa4-7491-43fa-b04f-4f6e300df2fa" providerId="ADAL" clId="{435E5D8F-F5B0-4CD5-A282-05A4D9844A2F}" dt="2021-04-25T17:13:39.301" v="638" actId="20577"/>
          <ac:spMkLst>
            <pc:docMk/>
            <pc:sldMk cId="3421334924" sldId="1067"/>
            <ac:spMk id="7" creationId="{3687ADC7-98F5-412F-B49B-43449BFC94B9}"/>
          </ac:spMkLst>
        </pc:spChg>
      </pc:sldChg>
      <pc:sldChg chg="add mod">
        <pc:chgData name="Rautaporras Petteri" userId="d9004aa4-7491-43fa-b04f-4f6e300df2fa" providerId="ADAL" clId="{435E5D8F-F5B0-4CD5-A282-05A4D9844A2F}" dt="2021-04-26T07:31:25.375" v="1020" actId="27918"/>
        <pc:sldMkLst>
          <pc:docMk/>
          <pc:sldMk cId="800762062" sldId="1068"/>
        </pc:sldMkLst>
      </pc:sldChg>
      <pc:sldChg chg="modSp del mod">
        <pc:chgData name="Rautaporras Petteri" userId="d9004aa4-7491-43fa-b04f-4f6e300df2fa" providerId="ADAL" clId="{435E5D8F-F5B0-4CD5-A282-05A4D9844A2F}" dt="2021-04-25T17:34:57.380" v="958" actId="47"/>
        <pc:sldMkLst>
          <pc:docMk/>
          <pc:sldMk cId="3926641037" sldId="1068"/>
        </pc:sldMkLst>
        <pc:spChg chg="mod">
          <ac:chgData name="Rautaporras Petteri" userId="d9004aa4-7491-43fa-b04f-4f6e300df2fa" providerId="ADAL" clId="{435E5D8F-F5B0-4CD5-A282-05A4D9844A2F}" dt="2021-04-25T10:34:51.331" v="331" actId="20577"/>
          <ac:spMkLst>
            <pc:docMk/>
            <pc:sldMk cId="3926641037" sldId="1068"/>
            <ac:spMk id="2" creationId="{00000000-0000-0000-0000-000000000000}"/>
          </ac:spMkLst>
        </pc:spChg>
      </pc:sldChg>
      <pc:sldChg chg="modSp mod">
        <pc:chgData name="Rautaporras Petteri" userId="d9004aa4-7491-43fa-b04f-4f6e300df2fa" providerId="ADAL" clId="{435E5D8F-F5B0-4CD5-A282-05A4D9844A2F}" dt="2021-04-25T17:26:54.113" v="954"/>
        <pc:sldMkLst>
          <pc:docMk/>
          <pc:sldMk cId="3588709971" sldId="1118"/>
        </pc:sldMkLst>
        <pc:spChg chg="mod">
          <ac:chgData name="Rautaporras Petteri" userId="d9004aa4-7491-43fa-b04f-4f6e300df2fa" providerId="ADAL" clId="{435E5D8F-F5B0-4CD5-A282-05A4D9844A2F}" dt="2021-04-25T17:15:18.475" v="689" actId="20577"/>
          <ac:spMkLst>
            <pc:docMk/>
            <pc:sldMk cId="3588709971" sldId="1118"/>
            <ac:spMk id="13" creationId="{7E75BD30-45EA-416E-8741-70B2B9911108}"/>
          </ac:spMkLst>
        </pc:spChg>
        <pc:graphicFrameChg chg="mod">
          <ac:chgData name="Rautaporras Petteri" userId="d9004aa4-7491-43fa-b04f-4f6e300df2fa" providerId="ADAL" clId="{435E5D8F-F5B0-4CD5-A282-05A4D9844A2F}" dt="2021-04-25T17:26:54.113" v="954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del">
        <pc:chgData name="Rautaporras Petteri" userId="d9004aa4-7491-43fa-b04f-4f6e300df2fa" providerId="ADAL" clId="{435E5D8F-F5B0-4CD5-A282-05A4D9844A2F}" dt="2021-04-25T17:15:52.942" v="691" actId="47"/>
        <pc:sldMkLst>
          <pc:docMk/>
          <pc:sldMk cId="1038765052" sldId="1123"/>
        </pc:sldMkLst>
      </pc:sldChg>
      <pc:sldChg chg="del">
        <pc:chgData name="Rautaporras Petteri" userId="d9004aa4-7491-43fa-b04f-4f6e300df2fa" providerId="ADAL" clId="{435E5D8F-F5B0-4CD5-A282-05A4D9844A2F}" dt="2021-04-25T17:22:34.941" v="921" actId="47"/>
        <pc:sldMkLst>
          <pc:docMk/>
          <pc:sldMk cId="1533151879" sldId="1125"/>
        </pc:sldMkLst>
      </pc:sldChg>
      <pc:sldChg chg="modSp ord">
        <pc:chgData name="Rautaporras Petteri" userId="d9004aa4-7491-43fa-b04f-4f6e300df2fa" providerId="ADAL" clId="{435E5D8F-F5B0-4CD5-A282-05A4D9844A2F}" dt="2021-04-25T17:34:55.475" v="957"/>
        <pc:sldMkLst>
          <pc:docMk/>
          <pc:sldMk cId="2192367370" sldId="2076137432"/>
        </pc:sldMkLst>
        <pc:graphicFrameChg chg="mod">
          <ac:chgData name="Rautaporras Petteri" userId="d9004aa4-7491-43fa-b04f-4f6e300df2fa" providerId="ADAL" clId="{435E5D8F-F5B0-4CD5-A282-05A4D9844A2F}" dt="2021-04-25T17:10:51.734" v="499"/>
          <ac:graphicFrameMkLst>
            <pc:docMk/>
            <pc:sldMk cId="2192367370" sldId="2076137432"/>
            <ac:graphicFrameMk id="12" creationId="{00000000-0000-0000-0000-000000000000}"/>
          </ac:graphicFrameMkLst>
        </pc:graphicFrameChg>
      </pc:sldChg>
      <pc:sldChg chg="add">
        <pc:chgData name="Rautaporras Petteri" userId="d9004aa4-7491-43fa-b04f-4f6e300df2fa" providerId="ADAL" clId="{435E5D8F-F5B0-4CD5-A282-05A4D9844A2F}" dt="2021-04-25T09:49:00.559" v="199"/>
        <pc:sldMkLst>
          <pc:docMk/>
          <pc:sldMk cId="2207283923" sldId="2076137433"/>
        </pc:sldMkLst>
      </pc:sldChg>
      <pc:sldChg chg="delSp modSp add mod">
        <pc:chgData name="Rautaporras Petteri" userId="d9004aa4-7491-43fa-b04f-4f6e300df2fa" providerId="ADAL" clId="{435E5D8F-F5B0-4CD5-A282-05A4D9844A2F}" dt="2021-04-26T07:02:49.626" v="1002" actId="27918"/>
        <pc:sldMkLst>
          <pc:docMk/>
          <pc:sldMk cId="616389290" sldId="2076137434"/>
        </pc:sldMkLst>
        <pc:spChg chg="mod">
          <ac:chgData name="Rautaporras Petteri" userId="d9004aa4-7491-43fa-b04f-4f6e300df2fa" providerId="ADAL" clId="{435E5D8F-F5B0-4CD5-A282-05A4D9844A2F}" dt="2021-04-25T10:20:49.137" v="259"/>
          <ac:spMkLst>
            <pc:docMk/>
            <pc:sldMk cId="616389290" sldId="2076137434"/>
            <ac:spMk id="2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20:52.145" v="260" actId="478"/>
          <ac:spMkLst>
            <pc:docMk/>
            <pc:sldMk cId="616389290" sldId="2076137434"/>
            <ac:spMk id="26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22:14.277" v="264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6T07:06:52.041" v="1006" actId="27918"/>
        <pc:sldMkLst>
          <pc:docMk/>
          <pc:sldMk cId="3005809879" sldId="2076137435"/>
        </pc:sldMkLst>
        <pc:spChg chg="mod">
          <ac:chgData name="Rautaporras Petteri" userId="d9004aa4-7491-43fa-b04f-4f6e300df2fa" providerId="ADAL" clId="{435E5D8F-F5B0-4CD5-A282-05A4D9844A2F}" dt="2021-04-25T10:22:46.742" v="266"/>
          <ac:spMkLst>
            <pc:docMk/>
            <pc:sldMk cId="3005809879" sldId="2076137435"/>
            <ac:spMk id="2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22:54.676" v="267" actId="478"/>
          <ac:spMkLst>
            <pc:docMk/>
            <pc:sldMk cId="3005809879" sldId="2076137435"/>
            <ac:spMk id="26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23:48.782" v="271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7T04:48:16.451" v="1032"/>
        <pc:sldMkLst>
          <pc:docMk/>
          <pc:sldMk cId="2573698252" sldId="2076137436"/>
        </pc:sldMkLst>
        <pc:spChg chg="mod">
          <ac:chgData name="Rautaporras Petteri" userId="d9004aa4-7491-43fa-b04f-4f6e300df2fa" providerId="ADAL" clId="{435E5D8F-F5B0-4CD5-A282-05A4D9844A2F}" dt="2021-04-25T10:24:58.030" v="273"/>
          <ac:spMkLst>
            <pc:docMk/>
            <pc:sldMk cId="2573698252" sldId="2076137436"/>
            <ac:spMk id="2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25:05.779" v="274" actId="478"/>
          <ac:spMkLst>
            <pc:docMk/>
            <pc:sldMk cId="2573698252" sldId="2076137436"/>
            <ac:spMk id="26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7T04:48:16.451" v="1032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addSp delSp modSp add mod">
        <pc:chgData name="Rautaporras Petteri" userId="d9004aa4-7491-43fa-b04f-4f6e300df2fa" providerId="ADAL" clId="{435E5D8F-F5B0-4CD5-A282-05A4D9844A2F}" dt="2021-04-26T07:18:13.757" v="1014" actId="27918"/>
        <pc:sldMkLst>
          <pc:docMk/>
          <pc:sldMk cId="3105830212" sldId="2076137437"/>
        </pc:sldMkLst>
        <pc:spChg chg="mod">
          <ac:chgData name="Rautaporras Petteri" userId="d9004aa4-7491-43fa-b04f-4f6e300df2fa" providerId="ADAL" clId="{435E5D8F-F5B0-4CD5-A282-05A4D9844A2F}" dt="2021-04-25T10:31:13.874" v="284"/>
          <ac:spMkLst>
            <pc:docMk/>
            <pc:sldMk cId="3105830212" sldId="2076137437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33:32.468" v="298" actId="1076"/>
          <ac:spMkLst>
            <pc:docMk/>
            <pc:sldMk cId="3105830212" sldId="2076137437"/>
            <ac:spMk id="26" creationId="{00000000-0000-0000-0000-000000000000}"/>
          </ac:spMkLst>
        </pc:spChg>
        <pc:graphicFrameChg chg="add mod">
          <ac:chgData name="Rautaporras Petteri" userId="d9004aa4-7491-43fa-b04f-4f6e300df2fa" providerId="ADAL" clId="{435E5D8F-F5B0-4CD5-A282-05A4D9844A2F}" dt="2021-04-25T10:33:29.961" v="297" actId="1076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  <pc:graphicFrameChg chg="del">
          <ac:chgData name="Rautaporras Petteri" userId="d9004aa4-7491-43fa-b04f-4f6e300df2fa" providerId="ADAL" clId="{435E5D8F-F5B0-4CD5-A282-05A4D9844A2F}" dt="2021-04-25T10:33:22.456" v="295" actId="478"/>
          <ac:graphicFrameMkLst>
            <pc:docMk/>
            <pc:sldMk cId="3105830212" sldId="2076137437"/>
            <ac:graphicFrameMk id="25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6T07:05:23.021" v="1004" actId="27918"/>
        <pc:sldMkLst>
          <pc:docMk/>
          <pc:sldMk cId="1512936188" sldId="2076137438"/>
        </pc:sldMkLst>
        <pc:spChg chg="mod">
          <ac:chgData name="Rautaporras Petteri" userId="d9004aa4-7491-43fa-b04f-4f6e300df2fa" providerId="ADAL" clId="{435E5D8F-F5B0-4CD5-A282-05A4D9844A2F}" dt="2021-04-25T10:39:24.441" v="363"/>
          <ac:spMkLst>
            <pc:docMk/>
            <pc:sldMk cId="1512936188" sldId="2076137438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5:04.225" v="390" actId="20577"/>
          <ac:spMkLst>
            <pc:docMk/>
            <pc:sldMk cId="1512936188" sldId="2076137438"/>
            <ac:spMk id="7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40:35.009" v="367" actId="478"/>
          <ac:spMkLst>
            <pc:docMk/>
            <pc:sldMk cId="1512936188" sldId="2076137438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40:40.129" v="368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6T07:08:21.096" v="1008" actId="27918"/>
        <pc:sldMkLst>
          <pc:docMk/>
          <pc:sldMk cId="1445491431" sldId="2076137439"/>
        </pc:sldMkLst>
        <pc:spChg chg="mod">
          <ac:chgData name="Rautaporras Petteri" userId="d9004aa4-7491-43fa-b04f-4f6e300df2fa" providerId="ADAL" clId="{435E5D8F-F5B0-4CD5-A282-05A4D9844A2F}" dt="2021-04-25T10:41:26.015" v="371" actId="20577"/>
          <ac:spMkLst>
            <pc:docMk/>
            <pc:sldMk cId="1445491431" sldId="2076137439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4:59.421" v="388" actId="20577"/>
          <ac:spMkLst>
            <pc:docMk/>
            <pc:sldMk cId="1445491431" sldId="2076137439"/>
            <ac:spMk id="7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41:32.331" v="372" actId="478"/>
          <ac:spMkLst>
            <pc:docMk/>
            <pc:sldMk cId="1445491431" sldId="2076137439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42:49.368" v="376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7T04:49:21.356" v="1038"/>
        <pc:sldMkLst>
          <pc:docMk/>
          <pc:sldMk cId="548278419" sldId="2076137440"/>
        </pc:sldMkLst>
        <pc:spChg chg="mod">
          <ac:chgData name="Rautaporras Petteri" userId="d9004aa4-7491-43fa-b04f-4f6e300df2fa" providerId="ADAL" clId="{435E5D8F-F5B0-4CD5-A282-05A4D9844A2F}" dt="2021-04-25T10:43:23.841" v="378"/>
          <ac:spMkLst>
            <pc:docMk/>
            <pc:sldMk cId="548278419" sldId="2076137440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4:36.104" v="385" actId="20577"/>
          <ac:spMkLst>
            <pc:docMk/>
            <pc:sldMk cId="548278419" sldId="2076137440"/>
            <ac:spMk id="7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43:38.036" v="380" actId="478"/>
          <ac:spMkLst>
            <pc:docMk/>
            <pc:sldMk cId="548278419" sldId="2076137440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7T04:49:21.356" v="1038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</pc:sldChg>
      <pc:sldChg chg="addSp delSp modSp add mod">
        <pc:chgData name="Rautaporras Petteri" userId="d9004aa4-7491-43fa-b04f-4f6e300df2fa" providerId="ADAL" clId="{435E5D8F-F5B0-4CD5-A282-05A4D9844A2F}" dt="2021-04-26T07:19:55.839" v="1016" actId="27918"/>
        <pc:sldMkLst>
          <pc:docMk/>
          <pc:sldMk cId="2080301044" sldId="2076137441"/>
        </pc:sldMkLst>
        <pc:spChg chg="mod">
          <ac:chgData name="Rautaporras Petteri" userId="d9004aa4-7491-43fa-b04f-4f6e300df2fa" providerId="ADAL" clId="{435E5D8F-F5B0-4CD5-A282-05A4D9844A2F}" dt="2021-04-25T10:45:48.151" v="395"/>
          <ac:spMkLst>
            <pc:docMk/>
            <pc:sldMk cId="2080301044" sldId="2076137441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5:21.603" v="394" actId="20577"/>
          <ac:spMkLst>
            <pc:docMk/>
            <pc:sldMk cId="2080301044" sldId="2076137441"/>
            <ac:spMk id="7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8:55.855" v="415" actId="1076"/>
          <ac:spMkLst>
            <pc:docMk/>
            <pc:sldMk cId="2080301044" sldId="2076137441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49:42.894" v="417"/>
          <ac:graphicFrameMkLst>
            <pc:docMk/>
            <pc:sldMk cId="2080301044" sldId="2076137441"/>
            <ac:graphicFrameMk id="8" creationId="{00000000-0000-0000-0000-000000000000}"/>
          </ac:graphicFrameMkLst>
        </pc:graphicFrameChg>
        <pc:graphicFrameChg chg="del">
          <ac:chgData name="Rautaporras Petteri" userId="d9004aa4-7491-43fa-b04f-4f6e300df2fa" providerId="ADAL" clId="{435E5D8F-F5B0-4CD5-A282-05A4D9844A2F}" dt="2021-04-25T10:48:02.572" v="406" actId="478"/>
          <ac:graphicFrameMkLst>
            <pc:docMk/>
            <pc:sldMk cId="2080301044" sldId="2076137441"/>
            <ac:graphicFrameMk id="11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435E5D8F-F5B0-4CD5-A282-05A4D9844A2F}" dt="2021-04-25T10:48:11.510" v="408" actId="1076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add">
        <pc:chgData name="Rautaporras Petteri" userId="d9004aa4-7491-43fa-b04f-4f6e300df2fa" providerId="ADAL" clId="{435E5D8F-F5B0-4CD5-A282-05A4D9844A2F}" dt="2021-04-27T04:45:50.852" v="1021"/>
        <pc:sldMkLst>
          <pc:docMk/>
          <pc:sldMk cId="3964838767" sldId="2076137442"/>
        </pc:sldMkLst>
      </pc:sldChg>
    </pc:docChg>
  </pc:docChgLst>
  <pc:docChgLst>
    <pc:chgData name="Rautaporras Petteri" userId="81ae4bc9-51ec-4b09-af2d-f08f9486593f" providerId="ADAL" clId="{23A91E2F-E463-4953-873E-9E6D346EDB2F}"/>
    <pc:docChg chg="undo custSel addSld delSld modSld">
      <pc:chgData name="Rautaporras Petteri" userId="81ae4bc9-51ec-4b09-af2d-f08f9486593f" providerId="ADAL" clId="{23A91E2F-E463-4953-873E-9E6D346EDB2F}" dt="2022-05-02T10:44:47.331" v="1629" actId="27918"/>
      <pc:docMkLst>
        <pc:docMk/>
      </pc:docMkLst>
      <pc:sldChg chg="del">
        <pc:chgData name="Rautaporras Petteri" userId="81ae4bc9-51ec-4b09-af2d-f08f9486593f" providerId="ADAL" clId="{23A91E2F-E463-4953-873E-9E6D346EDB2F}" dt="2022-04-26T06:38:56.094" v="385" actId="47"/>
        <pc:sldMkLst>
          <pc:docMk/>
          <pc:sldMk cId="3881790117" sldId="256"/>
        </pc:sldMkLst>
      </pc:sldChg>
      <pc:sldChg chg="addSp modSp add del mod">
        <pc:chgData name="Rautaporras Petteri" userId="81ae4bc9-51ec-4b09-af2d-f08f9486593f" providerId="ADAL" clId="{23A91E2F-E463-4953-873E-9E6D346EDB2F}" dt="2022-04-27T17:18:25.758" v="1364" actId="47"/>
        <pc:sldMkLst>
          <pc:docMk/>
          <pc:sldMk cId="347492013" sldId="258"/>
        </pc:sldMkLst>
        <pc:spChg chg="mod">
          <ac:chgData name="Rautaporras Petteri" userId="81ae4bc9-51ec-4b09-af2d-f08f9486593f" providerId="ADAL" clId="{23A91E2F-E463-4953-873E-9E6D346EDB2F}" dt="2022-04-26T10:35:43.253" v="1312" actId="14100"/>
          <ac:spMkLst>
            <pc:docMk/>
            <pc:sldMk cId="347492013" sldId="258"/>
            <ac:spMk id="2" creationId="{00000000-0000-0000-0000-000000000000}"/>
          </ac:spMkLst>
        </pc:spChg>
        <pc:spChg chg="add mod">
          <ac:chgData name="Rautaporras Petteri" userId="81ae4bc9-51ec-4b09-af2d-f08f9486593f" providerId="ADAL" clId="{23A91E2F-E463-4953-873E-9E6D346EDB2F}" dt="2022-04-26T06:58:28.464" v="427" actId="1076"/>
          <ac:spMkLst>
            <pc:docMk/>
            <pc:sldMk cId="347492013" sldId="258"/>
            <ac:spMk id="6" creationId="{A87DA1A6-456E-4907-883A-0F8CE241D0E1}"/>
          </ac:spMkLst>
        </pc:spChg>
        <pc:spChg chg="mod">
          <ac:chgData name="Rautaporras Petteri" userId="81ae4bc9-51ec-4b09-af2d-f08f9486593f" providerId="ADAL" clId="{23A91E2F-E463-4953-873E-9E6D346EDB2F}" dt="2022-04-26T06:58:05.885" v="417" actId="20577"/>
          <ac:spMkLst>
            <pc:docMk/>
            <pc:sldMk cId="347492013" sldId="258"/>
            <ac:spMk id="9" creationId="{44425203-2A44-4D66-809C-7A80E3AC73E6}"/>
          </ac:spMkLst>
        </pc:spChg>
      </pc:sldChg>
      <pc:sldChg chg="addSp modSp add mod">
        <pc:chgData name="Rautaporras Petteri" userId="81ae4bc9-51ec-4b09-af2d-f08f9486593f" providerId="ADAL" clId="{23A91E2F-E463-4953-873E-9E6D346EDB2F}" dt="2022-05-02T10:44:47.331" v="1629" actId="27918"/>
        <pc:sldMkLst>
          <pc:docMk/>
          <pc:sldMk cId="2306283417" sldId="262"/>
        </pc:sldMkLst>
        <pc:spChg chg="add mod">
          <ac:chgData name="Rautaporras Petteri" userId="81ae4bc9-51ec-4b09-af2d-f08f9486593f" providerId="ADAL" clId="{23A91E2F-E463-4953-873E-9E6D346EDB2F}" dt="2022-04-26T10:38:06.828" v="1333" actId="1076"/>
          <ac:spMkLst>
            <pc:docMk/>
            <pc:sldMk cId="2306283417" sldId="262"/>
            <ac:spMk id="6" creationId="{63C3E7B4-C04D-4BC5-86CF-EF69BCB6958C}"/>
          </ac:spMkLst>
        </pc:spChg>
      </pc:sldChg>
      <pc:sldChg chg="addSp delSp modSp add mod">
        <pc:chgData name="Rautaporras Petteri" userId="81ae4bc9-51ec-4b09-af2d-f08f9486593f" providerId="ADAL" clId="{23A91E2F-E463-4953-873E-9E6D346EDB2F}" dt="2022-04-26T08:23:09.153" v="753" actId="1076"/>
        <pc:sldMkLst>
          <pc:docMk/>
          <pc:sldMk cId="1160989869" sldId="264"/>
        </pc:sldMkLst>
        <pc:spChg chg="del mod">
          <ac:chgData name="Rautaporras Petteri" userId="81ae4bc9-51ec-4b09-af2d-f08f9486593f" providerId="ADAL" clId="{23A91E2F-E463-4953-873E-9E6D346EDB2F}" dt="2022-04-26T08:22:28.312" v="742" actId="478"/>
          <ac:spMkLst>
            <pc:docMk/>
            <pc:sldMk cId="1160989869" sldId="264"/>
            <ac:spMk id="2" creationId="{98EFB380-538D-4CD1-B5B5-BA58C064B424}"/>
          </ac:spMkLst>
        </pc:spChg>
        <pc:spChg chg="add mod">
          <ac:chgData name="Rautaporras Petteri" userId="81ae4bc9-51ec-4b09-af2d-f08f9486593f" providerId="ADAL" clId="{23A91E2F-E463-4953-873E-9E6D346EDB2F}" dt="2022-04-26T08:22:31.758" v="744" actId="20577"/>
          <ac:spMkLst>
            <pc:docMk/>
            <pc:sldMk cId="1160989869" sldId="264"/>
            <ac:spMk id="8" creationId="{DE43FCFA-03B3-4E72-8FBE-84764C7C5E45}"/>
          </ac:spMkLst>
        </pc:spChg>
        <pc:spChg chg="add mod">
          <ac:chgData name="Rautaporras Petteri" userId="81ae4bc9-51ec-4b09-af2d-f08f9486593f" providerId="ADAL" clId="{23A91E2F-E463-4953-873E-9E6D346EDB2F}" dt="2022-04-26T08:23:09.153" v="753" actId="1076"/>
          <ac:spMkLst>
            <pc:docMk/>
            <pc:sldMk cId="1160989869" sldId="264"/>
            <ac:spMk id="9" creationId="{60E4D068-7982-492E-A34F-A0BDC4304977}"/>
          </ac:spMkLst>
        </pc:spChg>
      </pc:sldChg>
      <pc:sldChg chg="addSp delSp modSp add mod">
        <pc:chgData name="Rautaporras Petteri" userId="81ae4bc9-51ec-4b09-af2d-f08f9486593f" providerId="ADAL" clId="{23A91E2F-E463-4953-873E-9E6D346EDB2F}" dt="2022-05-02T09:55:27.463" v="1593" actId="27918"/>
        <pc:sldMkLst>
          <pc:docMk/>
          <pc:sldMk cId="2481141947" sldId="265"/>
        </pc:sldMkLst>
        <pc:spChg chg="del mod">
          <ac:chgData name="Rautaporras Petteri" userId="81ae4bc9-51ec-4b09-af2d-f08f9486593f" providerId="ADAL" clId="{23A91E2F-E463-4953-873E-9E6D346EDB2F}" dt="2022-04-26T08:30:01.137" v="937" actId="478"/>
          <ac:spMkLst>
            <pc:docMk/>
            <pc:sldMk cId="2481141947" sldId="265"/>
            <ac:spMk id="2" creationId="{98EFB380-538D-4CD1-B5B5-BA58C064B424}"/>
          </ac:spMkLst>
        </pc:spChg>
        <pc:spChg chg="add mod">
          <ac:chgData name="Rautaporras Petteri" userId="81ae4bc9-51ec-4b09-af2d-f08f9486593f" providerId="ADAL" clId="{23A91E2F-E463-4953-873E-9E6D346EDB2F}" dt="2022-04-26T08:28:32.310" v="767" actId="1076"/>
          <ac:spMkLst>
            <pc:docMk/>
            <pc:sldMk cId="2481141947" sldId="265"/>
            <ac:spMk id="6" creationId="{A55F149B-0D01-4EE2-ADB3-24C4C968BF99}"/>
          </ac:spMkLst>
        </pc:spChg>
        <pc:spChg chg="add mod">
          <ac:chgData name="Rautaporras Petteri" userId="81ae4bc9-51ec-4b09-af2d-f08f9486593f" providerId="ADAL" clId="{23A91E2F-E463-4953-873E-9E6D346EDB2F}" dt="2022-05-02T09:27:45.391" v="1589" actId="20577"/>
          <ac:spMkLst>
            <pc:docMk/>
            <pc:sldMk cId="2481141947" sldId="265"/>
            <ac:spMk id="9" creationId="{42D4FD59-886A-49C0-A8FA-8372396298E9}"/>
          </ac:spMkLst>
        </pc:spChg>
      </pc:sldChg>
      <pc:sldChg chg="addSp delSp modSp add mod">
        <pc:chgData name="Rautaporras Petteri" userId="81ae4bc9-51ec-4b09-af2d-f08f9486593f" providerId="ADAL" clId="{23A91E2F-E463-4953-873E-9E6D346EDB2F}" dt="2022-04-26T08:34:58.493" v="1163" actId="20577"/>
        <pc:sldMkLst>
          <pc:docMk/>
          <pc:sldMk cId="2223534508" sldId="267"/>
        </pc:sldMkLst>
        <pc:spChg chg="del">
          <ac:chgData name="Rautaporras Petteri" userId="81ae4bc9-51ec-4b09-af2d-f08f9486593f" providerId="ADAL" clId="{23A91E2F-E463-4953-873E-9E6D346EDB2F}" dt="2022-04-26T08:33:41.108" v="1053" actId="478"/>
          <ac:spMkLst>
            <pc:docMk/>
            <pc:sldMk cId="2223534508" sldId="267"/>
            <ac:spMk id="2" creationId="{98EFB380-538D-4CD1-B5B5-BA58C064B424}"/>
          </ac:spMkLst>
        </pc:spChg>
        <pc:spChg chg="add mod">
          <ac:chgData name="Rautaporras Petteri" userId="81ae4bc9-51ec-4b09-af2d-f08f9486593f" providerId="ADAL" clId="{23A91E2F-E463-4953-873E-9E6D346EDB2F}" dt="2022-04-26T08:33:33.821" v="1052" actId="1076"/>
          <ac:spMkLst>
            <pc:docMk/>
            <pc:sldMk cId="2223534508" sldId="267"/>
            <ac:spMk id="6" creationId="{3C81A209-8E7A-4CF4-9AE9-E3017B350CDB}"/>
          </ac:spMkLst>
        </pc:spChg>
        <pc:spChg chg="add mod">
          <ac:chgData name="Rautaporras Petteri" userId="81ae4bc9-51ec-4b09-af2d-f08f9486593f" providerId="ADAL" clId="{23A91E2F-E463-4953-873E-9E6D346EDB2F}" dt="2022-04-26T08:34:58.493" v="1163" actId="20577"/>
          <ac:spMkLst>
            <pc:docMk/>
            <pc:sldMk cId="2223534508" sldId="267"/>
            <ac:spMk id="9" creationId="{8CE5D98F-F5DB-4BF2-8D7E-D9D114736DE8}"/>
          </ac:spMkLst>
        </pc:spChg>
      </pc:sldChg>
      <pc:sldChg chg="modSp del">
        <pc:chgData name="Rautaporras Petteri" userId="81ae4bc9-51ec-4b09-af2d-f08f9486593f" providerId="ADAL" clId="{23A91E2F-E463-4953-873E-9E6D346EDB2F}" dt="2022-04-26T06:38:56.094" v="385" actId="47"/>
        <pc:sldMkLst>
          <pc:docMk/>
          <pc:sldMk cId="2114849149" sldId="271"/>
        </pc:sldMkLst>
        <pc:graphicFrameChg chg="mod">
          <ac:chgData name="Rautaporras Petteri" userId="81ae4bc9-51ec-4b09-af2d-f08f9486593f" providerId="ADAL" clId="{23A91E2F-E463-4953-873E-9E6D346EDB2F}" dt="2022-04-26T06:35:04.067" v="25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addSp delSp modSp add mod">
        <pc:chgData name="Rautaporras Petteri" userId="81ae4bc9-51ec-4b09-af2d-f08f9486593f" providerId="ADAL" clId="{23A91E2F-E463-4953-873E-9E6D346EDB2F}" dt="2022-04-26T08:32:48.026" v="1044" actId="20577"/>
        <pc:sldMkLst>
          <pc:docMk/>
          <pc:sldMk cId="3163064237" sldId="271"/>
        </pc:sldMkLst>
        <pc:spChg chg="del mod">
          <ac:chgData name="Rautaporras Petteri" userId="81ae4bc9-51ec-4b09-af2d-f08f9486593f" providerId="ADAL" clId="{23A91E2F-E463-4953-873E-9E6D346EDB2F}" dt="2022-04-26T08:31:17.741" v="950" actId="478"/>
          <ac:spMkLst>
            <pc:docMk/>
            <pc:sldMk cId="3163064237" sldId="271"/>
            <ac:spMk id="2" creationId="{98EFB380-538D-4CD1-B5B5-BA58C064B424}"/>
          </ac:spMkLst>
        </pc:spChg>
        <pc:spChg chg="add mod">
          <ac:chgData name="Rautaporras Petteri" userId="81ae4bc9-51ec-4b09-af2d-f08f9486593f" providerId="ADAL" clId="{23A91E2F-E463-4953-873E-9E6D346EDB2F}" dt="2022-04-26T08:31:35.622" v="954" actId="20577"/>
          <ac:spMkLst>
            <pc:docMk/>
            <pc:sldMk cId="3163064237" sldId="271"/>
            <ac:spMk id="6" creationId="{58AD8E8E-ADEF-42B4-96F7-DD86764E6A26}"/>
          </ac:spMkLst>
        </pc:spChg>
        <pc:spChg chg="add mod">
          <ac:chgData name="Rautaporras Petteri" userId="81ae4bc9-51ec-4b09-af2d-f08f9486593f" providerId="ADAL" clId="{23A91E2F-E463-4953-873E-9E6D346EDB2F}" dt="2022-04-26T08:32:48.026" v="1044" actId="20577"/>
          <ac:spMkLst>
            <pc:docMk/>
            <pc:sldMk cId="3163064237" sldId="271"/>
            <ac:spMk id="11" creationId="{A471B511-4AEB-49E4-AAA8-113254F2BA33}"/>
          </ac:spMkLst>
        </pc:spChg>
        <pc:spChg chg="mod">
          <ac:chgData name="Rautaporras Petteri" userId="81ae4bc9-51ec-4b09-af2d-f08f9486593f" providerId="ADAL" clId="{23A91E2F-E463-4953-873E-9E6D346EDB2F}" dt="2022-04-26T08:31:54.976" v="956" actId="14100"/>
          <ac:spMkLst>
            <pc:docMk/>
            <pc:sldMk cId="3163064237" sldId="271"/>
            <ac:spMk id="23" creationId="{A370E4BA-3CD0-4A77-BFE1-E70C19D2ACDE}"/>
          </ac:spMkLst>
        </pc:spChg>
        <pc:spChg chg="mod">
          <ac:chgData name="Rautaporras Petteri" userId="81ae4bc9-51ec-4b09-af2d-f08f9486593f" providerId="ADAL" clId="{23A91E2F-E463-4953-873E-9E6D346EDB2F}" dt="2022-04-26T08:32:03.079" v="957" actId="14100"/>
          <ac:spMkLst>
            <pc:docMk/>
            <pc:sldMk cId="3163064237" sldId="271"/>
            <ac:spMk id="24" creationId="{691CF4D6-609A-4085-AE15-2AC09775733D}"/>
          </ac:spMkLst>
        </pc:spChg>
        <pc:graphicFrameChg chg="mod">
          <ac:chgData name="Rautaporras Petteri" userId="81ae4bc9-51ec-4b09-af2d-f08f9486593f" providerId="ADAL" clId="{23A91E2F-E463-4953-873E-9E6D346EDB2F}" dt="2022-04-26T08:31:42.068" v="955" actId="14100"/>
          <ac:graphicFrameMkLst>
            <pc:docMk/>
            <pc:sldMk cId="3163064237" sldId="271"/>
            <ac:graphicFrameMk id="10" creationId="{8148119C-8720-486B-AD50-E435BB11F8FC}"/>
          </ac:graphicFrameMkLst>
        </pc:graphicFrameChg>
      </pc:sldChg>
      <pc:sldChg chg="modSp add">
        <pc:chgData name="Rautaporras Petteri" userId="81ae4bc9-51ec-4b09-af2d-f08f9486593f" providerId="ADAL" clId="{23A91E2F-E463-4953-873E-9E6D346EDB2F}" dt="2022-04-27T17:21:12.849" v="1443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23A91E2F-E463-4953-873E-9E6D346EDB2F}" dt="2022-04-27T17:21:12.849" v="1443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23A91E2F-E463-4953-873E-9E6D346EDB2F}" dt="2022-04-30T12:28:17.904" v="1482"/>
        <pc:sldMkLst>
          <pc:docMk/>
          <pc:sldMk cId="2558427506" sldId="276"/>
        </pc:sldMkLst>
        <pc:graphicFrameChg chg="mod">
          <ac:chgData name="Rautaporras Petteri" userId="81ae4bc9-51ec-4b09-af2d-f08f9486593f" providerId="ADAL" clId="{23A91E2F-E463-4953-873E-9E6D346EDB2F}" dt="2022-04-30T12:28:17.904" v="1482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23A91E2F-E463-4953-873E-9E6D346EDB2F}" dt="2022-04-27T17:21:14.429" v="1445"/>
        <pc:sldMkLst>
          <pc:docMk/>
          <pc:sldMk cId="536686186" sldId="285"/>
        </pc:sldMkLst>
        <pc:graphicFrameChg chg="mod">
          <ac:chgData name="Rautaporras Petteri" userId="81ae4bc9-51ec-4b09-af2d-f08f9486593f" providerId="ADAL" clId="{23A91E2F-E463-4953-873E-9E6D346EDB2F}" dt="2022-04-27T17:21:14.429" v="1445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 add">
        <pc:chgData name="Rautaporras Petteri" userId="81ae4bc9-51ec-4b09-af2d-f08f9486593f" providerId="ADAL" clId="{23A91E2F-E463-4953-873E-9E6D346EDB2F}" dt="2022-04-27T17:21:18.440" v="1446"/>
        <pc:sldMkLst>
          <pc:docMk/>
          <pc:sldMk cId="1610653069" sldId="1015"/>
        </pc:sldMkLst>
        <pc:graphicFrameChg chg="mod">
          <ac:chgData name="Rautaporras Petteri" userId="81ae4bc9-51ec-4b09-af2d-f08f9486593f" providerId="ADAL" clId="{23A91E2F-E463-4953-873E-9E6D346EDB2F}" dt="2022-04-27T17:21:18.440" v="1446"/>
          <ac:graphicFrameMkLst>
            <pc:docMk/>
            <pc:sldMk cId="1610653069" sldId="1015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25:24.270" v="1606" actId="27918"/>
        <pc:sldMkLst>
          <pc:docMk/>
          <pc:sldMk cId="1883353922" sldId="1049"/>
        </pc:sldMkLst>
        <pc:spChg chg="mod">
          <ac:chgData name="Rautaporras Petteri" userId="81ae4bc9-51ec-4b09-af2d-f08f9486593f" providerId="ADAL" clId="{23A91E2F-E463-4953-873E-9E6D346EDB2F}" dt="2022-04-26T09:58:35.856" v="1195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23A91E2F-E463-4953-873E-9E6D346EDB2F}" dt="2022-04-30T13:01:52.120" v="1547" actId="20577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23A91E2F-E463-4953-873E-9E6D346EDB2F}" dt="2022-04-26T10:29:39.658" v="1215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19:20.725" v="1602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23A91E2F-E463-4953-873E-9E6D346EDB2F}" dt="2022-04-26T07:41:45.842" v="603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23A91E2F-E463-4953-873E-9E6D346EDB2F}" dt="2022-05-02T10:22:02.426" v="1604" actId="27918"/>
        <pc:sldMkLst>
          <pc:docMk/>
          <pc:sldMk cId="3461487886" sldId="1065"/>
        </pc:sldMkLst>
        <pc:spChg chg="mod">
          <ac:chgData name="Rautaporras Petteri" userId="81ae4bc9-51ec-4b09-af2d-f08f9486593f" providerId="ADAL" clId="{23A91E2F-E463-4953-873E-9E6D346EDB2F}" dt="2022-04-26T09:36:12.768" v="1186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23A91E2F-E463-4953-873E-9E6D346EDB2F}" dt="2022-04-26T09:35:55.713" v="1172" actId="20577"/>
          <ac:graphicFrameMkLst>
            <pc:docMk/>
            <pc:sldMk cId="3461487886" sldId="1065"/>
            <ac:graphicFrameMk id="14" creationId="{8AD21D0F-9B6A-4E23-A81A-E23C9B1E89C1}"/>
          </ac:graphicFrameMkLst>
        </pc:graphicFrameChg>
        <pc:graphicFrameChg chg="mod modGraphic">
          <ac:chgData name="Rautaporras Petteri" userId="81ae4bc9-51ec-4b09-af2d-f08f9486593f" providerId="ADAL" clId="{23A91E2F-E463-4953-873E-9E6D346EDB2F}" dt="2022-05-02T09:54:16.671" v="1591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add del mod">
        <pc:chgData name="Rautaporras Petteri" userId="81ae4bc9-51ec-4b09-af2d-f08f9486593f" providerId="ADAL" clId="{23A91E2F-E463-4953-873E-9E6D346EDB2F}" dt="2022-05-02T10:40:44.272" v="1627" actId="27918"/>
        <pc:sldMkLst>
          <pc:docMk/>
          <pc:sldMk cId="800762062" sldId="1068"/>
        </pc:sldMkLst>
        <pc:spChg chg="mod">
          <ac:chgData name="Rautaporras Petteri" userId="81ae4bc9-51ec-4b09-af2d-f08f9486593f" providerId="ADAL" clId="{23A91E2F-E463-4953-873E-9E6D346EDB2F}" dt="2022-04-27T17:20:11.717" v="1438" actId="14100"/>
          <ac:spMkLst>
            <pc:docMk/>
            <pc:sldMk cId="800762062" sldId="1068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23A91E2F-E463-4953-873E-9E6D346EDB2F}" dt="2022-04-27T17:20:19.442" v="1439"/>
          <ac:graphicFrameMkLst>
            <pc:docMk/>
            <pc:sldMk cId="800762062" sldId="1068"/>
            <ac:graphicFrameMk id="9" creationId="{E0EB4AEC-EC50-4F67-BEB1-A8415E3A7B3A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4-27T17:21:12.076" v="1442"/>
        <pc:sldMkLst>
          <pc:docMk/>
          <pc:sldMk cId="3526943401" sldId="1168"/>
        </pc:sldMkLst>
        <pc:spChg chg="mod">
          <ac:chgData name="Rautaporras Petteri" userId="81ae4bc9-51ec-4b09-af2d-f08f9486593f" providerId="ADAL" clId="{23A91E2F-E463-4953-873E-9E6D346EDB2F}" dt="2022-04-26T06:38:24.238" v="384" actId="20577"/>
          <ac:spMkLst>
            <pc:docMk/>
            <pc:sldMk cId="3526943401" sldId="1168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23A91E2F-E463-4953-873E-9E6D346EDB2F}" dt="2022-04-27T17:21:12.076" v="1442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4-27T17:21:11.576" v="1441"/>
        <pc:sldMkLst>
          <pc:docMk/>
          <pc:sldMk cId="2095577217" sldId="1171"/>
        </pc:sldMkLst>
        <pc:spChg chg="mod">
          <ac:chgData name="Rautaporras Petteri" userId="81ae4bc9-51ec-4b09-af2d-f08f9486593f" providerId="ADAL" clId="{23A91E2F-E463-4953-873E-9E6D346EDB2F}" dt="2022-04-26T06:36:57.398" v="143" actId="20577"/>
          <ac:spMkLst>
            <pc:docMk/>
            <pc:sldMk cId="2095577217" sldId="1171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23A91E2F-E463-4953-873E-9E6D346EDB2F}" dt="2022-04-27T17:21:11.576" v="1441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del">
        <pc:chgData name="Rautaporras Petteri" userId="81ae4bc9-51ec-4b09-af2d-f08f9486593f" providerId="ADAL" clId="{23A91E2F-E463-4953-873E-9E6D346EDB2F}" dt="2022-04-26T06:38:56.094" v="385" actId="47"/>
        <pc:sldMkLst>
          <pc:docMk/>
          <pc:sldMk cId="1331298976" sldId="1238"/>
        </pc:sldMkLst>
        <pc:graphicFrameChg chg="mod">
          <ac:chgData name="Rautaporras Petteri" userId="81ae4bc9-51ec-4b09-af2d-f08f9486593f" providerId="ADAL" clId="{23A91E2F-E463-4953-873E-9E6D346EDB2F}" dt="2022-04-26T06:35:04.468" v="26"/>
          <ac:graphicFrameMkLst>
            <pc:docMk/>
            <pc:sldMk cId="1331298976" sldId="1238"/>
            <ac:graphicFrameMk id="12" creationId="{73BA24CA-1C45-4A70-B135-FF31C36C423F}"/>
          </ac:graphicFrameMkLst>
        </pc:graphicFrameChg>
      </pc:sldChg>
      <pc:sldChg chg="add del">
        <pc:chgData name="Rautaporras Petteri" userId="81ae4bc9-51ec-4b09-af2d-f08f9486593f" providerId="ADAL" clId="{23A91E2F-E463-4953-873E-9E6D346EDB2F}" dt="2022-04-25T18:05:08.610" v="11" actId="47"/>
        <pc:sldMkLst>
          <pc:docMk/>
          <pc:sldMk cId="2207283923" sldId="2076137433"/>
        </pc:sldMkLst>
      </pc:sldChg>
      <pc:sldChg chg="modSp mod">
        <pc:chgData name="Rautaporras Petteri" userId="81ae4bc9-51ec-4b09-af2d-f08f9486593f" providerId="ADAL" clId="{23A91E2F-E463-4953-873E-9E6D346EDB2F}" dt="2022-05-02T10:27:03.870" v="1608" actId="27918"/>
        <pc:sldMkLst>
          <pc:docMk/>
          <pc:sldMk cId="616389290" sldId="2076137434"/>
        </pc:sldMkLst>
        <pc:spChg chg="mod">
          <ac:chgData name="Rautaporras Petteri" userId="81ae4bc9-51ec-4b09-af2d-f08f9486593f" providerId="ADAL" clId="{23A91E2F-E463-4953-873E-9E6D346EDB2F}" dt="2022-04-26T09:36:19.496" v="1187"/>
          <ac:spMkLst>
            <pc:docMk/>
            <pc:sldMk cId="616389290" sldId="2076137434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23A91E2F-E463-4953-873E-9E6D346EDB2F}" dt="2022-04-26T10:30:20.032" v="1224" actId="20577"/>
          <ac:graphicFrameMkLst>
            <pc:docMk/>
            <pc:sldMk cId="616389290" sldId="2076137434"/>
            <ac:graphicFrameMk id="14" creationId="{8AD21D0F-9B6A-4E23-A81A-E23C9B1E89C1}"/>
          </ac:graphicFrameMkLst>
        </pc:graphicFrameChg>
        <pc:graphicFrameChg chg="mod modGraphic">
          <ac:chgData name="Rautaporras Petteri" userId="81ae4bc9-51ec-4b09-af2d-f08f9486593f" providerId="ADAL" clId="{23A91E2F-E463-4953-873E-9E6D346EDB2F}" dt="2022-04-30T13:04:15.553" v="1554" actId="20577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29:13.575" v="1612" actId="27918"/>
        <pc:sldMkLst>
          <pc:docMk/>
          <pc:sldMk cId="3005809879" sldId="2076137435"/>
        </pc:sldMkLst>
        <pc:spChg chg="mod">
          <ac:chgData name="Rautaporras Petteri" userId="81ae4bc9-51ec-4b09-af2d-f08f9486593f" providerId="ADAL" clId="{23A91E2F-E463-4953-873E-9E6D346EDB2F}" dt="2022-04-26T09:36:25.976" v="1188"/>
          <ac:spMkLst>
            <pc:docMk/>
            <pc:sldMk cId="3005809879" sldId="207613743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23A91E2F-E463-4953-873E-9E6D346EDB2F}" dt="2022-05-02T09:57:02.321" v="1600" actId="20577"/>
          <ac:graphicFrameMkLst>
            <pc:docMk/>
            <pc:sldMk cId="3005809879" sldId="2076137435"/>
            <ac:graphicFrameMk id="14" creationId="{8AD21D0F-9B6A-4E23-A81A-E23C9B1E89C1}"/>
          </ac:graphicFrameMkLst>
        </pc:graphicFrameChg>
        <pc:graphicFrameChg chg="mod">
          <ac:chgData name="Rautaporras Petteri" userId="81ae4bc9-51ec-4b09-af2d-f08f9486593f" providerId="ADAL" clId="{23A91E2F-E463-4953-873E-9E6D346EDB2F}" dt="2022-04-30T12:26:10.098" v="1473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31:55.554" v="1616" actId="27918"/>
        <pc:sldMkLst>
          <pc:docMk/>
          <pc:sldMk cId="2573698252" sldId="2076137436"/>
        </pc:sldMkLst>
        <pc:spChg chg="mod">
          <ac:chgData name="Rautaporras Petteri" userId="81ae4bc9-51ec-4b09-af2d-f08f9486593f" providerId="ADAL" clId="{23A91E2F-E463-4953-873E-9E6D346EDB2F}" dt="2022-04-26T09:36:35.033" v="1189"/>
          <ac:spMkLst>
            <pc:docMk/>
            <pc:sldMk cId="2573698252" sldId="2076137436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23A91E2F-E463-4953-873E-9E6D346EDB2F}" dt="2022-04-26T10:33:11.343" v="1260" actId="20577"/>
          <ac:graphicFrameMkLst>
            <pc:docMk/>
            <pc:sldMk cId="2573698252" sldId="2076137436"/>
            <ac:graphicFrameMk id="14" creationId="{8AD21D0F-9B6A-4E23-A81A-E23C9B1E89C1}"/>
          </ac:graphicFrameMkLst>
        </pc:graphicFrameChg>
        <pc:graphicFrameChg chg="mod">
          <ac:chgData name="Rautaporras Petteri" userId="81ae4bc9-51ec-4b09-af2d-f08f9486593f" providerId="ADAL" clId="{23A91E2F-E463-4953-873E-9E6D346EDB2F}" dt="2022-04-30T12:28:39.600" v="1483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34:23.531" v="1620" actId="27918"/>
        <pc:sldMkLst>
          <pc:docMk/>
          <pc:sldMk cId="3105830212" sldId="2076137437"/>
        </pc:sldMkLst>
        <pc:spChg chg="mod">
          <ac:chgData name="Rautaporras Petteri" userId="81ae4bc9-51ec-4b09-af2d-f08f9486593f" providerId="ADAL" clId="{23A91E2F-E463-4953-873E-9E6D346EDB2F}" dt="2022-04-26T09:36:37.931" v="1190"/>
          <ac:spMkLst>
            <pc:docMk/>
            <pc:sldMk cId="3105830212" sldId="207613743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23A91E2F-E463-4953-873E-9E6D346EDB2F}" dt="2022-04-30T12:31:09.264" v="1494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  <pc:graphicFrameChg chg="modGraphic">
          <ac:chgData name="Rautaporras Petteri" userId="81ae4bc9-51ec-4b09-af2d-f08f9486593f" providerId="ADAL" clId="{23A91E2F-E463-4953-873E-9E6D346EDB2F}" dt="2022-04-26T10:34:22.734" v="1282" actId="20577"/>
          <ac:graphicFrameMkLst>
            <pc:docMk/>
            <pc:sldMk cId="3105830212" sldId="2076137437"/>
            <ac:graphicFrameMk id="14" creationId="{8AD21D0F-9B6A-4E23-A81A-E23C9B1E89C1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28:15.044" v="1610" actId="27918"/>
        <pc:sldMkLst>
          <pc:docMk/>
          <pc:sldMk cId="1512936188" sldId="2076137438"/>
        </pc:sldMkLst>
        <pc:spChg chg="mod">
          <ac:chgData name="Rautaporras Petteri" userId="81ae4bc9-51ec-4b09-af2d-f08f9486593f" providerId="ADAL" clId="{23A91E2F-E463-4953-873E-9E6D346EDB2F}" dt="2022-04-26T09:58:46.597" v="1197" actId="20577"/>
          <ac:spMkLst>
            <pc:docMk/>
            <pc:sldMk cId="1512936188" sldId="207613743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23A91E2F-E463-4953-873E-9E6D346EDB2F}" dt="2022-04-30T12:25:18.656" v="1469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23A91E2F-E463-4953-873E-9E6D346EDB2F}" dt="2022-04-26T10:31:04.960" v="1236" actId="14100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30:28.432" v="1614" actId="27918"/>
        <pc:sldMkLst>
          <pc:docMk/>
          <pc:sldMk cId="1445491431" sldId="2076137439"/>
        </pc:sldMkLst>
        <pc:spChg chg="mod">
          <ac:chgData name="Rautaporras Petteri" userId="81ae4bc9-51ec-4b09-af2d-f08f9486593f" providerId="ADAL" clId="{23A91E2F-E463-4953-873E-9E6D346EDB2F}" dt="2022-04-26T09:58:51.071" v="1198"/>
          <ac:spMkLst>
            <pc:docMk/>
            <pc:sldMk cId="1445491431" sldId="207613743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23A91E2F-E463-4953-873E-9E6D346EDB2F}" dt="2022-04-30T12:27:12.107" v="1477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23A91E2F-E463-4953-873E-9E6D346EDB2F}" dt="2022-04-26T10:32:27.904" v="1251" actId="14100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32:46.964" v="1618" actId="27918"/>
        <pc:sldMkLst>
          <pc:docMk/>
          <pc:sldMk cId="548278419" sldId="2076137440"/>
        </pc:sldMkLst>
        <pc:spChg chg="mod">
          <ac:chgData name="Rautaporras Petteri" userId="81ae4bc9-51ec-4b09-af2d-f08f9486593f" providerId="ADAL" clId="{23A91E2F-E463-4953-873E-9E6D346EDB2F}" dt="2022-04-26T09:58:56.970" v="1199"/>
          <ac:spMkLst>
            <pc:docMk/>
            <pc:sldMk cId="548278419" sldId="2076137440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23A91E2F-E463-4953-873E-9E6D346EDB2F}" dt="2022-04-30T12:30:34.806" v="1490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23A91E2F-E463-4953-873E-9E6D346EDB2F}" dt="2022-04-26T10:33:54.470" v="1273" actId="14100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35:45.514" v="1622" actId="27918"/>
        <pc:sldMkLst>
          <pc:docMk/>
          <pc:sldMk cId="2080301044" sldId="2076137441"/>
        </pc:sldMkLst>
        <pc:spChg chg="mod">
          <ac:chgData name="Rautaporras Petteri" userId="81ae4bc9-51ec-4b09-af2d-f08f9486593f" providerId="ADAL" clId="{23A91E2F-E463-4953-873E-9E6D346EDB2F}" dt="2022-04-26T09:59:00.530" v="1200"/>
          <ac:spMkLst>
            <pc:docMk/>
            <pc:sldMk cId="2080301044" sldId="2076137441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23A91E2F-E463-4953-873E-9E6D346EDB2F}" dt="2022-04-26T10:35:00.206" v="1294" actId="14100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  <pc:graphicFrameChg chg="mod">
          <ac:chgData name="Rautaporras Petteri" userId="81ae4bc9-51ec-4b09-af2d-f08f9486593f" providerId="ADAL" clId="{23A91E2F-E463-4953-873E-9E6D346EDB2F}" dt="2022-04-30T12:31:30.833" v="1495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modSp del">
        <pc:chgData name="Rautaporras Petteri" userId="81ae4bc9-51ec-4b09-af2d-f08f9486593f" providerId="ADAL" clId="{23A91E2F-E463-4953-873E-9E6D346EDB2F}" dt="2022-04-26T06:38:56.094" v="385" actId="47"/>
        <pc:sldMkLst>
          <pc:docMk/>
          <pc:sldMk cId="3383361648" sldId="2076137443"/>
        </pc:sldMkLst>
        <pc:graphicFrameChg chg="mod">
          <ac:chgData name="Rautaporras Petteri" userId="81ae4bc9-51ec-4b09-af2d-f08f9486593f" providerId="ADAL" clId="{23A91E2F-E463-4953-873E-9E6D346EDB2F}" dt="2022-04-26T06:35:02.263" v="23"/>
          <ac:graphicFrameMkLst>
            <pc:docMk/>
            <pc:sldMk cId="3383361648" sldId="2076137443"/>
            <ac:graphicFrameMk id="9" creationId="{77D08159-59A8-4D26-8835-EADDC01FB2C4}"/>
          </ac:graphicFrameMkLst>
        </pc:graphicFrameChg>
      </pc:sldChg>
      <pc:sldChg chg="modSp del">
        <pc:chgData name="Rautaporras Petteri" userId="81ae4bc9-51ec-4b09-af2d-f08f9486593f" providerId="ADAL" clId="{23A91E2F-E463-4953-873E-9E6D346EDB2F}" dt="2022-04-26T06:38:56.094" v="385" actId="47"/>
        <pc:sldMkLst>
          <pc:docMk/>
          <pc:sldMk cId="3763851419" sldId="2076137449"/>
        </pc:sldMkLst>
        <pc:graphicFrameChg chg="mod">
          <ac:chgData name="Rautaporras Petteri" userId="81ae4bc9-51ec-4b09-af2d-f08f9486593f" providerId="ADAL" clId="{23A91E2F-E463-4953-873E-9E6D346EDB2F}" dt="2022-04-26T06:35:02.987" v="24"/>
          <ac:graphicFrameMkLst>
            <pc:docMk/>
            <pc:sldMk cId="3763851419" sldId="2076137449"/>
            <ac:graphicFrameMk id="15" creationId="{700487CA-A246-4A6D-AFFF-F0216AAC0A9A}"/>
          </ac:graphicFrameMkLst>
        </pc:graphicFrameChg>
      </pc:sldChg>
      <pc:sldChg chg="del">
        <pc:chgData name="Rautaporras Petteri" userId="81ae4bc9-51ec-4b09-af2d-f08f9486593f" providerId="ADAL" clId="{23A91E2F-E463-4953-873E-9E6D346EDB2F}" dt="2022-04-26T06:38:56.094" v="385" actId="47"/>
        <pc:sldMkLst>
          <pc:docMk/>
          <pc:sldMk cId="205786477" sldId="2076137450"/>
        </pc:sldMkLst>
      </pc:sldChg>
      <pc:sldChg chg="add del">
        <pc:chgData name="Rautaporras Petteri" userId="81ae4bc9-51ec-4b09-af2d-f08f9486593f" providerId="ADAL" clId="{23A91E2F-E463-4953-873E-9E6D346EDB2F}" dt="2022-04-26T06:43:27.628" v="391" actId="47"/>
        <pc:sldMkLst>
          <pc:docMk/>
          <pc:sldMk cId="229414097" sldId="2076137451"/>
        </pc:sldMkLst>
      </pc:sldChg>
      <pc:sldChg chg="new del">
        <pc:chgData name="Rautaporras Petteri" userId="81ae4bc9-51ec-4b09-af2d-f08f9486593f" providerId="ADAL" clId="{23A91E2F-E463-4953-873E-9E6D346EDB2F}" dt="2022-04-26T06:52:15.171" v="403" actId="47"/>
        <pc:sldMkLst>
          <pc:docMk/>
          <pc:sldMk cId="3034416211" sldId="2076137452"/>
        </pc:sldMkLst>
      </pc:sldChg>
      <pc:sldChg chg="modSp add del mod">
        <pc:chgData name="Rautaporras Petteri" userId="81ae4bc9-51ec-4b09-af2d-f08f9486593f" providerId="ADAL" clId="{23A91E2F-E463-4953-873E-9E6D346EDB2F}" dt="2022-04-27T17:20:24.686" v="1440" actId="47"/>
        <pc:sldMkLst>
          <pc:docMk/>
          <pc:sldMk cId="838744732" sldId="2076137453"/>
        </pc:sldMkLst>
        <pc:spChg chg="mod">
          <ac:chgData name="Rautaporras Petteri" userId="81ae4bc9-51ec-4b09-af2d-f08f9486593f" providerId="ADAL" clId="{23A91E2F-E463-4953-873E-9E6D346EDB2F}" dt="2022-04-27T17:19:29.238" v="1432" actId="1076"/>
          <ac:spMkLst>
            <pc:docMk/>
            <pc:sldMk cId="838744732" sldId="2076137453"/>
            <ac:spMk id="2" creationId="{00000000-0000-0000-0000-000000000000}"/>
          </ac:spMkLst>
        </pc:spChg>
      </pc:sldChg>
      <pc:sldChg chg="addSp modSp add mod">
        <pc:chgData name="Rautaporras Petteri" userId="81ae4bc9-51ec-4b09-af2d-f08f9486593f" providerId="ADAL" clId="{23A91E2F-E463-4953-873E-9E6D346EDB2F}" dt="2022-05-02T10:39:30.287" v="1625" actId="14100"/>
        <pc:sldMkLst>
          <pc:docMk/>
          <pc:sldMk cId="2667477272" sldId="2076137454"/>
        </pc:sldMkLst>
        <pc:spChg chg="mod">
          <ac:chgData name="Rautaporras Petteri" userId="81ae4bc9-51ec-4b09-af2d-f08f9486593f" providerId="ADAL" clId="{23A91E2F-E463-4953-873E-9E6D346EDB2F}" dt="2022-04-27T17:18:15.334" v="1363" actId="20577"/>
          <ac:spMkLst>
            <pc:docMk/>
            <pc:sldMk cId="2667477272" sldId="2076137454"/>
            <ac:spMk id="2" creationId="{00000000-0000-0000-0000-000000000000}"/>
          </ac:spMkLst>
        </pc:spChg>
        <pc:spChg chg="mod">
          <ac:chgData name="Rautaporras Petteri" userId="81ae4bc9-51ec-4b09-af2d-f08f9486593f" providerId="ADAL" clId="{23A91E2F-E463-4953-873E-9E6D346EDB2F}" dt="2022-05-02T10:39:30.287" v="1625" actId="14100"/>
          <ac:spMkLst>
            <pc:docMk/>
            <pc:sldMk cId="2667477272" sldId="2076137454"/>
            <ac:spMk id="9" creationId="{44425203-2A44-4D66-809C-7A80E3AC73E6}"/>
          </ac:spMkLst>
        </pc:spChg>
        <pc:spChg chg="add mod">
          <ac:chgData name="Rautaporras Petteri" userId="81ae4bc9-51ec-4b09-af2d-f08f9486593f" providerId="ADAL" clId="{23A91E2F-E463-4953-873E-9E6D346EDB2F}" dt="2022-04-27T17:17:49.642" v="1335"/>
          <ac:spMkLst>
            <pc:docMk/>
            <pc:sldMk cId="2667477272" sldId="2076137454"/>
            <ac:spMk id="10" creationId="{AB9BCB81-0491-4C8C-9FE6-301FFB3AC146}"/>
          </ac:spMkLst>
        </pc:spChg>
      </pc:sldChg>
      <pc:sldChg chg="modSp add del">
        <pc:chgData name="Rautaporras Petteri" userId="81ae4bc9-51ec-4b09-af2d-f08f9486593f" providerId="ADAL" clId="{23A91E2F-E463-4953-873E-9E6D346EDB2F}" dt="2022-04-26T06:52:13.294" v="402" actId="47"/>
        <pc:sldMkLst>
          <pc:docMk/>
          <pc:sldMk cId="4144582882" sldId="2076137460"/>
        </pc:sldMkLst>
        <pc:graphicFrameChg chg="mod">
          <ac:chgData name="Rautaporras Petteri" userId="81ae4bc9-51ec-4b09-af2d-f08f9486593f" providerId="ADAL" clId="{23A91E2F-E463-4953-873E-9E6D346EDB2F}" dt="2022-04-26T06:44:43.925" v="397"/>
          <ac:graphicFrameMkLst>
            <pc:docMk/>
            <pc:sldMk cId="4144582882" sldId="2076137460"/>
            <ac:graphicFrameMk id="12" creationId="{00000000-0000-0000-0000-000000000000}"/>
          </ac:graphicFrameMkLst>
        </pc:graphicFrameChg>
      </pc:sldChg>
    </pc:docChg>
  </pc:docChgLst>
  <pc:docChgLst>
    <pc:chgData name="Rautaporras Petteri" userId="81ae4bc9-51ec-4b09-af2d-f08f9486593f" providerId="ADAL" clId="{08801DE4-E5AA-4B0B-A27D-A14B47A7BA17}"/>
    <pc:docChg chg="undo custSel addSld delSld modSld">
      <pc:chgData name="Rautaporras Petteri" userId="81ae4bc9-51ec-4b09-af2d-f08f9486593f" providerId="ADAL" clId="{08801DE4-E5AA-4B0B-A27D-A14B47A7BA17}" dt="2022-02-01T13:57:09.408" v="360" actId="47"/>
      <pc:docMkLst>
        <pc:docMk/>
      </pc:docMkLst>
      <pc:sldChg chg="add">
        <pc:chgData name="Rautaporras Petteri" userId="81ae4bc9-51ec-4b09-af2d-f08f9486593f" providerId="ADAL" clId="{08801DE4-E5AA-4B0B-A27D-A14B47A7BA17}" dt="2022-01-27T18:26:43.763" v="93"/>
        <pc:sldMkLst>
          <pc:docMk/>
          <pc:sldMk cId="3881790117" sldId="256"/>
        </pc:sldMkLst>
      </pc:sldChg>
      <pc:sldChg chg="modSp add">
        <pc:chgData name="Rautaporras Petteri" userId="81ae4bc9-51ec-4b09-af2d-f08f9486593f" providerId="ADAL" clId="{08801DE4-E5AA-4B0B-A27D-A14B47A7BA17}" dt="2022-01-31T09:17:05.662" v="272"/>
        <pc:sldMkLst>
          <pc:docMk/>
          <pc:sldMk cId="2114849149" sldId="271"/>
        </pc:sldMkLst>
        <pc:graphicFrameChg chg="mod">
          <ac:chgData name="Rautaporras Petteri" userId="81ae4bc9-51ec-4b09-af2d-f08f9486593f" providerId="ADAL" clId="{08801DE4-E5AA-4B0B-A27D-A14B47A7BA17}" dt="2022-01-31T09:17:05.662" v="272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08801DE4-E5AA-4B0B-A27D-A14B47A7BA17}" dt="2022-01-27T18:24:12.669" v="47" actId="47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08801DE4-E5AA-4B0B-A27D-A14B47A7BA17}" dt="2022-01-27T18:14:41.030" v="42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08801DE4-E5AA-4B0B-A27D-A14B47A7BA17}" dt="2022-01-31T09:17:06.492" v="274"/>
        <pc:sldMkLst>
          <pc:docMk/>
          <pc:sldMk cId="2558427506" sldId="276"/>
        </pc:sldMkLst>
        <pc:graphicFrameChg chg="mod">
          <ac:chgData name="Rautaporras Petteri" userId="81ae4bc9-51ec-4b09-af2d-f08f9486593f" providerId="ADAL" clId="{08801DE4-E5AA-4B0B-A27D-A14B47A7BA17}" dt="2022-01-31T09:17:06.492" v="274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08801DE4-E5AA-4B0B-A27D-A14B47A7BA17}" dt="2022-01-31T09:17:07.154" v="275"/>
        <pc:sldMkLst>
          <pc:docMk/>
          <pc:sldMk cId="536686186" sldId="285"/>
        </pc:sldMkLst>
        <pc:graphicFrameChg chg="mod">
          <ac:chgData name="Rautaporras Petteri" userId="81ae4bc9-51ec-4b09-af2d-f08f9486593f" providerId="ADAL" clId="{08801DE4-E5AA-4B0B-A27D-A14B47A7BA17}" dt="2022-01-31T09:17:07.154" v="275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delSp modSp add del mod">
        <pc:chgData name="Rautaporras Petteri" userId="81ae4bc9-51ec-4b09-af2d-f08f9486593f" providerId="ADAL" clId="{08801DE4-E5AA-4B0B-A27D-A14B47A7BA17}" dt="2022-01-27T18:14:03.352" v="28" actId="47"/>
        <pc:sldMkLst>
          <pc:docMk/>
          <pc:sldMk cId="1951005388" sldId="1006"/>
        </pc:sldMkLst>
        <pc:spChg chg="mod">
          <ac:chgData name="Rautaporras Petteri" userId="81ae4bc9-51ec-4b09-af2d-f08f9486593f" providerId="ADAL" clId="{08801DE4-E5AA-4B0B-A27D-A14B47A7BA17}" dt="2022-01-27T18:13:13.246" v="16" actId="1076"/>
          <ac:spMkLst>
            <pc:docMk/>
            <pc:sldMk cId="1951005388" sldId="1006"/>
            <ac:spMk id="8" creationId="{90C026DD-3A51-4C75-99FD-A0BB96DF5E3D}"/>
          </ac:spMkLst>
        </pc:spChg>
        <pc:spChg chg="del">
          <ac:chgData name="Rautaporras Petteri" userId="81ae4bc9-51ec-4b09-af2d-f08f9486593f" providerId="ADAL" clId="{08801DE4-E5AA-4B0B-A27D-A14B47A7BA17}" dt="2022-01-27T18:12:41.177" v="12" actId="478"/>
          <ac:spMkLst>
            <pc:docMk/>
            <pc:sldMk cId="1951005388" sldId="1006"/>
            <ac:spMk id="9" creationId="{D2FB5650-78F6-4EB6-B6F4-80F129B2569E}"/>
          </ac:spMkLst>
        </pc:spChg>
        <pc:picChg chg="del">
          <ac:chgData name="Rautaporras Petteri" userId="81ae4bc9-51ec-4b09-af2d-f08f9486593f" providerId="ADAL" clId="{08801DE4-E5AA-4B0B-A27D-A14B47A7BA17}" dt="2022-01-27T18:12:37.396" v="9" actId="478"/>
          <ac:picMkLst>
            <pc:docMk/>
            <pc:sldMk cId="1951005388" sldId="1006"/>
            <ac:picMk id="17" creationId="{9B3C190D-6B3B-4A8A-A481-5CF2B142FFD0}"/>
          </ac:picMkLst>
        </pc:picChg>
        <pc:cxnChg chg="del">
          <ac:chgData name="Rautaporras Petteri" userId="81ae4bc9-51ec-4b09-af2d-f08f9486593f" providerId="ADAL" clId="{08801DE4-E5AA-4B0B-A27D-A14B47A7BA17}" dt="2022-01-27T18:12:38.954" v="11" actId="478"/>
          <ac:cxnSpMkLst>
            <pc:docMk/>
            <pc:sldMk cId="1951005388" sldId="1006"/>
            <ac:cxnSpMk id="13" creationId="{0C9E4F43-2430-418D-B558-1388B47D9E12}"/>
          </ac:cxnSpMkLst>
        </pc:cxnChg>
        <pc:cxnChg chg="del">
          <ac:chgData name="Rautaporras Petteri" userId="81ae4bc9-51ec-4b09-af2d-f08f9486593f" providerId="ADAL" clId="{08801DE4-E5AA-4B0B-A27D-A14B47A7BA17}" dt="2022-01-27T18:12:38.300" v="10" actId="478"/>
          <ac:cxnSpMkLst>
            <pc:docMk/>
            <pc:sldMk cId="1951005388" sldId="1006"/>
            <ac:cxnSpMk id="16" creationId="{0316D3C5-0C01-4EAA-A3AA-2D3F73131142}"/>
          </ac:cxnSpMkLst>
        </pc:cxnChg>
      </pc:sldChg>
      <pc:sldChg chg="modSp mod">
        <pc:chgData name="Rautaporras Petteri" userId="81ae4bc9-51ec-4b09-af2d-f08f9486593f" providerId="ADAL" clId="{08801DE4-E5AA-4B0B-A27D-A14B47A7BA17}" dt="2022-01-31T12:11:52.178" v="319" actId="27918"/>
        <pc:sldMkLst>
          <pc:docMk/>
          <pc:sldMk cId="1883353922" sldId="1049"/>
        </pc:sldMkLst>
        <pc:spChg chg="mod">
          <ac:chgData name="Rautaporras Petteri" userId="81ae4bc9-51ec-4b09-af2d-f08f9486593f" providerId="ADAL" clId="{08801DE4-E5AA-4B0B-A27D-A14B47A7BA17}" dt="2022-01-27T18:30:54.396" v="132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12:44.509" v="212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08801DE4-E5AA-4B0B-A27D-A14B47A7BA17}" dt="2022-01-27T18:28:33.077" v="102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06:24.926" v="312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08801DE4-E5AA-4B0B-A27D-A14B47A7BA17}" dt="2022-01-31T08:07:16.102" v="185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06:43.565" v="173"/>
          <ac:graphicFrameMkLst>
            <pc:docMk/>
            <pc:sldMk cId="1255078131" sldId="1051"/>
            <ac:graphicFrameMk id="8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08801DE4-E5AA-4B0B-A27D-A14B47A7BA17}" dt="2022-01-31T08:06:39.376" v="172" actId="14100"/>
          <ac:graphicFrameMkLst>
            <pc:docMk/>
            <pc:sldMk cId="1255078131" sldId="1051"/>
            <ac:graphicFrameMk id="10" creationId="{CD03F6E4-A1DB-4839-B471-E329EB65AB8B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08:54.246" v="317" actId="27918"/>
        <pc:sldMkLst>
          <pc:docMk/>
          <pc:sldMk cId="3461487886" sldId="1065"/>
        </pc:sldMkLst>
        <pc:spChg chg="mod">
          <ac:chgData name="Rautaporras Petteri" userId="81ae4bc9-51ec-4b09-af2d-f08f9486593f" providerId="ADAL" clId="{08801DE4-E5AA-4B0B-A27D-A14B47A7BA17}" dt="2022-01-27T18:31:08.524" v="150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08801DE4-E5AA-4B0B-A27D-A14B47A7BA17}" dt="2022-01-31T08:20:25.541" v="257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08801DE4-E5AA-4B0B-A27D-A14B47A7BA17}" dt="2022-01-31T12:08:08.416" v="315" actId="27918"/>
        <pc:sldMkLst>
          <pc:docMk/>
          <pc:sldMk cId="800762062" sldId="1068"/>
        </pc:sldMkLst>
        <pc:spChg chg="mod">
          <ac:chgData name="Rautaporras Petteri" userId="81ae4bc9-51ec-4b09-af2d-f08f9486593f" providerId="ADAL" clId="{08801DE4-E5AA-4B0B-A27D-A14B47A7BA17}" dt="2022-01-31T08:08:54.372" v="204" actId="20577"/>
          <ac:spMkLst>
            <pc:docMk/>
            <pc:sldMk cId="800762062" sldId="1068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12:07:55.816" v="313"/>
          <ac:graphicFrameMkLst>
            <pc:docMk/>
            <pc:sldMk cId="800762062" sldId="1068"/>
            <ac:graphicFrameMk id="9" creationId="{E0EB4AEC-EC50-4F67-BEB1-A8415E3A7B3A}"/>
          </ac:graphicFrameMkLst>
        </pc:graphicFrameChg>
      </pc:sldChg>
      <pc:sldChg chg="modSp add mod">
        <pc:chgData name="Rautaporras Petteri" userId="81ae4bc9-51ec-4b09-af2d-f08f9486593f" providerId="ADAL" clId="{08801DE4-E5AA-4B0B-A27D-A14B47A7BA17}" dt="2022-01-31T09:17:02.996" v="269"/>
        <pc:sldMkLst>
          <pc:docMk/>
          <pc:sldMk cId="3526943401" sldId="1168"/>
        </pc:sldMkLst>
        <pc:spChg chg="mod">
          <ac:chgData name="Rautaporras Petteri" userId="81ae4bc9-51ec-4b09-af2d-f08f9486593f" providerId="ADAL" clId="{08801DE4-E5AA-4B0B-A27D-A14B47A7BA17}" dt="2022-01-31T08:21:44.704" v="259" actId="20577"/>
          <ac:spMkLst>
            <pc:docMk/>
            <pc:sldMk cId="3526943401" sldId="1168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08801DE4-E5AA-4B0B-A27D-A14B47A7BA17}" dt="2022-01-31T09:17:02.996" v="269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 add mod">
        <pc:chgData name="Rautaporras Petteri" userId="81ae4bc9-51ec-4b09-af2d-f08f9486593f" providerId="ADAL" clId="{08801DE4-E5AA-4B0B-A27D-A14B47A7BA17}" dt="2022-01-31T09:37:06.660" v="308" actId="20577"/>
        <pc:sldMkLst>
          <pc:docMk/>
          <pc:sldMk cId="2095577217" sldId="1171"/>
        </pc:sldMkLst>
        <pc:spChg chg="mod">
          <ac:chgData name="Rautaporras Petteri" userId="81ae4bc9-51ec-4b09-af2d-f08f9486593f" providerId="ADAL" clId="{08801DE4-E5AA-4B0B-A27D-A14B47A7BA17}" dt="2022-01-31T09:37:06.660" v="308" actId="20577"/>
          <ac:spMkLst>
            <pc:docMk/>
            <pc:sldMk cId="2095577217" sldId="1171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08801DE4-E5AA-4B0B-A27D-A14B47A7BA17}" dt="2022-01-31T09:17:02.620" v="268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add">
        <pc:chgData name="Rautaporras Petteri" userId="81ae4bc9-51ec-4b09-af2d-f08f9486593f" providerId="ADAL" clId="{08801DE4-E5AA-4B0B-A27D-A14B47A7BA17}" dt="2022-02-01T12:41:11.426" v="341"/>
        <pc:sldMkLst>
          <pc:docMk/>
          <pc:sldMk cId="1331298976" sldId="1238"/>
        </pc:sldMkLst>
        <pc:graphicFrameChg chg="mod">
          <ac:chgData name="Rautaporras Petteri" userId="81ae4bc9-51ec-4b09-af2d-f08f9486593f" providerId="ADAL" clId="{08801DE4-E5AA-4B0B-A27D-A14B47A7BA17}" dt="2022-02-01T12:41:11.426" v="341"/>
          <ac:graphicFrameMkLst>
            <pc:docMk/>
            <pc:sldMk cId="1331298976" sldId="1238"/>
            <ac:graphicFrameMk id="12" creationId="{73BA24CA-1C45-4A70-B135-FF31C36C423F}"/>
          </ac:graphicFrameMkLst>
        </pc:graphicFrameChg>
      </pc:sldChg>
      <pc:sldChg chg="add del mod">
        <pc:chgData name="Rautaporras Petteri" userId="81ae4bc9-51ec-4b09-af2d-f08f9486593f" providerId="ADAL" clId="{08801DE4-E5AA-4B0B-A27D-A14B47A7BA17}" dt="2022-02-01T13:57:09.408" v="360" actId="47"/>
        <pc:sldMkLst>
          <pc:docMk/>
          <pc:sldMk cId="2496259646" sldId="1239"/>
        </pc:sldMkLst>
      </pc:sldChg>
      <pc:sldChg chg="modSp mod">
        <pc:chgData name="Rautaporras Petteri" userId="81ae4bc9-51ec-4b09-af2d-f08f9486593f" providerId="ADAL" clId="{08801DE4-E5AA-4B0B-A27D-A14B47A7BA17}" dt="2022-01-31T12:13:12.200" v="321" actId="27918"/>
        <pc:sldMkLst>
          <pc:docMk/>
          <pc:sldMk cId="616389290" sldId="2076137434"/>
        </pc:sldMkLst>
        <pc:spChg chg="mod">
          <ac:chgData name="Rautaporras Petteri" userId="81ae4bc9-51ec-4b09-af2d-f08f9486593f" providerId="ADAL" clId="{08801DE4-E5AA-4B0B-A27D-A14B47A7BA17}" dt="2022-01-27T18:31:18.642" v="151"/>
          <ac:spMkLst>
            <pc:docMk/>
            <pc:sldMk cId="616389290" sldId="2076137434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13:51.337" v="220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15:41.272" v="326" actId="27918"/>
        <pc:sldMkLst>
          <pc:docMk/>
          <pc:sldMk cId="3005809879" sldId="2076137435"/>
        </pc:sldMkLst>
        <pc:spChg chg="mod">
          <ac:chgData name="Rautaporras Petteri" userId="81ae4bc9-51ec-4b09-af2d-f08f9486593f" providerId="ADAL" clId="{08801DE4-E5AA-4B0B-A27D-A14B47A7BA17}" dt="2022-01-27T18:31:22.869" v="152"/>
          <ac:spMkLst>
            <pc:docMk/>
            <pc:sldMk cId="3005809879" sldId="207613743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15:26.474" v="232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17:59.127" v="330" actId="27918"/>
        <pc:sldMkLst>
          <pc:docMk/>
          <pc:sldMk cId="2573698252" sldId="2076137436"/>
        </pc:sldMkLst>
        <pc:spChg chg="mod">
          <ac:chgData name="Rautaporras Petteri" userId="81ae4bc9-51ec-4b09-af2d-f08f9486593f" providerId="ADAL" clId="{08801DE4-E5AA-4B0B-A27D-A14B47A7BA17}" dt="2022-01-27T18:31:28.594" v="153"/>
          <ac:spMkLst>
            <pc:docMk/>
            <pc:sldMk cId="2573698252" sldId="2076137436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17:09.502" v="240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21:03.200" v="334" actId="27918"/>
        <pc:sldMkLst>
          <pc:docMk/>
          <pc:sldMk cId="3105830212" sldId="2076137437"/>
        </pc:sldMkLst>
        <pc:spChg chg="mod">
          <ac:chgData name="Rautaporras Petteri" userId="81ae4bc9-51ec-4b09-af2d-f08f9486593f" providerId="ADAL" clId="{08801DE4-E5AA-4B0B-A27D-A14B47A7BA17}" dt="2022-01-27T18:31:32.489" v="154"/>
          <ac:spMkLst>
            <pc:docMk/>
            <pc:sldMk cId="3105830212" sldId="207613743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18:59.140" v="251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13:54.861" v="324" actId="27918"/>
        <pc:sldMkLst>
          <pc:docMk/>
          <pc:sldMk cId="1512936188" sldId="2076137438"/>
        </pc:sldMkLst>
        <pc:spChg chg="mod">
          <ac:chgData name="Rautaporras Petteri" userId="81ae4bc9-51ec-4b09-af2d-f08f9486593f" providerId="ADAL" clId="{08801DE4-E5AA-4B0B-A27D-A14B47A7BA17}" dt="2022-01-27T18:30:49.057" v="131"/>
          <ac:spMkLst>
            <pc:docMk/>
            <pc:sldMk cId="1512936188" sldId="2076137438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08801DE4-E5AA-4B0B-A27D-A14B47A7BA17}" dt="2022-01-31T12:13:40.497" v="322" actId="14734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08801DE4-E5AA-4B0B-A27D-A14B47A7BA17}" dt="2022-01-27T18:28:54.635" v="106" actId="14100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16:30.417" v="328" actId="27918"/>
        <pc:sldMkLst>
          <pc:docMk/>
          <pc:sldMk cId="1445491431" sldId="2076137439"/>
        </pc:sldMkLst>
        <pc:spChg chg="mod">
          <ac:chgData name="Rautaporras Petteri" userId="81ae4bc9-51ec-4b09-af2d-f08f9486593f" providerId="ADAL" clId="{08801DE4-E5AA-4B0B-A27D-A14B47A7BA17}" dt="2022-01-27T18:30:44.120" v="130"/>
          <ac:spMkLst>
            <pc:docMk/>
            <pc:sldMk cId="1445491431" sldId="207613743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27T18:29:05.234" v="109"/>
          <ac:graphicFrameMkLst>
            <pc:docMk/>
            <pc:sldMk cId="1445491431" sldId="2076137439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08801DE4-E5AA-4B0B-A27D-A14B47A7BA17}" dt="2022-01-31T08:16:40.253" v="239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08801DE4-E5AA-4B0B-A27D-A14B47A7BA17}" dt="2022-01-27T18:29:27.641" v="115" actId="14100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18:31.932" v="332" actId="27918"/>
        <pc:sldMkLst>
          <pc:docMk/>
          <pc:sldMk cId="548278419" sldId="2076137440"/>
        </pc:sldMkLst>
        <pc:spChg chg="mod">
          <ac:chgData name="Rautaporras Petteri" userId="81ae4bc9-51ec-4b09-af2d-f08f9486593f" providerId="ADAL" clId="{08801DE4-E5AA-4B0B-A27D-A14B47A7BA17}" dt="2022-01-27T18:30:37.419" v="129"/>
          <ac:spMkLst>
            <pc:docMk/>
            <pc:sldMk cId="548278419" sldId="2076137440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18:22.657" v="247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08801DE4-E5AA-4B0B-A27D-A14B47A7BA17}" dt="2022-01-27T18:29:57.985" v="119" actId="14100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21:37.310" v="336" actId="27918"/>
        <pc:sldMkLst>
          <pc:docMk/>
          <pc:sldMk cId="2080301044" sldId="2076137441"/>
        </pc:sldMkLst>
        <pc:spChg chg="mod">
          <ac:chgData name="Rautaporras Petteri" userId="81ae4bc9-51ec-4b09-af2d-f08f9486593f" providerId="ADAL" clId="{08801DE4-E5AA-4B0B-A27D-A14B47A7BA17}" dt="2022-01-27T18:30:28.338" v="128" actId="20577"/>
          <ac:spMkLst>
            <pc:docMk/>
            <pc:sldMk cId="2080301044" sldId="2076137441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08801DE4-E5AA-4B0B-A27D-A14B47A7BA17}" dt="2022-01-27T18:30:19.891" v="123" actId="14100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  <pc:graphicFrameChg chg="mod">
          <ac:chgData name="Rautaporras Petteri" userId="81ae4bc9-51ec-4b09-af2d-f08f9486593f" providerId="ADAL" clId="{08801DE4-E5AA-4B0B-A27D-A14B47A7BA17}" dt="2022-01-31T08:19:09.165" v="252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del">
        <pc:chgData name="Rautaporras Petteri" userId="81ae4bc9-51ec-4b09-af2d-f08f9486593f" providerId="ADAL" clId="{08801DE4-E5AA-4B0B-A27D-A14B47A7BA17}" dt="2022-01-27T18:11:00.833" v="2" actId="47"/>
        <pc:sldMkLst>
          <pc:docMk/>
          <pc:sldMk cId="2670507341" sldId="2076137442"/>
        </pc:sldMkLst>
      </pc:sldChg>
      <pc:sldChg chg="modSp mod">
        <pc:chgData name="Rautaporras Petteri" userId="81ae4bc9-51ec-4b09-af2d-f08f9486593f" providerId="ADAL" clId="{08801DE4-E5AA-4B0B-A27D-A14B47A7BA17}" dt="2022-01-31T09:17:03.475" v="270"/>
        <pc:sldMkLst>
          <pc:docMk/>
          <pc:sldMk cId="3383361648" sldId="2076137443"/>
        </pc:sldMkLst>
        <pc:spChg chg="mod">
          <ac:chgData name="Rautaporras Petteri" userId="81ae4bc9-51ec-4b09-af2d-f08f9486593f" providerId="ADAL" clId="{08801DE4-E5AA-4B0B-A27D-A14B47A7BA17}" dt="2022-01-27T18:14:16.787" v="37" actId="20577"/>
          <ac:spMkLst>
            <pc:docMk/>
            <pc:sldMk cId="3383361648" sldId="2076137443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08801DE4-E5AA-4B0B-A27D-A14B47A7BA17}" dt="2022-01-31T09:17:03.475" v="270"/>
          <ac:graphicFrameMkLst>
            <pc:docMk/>
            <pc:sldMk cId="3383361648" sldId="2076137443"/>
            <ac:graphicFrameMk id="9" creationId="{77D08159-59A8-4D26-8835-EADDC01FB2C4}"/>
          </ac:graphicFrameMkLst>
        </pc:graphicFrameChg>
      </pc:sldChg>
      <pc:sldChg chg="del">
        <pc:chgData name="Rautaporras Petteri" userId="81ae4bc9-51ec-4b09-af2d-f08f9486593f" providerId="ADAL" clId="{08801DE4-E5AA-4B0B-A27D-A14B47A7BA17}" dt="2022-01-27T18:14:45.351" v="45" actId="47"/>
        <pc:sldMkLst>
          <pc:docMk/>
          <pc:sldMk cId="736890801" sldId="2076137446"/>
        </pc:sldMkLst>
      </pc:sldChg>
      <pc:sldChg chg="del">
        <pc:chgData name="Rautaporras Petteri" userId="81ae4bc9-51ec-4b09-af2d-f08f9486593f" providerId="ADAL" clId="{08801DE4-E5AA-4B0B-A27D-A14B47A7BA17}" dt="2022-01-27T18:24:36.045" v="48" actId="47"/>
        <pc:sldMkLst>
          <pc:docMk/>
          <pc:sldMk cId="317859450" sldId="2076137447"/>
        </pc:sldMkLst>
      </pc:sldChg>
      <pc:sldChg chg="del mod">
        <pc:chgData name="Rautaporras Petteri" userId="81ae4bc9-51ec-4b09-af2d-f08f9486593f" providerId="ADAL" clId="{08801DE4-E5AA-4B0B-A27D-A14B47A7BA17}" dt="2022-01-31T08:08:59.747" v="205" actId="47"/>
        <pc:sldMkLst>
          <pc:docMk/>
          <pc:sldMk cId="1164271516" sldId="2076137448"/>
        </pc:sldMkLst>
      </pc:sldChg>
      <pc:sldChg chg="modSp">
        <pc:chgData name="Rautaporras Petteri" userId="81ae4bc9-51ec-4b09-af2d-f08f9486593f" providerId="ADAL" clId="{08801DE4-E5AA-4B0B-A27D-A14B47A7BA17}" dt="2022-01-31T09:17:04.407" v="271"/>
        <pc:sldMkLst>
          <pc:docMk/>
          <pc:sldMk cId="3763851419" sldId="2076137449"/>
        </pc:sldMkLst>
        <pc:graphicFrameChg chg="mod">
          <ac:chgData name="Rautaporras Petteri" userId="81ae4bc9-51ec-4b09-af2d-f08f9486593f" providerId="ADAL" clId="{08801DE4-E5AA-4B0B-A27D-A14B47A7BA17}" dt="2022-01-31T09:17:04.407" v="271"/>
          <ac:graphicFrameMkLst>
            <pc:docMk/>
            <pc:sldMk cId="3763851419" sldId="2076137449"/>
            <ac:graphicFrameMk id="15" creationId="{700487CA-A246-4A6D-AFFF-F0216AAC0A9A}"/>
          </ac:graphicFrameMkLst>
        </pc:graphicFrameChg>
      </pc:sldChg>
      <pc:sldChg chg="add">
        <pc:chgData name="Rautaporras Petteri" userId="81ae4bc9-51ec-4b09-af2d-f08f9486593f" providerId="ADAL" clId="{08801DE4-E5AA-4B0B-A27D-A14B47A7BA17}" dt="2022-02-01T13:57:04.831" v="359"/>
        <pc:sldMkLst>
          <pc:docMk/>
          <pc:sldMk cId="205786477" sldId="2076137450"/>
        </pc:sldMkLst>
      </pc:sldChg>
      <pc:sldChg chg="modSp new del mod">
        <pc:chgData name="Rautaporras Petteri" userId="81ae4bc9-51ec-4b09-af2d-f08f9486593f" providerId="ADAL" clId="{08801DE4-E5AA-4B0B-A27D-A14B47A7BA17}" dt="2022-01-27T18:26:44.832" v="94" actId="47"/>
        <pc:sldMkLst>
          <pc:docMk/>
          <pc:sldMk cId="2497182232" sldId="2076137450"/>
        </pc:sldMkLst>
        <pc:spChg chg="mod">
          <ac:chgData name="Rautaporras Petteri" userId="81ae4bc9-51ec-4b09-af2d-f08f9486593f" providerId="ADAL" clId="{08801DE4-E5AA-4B0B-A27D-A14B47A7BA17}" dt="2022-01-27T18:24:54.886" v="92" actId="20577"/>
          <ac:spMkLst>
            <pc:docMk/>
            <pc:sldMk cId="2497182232" sldId="2076137450"/>
            <ac:spMk id="2" creationId="{8E7D22E9-DFAB-4603-9369-EB8D318AD129}"/>
          </ac:spMkLst>
        </pc:spChg>
      </pc:sldChg>
    </pc:docChg>
  </pc:docChgLst>
  <pc:docChgLst>
    <pc:chgData name="Rautaporras Petteri" userId="d9004aa4-7491-43fa-b04f-4f6e300df2fa" providerId="ADAL" clId="{71F505F4-912F-4670-B096-623FECFE29B4}"/>
    <pc:docChg chg="delSld modSld sldOrd">
      <pc:chgData name="Rautaporras Petteri" userId="d9004aa4-7491-43fa-b04f-4f6e300df2fa" providerId="ADAL" clId="{71F505F4-912F-4670-B096-623FECFE29B4}" dt="2021-06-28T09:11:20.065" v="87"/>
      <pc:docMkLst>
        <pc:docMk/>
      </pc:docMkLst>
      <pc:sldChg chg="addSp modSp mod ord">
        <pc:chgData name="Rautaporras Petteri" userId="d9004aa4-7491-43fa-b04f-4f6e300df2fa" providerId="ADAL" clId="{71F505F4-912F-4670-B096-623FECFE29B4}" dt="2021-06-28T09:11:20.065" v="87"/>
        <pc:sldMkLst>
          <pc:docMk/>
          <pc:sldMk cId="347492013" sldId="258"/>
        </pc:sldMkLst>
        <pc:spChg chg="add mod">
          <ac:chgData name="Rautaporras Petteri" userId="d9004aa4-7491-43fa-b04f-4f6e300df2fa" providerId="ADAL" clId="{71F505F4-912F-4670-B096-623FECFE29B4}" dt="2021-06-28T09:10:47.385" v="83" actId="404"/>
          <ac:spMkLst>
            <pc:docMk/>
            <pc:sldMk cId="347492013" sldId="258"/>
            <ac:spMk id="6" creationId="{042B823B-D173-4B5D-B584-0DA1CFC62242}"/>
          </ac:spMkLst>
        </pc:spChg>
      </pc:sldChg>
      <pc:sldChg chg="del">
        <pc:chgData name="Rautaporras Petteri" userId="d9004aa4-7491-43fa-b04f-4f6e300df2fa" providerId="ADAL" clId="{71F505F4-912F-4670-B096-623FECFE29B4}" dt="2021-06-28T09:11:06.061" v="84" actId="47"/>
        <pc:sldMkLst>
          <pc:docMk/>
          <pc:sldMk cId="1610653069" sldId="1015"/>
        </pc:sldMkLst>
      </pc:sldChg>
      <pc:sldChg chg="modSp mod">
        <pc:chgData name="Rautaporras Petteri" userId="d9004aa4-7491-43fa-b04f-4f6e300df2fa" providerId="ADAL" clId="{71F505F4-912F-4670-B096-623FECFE29B4}" dt="2021-06-28T09:09:02.647" v="69" actId="14100"/>
        <pc:sldMkLst>
          <pc:docMk/>
          <pc:sldMk cId="1883353922" sldId="1049"/>
        </pc:sldMkLst>
        <pc:spChg chg="mod">
          <ac:chgData name="Rautaporras Petteri" userId="d9004aa4-7491-43fa-b04f-4f6e300df2fa" providerId="ADAL" clId="{71F505F4-912F-4670-B096-623FECFE29B4}" dt="2021-06-28T09:07:54.368" v="62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9:02.647" v="69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71F505F4-912F-4670-B096-623FECFE29B4}" dt="2021-06-28T09:06:46.345" v="34" actId="20577"/>
        <pc:sldMkLst>
          <pc:docMk/>
          <pc:sldMk cId="3461487886" sldId="1065"/>
        </pc:sldMkLst>
        <pc:spChg chg="mod">
          <ac:chgData name="Rautaporras Petteri" userId="d9004aa4-7491-43fa-b04f-4f6e300df2fa" providerId="ADAL" clId="{71F505F4-912F-4670-B096-623FECFE29B4}" dt="2021-06-28T09:06:46.345" v="34" actId="20577"/>
          <ac:spMkLst>
            <pc:docMk/>
            <pc:sldMk cId="3461487886" sldId="1065"/>
            <ac:spMk id="7" creationId="{00000000-0000-0000-0000-000000000000}"/>
          </ac:spMkLst>
        </pc:spChg>
      </pc:sldChg>
      <pc:sldChg chg="ord">
        <pc:chgData name="Rautaporras Petteri" userId="d9004aa4-7491-43fa-b04f-4f6e300df2fa" providerId="ADAL" clId="{71F505F4-912F-4670-B096-623FECFE29B4}" dt="2021-06-28T09:11:20.065" v="87"/>
        <pc:sldMkLst>
          <pc:docMk/>
          <pc:sldMk cId="800762062" sldId="1068"/>
        </pc:sldMkLst>
      </pc:sldChg>
      <pc:sldChg chg="del">
        <pc:chgData name="Rautaporras Petteri" userId="d9004aa4-7491-43fa-b04f-4f6e300df2fa" providerId="ADAL" clId="{71F505F4-912F-4670-B096-623FECFE29B4}" dt="2021-06-28T09:11:06.980" v="85" actId="47"/>
        <pc:sldMkLst>
          <pc:docMk/>
          <pc:sldMk cId="2207283923" sldId="2076137433"/>
        </pc:sldMkLst>
      </pc:sldChg>
      <pc:sldChg chg="modSp mod">
        <pc:chgData name="Rautaporras Petteri" userId="d9004aa4-7491-43fa-b04f-4f6e300df2fa" providerId="ADAL" clId="{71F505F4-912F-4670-B096-623FECFE29B4}" dt="2021-06-28T09:06:58.720" v="35"/>
        <pc:sldMkLst>
          <pc:docMk/>
          <pc:sldMk cId="616389290" sldId="2076137434"/>
        </pc:sldMkLst>
        <pc:spChg chg="mod">
          <ac:chgData name="Rautaporras Petteri" userId="d9004aa4-7491-43fa-b04f-4f6e300df2fa" providerId="ADAL" clId="{71F505F4-912F-4670-B096-623FECFE29B4}" dt="2021-06-28T09:06:58.720" v="35"/>
          <ac:spMkLst>
            <pc:docMk/>
            <pc:sldMk cId="616389290" sldId="2076137434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71F505F4-912F-4670-B096-623FECFE29B4}" dt="2021-06-28T09:07:03.565" v="36"/>
        <pc:sldMkLst>
          <pc:docMk/>
          <pc:sldMk cId="3005809879" sldId="2076137435"/>
        </pc:sldMkLst>
        <pc:spChg chg="mod">
          <ac:chgData name="Rautaporras Petteri" userId="d9004aa4-7491-43fa-b04f-4f6e300df2fa" providerId="ADAL" clId="{71F505F4-912F-4670-B096-623FECFE29B4}" dt="2021-06-28T09:07:03.565" v="36"/>
          <ac:spMkLst>
            <pc:docMk/>
            <pc:sldMk cId="3005809879" sldId="2076137435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71F505F4-912F-4670-B096-623FECFE29B4}" dt="2021-06-28T09:07:09.773" v="37"/>
        <pc:sldMkLst>
          <pc:docMk/>
          <pc:sldMk cId="2573698252" sldId="2076137436"/>
        </pc:sldMkLst>
        <pc:spChg chg="mod">
          <ac:chgData name="Rautaporras Petteri" userId="d9004aa4-7491-43fa-b04f-4f6e300df2fa" providerId="ADAL" clId="{71F505F4-912F-4670-B096-623FECFE29B4}" dt="2021-06-28T09:07:09.773" v="37"/>
          <ac:spMkLst>
            <pc:docMk/>
            <pc:sldMk cId="2573698252" sldId="2076137436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71F505F4-912F-4670-B096-623FECFE29B4}" dt="2021-06-28T09:07:14.700" v="38"/>
        <pc:sldMkLst>
          <pc:docMk/>
          <pc:sldMk cId="3105830212" sldId="2076137437"/>
        </pc:sldMkLst>
        <pc:spChg chg="mod">
          <ac:chgData name="Rautaporras Petteri" userId="d9004aa4-7491-43fa-b04f-4f6e300df2fa" providerId="ADAL" clId="{71F505F4-912F-4670-B096-623FECFE29B4}" dt="2021-06-28T09:07:14.700" v="38"/>
          <ac:spMkLst>
            <pc:docMk/>
            <pc:sldMk cId="3105830212" sldId="2076137437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71F505F4-912F-4670-B096-623FECFE29B4}" dt="2021-06-28T09:08:56.496" v="67" actId="14100"/>
        <pc:sldMkLst>
          <pc:docMk/>
          <pc:sldMk cId="1512936188" sldId="2076137438"/>
        </pc:sldMkLst>
        <pc:spChg chg="mod">
          <ac:chgData name="Rautaporras Petteri" userId="d9004aa4-7491-43fa-b04f-4f6e300df2fa" providerId="ADAL" clId="{71F505F4-912F-4670-B096-623FECFE29B4}" dt="2021-06-28T09:07:48.624" v="58" actId="20577"/>
          <ac:spMkLst>
            <pc:docMk/>
            <pc:sldMk cId="1512936188" sldId="2076137438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8:56.496" v="67" actId="14100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71F505F4-912F-4670-B096-623FECFE29B4}" dt="2021-06-28T09:08:49.952" v="66" actId="14100"/>
        <pc:sldMkLst>
          <pc:docMk/>
          <pc:sldMk cId="1445491431" sldId="2076137439"/>
        </pc:sldMkLst>
        <pc:spChg chg="mod">
          <ac:chgData name="Rautaporras Petteri" userId="d9004aa4-7491-43fa-b04f-4f6e300df2fa" providerId="ADAL" clId="{71F505F4-912F-4670-B096-623FECFE29B4}" dt="2021-06-28T09:07:41.512" v="52" actId="20577"/>
          <ac:spMkLst>
            <pc:docMk/>
            <pc:sldMk cId="1445491431" sldId="2076137439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8:49.952" v="66" actId="14100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71F505F4-912F-4670-B096-623FECFE29B4}" dt="2021-06-28T09:08:45.216" v="65" actId="14100"/>
        <pc:sldMkLst>
          <pc:docMk/>
          <pc:sldMk cId="548278419" sldId="2076137440"/>
        </pc:sldMkLst>
        <pc:spChg chg="mod">
          <ac:chgData name="Rautaporras Petteri" userId="d9004aa4-7491-43fa-b04f-4f6e300df2fa" providerId="ADAL" clId="{71F505F4-912F-4670-B096-623FECFE29B4}" dt="2021-06-28T09:07:34.456" v="48" actId="20577"/>
          <ac:spMkLst>
            <pc:docMk/>
            <pc:sldMk cId="548278419" sldId="2076137440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8:45.216" v="65" actId="14100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71F505F4-912F-4670-B096-623FECFE29B4}" dt="2021-06-28T09:08:34.744" v="64" actId="14100"/>
        <pc:sldMkLst>
          <pc:docMk/>
          <pc:sldMk cId="2080301044" sldId="2076137441"/>
        </pc:sldMkLst>
        <pc:spChg chg="mod">
          <ac:chgData name="Rautaporras Petteri" userId="d9004aa4-7491-43fa-b04f-4f6e300df2fa" providerId="ADAL" clId="{71F505F4-912F-4670-B096-623FECFE29B4}" dt="2021-06-28T09:07:28.280" v="44" actId="20577"/>
          <ac:spMkLst>
            <pc:docMk/>
            <pc:sldMk cId="2080301044" sldId="2076137441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8:34.744" v="64" actId="14100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</pc:sldChg>
    </pc:docChg>
  </pc:docChgLst>
  <pc:docChgLst>
    <pc:chgData name="Rautaporras Petteri" userId="d9004aa4-7491-43fa-b04f-4f6e300df2fa" providerId="ADAL" clId="{9A02B80F-6E89-43B1-AF58-DF7DAE7BC01C}"/>
    <pc:docChg chg="undo modSld">
      <pc:chgData name="Rautaporras Petteri" userId="d9004aa4-7491-43fa-b04f-4f6e300df2fa" providerId="ADAL" clId="{9A02B80F-6E89-43B1-AF58-DF7DAE7BC01C}" dt="2020-08-04T07:16:55.384" v="673" actId="27918"/>
      <pc:docMkLst>
        <pc:docMk/>
      </pc:docMkLst>
      <pc:sldChg chg="modSp mod">
        <pc:chgData name="Rautaporras Petteri" userId="d9004aa4-7491-43fa-b04f-4f6e300df2fa" providerId="ADAL" clId="{9A02B80F-6E89-43B1-AF58-DF7DAE7BC01C}" dt="2020-08-03T18:38:22.549" v="255" actId="27918"/>
        <pc:sldMkLst>
          <pc:docMk/>
          <pc:sldMk cId="1430303931" sldId="274"/>
        </pc:sldMkLst>
        <pc:spChg chg="mod">
          <ac:chgData name="Rautaporras Petteri" userId="d9004aa4-7491-43fa-b04f-4f6e300df2fa" providerId="ADAL" clId="{9A02B80F-6E89-43B1-AF58-DF7DAE7BC01C}" dt="2020-08-03T18:38:03.325" v="253" actId="1076"/>
          <ac:spMkLst>
            <pc:docMk/>
            <pc:sldMk cId="1430303931" sldId="274"/>
            <ac:spMk id="2" creationId="{BC206263-2FBC-4388-99DE-3677A24ED38D}"/>
          </ac:spMkLst>
        </pc:spChg>
        <pc:spChg chg="mod">
          <ac:chgData name="Rautaporras Petteri" userId="d9004aa4-7491-43fa-b04f-4f6e300df2fa" providerId="ADAL" clId="{9A02B80F-6E89-43B1-AF58-DF7DAE7BC01C}" dt="2020-08-03T18:37:06.122" v="134" actId="14100"/>
          <ac:spMkLst>
            <pc:docMk/>
            <pc:sldMk cId="1430303931" sldId="274"/>
            <ac:spMk id="8" creationId="{D14E7138-4659-47C1-A0AB-423044EEF829}"/>
          </ac:spMkLst>
        </pc:spChg>
      </pc:sldChg>
      <pc:sldChg chg="modSp mod">
        <pc:chgData name="Rautaporras Petteri" userId="d9004aa4-7491-43fa-b04f-4f6e300df2fa" providerId="ADAL" clId="{9A02B80F-6E89-43B1-AF58-DF7DAE7BC01C}" dt="2020-08-03T18:56:36.054" v="362" actId="27918"/>
        <pc:sldMkLst>
          <pc:docMk/>
          <pc:sldMk cId="1581196523" sldId="278"/>
        </pc:sldMkLst>
        <pc:spChg chg="mod">
          <ac:chgData name="Rautaporras Petteri" userId="d9004aa4-7491-43fa-b04f-4f6e300df2fa" providerId="ADAL" clId="{9A02B80F-6E89-43B1-AF58-DF7DAE7BC01C}" dt="2020-08-03T18:49:32.530" v="356" actId="20577"/>
          <ac:spMkLst>
            <pc:docMk/>
            <pc:sldMk cId="1581196523" sldId="278"/>
            <ac:spMk id="2" creationId="{BC206263-2FBC-4388-99DE-3677A24ED38D}"/>
          </ac:spMkLst>
        </pc:spChg>
      </pc:sldChg>
      <pc:sldChg chg="modSp mod">
        <pc:chgData name="Rautaporras Petteri" userId="d9004aa4-7491-43fa-b04f-4f6e300df2fa" providerId="ADAL" clId="{9A02B80F-6E89-43B1-AF58-DF7DAE7BC01C}" dt="2020-08-03T18:59:09.476" v="516" actId="27918"/>
        <pc:sldMkLst>
          <pc:docMk/>
          <pc:sldMk cId="1212824470" sldId="279"/>
        </pc:sldMkLst>
        <pc:spChg chg="mod">
          <ac:chgData name="Rautaporras Petteri" userId="d9004aa4-7491-43fa-b04f-4f6e300df2fa" providerId="ADAL" clId="{9A02B80F-6E89-43B1-AF58-DF7DAE7BC01C}" dt="2020-08-03T18:58:56.806" v="514" actId="20577"/>
          <ac:spMkLst>
            <pc:docMk/>
            <pc:sldMk cId="1212824470" sldId="279"/>
            <ac:spMk id="2" creationId="{BC206263-2FBC-4388-99DE-3677A24ED38D}"/>
          </ac:spMkLst>
        </pc:spChg>
      </pc:sldChg>
      <pc:sldChg chg="modSp mod">
        <pc:chgData name="Rautaporras Petteri" userId="d9004aa4-7491-43fa-b04f-4f6e300df2fa" providerId="ADAL" clId="{9A02B80F-6E89-43B1-AF58-DF7DAE7BC01C}" dt="2020-08-04T07:07:27.023" v="656" actId="27918"/>
        <pc:sldMkLst>
          <pc:docMk/>
          <pc:sldMk cId="1883353922" sldId="1049"/>
        </pc:sldMkLst>
        <pc:spChg chg="mod">
          <ac:chgData name="Rautaporras Petteri" userId="d9004aa4-7491-43fa-b04f-4f6e300df2fa" providerId="ADAL" clId="{9A02B80F-6E89-43B1-AF58-DF7DAE7BC01C}" dt="2020-08-03T19:06:30.459" v="535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17:02.739" v="590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9A02B80F-6E89-43B1-AF58-DF7DAE7BC01C}" dt="2020-08-04T06:16:40.758" v="589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3:27.180" v="650" actId="27918"/>
        <pc:sldMkLst>
          <pc:docMk/>
          <pc:sldMk cId="1255078131" sldId="1051"/>
        </pc:sldMkLst>
        <pc:spChg chg="mod">
          <ac:chgData name="Rautaporras Petteri" userId="d9004aa4-7491-43fa-b04f-4f6e300df2fa" providerId="ADAL" clId="{9A02B80F-6E89-43B1-AF58-DF7DAE7BC01C}" dt="2020-08-04T06:18:42.520" v="604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9A02B80F-6E89-43B1-AF58-DF7DAE7BC01C}" dt="2020-08-04T07:08:16.715" v="658" actId="27918"/>
        <pc:sldMkLst>
          <pc:docMk/>
          <pc:sldMk cId="2419185632" sldId="1052"/>
        </pc:sldMkLst>
        <pc:spChg chg="mod">
          <ac:chgData name="Rautaporras Petteri" userId="d9004aa4-7491-43fa-b04f-4f6e300df2fa" providerId="ADAL" clId="{9A02B80F-6E89-43B1-AF58-DF7DAE7BC01C}" dt="2020-08-03T19:07:32.085" v="570"/>
          <ac:spMkLst>
            <pc:docMk/>
            <pc:sldMk cId="2419185632" sldId="105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19:46.950" v="608"/>
          <ac:graphicFrameMkLst>
            <pc:docMk/>
            <pc:sldMk cId="2419185632" sldId="105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9:03.749" v="660" actId="27918"/>
        <pc:sldMkLst>
          <pc:docMk/>
          <pc:sldMk cId="1883107858" sldId="1053"/>
        </pc:sldMkLst>
        <pc:spChg chg="mod">
          <ac:chgData name="Rautaporras Petteri" userId="d9004aa4-7491-43fa-b04f-4f6e300df2fa" providerId="ADAL" clId="{9A02B80F-6E89-43B1-AF58-DF7DAE7BC01C}" dt="2020-08-03T19:06:39.913" v="536"/>
          <ac:spMkLst>
            <pc:docMk/>
            <pc:sldMk cId="1883107858" sldId="10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1:55.305" v="616"/>
          <ac:graphicFrameMkLst>
            <pc:docMk/>
            <pc:sldMk cId="1883107858" sldId="105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9A02B80F-6E89-43B1-AF58-DF7DAE7BC01C}" dt="2020-08-04T06:21:06.627" v="615" actId="14100"/>
          <ac:graphicFrameMkLst>
            <pc:docMk/>
            <pc:sldMk cId="1883107858" sldId="1053"/>
            <ac:graphicFrameMk id="14" creationId="{081A6A02-EE77-45CB-9D67-D788D5B20D2A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9:51.089" v="662" actId="27918"/>
        <pc:sldMkLst>
          <pc:docMk/>
          <pc:sldMk cId="1680971455" sldId="1054"/>
        </pc:sldMkLst>
        <pc:spChg chg="mod">
          <ac:chgData name="Rautaporras Petteri" userId="d9004aa4-7491-43fa-b04f-4f6e300df2fa" providerId="ADAL" clId="{9A02B80F-6E89-43B1-AF58-DF7DAE7BC01C}" dt="2020-08-03T19:07:27.442" v="569"/>
          <ac:spMkLst>
            <pc:docMk/>
            <pc:sldMk cId="1680971455" sldId="10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2:36.409" v="620"/>
          <ac:graphicFrameMkLst>
            <pc:docMk/>
            <pc:sldMk cId="1680971455" sldId="105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0:43.246" v="664" actId="27918"/>
        <pc:sldMkLst>
          <pc:docMk/>
          <pc:sldMk cId="2199243574" sldId="1055"/>
        </pc:sldMkLst>
        <pc:spChg chg="mod">
          <ac:chgData name="Rautaporras Petteri" userId="d9004aa4-7491-43fa-b04f-4f6e300df2fa" providerId="ADAL" clId="{9A02B80F-6E89-43B1-AF58-DF7DAE7BC01C}" dt="2020-08-03T19:06:46.657" v="537"/>
          <ac:spMkLst>
            <pc:docMk/>
            <pc:sldMk cId="2199243574" sldId="105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2:52.041" v="621"/>
          <ac:graphicFrameMkLst>
            <pc:docMk/>
            <pc:sldMk cId="2199243574" sldId="1055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9A02B80F-6E89-43B1-AF58-DF7DAE7BC01C}" dt="2020-08-04T06:23:22.460" v="626" actId="14100"/>
          <ac:graphicFrameMkLst>
            <pc:docMk/>
            <pc:sldMk cId="2199243574" sldId="1055"/>
            <ac:graphicFrameMk id="13" creationId="{5B3942BB-EEB8-4617-911C-2F039E17811F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2:17.034" v="666" actId="27918"/>
        <pc:sldMkLst>
          <pc:docMk/>
          <pc:sldMk cId="461175757" sldId="1056"/>
        </pc:sldMkLst>
        <pc:spChg chg="mod">
          <ac:chgData name="Rautaporras Petteri" userId="d9004aa4-7491-43fa-b04f-4f6e300df2fa" providerId="ADAL" clId="{9A02B80F-6E89-43B1-AF58-DF7DAE7BC01C}" dt="2020-08-03T19:07:20.354" v="568" actId="20577"/>
          <ac:spMkLst>
            <pc:docMk/>
            <pc:sldMk cId="461175757" sldId="105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4:33.446" v="630"/>
          <ac:graphicFrameMkLst>
            <pc:docMk/>
            <pc:sldMk cId="461175757" sldId="105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5:14.419" v="669" actId="27918"/>
        <pc:sldMkLst>
          <pc:docMk/>
          <pc:sldMk cId="684600858" sldId="1057"/>
        </pc:sldMkLst>
        <pc:spChg chg="mod">
          <ac:chgData name="Rautaporras Petteri" userId="d9004aa4-7491-43fa-b04f-4f6e300df2fa" providerId="ADAL" clId="{9A02B80F-6E89-43B1-AF58-DF7DAE7BC01C}" dt="2020-08-03T19:06:51.335" v="538"/>
          <ac:spMkLst>
            <pc:docMk/>
            <pc:sldMk cId="684600858" sldId="10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6:25.973" v="638" actId="207"/>
          <ac:graphicFrameMkLst>
            <pc:docMk/>
            <pc:sldMk cId="684600858" sldId="1057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9A02B80F-6E89-43B1-AF58-DF7DAE7BC01C}" dt="2020-08-04T07:14:23.303" v="667" actId="572"/>
          <ac:graphicFrameMkLst>
            <pc:docMk/>
            <pc:sldMk cId="684600858" sldId="105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9A02B80F-6E89-43B1-AF58-DF7DAE7BC01C}" dt="2020-08-04T06:25:19.301" v="636" actId="14100"/>
          <ac:graphicFrameMkLst>
            <pc:docMk/>
            <pc:sldMk cId="684600858" sldId="1057"/>
            <ac:graphicFrameMk id="14" creationId="{4F72D2C7-00B7-4E1B-9273-369B5D15236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6:21.991" v="671" actId="27918"/>
        <pc:sldMkLst>
          <pc:docMk/>
          <pc:sldMk cId="3212395857" sldId="1058"/>
        </pc:sldMkLst>
        <pc:spChg chg="mod">
          <ac:chgData name="Rautaporras Petteri" userId="d9004aa4-7491-43fa-b04f-4f6e300df2fa" providerId="ADAL" clId="{9A02B80F-6E89-43B1-AF58-DF7DAE7BC01C}" dt="2020-08-03T19:07:09.059" v="565" actId="20577"/>
          <ac:spMkLst>
            <pc:docMk/>
            <pc:sldMk cId="3212395857" sldId="10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7:02.793" v="642"/>
          <ac:graphicFrameMkLst>
            <pc:docMk/>
            <pc:sldMk cId="3212395857" sldId="10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6:55.384" v="673" actId="27918"/>
        <pc:sldMkLst>
          <pc:docMk/>
          <pc:sldMk cId="3698197194" sldId="1059"/>
        </pc:sldMkLst>
        <pc:spChg chg="mod">
          <ac:chgData name="Rautaporras Petteri" userId="d9004aa4-7491-43fa-b04f-4f6e300df2fa" providerId="ADAL" clId="{9A02B80F-6E89-43B1-AF58-DF7DAE7BC01C}" dt="2020-08-03T19:06:55.475" v="539"/>
          <ac:spMkLst>
            <pc:docMk/>
            <pc:sldMk cId="3698197194" sldId="10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7:46.531" v="648"/>
          <ac:graphicFrameMkLst>
            <pc:docMk/>
            <pc:sldMk cId="3698197194" sldId="105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9A02B80F-6E89-43B1-AF58-DF7DAE7BC01C}" dt="2020-08-04T06:27:40.374" v="647" actId="14100"/>
          <ac:graphicFrameMkLst>
            <pc:docMk/>
            <pc:sldMk cId="3698197194" sldId="1059"/>
            <ac:graphicFrameMk id="15" creationId="{9A5D5E2B-8913-4034-BFA5-1F0D44BC669E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4:53.737" v="652" actId="27918"/>
        <pc:sldMkLst>
          <pc:docMk/>
          <pc:sldMk cId="3461487886" sldId="1065"/>
        </pc:sldMkLst>
        <pc:spChg chg="mod">
          <ac:chgData name="Rautaporras Petteri" userId="d9004aa4-7491-43fa-b04f-4f6e300df2fa" providerId="ADAL" clId="{9A02B80F-6E89-43B1-AF58-DF7DAE7BC01C}" dt="2020-08-03T19:07:37.848" v="571"/>
          <ac:spMkLst>
            <pc:docMk/>
            <pc:sldMk cId="3461487886" sldId="10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15:19.673" v="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">
        <pc:chgData name="Rautaporras Petteri" userId="d9004aa4-7491-43fa-b04f-4f6e300df2fa" providerId="ADAL" clId="{9A02B80F-6E89-43B1-AF58-DF7DAE7BC01C}" dt="2020-08-03T18:46:14.858" v="260" actId="27918"/>
        <pc:sldMkLst>
          <pc:docMk/>
          <pc:sldMk cId="3421334924" sldId="1067"/>
        </pc:sldMkLst>
      </pc:sldChg>
      <pc:sldChg chg="modSp mod">
        <pc:chgData name="Rautaporras Petteri" userId="d9004aa4-7491-43fa-b04f-4f6e300df2fa" providerId="ADAL" clId="{9A02B80F-6E89-43B1-AF58-DF7DAE7BC01C}" dt="2020-08-04T07:06:35.580" v="654" actId="27918"/>
        <pc:sldMkLst>
          <pc:docMk/>
          <pc:sldMk cId="2630019428" sldId="1068"/>
        </pc:sldMkLst>
        <pc:spChg chg="mod">
          <ac:chgData name="Rautaporras Petteri" userId="d9004aa4-7491-43fa-b04f-4f6e300df2fa" providerId="ADAL" clId="{9A02B80F-6E89-43B1-AF58-DF7DAE7BC01C}" dt="2020-08-03T19:02:14.673" v="531" actId="20577"/>
          <ac:spMkLst>
            <pc:docMk/>
            <pc:sldMk cId="2630019428" sldId="1068"/>
            <ac:spMk id="2" creationId="{00000000-0000-0000-0000-000000000000}"/>
          </ac:spMkLst>
        </pc:spChg>
      </pc:sldChg>
    </pc:docChg>
  </pc:docChgLst>
  <pc:docChgLst>
    <pc:chgData name="Rautaporras Petteri" userId="d9004aa4-7491-43fa-b04f-4f6e300df2fa" providerId="ADAL" clId="{C3CF8006-9B39-4951-B21C-327DA1B8595F}"/>
    <pc:docChg chg="undo custSel addSld delSld modSld">
      <pc:chgData name="Rautaporras Petteri" userId="d9004aa4-7491-43fa-b04f-4f6e300df2fa" providerId="ADAL" clId="{C3CF8006-9B39-4951-B21C-327DA1B8595F}" dt="2020-10-21T09:58:29.038" v="519" actId="20577"/>
      <pc:docMkLst>
        <pc:docMk/>
      </pc:docMkLst>
      <pc:sldChg chg="addSp delSp modSp">
        <pc:chgData name="Rautaporras Petteri" userId="d9004aa4-7491-43fa-b04f-4f6e300df2fa" providerId="ADAL" clId="{C3CF8006-9B39-4951-B21C-327DA1B8595F}" dt="2020-10-21T08:10:07.355" v="514"/>
        <pc:sldMkLst>
          <pc:docMk/>
          <pc:sldMk cId="3984870155" sldId="256"/>
        </pc:sldMkLst>
        <pc:spChg chg="mod">
          <ac:chgData name="Rautaporras Petteri" userId="d9004aa4-7491-43fa-b04f-4f6e300df2fa" providerId="ADAL" clId="{C3CF8006-9B39-4951-B21C-327DA1B8595F}" dt="2020-10-21T08:10:07.355" v="514"/>
          <ac:spMkLst>
            <pc:docMk/>
            <pc:sldMk cId="3984870155" sldId="25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C3CF8006-9B39-4951-B21C-327DA1B8595F}" dt="2020-10-14T09:38:02.105" v="16" actId="20577"/>
          <ac:spMkLst>
            <pc:docMk/>
            <pc:sldMk cId="3984870155" sldId="256"/>
            <ac:spMk id="7" creationId="{E5D8414E-05B2-45E8-B1A5-433C94DBAC85}"/>
          </ac:spMkLst>
        </pc:spChg>
        <pc:picChg chg="del">
          <ac:chgData name="Rautaporras Petteri" userId="d9004aa4-7491-43fa-b04f-4f6e300df2fa" providerId="ADAL" clId="{C3CF8006-9B39-4951-B21C-327DA1B8595F}" dt="2020-10-14T09:37:56.666" v="6" actId="478"/>
          <ac:picMkLst>
            <pc:docMk/>
            <pc:sldMk cId="3984870155" sldId="256"/>
            <ac:picMk id="8" creationId="{E118B7A7-A237-42C4-B780-E42CCB2FFC21}"/>
          </ac:picMkLst>
        </pc:picChg>
        <pc:picChg chg="add">
          <ac:chgData name="Rautaporras Petteri" userId="d9004aa4-7491-43fa-b04f-4f6e300df2fa" providerId="ADAL" clId="{C3CF8006-9B39-4951-B21C-327DA1B8595F}" dt="2020-10-14T09:37:56.955" v="7"/>
          <ac:picMkLst>
            <pc:docMk/>
            <pc:sldMk cId="3984870155" sldId="256"/>
            <ac:picMk id="9" creationId="{A4620DCF-3A1C-4AA5-9077-9FB2B0BC9F68}"/>
          </ac:picMkLst>
        </pc:picChg>
      </pc:sldChg>
      <pc:sldChg chg="del">
        <pc:chgData name="Rautaporras Petteri" userId="d9004aa4-7491-43fa-b04f-4f6e300df2fa" providerId="ADAL" clId="{C3CF8006-9B39-4951-B21C-327DA1B8595F}" dt="2020-10-18T16:30:55.863" v="19" actId="2696"/>
        <pc:sldMkLst>
          <pc:docMk/>
          <pc:sldMk cId="1430303931" sldId="274"/>
        </pc:sldMkLst>
      </pc:sldChg>
      <pc:sldChg chg="modSp">
        <pc:chgData name="Rautaporras Petteri" userId="d9004aa4-7491-43fa-b04f-4f6e300df2fa" providerId="ADAL" clId="{C3CF8006-9B39-4951-B21C-327DA1B8595F}" dt="2020-10-20T11:23:58.016" v="485"/>
        <pc:sldMkLst>
          <pc:docMk/>
          <pc:sldMk cId="2558427506" sldId="276"/>
        </pc:sldMkLst>
        <pc:spChg chg="mod">
          <ac:chgData name="Rautaporras Petteri" userId="d9004aa4-7491-43fa-b04f-4f6e300df2fa" providerId="ADAL" clId="{C3CF8006-9B39-4951-B21C-327DA1B8595F}" dt="2020-10-14T09:36:37.320" v="3" actId="20577"/>
          <ac:spMkLst>
            <pc:docMk/>
            <pc:sldMk cId="2558427506" sldId="27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23:58.016" v="48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C3CF8006-9B39-4951-B21C-327DA1B8595F}" dt="2020-10-18T16:38:52.685" v="32" actId="2696"/>
        <pc:sldMkLst>
          <pc:docMk/>
          <pc:sldMk cId="1581196523" sldId="278"/>
        </pc:sldMkLst>
      </pc:sldChg>
      <pc:sldChg chg="del">
        <pc:chgData name="Rautaporras Petteri" userId="d9004aa4-7491-43fa-b04f-4f6e300df2fa" providerId="ADAL" clId="{C3CF8006-9B39-4951-B21C-327DA1B8595F}" dt="2020-10-18T16:49:19.752" v="299" actId="2696"/>
        <pc:sldMkLst>
          <pc:docMk/>
          <pc:sldMk cId="1212824470" sldId="279"/>
        </pc:sldMkLst>
      </pc:sldChg>
      <pc:sldChg chg="modSp">
        <pc:chgData name="Rautaporras Petteri" userId="d9004aa4-7491-43fa-b04f-4f6e300df2fa" providerId="ADAL" clId="{C3CF8006-9B39-4951-B21C-327DA1B8595F}" dt="2020-10-20T11:56:38.449" v="495"/>
        <pc:sldMkLst>
          <pc:docMk/>
          <pc:sldMk cId="536686186" sldId="285"/>
        </pc:sldMkLst>
        <pc:spChg chg="mod">
          <ac:chgData name="Rautaporras Petteri" userId="d9004aa4-7491-43fa-b04f-4f6e300df2fa" providerId="ADAL" clId="{C3CF8006-9B39-4951-B21C-327DA1B8595F}" dt="2020-10-14T09:36:41.587" v="5" actId="20577"/>
          <ac:spMkLst>
            <pc:docMk/>
            <pc:sldMk cId="536686186" sldId="28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56:38.449" v="495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add mod">
        <pc:chgData name="Rautaporras Petteri" userId="d9004aa4-7491-43fa-b04f-4f6e300df2fa" providerId="ADAL" clId="{C3CF8006-9B39-4951-B21C-327DA1B8595F}" dt="2020-10-18T18:08:43.726" v="301" actId="27918"/>
        <pc:sldMkLst>
          <pc:docMk/>
          <pc:sldMk cId="117665966" sldId="348"/>
        </pc:sldMkLst>
      </pc:sldChg>
      <pc:sldChg chg="add del">
        <pc:chgData name="Rautaporras Petteri" userId="d9004aa4-7491-43fa-b04f-4f6e300df2fa" providerId="ADAL" clId="{C3CF8006-9B39-4951-B21C-327DA1B8595F}" dt="2020-10-20T12:09:00.589" v="506" actId="2696"/>
        <pc:sldMkLst>
          <pc:docMk/>
          <pc:sldMk cId="2833165680" sldId="356"/>
        </pc:sldMkLst>
      </pc:sldChg>
      <pc:sldChg chg="modSp add del mod">
        <pc:chgData name="Rautaporras Petteri" userId="d9004aa4-7491-43fa-b04f-4f6e300df2fa" providerId="ADAL" clId="{C3CF8006-9B39-4951-B21C-327DA1B8595F}" dt="2020-10-18T16:49:11.397" v="298" actId="2696"/>
        <pc:sldMkLst>
          <pc:docMk/>
          <pc:sldMk cId="4257621586" sldId="361"/>
        </pc:sldMkLst>
        <pc:spChg chg="mod">
          <ac:chgData name="Rautaporras Petteri" userId="d9004aa4-7491-43fa-b04f-4f6e300df2fa" providerId="ADAL" clId="{C3CF8006-9B39-4951-B21C-327DA1B8595F}" dt="2020-10-18T16:42:21.228" v="185" actId="20577"/>
          <ac:spMkLst>
            <pc:docMk/>
            <pc:sldMk cId="4257621586" sldId="361"/>
            <ac:spMk id="2" creationId="{BC206263-2FBC-4388-99DE-3677A24ED38D}"/>
          </ac:spMkLst>
        </pc:spChg>
        <pc:graphicFrameChg chg="mod">
          <ac:chgData name="Rautaporras Petteri" userId="d9004aa4-7491-43fa-b04f-4f6e300df2fa" providerId="ADAL" clId="{C3CF8006-9B39-4951-B21C-327DA1B8595F}" dt="2020-10-18T16:41:24.697" v="51"/>
          <ac:graphicFrameMkLst>
            <pc:docMk/>
            <pc:sldMk cId="4257621586" sldId="361"/>
            <ac:graphicFrameMk id="10" creationId="{18E8B046-CFAB-4548-870D-B60086FFDE2A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02:48.116" v="424" actId="20577"/>
        <pc:sldMkLst>
          <pc:docMk/>
          <pc:sldMk cId="1883353922" sldId="1049"/>
        </pc:sldMkLst>
        <pc:spChg chg="mod">
          <ac:chgData name="Rautaporras Petteri" userId="d9004aa4-7491-43fa-b04f-4f6e300df2fa" providerId="ADAL" clId="{C3CF8006-9B39-4951-B21C-327DA1B8595F}" dt="2020-10-20T11:02:48.116" v="424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02:13.154" v="419"/>
          <ac:graphicFrameMkLst>
            <pc:docMk/>
            <pc:sldMk cId="1883353922" sldId="1049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C3CF8006-9B39-4951-B21C-327DA1B8595F}" dt="2020-10-20T11:02:42.669" v="422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C3CF8006-9B39-4951-B21C-327DA1B8595F}" dt="2020-10-20T11:02:30.931" v="421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1T09:58:29.038" v="519" actId="20577"/>
        <pc:sldMkLst>
          <pc:docMk/>
          <pc:sldMk cId="1255078131" sldId="1051"/>
        </pc:sldMkLst>
        <pc:spChg chg="mod">
          <ac:chgData name="Rautaporras Petteri" userId="d9004aa4-7491-43fa-b04f-4f6e300df2fa" providerId="ADAL" clId="{C3CF8006-9B39-4951-B21C-327DA1B8595F}" dt="2020-10-20T16:50:59.688" v="510" actId="1076"/>
          <ac:spMkLst>
            <pc:docMk/>
            <pc:sldMk cId="1255078131" sldId="1051"/>
            <ac:spMk id="6" creationId="{00000000-0000-0000-0000-000000000000}"/>
          </ac:spMkLst>
        </pc:spChg>
        <pc:spChg chg="mod">
          <ac:chgData name="Rautaporras Petteri" userId="d9004aa4-7491-43fa-b04f-4f6e300df2fa" providerId="ADAL" clId="{C3CF8006-9B39-4951-B21C-327DA1B8595F}" dt="2020-10-20T10:59:18.377" v="390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C3CF8006-9B39-4951-B21C-327DA1B8595F}" dt="2020-10-21T09:58:29.038" v="519" actId="20577"/>
          <ac:graphicFrameMkLst>
            <pc:docMk/>
            <pc:sldMk cId="1255078131" sldId="1051"/>
            <ac:graphicFrameMk id="10" creationId="{CD03F6E4-A1DB-4839-B471-E329EB65AB8B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06:11.626" v="431"/>
        <pc:sldMkLst>
          <pc:docMk/>
          <pc:sldMk cId="2419185632" sldId="1052"/>
        </pc:sldMkLst>
        <pc:spChg chg="mod">
          <ac:chgData name="Rautaporras Petteri" userId="d9004aa4-7491-43fa-b04f-4f6e300df2fa" providerId="ADAL" clId="{C3CF8006-9B39-4951-B21C-327DA1B8595F}" dt="2020-10-20T11:06:11.626" v="431"/>
          <ac:spMkLst>
            <pc:docMk/>
            <pc:sldMk cId="2419185632" sldId="105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06:00.001" v="430"/>
          <ac:graphicFrameMkLst>
            <pc:docMk/>
            <pc:sldMk cId="2419185632" sldId="105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58:37.983" v="504" actId="20577"/>
        <pc:sldMkLst>
          <pc:docMk/>
          <pc:sldMk cId="1883107858" sldId="1053"/>
        </pc:sldMkLst>
        <pc:spChg chg="mod">
          <ac:chgData name="Rautaporras Petteri" userId="d9004aa4-7491-43fa-b04f-4f6e300df2fa" providerId="ADAL" clId="{C3CF8006-9B39-4951-B21C-327DA1B8595F}" dt="2020-10-20T11:58:37.983" v="504" actId="20577"/>
          <ac:spMkLst>
            <pc:docMk/>
            <pc:sldMk cId="1883107858" sldId="1053"/>
            <ac:spMk id="2" creationId="{00000000-0000-0000-0000-000000000000}"/>
          </ac:spMkLst>
        </pc:spChg>
        <pc:spChg chg="mod">
          <ac:chgData name="Rautaporras Petteri" userId="d9004aa4-7491-43fa-b04f-4f6e300df2fa" providerId="ADAL" clId="{C3CF8006-9B39-4951-B21C-327DA1B8595F}" dt="2020-10-20T11:56:35.693" v="494" actId="20577"/>
          <ac:spMkLst>
            <pc:docMk/>
            <pc:sldMk cId="1883107858" sldId="10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2:23.902" v="432"/>
          <ac:graphicFrameMkLst>
            <pc:docMk/>
            <pc:sldMk cId="1883107858" sldId="105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C3CF8006-9B39-4951-B21C-327DA1B8595F}" dt="2020-10-20T11:56:29.023" v="492" actId="14100"/>
          <ac:graphicFrameMkLst>
            <pc:docMk/>
            <pc:sldMk cId="1883107858" sldId="1053"/>
            <ac:graphicFrameMk id="14" creationId="{081A6A02-EE77-45CB-9D67-D788D5B20D2A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13:37.505" v="441"/>
        <pc:sldMkLst>
          <pc:docMk/>
          <pc:sldMk cId="1680971455" sldId="1054"/>
        </pc:sldMkLst>
        <pc:spChg chg="mod">
          <ac:chgData name="Rautaporras Petteri" userId="d9004aa4-7491-43fa-b04f-4f6e300df2fa" providerId="ADAL" clId="{C3CF8006-9B39-4951-B21C-327DA1B8595F}" dt="2020-10-20T11:13:37.505" v="441"/>
          <ac:spMkLst>
            <pc:docMk/>
            <pc:sldMk cId="1680971455" sldId="10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2:54.246" v="433"/>
          <ac:graphicFrameMkLst>
            <pc:docMk/>
            <pc:sldMk cId="1680971455" sldId="105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15:27.752" v="455" actId="20577"/>
        <pc:sldMkLst>
          <pc:docMk/>
          <pc:sldMk cId="2199243574" sldId="1055"/>
        </pc:sldMkLst>
        <pc:spChg chg="mod">
          <ac:chgData name="Rautaporras Petteri" userId="d9004aa4-7491-43fa-b04f-4f6e300df2fa" providerId="ADAL" clId="{C3CF8006-9B39-4951-B21C-327DA1B8595F}" dt="2020-10-20T11:15:27.752" v="455" actId="20577"/>
          <ac:spMkLst>
            <pc:docMk/>
            <pc:sldMk cId="2199243574" sldId="105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5:21.278" v="453"/>
          <ac:graphicFrameMkLst>
            <pc:docMk/>
            <pc:sldMk cId="2199243574" sldId="105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C3CF8006-9B39-4951-B21C-327DA1B8595F}" dt="2020-10-20T11:14:24.814" v="446" actId="14100"/>
          <ac:graphicFrameMkLst>
            <pc:docMk/>
            <pc:sldMk cId="2199243574" sldId="1055"/>
            <ac:graphicFrameMk id="13" creationId="{5B3942BB-EEB8-4617-911C-2F039E17811F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17:00.491" v="462"/>
        <pc:sldMkLst>
          <pc:docMk/>
          <pc:sldMk cId="461175757" sldId="1056"/>
        </pc:sldMkLst>
        <pc:spChg chg="mod">
          <ac:chgData name="Rautaporras Petteri" userId="d9004aa4-7491-43fa-b04f-4f6e300df2fa" providerId="ADAL" clId="{C3CF8006-9B39-4951-B21C-327DA1B8595F}" dt="2020-10-20T11:17:00.491" v="462"/>
          <ac:spMkLst>
            <pc:docMk/>
            <pc:sldMk cId="461175757" sldId="105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6:48.857" v="461"/>
          <ac:graphicFrameMkLst>
            <pc:docMk/>
            <pc:sldMk cId="461175757" sldId="105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18:27.162" v="471" actId="20577"/>
        <pc:sldMkLst>
          <pc:docMk/>
          <pc:sldMk cId="684600858" sldId="1057"/>
        </pc:sldMkLst>
        <pc:spChg chg="mod">
          <ac:chgData name="Rautaporras Petteri" userId="d9004aa4-7491-43fa-b04f-4f6e300df2fa" providerId="ADAL" clId="{C3CF8006-9B39-4951-B21C-327DA1B8595F}" dt="2020-10-20T11:18:27.162" v="471" actId="20577"/>
          <ac:spMkLst>
            <pc:docMk/>
            <pc:sldMk cId="684600858" sldId="10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8:23.243" v="469"/>
          <ac:graphicFrameMkLst>
            <pc:docMk/>
            <pc:sldMk cId="684600858" sldId="105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C3CF8006-9B39-4951-B21C-327DA1B8595F}" dt="2020-10-20T11:17:56.432" v="468" actId="14100"/>
          <ac:graphicFrameMkLst>
            <pc:docMk/>
            <pc:sldMk cId="684600858" sldId="1057"/>
            <ac:graphicFrameMk id="14" creationId="{4F72D2C7-00B7-4E1B-9273-369B5D15236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20:32.106" v="476" actId="27918"/>
        <pc:sldMkLst>
          <pc:docMk/>
          <pc:sldMk cId="3212395857" sldId="1058"/>
        </pc:sldMkLst>
        <pc:spChg chg="mod">
          <ac:chgData name="Rautaporras Petteri" userId="d9004aa4-7491-43fa-b04f-4f6e300df2fa" providerId="ADAL" clId="{C3CF8006-9B39-4951-B21C-327DA1B8595F}" dt="2020-10-20T11:18:49.150" v="473"/>
          <ac:spMkLst>
            <pc:docMk/>
            <pc:sldMk cId="3212395857" sldId="10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8:39.062" v="472"/>
          <ac:graphicFrameMkLst>
            <pc:docMk/>
            <pc:sldMk cId="3212395857" sldId="10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22:02.516" v="484" actId="20577"/>
        <pc:sldMkLst>
          <pc:docMk/>
          <pc:sldMk cId="3698197194" sldId="1059"/>
        </pc:sldMkLst>
        <pc:spChg chg="mod">
          <ac:chgData name="Rautaporras Petteri" userId="d9004aa4-7491-43fa-b04f-4f6e300df2fa" providerId="ADAL" clId="{C3CF8006-9B39-4951-B21C-327DA1B8595F}" dt="2020-10-20T11:22:02.516" v="484" actId="20577"/>
          <ac:spMkLst>
            <pc:docMk/>
            <pc:sldMk cId="3698197194" sldId="10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21:58.145" v="482"/>
          <ac:graphicFrameMkLst>
            <pc:docMk/>
            <pc:sldMk cId="3698197194" sldId="10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C3CF8006-9B39-4951-B21C-327DA1B8595F}" dt="2020-10-20T11:21:50.955" v="481" actId="14100"/>
          <ac:graphicFrameMkLst>
            <pc:docMk/>
            <pc:sldMk cId="3698197194" sldId="1059"/>
            <ac:graphicFrameMk id="15" creationId="{9A5D5E2B-8913-4034-BFA5-1F0D44BC669E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00:25.952" v="395" actId="27918"/>
        <pc:sldMkLst>
          <pc:docMk/>
          <pc:sldMk cId="3461487886" sldId="1065"/>
        </pc:sldMkLst>
        <pc:spChg chg="mod">
          <ac:chgData name="Rautaporras Petteri" userId="d9004aa4-7491-43fa-b04f-4f6e300df2fa" providerId="ADAL" clId="{C3CF8006-9B39-4951-B21C-327DA1B8595F}" dt="2020-10-20T10:59:48.907" v="392"/>
          <ac:spMkLst>
            <pc:docMk/>
            <pc:sldMk cId="3461487886" sldId="10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0:59:38.331" v="391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7:39:14.675" v="513"/>
        <pc:sldMkLst>
          <pc:docMk/>
          <pc:sldMk cId="3421334924" sldId="1067"/>
        </pc:sldMkLst>
        <pc:spChg chg="mod">
          <ac:chgData name="Rautaporras Petteri" userId="d9004aa4-7491-43fa-b04f-4f6e300df2fa" providerId="ADAL" clId="{C3CF8006-9B39-4951-B21C-327DA1B8595F}" dt="2020-10-18T18:16:23.429" v="368" actId="20577"/>
          <ac:spMkLst>
            <pc:docMk/>
            <pc:sldMk cId="3421334924" sldId="1067"/>
            <ac:spMk id="2" creationId="{BC206263-2FBC-4388-99DE-3677A24ED38D}"/>
          </ac:spMkLst>
        </pc:spChg>
        <pc:spChg chg="mod">
          <ac:chgData name="Rautaporras Petteri" userId="d9004aa4-7491-43fa-b04f-4f6e300df2fa" providerId="ADAL" clId="{C3CF8006-9B39-4951-B21C-327DA1B8595F}" dt="2020-10-20T17:39:14.675" v="513"/>
          <ac:spMkLst>
            <pc:docMk/>
            <pc:sldMk cId="3421334924" sldId="1067"/>
            <ac:spMk id="7" creationId="{3687ADC7-98F5-412F-B49B-43449BFC94B9}"/>
          </ac:spMkLst>
        </pc:spChg>
      </pc:sldChg>
      <pc:sldChg chg="del">
        <pc:chgData name="Rautaporras Petteri" userId="d9004aa4-7491-43fa-b04f-4f6e300df2fa" providerId="ADAL" clId="{C3CF8006-9B39-4951-B21C-327DA1B8595F}" dt="2020-10-20T11:01:25.857" v="413" actId="2696"/>
        <pc:sldMkLst>
          <pc:docMk/>
          <pc:sldMk cId="2630019428" sldId="1068"/>
        </pc:sldMkLst>
      </pc:sldChg>
      <pc:sldChg chg="add del mod">
        <pc:chgData name="Rautaporras Petteri" userId="d9004aa4-7491-43fa-b04f-4f6e300df2fa" providerId="ADAL" clId="{C3CF8006-9B39-4951-B21C-327DA1B8595F}" dt="2020-10-18T16:47:35.839" v="242" actId="2696"/>
        <pc:sldMkLst>
          <pc:docMk/>
          <pc:sldMk cId="1400540130" sldId="1069"/>
        </pc:sldMkLst>
      </pc:sldChg>
      <pc:sldChg chg="addSp delSp modSp add mod">
        <pc:chgData name="Rautaporras Petteri" userId="d9004aa4-7491-43fa-b04f-4f6e300df2fa" providerId="ADAL" clId="{C3CF8006-9B39-4951-B21C-327DA1B8595F}" dt="2020-10-18T16:49:04.260" v="297" actId="20577"/>
        <pc:sldMkLst>
          <pc:docMk/>
          <pc:sldMk cId="2622709727" sldId="1070"/>
        </pc:sldMkLst>
        <pc:spChg chg="mod">
          <ac:chgData name="Rautaporras Petteri" userId="d9004aa4-7491-43fa-b04f-4f6e300df2fa" providerId="ADAL" clId="{C3CF8006-9B39-4951-B21C-327DA1B8595F}" dt="2020-10-18T16:47:34.066" v="241"/>
          <ac:spMkLst>
            <pc:docMk/>
            <pc:sldMk cId="2622709727" sldId="1070"/>
            <ac:spMk id="2" creationId="{B31B52BE-E58D-4E12-99C6-EF337A67E430}"/>
          </ac:spMkLst>
        </pc:spChg>
        <pc:spChg chg="del">
          <ac:chgData name="Rautaporras Petteri" userId="d9004aa4-7491-43fa-b04f-4f6e300df2fa" providerId="ADAL" clId="{C3CF8006-9B39-4951-B21C-327DA1B8595F}" dt="2020-10-18T16:44:46.089" v="198"/>
          <ac:spMkLst>
            <pc:docMk/>
            <pc:sldMk cId="2622709727" sldId="1070"/>
            <ac:spMk id="6" creationId="{9F5C190A-769F-4685-9157-9B0A3E7F49BC}"/>
          </ac:spMkLst>
        </pc:spChg>
        <pc:spChg chg="mod">
          <ac:chgData name="Rautaporras Petteri" userId="d9004aa4-7491-43fa-b04f-4f6e300df2fa" providerId="ADAL" clId="{C3CF8006-9B39-4951-B21C-327DA1B8595F}" dt="2020-10-18T16:49:04.260" v="297" actId="20577"/>
          <ac:spMkLst>
            <pc:docMk/>
            <pc:sldMk cId="2622709727" sldId="1070"/>
            <ac:spMk id="7" creationId="{3080097A-0A9F-41E3-B966-9BD133EC50F9}"/>
          </ac:spMkLst>
        </pc:spChg>
        <pc:spChg chg="add mod">
          <ac:chgData name="Rautaporras Petteri" userId="d9004aa4-7491-43fa-b04f-4f6e300df2fa" providerId="ADAL" clId="{C3CF8006-9B39-4951-B21C-327DA1B8595F}" dt="2020-10-18T16:48:38.286" v="265" actId="20577"/>
          <ac:spMkLst>
            <pc:docMk/>
            <pc:sldMk cId="2622709727" sldId="1070"/>
            <ac:spMk id="9" creationId="{137F8334-9762-4AC4-ACAE-70120A948D63}"/>
          </ac:spMkLst>
        </pc:spChg>
        <pc:graphicFrameChg chg="add">
          <ac:chgData name="Rautaporras Petteri" userId="d9004aa4-7491-43fa-b04f-4f6e300df2fa" providerId="ADAL" clId="{C3CF8006-9B39-4951-B21C-327DA1B8595F}" dt="2020-10-18T16:44:46.089" v="198"/>
          <ac:graphicFrameMkLst>
            <pc:docMk/>
            <pc:sldMk cId="2622709727" sldId="1070"/>
            <ac:graphicFrameMk id="8" creationId="{CB79CB33-43EA-40B7-BE05-E8BEF44968AF}"/>
          </ac:graphicFrameMkLst>
        </pc:graphicFrameChg>
      </pc:sldChg>
      <pc:sldChg chg="addSp modSp add">
        <pc:chgData name="Rautaporras Petteri" userId="d9004aa4-7491-43fa-b04f-4f6e300df2fa" providerId="ADAL" clId="{C3CF8006-9B39-4951-B21C-327DA1B8595F}" dt="2020-10-20T16:51:40.276" v="512" actId="14100"/>
        <pc:sldMkLst>
          <pc:docMk/>
          <pc:sldMk cId="800762062" sldId="1071"/>
        </pc:sldMkLst>
        <pc:spChg chg="mod">
          <ac:chgData name="Rautaporras Petteri" userId="d9004aa4-7491-43fa-b04f-4f6e300df2fa" providerId="ADAL" clId="{C3CF8006-9B39-4951-B21C-327DA1B8595F}" dt="2020-10-20T11:01:15.322" v="412" actId="20577"/>
          <ac:spMkLst>
            <pc:docMk/>
            <pc:sldMk cId="800762062" sldId="1071"/>
            <ac:spMk id="2" creationId="{00000000-0000-0000-0000-000000000000}"/>
          </ac:spMkLst>
        </pc:spChg>
        <pc:spChg chg="add mod">
          <ac:chgData name="Rautaporras Petteri" userId="d9004aa4-7491-43fa-b04f-4f6e300df2fa" providerId="ADAL" clId="{C3CF8006-9B39-4951-B21C-327DA1B8595F}" dt="2020-10-20T16:51:40.276" v="512" actId="14100"/>
          <ac:spMkLst>
            <pc:docMk/>
            <pc:sldMk cId="800762062" sldId="1071"/>
            <ac:spMk id="9" creationId="{453EC00D-F5A2-49DF-A7B2-0FE9F0A59B8B}"/>
          </ac:spMkLst>
        </pc:spChg>
      </pc:sldChg>
      <pc:sldChg chg="add">
        <pc:chgData name="Rautaporras Petteri" userId="d9004aa4-7491-43fa-b04f-4f6e300df2fa" providerId="ADAL" clId="{C3CF8006-9B39-4951-B21C-327DA1B8595F}" dt="2020-10-20T12:08:59.068" v="505"/>
        <pc:sldMkLst>
          <pc:docMk/>
          <pc:sldMk cId="1519385979" sldId="1072"/>
        </pc:sldMkLst>
      </pc:sldChg>
    </pc:docChg>
  </pc:docChgLst>
  <pc:docChgLst>
    <pc:chgData name="Rautaporras Petteri" userId="d9004aa4-7491-43fa-b04f-4f6e300df2fa" providerId="ADAL" clId="{099A343C-27F0-4DB6-BE60-2AAD4D38A8FF}"/>
    <pc:docChg chg="addSld delSld modSld sldOrd">
      <pc:chgData name="Rautaporras Petteri" userId="d9004aa4-7491-43fa-b04f-4f6e300df2fa" providerId="ADAL" clId="{099A343C-27F0-4DB6-BE60-2AAD4D38A8FF}" dt="2020-08-03T18:29:58.769" v="48" actId="2696"/>
      <pc:docMkLst>
        <pc:docMk/>
      </pc:docMkLst>
      <pc:sldChg chg="del">
        <pc:chgData name="Rautaporras Petteri" userId="d9004aa4-7491-43fa-b04f-4f6e300df2fa" providerId="ADAL" clId="{099A343C-27F0-4DB6-BE60-2AAD4D38A8FF}" dt="2020-08-03T18:29:37.393" v="45" actId="2696"/>
        <pc:sldMkLst>
          <pc:docMk/>
          <pc:sldMk cId="1972176252" sldId="257"/>
        </pc:sldMkLst>
      </pc:sldChg>
      <pc:sldChg chg="del">
        <pc:chgData name="Rautaporras Petteri" userId="d9004aa4-7491-43fa-b04f-4f6e300df2fa" providerId="ADAL" clId="{099A343C-27F0-4DB6-BE60-2AAD4D38A8FF}" dt="2020-08-03T18:29:33.037" v="44" actId="2696"/>
        <pc:sldMkLst>
          <pc:docMk/>
          <pc:sldMk cId="299574909" sldId="272"/>
        </pc:sldMkLst>
      </pc:sldChg>
      <pc:sldChg chg="del">
        <pc:chgData name="Rautaporras Petteri" userId="d9004aa4-7491-43fa-b04f-4f6e300df2fa" providerId="ADAL" clId="{099A343C-27F0-4DB6-BE60-2AAD4D38A8FF}" dt="2020-08-03T18:29:26.307" v="43" actId="2696"/>
        <pc:sldMkLst>
          <pc:docMk/>
          <pc:sldMk cId="3373636456" sldId="336"/>
        </pc:sldMkLst>
      </pc:sldChg>
      <pc:sldChg chg="del">
        <pc:chgData name="Rautaporras Petteri" userId="d9004aa4-7491-43fa-b04f-4f6e300df2fa" providerId="ADAL" clId="{099A343C-27F0-4DB6-BE60-2AAD4D38A8FF}" dt="2020-08-03T18:29:58.769" v="48" actId="2696"/>
        <pc:sldMkLst>
          <pc:docMk/>
          <pc:sldMk cId="1005430228" sldId="1014"/>
        </pc:sldMkLst>
      </pc:sldChg>
      <pc:sldChg chg="ord">
        <pc:chgData name="Rautaporras Petteri" userId="d9004aa4-7491-43fa-b04f-4f6e300df2fa" providerId="ADAL" clId="{099A343C-27F0-4DB6-BE60-2AAD4D38A8FF}" dt="2020-08-03T18:29:39.866" v="46"/>
        <pc:sldMkLst>
          <pc:docMk/>
          <pc:sldMk cId="3461487886" sldId="1065"/>
        </pc:sldMkLst>
      </pc:sldChg>
      <pc:sldChg chg="modSp">
        <pc:chgData name="Rautaporras Petteri" userId="d9004aa4-7491-43fa-b04f-4f6e300df2fa" providerId="ADAL" clId="{099A343C-27F0-4DB6-BE60-2AAD4D38A8FF}" dt="2020-08-03T18:28:46.557" v="42" actId="20577"/>
        <pc:sldMkLst>
          <pc:docMk/>
          <pc:sldMk cId="3421334924" sldId="1067"/>
        </pc:sldMkLst>
        <pc:spChg chg="mod">
          <ac:chgData name="Rautaporras Petteri" userId="d9004aa4-7491-43fa-b04f-4f6e300df2fa" providerId="ADAL" clId="{099A343C-27F0-4DB6-BE60-2AAD4D38A8FF}" dt="2020-08-03T18:28:46.557" v="42" actId="20577"/>
          <ac:spMkLst>
            <pc:docMk/>
            <pc:sldMk cId="3421334924" sldId="1067"/>
            <ac:spMk id="2" creationId="{BC206263-2FBC-4388-99DE-3677A24ED38D}"/>
          </ac:spMkLst>
        </pc:spChg>
      </pc:sldChg>
      <pc:sldChg chg="add">
        <pc:chgData name="Rautaporras Petteri" userId="d9004aa4-7491-43fa-b04f-4f6e300df2fa" providerId="ADAL" clId="{099A343C-27F0-4DB6-BE60-2AAD4D38A8FF}" dt="2020-08-03T18:29:57.499" v="47"/>
        <pc:sldMkLst>
          <pc:docMk/>
          <pc:sldMk cId="2630019428" sldId="1068"/>
        </pc:sldMkLst>
      </pc:sldChg>
    </pc:docChg>
  </pc:docChgLst>
  <pc:docChgLst>
    <pc:chgData name="Rautaporras Petteri" userId="d9004aa4-7491-43fa-b04f-4f6e300df2fa" providerId="ADAL" clId="{AFBA02F2-1047-4A69-B920-F2B483ACFEC0}"/>
    <pc:docChg chg="undo custSel addSld delSld modSld">
      <pc:chgData name="Rautaporras Petteri" userId="d9004aa4-7491-43fa-b04f-4f6e300df2fa" providerId="ADAL" clId="{AFBA02F2-1047-4A69-B920-F2B483ACFEC0}" dt="2021-02-01T12:29:19.936" v="396" actId="20577"/>
      <pc:docMkLst>
        <pc:docMk/>
      </pc:docMkLst>
      <pc:sldChg chg="addSp delSp modSp mod">
        <pc:chgData name="Rautaporras Petteri" userId="d9004aa4-7491-43fa-b04f-4f6e300df2fa" providerId="ADAL" clId="{AFBA02F2-1047-4A69-B920-F2B483ACFEC0}" dt="2021-02-01T11:04:28.680" v="238" actId="20577"/>
        <pc:sldMkLst>
          <pc:docMk/>
          <pc:sldMk cId="3984870155" sldId="256"/>
        </pc:sldMkLst>
        <pc:spChg chg="mod">
          <ac:chgData name="Rautaporras Petteri" userId="d9004aa4-7491-43fa-b04f-4f6e300df2fa" providerId="ADAL" clId="{AFBA02F2-1047-4A69-B920-F2B483ACFEC0}" dt="2021-02-01T11:04:28.680" v="238" actId="20577"/>
          <ac:spMkLst>
            <pc:docMk/>
            <pc:sldMk cId="3984870155" sldId="25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AFBA02F2-1047-4A69-B920-F2B483ACFEC0}" dt="2021-02-01T08:12:05.652" v="42" actId="20577"/>
          <ac:spMkLst>
            <pc:docMk/>
            <pc:sldMk cId="3984870155" sldId="256"/>
            <ac:spMk id="7" creationId="{E5D8414E-05B2-45E8-B1A5-433C94DBAC85}"/>
          </ac:spMkLst>
        </pc:spChg>
        <pc:picChg chg="add mod">
          <ac:chgData name="Rautaporras Petteri" userId="d9004aa4-7491-43fa-b04f-4f6e300df2fa" providerId="ADAL" clId="{AFBA02F2-1047-4A69-B920-F2B483ACFEC0}" dt="2021-02-01T11:03:55.128" v="225" actId="1076"/>
          <ac:picMkLst>
            <pc:docMk/>
            <pc:sldMk cId="3984870155" sldId="256"/>
            <ac:picMk id="8" creationId="{4DC15962-23B1-459F-91D9-194A71725C31}"/>
          </ac:picMkLst>
        </pc:picChg>
        <pc:picChg chg="del">
          <ac:chgData name="Rautaporras Petteri" userId="d9004aa4-7491-43fa-b04f-4f6e300df2fa" providerId="ADAL" clId="{AFBA02F2-1047-4A69-B920-F2B483ACFEC0}" dt="2021-02-01T11:03:53.286" v="223" actId="478"/>
          <ac:picMkLst>
            <pc:docMk/>
            <pc:sldMk cId="3984870155" sldId="256"/>
            <ac:picMk id="9" creationId="{A4620DCF-3A1C-4AA5-9077-9FB2B0BC9F68}"/>
          </ac:picMkLst>
        </pc:picChg>
      </pc:sldChg>
      <pc:sldChg chg="modSp">
        <pc:chgData name="Rautaporras Petteri" userId="d9004aa4-7491-43fa-b04f-4f6e300df2fa" providerId="ADAL" clId="{AFBA02F2-1047-4A69-B920-F2B483ACFEC0}" dt="2021-02-01T08:08:38.767" v="13"/>
        <pc:sldMkLst>
          <pc:docMk/>
          <pc:sldMk cId="2558427506" sldId="276"/>
        </pc:sldMkLst>
        <pc:graphicFrameChg chg="mod">
          <ac:chgData name="Rautaporras Petteri" userId="d9004aa4-7491-43fa-b04f-4f6e300df2fa" providerId="ADAL" clId="{AFBA02F2-1047-4A69-B920-F2B483ACFEC0}" dt="2021-02-01T08:08:38.767" v="1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AFBA02F2-1047-4A69-B920-F2B483ACFEC0}" dt="2021-02-01T08:43:56.746" v="222"/>
        <pc:sldMkLst>
          <pc:docMk/>
          <pc:sldMk cId="536686186" sldId="285"/>
        </pc:sldMkLst>
        <pc:graphicFrameChg chg="mod">
          <ac:chgData name="Rautaporras Petteri" userId="d9004aa4-7491-43fa-b04f-4f6e300df2fa" providerId="ADAL" clId="{AFBA02F2-1047-4A69-B920-F2B483ACFEC0}" dt="2021-02-01T08:43:56.746" v="222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del">
        <pc:chgData name="Rautaporras Petteri" userId="d9004aa4-7491-43fa-b04f-4f6e300df2fa" providerId="ADAL" clId="{AFBA02F2-1047-4A69-B920-F2B483ACFEC0}" dt="2021-02-01T08:20:27.092" v="118" actId="47"/>
        <pc:sldMkLst>
          <pc:docMk/>
          <pc:sldMk cId="117665966" sldId="348"/>
        </pc:sldMkLst>
      </pc:sldChg>
      <pc:sldChg chg="addSp delSp modSp mod">
        <pc:chgData name="Rautaporras Petteri" userId="d9004aa4-7491-43fa-b04f-4f6e300df2fa" providerId="ADAL" clId="{AFBA02F2-1047-4A69-B920-F2B483ACFEC0}" dt="2021-02-01T08:13:48.974" v="116" actId="13926"/>
        <pc:sldMkLst>
          <pc:docMk/>
          <pc:sldMk cId="1951005388" sldId="1006"/>
        </pc:sldMkLst>
        <pc:spChg chg="add del mod">
          <ac:chgData name="Rautaporras Petteri" userId="d9004aa4-7491-43fa-b04f-4f6e300df2fa" providerId="ADAL" clId="{AFBA02F2-1047-4A69-B920-F2B483ACFEC0}" dt="2021-02-01T08:13:24.868" v="111" actId="11529"/>
          <ac:spMkLst>
            <pc:docMk/>
            <pc:sldMk cId="1951005388" sldId="1006"/>
            <ac:spMk id="6" creationId="{8FBF0EB0-34E4-4166-B135-1B6EAD4EBADF}"/>
          </ac:spMkLst>
        </pc:spChg>
        <pc:spChg chg="add mod">
          <ac:chgData name="Rautaporras Petteri" userId="d9004aa4-7491-43fa-b04f-4f6e300df2fa" providerId="ADAL" clId="{AFBA02F2-1047-4A69-B920-F2B483ACFEC0}" dt="2021-02-01T08:13:42.398" v="115" actId="14100"/>
          <ac:spMkLst>
            <pc:docMk/>
            <pc:sldMk cId="1951005388" sldId="1006"/>
            <ac:spMk id="7" creationId="{FD7D3E43-0119-400B-82FD-7D9E08605BA5}"/>
          </ac:spMkLst>
        </pc:spChg>
        <pc:spChg chg="mod">
          <ac:chgData name="Rautaporras Petteri" userId="d9004aa4-7491-43fa-b04f-4f6e300df2fa" providerId="ADAL" clId="{AFBA02F2-1047-4A69-B920-F2B483ACFEC0}" dt="2021-02-01T08:12:19.100" v="49" actId="20577"/>
          <ac:spMkLst>
            <pc:docMk/>
            <pc:sldMk cId="1951005388" sldId="1006"/>
            <ac:spMk id="8" creationId="{90C026DD-3A51-4C75-99FD-A0BB96DF5E3D}"/>
          </ac:spMkLst>
        </pc:spChg>
        <pc:spChg chg="mod">
          <ac:chgData name="Rautaporras Petteri" userId="d9004aa4-7491-43fa-b04f-4f6e300df2fa" providerId="ADAL" clId="{AFBA02F2-1047-4A69-B920-F2B483ACFEC0}" dt="2021-02-01T08:13:48.974" v="116" actId="13926"/>
          <ac:spMkLst>
            <pc:docMk/>
            <pc:sldMk cId="1951005388" sldId="1006"/>
            <ac:spMk id="9" creationId="{D2FB5650-78F6-4EB6-B6F4-80F129B2569E}"/>
          </ac:spMkLst>
        </pc:spChg>
      </pc:sldChg>
      <pc:sldChg chg="modSp mod">
        <pc:chgData name="Rautaporras Petteri" userId="d9004aa4-7491-43fa-b04f-4f6e300df2fa" providerId="ADAL" clId="{AFBA02F2-1047-4A69-B920-F2B483ACFEC0}" dt="2021-02-01T12:19:32.255" v="321" actId="20577"/>
        <pc:sldMkLst>
          <pc:docMk/>
          <pc:sldMk cId="1883353922" sldId="1049"/>
        </pc:sldMkLst>
        <pc:spChg chg="mod">
          <ac:chgData name="Rautaporras Petteri" userId="d9004aa4-7491-43fa-b04f-4f6e300df2fa" providerId="ADAL" clId="{AFBA02F2-1047-4A69-B920-F2B483ACFEC0}" dt="2021-02-01T12:19:32.255" v="321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17:35.199" v="315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AFBA02F2-1047-4A69-B920-F2B483ACFEC0}" dt="2021-02-01T12:17:23.823" v="314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13:47.399" v="286" actId="20577"/>
        <pc:sldMkLst>
          <pc:docMk/>
          <pc:sldMk cId="1255078131" sldId="1051"/>
        </pc:sldMkLst>
        <pc:spChg chg="mod">
          <ac:chgData name="Rautaporras Petteri" userId="d9004aa4-7491-43fa-b04f-4f6e300df2fa" providerId="ADAL" clId="{AFBA02F2-1047-4A69-B920-F2B483ACFEC0}" dt="2021-02-01T12:13:47.399" v="286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AFBA02F2-1047-4A69-B920-F2B483ACFEC0}" dt="2021-02-01T12:19:29.440" v="320" actId="20577"/>
        <pc:sldMkLst>
          <pc:docMk/>
          <pc:sldMk cId="2419185632" sldId="1052"/>
        </pc:sldMkLst>
        <pc:spChg chg="mod">
          <ac:chgData name="Rautaporras Petteri" userId="d9004aa4-7491-43fa-b04f-4f6e300df2fa" providerId="ADAL" clId="{AFBA02F2-1047-4A69-B920-F2B483ACFEC0}" dt="2021-02-01T12:19:29.440" v="320" actId="20577"/>
          <ac:spMkLst>
            <pc:docMk/>
            <pc:sldMk cId="2419185632" sldId="105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19:26.214" v="319"/>
          <ac:graphicFrameMkLst>
            <pc:docMk/>
            <pc:sldMk cId="2419185632" sldId="105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0:30.911" v="330" actId="20577"/>
        <pc:sldMkLst>
          <pc:docMk/>
          <pc:sldMk cId="1883107858" sldId="1053"/>
        </pc:sldMkLst>
        <pc:spChg chg="mod">
          <ac:chgData name="Rautaporras Petteri" userId="d9004aa4-7491-43fa-b04f-4f6e300df2fa" providerId="ADAL" clId="{AFBA02F2-1047-4A69-B920-F2B483ACFEC0}" dt="2021-02-01T12:20:30.911" v="330" actId="20577"/>
          <ac:spMkLst>
            <pc:docMk/>
            <pc:sldMk cId="1883107858" sldId="10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0:26.502" v="327"/>
          <ac:graphicFrameMkLst>
            <pc:docMk/>
            <pc:sldMk cId="1883107858" sldId="105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AFBA02F2-1047-4A69-B920-F2B483ACFEC0}" dt="2021-02-01T12:20:14.751" v="326" actId="14100"/>
          <ac:graphicFrameMkLst>
            <pc:docMk/>
            <pc:sldMk cId="1883107858" sldId="1053"/>
            <ac:graphicFrameMk id="14" creationId="{081A6A02-EE77-45CB-9D67-D788D5B20D2A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2:36.960" v="336" actId="20577"/>
        <pc:sldMkLst>
          <pc:docMk/>
          <pc:sldMk cId="1680971455" sldId="1054"/>
        </pc:sldMkLst>
        <pc:spChg chg="mod">
          <ac:chgData name="Rautaporras Petteri" userId="d9004aa4-7491-43fa-b04f-4f6e300df2fa" providerId="ADAL" clId="{AFBA02F2-1047-4A69-B920-F2B483ACFEC0}" dt="2021-02-01T12:22:36.960" v="336" actId="20577"/>
          <ac:spMkLst>
            <pc:docMk/>
            <pc:sldMk cId="1680971455" sldId="10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1:17.994" v="334"/>
          <ac:graphicFrameMkLst>
            <pc:docMk/>
            <pc:sldMk cId="1680971455" sldId="105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4:25.623" v="349" actId="20577"/>
        <pc:sldMkLst>
          <pc:docMk/>
          <pc:sldMk cId="2199243574" sldId="1055"/>
        </pc:sldMkLst>
        <pc:spChg chg="mod">
          <ac:chgData name="Rautaporras Petteri" userId="d9004aa4-7491-43fa-b04f-4f6e300df2fa" providerId="ADAL" clId="{AFBA02F2-1047-4A69-B920-F2B483ACFEC0}" dt="2021-02-01T12:24:25.623" v="349" actId="20577"/>
          <ac:spMkLst>
            <pc:docMk/>
            <pc:sldMk cId="2199243574" sldId="105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4:16.246" v="346"/>
          <ac:graphicFrameMkLst>
            <pc:docMk/>
            <pc:sldMk cId="2199243574" sldId="1055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AFBA02F2-1047-4A69-B920-F2B483ACFEC0}" dt="2021-02-01T12:23:32.254" v="343"/>
          <ac:graphicFrameMkLst>
            <pc:docMk/>
            <pc:sldMk cId="2199243574" sldId="105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AFBA02F2-1047-4A69-B920-F2B483ACFEC0}" dt="2021-02-01T12:24:07.486" v="345" actId="14100"/>
          <ac:graphicFrameMkLst>
            <pc:docMk/>
            <pc:sldMk cId="2199243574" sldId="1055"/>
            <ac:graphicFrameMk id="13" creationId="{5B3942BB-EEB8-4617-911C-2F039E17811F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5:24.951" v="355" actId="20577"/>
        <pc:sldMkLst>
          <pc:docMk/>
          <pc:sldMk cId="461175757" sldId="1056"/>
        </pc:sldMkLst>
        <pc:spChg chg="mod">
          <ac:chgData name="Rautaporras Petteri" userId="d9004aa4-7491-43fa-b04f-4f6e300df2fa" providerId="ADAL" clId="{AFBA02F2-1047-4A69-B920-F2B483ACFEC0}" dt="2021-02-01T12:25:24.951" v="355" actId="20577"/>
          <ac:spMkLst>
            <pc:docMk/>
            <pc:sldMk cId="461175757" sldId="105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5:20.414" v="353"/>
          <ac:graphicFrameMkLst>
            <pc:docMk/>
            <pc:sldMk cId="461175757" sldId="105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7:00.623" v="377"/>
        <pc:sldMkLst>
          <pc:docMk/>
          <pc:sldMk cId="684600858" sldId="1057"/>
        </pc:sldMkLst>
        <pc:spChg chg="mod">
          <ac:chgData name="Rautaporras Petteri" userId="d9004aa4-7491-43fa-b04f-4f6e300df2fa" providerId="ADAL" clId="{AFBA02F2-1047-4A69-B920-F2B483ACFEC0}" dt="2021-02-01T12:14:57.016" v="298"/>
          <ac:spMkLst>
            <pc:docMk/>
            <pc:sldMk cId="684600858" sldId="1057"/>
            <ac:spMk id="7" creationId="{00000000-0000-0000-0000-000000000000}"/>
          </ac:spMkLst>
        </pc:spChg>
        <pc:spChg chg="mod">
          <ac:chgData name="Rautaporras Petteri" userId="d9004aa4-7491-43fa-b04f-4f6e300df2fa" providerId="ADAL" clId="{AFBA02F2-1047-4A69-B920-F2B483ACFEC0}" dt="2021-02-01T12:26:01.031" v="360" actId="1076"/>
          <ac:spMkLst>
            <pc:docMk/>
            <pc:sldMk cId="684600858" sldId="1057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6:39.312" v="373"/>
          <ac:graphicFrameMkLst>
            <pc:docMk/>
            <pc:sldMk cId="684600858" sldId="1057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AFBA02F2-1047-4A69-B920-F2B483ACFEC0}" dt="2021-02-01T12:27:00.623" v="377"/>
          <ac:graphicFrameMkLst>
            <pc:docMk/>
            <pc:sldMk cId="684600858" sldId="1057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AFBA02F2-1047-4A69-B920-F2B483ACFEC0}" dt="2021-02-01T12:26:47.119" v="376" actId="14100"/>
          <ac:graphicFrameMkLst>
            <pc:docMk/>
            <pc:sldMk cId="684600858" sldId="1057"/>
            <ac:graphicFrameMk id="14" creationId="{4F72D2C7-00B7-4E1B-9273-369B5D15236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8:01.192" v="383" actId="20577"/>
        <pc:sldMkLst>
          <pc:docMk/>
          <pc:sldMk cId="3212395857" sldId="1058"/>
        </pc:sldMkLst>
        <pc:spChg chg="mod">
          <ac:chgData name="Rautaporras Petteri" userId="d9004aa4-7491-43fa-b04f-4f6e300df2fa" providerId="ADAL" clId="{AFBA02F2-1047-4A69-B920-F2B483ACFEC0}" dt="2021-02-01T12:28:01.192" v="383" actId="20577"/>
          <ac:spMkLst>
            <pc:docMk/>
            <pc:sldMk cId="3212395857" sldId="10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7:56.988" v="381"/>
          <ac:graphicFrameMkLst>
            <pc:docMk/>
            <pc:sldMk cId="3212395857" sldId="10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9:19.936" v="396" actId="20577"/>
        <pc:sldMkLst>
          <pc:docMk/>
          <pc:sldMk cId="3698197194" sldId="1059"/>
        </pc:sldMkLst>
        <pc:spChg chg="mod">
          <ac:chgData name="Rautaporras Petteri" userId="d9004aa4-7491-43fa-b04f-4f6e300df2fa" providerId="ADAL" clId="{AFBA02F2-1047-4A69-B920-F2B483ACFEC0}" dt="2021-02-01T12:29:19.936" v="396" actId="20577"/>
          <ac:spMkLst>
            <pc:docMk/>
            <pc:sldMk cId="3698197194" sldId="10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9:15.282" v="393"/>
          <ac:graphicFrameMkLst>
            <pc:docMk/>
            <pc:sldMk cId="3698197194" sldId="10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AFBA02F2-1047-4A69-B920-F2B483ACFEC0}" dt="2021-02-01T12:29:09.351" v="392" actId="14100"/>
          <ac:graphicFrameMkLst>
            <pc:docMk/>
            <pc:sldMk cId="3698197194" sldId="1059"/>
            <ac:graphicFrameMk id="15" creationId="{9A5D5E2B-8913-4034-BFA5-1F0D44BC669E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15:59.244" v="308" actId="27918"/>
        <pc:sldMkLst>
          <pc:docMk/>
          <pc:sldMk cId="3461487886" sldId="1065"/>
        </pc:sldMkLst>
        <pc:spChg chg="mod">
          <ac:chgData name="Rautaporras Petteri" userId="d9004aa4-7491-43fa-b04f-4f6e300df2fa" providerId="ADAL" clId="{AFBA02F2-1047-4A69-B920-F2B483ACFEC0}" dt="2021-02-01T12:14:20.950" v="292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14:03.407" v="28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AFBA02F2-1047-4A69-B920-F2B483ACFEC0}" dt="2021-02-01T08:32:31.053" v="219" actId="47"/>
        <pc:sldMkLst>
          <pc:docMk/>
          <pc:sldMk cId="3410109546" sldId="1066"/>
        </pc:sldMkLst>
      </pc:sldChg>
      <pc:sldChg chg="modSp mod">
        <pc:chgData name="Rautaporras Petteri" userId="d9004aa4-7491-43fa-b04f-4f6e300df2fa" providerId="ADAL" clId="{AFBA02F2-1047-4A69-B920-F2B483ACFEC0}" dt="2021-02-01T12:03:28.518" v="263" actId="20577"/>
        <pc:sldMkLst>
          <pc:docMk/>
          <pc:sldMk cId="3421334924" sldId="1067"/>
        </pc:sldMkLst>
        <pc:spChg chg="mod">
          <ac:chgData name="Rautaporras Petteri" userId="d9004aa4-7491-43fa-b04f-4f6e300df2fa" providerId="ADAL" clId="{AFBA02F2-1047-4A69-B920-F2B483ACFEC0}" dt="2021-02-01T12:03:28.518" v="263" actId="20577"/>
          <ac:spMkLst>
            <pc:docMk/>
            <pc:sldMk cId="3421334924" sldId="1067"/>
            <ac:spMk id="2" creationId="{BC206263-2FBC-4388-99DE-3677A24ED38D}"/>
          </ac:spMkLst>
        </pc:spChg>
        <pc:spChg chg="mod">
          <ac:chgData name="Rautaporras Petteri" userId="d9004aa4-7491-43fa-b04f-4f6e300df2fa" providerId="ADAL" clId="{AFBA02F2-1047-4A69-B920-F2B483ACFEC0}" dt="2021-02-01T08:25:04.416" v="192"/>
          <ac:spMkLst>
            <pc:docMk/>
            <pc:sldMk cId="3421334924" sldId="1067"/>
            <ac:spMk id="7" creationId="{3687ADC7-98F5-412F-B49B-43449BFC94B9}"/>
          </ac:spMkLst>
        </pc:spChg>
        <pc:graphicFrameChg chg="mod">
          <ac:chgData name="Rautaporras Petteri" userId="d9004aa4-7491-43fa-b04f-4f6e300df2fa" providerId="ADAL" clId="{AFBA02F2-1047-4A69-B920-F2B483ACFEC0}" dt="2021-02-01T08:24:51.452" v="191" actId="404"/>
          <ac:graphicFrameMkLst>
            <pc:docMk/>
            <pc:sldMk cId="3421334924" sldId="1067"/>
            <ac:graphicFrameMk id="10" creationId="{18E8B046-CFAB-4548-870D-B60086FFDE2A}"/>
          </ac:graphicFrameMkLst>
        </pc:graphicFrameChg>
      </pc:sldChg>
      <pc:sldChg chg="addSp modSp add mod">
        <pc:chgData name="Rautaporras Petteri" userId="d9004aa4-7491-43fa-b04f-4f6e300df2fa" providerId="ADAL" clId="{AFBA02F2-1047-4A69-B920-F2B483ACFEC0}" dt="2021-02-01T08:03:48.982" v="8" actId="20577"/>
        <pc:sldMkLst>
          <pc:docMk/>
          <pc:sldMk cId="3926641037" sldId="1068"/>
        </pc:sldMkLst>
        <pc:spChg chg="add mod">
          <ac:chgData name="Rautaporras Petteri" userId="d9004aa4-7491-43fa-b04f-4f6e300df2fa" providerId="ADAL" clId="{AFBA02F2-1047-4A69-B920-F2B483ACFEC0}" dt="2021-02-01T08:03:48.982" v="8" actId="20577"/>
          <ac:spMkLst>
            <pc:docMk/>
            <pc:sldMk cId="3926641037" sldId="1068"/>
            <ac:spMk id="9" creationId="{59DBF88F-0FF9-4F88-9B8E-A4B508B5926A}"/>
          </ac:spMkLst>
        </pc:spChg>
      </pc:sldChg>
      <pc:sldChg chg="del">
        <pc:chgData name="Rautaporras Petteri" userId="d9004aa4-7491-43fa-b04f-4f6e300df2fa" providerId="ADAL" clId="{AFBA02F2-1047-4A69-B920-F2B483ACFEC0}" dt="2021-02-01T08:43:47.511" v="221" actId="47"/>
        <pc:sldMkLst>
          <pc:docMk/>
          <pc:sldMk cId="2622709727" sldId="1070"/>
        </pc:sldMkLst>
      </pc:sldChg>
      <pc:sldChg chg="del">
        <pc:chgData name="Rautaporras Petteri" userId="d9004aa4-7491-43fa-b04f-4f6e300df2fa" providerId="ADAL" clId="{AFBA02F2-1047-4A69-B920-F2B483ACFEC0}" dt="2021-02-01T08:03:27.422" v="1" actId="47"/>
        <pc:sldMkLst>
          <pc:docMk/>
          <pc:sldMk cId="800762062" sldId="1071"/>
        </pc:sldMkLst>
      </pc:sldChg>
      <pc:sldChg chg="del">
        <pc:chgData name="Rautaporras Petteri" userId="d9004aa4-7491-43fa-b04f-4f6e300df2fa" providerId="ADAL" clId="{AFBA02F2-1047-4A69-B920-F2B483ACFEC0}" dt="2021-02-01T08:27:46.267" v="194" actId="47"/>
        <pc:sldMkLst>
          <pc:docMk/>
          <pc:sldMk cId="1519385979" sldId="1072"/>
        </pc:sldMkLst>
      </pc:sldChg>
      <pc:sldChg chg="addSp delSp modSp add mod">
        <pc:chgData name="Rautaporras Petteri" userId="d9004aa4-7491-43fa-b04f-4f6e300df2fa" providerId="ADAL" clId="{AFBA02F2-1047-4A69-B920-F2B483ACFEC0}" dt="2021-02-01T08:32:27.105" v="218" actId="20577"/>
        <pc:sldMkLst>
          <pc:docMk/>
          <pc:sldMk cId="3588709971" sldId="1118"/>
        </pc:sldMkLst>
        <pc:spChg chg="add del mod">
          <ac:chgData name="Rautaporras Petteri" userId="d9004aa4-7491-43fa-b04f-4f6e300df2fa" providerId="ADAL" clId="{AFBA02F2-1047-4A69-B920-F2B483ACFEC0}" dt="2021-02-01T08:32:20.716" v="213" actId="478"/>
          <ac:spMkLst>
            <pc:docMk/>
            <pc:sldMk cId="3588709971" sldId="1118"/>
            <ac:spMk id="2" creationId="{10D60A89-2036-4328-B2B7-88F906F1B4CB}"/>
          </ac:spMkLst>
        </pc:spChg>
        <pc:spChg chg="add del mod">
          <ac:chgData name="Rautaporras Petteri" userId="d9004aa4-7491-43fa-b04f-4f6e300df2fa" providerId="ADAL" clId="{AFBA02F2-1047-4A69-B920-F2B483ACFEC0}" dt="2021-02-01T08:32:15.517" v="212"/>
          <ac:spMkLst>
            <pc:docMk/>
            <pc:sldMk cId="3588709971" sldId="1118"/>
            <ac:spMk id="10" creationId="{82C971CA-DF74-4F4C-AB24-B4AAE78885A4}"/>
          </ac:spMkLst>
        </pc:spChg>
        <pc:spChg chg="add del mod">
          <ac:chgData name="Rautaporras Petteri" userId="d9004aa4-7491-43fa-b04f-4f6e300df2fa" providerId="ADAL" clId="{AFBA02F2-1047-4A69-B920-F2B483ACFEC0}" dt="2021-02-01T08:32:14.620" v="208" actId="478"/>
          <ac:spMkLst>
            <pc:docMk/>
            <pc:sldMk cId="3588709971" sldId="1118"/>
            <ac:spMk id="11" creationId="{6F9932AF-B98F-4839-B98A-EBED9493A236}"/>
          </ac:spMkLst>
        </pc:spChg>
        <pc:spChg chg="add mod">
          <ac:chgData name="Rautaporras Petteri" userId="d9004aa4-7491-43fa-b04f-4f6e300df2fa" providerId="ADAL" clId="{AFBA02F2-1047-4A69-B920-F2B483ACFEC0}" dt="2021-02-01T08:32:27.105" v="218" actId="20577"/>
          <ac:spMkLst>
            <pc:docMk/>
            <pc:sldMk cId="3588709971" sldId="1118"/>
            <ac:spMk id="13" creationId="{7E75BD30-45EA-416E-8741-70B2B9911108}"/>
          </ac:spMkLst>
        </pc:spChg>
      </pc:sldChg>
      <pc:sldChg chg="modSp add mod">
        <pc:chgData name="Rautaporras Petteri" userId="d9004aa4-7491-43fa-b04f-4f6e300df2fa" providerId="ADAL" clId="{AFBA02F2-1047-4A69-B920-F2B483ACFEC0}" dt="2021-02-01T08:22:37.127" v="182" actId="20577"/>
        <pc:sldMkLst>
          <pc:docMk/>
          <pc:sldMk cId="1038765052" sldId="1123"/>
        </pc:sldMkLst>
        <pc:spChg chg="mod">
          <ac:chgData name="Rautaporras Petteri" userId="d9004aa4-7491-43fa-b04f-4f6e300df2fa" providerId="ADAL" clId="{AFBA02F2-1047-4A69-B920-F2B483ACFEC0}" dt="2021-02-01T08:22:05.449" v="165" actId="14100"/>
          <ac:spMkLst>
            <pc:docMk/>
            <pc:sldMk cId="1038765052" sldId="1123"/>
            <ac:spMk id="2" creationId="{76FE28C0-EFDC-4114-8945-A88DDBB3C888}"/>
          </ac:spMkLst>
        </pc:spChg>
        <pc:spChg chg="mod">
          <ac:chgData name="Rautaporras Petteri" userId="d9004aa4-7491-43fa-b04f-4f6e300df2fa" providerId="ADAL" clId="{AFBA02F2-1047-4A69-B920-F2B483ACFEC0}" dt="2021-02-01T08:22:37.127" v="182" actId="20577"/>
          <ac:spMkLst>
            <pc:docMk/>
            <pc:sldMk cId="1038765052" sldId="1123"/>
            <ac:spMk id="7" creationId="{A883D252-21AB-4D23-B6AF-A5FD50D0483C}"/>
          </ac:spMkLst>
        </pc:spChg>
        <pc:spChg chg="mod">
          <ac:chgData name="Rautaporras Petteri" userId="d9004aa4-7491-43fa-b04f-4f6e300df2fa" providerId="ADAL" clId="{AFBA02F2-1047-4A69-B920-F2B483ACFEC0}" dt="2021-02-01T08:21:45.785" v="134" actId="20577"/>
          <ac:spMkLst>
            <pc:docMk/>
            <pc:sldMk cId="1038765052" sldId="1123"/>
            <ac:spMk id="14" creationId="{65054603-5EDB-48DD-ABBD-118DA9B3A626}"/>
          </ac:spMkLst>
        </pc:spChg>
      </pc:sldChg>
      <pc:sldChg chg="modSp add mod">
        <pc:chgData name="Rautaporras Petteri" userId="d9004aa4-7491-43fa-b04f-4f6e300df2fa" providerId="ADAL" clId="{AFBA02F2-1047-4A69-B920-F2B483ACFEC0}" dt="2021-02-01T08:28:23.096" v="198"/>
        <pc:sldMkLst>
          <pc:docMk/>
          <pc:sldMk cId="1533151879" sldId="1125"/>
        </pc:sldMkLst>
        <pc:spChg chg="mod">
          <ac:chgData name="Rautaporras Petteri" userId="d9004aa4-7491-43fa-b04f-4f6e300df2fa" providerId="ADAL" clId="{AFBA02F2-1047-4A69-B920-F2B483ACFEC0}" dt="2021-02-01T08:28:23.096" v="198"/>
          <ac:spMkLst>
            <pc:docMk/>
            <pc:sldMk cId="1533151879" sldId="1125"/>
            <ac:spMk id="7" creationId="{3687ADC7-98F5-412F-B49B-43449BFC94B9}"/>
          </ac:spMkLst>
        </pc:spChg>
      </pc:sldChg>
      <pc:sldChg chg="add">
        <pc:chgData name="Rautaporras Petteri" userId="d9004aa4-7491-43fa-b04f-4f6e300df2fa" providerId="ADAL" clId="{AFBA02F2-1047-4A69-B920-F2B483ACFEC0}" dt="2021-02-01T08:43:46.108" v="220"/>
        <pc:sldMkLst>
          <pc:docMk/>
          <pc:sldMk cId="2192367370" sldId="207613743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8005888112867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Tuotantomäärä laskee yli 15 %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4.4827586206896551E-2</c:v>
                </c:pt>
                <c:pt idx="1">
                  <c:v>5.2747252747252747E-2</c:v>
                </c:pt>
                <c:pt idx="2">
                  <c:v>1.6E-2</c:v>
                </c:pt>
                <c:pt idx="3">
                  <c:v>5.7228915662650599E-2</c:v>
                </c:pt>
                <c:pt idx="4">
                  <c:v>2.6881720430107527E-2</c:v>
                </c:pt>
                <c:pt idx="5">
                  <c:v>6.25E-2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3-4403-9CD1-9E0F9A09BBD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Tuotantomäärä laskee -5 % - -15 %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0.18620689655172415</c:v>
                </c:pt>
                <c:pt idx="1">
                  <c:v>0.2</c:v>
                </c:pt>
                <c:pt idx="2">
                  <c:v>0.13600000000000001</c:v>
                </c:pt>
                <c:pt idx="3">
                  <c:v>0.19879518072289157</c:v>
                </c:pt>
                <c:pt idx="4">
                  <c:v>0.16666666666666666</c:v>
                </c:pt>
                <c:pt idx="5">
                  <c:v>0.21875</c:v>
                </c:pt>
                <c:pt idx="6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3-4403-9CD1-9E0F9A09BBD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Tuotantomäärä pysyy suurin piirtein viimevuotisella tasolla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Taul1!$D$2:$D$8</c:f>
              <c:numCache>
                <c:formatCode>General</c:formatCode>
                <c:ptCount val="7"/>
                <c:pt idx="0">
                  <c:v>0.37413793103448278</c:v>
                </c:pt>
                <c:pt idx="1">
                  <c:v>0.37802197802197801</c:v>
                </c:pt>
                <c:pt idx="2">
                  <c:v>0.36</c:v>
                </c:pt>
                <c:pt idx="3">
                  <c:v>0.39457831325301207</c:v>
                </c:pt>
                <c:pt idx="4">
                  <c:v>0.36021505376344087</c:v>
                </c:pt>
                <c:pt idx="5">
                  <c:v>0.28125</c:v>
                </c:pt>
                <c:pt idx="6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23-4403-9CD1-9E0F9A09BBD4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Tuotantomäärä kasvaa 5 % - 15 %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Taul1!$E$2:$E$8</c:f>
              <c:numCache>
                <c:formatCode>General</c:formatCode>
                <c:ptCount val="7"/>
                <c:pt idx="0">
                  <c:v>0.30689655172413793</c:v>
                </c:pt>
                <c:pt idx="1">
                  <c:v>0.29230769230769232</c:v>
                </c:pt>
                <c:pt idx="2">
                  <c:v>0.36</c:v>
                </c:pt>
                <c:pt idx="3">
                  <c:v>0.26807228915662651</c:v>
                </c:pt>
                <c:pt idx="4">
                  <c:v>0.33333333333333331</c:v>
                </c:pt>
                <c:pt idx="5">
                  <c:v>0.375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23-4403-9CD1-9E0F9A09BBD4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Tuotantomäärä kasvaa yli 15 %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Taul1!$F$2:$F$8</c:f>
              <c:numCache>
                <c:formatCode>General</c:formatCode>
                <c:ptCount val="7"/>
                <c:pt idx="0">
                  <c:v>8.7931034482758616E-2</c:v>
                </c:pt>
                <c:pt idx="1">
                  <c:v>7.6923076923076927E-2</c:v>
                </c:pt>
                <c:pt idx="2">
                  <c:v>0.128</c:v>
                </c:pt>
                <c:pt idx="3">
                  <c:v>8.1325301204819275E-2</c:v>
                </c:pt>
                <c:pt idx="4">
                  <c:v>0.11290322580645161</c:v>
                </c:pt>
                <c:pt idx="5">
                  <c:v>6.25E-2</c:v>
                </c:pt>
                <c:pt idx="6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98-4B47-ADB1-8A94F0890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4276384"/>
        <c:axId val="654277216"/>
      </c:barChart>
      <c:catAx>
        <c:axId val="65427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7216"/>
        <c:crosses val="autoZero"/>
        <c:auto val="1"/>
        <c:lblAlgn val="ctr"/>
        <c:lblOffset val="100"/>
        <c:noMultiLvlLbl val="0"/>
      </c:catAx>
      <c:valAx>
        <c:axId val="654277216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63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8215997688143692E-2"/>
          <c:y val="0.90341902447178091"/>
          <c:w val="0.97718888998126074"/>
          <c:h val="8.9409302619749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2171.21</c:v>
                </c:pt>
                <c:pt idx="2">
                  <c:v>2662.69</c:v>
                </c:pt>
                <c:pt idx="3">
                  <c:v>2421.4</c:v>
                </c:pt>
                <c:pt idx="4">
                  <c:v>3242.96</c:v>
                </c:pt>
                <c:pt idx="5">
                  <c:v>3435.44</c:v>
                </c:pt>
                <c:pt idx="6">
                  <c:v>4354.8999999999996</c:v>
                </c:pt>
                <c:pt idx="7">
                  <c:v>3265.92</c:v>
                </c:pt>
                <c:pt idx="8">
                  <c:v>3795.59</c:v>
                </c:pt>
                <c:pt idx="9">
                  <c:v>3623.9</c:v>
                </c:pt>
                <c:pt idx="10">
                  <c:v>3467.45</c:v>
                </c:pt>
                <c:pt idx="11">
                  <c:v>3165.89</c:v>
                </c:pt>
                <c:pt idx="12">
                  <c:v>3894.55</c:v>
                </c:pt>
                <c:pt idx="13">
                  <c:v>3166.56</c:v>
                </c:pt>
                <c:pt idx="14">
                  <c:v>3442.1</c:v>
                </c:pt>
                <c:pt idx="15">
                  <c:v>3183.98</c:v>
                </c:pt>
                <c:pt idx="16">
                  <c:v>3183.34</c:v>
                </c:pt>
                <c:pt idx="17">
                  <c:v>3884.7</c:v>
                </c:pt>
                <c:pt idx="18">
                  <c:v>4200.1499999999996</c:v>
                </c:pt>
                <c:pt idx="19">
                  <c:v>4885.88</c:v>
                </c:pt>
                <c:pt idx="20">
                  <c:v>3928.23</c:v>
                </c:pt>
                <c:pt idx="21">
                  <c:v>3533.56</c:v>
                </c:pt>
                <c:pt idx="22">
                  <c:v>5524.88</c:v>
                </c:pt>
                <c:pt idx="23">
                  <c:v>4208.43</c:v>
                </c:pt>
                <c:pt idx="24">
                  <c:v>3951.69</c:v>
                </c:pt>
                <c:pt idx="25">
                  <c:v>3590.22</c:v>
                </c:pt>
                <c:pt idx="26">
                  <c:v>3335.7</c:v>
                </c:pt>
                <c:pt idx="27">
                  <c:v>3189.27</c:v>
                </c:pt>
                <c:pt idx="28">
                  <c:v>4227.25</c:v>
                </c:pt>
                <c:pt idx="29">
                  <c:v>4193.12</c:v>
                </c:pt>
                <c:pt idx="30">
                  <c:v>5995.28</c:v>
                </c:pt>
                <c:pt idx="31">
                  <c:v>3876.1</c:v>
                </c:pt>
                <c:pt idx="32">
                  <c:v>7275.91</c:v>
                </c:pt>
                <c:pt idx="33">
                  <c:v>4890.76</c:v>
                </c:pt>
                <c:pt idx="34">
                  <c:v>4876.3100000000004</c:v>
                </c:pt>
                <c:pt idx="35">
                  <c:v>4965.16</c:v>
                </c:pt>
                <c:pt idx="36">
                  <c:v>5643.21</c:v>
                </c:pt>
                <c:pt idx="37">
                  <c:v>5543.88</c:v>
                </c:pt>
                <c:pt idx="38">
                  <c:v>5036.32</c:v>
                </c:pt>
                <c:pt idx="39">
                  <c:v>4892.91</c:v>
                </c:pt>
                <c:pt idx="40">
                  <c:v>5744.39</c:v>
                </c:pt>
                <c:pt idx="41">
                  <c:v>4468.34</c:v>
                </c:pt>
                <c:pt idx="42">
                  <c:v>3402.53</c:v>
                </c:pt>
                <c:pt idx="43">
                  <c:v>3866.64</c:v>
                </c:pt>
                <c:pt idx="44">
                  <c:v>5743.68</c:v>
                </c:pt>
                <c:pt idx="45">
                  <c:v>4754.76</c:v>
                </c:pt>
                <c:pt idx="46">
                  <c:v>5131.7700000000004</c:v>
                </c:pt>
                <c:pt idx="47">
                  <c:v>4873.74</c:v>
                </c:pt>
                <c:pt idx="48">
                  <c:v>6187.27</c:v>
                </c:pt>
                <c:pt idx="49">
                  <c:v>5238.7299999999996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1611.42</c:v>
                </c:pt>
                <c:pt idx="2">
                  <c:v>1977.92</c:v>
                </c:pt>
                <c:pt idx="3">
                  <c:v>1931.42</c:v>
                </c:pt>
                <c:pt idx="4">
                  <c:v>2288.59</c:v>
                </c:pt>
                <c:pt idx="5">
                  <c:v>2417.35</c:v>
                </c:pt>
                <c:pt idx="6">
                  <c:v>3279.99</c:v>
                </c:pt>
                <c:pt idx="7">
                  <c:v>2505.7199999999998</c:v>
                </c:pt>
                <c:pt idx="8">
                  <c:v>2883.98</c:v>
                </c:pt>
                <c:pt idx="9">
                  <c:v>2714.22</c:v>
                </c:pt>
                <c:pt idx="10">
                  <c:v>2570.4699999999998</c:v>
                </c:pt>
                <c:pt idx="11">
                  <c:v>2372.02</c:v>
                </c:pt>
                <c:pt idx="12">
                  <c:v>3036.94</c:v>
                </c:pt>
                <c:pt idx="13">
                  <c:v>2408.91</c:v>
                </c:pt>
                <c:pt idx="14">
                  <c:v>2461.4</c:v>
                </c:pt>
                <c:pt idx="15">
                  <c:v>2446.91</c:v>
                </c:pt>
                <c:pt idx="16">
                  <c:v>2366.73</c:v>
                </c:pt>
                <c:pt idx="17">
                  <c:v>2802.57</c:v>
                </c:pt>
                <c:pt idx="18">
                  <c:v>2951.5</c:v>
                </c:pt>
                <c:pt idx="19">
                  <c:v>3273.28</c:v>
                </c:pt>
                <c:pt idx="20">
                  <c:v>2897.26</c:v>
                </c:pt>
                <c:pt idx="21">
                  <c:v>2538.08</c:v>
                </c:pt>
                <c:pt idx="22">
                  <c:v>4122.26</c:v>
                </c:pt>
                <c:pt idx="23">
                  <c:v>3416.56</c:v>
                </c:pt>
                <c:pt idx="24">
                  <c:v>2842.64</c:v>
                </c:pt>
                <c:pt idx="25">
                  <c:v>2425.14</c:v>
                </c:pt>
                <c:pt idx="26">
                  <c:v>2280.73</c:v>
                </c:pt>
                <c:pt idx="27">
                  <c:v>2277.61</c:v>
                </c:pt>
                <c:pt idx="28">
                  <c:v>2879.56</c:v>
                </c:pt>
                <c:pt idx="29">
                  <c:v>3173.62</c:v>
                </c:pt>
                <c:pt idx="30">
                  <c:v>4933.4799999999996</c:v>
                </c:pt>
                <c:pt idx="31">
                  <c:v>2940.82</c:v>
                </c:pt>
                <c:pt idx="32">
                  <c:v>5675.44</c:v>
                </c:pt>
                <c:pt idx="33">
                  <c:v>3334.85</c:v>
                </c:pt>
                <c:pt idx="34">
                  <c:v>3742.67</c:v>
                </c:pt>
                <c:pt idx="35">
                  <c:v>3944.22</c:v>
                </c:pt>
                <c:pt idx="36">
                  <c:v>4289.8500000000004</c:v>
                </c:pt>
                <c:pt idx="37">
                  <c:v>4089.29</c:v>
                </c:pt>
                <c:pt idx="38">
                  <c:v>3569.35</c:v>
                </c:pt>
                <c:pt idx="39">
                  <c:v>3295.47</c:v>
                </c:pt>
                <c:pt idx="40">
                  <c:v>4534.82</c:v>
                </c:pt>
                <c:pt idx="41">
                  <c:v>3339.53</c:v>
                </c:pt>
                <c:pt idx="42">
                  <c:v>2280.71</c:v>
                </c:pt>
                <c:pt idx="43">
                  <c:v>2772.98</c:v>
                </c:pt>
                <c:pt idx="44">
                  <c:v>3761.18</c:v>
                </c:pt>
                <c:pt idx="45">
                  <c:v>3638.3</c:v>
                </c:pt>
                <c:pt idx="46">
                  <c:v>4315.45</c:v>
                </c:pt>
                <c:pt idx="47">
                  <c:v>4187.01</c:v>
                </c:pt>
                <c:pt idx="48">
                  <c:v>5276.42</c:v>
                </c:pt>
                <c:pt idx="49">
                  <c:v>4376.72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559.79</c:v>
                </c:pt>
                <c:pt idx="2">
                  <c:v>684.76</c:v>
                </c:pt>
                <c:pt idx="3">
                  <c:v>489.99</c:v>
                </c:pt>
                <c:pt idx="4">
                  <c:v>954.37</c:v>
                </c:pt>
                <c:pt idx="5">
                  <c:v>1018.09</c:v>
                </c:pt>
                <c:pt idx="6">
                  <c:v>1074.9100000000001</c:v>
                </c:pt>
                <c:pt idx="7">
                  <c:v>760.21</c:v>
                </c:pt>
                <c:pt idx="8">
                  <c:v>911.61</c:v>
                </c:pt>
                <c:pt idx="9">
                  <c:v>909.68</c:v>
                </c:pt>
                <c:pt idx="10">
                  <c:v>896.98</c:v>
                </c:pt>
                <c:pt idx="11">
                  <c:v>793.87</c:v>
                </c:pt>
                <c:pt idx="12">
                  <c:v>857.6</c:v>
                </c:pt>
                <c:pt idx="13">
                  <c:v>757.65</c:v>
                </c:pt>
                <c:pt idx="14">
                  <c:v>980.7</c:v>
                </c:pt>
                <c:pt idx="15">
                  <c:v>737.07</c:v>
                </c:pt>
                <c:pt idx="16">
                  <c:v>816.61</c:v>
                </c:pt>
                <c:pt idx="17">
                  <c:v>1082.1199999999999</c:v>
                </c:pt>
                <c:pt idx="18">
                  <c:v>1248.6600000000001</c:v>
                </c:pt>
                <c:pt idx="19">
                  <c:v>1612.6</c:v>
                </c:pt>
                <c:pt idx="20">
                  <c:v>1030.97</c:v>
                </c:pt>
                <c:pt idx="21">
                  <c:v>995.48</c:v>
                </c:pt>
                <c:pt idx="22">
                  <c:v>1402.62</c:v>
                </c:pt>
                <c:pt idx="23">
                  <c:v>791.87</c:v>
                </c:pt>
                <c:pt idx="24">
                  <c:v>1109.05</c:v>
                </c:pt>
                <c:pt idx="25">
                  <c:v>1165.0899999999999</c:v>
                </c:pt>
                <c:pt idx="26">
                  <c:v>1054.97</c:v>
                </c:pt>
                <c:pt idx="27">
                  <c:v>911.66</c:v>
                </c:pt>
                <c:pt idx="28">
                  <c:v>1347.69</c:v>
                </c:pt>
                <c:pt idx="29">
                  <c:v>1019.51</c:v>
                </c:pt>
                <c:pt idx="30">
                  <c:v>1061.8</c:v>
                </c:pt>
                <c:pt idx="31">
                  <c:v>935.27</c:v>
                </c:pt>
                <c:pt idx="32">
                  <c:v>1600.47</c:v>
                </c:pt>
                <c:pt idx="33">
                  <c:v>1555.91</c:v>
                </c:pt>
                <c:pt idx="34">
                  <c:v>1133.6400000000001</c:v>
                </c:pt>
                <c:pt idx="35">
                  <c:v>1020.93</c:v>
                </c:pt>
                <c:pt idx="36">
                  <c:v>1353.36</c:v>
                </c:pt>
                <c:pt idx="37">
                  <c:v>1454.58</c:v>
                </c:pt>
                <c:pt idx="38">
                  <c:v>1466.96</c:v>
                </c:pt>
                <c:pt idx="39">
                  <c:v>1597.44</c:v>
                </c:pt>
                <c:pt idx="40">
                  <c:v>1209.58</c:v>
                </c:pt>
                <c:pt idx="41">
                  <c:v>1128.82</c:v>
                </c:pt>
                <c:pt idx="42">
                  <c:v>1121.83</c:v>
                </c:pt>
                <c:pt idx="43">
                  <c:v>1093.6600000000001</c:v>
                </c:pt>
                <c:pt idx="44">
                  <c:v>1982.5</c:v>
                </c:pt>
                <c:pt idx="45">
                  <c:v>1116.46</c:v>
                </c:pt>
                <c:pt idx="46">
                  <c:v>816.32</c:v>
                </c:pt>
                <c:pt idx="47">
                  <c:v>686.73</c:v>
                </c:pt>
                <c:pt idx="48">
                  <c:v>910.85</c:v>
                </c:pt>
                <c:pt idx="49">
                  <c:v>862.01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Sheet1!$A$2:$A$51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1217.2</c:v>
                </c:pt>
                <c:pt idx="1">
                  <c:v>1177.9000000000001</c:v>
                </c:pt>
                <c:pt idx="2">
                  <c:v>1270.4000000000001</c:v>
                </c:pt>
                <c:pt idx="3">
                  <c:v>1103.4000000000001</c:v>
                </c:pt>
                <c:pt idx="4">
                  <c:v>1411.9</c:v>
                </c:pt>
                <c:pt idx="5">
                  <c:v>1765.1</c:v>
                </c:pt>
                <c:pt idx="6">
                  <c:v>1954.3</c:v>
                </c:pt>
                <c:pt idx="7">
                  <c:v>1896.2</c:v>
                </c:pt>
                <c:pt idx="8">
                  <c:v>1776.1</c:v>
                </c:pt>
                <c:pt idx="9">
                  <c:v>1837.9</c:v>
                </c:pt>
                <c:pt idx="10">
                  <c:v>2099</c:v>
                </c:pt>
                <c:pt idx="11">
                  <c:v>1691.7</c:v>
                </c:pt>
                <c:pt idx="12">
                  <c:v>1706.2</c:v>
                </c:pt>
                <c:pt idx="13">
                  <c:v>1492.9</c:v>
                </c:pt>
                <c:pt idx="14">
                  <c:v>1605.1</c:v>
                </c:pt>
                <c:pt idx="15">
                  <c:v>1618.9</c:v>
                </c:pt>
                <c:pt idx="16">
                  <c:v>1432.7</c:v>
                </c:pt>
                <c:pt idx="17">
                  <c:v>1632.3</c:v>
                </c:pt>
                <c:pt idx="18">
                  <c:v>1721.2</c:v>
                </c:pt>
                <c:pt idx="19">
                  <c:v>2181.3000000000002</c:v>
                </c:pt>
                <c:pt idx="20">
                  <c:v>2256.3000000000002</c:v>
                </c:pt>
                <c:pt idx="21">
                  <c:v>2357.6</c:v>
                </c:pt>
                <c:pt idx="22">
                  <c:v>2483.4</c:v>
                </c:pt>
                <c:pt idx="23">
                  <c:v>2265.5</c:v>
                </c:pt>
                <c:pt idx="24">
                  <c:v>2285.1999999999998</c:v>
                </c:pt>
                <c:pt idx="25">
                  <c:v>2422.9</c:v>
                </c:pt>
                <c:pt idx="26">
                  <c:v>2327.5</c:v>
                </c:pt>
                <c:pt idx="27">
                  <c:v>2046.4</c:v>
                </c:pt>
                <c:pt idx="28">
                  <c:v>2138.3000000000002</c:v>
                </c:pt>
                <c:pt idx="29">
                  <c:v>2129.6999999999998</c:v>
                </c:pt>
                <c:pt idx="30">
                  <c:v>2129.4</c:v>
                </c:pt>
                <c:pt idx="31">
                  <c:v>1925.2</c:v>
                </c:pt>
                <c:pt idx="32">
                  <c:v>2140.5</c:v>
                </c:pt>
                <c:pt idx="33">
                  <c:v>2544.8000000000002</c:v>
                </c:pt>
                <c:pt idx="34">
                  <c:v>2391.6999999999998</c:v>
                </c:pt>
                <c:pt idx="35">
                  <c:v>2363.4</c:v>
                </c:pt>
                <c:pt idx="36">
                  <c:v>2412.5</c:v>
                </c:pt>
                <c:pt idx="37">
                  <c:v>2600.4</c:v>
                </c:pt>
                <c:pt idx="38">
                  <c:v>2699.1</c:v>
                </c:pt>
                <c:pt idx="39">
                  <c:v>3156.2</c:v>
                </c:pt>
                <c:pt idx="40">
                  <c:v>3050.1</c:v>
                </c:pt>
                <c:pt idx="41">
                  <c:v>3044.2</c:v>
                </c:pt>
                <c:pt idx="42">
                  <c:v>2961.7</c:v>
                </c:pt>
                <c:pt idx="43">
                  <c:v>2880.3</c:v>
                </c:pt>
                <c:pt idx="44">
                  <c:v>3599.3</c:v>
                </c:pt>
                <c:pt idx="45">
                  <c:v>4208.8999999999996</c:v>
                </c:pt>
                <c:pt idx="46">
                  <c:v>4265.8</c:v>
                </c:pt>
                <c:pt idx="47">
                  <c:v>4206.6000000000004</c:v>
                </c:pt>
                <c:pt idx="48">
                  <c:v>3935.4</c:v>
                </c:pt>
                <c:pt idx="49">
                  <c:v>3960.6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Sheet1!$A$2:$A$51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7353.3</c:v>
                </c:pt>
                <c:pt idx="1">
                  <c:v>7068.1</c:v>
                </c:pt>
                <c:pt idx="2">
                  <c:v>7073.4</c:v>
                </c:pt>
                <c:pt idx="3">
                  <c:v>7002.4</c:v>
                </c:pt>
                <c:pt idx="4">
                  <c:v>6043.2</c:v>
                </c:pt>
                <c:pt idx="5">
                  <c:v>6064.5</c:v>
                </c:pt>
                <c:pt idx="6">
                  <c:v>6837.7</c:v>
                </c:pt>
                <c:pt idx="7">
                  <c:v>7195.6</c:v>
                </c:pt>
                <c:pt idx="8">
                  <c:v>7243.7</c:v>
                </c:pt>
                <c:pt idx="9">
                  <c:v>7336.5</c:v>
                </c:pt>
                <c:pt idx="10">
                  <c:v>6972.1</c:v>
                </c:pt>
                <c:pt idx="11">
                  <c:v>6679.8</c:v>
                </c:pt>
                <c:pt idx="12">
                  <c:v>6993.9</c:v>
                </c:pt>
                <c:pt idx="13">
                  <c:v>7252</c:v>
                </c:pt>
                <c:pt idx="14">
                  <c:v>6999.1</c:v>
                </c:pt>
                <c:pt idx="15">
                  <c:v>7036.5</c:v>
                </c:pt>
                <c:pt idx="16">
                  <c:v>6374</c:v>
                </c:pt>
                <c:pt idx="17">
                  <c:v>6918.9</c:v>
                </c:pt>
                <c:pt idx="18">
                  <c:v>6945.7</c:v>
                </c:pt>
                <c:pt idx="19">
                  <c:v>7554.4</c:v>
                </c:pt>
                <c:pt idx="20">
                  <c:v>7644.3</c:v>
                </c:pt>
                <c:pt idx="21">
                  <c:v>7866.9</c:v>
                </c:pt>
                <c:pt idx="22">
                  <c:v>8820.5</c:v>
                </c:pt>
                <c:pt idx="23">
                  <c:v>9826.1</c:v>
                </c:pt>
                <c:pt idx="24">
                  <c:v>9947.9</c:v>
                </c:pt>
                <c:pt idx="25">
                  <c:v>10125.700000000001</c:v>
                </c:pt>
                <c:pt idx="26">
                  <c:v>9195.5</c:v>
                </c:pt>
                <c:pt idx="27">
                  <c:v>9586.4</c:v>
                </c:pt>
                <c:pt idx="28">
                  <c:v>9562.5</c:v>
                </c:pt>
                <c:pt idx="29">
                  <c:v>10288.4</c:v>
                </c:pt>
                <c:pt idx="30">
                  <c:v>12038.2</c:v>
                </c:pt>
                <c:pt idx="31">
                  <c:v>12309.1</c:v>
                </c:pt>
                <c:pt idx="32">
                  <c:v>14270.5</c:v>
                </c:pt>
                <c:pt idx="33">
                  <c:v>14537.7</c:v>
                </c:pt>
                <c:pt idx="34">
                  <c:v>14242.2</c:v>
                </c:pt>
                <c:pt idx="35">
                  <c:v>15483.1</c:v>
                </c:pt>
                <c:pt idx="36">
                  <c:v>16027.8</c:v>
                </c:pt>
                <c:pt idx="37">
                  <c:v>16829.400000000001</c:v>
                </c:pt>
                <c:pt idx="38">
                  <c:v>16705.7</c:v>
                </c:pt>
                <c:pt idx="39">
                  <c:v>15893.5</c:v>
                </c:pt>
                <c:pt idx="40">
                  <c:v>16026.6</c:v>
                </c:pt>
                <c:pt idx="41">
                  <c:v>15840.3</c:v>
                </c:pt>
                <c:pt idx="42">
                  <c:v>15353.2</c:v>
                </c:pt>
                <c:pt idx="43">
                  <c:v>15033.2</c:v>
                </c:pt>
                <c:pt idx="44">
                  <c:v>14585</c:v>
                </c:pt>
                <c:pt idx="45">
                  <c:v>15270.9</c:v>
                </c:pt>
                <c:pt idx="46">
                  <c:v>16146.4</c:v>
                </c:pt>
                <c:pt idx="47">
                  <c:v>17633.099999999999</c:v>
                </c:pt>
                <c:pt idx="48">
                  <c:v>17827</c:v>
                </c:pt>
                <c:pt idx="49">
                  <c:v>17222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4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65.25</c:v>
                </c:pt>
                <c:pt idx="2">
                  <c:v>67.17</c:v>
                </c:pt>
                <c:pt idx="3">
                  <c:v>69.099999999999994</c:v>
                </c:pt>
                <c:pt idx="4">
                  <c:v>90.59</c:v>
                </c:pt>
                <c:pt idx="5">
                  <c:v>109.22</c:v>
                </c:pt>
                <c:pt idx="6">
                  <c:v>92.55</c:v>
                </c:pt>
                <c:pt idx="7">
                  <c:v>93.85</c:v>
                </c:pt>
                <c:pt idx="8">
                  <c:v>118.81</c:v>
                </c:pt>
                <c:pt idx="9">
                  <c:v>123.15</c:v>
                </c:pt>
                <c:pt idx="10">
                  <c:v>149.53</c:v>
                </c:pt>
                <c:pt idx="11">
                  <c:v>90.63</c:v>
                </c:pt>
                <c:pt idx="12">
                  <c:v>100.29</c:v>
                </c:pt>
                <c:pt idx="13">
                  <c:v>114.97</c:v>
                </c:pt>
                <c:pt idx="14">
                  <c:v>103.31</c:v>
                </c:pt>
                <c:pt idx="15">
                  <c:v>94.75</c:v>
                </c:pt>
                <c:pt idx="16">
                  <c:v>120.11</c:v>
                </c:pt>
                <c:pt idx="17">
                  <c:v>122.2</c:v>
                </c:pt>
                <c:pt idx="18">
                  <c:v>121.13</c:v>
                </c:pt>
                <c:pt idx="19">
                  <c:v>91.03</c:v>
                </c:pt>
                <c:pt idx="20">
                  <c:v>145.06</c:v>
                </c:pt>
                <c:pt idx="21">
                  <c:v>122.76</c:v>
                </c:pt>
                <c:pt idx="22">
                  <c:v>140.52000000000001</c:v>
                </c:pt>
                <c:pt idx="23">
                  <c:v>98.32</c:v>
                </c:pt>
                <c:pt idx="24">
                  <c:v>124.42</c:v>
                </c:pt>
                <c:pt idx="25">
                  <c:v>138.43</c:v>
                </c:pt>
                <c:pt idx="26">
                  <c:v>131.69</c:v>
                </c:pt>
                <c:pt idx="27">
                  <c:v>162.80000000000001</c:v>
                </c:pt>
                <c:pt idx="28">
                  <c:v>139.63</c:v>
                </c:pt>
                <c:pt idx="29">
                  <c:v>150.71</c:v>
                </c:pt>
                <c:pt idx="30">
                  <c:v>137.91</c:v>
                </c:pt>
                <c:pt idx="31">
                  <c:v>115.49</c:v>
                </c:pt>
                <c:pt idx="32">
                  <c:v>160.72999999999999</c:v>
                </c:pt>
                <c:pt idx="33">
                  <c:v>228.16</c:v>
                </c:pt>
                <c:pt idx="34">
                  <c:v>195.05</c:v>
                </c:pt>
                <c:pt idx="35">
                  <c:v>172.44</c:v>
                </c:pt>
                <c:pt idx="36">
                  <c:v>222.03</c:v>
                </c:pt>
                <c:pt idx="37">
                  <c:v>219.37</c:v>
                </c:pt>
                <c:pt idx="38">
                  <c:v>198.77</c:v>
                </c:pt>
                <c:pt idx="39">
                  <c:v>189.52</c:v>
                </c:pt>
                <c:pt idx="40">
                  <c:v>242.29</c:v>
                </c:pt>
                <c:pt idx="41">
                  <c:v>272.95999999999998</c:v>
                </c:pt>
                <c:pt idx="42">
                  <c:v>226.93</c:v>
                </c:pt>
                <c:pt idx="43">
                  <c:v>181.08</c:v>
                </c:pt>
                <c:pt idx="44">
                  <c:v>229.2</c:v>
                </c:pt>
                <c:pt idx="45">
                  <c:v>265.95999999999998</c:v>
                </c:pt>
                <c:pt idx="46">
                  <c:v>253.17</c:v>
                </c:pt>
                <c:pt idx="47">
                  <c:v>238.77</c:v>
                </c:pt>
                <c:pt idx="48">
                  <c:v>268.83</c:v>
                </c:pt>
                <c:pt idx="49">
                  <c:v>307.19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20.94</c:v>
                </c:pt>
                <c:pt idx="2">
                  <c:v>21.87</c:v>
                </c:pt>
                <c:pt idx="3">
                  <c:v>22.81</c:v>
                </c:pt>
                <c:pt idx="4">
                  <c:v>14.9</c:v>
                </c:pt>
                <c:pt idx="5">
                  <c:v>27.2</c:v>
                </c:pt>
                <c:pt idx="6">
                  <c:v>23.46</c:v>
                </c:pt>
                <c:pt idx="7">
                  <c:v>16.39</c:v>
                </c:pt>
                <c:pt idx="8">
                  <c:v>22.14</c:v>
                </c:pt>
                <c:pt idx="9">
                  <c:v>27.7</c:v>
                </c:pt>
                <c:pt idx="10">
                  <c:v>52.68</c:v>
                </c:pt>
                <c:pt idx="11">
                  <c:v>21.96</c:v>
                </c:pt>
                <c:pt idx="12">
                  <c:v>19.71</c:v>
                </c:pt>
                <c:pt idx="13">
                  <c:v>26.41</c:v>
                </c:pt>
                <c:pt idx="14">
                  <c:v>25.58</c:v>
                </c:pt>
                <c:pt idx="15">
                  <c:v>19.82</c:v>
                </c:pt>
                <c:pt idx="16">
                  <c:v>25.7</c:v>
                </c:pt>
                <c:pt idx="17">
                  <c:v>24.91</c:v>
                </c:pt>
                <c:pt idx="18">
                  <c:v>32.21</c:v>
                </c:pt>
                <c:pt idx="19">
                  <c:v>21.56</c:v>
                </c:pt>
                <c:pt idx="20">
                  <c:v>30.08</c:v>
                </c:pt>
                <c:pt idx="21">
                  <c:v>21.68</c:v>
                </c:pt>
                <c:pt idx="22">
                  <c:v>29.83</c:v>
                </c:pt>
                <c:pt idx="23">
                  <c:v>15.72</c:v>
                </c:pt>
                <c:pt idx="24">
                  <c:v>24.03</c:v>
                </c:pt>
                <c:pt idx="25">
                  <c:v>28.78</c:v>
                </c:pt>
                <c:pt idx="26">
                  <c:v>21.62</c:v>
                </c:pt>
                <c:pt idx="27">
                  <c:v>69.63</c:v>
                </c:pt>
                <c:pt idx="28">
                  <c:v>26.28</c:v>
                </c:pt>
                <c:pt idx="29">
                  <c:v>28.83</c:v>
                </c:pt>
                <c:pt idx="30">
                  <c:v>15.19</c:v>
                </c:pt>
                <c:pt idx="31">
                  <c:v>13.99</c:v>
                </c:pt>
                <c:pt idx="32">
                  <c:v>16.22</c:v>
                </c:pt>
                <c:pt idx="33">
                  <c:v>30.1</c:v>
                </c:pt>
                <c:pt idx="34">
                  <c:v>16.64</c:v>
                </c:pt>
                <c:pt idx="35">
                  <c:v>28.88</c:v>
                </c:pt>
                <c:pt idx="36">
                  <c:v>30.75</c:v>
                </c:pt>
                <c:pt idx="37">
                  <c:v>29.62</c:v>
                </c:pt>
                <c:pt idx="38">
                  <c:v>25.09</c:v>
                </c:pt>
                <c:pt idx="39">
                  <c:v>37.049999999999997</c:v>
                </c:pt>
                <c:pt idx="40">
                  <c:v>43.47</c:v>
                </c:pt>
                <c:pt idx="41">
                  <c:v>62.06</c:v>
                </c:pt>
                <c:pt idx="42">
                  <c:v>23.41</c:v>
                </c:pt>
                <c:pt idx="43">
                  <c:v>19.36</c:v>
                </c:pt>
                <c:pt idx="44">
                  <c:v>17.71</c:v>
                </c:pt>
                <c:pt idx="45">
                  <c:v>49.48</c:v>
                </c:pt>
                <c:pt idx="46">
                  <c:v>21.56</c:v>
                </c:pt>
                <c:pt idx="47">
                  <c:v>16.41</c:v>
                </c:pt>
                <c:pt idx="48">
                  <c:v>14.2</c:v>
                </c:pt>
                <c:pt idx="49">
                  <c:v>25.89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44.32</c:v>
                </c:pt>
                <c:pt idx="2">
                  <c:v>45.3</c:v>
                </c:pt>
                <c:pt idx="3">
                  <c:v>46.29</c:v>
                </c:pt>
                <c:pt idx="4">
                  <c:v>75.680000000000007</c:v>
                </c:pt>
                <c:pt idx="5">
                  <c:v>82.02</c:v>
                </c:pt>
                <c:pt idx="6">
                  <c:v>69.09</c:v>
                </c:pt>
                <c:pt idx="7">
                  <c:v>77.47</c:v>
                </c:pt>
                <c:pt idx="8">
                  <c:v>96.68</c:v>
                </c:pt>
                <c:pt idx="9">
                  <c:v>95.45</c:v>
                </c:pt>
                <c:pt idx="10">
                  <c:v>96.85</c:v>
                </c:pt>
                <c:pt idx="11">
                  <c:v>68.67</c:v>
                </c:pt>
                <c:pt idx="12">
                  <c:v>80.58</c:v>
                </c:pt>
                <c:pt idx="13">
                  <c:v>88.57</c:v>
                </c:pt>
                <c:pt idx="14">
                  <c:v>77.73</c:v>
                </c:pt>
                <c:pt idx="15">
                  <c:v>74.930000000000007</c:v>
                </c:pt>
                <c:pt idx="16">
                  <c:v>94.4</c:v>
                </c:pt>
                <c:pt idx="17">
                  <c:v>97.28</c:v>
                </c:pt>
                <c:pt idx="18">
                  <c:v>88.92</c:v>
                </c:pt>
                <c:pt idx="19">
                  <c:v>69.47</c:v>
                </c:pt>
                <c:pt idx="20">
                  <c:v>114.97</c:v>
                </c:pt>
                <c:pt idx="21">
                  <c:v>101.08</c:v>
                </c:pt>
                <c:pt idx="22">
                  <c:v>110.7</c:v>
                </c:pt>
                <c:pt idx="23">
                  <c:v>82.6</c:v>
                </c:pt>
                <c:pt idx="24">
                  <c:v>100.39</c:v>
                </c:pt>
                <c:pt idx="25">
                  <c:v>109.65</c:v>
                </c:pt>
                <c:pt idx="26">
                  <c:v>110.07</c:v>
                </c:pt>
                <c:pt idx="27">
                  <c:v>93.17</c:v>
                </c:pt>
                <c:pt idx="28">
                  <c:v>113.35</c:v>
                </c:pt>
                <c:pt idx="29">
                  <c:v>121.88</c:v>
                </c:pt>
                <c:pt idx="30">
                  <c:v>122.72</c:v>
                </c:pt>
                <c:pt idx="31">
                  <c:v>101.5</c:v>
                </c:pt>
                <c:pt idx="32">
                  <c:v>144.51</c:v>
                </c:pt>
                <c:pt idx="33">
                  <c:v>198.06</c:v>
                </c:pt>
                <c:pt idx="34">
                  <c:v>178.41</c:v>
                </c:pt>
                <c:pt idx="35">
                  <c:v>143.57</c:v>
                </c:pt>
                <c:pt idx="36">
                  <c:v>191.28</c:v>
                </c:pt>
                <c:pt idx="37">
                  <c:v>189.75</c:v>
                </c:pt>
                <c:pt idx="38">
                  <c:v>173.67</c:v>
                </c:pt>
                <c:pt idx="39">
                  <c:v>152.47</c:v>
                </c:pt>
                <c:pt idx="40">
                  <c:v>198.82</c:v>
                </c:pt>
                <c:pt idx="41">
                  <c:v>210.91</c:v>
                </c:pt>
                <c:pt idx="42">
                  <c:v>203.53</c:v>
                </c:pt>
                <c:pt idx="43">
                  <c:v>161.72</c:v>
                </c:pt>
                <c:pt idx="44">
                  <c:v>211.48</c:v>
                </c:pt>
                <c:pt idx="45">
                  <c:v>216.47</c:v>
                </c:pt>
                <c:pt idx="46">
                  <c:v>231.61</c:v>
                </c:pt>
                <c:pt idx="47">
                  <c:v>222.36</c:v>
                </c:pt>
                <c:pt idx="48">
                  <c:v>254.63</c:v>
                </c:pt>
                <c:pt idx="49">
                  <c:v>281.3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34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2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Sheet1!$A$2:$A$51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145.5</c:v>
                </c:pt>
                <c:pt idx="1">
                  <c:v>144.80000000000001</c:v>
                </c:pt>
                <c:pt idx="2">
                  <c:v>144.6</c:v>
                </c:pt>
                <c:pt idx="3">
                  <c:v>144.4</c:v>
                </c:pt>
                <c:pt idx="4">
                  <c:v>160.4</c:v>
                </c:pt>
                <c:pt idx="5">
                  <c:v>176.4</c:v>
                </c:pt>
                <c:pt idx="6">
                  <c:v>184.2</c:v>
                </c:pt>
                <c:pt idx="7">
                  <c:v>191.8</c:v>
                </c:pt>
                <c:pt idx="8">
                  <c:v>182</c:v>
                </c:pt>
                <c:pt idx="9">
                  <c:v>195.3</c:v>
                </c:pt>
                <c:pt idx="10">
                  <c:v>228.4</c:v>
                </c:pt>
                <c:pt idx="11">
                  <c:v>191</c:v>
                </c:pt>
                <c:pt idx="12">
                  <c:v>190</c:v>
                </c:pt>
                <c:pt idx="13">
                  <c:v>220.1</c:v>
                </c:pt>
                <c:pt idx="14">
                  <c:v>239.2</c:v>
                </c:pt>
                <c:pt idx="15">
                  <c:v>232.4</c:v>
                </c:pt>
                <c:pt idx="16">
                  <c:v>236.5</c:v>
                </c:pt>
                <c:pt idx="17">
                  <c:v>257.7</c:v>
                </c:pt>
                <c:pt idx="18">
                  <c:v>274.3</c:v>
                </c:pt>
                <c:pt idx="19">
                  <c:v>264.10000000000002</c:v>
                </c:pt>
                <c:pt idx="20">
                  <c:v>285.60000000000002</c:v>
                </c:pt>
                <c:pt idx="21">
                  <c:v>295.89999999999998</c:v>
                </c:pt>
                <c:pt idx="22">
                  <c:v>324.60000000000002</c:v>
                </c:pt>
                <c:pt idx="23">
                  <c:v>332.7</c:v>
                </c:pt>
                <c:pt idx="24">
                  <c:v>347</c:v>
                </c:pt>
                <c:pt idx="25">
                  <c:v>367.8</c:v>
                </c:pt>
                <c:pt idx="26">
                  <c:v>361.9</c:v>
                </c:pt>
                <c:pt idx="27">
                  <c:v>358.4</c:v>
                </c:pt>
                <c:pt idx="28">
                  <c:v>361.5</c:v>
                </c:pt>
                <c:pt idx="29">
                  <c:v>370.3</c:v>
                </c:pt>
                <c:pt idx="30">
                  <c:v>375.9</c:v>
                </c:pt>
                <c:pt idx="31">
                  <c:v>380.7</c:v>
                </c:pt>
                <c:pt idx="32">
                  <c:v>428.9</c:v>
                </c:pt>
                <c:pt idx="33">
                  <c:v>518.70000000000005</c:v>
                </c:pt>
                <c:pt idx="34">
                  <c:v>501.3</c:v>
                </c:pt>
                <c:pt idx="35">
                  <c:v>574.9</c:v>
                </c:pt>
                <c:pt idx="36">
                  <c:v>556.6</c:v>
                </c:pt>
                <c:pt idx="37">
                  <c:v>579.79999999999995</c:v>
                </c:pt>
                <c:pt idx="38">
                  <c:v>542.5</c:v>
                </c:pt>
                <c:pt idx="39">
                  <c:v>533.4</c:v>
                </c:pt>
                <c:pt idx="40">
                  <c:v>556.70000000000005</c:v>
                </c:pt>
                <c:pt idx="41">
                  <c:v>579.20000000000005</c:v>
                </c:pt>
                <c:pt idx="42">
                  <c:v>604.79999999999995</c:v>
                </c:pt>
                <c:pt idx="43">
                  <c:v>598.1</c:v>
                </c:pt>
                <c:pt idx="44">
                  <c:v>588.20000000000005</c:v>
                </c:pt>
                <c:pt idx="45">
                  <c:v>616.1</c:v>
                </c:pt>
                <c:pt idx="46">
                  <c:v>670.9</c:v>
                </c:pt>
                <c:pt idx="47">
                  <c:v>705</c:v>
                </c:pt>
                <c:pt idx="48">
                  <c:v>752.9</c:v>
                </c:pt>
                <c:pt idx="49">
                  <c:v>767.6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Sheet1!$A$2:$A$51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78.599999999999994</c:v>
                </c:pt>
                <c:pt idx="1">
                  <c:v>71.8</c:v>
                </c:pt>
                <c:pt idx="2">
                  <c:v>78.099999999999994</c:v>
                </c:pt>
                <c:pt idx="3">
                  <c:v>84.5</c:v>
                </c:pt>
                <c:pt idx="4">
                  <c:v>74.099999999999994</c:v>
                </c:pt>
                <c:pt idx="5">
                  <c:v>77.900000000000006</c:v>
                </c:pt>
                <c:pt idx="6">
                  <c:v>76.3</c:v>
                </c:pt>
                <c:pt idx="7">
                  <c:v>69</c:v>
                </c:pt>
                <c:pt idx="8">
                  <c:v>63.1</c:v>
                </c:pt>
                <c:pt idx="9">
                  <c:v>65</c:v>
                </c:pt>
                <c:pt idx="10">
                  <c:v>73.599999999999994</c:v>
                </c:pt>
                <c:pt idx="11">
                  <c:v>59.5</c:v>
                </c:pt>
                <c:pt idx="12">
                  <c:v>54.1</c:v>
                </c:pt>
                <c:pt idx="13">
                  <c:v>58.9</c:v>
                </c:pt>
                <c:pt idx="14">
                  <c:v>65.900000000000006</c:v>
                </c:pt>
                <c:pt idx="15">
                  <c:v>56.9</c:v>
                </c:pt>
                <c:pt idx="16">
                  <c:v>60.2</c:v>
                </c:pt>
                <c:pt idx="17">
                  <c:v>60.9</c:v>
                </c:pt>
                <c:pt idx="18">
                  <c:v>63.6</c:v>
                </c:pt>
                <c:pt idx="19">
                  <c:v>62</c:v>
                </c:pt>
                <c:pt idx="20">
                  <c:v>63.7</c:v>
                </c:pt>
                <c:pt idx="21">
                  <c:v>57.9</c:v>
                </c:pt>
                <c:pt idx="22">
                  <c:v>57.6</c:v>
                </c:pt>
                <c:pt idx="23">
                  <c:v>56.5</c:v>
                </c:pt>
                <c:pt idx="24">
                  <c:v>51.4</c:v>
                </c:pt>
                <c:pt idx="25">
                  <c:v>56.6</c:v>
                </c:pt>
                <c:pt idx="26">
                  <c:v>54.7</c:v>
                </c:pt>
                <c:pt idx="27">
                  <c:v>86.8</c:v>
                </c:pt>
                <c:pt idx="28">
                  <c:v>85.9</c:v>
                </c:pt>
                <c:pt idx="29">
                  <c:v>95.8</c:v>
                </c:pt>
                <c:pt idx="30">
                  <c:v>97</c:v>
                </c:pt>
                <c:pt idx="31">
                  <c:v>92.1</c:v>
                </c:pt>
                <c:pt idx="32">
                  <c:v>84.4</c:v>
                </c:pt>
                <c:pt idx="33">
                  <c:v>83.5</c:v>
                </c:pt>
                <c:pt idx="34">
                  <c:v>74.099999999999994</c:v>
                </c:pt>
                <c:pt idx="35">
                  <c:v>82.4</c:v>
                </c:pt>
                <c:pt idx="36">
                  <c:v>72.3</c:v>
                </c:pt>
                <c:pt idx="37">
                  <c:v>66</c:v>
                </c:pt>
                <c:pt idx="38">
                  <c:v>59.9</c:v>
                </c:pt>
                <c:pt idx="39">
                  <c:v>64.5</c:v>
                </c:pt>
                <c:pt idx="40">
                  <c:v>65.400000000000006</c:v>
                </c:pt>
                <c:pt idx="41">
                  <c:v>86.1</c:v>
                </c:pt>
                <c:pt idx="42">
                  <c:v>68.3</c:v>
                </c:pt>
                <c:pt idx="43">
                  <c:v>63.2</c:v>
                </c:pt>
                <c:pt idx="44">
                  <c:v>58.7</c:v>
                </c:pt>
                <c:pt idx="45">
                  <c:v>66.900000000000006</c:v>
                </c:pt>
                <c:pt idx="46">
                  <c:v>59.3</c:v>
                </c:pt>
                <c:pt idx="47">
                  <c:v>56</c:v>
                </c:pt>
                <c:pt idx="48">
                  <c:v>53.8</c:v>
                </c:pt>
                <c:pt idx="49">
                  <c:v>61.3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9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276.97000000000003</c:v>
                </c:pt>
                <c:pt idx="2">
                  <c:v>204.93</c:v>
                </c:pt>
                <c:pt idx="3">
                  <c:v>211.91</c:v>
                </c:pt>
                <c:pt idx="4">
                  <c:v>348</c:v>
                </c:pt>
                <c:pt idx="5">
                  <c:v>436.82</c:v>
                </c:pt>
                <c:pt idx="6">
                  <c:v>245.52</c:v>
                </c:pt>
                <c:pt idx="7">
                  <c:v>220.82</c:v>
                </c:pt>
                <c:pt idx="8">
                  <c:v>324.5</c:v>
                </c:pt>
                <c:pt idx="9">
                  <c:v>390.36</c:v>
                </c:pt>
                <c:pt idx="10">
                  <c:v>363.09</c:v>
                </c:pt>
                <c:pt idx="11">
                  <c:v>248.41</c:v>
                </c:pt>
                <c:pt idx="12">
                  <c:v>315.35000000000002</c:v>
                </c:pt>
                <c:pt idx="13">
                  <c:v>480.61</c:v>
                </c:pt>
                <c:pt idx="14">
                  <c:v>406.11</c:v>
                </c:pt>
                <c:pt idx="15">
                  <c:v>329.53</c:v>
                </c:pt>
                <c:pt idx="16">
                  <c:v>422.07</c:v>
                </c:pt>
                <c:pt idx="17">
                  <c:v>456.06</c:v>
                </c:pt>
                <c:pt idx="18">
                  <c:v>346.08</c:v>
                </c:pt>
                <c:pt idx="19">
                  <c:v>392.92</c:v>
                </c:pt>
                <c:pt idx="20">
                  <c:v>417.81</c:v>
                </c:pt>
                <c:pt idx="21">
                  <c:v>383.09</c:v>
                </c:pt>
                <c:pt idx="22">
                  <c:v>396.2</c:v>
                </c:pt>
                <c:pt idx="23">
                  <c:v>392.47</c:v>
                </c:pt>
                <c:pt idx="24">
                  <c:v>462.79</c:v>
                </c:pt>
                <c:pt idx="25">
                  <c:v>319.10000000000002</c:v>
                </c:pt>
                <c:pt idx="26">
                  <c:v>313.82</c:v>
                </c:pt>
                <c:pt idx="27">
                  <c:v>302.81</c:v>
                </c:pt>
                <c:pt idx="28">
                  <c:v>459.38</c:v>
                </c:pt>
                <c:pt idx="29">
                  <c:v>361.25</c:v>
                </c:pt>
                <c:pt idx="30">
                  <c:v>313.27</c:v>
                </c:pt>
                <c:pt idx="31">
                  <c:v>272.74</c:v>
                </c:pt>
                <c:pt idx="32">
                  <c:v>386.3</c:v>
                </c:pt>
                <c:pt idx="33">
                  <c:v>636.05999999999995</c:v>
                </c:pt>
                <c:pt idx="34">
                  <c:v>470.92</c:v>
                </c:pt>
                <c:pt idx="35">
                  <c:v>373.99</c:v>
                </c:pt>
                <c:pt idx="36">
                  <c:v>491.71</c:v>
                </c:pt>
                <c:pt idx="37">
                  <c:v>565.02</c:v>
                </c:pt>
                <c:pt idx="38">
                  <c:v>591</c:v>
                </c:pt>
                <c:pt idx="39">
                  <c:v>374.13</c:v>
                </c:pt>
                <c:pt idx="40">
                  <c:v>486.66</c:v>
                </c:pt>
                <c:pt idx="41">
                  <c:v>546.27</c:v>
                </c:pt>
                <c:pt idx="42">
                  <c:v>432.4</c:v>
                </c:pt>
                <c:pt idx="43">
                  <c:v>383.01</c:v>
                </c:pt>
                <c:pt idx="44">
                  <c:v>542.83000000000004</c:v>
                </c:pt>
                <c:pt idx="45">
                  <c:v>539.84</c:v>
                </c:pt>
                <c:pt idx="46">
                  <c:v>402.15</c:v>
                </c:pt>
                <c:pt idx="47">
                  <c:v>349.03</c:v>
                </c:pt>
                <c:pt idx="48">
                  <c:v>795.01</c:v>
                </c:pt>
                <c:pt idx="49">
                  <c:v>521.95000000000005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9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noFill/>
              <a:prstDash val="sysDash"/>
            </a:ln>
          </c:spPr>
          <c:cat>
            <c:strRef>
              <c:f>Sheet1!$A$2:$A$51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1190.4000000000001</c:v>
                </c:pt>
                <c:pt idx="1">
                  <c:v>1195.5999999999999</c:v>
                </c:pt>
                <c:pt idx="2">
                  <c:v>1074.8</c:v>
                </c:pt>
                <c:pt idx="3">
                  <c:v>1059.9000000000001</c:v>
                </c:pt>
                <c:pt idx="4">
                  <c:v>1126</c:v>
                </c:pt>
                <c:pt idx="5">
                  <c:v>1367.4</c:v>
                </c:pt>
                <c:pt idx="6">
                  <c:v>1325.3</c:v>
                </c:pt>
                <c:pt idx="7">
                  <c:v>1285.5999999999999</c:v>
                </c:pt>
                <c:pt idx="8">
                  <c:v>1327.2</c:v>
                </c:pt>
                <c:pt idx="9">
                  <c:v>1458.1</c:v>
                </c:pt>
                <c:pt idx="10">
                  <c:v>1582.4</c:v>
                </c:pt>
                <c:pt idx="11">
                  <c:v>1527.2</c:v>
                </c:pt>
                <c:pt idx="12">
                  <c:v>1456.9</c:v>
                </c:pt>
                <c:pt idx="13">
                  <c:v>1476.6</c:v>
                </c:pt>
                <c:pt idx="14">
                  <c:v>1515.1</c:v>
                </c:pt>
                <c:pt idx="15">
                  <c:v>1482.5</c:v>
                </c:pt>
                <c:pt idx="16">
                  <c:v>1448.1</c:v>
                </c:pt>
                <c:pt idx="17">
                  <c:v>1541.6</c:v>
                </c:pt>
                <c:pt idx="18">
                  <c:v>1518.1</c:v>
                </c:pt>
                <c:pt idx="19">
                  <c:v>1594.9</c:v>
                </c:pt>
                <c:pt idx="20">
                  <c:v>1642.5</c:v>
                </c:pt>
                <c:pt idx="21">
                  <c:v>1646.2</c:v>
                </c:pt>
                <c:pt idx="22">
                  <c:v>1590</c:v>
                </c:pt>
                <c:pt idx="23">
                  <c:v>1708.3</c:v>
                </c:pt>
                <c:pt idx="24">
                  <c:v>1796</c:v>
                </c:pt>
                <c:pt idx="25">
                  <c:v>1686.8</c:v>
                </c:pt>
                <c:pt idx="26">
                  <c:v>1613.9</c:v>
                </c:pt>
                <c:pt idx="27">
                  <c:v>1607.7</c:v>
                </c:pt>
                <c:pt idx="28">
                  <c:v>1684.9</c:v>
                </c:pt>
                <c:pt idx="29">
                  <c:v>1673</c:v>
                </c:pt>
                <c:pt idx="30">
                  <c:v>1587</c:v>
                </c:pt>
                <c:pt idx="31">
                  <c:v>1524.9</c:v>
                </c:pt>
                <c:pt idx="32">
                  <c:v>1489</c:v>
                </c:pt>
                <c:pt idx="33">
                  <c:v>1740.8</c:v>
                </c:pt>
                <c:pt idx="34">
                  <c:v>1624.8</c:v>
                </c:pt>
                <c:pt idx="35">
                  <c:v>1535.4</c:v>
                </c:pt>
                <c:pt idx="36">
                  <c:v>1618.8</c:v>
                </c:pt>
                <c:pt idx="37">
                  <c:v>1707.2</c:v>
                </c:pt>
                <c:pt idx="38">
                  <c:v>1774.8</c:v>
                </c:pt>
                <c:pt idx="39">
                  <c:v>1637.6</c:v>
                </c:pt>
                <c:pt idx="40">
                  <c:v>1640.3</c:v>
                </c:pt>
                <c:pt idx="41">
                  <c:v>1663</c:v>
                </c:pt>
                <c:pt idx="42">
                  <c:v>1631</c:v>
                </c:pt>
                <c:pt idx="43">
                  <c:v>1658.7</c:v>
                </c:pt>
                <c:pt idx="44">
                  <c:v>1724.5</c:v>
                </c:pt>
                <c:pt idx="45">
                  <c:v>1760.9</c:v>
                </c:pt>
                <c:pt idx="46">
                  <c:v>1716.4</c:v>
                </c:pt>
                <c:pt idx="47">
                  <c:v>1692.8</c:v>
                </c:pt>
                <c:pt idx="48">
                  <c:v>2098.8000000000002</c:v>
                </c:pt>
                <c:pt idx="49">
                  <c:v>2157.5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2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284200</c:v>
                </c:pt>
                <c:pt idx="1">
                  <c:v>290200</c:v>
                </c:pt>
                <c:pt idx="2">
                  <c:v>296700</c:v>
                </c:pt>
                <c:pt idx="3">
                  <c:v>290700</c:v>
                </c:pt>
                <c:pt idx="4">
                  <c:v>287000</c:v>
                </c:pt>
                <c:pt idx="5">
                  <c:v>288300</c:v>
                </c:pt>
                <c:pt idx="6">
                  <c:v>290300</c:v>
                </c:pt>
                <c:pt idx="7">
                  <c:v>297100</c:v>
                </c:pt>
                <c:pt idx="8">
                  <c:v>307400</c:v>
                </c:pt>
                <c:pt idx="9">
                  <c:v>313600</c:v>
                </c:pt>
                <c:pt idx="10">
                  <c:v>313900</c:v>
                </c:pt>
                <c:pt idx="11">
                  <c:v>316058.744034893</c:v>
                </c:pt>
                <c:pt idx="12">
                  <c:v>324443.96847622062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A-4536-86D0-AE95E4D4FA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Sheet1!$C$2:$C$14</c:f>
              <c:numCache>
                <c:formatCode>#,##0</c:formatCode>
                <c:ptCount val="13"/>
                <c:pt idx="0">
                  <c:v>304473</c:v>
                </c:pt>
                <c:pt idx="1">
                  <c:v>327105</c:v>
                </c:pt>
                <c:pt idx="2">
                  <c:v>302967</c:v>
                </c:pt>
                <c:pt idx="3">
                  <c:v>287327</c:v>
                </c:pt>
                <c:pt idx="4">
                  <c:v>273143</c:v>
                </c:pt>
                <c:pt idx="5">
                  <c:v>255440.5</c:v>
                </c:pt>
                <c:pt idx="6">
                  <c:v>284942.7</c:v>
                </c:pt>
                <c:pt idx="7">
                  <c:v>283597</c:v>
                </c:pt>
                <c:pt idx="8">
                  <c:v>287471</c:v>
                </c:pt>
                <c:pt idx="9">
                  <c:v>297636</c:v>
                </c:pt>
                <c:pt idx="10">
                  <c:v>288183</c:v>
                </c:pt>
                <c:pt idx="11">
                  <c:v>297955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A-4536-86D0-AE95E4D4F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6.3860381253934756E-2"/>
          <c:w val="0.89915957979696026"/>
          <c:h val="0.66259883161130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Taul1!$A$4:$A$32</c:f>
              <c:strCache>
                <c:ptCount val="29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</c:strCache>
            </c:strRef>
          </c:cat>
          <c:val>
            <c:numRef>
              <c:f>Taul1!$B$4:$B$32</c:f>
              <c:numCache>
                <c:formatCode>General</c:formatCode>
                <c:ptCount val="29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>
                  <c:v>577.85174448625185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-1674.7485992709408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Taul1!$A$4:$A$32</c:f>
              <c:strCache>
                <c:ptCount val="29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</c:strCache>
            </c:strRef>
          </c:cat>
          <c:val>
            <c:numRef>
              <c:f>Taul1!$C$4:$C$32</c:f>
              <c:numCache>
                <c:formatCode>#,##0</c:formatCode>
                <c:ptCount val="29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rgbClr val="0F78B2"/>
              </a:solidFill>
            </c:spPr>
            <c:extLst>
              <c:ext xmlns:c16="http://schemas.microsoft.com/office/drawing/2014/chart" uri="{C3380CC4-5D6E-409C-BE32-E72D297353CC}">
                <c16:uniqueId val="{00000001-6CA2-46B9-8D9D-1B6FCAE366AE}"/>
              </c:ext>
            </c:extLst>
          </c:dPt>
          <c:dPt>
            <c:idx val="1"/>
            <c:bubble3D val="0"/>
            <c:spPr>
              <a:solidFill>
                <a:srgbClr val="FF00B8"/>
              </a:solidFill>
            </c:spPr>
            <c:extLst>
              <c:ext xmlns:c16="http://schemas.microsoft.com/office/drawing/2014/chart" uri="{C3380CC4-5D6E-409C-BE32-E72D297353CC}">
                <c16:uniqueId val="{00000003-6CA2-46B9-8D9D-1B6FCAE366AE}"/>
              </c:ext>
            </c:extLst>
          </c:dPt>
          <c:dPt>
            <c:idx val="2"/>
            <c:bubble3D val="0"/>
            <c:spPr>
              <a:solidFill>
                <a:srgbClr val="85E869"/>
              </a:solidFill>
            </c:spPr>
            <c:extLst>
              <c:ext xmlns:c16="http://schemas.microsoft.com/office/drawing/2014/chart" uri="{C3380CC4-5D6E-409C-BE32-E72D297353CC}">
                <c16:uniqueId val="{00000005-6CA2-46B9-8D9D-1B6FCAE366AE}"/>
              </c:ext>
            </c:extLst>
          </c:dPt>
          <c:dPt>
            <c:idx val="3"/>
            <c:bubble3D val="0"/>
            <c:spPr>
              <a:solidFill>
                <a:srgbClr val="FF805C"/>
              </a:solidFill>
            </c:spPr>
            <c:extLst>
              <c:ext xmlns:c16="http://schemas.microsoft.com/office/drawing/2014/chart" uri="{C3380CC4-5D6E-409C-BE32-E72D297353CC}">
                <c16:uniqueId val="{00000007-6CA2-46B9-8D9D-1B6FCAE366AE}"/>
              </c:ext>
            </c:extLst>
          </c:dPt>
          <c:dPt>
            <c:idx val="4"/>
            <c:bubble3D val="0"/>
            <c:spPr>
              <a:solidFill>
                <a:srgbClr val="8A0FA6"/>
              </a:solidFill>
            </c:spPr>
            <c:extLst>
              <c:ext xmlns:c16="http://schemas.microsoft.com/office/drawing/2014/chart" uri="{C3380CC4-5D6E-409C-BE32-E72D297353CC}">
                <c16:uniqueId val="{00000009-6CA2-46B9-8D9D-1B6FCAE366AE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6CA2-46B9-8D9D-1B6FCAE366AE}"/>
              </c:ext>
            </c:extLst>
          </c:dPt>
          <c:dPt>
            <c:idx val="6"/>
            <c:bubble3D val="0"/>
            <c:spPr>
              <a:solidFill>
                <a:srgbClr val="0ACFCF"/>
              </a:solidFill>
            </c:spPr>
            <c:extLst>
              <c:ext xmlns:c16="http://schemas.microsoft.com/office/drawing/2014/chart" uri="{C3380CC4-5D6E-409C-BE32-E72D297353CC}">
                <c16:uniqueId val="{0000000D-6CA2-46B9-8D9D-1B6FCAE366AE}"/>
              </c:ext>
            </c:extLst>
          </c:dPt>
          <c:dPt>
            <c:idx val="7"/>
            <c:bubble3D val="0"/>
            <c:spPr>
              <a:solidFill>
                <a:srgbClr val="141F94"/>
              </a:solidFill>
            </c:spPr>
            <c:extLst>
              <c:ext xmlns:c16="http://schemas.microsoft.com/office/drawing/2014/chart" uri="{C3380CC4-5D6E-409C-BE32-E72D297353CC}">
                <c16:uniqueId val="{0000000F-6CA2-46B9-8D9D-1B6FCAE366AE}"/>
              </c:ext>
            </c:extLst>
          </c:dPt>
          <c:dPt>
            <c:idx val="8"/>
            <c:bubble3D val="0"/>
            <c:spPr>
              <a:solidFill>
                <a:srgbClr val="999999"/>
              </a:solidFill>
            </c:spPr>
            <c:extLst>
              <c:ext xmlns:c16="http://schemas.microsoft.com/office/drawing/2014/chart" uri="{C3380CC4-5D6E-409C-BE32-E72D297353CC}">
                <c16:uniqueId val="{00000011-6CA2-46B9-8D9D-1B6FCAE366AE}"/>
              </c:ext>
            </c:extLst>
          </c:dPt>
          <c:dPt>
            <c:idx val="9"/>
            <c:bubble3D val="0"/>
            <c:spPr>
              <a:solidFill>
                <a:srgbClr val="0A4F77"/>
              </a:solidFill>
            </c:spPr>
            <c:extLst>
              <c:ext xmlns:c16="http://schemas.microsoft.com/office/drawing/2014/chart" uri="{C3380CC4-5D6E-409C-BE32-E72D297353CC}">
                <c16:uniqueId val="{00000013-6CA2-46B9-8D9D-1B6FCAE366AE}"/>
              </c:ext>
            </c:extLst>
          </c:dPt>
          <c:dPt>
            <c:idx val="10"/>
            <c:bubble3D val="0"/>
            <c:spPr>
              <a:solidFill>
                <a:srgbClr val="C8C12C"/>
              </a:solidFill>
            </c:spPr>
            <c:extLst>
              <c:ext xmlns:c16="http://schemas.microsoft.com/office/drawing/2014/chart" uri="{C3380CC4-5D6E-409C-BE32-E72D297353CC}">
                <c16:uniqueId val="{00000015-6CA2-46B9-8D9D-1B6FCAE366AE}"/>
              </c:ext>
            </c:extLst>
          </c:dPt>
          <c:dPt>
            <c:idx val="11"/>
            <c:bubble3D val="0"/>
            <c:spPr>
              <a:solidFill>
                <a:srgbClr val="599BAA"/>
              </a:solidFill>
            </c:spPr>
            <c:extLst>
              <c:ext xmlns:c16="http://schemas.microsoft.com/office/drawing/2014/chart" uri="{C3380CC4-5D6E-409C-BE32-E72D297353CC}">
                <c16:uniqueId val="{00000017-6CA2-46B9-8D9D-1B6FCAE366AE}"/>
              </c:ext>
            </c:extLst>
          </c:dPt>
          <c:dPt>
            <c:idx val="12"/>
            <c:bubble3D val="0"/>
            <c:spPr>
              <a:solidFill>
                <a:srgbClr val="5C0A6F"/>
              </a:solidFill>
            </c:spPr>
            <c:extLst>
              <c:ext xmlns:c16="http://schemas.microsoft.com/office/drawing/2014/chart" uri="{C3380CC4-5D6E-409C-BE32-E72D297353CC}">
                <c16:uniqueId val="{00000019-6CA2-46B9-8D9D-1B6FCAE366AE}"/>
              </c:ext>
            </c:extLst>
          </c:dPt>
          <c:dPt>
            <c:idx val="13"/>
            <c:bubble3D val="0"/>
            <c:explosion val="4"/>
            <c:spPr>
              <a:solidFill>
                <a:srgbClr val="05283B"/>
              </a:solidFill>
            </c:spPr>
            <c:extLst>
              <c:ext xmlns:c16="http://schemas.microsoft.com/office/drawing/2014/chart" uri="{C3380CC4-5D6E-409C-BE32-E72D297353CC}">
                <c16:uniqueId val="{0000001B-6CA2-46B9-8D9D-1B6FCAE366AE}"/>
              </c:ext>
            </c:extLst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A2-46B9-8D9D-1B6FCAE366AE}"/>
                </c:ext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A2-46B9-8D9D-1B6FCAE366AE}"/>
                </c:ext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A2-46B9-8D9D-1B6FCAE366AE}"/>
                </c:ext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A2-46B9-8D9D-1B6FCAE366AE}"/>
                </c:ext>
              </c:extLst>
            </c:dLbl>
            <c:dLbl>
              <c:idx val="4"/>
              <c:layout>
                <c:manualLayout>
                  <c:x val="1.5471562081980968E-3"/>
                  <c:y val="2.86866916338763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A2-46B9-8D9D-1B6FCAE366AE}"/>
                </c:ext>
              </c:extLst>
            </c:dLbl>
            <c:dLbl>
              <c:idx val="5"/>
              <c:layout>
                <c:manualLayout>
                  <c:x val="-1.6647748770336739E-2"/>
                  <c:y val="2.51008551796418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A2-46B9-8D9D-1B6FCAE366AE}"/>
                </c:ext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CA2-46B9-8D9D-1B6FCAE366AE}"/>
                </c:ext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CA2-46B9-8D9D-1B6FCAE366AE}"/>
                </c:ext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CA2-46B9-8D9D-1B6FCAE366AE}"/>
                </c:ext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CA2-46B9-8D9D-1B6FCAE366AE}"/>
                </c:ext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CA2-46B9-8D9D-1B6FCAE366AE}"/>
                </c:ext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CA2-46B9-8D9D-1B6FCAE366AE}"/>
                </c:ext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CA2-46B9-8D9D-1B6FCAE366AE}"/>
                </c:ext>
              </c:extLst>
            </c:dLbl>
            <c:dLbl>
              <c:idx val="13"/>
              <c:layout>
                <c:manualLayout>
                  <c:x val="-3.1194508745430671E-2"/>
                  <c:y val="8.3525989690861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046159667045"/>
                      <c:h val="0.123783074400177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6CA2-46B9-8D9D-1B6FCAE366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85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Kiina</c:v>
                </c:pt>
                <c:pt idx="1">
                  <c:v>Intia</c:v>
                </c:pt>
                <c:pt idx="2">
                  <c:v>Yhdysvallat</c:v>
                </c:pt>
                <c:pt idx="3">
                  <c:v>Puola</c:v>
                </c:pt>
                <c:pt idx="4">
                  <c:v>Saksa</c:v>
                </c:pt>
                <c:pt idx="5">
                  <c:v>Ruotsi</c:v>
                </c:pt>
                <c:pt idx="6">
                  <c:v>Meksiko</c:v>
                </c:pt>
                <c:pt idx="7">
                  <c:v>Ranska</c:v>
                </c:pt>
                <c:pt idx="8">
                  <c:v>Iso-Britannia</c:v>
                </c:pt>
                <c:pt idx="9">
                  <c:v>Norja</c:v>
                </c:pt>
                <c:pt idx="10">
                  <c:v>Venäjä</c:v>
                </c:pt>
                <c:pt idx="11">
                  <c:v>Brasilia</c:v>
                </c:pt>
                <c:pt idx="12">
                  <c:v>Italia</c:v>
                </c:pt>
                <c:pt idx="13">
                  <c:v>Muut maat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47703</c:v>
                </c:pt>
                <c:pt idx="1">
                  <c:v>31478</c:v>
                </c:pt>
                <c:pt idx="2">
                  <c:v>24584</c:v>
                </c:pt>
                <c:pt idx="3">
                  <c:v>19426</c:v>
                </c:pt>
                <c:pt idx="4">
                  <c:v>16774</c:v>
                </c:pt>
                <c:pt idx="5">
                  <c:v>14901</c:v>
                </c:pt>
                <c:pt idx="6">
                  <c:v>13600</c:v>
                </c:pt>
                <c:pt idx="7">
                  <c:v>9973</c:v>
                </c:pt>
                <c:pt idx="8">
                  <c:v>7625</c:v>
                </c:pt>
                <c:pt idx="9">
                  <c:v>7582</c:v>
                </c:pt>
                <c:pt idx="10">
                  <c:v>7330</c:v>
                </c:pt>
                <c:pt idx="11">
                  <c:v>6302</c:v>
                </c:pt>
                <c:pt idx="12">
                  <c:v>6045</c:v>
                </c:pt>
                <c:pt idx="13">
                  <c:v>84632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CA2-46B9-8D9D-1B6FCAE366A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Suunnitelmia on laitettu jäihin, mutta ei vielä peruttu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0.19655172413793104</c:v>
                </c:pt>
                <c:pt idx="1">
                  <c:v>0.22417582417582418</c:v>
                </c:pt>
                <c:pt idx="2">
                  <c:v>9.6000000000000002E-2</c:v>
                </c:pt>
                <c:pt idx="3">
                  <c:v>0.19879518072289157</c:v>
                </c:pt>
                <c:pt idx="4">
                  <c:v>0.21505376344086022</c:v>
                </c:pt>
                <c:pt idx="5">
                  <c:v>0.15625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3-4403-9CD1-9E0F9A09BBD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Suunnitelmia on jo peruttu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Taul1!$D$2:$D$8</c:f>
              <c:numCache>
                <c:formatCode>General</c:formatCode>
                <c:ptCount val="7"/>
                <c:pt idx="0">
                  <c:v>5.5172413793103448E-2</c:v>
                </c:pt>
                <c:pt idx="1">
                  <c:v>6.3736263736263732E-2</c:v>
                </c:pt>
                <c:pt idx="2">
                  <c:v>2.4E-2</c:v>
                </c:pt>
                <c:pt idx="3">
                  <c:v>6.9277108433734941E-2</c:v>
                </c:pt>
                <c:pt idx="4">
                  <c:v>3.7634408602150539E-2</c:v>
                </c:pt>
                <c:pt idx="5">
                  <c:v>3.125E-2</c:v>
                </c:pt>
                <c:pt idx="6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23-4403-9CD1-9E0F9A09B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4276384"/>
        <c:axId val="6542772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Taul1!$B$1</c15:sqref>
                        </c15:formulaRef>
                      </c:ext>
                    </c:extLst>
                    <c:strCache>
                      <c:ptCount val="1"/>
                      <c:pt idx="0">
                        <c:v>Ei juuri mitenkään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Taul1!$A$2:$A$8</c15:sqref>
                        </c15:formulaRef>
                      </c:ext>
                    </c:extLst>
                    <c:strCache>
                      <c:ptCount val="7"/>
                      <c:pt idx="0">
                        <c:v>Kaikki</c:v>
                      </c:pt>
                      <c:pt idx="1">
                        <c:v>Teollisuus</c:v>
                      </c:pt>
                      <c:pt idx="2">
                        <c:v>Palvelualat</c:v>
                      </c:pt>
                      <c:pt idx="3">
                        <c:v>0-50</c:v>
                      </c:pt>
                      <c:pt idx="4">
                        <c:v>51-250</c:v>
                      </c:pt>
                      <c:pt idx="5">
                        <c:v>251-500</c:v>
                      </c:pt>
                      <c:pt idx="6">
                        <c:v>yli 500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Taul1!$B$2:$B$8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0.74827586206896557</c:v>
                      </c:pt>
                      <c:pt idx="1">
                        <c:v>0.71208791208791211</c:v>
                      </c:pt>
                      <c:pt idx="2">
                        <c:v>0.88</c:v>
                      </c:pt>
                      <c:pt idx="3">
                        <c:v>0.73192771084337349</c:v>
                      </c:pt>
                      <c:pt idx="4">
                        <c:v>0.74731182795698925</c:v>
                      </c:pt>
                      <c:pt idx="5">
                        <c:v>0.8125</c:v>
                      </c:pt>
                      <c:pt idx="6">
                        <c:v>0.8666666666666667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DD23-4403-9CD1-9E0F9A09BBD4}"/>
                  </c:ext>
                </c:extLst>
              </c15:ser>
            </c15:filteredBarSeries>
          </c:ext>
        </c:extLst>
      </c:barChart>
      <c:catAx>
        <c:axId val="65427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7216"/>
        <c:crosses val="autoZero"/>
        <c:auto val="1"/>
        <c:lblAlgn val="ctr"/>
        <c:lblOffset val="100"/>
        <c:noMultiLvlLbl val="0"/>
      </c:catAx>
      <c:valAx>
        <c:axId val="65427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63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74074120086557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Sotaa edeltävään tilanteeseen verrattuna saatavuus on heikentynyt merkittävästi.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0.29137931034482761</c:v>
                </c:pt>
                <c:pt idx="1">
                  <c:v>0.35164835164835168</c:v>
                </c:pt>
                <c:pt idx="2">
                  <c:v>7.1999999999999995E-2</c:v>
                </c:pt>
                <c:pt idx="3">
                  <c:v>0.28614457831325302</c:v>
                </c:pt>
                <c:pt idx="4">
                  <c:v>0.31720430107526881</c:v>
                </c:pt>
                <c:pt idx="5">
                  <c:v>0.28125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3-4403-9CD1-9E0F9A09BBD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Sotaa edeltävään tilanteeseen verrattuna saatavuus on heikentynyt hieman.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0.42241379310344829</c:v>
                </c:pt>
                <c:pt idx="1">
                  <c:v>0.49450549450549453</c:v>
                </c:pt>
                <c:pt idx="2">
                  <c:v>0.16</c:v>
                </c:pt>
                <c:pt idx="3">
                  <c:v>0.42771084337349397</c:v>
                </c:pt>
                <c:pt idx="4">
                  <c:v>0.39784946236559138</c:v>
                </c:pt>
                <c:pt idx="5">
                  <c:v>0.34375</c:v>
                </c:pt>
                <c:pt idx="6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3-4403-9CD1-9E0F9A09BBD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Ei olennaista muutosta sotaa edeltävään tilanteeseen verrattuna.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Taul1!$D$2:$D$8</c:f>
              <c:numCache>
                <c:formatCode>General</c:formatCode>
                <c:ptCount val="7"/>
                <c:pt idx="0">
                  <c:v>0.16206896551724137</c:v>
                </c:pt>
                <c:pt idx="1">
                  <c:v>0.13626373626373625</c:v>
                </c:pt>
                <c:pt idx="2">
                  <c:v>0.25600000000000001</c:v>
                </c:pt>
                <c:pt idx="3">
                  <c:v>0.1536144578313253</c:v>
                </c:pt>
                <c:pt idx="4">
                  <c:v>0.17741935483870969</c:v>
                </c:pt>
                <c:pt idx="5">
                  <c:v>0.21875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23-4403-9CD1-9E0F9A09BBD4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Saatavuus on parantunut sotaa edeltävään tilanteeseen verratuna.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Taul1!$E$2:$E$8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7B-4EF6-A232-FC7C95270CF8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Kysymys ei ole relevantti yrityksellemme (ei tuotetuotantoa).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Taul1!$F$2:$F$8</c:f>
              <c:numCache>
                <c:formatCode>General</c:formatCode>
                <c:ptCount val="7"/>
                <c:pt idx="0">
                  <c:v>0.12413793103448276</c:v>
                </c:pt>
                <c:pt idx="1">
                  <c:v>1.7582417582417582E-2</c:v>
                </c:pt>
                <c:pt idx="2">
                  <c:v>0.51200000000000001</c:v>
                </c:pt>
                <c:pt idx="3">
                  <c:v>0.13253012048192772</c:v>
                </c:pt>
                <c:pt idx="4">
                  <c:v>0.10752688172043011</c:v>
                </c:pt>
                <c:pt idx="5">
                  <c:v>0.15625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7B-4EF6-A232-FC7C95270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4276384"/>
        <c:axId val="654277216"/>
      </c:barChart>
      <c:catAx>
        <c:axId val="65427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7216"/>
        <c:crosses val="autoZero"/>
        <c:auto val="1"/>
        <c:lblAlgn val="ctr"/>
        <c:lblOffset val="100"/>
        <c:noMultiLvlLbl val="0"/>
      </c:catAx>
      <c:valAx>
        <c:axId val="65427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63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584394213871708"/>
          <c:w val="1"/>
          <c:h val="0.10264103913587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Kannattavuus heikkenee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0.53103448275862064</c:v>
                </c:pt>
                <c:pt idx="1">
                  <c:v>0.58461538461538465</c:v>
                </c:pt>
                <c:pt idx="2">
                  <c:v>0.33600000000000002</c:v>
                </c:pt>
                <c:pt idx="3">
                  <c:v>0.5512048192771084</c:v>
                </c:pt>
                <c:pt idx="4">
                  <c:v>0.5161290322580645</c:v>
                </c:pt>
                <c:pt idx="5">
                  <c:v>0.5</c:v>
                </c:pt>
                <c:pt idx="6">
                  <c:v>0.43333333333333335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3-4403-9CD1-9E0F9A09BBD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Kannattavuus pysyy ennallaan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0.3896551724137931</c:v>
                </c:pt>
                <c:pt idx="1">
                  <c:v>0.35164835164835168</c:v>
                </c:pt>
                <c:pt idx="2">
                  <c:v>0.52800000000000002</c:v>
                </c:pt>
                <c:pt idx="3">
                  <c:v>0.39759036144578314</c:v>
                </c:pt>
                <c:pt idx="4">
                  <c:v>0.36559139784946237</c:v>
                </c:pt>
                <c:pt idx="5">
                  <c:v>0.40625</c:v>
                </c:pt>
                <c:pt idx="6">
                  <c:v>0.43333333333333335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3-4403-9CD1-9E0F9A09BBD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Kannattavuus paranee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Taul1!$D$2:$D$8</c:f>
              <c:numCache>
                <c:formatCode>General</c:formatCode>
                <c:ptCount val="7"/>
                <c:pt idx="0">
                  <c:v>7.9310344827586213E-2</c:v>
                </c:pt>
                <c:pt idx="1">
                  <c:v>6.3736263736263732E-2</c:v>
                </c:pt>
                <c:pt idx="2">
                  <c:v>0.13600000000000001</c:v>
                </c:pt>
                <c:pt idx="3">
                  <c:v>5.1204819277108432E-2</c:v>
                </c:pt>
                <c:pt idx="4">
                  <c:v>0.11827956989247312</c:v>
                </c:pt>
                <c:pt idx="5">
                  <c:v>9.375E-2</c:v>
                </c:pt>
                <c:pt idx="6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23-4403-9CD1-9E0F9A09B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4276384"/>
        <c:axId val="654277216"/>
      </c:barChart>
      <c:catAx>
        <c:axId val="65427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7216"/>
        <c:crosses val="autoZero"/>
        <c:auto val="1"/>
        <c:lblAlgn val="ctr"/>
        <c:lblOffset val="100"/>
        <c:noMultiLvlLbl val="0"/>
      </c:catAx>
      <c:valAx>
        <c:axId val="65427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63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79156077113516332"/>
          <c:y val="6.09470929089066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Taul1!$A$10:$A$62</c:f>
              <c:strCache>
                <c:ptCount val="51"/>
                <c:pt idx="0">
                  <c:v>09(10)</c:v>
                </c:pt>
                <c:pt idx="1">
                  <c:v>10(1)</c:v>
                </c:pt>
                <c:pt idx="2">
                  <c:v>10(4)</c:v>
                </c:pt>
                <c:pt idx="3">
                  <c:v>10(7)</c:v>
                </c:pt>
                <c:pt idx="4">
                  <c:v>10(10)</c:v>
                </c:pt>
                <c:pt idx="5">
                  <c:v>11(1)</c:v>
                </c:pt>
                <c:pt idx="6">
                  <c:v>11(4)</c:v>
                </c:pt>
                <c:pt idx="7">
                  <c:v>11(7)</c:v>
                </c:pt>
                <c:pt idx="8">
                  <c:v>11(10)</c:v>
                </c:pt>
                <c:pt idx="9">
                  <c:v>12(1)</c:v>
                </c:pt>
                <c:pt idx="10">
                  <c:v>12(4)</c:v>
                </c:pt>
                <c:pt idx="11">
                  <c:v>12(7)</c:v>
                </c:pt>
                <c:pt idx="12">
                  <c:v>12(10)</c:v>
                </c:pt>
                <c:pt idx="13">
                  <c:v>13(1)</c:v>
                </c:pt>
                <c:pt idx="14">
                  <c:v>13(4)</c:v>
                </c:pt>
                <c:pt idx="15">
                  <c:v>13(7)</c:v>
                </c:pt>
                <c:pt idx="16">
                  <c:v>13(10)</c:v>
                </c:pt>
                <c:pt idx="17">
                  <c:v>14(1)</c:v>
                </c:pt>
                <c:pt idx="18">
                  <c:v>14(4)</c:v>
                </c:pt>
                <c:pt idx="19">
                  <c:v>14(7)</c:v>
                </c:pt>
                <c:pt idx="20">
                  <c:v>14(10)</c:v>
                </c:pt>
                <c:pt idx="21">
                  <c:v>15(1)</c:v>
                </c:pt>
                <c:pt idx="22">
                  <c:v>15(4)</c:v>
                </c:pt>
                <c:pt idx="23">
                  <c:v>15(7)</c:v>
                </c:pt>
                <c:pt idx="24">
                  <c:v>15(10)</c:v>
                </c:pt>
                <c:pt idx="25">
                  <c:v>16(1)</c:v>
                </c:pt>
                <c:pt idx="26">
                  <c:v>16(4)</c:v>
                </c:pt>
                <c:pt idx="27">
                  <c:v>16(7)</c:v>
                </c:pt>
                <c:pt idx="28">
                  <c:v>16(10)</c:v>
                </c:pt>
                <c:pt idx="29">
                  <c:v>17(1)</c:v>
                </c:pt>
                <c:pt idx="30">
                  <c:v>17(4)</c:v>
                </c:pt>
                <c:pt idx="31">
                  <c:v>17(7)</c:v>
                </c:pt>
                <c:pt idx="32">
                  <c:v>17(10)</c:v>
                </c:pt>
                <c:pt idx="33">
                  <c:v>18(1)</c:v>
                </c:pt>
                <c:pt idx="34">
                  <c:v>18(4)</c:v>
                </c:pt>
                <c:pt idx="35">
                  <c:v>18(7)</c:v>
                </c:pt>
                <c:pt idx="36">
                  <c:v>18(10)</c:v>
                </c:pt>
                <c:pt idx="37">
                  <c:v>19(1)</c:v>
                </c:pt>
                <c:pt idx="38">
                  <c:v>19(4)</c:v>
                </c:pt>
                <c:pt idx="39">
                  <c:v>19(7)</c:v>
                </c:pt>
                <c:pt idx="40">
                  <c:v>19(10)</c:v>
                </c:pt>
                <c:pt idx="41">
                  <c:v>20(1)</c:v>
                </c:pt>
                <c:pt idx="42">
                  <c:v>20(4)</c:v>
                </c:pt>
                <c:pt idx="43">
                  <c:v>20(07)</c:v>
                </c:pt>
                <c:pt idx="44">
                  <c:v>20(10)</c:v>
                </c:pt>
                <c:pt idx="45">
                  <c:v>21(1)</c:v>
                </c:pt>
                <c:pt idx="46">
                  <c:v>21(4)</c:v>
                </c:pt>
                <c:pt idx="47">
                  <c:v>21(7)</c:v>
                </c:pt>
                <c:pt idx="48">
                  <c:v>21(10)</c:v>
                </c:pt>
                <c:pt idx="49">
                  <c:v>22(1)</c:v>
                </c:pt>
                <c:pt idx="50">
                  <c:v>22(4)</c:v>
                </c:pt>
              </c:strCache>
            </c:strRef>
          </c:cat>
          <c:val>
            <c:numRef>
              <c:f>Taul1!$B$10:$B$62</c:f>
              <c:numCache>
                <c:formatCode>General</c:formatCode>
                <c:ptCount val="53"/>
                <c:pt idx="0">
                  <c:v>2</c:v>
                </c:pt>
                <c:pt idx="1">
                  <c:v>10</c:v>
                </c:pt>
                <c:pt idx="2">
                  <c:v>33</c:v>
                </c:pt>
                <c:pt idx="3">
                  <c:v>27</c:v>
                </c:pt>
                <c:pt idx="4">
                  <c:v>19</c:v>
                </c:pt>
                <c:pt idx="5">
                  <c:v>26</c:v>
                </c:pt>
                <c:pt idx="6">
                  <c:v>30</c:v>
                </c:pt>
                <c:pt idx="7">
                  <c:v>18</c:v>
                </c:pt>
                <c:pt idx="8">
                  <c:v>-5</c:v>
                </c:pt>
                <c:pt idx="9">
                  <c:v>-5</c:v>
                </c:pt>
                <c:pt idx="10">
                  <c:v>8</c:v>
                </c:pt>
                <c:pt idx="11">
                  <c:v>-4</c:v>
                </c:pt>
                <c:pt idx="12">
                  <c:v>-24</c:v>
                </c:pt>
                <c:pt idx="13">
                  <c:v>-11</c:v>
                </c:pt>
                <c:pt idx="14">
                  <c:v>-2</c:v>
                </c:pt>
                <c:pt idx="15">
                  <c:v>-11</c:v>
                </c:pt>
                <c:pt idx="16">
                  <c:v>-13</c:v>
                </c:pt>
                <c:pt idx="17">
                  <c:v>5</c:v>
                </c:pt>
                <c:pt idx="18">
                  <c:v>15</c:v>
                </c:pt>
                <c:pt idx="19">
                  <c:v>3</c:v>
                </c:pt>
                <c:pt idx="20">
                  <c:v>-12</c:v>
                </c:pt>
                <c:pt idx="21">
                  <c:v>-4</c:v>
                </c:pt>
                <c:pt idx="22">
                  <c:v>10</c:v>
                </c:pt>
                <c:pt idx="23">
                  <c:v>1</c:v>
                </c:pt>
                <c:pt idx="24">
                  <c:v>-3</c:v>
                </c:pt>
                <c:pt idx="25">
                  <c:v>1</c:v>
                </c:pt>
                <c:pt idx="26">
                  <c:v>18</c:v>
                </c:pt>
                <c:pt idx="27">
                  <c:v>4</c:v>
                </c:pt>
                <c:pt idx="28">
                  <c:v>9</c:v>
                </c:pt>
                <c:pt idx="29">
                  <c:v>14</c:v>
                </c:pt>
                <c:pt idx="30">
                  <c:v>24</c:v>
                </c:pt>
                <c:pt idx="31">
                  <c:v>24</c:v>
                </c:pt>
                <c:pt idx="32">
                  <c:v>21.45</c:v>
                </c:pt>
                <c:pt idx="33">
                  <c:v>26.4</c:v>
                </c:pt>
                <c:pt idx="34">
                  <c:v>24.3</c:v>
                </c:pt>
                <c:pt idx="35">
                  <c:v>11.46</c:v>
                </c:pt>
                <c:pt idx="36">
                  <c:v>0.45</c:v>
                </c:pt>
                <c:pt idx="37">
                  <c:v>4.71</c:v>
                </c:pt>
                <c:pt idx="38">
                  <c:v>12.19</c:v>
                </c:pt>
                <c:pt idx="39">
                  <c:v>-2.73</c:v>
                </c:pt>
                <c:pt idx="40">
                  <c:v>-16.66</c:v>
                </c:pt>
                <c:pt idx="41">
                  <c:v>-6.75</c:v>
                </c:pt>
                <c:pt idx="42">
                  <c:v>-41.7</c:v>
                </c:pt>
                <c:pt idx="43">
                  <c:v>-43.66</c:v>
                </c:pt>
                <c:pt idx="44">
                  <c:v>-16.29</c:v>
                </c:pt>
                <c:pt idx="45">
                  <c:v>7.89</c:v>
                </c:pt>
                <c:pt idx="46">
                  <c:v>26.61</c:v>
                </c:pt>
                <c:pt idx="47">
                  <c:v>29.11</c:v>
                </c:pt>
                <c:pt idx="48">
                  <c:v>21.43</c:v>
                </c:pt>
                <c:pt idx="49">
                  <c:v>17.13</c:v>
                </c:pt>
                <c:pt idx="50">
                  <c:v>7.17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6756.44</c:v>
                </c:pt>
                <c:pt idx="2">
                  <c:v>6999.23</c:v>
                </c:pt>
                <c:pt idx="3">
                  <c:v>6859.48</c:v>
                </c:pt>
                <c:pt idx="4">
                  <c:v>8964.57</c:v>
                </c:pt>
                <c:pt idx="5">
                  <c:v>8210.84</c:v>
                </c:pt>
                <c:pt idx="6">
                  <c:v>8537.4699999999993</c:v>
                </c:pt>
                <c:pt idx="7">
                  <c:v>7493.55</c:v>
                </c:pt>
                <c:pt idx="8">
                  <c:v>9242.0400000000009</c:v>
                </c:pt>
                <c:pt idx="9">
                  <c:v>8032.38</c:v>
                </c:pt>
                <c:pt idx="10">
                  <c:v>8375.94</c:v>
                </c:pt>
                <c:pt idx="11">
                  <c:v>7429.63</c:v>
                </c:pt>
                <c:pt idx="12">
                  <c:v>8687.08</c:v>
                </c:pt>
                <c:pt idx="13">
                  <c:v>6855.27</c:v>
                </c:pt>
                <c:pt idx="14">
                  <c:v>7311.86</c:v>
                </c:pt>
                <c:pt idx="15">
                  <c:v>6638.94</c:v>
                </c:pt>
                <c:pt idx="16">
                  <c:v>7421.77</c:v>
                </c:pt>
                <c:pt idx="17">
                  <c:v>7403.85</c:v>
                </c:pt>
                <c:pt idx="18">
                  <c:v>7660.3</c:v>
                </c:pt>
                <c:pt idx="19">
                  <c:v>9006.1299999999992</c:v>
                </c:pt>
                <c:pt idx="20">
                  <c:v>7792.1</c:v>
                </c:pt>
                <c:pt idx="21">
                  <c:v>6724.69</c:v>
                </c:pt>
                <c:pt idx="22">
                  <c:v>8694.8799999999992</c:v>
                </c:pt>
                <c:pt idx="23">
                  <c:v>7054.65</c:v>
                </c:pt>
                <c:pt idx="24">
                  <c:v>7964.6</c:v>
                </c:pt>
                <c:pt idx="25">
                  <c:v>6802.96</c:v>
                </c:pt>
                <c:pt idx="26">
                  <c:v>6477.57</c:v>
                </c:pt>
                <c:pt idx="27">
                  <c:v>6468.61</c:v>
                </c:pt>
                <c:pt idx="28">
                  <c:v>7976.71</c:v>
                </c:pt>
                <c:pt idx="29">
                  <c:v>7607.35</c:v>
                </c:pt>
                <c:pt idx="30">
                  <c:v>9593.77</c:v>
                </c:pt>
                <c:pt idx="31">
                  <c:v>7248.95</c:v>
                </c:pt>
                <c:pt idx="32">
                  <c:v>11203.2</c:v>
                </c:pt>
                <c:pt idx="33">
                  <c:v>9043.93</c:v>
                </c:pt>
                <c:pt idx="34">
                  <c:v>8793.0300000000007</c:v>
                </c:pt>
                <c:pt idx="35">
                  <c:v>8863.3799999999992</c:v>
                </c:pt>
                <c:pt idx="36">
                  <c:v>10082.35</c:v>
                </c:pt>
                <c:pt idx="37">
                  <c:v>10084.39</c:v>
                </c:pt>
                <c:pt idx="38">
                  <c:v>9652.33</c:v>
                </c:pt>
                <c:pt idx="39">
                  <c:v>10009.48</c:v>
                </c:pt>
                <c:pt idx="40">
                  <c:v>11441.86</c:v>
                </c:pt>
                <c:pt idx="41">
                  <c:v>8969.1200000000008</c:v>
                </c:pt>
                <c:pt idx="42">
                  <c:v>8283.85</c:v>
                </c:pt>
                <c:pt idx="43">
                  <c:v>8776.2099999999991</c:v>
                </c:pt>
                <c:pt idx="44">
                  <c:v>13209.07</c:v>
                </c:pt>
                <c:pt idx="45">
                  <c:v>9408.2000000000007</c:v>
                </c:pt>
                <c:pt idx="46">
                  <c:v>10055.129999999999</c:v>
                </c:pt>
                <c:pt idx="47">
                  <c:v>9867.43</c:v>
                </c:pt>
                <c:pt idx="48">
                  <c:v>13767.56</c:v>
                </c:pt>
                <c:pt idx="49">
                  <c:v>10246.469999999999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5132.88</c:v>
                </c:pt>
                <c:pt idx="2">
                  <c:v>5523.79</c:v>
                </c:pt>
                <c:pt idx="3">
                  <c:v>5425.23</c:v>
                </c:pt>
                <c:pt idx="4">
                  <c:v>6775.21</c:v>
                </c:pt>
                <c:pt idx="5">
                  <c:v>5861.98</c:v>
                </c:pt>
                <c:pt idx="6">
                  <c:v>6615.66</c:v>
                </c:pt>
                <c:pt idx="7">
                  <c:v>5717.53</c:v>
                </c:pt>
                <c:pt idx="8">
                  <c:v>7099.16</c:v>
                </c:pt>
                <c:pt idx="9">
                  <c:v>6062.68</c:v>
                </c:pt>
                <c:pt idx="10">
                  <c:v>6510.72</c:v>
                </c:pt>
                <c:pt idx="11">
                  <c:v>5975.89</c:v>
                </c:pt>
                <c:pt idx="12">
                  <c:v>6993.62</c:v>
                </c:pt>
                <c:pt idx="13">
                  <c:v>5152.0600000000004</c:v>
                </c:pt>
                <c:pt idx="14">
                  <c:v>5497.8</c:v>
                </c:pt>
                <c:pt idx="15">
                  <c:v>5198.41</c:v>
                </c:pt>
                <c:pt idx="16">
                  <c:v>5817</c:v>
                </c:pt>
                <c:pt idx="17">
                  <c:v>5410.39</c:v>
                </c:pt>
                <c:pt idx="18">
                  <c:v>5603.68</c:v>
                </c:pt>
                <c:pt idx="19">
                  <c:v>6559.86</c:v>
                </c:pt>
                <c:pt idx="20">
                  <c:v>5872.81</c:v>
                </c:pt>
                <c:pt idx="21">
                  <c:v>4788.7299999999996</c:v>
                </c:pt>
                <c:pt idx="22">
                  <c:v>6378.97</c:v>
                </c:pt>
                <c:pt idx="23">
                  <c:v>5448.51</c:v>
                </c:pt>
                <c:pt idx="24">
                  <c:v>5719.37</c:v>
                </c:pt>
                <c:pt idx="25">
                  <c:v>4767.41</c:v>
                </c:pt>
                <c:pt idx="26">
                  <c:v>4574.33</c:v>
                </c:pt>
                <c:pt idx="27">
                  <c:v>4662.33</c:v>
                </c:pt>
                <c:pt idx="28">
                  <c:v>5604.17</c:v>
                </c:pt>
                <c:pt idx="29">
                  <c:v>5632.44</c:v>
                </c:pt>
                <c:pt idx="30">
                  <c:v>7482.43</c:v>
                </c:pt>
                <c:pt idx="31">
                  <c:v>5201.74</c:v>
                </c:pt>
                <c:pt idx="32">
                  <c:v>8284.23</c:v>
                </c:pt>
                <c:pt idx="33">
                  <c:v>6006.36</c:v>
                </c:pt>
                <c:pt idx="34">
                  <c:v>6357.16</c:v>
                </c:pt>
                <c:pt idx="35">
                  <c:v>6639.86</c:v>
                </c:pt>
                <c:pt idx="36">
                  <c:v>7320.55</c:v>
                </c:pt>
                <c:pt idx="37">
                  <c:v>7212.12</c:v>
                </c:pt>
                <c:pt idx="38">
                  <c:v>6721.32</c:v>
                </c:pt>
                <c:pt idx="39">
                  <c:v>7246.75</c:v>
                </c:pt>
                <c:pt idx="40">
                  <c:v>8831.15</c:v>
                </c:pt>
                <c:pt idx="41">
                  <c:v>6382.2</c:v>
                </c:pt>
                <c:pt idx="42">
                  <c:v>5839.24</c:v>
                </c:pt>
                <c:pt idx="43">
                  <c:v>6505.65</c:v>
                </c:pt>
                <c:pt idx="44">
                  <c:v>9735.77</c:v>
                </c:pt>
                <c:pt idx="45">
                  <c:v>6795.74</c:v>
                </c:pt>
                <c:pt idx="46">
                  <c:v>7827.03</c:v>
                </c:pt>
                <c:pt idx="47">
                  <c:v>7925.58</c:v>
                </c:pt>
                <c:pt idx="48">
                  <c:v>10957.37</c:v>
                </c:pt>
                <c:pt idx="49">
                  <c:v>7929.58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1590.64</c:v>
                </c:pt>
                <c:pt idx="2">
                  <c:v>1440.93</c:v>
                </c:pt>
                <c:pt idx="3">
                  <c:v>1395.3</c:v>
                </c:pt>
                <c:pt idx="4">
                  <c:v>2125.23</c:v>
                </c:pt>
                <c:pt idx="5">
                  <c:v>2276.6999999999998</c:v>
                </c:pt>
                <c:pt idx="6">
                  <c:v>1864.7</c:v>
                </c:pt>
                <c:pt idx="7">
                  <c:v>1708.93</c:v>
                </c:pt>
                <c:pt idx="8">
                  <c:v>2063.0100000000002</c:v>
                </c:pt>
                <c:pt idx="9">
                  <c:v>1883.25</c:v>
                </c:pt>
                <c:pt idx="10">
                  <c:v>1785.49</c:v>
                </c:pt>
                <c:pt idx="11">
                  <c:v>1396.88</c:v>
                </c:pt>
                <c:pt idx="12">
                  <c:v>1627.73</c:v>
                </c:pt>
                <c:pt idx="13">
                  <c:v>1625.91</c:v>
                </c:pt>
                <c:pt idx="14">
                  <c:v>1746.51</c:v>
                </c:pt>
                <c:pt idx="15">
                  <c:v>1375.7</c:v>
                </c:pt>
                <c:pt idx="16">
                  <c:v>1525.33</c:v>
                </c:pt>
                <c:pt idx="17">
                  <c:v>1909.61</c:v>
                </c:pt>
                <c:pt idx="18">
                  <c:v>1978.89</c:v>
                </c:pt>
                <c:pt idx="19">
                  <c:v>2386.56</c:v>
                </c:pt>
                <c:pt idx="20">
                  <c:v>1817.79</c:v>
                </c:pt>
                <c:pt idx="21">
                  <c:v>1844.03</c:v>
                </c:pt>
                <c:pt idx="22">
                  <c:v>2217.83</c:v>
                </c:pt>
                <c:pt idx="23">
                  <c:v>1532.53</c:v>
                </c:pt>
                <c:pt idx="24">
                  <c:v>2157.5</c:v>
                </c:pt>
                <c:pt idx="25">
                  <c:v>1935.27</c:v>
                </c:pt>
                <c:pt idx="26">
                  <c:v>1802.5</c:v>
                </c:pt>
                <c:pt idx="27">
                  <c:v>1720.53</c:v>
                </c:pt>
                <c:pt idx="28">
                  <c:v>2270.4699999999998</c:v>
                </c:pt>
                <c:pt idx="29">
                  <c:v>1861.71</c:v>
                </c:pt>
                <c:pt idx="30">
                  <c:v>1997.2</c:v>
                </c:pt>
                <c:pt idx="31">
                  <c:v>1954.56</c:v>
                </c:pt>
                <c:pt idx="32">
                  <c:v>2786.99</c:v>
                </c:pt>
                <c:pt idx="33">
                  <c:v>2850.31</c:v>
                </c:pt>
                <c:pt idx="34">
                  <c:v>2266.25</c:v>
                </c:pt>
                <c:pt idx="35">
                  <c:v>2089.0500000000002</c:v>
                </c:pt>
                <c:pt idx="36">
                  <c:v>2584.59</c:v>
                </c:pt>
                <c:pt idx="37">
                  <c:v>2697.59</c:v>
                </c:pt>
                <c:pt idx="38">
                  <c:v>2781.45</c:v>
                </c:pt>
                <c:pt idx="39">
                  <c:v>2644.48</c:v>
                </c:pt>
                <c:pt idx="40">
                  <c:v>2439.81</c:v>
                </c:pt>
                <c:pt idx="41">
                  <c:v>2409.73</c:v>
                </c:pt>
                <c:pt idx="42">
                  <c:v>2272.0500000000002</c:v>
                </c:pt>
                <c:pt idx="43">
                  <c:v>2123.86</c:v>
                </c:pt>
                <c:pt idx="44">
                  <c:v>3283.32</c:v>
                </c:pt>
                <c:pt idx="45">
                  <c:v>2421.11</c:v>
                </c:pt>
                <c:pt idx="46">
                  <c:v>2017.39</c:v>
                </c:pt>
                <c:pt idx="47">
                  <c:v>1733.85</c:v>
                </c:pt>
                <c:pt idx="48">
                  <c:v>2582.39</c:v>
                </c:pt>
                <c:pt idx="49">
                  <c:v>2092.9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Sheet1!$A$2:$A$51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3197</c:v>
                </c:pt>
                <c:pt idx="1">
                  <c:v>3306</c:v>
                </c:pt>
                <c:pt idx="2">
                  <c:v>3070.5</c:v>
                </c:pt>
                <c:pt idx="3">
                  <c:v>3050.8</c:v>
                </c:pt>
                <c:pt idx="4">
                  <c:v>3437.9</c:v>
                </c:pt>
                <c:pt idx="5">
                  <c:v>4104.2</c:v>
                </c:pt>
                <c:pt idx="6">
                  <c:v>4184.3999999999996</c:v>
                </c:pt>
                <c:pt idx="7">
                  <c:v>4214.2</c:v>
                </c:pt>
                <c:pt idx="8">
                  <c:v>4169.2</c:v>
                </c:pt>
                <c:pt idx="9">
                  <c:v>4097.1000000000004</c:v>
                </c:pt>
                <c:pt idx="10">
                  <c:v>4523.5</c:v>
                </c:pt>
                <c:pt idx="11">
                  <c:v>3909.9</c:v>
                </c:pt>
                <c:pt idx="12">
                  <c:v>3918.5</c:v>
                </c:pt>
                <c:pt idx="13">
                  <c:v>3739.5</c:v>
                </c:pt>
                <c:pt idx="14">
                  <c:v>3813.5</c:v>
                </c:pt>
                <c:pt idx="15">
                  <c:v>3725.3</c:v>
                </c:pt>
                <c:pt idx="16">
                  <c:v>3487.6</c:v>
                </c:pt>
                <c:pt idx="17">
                  <c:v>3899.9</c:v>
                </c:pt>
                <c:pt idx="18">
                  <c:v>4024.7</c:v>
                </c:pt>
                <c:pt idx="19">
                  <c:v>4606.3999999999996</c:v>
                </c:pt>
                <c:pt idx="20">
                  <c:v>4721.3999999999996</c:v>
                </c:pt>
                <c:pt idx="21">
                  <c:v>5024.3</c:v>
                </c:pt>
                <c:pt idx="22">
                  <c:v>5017</c:v>
                </c:pt>
                <c:pt idx="23">
                  <c:v>4850.7</c:v>
                </c:pt>
                <c:pt idx="24">
                  <c:v>5238.2</c:v>
                </c:pt>
                <c:pt idx="25">
                  <c:v>5180.8999999999996</c:v>
                </c:pt>
                <c:pt idx="26">
                  <c:v>5001.8</c:v>
                </c:pt>
                <c:pt idx="27">
                  <c:v>4837</c:v>
                </c:pt>
                <c:pt idx="28">
                  <c:v>4874</c:v>
                </c:pt>
                <c:pt idx="29">
                  <c:v>4872.8999999999996</c:v>
                </c:pt>
                <c:pt idx="30">
                  <c:v>4991.6000000000004</c:v>
                </c:pt>
                <c:pt idx="31">
                  <c:v>4812.1000000000004</c:v>
                </c:pt>
                <c:pt idx="32">
                  <c:v>5097.8999999999996</c:v>
                </c:pt>
                <c:pt idx="33">
                  <c:v>5678.5</c:v>
                </c:pt>
                <c:pt idx="34">
                  <c:v>5394.5</c:v>
                </c:pt>
                <c:pt idx="35">
                  <c:v>5381.2</c:v>
                </c:pt>
                <c:pt idx="36">
                  <c:v>5554.8</c:v>
                </c:pt>
                <c:pt idx="37">
                  <c:v>5812.5</c:v>
                </c:pt>
                <c:pt idx="38">
                  <c:v>5929.1</c:v>
                </c:pt>
                <c:pt idx="39">
                  <c:v>6194.5</c:v>
                </c:pt>
                <c:pt idx="40">
                  <c:v>6159.2</c:v>
                </c:pt>
                <c:pt idx="41">
                  <c:v>6211.5</c:v>
                </c:pt>
                <c:pt idx="42">
                  <c:v>6120.4</c:v>
                </c:pt>
                <c:pt idx="43">
                  <c:v>5998.3</c:v>
                </c:pt>
                <c:pt idx="44">
                  <c:v>6763.1</c:v>
                </c:pt>
                <c:pt idx="45">
                  <c:v>7595.3</c:v>
                </c:pt>
                <c:pt idx="46">
                  <c:v>7750.1</c:v>
                </c:pt>
                <c:pt idx="47">
                  <c:v>7675.1</c:v>
                </c:pt>
                <c:pt idx="48">
                  <c:v>8050.8</c:v>
                </c:pt>
                <c:pt idx="49">
                  <c:v>8027.9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Sheet1!$A$2:$A$51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12114.6</c:v>
                </c:pt>
                <c:pt idx="1">
                  <c:v>11305.1</c:v>
                </c:pt>
                <c:pt idx="2">
                  <c:v>11365.3</c:v>
                </c:pt>
                <c:pt idx="3">
                  <c:v>11240</c:v>
                </c:pt>
                <c:pt idx="4">
                  <c:v>11253.6</c:v>
                </c:pt>
                <c:pt idx="5">
                  <c:v>10115.1</c:v>
                </c:pt>
                <c:pt idx="6">
                  <c:v>10685.4</c:v>
                </c:pt>
                <c:pt idx="7">
                  <c:v>11071.2</c:v>
                </c:pt>
                <c:pt idx="8">
                  <c:v>11960.5</c:v>
                </c:pt>
                <c:pt idx="9">
                  <c:v>11212.3</c:v>
                </c:pt>
                <c:pt idx="10">
                  <c:v>11508.8</c:v>
                </c:pt>
                <c:pt idx="11">
                  <c:v>10915.1</c:v>
                </c:pt>
                <c:pt idx="12">
                  <c:v>11531.9</c:v>
                </c:pt>
                <c:pt idx="13">
                  <c:v>10534.9</c:v>
                </c:pt>
                <c:pt idx="14">
                  <c:v>10652.4</c:v>
                </c:pt>
                <c:pt idx="15">
                  <c:v>10343.799999999999</c:v>
                </c:pt>
                <c:pt idx="16">
                  <c:v>10247.799999999999</c:v>
                </c:pt>
                <c:pt idx="17">
                  <c:v>9997.14</c:v>
                </c:pt>
                <c:pt idx="18">
                  <c:v>10058</c:v>
                </c:pt>
                <c:pt idx="19">
                  <c:v>11234.6</c:v>
                </c:pt>
                <c:pt idx="20">
                  <c:v>11324.9</c:v>
                </c:pt>
                <c:pt idx="21">
                  <c:v>10913.1</c:v>
                </c:pt>
                <c:pt idx="22">
                  <c:v>11987.5</c:v>
                </c:pt>
                <c:pt idx="23">
                  <c:v>12834.6</c:v>
                </c:pt>
                <c:pt idx="24">
                  <c:v>13727.6</c:v>
                </c:pt>
                <c:pt idx="25">
                  <c:v>13458.1</c:v>
                </c:pt>
                <c:pt idx="26">
                  <c:v>12578</c:v>
                </c:pt>
                <c:pt idx="27">
                  <c:v>13033.9</c:v>
                </c:pt>
                <c:pt idx="28">
                  <c:v>13297.1</c:v>
                </c:pt>
                <c:pt idx="29">
                  <c:v>13840.9</c:v>
                </c:pt>
                <c:pt idx="30">
                  <c:v>15725.6</c:v>
                </c:pt>
                <c:pt idx="31">
                  <c:v>15642.1</c:v>
                </c:pt>
                <c:pt idx="32">
                  <c:v>17863.400000000001</c:v>
                </c:pt>
                <c:pt idx="33">
                  <c:v>18135.400000000001</c:v>
                </c:pt>
                <c:pt idx="34">
                  <c:v>17822</c:v>
                </c:pt>
                <c:pt idx="35">
                  <c:v>19199.7</c:v>
                </c:pt>
                <c:pt idx="36">
                  <c:v>19960.3</c:v>
                </c:pt>
                <c:pt idx="37">
                  <c:v>20872.3</c:v>
                </c:pt>
                <c:pt idx="38">
                  <c:v>20849.5</c:v>
                </c:pt>
                <c:pt idx="39">
                  <c:v>20880.2</c:v>
                </c:pt>
                <c:pt idx="40">
                  <c:v>21311.599999999999</c:v>
                </c:pt>
                <c:pt idx="41">
                  <c:v>19924.5</c:v>
                </c:pt>
                <c:pt idx="42">
                  <c:v>20026.3</c:v>
                </c:pt>
                <c:pt idx="43">
                  <c:v>19808.400000000001</c:v>
                </c:pt>
                <c:pt idx="44">
                  <c:v>21450.9</c:v>
                </c:pt>
                <c:pt idx="45">
                  <c:v>19638.7</c:v>
                </c:pt>
                <c:pt idx="46">
                  <c:v>20799.099999999999</c:v>
                </c:pt>
                <c:pt idx="47">
                  <c:v>22637</c:v>
                </c:pt>
                <c:pt idx="48">
                  <c:v>24599</c:v>
                </c:pt>
                <c:pt idx="49">
                  <c:v>21943.7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34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4243.01</c:v>
                </c:pt>
                <c:pt idx="2">
                  <c:v>4064.44</c:v>
                </c:pt>
                <c:pt idx="3">
                  <c:v>4157.07</c:v>
                </c:pt>
                <c:pt idx="4">
                  <c:v>5283.03</c:v>
                </c:pt>
                <c:pt idx="5">
                  <c:v>4229.3599999999997</c:v>
                </c:pt>
                <c:pt idx="6">
                  <c:v>3844.5</c:v>
                </c:pt>
                <c:pt idx="7">
                  <c:v>3912.96</c:v>
                </c:pt>
                <c:pt idx="8">
                  <c:v>5003.1400000000003</c:v>
                </c:pt>
                <c:pt idx="9">
                  <c:v>3894.97</c:v>
                </c:pt>
                <c:pt idx="10">
                  <c:v>4395.87</c:v>
                </c:pt>
                <c:pt idx="11">
                  <c:v>3924.71</c:v>
                </c:pt>
                <c:pt idx="12">
                  <c:v>4376.8999999999996</c:v>
                </c:pt>
                <c:pt idx="13">
                  <c:v>3093.13</c:v>
                </c:pt>
                <c:pt idx="14">
                  <c:v>3360.35</c:v>
                </c:pt>
                <c:pt idx="15">
                  <c:v>3030.68</c:v>
                </c:pt>
                <c:pt idx="16">
                  <c:v>3696.26</c:v>
                </c:pt>
                <c:pt idx="17">
                  <c:v>2940.89</c:v>
                </c:pt>
                <c:pt idx="18">
                  <c:v>2992.95</c:v>
                </c:pt>
                <c:pt idx="19">
                  <c:v>3636.29</c:v>
                </c:pt>
                <c:pt idx="20">
                  <c:v>3301</c:v>
                </c:pt>
                <c:pt idx="21">
                  <c:v>2685.28</c:v>
                </c:pt>
                <c:pt idx="22">
                  <c:v>2633.28</c:v>
                </c:pt>
                <c:pt idx="23">
                  <c:v>2355.4299999999998</c:v>
                </c:pt>
                <c:pt idx="24">
                  <c:v>3425.7</c:v>
                </c:pt>
                <c:pt idx="25">
                  <c:v>2755.2</c:v>
                </c:pt>
                <c:pt idx="26">
                  <c:v>2696.36</c:v>
                </c:pt>
                <c:pt idx="27">
                  <c:v>2813.73</c:v>
                </c:pt>
                <c:pt idx="28">
                  <c:v>3150.45</c:v>
                </c:pt>
                <c:pt idx="29">
                  <c:v>2902.26</c:v>
                </c:pt>
                <c:pt idx="30">
                  <c:v>3147.3</c:v>
                </c:pt>
                <c:pt idx="31">
                  <c:v>2984.61</c:v>
                </c:pt>
                <c:pt idx="32">
                  <c:v>3380.26</c:v>
                </c:pt>
                <c:pt idx="33">
                  <c:v>3288.95</c:v>
                </c:pt>
                <c:pt idx="34">
                  <c:v>3250.75</c:v>
                </c:pt>
                <c:pt idx="35">
                  <c:v>3351.78</c:v>
                </c:pt>
                <c:pt idx="36">
                  <c:v>3725.4</c:v>
                </c:pt>
                <c:pt idx="37">
                  <c:v>3756.13</c:v>
                </c:pt>
                <c:pt idx="38">
                  <c:v>3826.25</c:v>
                </c:pt>
                <c:pt idx="39">
                  <c:v>4552.92</c:v>
                </c:pt>
                <c:pt idx="40">
                  <c:v>4968.51</c:v>
                </c:pt>
                <c:pt idx="41">
                  <c:v>3681.54</c:v>
                </c:pt>
                <c:pt idx="42">
                  <c:v>4221.9799999999996</c:v>
                </c:pt>
                <c:pt idx="43">
                  <c:v>4345.4799999999996</c:v>
                </c:pt>
                <c:pt idx="44">
                  <c:v>6693.37</c:v>
                </c:pt>
                <c:pt idx="45">
                  <c:v>3847.65</c:v>
                </c:pt>
                <c:pt idx="46">
                  <c:v>4268.04</c:v>
                </c:pt>
                <c:pt idx="47">
                  <c:v>4405.8900000000003</c:v>
                </c:pt>
                <c:pt idx="48">
                  <c:v>6516.45</c:v>
                </c:pt>
                <c:pt idx="49">
                  <c:v>4178.6000000000004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3489.13</c:v>
                </c:pt>
                <c:pt idx="2">
                  <c:v>3513.21</c:v>
                </c:pt>
                <c:pt idx="3">
                  <c:v>3463.67</c:v>
                </c:pt>
                <c:pt idx="4">
                  <c:v>4460.17</c:v>
                </c:pt>
                <c:pt idx="5">
                  <c:v>3407.57</c:v>
                </c:pt>
                <c:pt idx="6">
                  <c:v>3300.23</c:v>
                </c:pt>
                <c:pt idx="7">
                  <c:v>3185.05</c:v>
                </c:pt>
                <c:pt idx="8">
                  <c:v>4176.24</c:v>
                </c:pt>
                <c:pt idx="9">
                  <c:v>3311.76</c:v>
                </c:pt>
                <c:pt idx="10">
                  <c:v>3870.45</c:v>
                </c:pt>
                <c:pt idx="11">
                  <c:v>3570.11</c:v>
                </c:pt>
                <c:pt idx="12">
                  <c:v>3922.12</c:v>
                </c:pt>
                <c:pt idx="13">
                  <c:v>2705.48</c:v>
                </c:pt>
                <c:pt idx="14">
                  <c:v>3000.64</c:v>
                </c:pt>
                <c:pt idx="15">
                  <c:v>2721.58</c:v>
                </c:pt>
                <c:pt idx="16">
                  <c:v>3409.6</c:v>
                </c:pt>
                <c:pt idx="17">
                  <c:v>2569.48</c:v>
                </c:pt>
                <c:pt idx="18">
                  <c:v>2608.79</c:v>
                </c:pt>
                <c:pt idx="19">
                  <c:v>3255.25</c:v>
                </c:pt>
                <c:pt idx="20">
                  <c:v>2932</c:v>
                </c:pt>
                <c:pt idx="21">
                  <c:v>2219.8200000000002</c:v>
                </c:pt>
                <c:pt idx="22">
                  <c:v>2214.27</c:v>
                </c:pt>
                <c:pt idx="23">
                  <c:v>2007.23</c:v>
                </c:pt>
                <c:pt idx="24">
                  <c:v>2840.04</c:v>
                </c:pt>
                <c:pt idx="25">
                  <c:v>2304.12</c:v>
                </c:pt>
                <c:pt idx="26">
                  <c:v>2262.65</c:v>
                </c:pt>
                <c:pt idx="27">
                  <c:v>2307.67</c:v>
                </c:pt>
                <c:pt idx="28">
                  <c:v>2687.05</c:v>
                </c:pt>
                <c:pt idx="29">
                  <c:v>2421.3000000000002</c:v>
                </c:pt>
                <c:pt idx="30">
                  <c:v>2525.1799999999998</c:v>
                </c:pt>
                <c:pt idx="31">
                  <c:v>2238.0700000000002</c:v>
                </c:pt>
                <c:pt idx="32">
                  <c:v>2580.04</c:v>
                </c:pt>
                <c:pt idx="33">
                  <c:v>2630.61</c:v>
                </c:pt>
                <c:pt idx="34">
                  <c:v>2589.0500000000002</c:v>
                </c:pt>
                <c:pt idx="35">
                  <c:v>2657.66</c:v>
                </c:pt>
                <c:pt idx="36">
                  <c:v>2985.88</c:v>
                </c:pt>
                <c:pt idx="37">
                  <c:v>3078.14</c:v>
                </c:pt>
                <c:pt idx="38">
                  <c:v>3102.77</c:v>
                </c:pt>
                <c:pt idx="39">
                  <c:v>3880.01</c:v>
                </c:pt>
                <c:pt idx="40">
                  <c:v>4224.9399999999996</c:v>
                </c:pt>
                <c:pt idx="41">
                  <c:v>2946.9</c:v>
                </c:pt>
                <c:pt idx="42">
                  <c:v>3504.16</c:v>
                </c:pt>
                <c:pt idx="43">
                  <c:v>3698.29</c:v>
                </c:pt>
                <c:pt idx="44">
                  <c:v>5935.38</c:v>
                </c:pt>
                <c:pt idx="45">
                  <c:v>3082.84</c:v>
                </c:pt>
                <c:pt idx="46">
                  <c:v>3469.12</c:v>
                </c:pt>
                <c:pt idx="47">
                  <c:v>3707.79</c:v>
                </c:pt>
                <c:pt idx="48">
                  <c:v>5639.92</c:v>
                </c:pt>
                <c:pt idx="49">
                  <c:v>3469.66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753.88</c:v>
                </c:pt>
                <c:pt idx="2">
                  <c:v>551.24</c:v>
                </c:pt>
                <c:pt idx="3">
                  <c:v>693.4</c:v>
                </c:pt>
                <c:pt idx="4">
                  <c:v>822.86</c:v>
                </c:pt>
                <c:pt idx="5">
                  <c:v>821.79</c:v>
                </c:pt>
                <c:pt idx="6">
                  <c:v>544.27</c:v>
                </c:pt>
                <c:pt idx="7">
                  <c:v>727.91</c:v>
                </c:pt>
                <c:pt idx="8">
                  <c:v>826.9</c:v>
                </c:pt>
                <c:pt idx="9">
                  <c:v>583.21</c:v>
                </c:pt>
                <c:pt idx="10">
                  <c:v>525.41999999999996</c:v>
                </c:pt>
                <c:pt idx="11">
                  <c:v>354.6</c:v>
                </c:pt>
                <c:pt idx="12">
                  <c:v>454.78</c:v>
                </c:pt>
                <c:pt idx="13">
                  <c:v>387.65</c:v>
                </c:pt>
                <c:pt idx="14">
                  <c:v>359.7</c:v>
                </c:pt>
                <c:pt idx="15">
                  <c:v>309.08999999999997</c:v>
                </c:pt>
                <c:pt idx="16">
                  <c:v>286.64999999999998</c:v>
                </c:pt>
                <c:pt idx="17">
                  <c:v>371.42</c:v>
                </c:pt>
                <c:pt idx="18">
                  <c:v>384.16</c:v>
                </c:pt>
                <c:pt idx="19">
                  <c:v>381.05</c:v>
                </c:pt>
                <c:pt idx="20">
                  <c:v>369</c:v>
                </c:pt>
                <c:pt idx="21">
                  <c:v>465.46</c:v>
                </c:pt>
                <c:pt idx="22">
                  <c:v>419.01</c:v>
                </c:pt>
                <c:pt idx="23">
                  <c:v>348.2</c:v>
                </c:pt>
                <c:pt idx="24">
                  <c:v>585.66999999999996</c:v>
                </c:pt>
                <c:pt idx="25">
                  <c:v>451.08</c:v>
                </c:pt>
                <c:pt idx="26">
                  <c:v>433.71</c:v>
                </c:pt>
                <c:pt idx="27">
                  <c:v>506.06</c:v>
                </c:pt>
                <c:pt idx="28">
                  <c:v>463.4</c:v>
                </c:pt>
                <c:pt idx="29">
                  <c:v>480.96</c:v>
                </c:pt>
                <c:pt idx="30">
                  <c:v>622.12</c:v>
                </c:pt>
                <c:pt idx="31">
                  <c:v>746.55</c:v>
                </c:pt>
                <c:pt idx="32">
                  <c:v>800.22</c:v>
                </c:pt>
                <c:pt idx="33">
                  <c:v>658.34</c:v>
                </c:pt>
                <c:pt idx="34">
                  <c:v>661.7</c:v>
                </c:pt>
                <c:pt idx="35">
                  <c:v>694.12</c:v>
                </c:pt>
                <c:pt idx="36">
                  <c:v>739.52</c:v>
                </c:pt>
                <c:pt idx="37">
                  <c:v>677.99</c:v>
                </c:pt>
                <c:pt idx="38">
                  <c:v>723.48</c:v>
                </c:pt>
                <c:pt idx="39">
                  <c:v>672.91</c:v>
                </c:pt>
                <c:pt idx="40">
                  <c:v>743.57</c:v>
                </c:pt>
                <c:pt idx="41">
                  <c:v>734.65</c:v>
                </c:pt>
                <c:pt idx="42">
                  <c:v>717.82</c:v>
                </c:pt>
                <c:pt idx="43">
                  <c:v>647.19000000000005</c:v>
                </c:pt>
                <c:pt idx="44">
                  <c:v>757.99</c:v>
                </c:pt>
                <c:pt idx="45">
                  <c:v>764.81</c:v>
                </c:pt>
                <c:pt idx="46">
                  <c:v>798.92</c:v>
                </c:pt>
                <c:pt idx="47">
                  <c:v>698.1</c:v>
                </c:pt>
                <c:pt idx="48">
                  <c:v>876.53</c:v>
                </c:pt>
                <c:pt idx="49">
                  <c:v>708.94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Sheet1!$A$2:$A$51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652.9</c:v>
                </c:pt>
                <c:pt idx="1">
                  <c:v>810.2</c:v>
                </c:pt>
                <c:pt idx="2">
                  <c:v>600.79999999999995</c:v>
                </c:pt>
                <c:pt idx="3">
                  <c:v>758.8</c:v>
                </c:pt>
                <c:pt idx="4">
                  <c:v>756.7</c:v>
                </c:pt>
                <c:pt idx="5">
                  <c:v>814.9</c:v>
                </c:pt>
                <c:pt idx="6">
                  <c:v>745.2</c:v>
                </c:pt>
                <c:pt idx="7">
                  <c:v>861.1</c:v>
                </c:pt>
                <c:pt idx="8">
                  <c:v>921.5</c:v>
                </c:pt>
                <c:pt idx="9">
                  <c:v>638.79999999999995</c:v>
                </c:pt>
                <c:pt idx="10">
                  <c:v>662.8</c:v>
                </c:pt>
                <c:pt idx="11">
                  <c:v>545.4</c:v>
                </c:pt>
                <c:pt idx="12">
                  <c:v>613</c:v>
                </c:pt>
                <c:pt idx="13">
                  <c:v>599.79999999999995</c:v>
                </c:pt>
                <c:pt idx="14">
                  <c:v>497.7</c:v>
                </c:pt>
                <c:pt idx="15">
                  <c:v>427.6</c:v>
                </c:pt>
                <c:pt idx="16">
                  <c:v>408.8</c:v>
                </c:pt>
                <c:pt idx="17">
                  <c:v>497.5</c:v>
                </c:pt>
                <c:pt idx="18">
                  <c:v>538.70000000000005</c:v>
                </c:pt>
                <c:pt idx="19">
                  <c:v>592.9</c:v>
                </c:pt>
                <c:pt idx="20">
                  <c:v>572.9</c:v>
                </c:pt>
                <c:pt idx="21">
                  <c:v>762.9</c:v>
                </c:pt>
                <c:pt idx="22">
                  <c:v>664.2</c:v>
                </c:pt>
                <c:pt idx="23">
                  <c:v>583</c:v>
                </c:pt>
                <c:pt idx="24">
                  <c:v>853.3</c:v>
                </c:pt>
                <c:pt idx="25">
                  <c:v>745</c:v>
                </c:pt>
                <c:pt idx="26">
                  <c:v>742</c:v>
                </c:pt>
                <c:pt idx="27">
                  <c:v>860.7</c:v>
                </c:pt>
                <c:pt idx="28">
                  <c:v>728</c:v>
                </c:pt>
                <c:pt idx="29">
                  <c:v>737.9</c:v>
                </c:pt>
                <c:pt idx="30">
                  <c:v>932.3</c:v>
                </c:pt>
                <c:pt idx="31">
                  <c:v>1013.6</c:v>
                </c:pt>
                <c:pt idx="32">
                  <c:v>1073.9000000000001</c:v>
                </c:pt>
                <c:pt idx="33">
                  <c:v>912.2</c:v>
                </c:pt>
                <c:pt idx="34">
                  <c:v>916.9</c:v>
                </c:pt>
                <c:pt idx="35">
                  <c:v>945.3</c:v>
                </c:pt>
                <c:pt idx="36">
                  <c:v>1027.2</c:v>
                </c:pt>
                <c:pt idx="37">
                  <c:v>996.5</c:v>
                </c:pt>
                <c:pt idx="38">
                  <c:v>1001.9</c:v>
                </c:pt>
                <c:pt idx="39">
                  <c:v>965.1</c:v>
                </c:pt>
                <c:pt idx="40">
                  <c:v>1012.1</c:v>
                </c:pt>
                <c:pt idx="41">
                  <c:v>1021.4</c:v>
                </c:pt>
                <c:pt idx="42">
                  <c:v>1026.3</c:v>
                </c:pt>
                <c:pt idx="43">
                  <c:v>943.1</c:v>
                </c:pt>
                <c:pt idx="44">
                  <c:v>939.5</c:v>
                </c:pt>
                <c:pt idx="45">
                  <c:v>1116.5999999999999</c:v>
                </c:pt>
                <c:pt idx="46">
                  <c:v>1213.4000000000001</c:v>
                </c:pt>
                <c:pt idx="47">
                  <c:v>1183.9000000000001</c:v>
                </c:pt>
                <c:pt idx="48">
                  <c:v>1373.5</c:v>
                </c:pt>
                <c:pt idx="49">
                  <c:v>1284.5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Sheet1!$A$2:$A$51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4673.7</c:v>
                </c:pt>
                <c:pt idx="1">
                  <c:v>4142.7</c:v>
                </c:pt>
                <c:pt idx="2">
                  <c:v>4193.7</c:v>
                </c:pt>
                <c:pt idx="3">
                  <c:v>4137.5</c:v>
                </c:pt>
                <c:pt idx="4">
                  <c:v>5119.3</c:v>
                </c:pt>
                <c:pt idx="5">
                  <c:v>3953.1</c:v>
                </c:pt>
                <c:pt idx="6">
                  <c:v>3746.8</c:v>
                </c:pt>
                <c:pt idx="7">
                  <c:v>3786.1</c:v>
                </c:pt>
                <c:pt idx="8">
                  <c:v>4616.1000000000004</c:v>
                </c:pt>
                <c:pt idx="9">
                  <c:v>3777.8</c:v>
                </c:pt>
                <c:pt idx="10">
                  <c:v>4414</c:v>
                </c:pt>
                <c:pt idx="11">
                  <c:v>4130.6000000000004</c:v>
                </c:pt>
                <c:pt idx="12">
                  <c:v>4436.2</c:v>
                </c:pt>
                <c:pt idx="13">
                  <c:v>3174.1</c:v>
                </c:pt>
                <c:pt idx="14">
                  <c:v>3543.9</c:v>
                </c:pt>
                <c:pt idx="15">
                  <c:v>3214.3</c:v>
                </c:pt>
                <c:pt idx="16">
                  <c:v>3774.9</c:v>
                </c:pt>
                <c:pt idx="17">
                  <c:v>2988.2</c:v>
                </c:pt>
                <c:pt idx="18">
                  <c:v>3021.1</c:v>
                </c:pt>
                <c:pt idx="19">
                  <c:v>3591.5</c:v>
                </c:pt>
                <c:pt idx="20">
                  <c:v>3581.1</c:v>
                </c:pt>
                <c:pt idx="21">
                  <c:v>2950.1</c:v>
                </c:pt>
                <c:pt idx="22">
                  <c:v>3064.2</c:v>
                </c:pt>
                <c:pt idx="23">
                  <c:v>2913.2</c:v>
                </c:pt>
                <c:pt idx="24">
                  <c:v>3684.9</c:v>
                </c:pt>
                <c:pt idx="25">
                  <c:v>3234.2</c:v>
                </c:pt>
                <c:pt idx="26">
                  <c:v>3284.3</c:v>
                </c:pt>
                <c:pt idx="27">
                  <c:v>3324.4</c:v>
                </c:pt>
                <c:pt idx="28">
                  <c:v>3610</c:v>
                </c:pt>
                <c:pt idx="29">
                  <c:v>3418.7</c:v>
                </c:pt>
                <c:pt idx="30">
                  <c:v>3557.5</c:v>
                </c:pt>
                <c:pt idx="31">
                  <c:v>3208.5</c:v>
                </c:pt>
                <c:pt idx="32">
                  <c:v>3474.1</c:v>
                </c:pt>
                <c:pt idx="33">
                  <c:v>3476.2</c:v>
                </c:pt>
                <c:pt idx="34">
                  <c:v>3465.4</c:v>
                </c:pt>
                <c:pt idx="35">
                  <c:v>3596.4</c:v>
                </c:pt>
                <c:pt idx="36">
                  <c:v>3800</c:v>
                </c:pt>
                <c:pt idx="37">
                  <c:v>3905.6</c:v>
                </c:pt>
                <c:pt idx="38">
                  <c:v>3994.7</c:v>
                </c:pt>
                <c:pt idx="39">
                  <c:v>4824.3999999999996</c:v>
                </c:pt>
                <c:pt idx="40">
                  <c:v>5119.6000000000004</c:v>
                </c:pt>
                <c:pt idx="41">
                  <c:v>3901.7</c:v>
                </c:pt>
                <c:pt idx="42">
                  <c:v>4501.3</c:v>
                </c:pt>
                <c:pt idx="43">
                  <c:v>4630.1000000000004</c:v>
                </c:pt>
                <c:pt idx="44">
                  <c:v>6718.7</c:v>
                </c:pt>
                <c:pt idx="45">
                  <c:v>4193.8</c:v>
                </c:pt>
                <c:pt idx="46">
                  <c:v>4476.8999999999996</c:v>
                </c:pt>
                <c:pt idx="47">
                  <c:v>4834.6000000000004</c:v>
                </c:pt>
                <c:pt idx="48">
                  <c:v>6608.4</c:v>
                </c:pt>
                <c:pt idx="49">
                  <c:v>4518.2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8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024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 dirty="0"/>
              <a:t>Euroalueella kasvu jatkuu palvelusektorin vetämänä sodasta huolimatta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</p:txBody>
      </p:sp>
      <p:graphicFrame>
        <p:nvGraphicFramePr>
          <p:cNvPr id="21" name="Sisällön paikkamerkki 20">
            <a:extLst>
              <a:ext uri="{FF2B5EF4-FFF2-40B4-BE49-F238E27FC236}">
                <a16:creationId xmlns:a16="http://schemas.microsoft.com/office/drawing/2014/main" id="{C36236B9-A7A2-4CEC-91F2-B85001D7E06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5947317"/>
              </p:ext>
            </p:extLst>
          </p:nvPr>
        </p:nvGraphicFramePr>
        <p:xfrm>
          <a:off x="392113" y="1114425"/>
          <a:ext cx="8316912" cy="351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21" name="Sisällön paikkamerkki 20">
                        <a:extLst>
                          <a:ext uri="{FF2B5EF4-FFF2-40B4-BE49-F238E27FC236}">
                            <a16:creationId xmlns:a16="http://schemas.microsoft.com/office/drawing/2014/main" id="{C36236B9-A7A2-4CEC-91F2-B85001D7E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14425"/>
                        <a:ext cx="8316912" cy="351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557721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tilauskanta Suomessa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2.5.2022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31.3.2022.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47099746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88811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31.3.2022 / 31.3.2021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31.3.2022 / 31.12.2021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5A6EAF7-AEEF-4B6F-87C7-B2CE2CAC0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552816"/>
              </p:ext>
            </p:extLst>
          </p:nvPr>
        </p:nvGraphicFramePr>
        <p:xfrm>
          <a:off x="827585" y="3625592"/>
          <a:ext cx="7275719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0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04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90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900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5900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5900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5900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59007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59007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35392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Elektroniikka- ja sähköteollisuuden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2.5.2022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2022.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02920677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14038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IV,2021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257122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724224014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38929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tilauskanta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2.5.2022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31.3.2022.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23461588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713303"/>
              </p:ext>
            </p:extLst>
          </p:nvPr>
        </p:nvGraphicFramePr>
        <p:xfrm>
          <a:off x="3470383" y="3923754"/>
          <a:ext cx="3837921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31.3.2022 / 31.3.2021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31.3.2022 / 31.12.2021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5A6EAF7-AEEF-4B6F-87C7-B2CE2CAC0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772078"/>
              </p:ext>
            </p:extLst>
          </p:nvPr>
        </p:nvGraphicFramePr>
        <p:xfrm>
          <a:off x="827585" y="3625592"/>
          <a:ext cx="727280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0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4867868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93618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2.5.2022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tammi-maaliskuu 2022.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99955029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827536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IV,2021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891153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89007304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80987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tilauskanta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2.5.2022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31.3.2022.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52868039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288430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31.3.2022 / 31.3.2021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31.3.2022 / 31.12.2021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5A6EAF7-AEEF-4B6F-87C7-B2CE2CAC0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572197"/>
              </p:ext>
            </p:extLst>
          </p:nvPr>
        </p:nvGraphicFramePr>
        <p:xfrm>
          <a:off x="827584" y="3625592"/>
          <a:ext cx="727280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0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345007727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49143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Kausipuhdistetut teollisuuden liikevaihtokuvaajat</a:t>
            </a:r>
          </a:p>
          <a:p>
            <a:r>
              <a:rPr lang="fi-FI" dirty="0"/>
              <a:t>Osuudet liikevaihdosta 2020: rauta- ja terästuotteet sekä värimetallit ja valut 89 %, metallimalmien louhinta 11 %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3298426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42750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Kausipuhdistetut teollisuustuotannon volyymi-indeksit</a:t>
            </a:r>
          </a:p>
          <a:p>
            <a:r>
              <a:rPr lang="fi-FI" dirty="0"/>
              <a:t>Osuudet liikevaihdosta 2020: rauta- ja terästuotteet sekä värimetallit ja valut 89 %, metallimalmien louhinta 11 %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4A43613-5198-4036-8EBC-B4DB34A53CC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3576869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74A43613-5198-4036-8EBC-B4DB34A53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68618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Suunnittelu- ja konsultointialan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2.5.2022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2022.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56314919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763937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IV,2021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380441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493607438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69825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2.5.2022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31.3.2022.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02899014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778189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31.3.2022 / 31.3.2021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31.3.2022 / 31.12.2021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5A6EAF7-AEEF-4B6F-87C7-B2CE2CAC0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868048"/>
              </p:ext>
            </p:extLst>
          </p:nvPr>
        </p:nvGraphicFramePr>
        <p:xfrm>
          <a:off x="827584" y="3625592"/>
          <a:ext cx="727280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0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027104484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27841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Tietotekniikka-alan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2.5.2022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2022.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51774020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45152" y="4063212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945724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420102269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72A86167-D5BD-4726-B1B9-B713E6D1C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736740"/>
              </p:ext>
            </p:extLst>
          </p:nvPr>
        </p:nvGraphicFramePr>
        <p:xfrm>
          <a:off x="3218763" y="4116173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IV,2021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83021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 dirty="0"/>
              <a:t>Teollisuudessa tilanne ja näkymät heikentyneet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</p:txBody>
      </p:sp>
      <p:graphicFrame>
        <p:nvGraphicFramePr>
          <p:cNvPr id="21" name="Sisällön paikkamerkki 20">
            <a:extLst>
              <a:ext uri="{FF2B5EF4-FFF2-40B4-BE49-F238E27FC236}">
                <a16:creationId xmlns:a16="http://schemas.microsoft.com/office/drawing/2014/main" id="{C36236B9-A7A2-4CEC-91F2-B85001D7E06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84754965"/>
              </p:ext>
            </p:extLst>
          </p:nvPr>
        </p:nvGraphicFramePr>
        <p:xfrm>
          <a:off x="384175" y="1111250"/>
          <a:ext cx="8334375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21" name="Sisällön paikkamerkki 20">
                        <a:extLst>
                          <a:ext uri="{FF2B5EF4-FFF2-40B4-BE49-F238E27FC236}">
                            <a16:creationId xmlns:a16="http://schemas.microsoft.com/office/drawing/2014/main" id="{C36236B9-A7A2-4CEC-91F2-B85001D7E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11250"/>
                        <a:ext cx="8334375" cy="35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694340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Tietotekniikka-alan*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2.5.2022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31.3.2022.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02023400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164288" y="4058300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5A6EAF7-AEEF-4B6F-87C7-B2CE2CAC0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440946"/>
              </p:ext>
            </p:extLst>
          </p:nvPr>
        </p:nvGraphicFramePr>
        <p:xfrm>
          <a:off x="827583" y="3625592"/>
          <a:ext cx="727280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0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3257746747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ulukko 14">
            <a:extLst>
              <a:ext uri="{FF2B5EF4-FFF2-40B4-BE49-F238E27FC236}">
                <a16:creationId xmlns:a16="http://schemas.microsoft.com/office/drawing/2014/main" id="{55A23630-3A25-4A46-B3EC-C25E3B34E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31475"/>
              </p:ext>
            </p:extLst>
          </p:nvPr>
        </p:nvGraphicFramePr>
        <p:xfrm>
          <a:off x="3107205" y="4111261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31.3.2022 / 31.3.2021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31.3.2022 / 31.12.2021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30104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96885" y="171617"/>
            <a:ext cx="7992000" cy="648000"/>
          </a:xfrm>
        </p:spPr>
        <p:txBody>
          <a:bodyPr>
            <a:noAutofit/>
          </a:bodyPr>
          <a:lstStyle/>
          <a:p>
            <a:r>
              <a:rPr lang="fi-FI" sz="2000" dirty="0"/>
              <a:t>Henkilöstömäärä ulkomaisissa tytäryrityksissä palautui viime vuonna koronaa edeltävälle tasolle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101747"/>
              </p:ext>
            </p:extLst>
          </p:nvPr>
        </p:nvGraphicFramePr>
        <p:xfrm>
          <a:off x="395536" y="943123"/>
          <a:ext cx="8015459" cy="364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uhekupla: Suorakulmio, kulmat pyöristettu 8">
            <a:extLst>
              <a:ext uri="{FF2B5EF4-FFF2-40B4-BE49-F238E27FC236}">
                <a16:creationId xmlns:a16="http://schemas.microsoft.com/office/drawing/2014/main" id="{44425203-2A44-4D66-809C-7A80E3AC73E6}"/>
              </a:ext>
            </a:extLst>
          </p:cNvPr>
          <p:cNvSpPr/>
          <p:nvPr/>
        </p:nvSpPr>
        <p:spPr bwMode="auto">
          <a:xfrm>
            <a:off x="6516216" y="822940"/>
            <a:ext cx="2232248" cy="576064"/>
          </a:xfrm>
          <a:prstGeom prst="wedgeRoundRectCallout">
            <a:avLst>
              <a:gd name="adj1" fmla="val 8903"/>
              <a:gd name="adj2" fmla="val 68040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 dirty="0"/>
              <a:t>Henkilöstöstä noin 1 600 lomautusjärjestelyiden piirissä 31.3.2022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B9BCB81-0491-4C8C-9FE6-301FFB3AC146}"/>
              </a:ext>
            </a:extLst>
          </p:cNvPr>
          <p:cNvSpPr txBox="1"/>
          <p:nvPr/>
        </p:nvSpPr>
        <p:spPr>
          <a:xfrm>
            <a:off x="7677262" y="4212871"/>
            <a:ext cx="36004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31.3</a:t>
            </a:r>
          </a:p>
        </p:txBody>
      </p:sp>
    </p:spTree>
    <p:extLst>
      <p:ext uri="{BB962C8B-B14F-4D97-AF65-F5344CB8AC3E}">
        <p14:creationId xmlns:p14="http://schemas.microsoft.com/office/powerpoint/2010/main" val="266747727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408" cy="648000"/>
          </a:xfrm>
        </p:spPr>
        <p:txBody>
          <a:bodyPr>
            <a:noAutofit/>
          </a:bodyPr>
          <a:lstStyle/>
          <a:p>
            <a:r>
              <a:rPr lang="fi-FI" sz="2000" dirty="0"/>
              <a:t>Teknologiateollisuuden henkilöstömäärä Suomessa kasvoi ripeästi alkuvuonna, rekrytointeja ennätysmäärä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E0EB4AEC-EC50-4F67-BEB1-A8415E3A7B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183515"/>
              </p:ext>
            </p:extLst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076206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389446" cy="292448"/>
          </a:xfrm>
        </p:spPr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8224802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65306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maittain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2561062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381000" y="997594"/>
            <a:ext cx="1944216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/>
              <a:t>Tiedot vuodelta 2021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3C3E7B4-C04D-4BC5-86CF-EF69BCB6958C}"/>
              </a:ext>
            </a:extLst>
          </p:cNvPr>
          <p:cNvSpPr txBox="1"/>
          <p:nvPr/>
        </p:nvSpPr>
        <p:spPr>
          <a:xfrm>
            <a:off x="186444" y="2560753"/>
            <a:ext cx="116666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Ukraina: 2 815</a:t>
            </a:r>
          </a:p>
        </p:txBody>
      </p:sp>
    </p:spTree>
    <p:extLst>
      <p:ext uri="{BB962C8B-B14F-4D97-AF65-F5344CB8AC3E}">
        <p14:creationId xmlns:p14="http://schemas.microsoft.com/office/powerpoint/2010/main" val="230628341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26D6D9D-9502-49B4-B943-3D60C12B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C90830-A2F7-4E45-AFC7-FBE3F47B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509442-45EE-4410-8716-56E81DDE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148119C-8720-486B-AD50-E435BB11F8FC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63D92E3-16E8-4D11-AC42-0A09122700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341774" cy="364456"/>
          </a:xfrm>
        </p:spPr>
        <p:txBody>
          <a:bodyPr/>
          <a:lstStyle/>
          <a:p>
            <a:r>
              <a:rPr lang="fi-FI" dirty="0"/>
              <a:t>Lähde: jäsenkysely, huhtikuu 2022</a:t>
            </a:r>
          </a:p>
          <a:p>
            <a:r>
              <a:rPr lang="fi-FI" dirty="0"/>
              <a:t>Vastausten lukumäärät per ryhmä:</a:t>
            </a:r>
          </a:p>
          <a:p>
            <a:r>
              <a:rPr lang="fi-FI" dirty="0"/>
              <a:t>Kaikki: 580, Teollisuus: 455, Palvelualat: 125, 0-50: 332, 51-250: 186, 251-500: 32, yli 500: 30.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A370E4BA-3CD0-4A77-BFE1-E70C19D2ACDE}"/>
              </a:ext>
            </a:extLst>
          </p:cNvPr>
          <p:cNvSpPr/>
          <p:nvPr/>
        </p:nvSpPr>
        <p:spPr bwMode="auto">
          <a:xfrm>
            <a:off x="1971821" y="1275606"/>
            <a:ext cx="2276179" cy="309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691CF4D6-609A-4085-AE15-2AC09775733D}"/>
              </a:ext>
            </a:extLst>
          </p:cNvPr>
          <p:cNvSpPr/>
          <p:nvPr/>
        </p:nvSpPr>
        <p:spPr bwMode="auto">
          <a:xfrm>
            <a:off x="4283968" y="1275606"/>
            <a:ext cx="4320479" cy="309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DE43FCFA-03B3-4E72-8FBE-84764C7C5E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arviot tuotantomäärien kehityksestä ennakoivat kasvun jatkumista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0E4D068-7982-492E-A34F-A0BDC4304977}"/>
              </a:ext>
            </a:extLst>
          </p:cNvPr>
          <p:cNvSpPr txBox="1"/>
          <p:nvPr/>
        </p:nvSpPr>
        <p:spPr>
          <a:xfrm>
            <a:off x="827584" y="1038965"/>
            <a:ext cx="793541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dirty="0"/>
              <a:t>Tämän hetken paras arviosi yrityksenne tuotantomäärän kehityksestä tänä vuonna viime vuoteen verrattuna?</a:t>
            </a:r>
          </a:p>
        </p:txBody>
      </p:sp>
    </p:spTree>
    <p:extLst>
      <p:ext uri="{BB962C8B-B14F-4D97-AF65-F5344CB8AC3E}">
        <p14:creationId xmlns:p14="http://schemas.microsoft.com/office/powerpoint/2010/main" val="116098986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26D6D9D-9502-49B4-B943-3D60C12B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C90830-A2F7-4E45-AFC7-FBE3F47B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509442-45EE-4410-8716-56E81DDE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148119C-8720-486B-AD50-E435BB11F8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1869701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63D92E3-16E8-4D11-AC42-0A09122700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341774" cy="364456"/>
          </a:xfrm>
        </p:spPr>
        <p:txBody>
          <a:bodyPr/>
          <a:lstStyle/>
          <a:p>
            <a:r>
              <a:rPr lang="fi-FI" dirty="0"/>
              <a:t>Lähde: jäsenkysely, huhtikuu 2022</a:t>
            </a:r>
          </a:p>
          <a:p>
            <a:r>
              <a:rPr lang="fi-FI" dirty="0"/>
              <a:t>Vastausten lukumäärät per ryhmä:</a:t>
            </a:r>
          </a:p>
          <a:p>
            <a:r>
              <a:rPr lang="fi-FI" dirty="0"/>
              <a:t>Kaikki: 580, Teollisuus: 455, Palvelualat: 125, 0-50: 332, 51-250: 186, 251-500: 32, yli 500: 30.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A370E4BA-3CD0-4A77-BFE1-E70C19D2ACDE}"/>
              </a:ext>
            </a:extLst>
          </p:cNvPr>
          <p:cNvSpPr/>
          <p:nvPr/>
        </p:nvSpPr>
        <p:spPr bwMode="auto">
          <a:xfrm>
            <a:off x="1971821" y="1275606"/>
            <a:ext cx="2276179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691CF4D6-609A-4085-AE15-2AC09775733D}"/>
              </a:ext>
            </a:extLst>
          </p:cNvPr>
          <p:cNvSpPr/>
          <p:nvPr/>
        </p:nvSpPr>
        <p:spPr bwMode="auto">
          <a:xfrm>
            <a:off x="4283968" y="1275606"/>
            <a:ext cx="4320479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55F149B-0D01-4EE2-ADB3-24C4C968BF99}"/>
              </a:ext>
            </a:extLst>
          </p:cNvPr>
          <p:cNvSpPr txBox="1"/>
          <p:nvPr/>
        </p:nvSpPr>
        <p:spPr>
          <a:xfrm>
            <a:off x="983394" y="1033625"/>
            <a:ext cx="777686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Miten sota on vaikuttanut yrityksenne investointisuunnitelmiin Suomessa (kuluvan ja ensi vuoden aikana)?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2D4FD59-886A-49C0-A8FA-8372396298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Sodalla negatiivisia vaikutuksia investointeihin, investointien perumisia kuitenkin vielä vähän</a:t>
            </a:r>
          </a:p>
        </p:txBody>
      </p:sp>
    </p:spTree>
    <p:extLst>
      <p:ext uri="{BB962C8B-B14F-4D97-AF65-F5344CB8AC3E}">
        <p14:creationId xmlns:p14="http://schemas.microsoft.com/office/powerpoint/2010/main" val="248114194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26D6D9D-9502-49B4-B943-3D60C12B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C90830-A2F7-4E45-AFC7-FBE3F47B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509442-45EE-4410-8716-56E81DDE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148119C-8720-486B-AD50-E435BB11F8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63192049"/>
              </p:ext>
            </p:extLst>
          </p:nvPr>
        </p:nvGraphicFramePr>
        <p:xfrm>
          <a:off x="381000" y="1275605"/>
          <a:ext cx="8391525" cy="336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63D92E3-16E8-4D11-AC42-0A09122700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341774" cy="364456"/>
          </a:xfrm>
        </p:spPr>
        <p:txBody>
          <a:bodyPr/>
          <a:lstStyle/>
          <a:p>
            <a:r>
              <a:rPr lang="fi-FI" dirty="0"/>
              <a:t>Lähde: jäsenkysely, huhtikuu 2022</a:t>
            </a:r>
          </a:p>
          <a:p>
            <a:r>
              <a:rPr lang="fi-FI" dirty="0"/>
              <a:t>Vastausten lukumäärät per ryhmä:</a:t>
            </a:r>
          </a:p>
          <a:p>
            <a:r>
              <a:rPr lang="fi-FI" dirty="0"/>
              <a:t>Kaikki: 580, Teollisuus: 455, Palvelualat: 125, 0-50: 332, 51-250: 186, 251-500: 32, yli 500: 30.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A370E4BA-3CD0-4A77-BFE1-E70C19D2ACDE}"/>
              </a:ext>
            </a:extLst>
          </p:cNvPr>
          <p:cNvSpPr/>
          <p:nvPr/>
        </p:nvSpPr>
        <p:spPr bwMode="auto">
          <a:xfrm>
            <a:off x="1971821" y="1419622"/>
            <a:ext cx="2276179" cy="2736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691CF4D6-609A-4085-AE15-2AC09775733D}"/>
              </a:ext>
            </a:extLst>
          </p:cNvPr>
          <p:cNvSpPr/>
          <p:nvPr/>
        </p:nvSpPr>
        <p:spPr bwMode="auto">
          <a:xfrm>
            <a:off x="4283968" y="1419622"/>
            <a:ext cx="4320479" cy="2736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8AD8E8E-ADEF-42B4-96F7-DD86764E6A26}"/>
              </a:ext>
            </a:extLst>
          </p:cNvPr>
          <p:cNvSpPr txBox="1"/>
          <p:nvPr/>
        </p:nvSpPr>
        <p:spPr>
          <a:xfrm>
            <a:off x="827584" y="1022282"/>
            <a:ext cx="7377588" cy="55745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i-FI" sz="1050" dirty="0"/>
              <a:t>Miten materiaalien ja raaka-aineiden saatavuus on yleisesti ottaen kehittynyt Venäjän hyökkäyksen jälkeen</a:t>
            </a:r>
          </a:p>
          <a:p>
            <a:r>
              <a:rPr lang="fi-FI" sz="1050" dirty="0"/>
              <a:t>yrityksenne näkökulmasta tähän mennessä?</a:t>
            </a:r>
          </a:p>
          <a:p>
            <a:endParaRPr lang="fi-FI" sz="1050" spc="-40" dirty="0" err="1"/>
          </a:p>
        </p:txBody>
      </p:sp>
      <p:sp>
        <p:nvSpPr>
          <p:cNvPr id="11" name="Tekstin paikkamerkki 8">
            <a:extLst>
              <a:ext uri="{FF2B5EF4-FFF2-40B4-BE49-F238E27FC236}">
                <a16:creationId xmlns:a16="http://schemas.microsoft.com/office/drawing/2014/main" id="{A471B511-4AEB-49E4-AAA8-113254F2BA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Sota on olennaisesti heikentänyt materiaalien ja raaka-aineiden saatavuutta</a:t>
            </a:r>
          </a:p>
        </p:txBody>
      </p:sp>
    </p:spTree>
    <p:extLst>
      <p:ext uri="{BB962C8B-B14F-4D97-AF65-F5344CB8AC3E}">
        <p14:creationId xmlns:p14="http://schemas.microsoft.com/office/powerpoint/2010/main" val="316306423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26D6D9D-9502-49B4-B943-3D60C12B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C90830-A2F7-4E45-AFC7-FBE3F47B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509442-45EE-4410-8716-56E81DDE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148119C-8720-486B-AD50-E435BB11F8FC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63D92E3-16E8-4D11-AC42-0A09122700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341774" cy="364456"/>
          </a:xfrm>
        </p:spPr>
        <p:txBody>
          <a:bodyPr/>
          <a:lstStyle/>
          <a:p>
            <a:r>
              <a:rPr lang="fi-FI" dirty="0"/>
              <a:t>Lähde: jäsenkysely, huhtikuu 2022</a:t>
            </a:r>
          </a:p>
          <a:p>
            <a:r>
              <a:rPr lang="fi-FI" dirty="0"/>
              <a:t>Vastausten lukumäärät per ryhmä:</a:t>
            </a:r>
          </a:p>
          <a:p>
            <a:r>
              <a:rPr lang="fi-FI" dirty="0"/>
              <a:t>Kaikki: 580, Teollisuus: 455, Palvelualat: 125, 0-50: 332, 51-250: 186, 251-500: 32, yli 500: 30.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A370E4BA-3CD0-4A77-BFE1-E70C19D2ACDE}"/>
              </a:ext>
            </a:extLst>
          </p:cNvPr>
          <p:cNvSpPr/>
          <p:nvPr/>
        </p:nvSpPr>
        <p:spPr bwMode="auto">
          <a:xfrm>
            <a:off x="1971821" y="1275606"/>
            <a:ext cx="2276179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691CF4D6-609A-4085-AE15-2AC09775733D}"/>
              </a:ext>
            </a:extLst>
          </p:cNvPr>
          <p:cNvSpPr/>
          <p:nvPr/>
        </p:nvSpPr>
        <p:spPr bwMode="auto">
          <a:xfrm>
            <a:off x="4283968" y="1275606"/>
            <a:ext cx="4320479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C81A209-8E7A-4CF4-9AE9-E3017B350CDB}"/>
              </a:ext>
            </a:extLst>
          </p:cNvPr>
          <p:cNvSpPr txBox="1"/>
          <p:nvPr/>
        </p:nvSpPr>
        <p:spPr>
          <a:xfrm>
            <a:off x="935596" y="1060958"/>
            <a:ext cx="6696744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dirty="0"/>
              <a:t>Miten arvioit yrityksenne kannattavuuden muuttuvan tänä vuonna viime vuoteen verrattuna?</a:t>
            </a:r>
          </a:p>
          <a:p>
            <a:endParaRPr lang="fi-FI" sz="1050" spc="-40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8CE5D98F-F5DB-4BF2-8D7E-D9D114736D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Tuotantopanosten voimakas hintojen nousu rasittaa yritysten kannattavuutta</a:t>
            </a:r>
          </a:p>
        </p:txBody>
      </p:sp>
    </p:spTree>
    <p:extLst>
      <p:ext uri="{BB962C8B-B14F-4D97-AF65-F5344CB8AC3E}">
        <p14:creationId xmlns:p14="http://schemas.microsoft.com/office/powerpoint/2010/main" val="222353450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2.5.2022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kyselyajankohta: huhtikuu 2022.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6266015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osuus, joissa tarjouspyyntöjen määrä on vähentynyt. </a:t>
            </a:r>
            <a:r>
              <a:rPr lang="fi-FI" sz="800"/>
              <a:t>Positiivinen saldoluku viittaa kysynnän parantumiseen kolme kuukautta sitten vallinneeseen tilanteeseen nähden.</a:t>
            </a:r>
            <a:endParaRPr lang="fi-FI" sz="800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911156"/>
              </p:ext>
            </p:extLst>
          </p:nvPr>
        </p:nvGraphicFramePr>
        <p:xfrm>
          <a:off x="740374" y="2449415"/>
          <a:ext cx="786407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5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7813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 dirty="0"/>
              <a:t>Kausipuhdistetut teollisuuden ja palveluiden liikevaihtokuvaajat</a:t>
            </a:r>
          </a:p>
          <a:p>
            <a:r>
              <a:rPr lang="fi-FI" dirty="0"/>
              <a:t>Osuudet liikevaihdosta 2020: kone- ja metallituoteteollisuus 39 %, elektroniikka- ja sähköteollisuus 21 %, tietotekniikka-ala 19 %, metallien jalostus 13 %, suunnittelu ja konsultointi 8 %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76844741"/>
              </p:ext>
            </p:extLst>
          </p:nvPr>
        </p:nvGraphicFramePr>
        <p:xfrm>
          <a:off x="392113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7490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2.5.2022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2022.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43646381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403249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IV,2021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101391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47025825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48788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15653-d442-4718-8e0e-140bab151380">
      <UserInfo>
        <DisplayName>Forsman Daniel</DisplayName>
        <AccountId>38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4E2ACC82FC5948B3BC53EE2688E412" ma:contentTypeVersion="11" ma:contentTypeDescription="Luo uusi asiakirja." ma:contentTypeScope="" ma:versionID="5fda56d5065e715db5d1a84803b3c218">
  <xsd:schema xmlns:xsd="http://www.w3.org/2001/XMLSchema" xmlns:xs="http://www.w3.org/2001/XMLSchema" xmlns:p="http://schemas.microsoft.com/office/2006/metadata/properties" xmlns:ns3="18888a3a-9613-4736-b8cf-f212d38d32e5" xmlns:ns4="f4015653-d442-4718-8e0e-140bab151380" targetNamespace="http://schemas.microsoft.com/office/2006/metadata/properties" ma:root="true" ma:fieldsID="03e223eeee9631e49b4eb743440104a7" ns3:_="" ns4:_="">
    <xsd:import namespace="18888a3a-9613-4736-b8cf-f212d38d32e5"/>
    <xsd:import namespace="f4015653-d442-4718-8e0e-140bab1513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8a3a-9613-4736-b8cf-f212d38d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5653-d442-4718-8e0e-140bab151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3AC004-C085-4D53-BC3A-BFB6D15CF169}">
  <ds:schemaRefs>
    <ds:schemaRef ds:uri="http://schemas.microsoft.com/office/2006/metadata/properties"/>
    <ds:schemaRef ds:uri="http://schemas.microsoft.com/office/infopath/2007/PartnerControls"/>
    <ds:schemaRef ds:uri="f4015653-d442-4718-8e0e-140bab151380"/>
  </ds:schemaRefs>
</ds:datastoreItem>
</file>

<file path=customXml/itemProps2.xml><?xml version="1.0" encoding="utf-8"?>
<ds:datastoreItem xmlns:ds="http://schemas.openxmlformats.org/officeDocument/2006/customXml" ds:itemID="{0EA2ECDA-83CE-4AD3-BC65-9F6821763B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88a3a-9613-4736-b8cf-f212d38d32e5"/>
    <ds:schemaRef ds:uri="f4015653-d442-4718-8e0e-140bab1513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9471</TotalTime>
  <Words>1408</Words>
  <Application>Microsoft Office PowerPoint</Application>
  <PresentationFormat>Näytössä katseltava esitys (16:9)</PresentationFormat>
  <Paragraphs>445</Paragraphs>
  <Slides>24</Slides>
  <Notes>3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8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Rautaporras Petteri</cp:lastModifiedBy>
  <cp:revision>96</cp:revision>
  <cp:lastPrinted>2016-06-09T07:47:11Z</cp:lastPrinted>
  <dcterms:created xsi:type="dcterms:W3CDTF">2019-10-17T09:08:24Z</dcterms:created>
  <dcterms:modified xsi:type="dcterms:W3CDTF">2022-05-02T10:47:00Z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0x010100B54E2ACC82FC5948B3BC53EE2688E412</vt:lpwstr>
  </property>
  <property fmtid="{D5CDD505-2E9C-101B-9397-08002B2CF9AE}" pid="28" name="TyoryhmanNimi">
    <vt:lpwstr>Talous ja tilastot</vt:lpwstr>
  </property>
</Properties>
</file>