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1061" r:id="rId6"/>
    <p:sldId id="299" r:id="rId7"/>
    <p:sldId id="336" r:id="rId8"/>
    <p:sldId id="1063" r:id="rId9"/>
    <p:sldId id="1064" r:id="rId10"/>
    <p:sldId id="272" r:id="rId11"/>
    <p:sldId id="1048" r:id="rId12"/>
    <p:sldId id="1051" r:id="rId13"/>
    <p:sldId id="1049" r:id="rId14"/>
    <p:sldId id="1052" r:id="rId15"/>
    <p:sldId id="1053" r:id="rId16"/>
    <p:sldId id="1054" r:id="rId17"/>
    <p:sldId id="1055" r:id="rId18"/>
    <p:sldId id="276" r:id="rId19"/>
    <p:sldId id="285" r:id="rId20"/>
    <p:sldId id="1056" r:id="rId21"/>
    <p:sldId id="1057" r:id="rId22"/>
    <p:sldId id="1058" r:id="rId23"/>
    <p:sldId id="1059" r:id="rId24"/>
    <p:sldId id="257" r:id="rId25"/>
    <p:sldId id="1014" r:id="rId26"/>
    <p:sldId id="1015" r:id="rId27"/>
    <p:sldId id="262" r:id="rId28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0909" autoAdjust="0"/>
  </p:normalViewPr>
  <p:slideViewPr>
    <p:cSldViewPr showGuides="1">
      <p:cViewPr varScale="1">
        <p:scale>
          <a:sx n="89" d="100"/>
          <a:sy n="89" d="100"/>
        </p:scale>
        <p:origin x="40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76447802-53D1-4F32-B496-953D6F3636CC}"/>
    <pc:docChg chg="delSld">
      <pc:chgData name="Rautaporras Petteri" userId="81ae4bc9-51ec-4b09-af2d-f08f9486593f" providerId="ADAL" clId="{76447802-53D1-4F32-B496-953D6F3636CC}" dt="2020-04-28T12:38:39.434" v="0" actId="2696"/>
      <pc:docMkLst>
        <pc:docMk/>
      </pc:docMkLst>
      <pc:sldChg chg="del">
        <pc:chgData name="Rautaporras Petteri" userId="81ae4bc9-51ec-4b09-af2d-f08f9486593f" providerId="ADAL" clId="{76447802-53D1-4F32-B496-953D6F3636CC}" dt="2020-04-28T12:38:39.434" v="0" actId="2696"/>
        <pc:sldMkLst>
          <pc:docMk/>
          <pc:sldMk cId="1951005388" sldId="100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Tilanne 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2.1874999999999999E-2</c:v>
                </c:pt>
                <c:pt idx="1">
                  <c:v>0.28749999999999998</c:v>
                </c:pt>
                <c:pt idx="2">
                  <c:v>0.53749999999999998</c:v>
                </c:pt>
                <c:pt idx="3">
                  <c:v>0.12968750000000001</c:v>
                </c:pt>
                <c:pt idx="4">
                  <c:v>2.34375E-2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Tilanne kuukauden päästä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5.7812500000000003E-2</c:v>
                </c:pt>
                <c:pt idx="1">
                  <c:v>0.41718749999999999</c:v>
                </c:pt>
                <c:pt idx="2">
                  <c:v>0.42812499999999998</c:v>
                </c:pt>
                <c:pt idx="3">
                  <c:v>8.1250000000000003E-2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BE-4A15-BA5A-AFE960E0741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Tilanne kolmen kuukauden päästä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0.34375</c:v>
                </c:pt>
                <c:pt idx="3">
                  <c:v>0.05</c:v>
                </c:pt>
                <c:pt idx="4">
                  <c:v>6.2500000000000003E-3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962087775583977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553.20000000000005</c:v>
                </c:pt>
                <c:pt idx="1">
                  <c:v>615.70000000000005</c:v>
                </c:pt>
                <c:pt idx="2">
                  <c:v>852.2</c:v>
                </c:pt>
                <c:pt idx="3">
                  <c:v>825.6</c:v>
                </c:pt>
                <c:pt idx="4">
                  <c:v>841.1</c:v>
                </c:pt>
                <c:pt idx="5">
                  <c:v>522.6</c:v>
                </c:pt>
                <c:pt idx="6">
                  <c:v>535.29999999999995</c:v>
                </c:pt>
                <c:pt idx="7">
                  <c:v>561</c:v>
                </c:pt>
                <c:pt idx="8">
                  <c:v>582.1</c:v>
                </c:pt>
                <c:pt idx="9">
                  <c:v>722.4</c:v>
                </c:pt>
                <c:pt idx="10">
                  <c:v>535.6</c:v>
                </c:pt>
                <c:pt idx="11">
                  <c:v>676.6</c:v>
                </c:pt>
                <c:pt idx="12">
                  <c:v>674.7</c:v>
                </c:pt>
                <c:pt idx="13">
                  <c:v>726.5</c:v>
                </c:pt>
                <c:pt idx="14">
                  <c:v>664.4</c:v>
                </c:pt>
                <c:pt idx="15">
                  <c:v>767.7</c:v>
                </c:pt>
                <c:pt idx="16">
                  <c:v>821.6</c:v>
                </c:pt>
                <c:pt idx="17">
                  <c:v>569.6</c:v>
                </c:pt>
                <c:pt idx="18">
                  <c:v>591</c:v>
                </c:pt>
                <c:pt idx="19">
                  <c:v>486.3</c:v>
                </c:pt>
                <c:pt idx="20">
                  <c:v>546.6</c:v>
                </c:pt>
                <c:pt idx="21">
                  <c:v>534.79999999999995</c:v>
                </c:pt>
                <c:pt idx="22">
                  <c:v>443.7</c:v>
                </c:pt>
                <c:pt idx="23">
                  <c:v>381.3</c:v>
                </c:pt>
                <c:pt idx="24">
                  <c:v>364.5</c:v>
                </c:pt>
                <c:pt idx="25">
                  <c:v>443.6</c:v>
                </c:pt>
                <c:pt idx="26">
                  <c:v>480.3</c:v>
                </c:pt>
                <c:pt idx="27">
                  <c:v>528.6</c:v>
                </c:pt>
                <c:pt idx="28">
                  <c:v>510.8</c:v>
                </c:pt>
                <c:pt idx="29">
                  <c:v>680.2</c:v>
                </c:pt>
                <c:pt idx="30">
                  <c:v>592.20000000000005</c:v>
                </c:pt>
                <c:pt idx="31">
                  <c:v>519.79999999999995</c:v>
                </c:pt>
                <c:pt idx="32">
                  <c:v>760.8</c:v>
                </c:pt>
                <c:pt idx="33">
                  <c:v>664.2</c:v>
                </c:pt>
                <c:pt idx="34">
                  <c:v>661.5</c:v>
                </c:pt>
                <c:pt idx="35">
                  <c:v>767.4</c:v>
                </c:pt>
                <c:pt idx="36">
                  <c:v>649.1</c:v>
                </c:pt>
                <c:pt idx="37">
                  <c:v>657.9</c:v>
                </c:pt>
                <c:pt idx="38">
                  <c:v>831.2</c:v>
                </c:pt>
                <c:pt idx="39">
                  <c:v>903.7</c:v>
                </c:pt>
                <c:pt idx="40">
                  <c:v>957.5</c:v>
                </c:pt>
                <c:pt idx="41">
                  <c:v>813.3</c:v>
                </c:pt>
                <c:pt idx="42">
                  <c:v>817.5</c:v>
                </c:pt>
                <c:pt idx="43">
                  <c:v>842.8</c:v>
                </c:pt>
                <c:pt idx="44">
                  <c:v>915.9</c:v>
                </c:pt>
                <c:pt idx="45">
                  <c:v>888.5</c:v>
                </c:pt>
                <c:pt idx="46">
                  <c:v>893.3</c:v>
                </c:pt>
                <c:pt idx="47">
                  <c:v>860.5</c:v>
                </c:pt>
                <c:pt idx="48">
                  <c:v>902.4</c:v>
                </c:pt>
                <c:pt idx="49">
                  <c:v>910.7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7148.1</c:v>
                </c:pt>
                <c:pt idx="1">
                  <c:v>6350.4</c:v>
                </c:pt>
                <c:pt idx="2">
                  <c:v>6110.4</c:v>
                </c:pt>
                <c:pt idx="3">
                  <c:v>6485.5</c:v>
                </c:pt>
                <c:pt idx="4">
                  <c:v>6813.7</c:v>
                </c:pt>
                <c:pt idx="5">
                  <c:v>4164.5</c:v>
                </c:pt>
                <c:pt idx="6">
                  <c:v>4257.3999999999996</c:v>
                </c:pt>
                <c:pt idx="7">
                  <c:v>4172.7</c:v>
                </c:pt>
                <c:pt idx="8">
                  <c:v>4615.3999999999996</c:v>
                </c:pt>
                <c:pt idx="9">
                  <c:v>4091.1</c:v>
                </c:pt>
                <c:pt idx="10">
                  <c:v>4141.3999999999996</c:v>
                </c:pt>
                <c:pt idx="11">
                  <c:v>4085.9</c:v>
                </c:pt>
                <c:pt idx="12">
                  <c:v>5055.5</c:v>
                </c:pt>
                <c:pt idx="13">
                  <c:v>3903.9</c:v>
                </c:pt>
                <c:pt idx="14">
                  <c:v>3700.1</c:v>
                </c:pt>
                <c:pt idx="15">
                  <c:v>3738.9</c:v>
                </c:pt>
                <c:pt idx="16">
                  <c:v>4558.5</c:v>
                </c:pt>
                <c:pt idx="17">
                  <c:v>3730.7</c:v>
                </c:pt>
                <c:pt idx="18">
                  <c:v>4358.8999999999996</c:v>
                </c:pt>
                <c:pt idx="19">
                  <c:v>4079.1</c:v>
                </c:pt>
                <c:pt idx="20">
                  <c:v>4380.8999999999996</c:v>
                </c:pt>
                <c:pt idx="21">
                  <c:v>3134.6</c:v>
                </c:pt>
                <c:pt idx="22">
                  <c:v>3499.7</c:v>
                </c:pt>
                <c:pt idx="23">
                  <c:v>3174.3</c:v>
                </c:pt>
                <c:pt idx="24">
                  <c:v>3727.9</c:v>
                </c:pt>
                <c:pt idx="25">
                  <c:v>2951</c:v>
                </c:pt>
                <c:pt idx="26">
                  <c:v>2983.4</c:v>
                </c:pt>
                <c:pt idx="27">
                  <c:v>3546.7</c:v>
                </c:pt>
                <c:pt idx="28">
                  <c:v>3536.4</c:v>
                </c:pt>
                <c:pt idx="29">
                  <c:v>2913.3</c:v>
                </c:pt>
                <c:pt idx="30">
                  <c:v>3026</c:v>
                </c:pt>
                <c:pt idx="31">
                  <c:v>2876.9</c:v>
                </c:pt>
                <c:pt idx="32">
                  <c:v>3638.9</c:v>
                </c:pt>
                <c:pt idx="33">
                  <c:v>3193.9</c:v>
                </c:pt>
                <c:pt idx="34">
                  <c:v>3243.4</c:v>
                </c:pt>
                <c:pt idx="35">
                  <c:v>3283</c:v>
                </c:pt>
                <c:pt idx="36">
                  <c:v>3565</c:v>
                </c:pt>
                <c:pt idx="37">
                  <c:v>3376</c:v>
                </c:pt>
                <c:pt idx="38">
                  <c:v>3513.1</c:v>
                </c:pt>
                <c:pt idx="39">
                  <c:v>3168.5</c:v>
                </c:pt>
                <c:pt idx="40">
                  <c:v>3430.8</c:v>
                </c:pt>
                <c:pt idx="41">
                  <c:v>3432.9</c:v>
                </c:pt>
                <c:pt idx="42">
                  <c:v>3422.2</c:v>
                </c:pt>
                <c:pt idx="43">
                  <c:v>3551.6</c:v>
                </c:pt>
                <c:pt idx="44">
                  <c:v>3752.6</c:v>
                </c:pt>
                <c:pt idx="45">
                  <c:v>3856.9</c:v>
                </c:pt>
                <c:pt idx="46">
                  <c:v>3944.9</c:v>
                </c:pt>
                <c:pt idx="47">
                  <c:v>4764.2</c:v>
                </c:pt>
                <c:pt idx="48">
                  <c:v>5055.8</c:v>
                </c:pt>
                <c:pt idx="49">
                  <c:v>3851.8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732327380747188"/>
          <c:y val="0.2495533379956586"/>
          <c:w val="0.11569338336944986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15700965475380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4098.53</c:v>
                </c:pt>
                <c:pt idx="2">
                  <c:v>3407.94</c:v>
                </c:pt>
                <c:pt idx="3">
                  <c:v>3962.77</c:v>
                </c:pt>
                <c:pt idx="4">
                  <c:v>1952.88</c:v>
                </c:pt>
                <c:pt idx="5">
                  <c:v>1642.02</c:v>
                </c:pt>
                <c:pt idx="6">
                  <c:v>1525.41</c:v>
                </c:pt>
                <c:pt idx="7">
                  <c:v>1781.8</c:v>
                </c:pt>
                <c:pt idx="8">
                  <c:v>2210.27</c:v>
                </c:pt>
                <c:pt idx="9">
                  <c:v>1924.59</c:v>
                </c:pt>
                <c:pt idx="10">
                  <c:v>2358.65</c:v>
                </c:pt>
                <c:pt idx="11">
                  <c:v>2184.3000000000002</c:v>
                </c:pt>
                <c:pt idx="12">
                  <c:v>2917.33</c:v>
                </c:pt>
                <c:pt idx="13">
                  <c:v>3010.36</c:v>
                </c:pt>
                <c:pt idx="14">
                  <c:v>3874.58</c:v>
                </c:pt>
                <c:pt idx="15">
                  <c:v>2916.62</c:v>
                </c:pt>
                <c:pt idx="16">
                  <c:v>3429.44</c:v>
                </c:pt>
                <c:pt idx="17">
                  <c:v>3231.22</c:v>
                </c:pt>
                <c:pt idx="18">
                  <c:v>3074.17</c:v>
                </c:pt>
                <c:pt idx="19">
                  <c:v>2813.05</c:v>
                </c:pt>
                <c:pt idx="20">
                  <c:v>3517.08</c:v>
                </c:pt>
                <c:pt idx="21">
                  <c:v>2823.47</c:v>
                </c:pt>
                <c:pt idx="22">
                  <c:v>3020.08</c:v>
                </c:pt>
                <c:pt idx="23">
                  <c:v>2850.29</c:v>
                </c:pt>
                <c:pt idx="24">
                  <c:v>2820.62</c:v>
                </c:pt>
                <c:pt idx="25">
                  <c:v>3457.14</c:v>
                </c:pt>
                <c:pt idx="26">
                  <c:v>3683.93</c:v>
                </c:pt>
                <c:pt idx="27">
                  <c:v>4252.55</c:v>
                </c:pt>
                <c:pt idx="28">
                  <c:v>3479</c:v>
                </c:pt>
                <c:pt idx="29">
                  <c:v>3134.86</c:v>
                </c:pt>
                <c:pt idx="30">
                  <c:v>4969.18</c:v>
                </c:pt>
                <c:pt idx="31">
                  <c:v>3854.39</c:v>
                </c:pt>
                <c:pt idx="32">
                  <c:v>3506.7</c:v>
                </c:pt>
                <c:pt idx="33">
                  <c:v>3125.89</c:v>
                </c:pt>
                <c:pt idx="34">
                  <c:v>2893.38</c:v>
                </c:pt>
                <c:pt idx="35">
                  <c:v>2796.67</c:v>
                </c:pt>
                <c:pt idx="36">
                  <c:v>3704.98</c:v>
                </c:pt>
                <c:pt idx="37">
                  <c:v>3729.63</c:v>
                </c:pt>
                <c:pt idx="38">
                  <c:v>5522.55</c:v>
                </c:pt>
                <c:pt idx="39">
                  <c:v>3450.18</c:v>
                </c:pt>
                <c:pt idx="40">
                  <c:v>6666.79</c:v>
                </c:pt>
                <c:pt idx="41">
                  <c:v>4238.6400000000003</c:v>
                </c:pt>
                <c:pt idx="42">
                  <c:v>4354.6499999999996</c:v>
                </c:pt>
                <c:pt idx="43">
                  <c:v>4496.3599999999997</c:v>
                </c:pt>
                <c:pt idx="44">
                  <c:v>5074.5</c:v>
                </c:pt>
                <c:pt idx="45">
                  <c:v>4951.96</c:v>
                </c:pt>
                <c:pt idx="46">
                  <c:v>4438.93</c:v>
                </c:pt>
                <c:pt idx="47">
                  <c:v>4450.04</c:v>
                </c:pt>
                <c:pt idx="48">
                  <c:v>5230.7</c:v>
                </c:pt>
                <c:pt idx="49">
                  <c:v>3855.14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3471.1</c:v>
                </c:pt>
                <c:pt idx="2">
                  <c:v>2765.06</c:v>
                </c:pt>
                <c:pt idx="3">
                  <c:v>3413.78</c:v>
                </c:pt>
                <c:pt idx="4">
                  <c:v>1494.1</c:v>
                </c:pt>
                <c:pt idx="5">
                  <c:v>1277.05</c:v>
                </c:pt>
                <c:pt idx="6">
                  <c:v>1150.53</c:v>
                </c:pt>
                <c:pt idx="7">
                  <c:v>1482.71</c:v>
                </c:pt>
                <c:pt idx="8">
                  <c:v>1785.13</c:v>
                </c:pt>
                <c:pt idx="9">
                  <c:v>1553.35</c:v>
                </c:pt>
                <c:pt idx="10">
                  <c:v>1907.41</c:v>
                </c:pt>
                <c:pt idx="11">
                  <c:v>1861.33</c:v>
                </c:pt>
                <c:pt idx="12">
                  <c:v>2206.12</c:v>
                </c:pt>
                <c:pt idx="13">
                  <c:v>2330.9899999999998</c:v>
                </c:pt>
                <c:pt idx="14">
                  <c:v>3161.77</c:v>
                </c:pt>
                <c:pt idx="15">
                  <c:v>2415.63</c:v>
                </c:pt>
                <c:pt idx="16">
                  <c:v>2794.65</c:v>
                </c:pt>
                <c:pt idx="17">
                  <c:v>2621.76</c:v>
                </c:pt>
                <c:pt idx="18">
                  <c:v>2477.17</c:v>
                </c:pt>
                <c:pt idx="19">
                  <c:v>2287.69</c:v>
                </c:pt>
                <c:pt idx="20">
                  <c:v>2945.25</c:v>
                </c:pt>
                <c:pt idx="21">
                  <c:v>2324.2399999999998</c:v>
                </c:pt>
                <c:pt idx="22">
                  <c:v>2373.73</c:v>
                </c:pt>
                <c:pt idx="23">
                  <c:v>2363.21</c:v>
                </c:pt>
                <c:pt idx="24">
                  <c:v>2281.65</c:v>
                </c:pt>
                <c:pt idx="25">
                  <c:v>2701.41</c:v>
                </c:pt>
                <c:pt idx="26">
                  <c:v>2859.56</c:v>
                </c:pt>
                <c:pt idx="27">
                  <c:v>3189.86</c:v>
                </c:pt>
                <c:pt idx="28">
                  <c:v>2794.53</c:v>
                </c:pt>
                <c:pt idx="29">
                  <c:v>2454.52</c:v>
                </c:pt>
                <c:pt idx="30">
                  <c:v>4040.92</c:v>
                </c:pt>
                <c:pt idx="31">
                  <c:v>3331.48</c:v>
                </c:pt>
                <c:pt idx="32">
                  <c:v>2741.7</c:v>
                </c:pt>
                <c:pt idx="33">
                  <c:v>2342.94</c:v>
                </c:pt>
                <c:pt idx="34">
                  <c:v>2198.5700000000002</c:v>
                </c:pt>
                <c:pt idx="35">
                  <c:v>2194.75</c:v>
                </c:pt>
                <c:pt idx="36">
                  <c:v>2774.82</c:v>
                </c:pt>
                <c:pt idx="37">
                  <c:v>3058.34</c:v>
                </c:pt>
                <c:pt idx="38">
                  <c:v>4823.34</c:v>
                </c:pt>
                <c:pt idx="39">
                  <c:v>2834.22</c:v>
                </c:pt>
                <c:pt idx="40">
                  <c:v>5564.06</c:v>
                </c:pt>
                <c:pt idx="41">
                  <c:v>3213.52</c:v>
                </c:pt>
                <c:pt idx="42">
                  <c:v>3606.68</c:v>
                </c:pt>
                <c:pt idx="43">
                  <c:v>3822.53</c:v>
                </c:pt>
                <c:pt idx="44">
                  <c:v>4133.84</c:v>
                </c:pt>
                <c:pt idx="45">
                  <c:v>3949.41</c:v>
                </c:pt>
                <c:pt idx="46">
                  <c:v>3439.6</c:v>
                </c:pt>
                <c:pt idx="47">
                  <c:v>3176.39</c:v>
                </c:pt>
                <c:pt idx="48">
                  <c:v>4425.6000000000004</c:v>
                </c:pt>
                <c:pt idx="49">
                  <c:v>3136.7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627.42999999999995</c:v>
                </c:pt>
                <c:pt idx="2">
                  <c:v>642.88</c:v>
                </c:pt>
                <c:pt idx="3">
                  <c:v>548.99</c:v>
                </c:pt>
                <c:pt idx="4">
                  <c:v>458.78</c:v>
                </c:pt>
                <c:pt idx="5">
                  <c:v>364.97</c:v>
                </c:pt>
                <c:pt idx="6">
                  <c:v>374.88</c:v>
                </c:pt>
                <c:pt idx="7">
                  <c:v>299.10000000000002</c:v>
                </c:pt>
                <c:pt idx="8">
                  <c:v>425.14</c:v>
                </c:pt>
                <c:pt idx="9">
                  <c:v>371.25</c:v>
                </c:pt>
                <c:pt idx="10">
                  <c:v>451.24</c:v>
                </c:pt>
                <c:pt idx="11">
                  <c:v>322.97000000000003</c:v>
                </c:pt>
                <c:pt idx="12">
                  <c:v>711.21</c:v>
                </c:pt>
                <c:pt idx="13">
                  <c:v>679.37</c:v>
                </c:pt>
                <c:pt idx="14">
                  <c:v>712.82</c:v>
                </c:pt>
                <c:pt idx="15">
                  <c:v>500.99</c:v>
                </c:pt>
                <c:pt idx="16">
                  <c:v>634.79</c:v>
                </c:pt>
                <c:pt idx="17">
                  <c:v>609.47</c:v>
                </c:pt>
                <c:pt idx="18">
                  <c:v>597</c:v>
                </c:pt>
                <c:pt idx="19">
                  <c:v>525.36</c:v>
                </c:pt>
                <c:pt idx="20">
                  <c:v>571.83000000000004</c:v>
                </c:pt>
                <c:pt idx="21">
                  <c:v>499.23</c:v>
                </c:pt>
                <c:pt idx="22">
                  <c:v>646.35</c:v>
                </c:pt>
                <c:pt idx="23">
                  <c:v>487.08</c:v>
                </c:pt>
                <c:pt idx="24">
                  <c:v>538.97</c:v>
                </c:pt>
                <c:pt idx="25">
                  <c:v>755.73</c:v>
                </c:pt>
                <c:pt idx="26">
                  <c:v>824.37</c:v>
                </c:pt>
                <c:pt idx="27">
                  <c:v>1062.69</c:v>
                </c:pt>
                <c:pt idx="28">
                  <c:v>684.47</c:v>
                </c:pt>
                <c:pt idx="29">
                  <c:v>680.34</c:v>
                </c:pt>
                <c:pt idx="30">
                  <c:v>928.27</c:v>
                </c:pt>
                <c:pt idx="31">
                  <c:v>522.91</c:v>
                </c:pt>
                <c:pt idx="32">
                  <c:v>765</c:v>
                </c:pt>
                <c:pt idx="33">
                  <c:v>782.95</c:v>
                </c:pt>
                <c:pt idx="34">
                  <c:v>694.8</c:v>
                </c:pt>
                <c:pt idx="35">
                  <c:v>601.91999999999996</c:v>
                </c:pt>
                <c:pt idx="36">
                  <c:v>930.16</c:v>
                </c:pt>
                <c:pt idx="37">
                  <c:v>671.29</c:v>
                </c:pt>
                <c:pt idx="38">
                  <c:v>699.2</c:v>
                </c:pt>
                <c:pt idx="39">
                  <c:v>615.97</c:v>
                </c:pt>
                <c:pt idx="40">
                  <c:v>1102.73</c:v>
                </c:pt>
                <c:pt idx="41">
                  <c:v>1025.1199999999999</c:v>
                </c:pt>
                <c:pt idx="42">
                  <c:v>747.97</c:v>
                </c:pt>
                <c:pt idx="43">
                  <c:v>673.83</c:v>
                </c:pt>
                <c:pt idx="44">
                  <c:v>940.66</c:v>
                </c:pt>
                <c:pt idx="45">
                  <c:v>1002.55</c:v>
                </c:pt>
                <c:pt idx="46">
                  <c:v>999.33</c:v>
                </c:pt>
                <c:pt idx="47">
                  <c:v>1273.6500000000001</c:v>
                </c:pt>
                <c:pt idx="48">
                  <c:v>805.1</c:v>
                </c:pt>
                <c:pt idx="49">
                  <c:v>718.44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2929419499834"/>
          <c:y val="0.19757124334097242"/>
          <c:w val="0.13127070580500164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26306346062046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2024.6</c:v>
                </c:pt>
                <c:pt idx="1">
                  <c:v>1887.8</c:v>
                </c:pt>
                <c:pt idx="2">
                  <c:v>1776</c:v>
                </c:pt>
                <c:pt idx="3">
                  <c:v>1755.8</c:v>
                </c:pt>
                <c:pt idx="4">
                  <c:v>1531.5</c:v>
                </c:pt>
                <c:pt idx="5">
                  <c:v>1450.9</c:v>
                </c:pt>
                <c:pt idx="6">
                  <c:v>1264.8</c:v>
                </c:pt>
                <c:pt idx="7">
                  <c:v>1217.3</c:v>
                </c:pt>
                <c:pt idx="8">
                  <c:v>1197.0999999999999</c:v>
                </c:pt>
                <c:pt idx="9">
                  <c:v>1158.4000000000001</c:v>
                </c:pt>
                <c:pt idx="10">
                  <c:v>1249.2</c:v>
                </c:pt>
                <c:pt idx="11">
                  <c:v>1084.7</c:v>
                </c:pt>
                <c:pt idx="12">
                  <c:v>1392.1</c:v>
                </c:pt>
                <c:pt idx="13">
                  <c:v>1739.6</c:v>
                </c:pt>
                <c:pt idx="14">
                  <c:v>1925.7</c:v>
                </c:pt>
                <c:pt idx="15">
                  <c:v>1868.6</c:v>
                </c:pt>
                <c:pt idx="16">
                  <c:v>1752.2</c:v>
                </c:pt>
                <c:pt idx="17">
                  <c:v>1813.4</c:v>
                </c:pt>
                <c:pt idx="18">
                  <c:v>2069.6999999999998</c:v>
                </c:pt>
                <c:pt idx="19">
                  <c:v>1669.5</c:v>
                </c:pt>
                <c:pt idx="20">
                  <c:v>1684.3</c:v>
                </c:pt>
                <c:pt idx="21">
                  <c:v>1469.9</c:v>
                </c:pt>
                <c:pt idx="22">
                  <c:v>1580.5</c:v>
                </c:pt>
                <c:pt idx="23">
                  <c:v>1594.3</c:v>
                </c:pt>
                <c:pt idx="24">
                  <c:v>1411.1</c:v>
                </c:pt>
                <c:pt idx="25">
                  <c:v>1609</c:v>
                </c:pt>
                <c:pt idx="26">
                  <c:v>1694.2</c:v>
                </c:pt>
                <c:pt idx="27">
                  <c:v>2146.1</c:v>
                </c:pt>
                <c:pt idx="28">
                  <c:v>2220.5</c:v>
                </c:pt>
                <c:pt idx="29">
                  <c:v>2321.1</c:v>
                </c:pt>
                <c:pt idx="30">
                  <c:v>2444.1999999999998</c:v>
                </c:pt>
                <c:pt idx="31">
                  <c:v>2230</c:v>
                </c:pt>
                <c:pt idx="32">
                  <c:v>2251.1999999999998</c:v>
                </c:pt>
                <c:pt idx="33">
                  <c:v>2387.1</c:v>
                </c:pt>
                <c:pt idx="34">
                  <c:v>2292.4</c:v>
                </c:pt>
                <c:pt idx="35">
                  <c:v>2014.1</c:v>
                </c:pt>
                <c:pt idx="36">
                  <c:v>2105.9</c:v>
                </c:pt>
                <c:pt idx="37">
                  <c:v>2097.3000000000002</c:v>
                </c:pt>
                <c:pt idx="38">
                  <c:v>2097.6</c:v>
                </c:pt>
                <c:pt idx="39">
                  <c:v>1896.3</c:v>
                </c:pt>
                <c:pt idx="40">
                  <c:v>2109.9</c:v>
                </c:pt>
                <c:pt idx="41">
                  <c:v>2508</c:v>
                </c:pt>
                <c:pt idx="42">
                  <c:v>2354.6</c:v>
                </c:pt>
                <c:pt idx="43">
                  <c:v>2326.8000000000002</c:v>
                </c:pt>
                <c:pt idx="44">
                  <c:v>2377.1</c:v>
                </c:pt>
                <c:pt idx="45">
                  <c:v>2563.5</c:v>
                </c:pt>
                <c:pt idx="46">
                  <c:v>2661.9</c:v>
                </c:pt>
                <c:pt idx="47">
                  <c:v>3121.8</c:v>
                </c:pt>
                <c:pt idx="48">
                  <c:v>3017.7</c:v>
                </c:pt>
                <c:pt idx="49">
                  <c:v>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11084.9</c:v>
                </c:pt>
                <c:pt idx="1">
                  <c:v>11879.2</c:v>
                </c:pt>
                <c:pt idx="2">
                  <c:v>11688.9</c:v>
                </c:pt>
                <c:pt idx="3">
                  <c:v>12667.5</c:v>
                </c:pt>
                <c:pt idx="4">
                  <c:v>11170.3</c:v>
                </c:pt>
                <c:pt idx="5">
                  <c:v>9977.6</c:v>
                </c:pt>
                <c:pt idx="6">
                  <c:v>8696.5</c:v>
                </c:pt>
                <c:pt idx="7">
                  <c:v>8433.1</c:v>
                </c:pt>
                <c:pt idx="8">
                  <c:v>7201.3</c:v>
                </c:pt>
                <c:pt idx="9">
                  <c:v>6923.1</c:v>
                </c:pt>
                <c:pt idx="10">
                  <c:v>6928.9</c:v>
                </c:pt>
                <c:pt idx="11">
                  <c:v>6859.9</c:v>
                </c:pt>
                <c:pt idx="12">
                  <c:v>5899.3</c:v>
                </c:pt>
                <c:pt idx="13">
                  <c:v>5916</c:v>
                </c:pt>
                <c:pt idx="14">
                  <c:v>6668.8</c:v>
                </c:pt>
                <c:pt idx="15">
                  <c:v>7017.6</c:v>
                </c:pt>
                <c:pt idx="16">
                  <c:v>7074.3</c:v>
                </c:pt>
                <c:pt idx="17">
                  <c:v>7163.5</c:v>
                </c:pt>
                <c:pt idx="18">
                  <c:v>6808.6</c:v>
                </c:pt>
                <c:pt idx="19">
                  <c:v>6519.6</c:v>
                </c:pt>
                <c:pt idx="20">
                  <c:v>6838.7</c:v>
                </c:pt>
                <c:pt idx="21">
                  <c:v>7093.7</c:v>
                </c:pt>
                <c:pt idx="22">
                  <c:v>6842.7</c:v>
                </c:pt>
                <c:pt idx="23">
                  <c:v>6881.9</c:v>
                </c:pt>
                <c:pt idx="24">
                  <c:v>6236.6</c:v>
                </c:pt>
                <c:pt idx="25">
                  <c:v>6766.6</c:v>
                </c:pt>
                <c:pt idx="26">
                  <c:v>6788.2</c:v>
                </c:pt>
                <c:pt idx="27">
                  <c:v>7405.5</c:v>
                </c:pt>
                <c:pt idx="28">
                  <c:v>7494</c:v>
                </c:pt>
                <c:pt idx="29">
                  <c:v>7716.6</c:v>
                </c:pt>
                <c:pt idx="30">
                  <c:v>8681</c:v>
                </c:pt>
                <c:pt idx="31">
                  <c:v>9688.2000000000007</c:v>
                </c:pt>
                <c:pt idx="32">
                  <c:v>9807.5</c:v>
                </c:pt>
                <c:pt idx="33">
                  <c:v>9985.2999999999993</c:v>
                </c:pt>
                <c:pt idx="34">
                  <c:v>9064.1</c:v>
                </c:pt>
                <c:pt idx="35">
                  <c:v>9447.4</c:v>
                </c:pt>
                <c:pt idx="36">
                  <c:v>9424.2000000000007</c:v>
                </c:pt>
                <c:pt idx="37">
                  <c:v>10122.700000000001</c:v>
                </c:pt>
                <c:pt idx="38">
                  <c:v>11860</c:v>
                </c:pt>
                <c:pt idx="39">
                  <c:v>12124.1</c:v>
                </c:pt>
                <c:pt idx="40">
                  <c:v>14099.8</c:v>
                </c:pt>
                <c:pt idx="41">
                  <c:v>14356.4</c:v>
                </c:pt>
                <c:pt idx="42">
                  <c:v>14054.5</c:v>
                </c:pt>
                <c:pt idx="43">
                  <c:v>15278.7</c:v>
                </c:pt>
                <c:pt idx="44">
                  <c:v>15809.4</c:v>
                </c:pt>
                <c:pt idx="45">
                  <c:v>16597.099999999999</c:v>
                </c:pt>
                <c:pt idx="46">
                  <c:v>16476.7</c:v>
                </c:pt>
                <c:pt idx="47">
                  <c:v>15667.7</c:v>
                </c:pt>
                <c:pt idx="48">
                  <c:v>15813.6</c:v>
                </c:pt>
                <c:pt idx="49">
                  <c:v>15629.3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08935235064211"/>
          <c:y val="0.2495533379956586"/>
          <c:w val="0.1169055467615903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726760034678E-2"/>
          <c:y val="4.0749431293150853E-2"/>
          <c:w val="0.78564012923862891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72.37</c:v>
                </c:pt>
                <c:pt idx="2">
                  <c:v>66.900000000000006</c:v>
                </c:pt>
                <c:pt idx="3">
                  <c:v>61.43</c:v>
                </c:pt>
                <c:pt idx="4">
                  <c:v>58.4</c:v>
                </c:pt>
                <c:pt idx="5">
                  <c:v>55.37</c:v>
                </c:pt>
                <c:pt idx="6">
                  <c:v>51.35</c:v>
                </c:pt>
                <c:pt idx="7">
                  <c:v>47.33</c:v>
                </c:pt>
                <c:pt idx="8">
                  <c:v>49.02</c:v>
                </c:pt>
                <c:pt idx="9">
                  <c:v>50.72</c:v>
                </c:pt>
                <c:pt idx="10">
                  <c:v>52.15</c:v>
                </c:pt>
                <c:pt idx="11">
                  <c:v>53.58</c:v>
                </c:pt>
                <c:pt idx="12">
                  <c:v>73.290000000000006</c:v>
                </c:pt>
                <c:pt idx="13">
                  <c:v>86.49</c:v>
                </c:pt>
                <c:pt idx="14">
                  <c:v>73.209999999999994</c:v>
                </c:pt>
                <c:pt idx="15">
                  <c:v>75.739999999999995</c:v>
                </c:pt>
                <c:pt idx="16">
                  <c:v>95.6</c:v>
                </c:pt>
                <c:pt idx="17">
                  <c:v>98.13</c:v>
                </c:pt>
                <c:pt idx="18">
                  <c:v>115.28</c:v>
                </c:pt>
                <c:pt idx="19">
                  <c:v>71.89</c:v>
                </c:pt>
                <c:pt idx="20">
                  <c:v>80.489999999999995</c:v>
                </c:pt>
                <c:pt idx="21">
                  <c:v>91.5</c:v>
                </c:pt>
                <c:pt idx="22">
                  <c:v>81.84</c:v>
                </c:pt>
                <c:pt idx="23">
                  <c:v>75.8</c:v>
                </c:pt>
                <c:pt idx="24">
                  <c:v>95.97</c:v>
                </c:pt>
                <c:pt idx="25">
                  <c:v>97.89</c:v>
                </c:pt>
                <c:pt idx="26">
                  <c:v>95.51</c:v>
                </c:pt>
                <c:pt idx="27">
                  <c:v>72.319999999999993</c:v>
                </c:pt>
                <c:pt idx="28">
                  <c:v>116.1</c:v>
                </c:pt>
                <c:pt idx="29">
                  <c:v>99.02</c:v>
                </c:pt>
                <c:pt idx="30">
                  <c:v>112.33</c:v>
                </c:pt>
                <c:pt idx="31">
                  <c:v>79.64</c:v>
                </c:pt>
                <c:pt idx="32">
                  <c:v>99.95</c:v>
                </c:pt>
                <c:pt idx="33">
                  <c:v>110.78</c:v>
                </c:pt>
                <c:pt idx="34">
                  <c:v>106.55</c:v>
                </c:pt>
                <c:pt idx="35">
                  <c:v>123.02</c:v>
                </c:pt>
                <c:pt idx="36">
                  <c:v>112.3</c:v>
                </c:pt>
                <c:pt idx="37">
                  <c:v>121.12</c:v>
                </c:pt>
                <c:pt idx="38">
                  <c:v>113.1</c:v>
                </c:pt>
                <c:pt idx="39">
                  <c:v>94.46</c:v>
                </c:pt>
                <c:pt idx="40">
                  <c:v>132.12</c:v>
                </c:pt>
                <c:pt idx="41">
                  <c:v>186.11</c:v>
                </c:pt>
                <c:pt idx="42">
                  <c:v>160.94999999999999</c:v>
                </c:pt>
                <c:pt idx="43">
                  <c:v>139.41999999999999</c:v>
                </c:pt>
                <c:pt idx="44">
                  <c:v>180.81</c:v>
                </c:pt>
                <c:pt idx="45">
                  <c:v>178.8</c:v>
                </c:pt>
                <c:pt idx="46">
                  <c:v>162.36000000000001</c:v>
                </c:pt>
                <c:pt idx="47">
                  <c:v>152.13999999999999</c:v>
                </c:pt>
                <c:pt idx="48">
                  <c:v>195.3</c:v>
                </c:pt>
                <c:pt idx="49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25.16</c:v>
                </c:pt>
                <c:pt idx="2">
                  <c:v>21.21</c:v>
                </c:pt>
                <c:pt idx="3">
                  <c:v>17.27</c:v>
                </c:pt>
                <c:pt idx="4">
                  <c:v>16.649999999999999</c:v>
                </c:pt>
                <c:pt idx="5">
                  <c:v>16.04</c:v>
                </c:pt>
                <c:pt idx="6">
                  <c:v>14.87</c:v>
                </c:pt>
                <c:pt idx="7">
                  <c:v>13.7</c:v>
                </c:pt>
                <c:pt idx="8">
                  <c:v>13.54</c:v>
                </c:pt>
                <c:pt idx="9">
                  <c:v>13.39</c:v>
                </c:pt>
                <c:pt idx="10">
                  <c:v>13.99</c:v>
                </c:pt>
                <c:pt idx="11">
                  <c:v>14.58</c:v>
                </c:pt>
                <c:pt idx="12">
                  <c:v>9.5299999999999994</c:v>
                </c:pt>
                <c:pt idx="13">
                  <c:v>17.39</c:v>
                </c:pt>
                <c:pt idx="14">
                  <c:v>15</c:v>
                </c:pt>
                <c:pt idx="15">
                  <c:v>10.48</c:v>
                </c:pt>
                <c:pt idx="16">
                  <c:v>14.16</c:v>
                </c:pt>
                <c:pt idx="17">
                  <c:v>17.71</c:v>
                </c:pt>
                <c:pt idx="18">
                  <c:v>33.69</c:v>
                </c:pt>
                <c:pt idx="19">
                  <c:v>14.04</c:v>
                </c:pt>
                <c:pt idx="20">
                  <c:v>12.6</c:v>
                </c:pt>
                <c:pt idx="21">
                  <c:v>16.89</c:v>
                </c:pt>
                <c:pt idx="22">
                  <c:v>16.36</c:v>
                </c:pt>
                <c:pt idx="23">
                  <c:v>12.68</c:v>
                </c:pt>
                <c:pt idx="24">
                  <c:v>16.440000000000001</c:v>
                </c:pt>
                <c:pt idx="25">
                  <c:v>15.93</c:v>
                </c:pt>
                <c:pt idx="26">
                  <c:v>20.6</c:v>
                </c:pt>
                <c:pt idx="27">
                  <c:v>13.79</c:v>
                </c:pt>
                <c:pt idx="28">
                  <c:v>19.239999999999998</c:v>
                </c:pt>
                <c:pt idx="29">
                  <c:v>13.86</c:v>
                </c:pt>
                <c:pt idx="30">
                  <c:v>19.07</c:v>
                </c:pt>
                <c:pt idx="31">
                  <c:v>10.050000000000001</c:v>
                </c:pt>
                <c:pt idx="32">
                  <c:v>15.37</c:v>
                </c:pt>
                <c:pt idx="33">
                  <c:v>18.41</c:v>
                </c:pt>
                <c:pt idx="34">
                  <c:v>13.83</c:v>
                </c:pt>
                <c:pt idx="35">
                  <c:v>44.53</c:v>
                </c:pt>
                <c:pt idx="36">
                  <c:v>16.8</c:v>
                </c:pt>
                <c:pt idx="37">
                  <c:v>18.440000000000001</c:v>
                </c:pt>
                <c:pt idx="38">
                  <c:v>9.7200000000000006</c:v>
                </c:pt>
                <c:pt idx="39">
                  <c:v>8.9499999999999993</c:v>
                </c:pt>
                <c:pt idx="40">
                  <c:v>10.37</c:v>
                </c:pt>
                <c:pt idx="41">
                  <c:v>19.25</c:v>
                </c:pt>
                <c:pt idx="42">
                  <c:v>10.64</c:v>
                </c:pt>
                <c:pt idx="43">
                  <c:v>18.47</c:v>
                </c:pt>
                <c:pt idx="44">
                  <c:v>19.670000000000002</c:v>
                </c:pt>
                <c:pt idx="45">
                  <c:v>18.940000000000001</c:v>
                </c:pt>
                <c:pt idx="46">
                  <c:v>16.05</c:v>
                </c:pt>
                <c:pt idx="47">
                  <c:v>23.69</c:v>
                </c:pt>
                <c:pt idx="48">
                  <c:v>27.8</c:v>
                </c:pt>
                <c:pt idx="49">
                  <c:v>39.9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47.21</c:v>
                </c:pt>
                <c:pt idx="2">
                  <c:v>45.69</c:v>
                </c:pt>
                <c:pt idx="3">
                  <c:v>44.17</c:v>
                </c:pt>
                <c:pt idx="4">
                  <c:v>41.75</c:v>
                </c:pt>
                <c:pt idx="5">
                  <c:v>39.33</c:v>
                </c:pt>
                <c:pt idx="6">
                  <c:v>36.479999999999997</c:v>
                </c:pt>
                <c:pt idx="7">
                  <c:v>33.630000000000003</c:v>
                </c:pt>
                <c:pt idx="8">
                  <c:v>35.479999999999997</c:v>
                </c:pt>
                <c:pt idx="9">
                  <c:v>37.33</c:v>
                </c:pt>
                <c:pt idx="10">
                  <c:v>38.17</c:v>
                </c:pt>
                <c:pt idx="11">
                  <c:v>39</c:v>
                </c:pt>
                <c:pt idx="12">
                  <c:v>63.76</c:v>
                </c:pt>
                <c:pt idx="13">
                  <c:v>69.099999999999994</c:v>
                </c:pt>
                <c:pt idx="14">
                  <c:v>58.2</c:v>
                </c:pt>
                <c:pt idx="15">
                  <c:v>65.260000000000005</c:v>
                </c:pt>
                <c:pt idx="16">
                  <c:v>81.45</c:v>
                </c:pt>
                <c:pt idx="17">
                  <c:v>80.41</c:v>
                </c:pt>
                <c:pt idx="18">
                  <c:v>81.59</c:v>
                </c:pt>
                <c:pt idx="19">
                  <c:v>57.85</c:v>
                </c:pt>
                <c:pt idx="20">
                  <c:v>67.89</c:v>
                </c:pt>
                <c:pt idx="21">
                  <c:v>74.62</c:v>
                </c:pt>
                <c:pt idx="22">
                  <c:v>65.48</c:v>
                </c:pt>
                <c:pt idx="23">
                  <c:v>63.13</c:v>
                </c:pt>
                <c:pt idx="24">
                  <c:v>79.53</c:v>
                </c:pt>
                <c:pt idx="25">
                  <c:v>81.96</c:v>
                </c:pt>
                <c:pt idx="26">
                  <c:v>74.91</c:v>
                </c:pt>
                <c:pt idx="27">
                  <c:v>58.53</c:v>
                </c:pt>
                <c:pt idx="28">
                  <c:v>96.86</c:v>
                </c:pt>
                <c:pt idx="29">
                  <c:v>85.16</c:v>
                </c:pt>
                <c:pt idx="30">
                  <c:v>93.26</c:v>
                </c:pt>
                <c:pt idx="31">
                  <c:v>69.59</c:v>
                </c:pt>
                <c:pt idx="32">
                  <c:v>84.58</c:v>
                </c:pt>
                <c:pt idx="33">
                  <c:v>92.38</c:v>
                </c:pt>
                <c:pt idx="34">
                  <c:v>92.73</c:v>
                </c:pt>
                <c:pt idx="35">
                  <c:v>78.489999999999995</c:v>
                </c:pt>
                <c:pt idx="36">
                  <c:v>95.5</c:v>
                </c:pt>
                <c:pt idx="37">
                  <c:v>102.68</c:v>
                </c:pt>
                <c:pt idx="38">
                  <c:v>103.39</c:v>
                </c:pt>
                <c:pt idx="39">
                  <c:v>85.51</c:v>
                </c:pt>
                <c:pt idx="40">
                  <c:v>121.74</c:v>
                </c:pt>
                <c:pt idx="41">
                  <c:v>166.86</c:v>
                </c:pt>
                <c:pt idx="42">
                  <c:v>150.31</c:v>
                </c:pt>
                <c:pt idx="43">
                  <c:v>120.95</c:v>
                </c:pt>
                <c:pt idx="44">
                  <c:v>161.15</c:v>
                </c:pt>
                <c:pt idx="45">
                  <c:v>159.86000000000001</c:v>
                </c:pt>
                <c:pt idx="46">
                  <c:v>146.32</c:v>
                </c:pt>
                <c:pt idx="47">
                  <c:v>128.44999999999999</c:v>
                </c:pt>
                <c:pt idx="48">
                  <c:v>167.5</c:v>
                </c:pt>
                <c:pt idx="49">
                  <c:v>177.1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96476568364709"/>
          <c:y val="0.19757124334097242"/>
          <c:w val="0.15203523431635288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143.69999999999999</c:v>
                </c:pt>
                <c:pt idx="1">
                  <c:v>149.6</c:v>
                </c:pt>
                <c:pt idx="2">
                  <c:v>152.1</c:v>
                </c:pt>
                <c:pt idx="3">
                  <c:v>154.69999999999999</c:v>
                </c:pt>
                <c:pt idx="4">
                  <c:v>145.30000000000001</c:v>
                </c:pt>
                <c:pt idx="5">
                  <c:v>135.9</c:v>
                </c:pt>
                <c:pt idx="6">
                  <c:v>135.5</c:v>
                </c:pt>
                <c:pt idx="7">
                  <c:v>135.1</c:v>
                </c:pt>
                <c:pt idx="8">
                  <c:v>134.5</c:v>
                </c:pt>
                <c:pt idx="9">
                  <c:v>133.80000000000001</c:v>
                </c:pt>
                <c:pt idx="10">
                  <c:v>133.6</c:v>
                </c:pt>
                <c:pt idx="11">
                  <c:v>133.4</c:v>
                </c:pt>
                <c:pt idx="12">
                  <c:v>148.19999999999999</c:v>
                </c:pt>
                <c:pt idx="13">
                  <c:v>163</c:v>
                </c:pt>
                <c:pt idx="14">
                  <c:v>170.3</c:v>
                </c:pt>
                <c:pt idx="15">
                  <c:v>177.3</c:v>
                </c:pt>
                <c:pt idx="16">
                  <c:v>168.3</c:v>
                </c:pt>
                <c:pt idx="17">
                  <c:v>180.5</c:v>
                </c:pt>
                <c:pt idx="18">
                  <c:v>211.2</c:v>
                </c:pt>
                <c:pt idx="19">
                  <c:v>176.5</c:v>
                </c:pt>
                <c:pt idx="20">
                  <c:v>175.6</c:v>
                </c:pt>
                <c:pt idx="21">
                  <c:v>203.4</c:v>
                </c:pt>
                <c:pt idx="22">
                  <c:v>221.1</c:v>
                </c:pt>
                <c:pt idx="23">
                  <c:v>214.8</c:v>
                </c:pt>
                <c:pt idx="24">
                  <c:v>218.6</c:v>
                </c:pt>
                <c:pt idx="25">
                  <c:v>238.2</c:v>
                </c:pt>
                <c:pt idx="26">
                  <c:v>253.6</c:v>
                </c:pt>
                <c:pt idx="27">
                  <c:v>244.1</c:v>
                </c:pt>
                <c:pt idx="28">
                  <c:v>263.89999999999998</c:v>
                </c:pt>
                <c:pt idx="29">
                  <c:v>273.5</c:v>
                </c:pt>
                <c:pt idx="30">
                  <c:v>300</c:v>
                </c:pt>
                <c:pt idx="31">
                  <c:v>307.60000000000002</c:v>
                </c:pt>
                <c:pt idx="32">
                  <c:v>320.8</c:v>
                </c:pt>
                <c:pt idx="33">
                  <c:v>340</c:v>
                </c:pt>
                <c:pt idx="34">
                  <c:v>334.5</c:v>
                </c:pt>
                <c:pt idx="35">
                  <c:v>331.3</c:v>
                </c:pt>
                <c:pt idx="36">
                  <c:v>334.2</c:v>
                </c:pt>
                <c:pt idx="37">
                  <c:v>342.3</c:v>
                </c:pt>
                <c:pt idx="38">
                  <c:v>347.4</c:v>
                </c:pt>
                <c:pt idx="39">
                  <c:v>351.9</c:v>
                </c:pt>
                <c:pt idx="40">
                  <c:v>396.4</c:v>
                </c:pt>
                <c:pt idx="41">
                  <c:v>479.4</c:v>
                </c:pt>
                <c:pt idx="42">
                  <c:v>463.4</c:v>
                </c:pt>
                <c:pt idx="43">
                  <c:v>531.4</c:v>
                </c:pt>
                <c:pt idx="44">
                  <c:v>514.5</c:v>
                </c:pt>
                <c:pt idx="45">
                  <c:v>535.9</c:v>
                </c:pt>
                <c:pt idx="46">
                  <c:v>501.4</c:v>
                </c:pt>
                <c:pt idx="47">
                  <c:v>493.1</c:v>
                </c:pt>
                <c:pt idx="48">
                  <c:v>514.6</c:v>
                </c:pt>
                <c:pt idx="49">
                  <c:v>535.6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0.0</c:formatCode>
                <c:ptCount val="50"/>
                <c:pt idx="0">
                  <c:v>147.1</c:v>
                </c:pt>
                <c:pt idx="1">
                  <c:v>148.9</c:v>
                </c:pt>
                <c:pt idx="2">
                  <c:v>138.5</c:v>
                </c:pt>
                <c:pt idx="3">
                  <c:v>128.1</c:v>
                </c:pt>
                <c:pt idx="4">
                  <c:v>105.1</c:v>
                </c:pt>
                <c:pt idx="5">
                  <c:v>82.2</c:v>
                </c:pt>
                <c:pt idx="6">
                  <c:v>76.099999999999994</c:v>
                </c:pt>
                <c:pt idx="7">
                  <c:v>70</c:v>
                </c:pt>
                <c:pt idx="8">
                  <c:v>64.400000000000006</c:v>
                </c:pt>
                <c:pt idx="9">
                  <c:v>58.8</c:v>
                </c:pt>
                <c:pt idx="10">
                  <c:v>64</c:v>
                </c:pt>
                <c:pt idx="11">
                  <c:v>69.2</c:v>
                </c:pt>
                <c:pt idx="12">
                  <c:v>60.7</c:v>
                </c:pt>
                <c:pt idx="13">
                  <c:v>63.8</c:v>
                </c:pt>
                <c:pt idx="14">
                  <c:v>62.5</c:v>
                </c:pt>
                <c:pt idx="15">
                  <c:v>56.5</c:v>
                </c:pt>
                <c:pt idx="16">
                  <c:v>51.7</c:v>
                </c:pt>
                <c:pt idx="17">
                  <c:v>53.3</c:v>
                </c:pt>
                <c:pt idx="18">
                  <c:v>60.3</c:v>
                </c:pt>
                <c:pt idx="19">
                  <c:v>48.7</c:v>
                </c:pt>
                <c:pt idx="20">
                  <c:v>44.3</c:v>
                </c:pt>
                <c:pt idx="21">
                  <c:v>48.2</c:v>
                </c:pt>
                <c:pt idx="22">
                  <c:v>53.9</c:v>
                </c:pt>
                <c:pt idx="23">
                  <c:v>46.6</c:v>
                </c:pt>
                <c:pt idx="24">
                  <c:v>49.3</c:v>
                </c:pt>
                <c:pt idx="25">
                  <c:v>49.9</c:v>
                </c:pt>
                <c:pt idx="26">
                  <c:v>52.1</c:v>
                </c:pt>
                <c:pt idx="27">
                  <c:v>50.8</c:v>
                </c:pt>
                <c:pt idx="28">
                  <c:v>52.2</c:v>
                </c:pt>
                <c:pt idx="29">
                  <c:v>47.4</c:v>
                </c:pt>
                <c:pt idx="30">
                  <c:v>47.2</c:v>
                </c:pt>
                <c:pt idx="31">
                  <c:v>46.3</c:v>
                </c:pt>
                <c:pt idx="32">
                  <c:v>42.1</c:v>
                </c:pt>
                <c:pt idx="33">
                  <c:v>46.3</c:v>
                </c:pt>
                <c:pt idx="34">
                  <c:v>44.8</c:v>
                </c:pt>
                <c:pt idx="35">
                  <c:v>71.099999999999994</c:v>
                </c:pt>
                <c:pt idx="36">
                  <c:v>70.400000000000006</c:v>
                </c:pt>
                <c:pt idx="37">
                  <c:v>78.5</c:v>
                </c:pt>
                <c:pt idx="38" formatCode="General">
                  <c:v>79.5</c:v>
                </c:pt>
                <c:pt idx="39" formatCode="General">
                  <c:v>75.5</c:v>
                </c:pt>
                <c:pt idx="40" formatCode="General">
                  <c:v>69.099999999999994</c:v>
                </c:pt>
                <c:pt idx="41" formatCode="General">
                  <c:v>68.400000000000006</c:v>
                </c:pt>
                <c:pt idx="42" formatCode="General">
                  <c:v>60.7</c:v>
                </c:pt>
                <c:pt idx="43" formatCode="General">
                  <c:v>67.5</c:v>
                </c:pt>
                <c:pt idx="44" formatCode="General">
                  <c:v>59.2</c:v>
                </c:pt>
                <c:pt idx="45" formatCode="General">
                  <c:v>54.1</c:v>
                </c:pt>
                <c:pt idx="46" formatCode="General">
                  <c:v>49</c:v>
                </c:pt>
                <c:pt idx="47" formatCode="General">
                  <c:v>52.8</c:v>
                </c:pt>
                <c:pt idx="48" formatCode="General">
                  <c:v>53.6</c:v>
                </c:pt>
                <c:pt idx="49" formatCode="General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66828437024257"/>
          <c:y val="0.24509898135690952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2221258948759E-2"/>
          <c:y val="4.0749431293150853E-2"/>
          <c:w val="0.810757996907594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305.62</c:v>
                </c:pt>
                <c:pt idx="2">
                  <c:v>354.78</c:v>
                </c:pt>
                <c:pt idx="3">
                  <c:v>183.89</c:v>
                </c:pt>
                <c:pt idx="4">
                  <c:v>296.02999999999997</c:v>
                </c:pt>
                <c:pt idx="5">
                  <c:v>257.33999999999997</c:v>
                </c:pt>
                <c:pt idx="6">
                  <c:v>300.18</c:v>
                </c:pt>
                <c:pt idx="7">
                  <c:v>270.37</c:v>
                </c:pt>
                <c:pt idx="8">
                  <c:v>358.45</c:v>
                </c:pt>
                <c:pt idx="9">
                  <c:v>282.19</c:v>
                </c:pt>
                <c:pt idx="10">
                  <c:v>208.99</c:v>
                </c:pt>
                <c:pt idx="11">
                  <c:v>215.79</c:v>
                </c:pt>
                <c:pt idx="12">
                  <c:v>354.33</c:v>
                </c:pt>
                <c:pt idx="13">
                  <c:v>444.37</c:v>
                </c:pt>
                <c:pt idx="14">
                  <c:v>250.31</c:v>
                </c:pt>
                <c:pt idx="15">
                  <c:v>225.09</c:v>
                </c:pt>
                <c:pt idx="16">
                  <c:v>330.9</c:v>
                </c:pt>
                <c:pt idx="17">
                  <c:v>397.12</c:v>
                </c:pt>
                <c:pt idx="18">
                  <c:v>370.12</c:v>
                </c:pt>
                <c:pt idx="19">
                  <c:v>253.22</c:v>
                </c:pt>
                <c:pt idx="20">
                  <c:v>321.45</c:v>
                </c:pt>
                <c:pt idx="21">
                  <c:v>488.95</c:v>
                </c:pt>
                <c:pt idx="22">
                  <c:v>413.21</c:v>
                </c:pt>
                <c:pt idx="23">
                  <c:v>335.45</c:v>
                </c:pt>
                <c:pt idx="24">
                  <c:v>429.82</c:v>
                </c:pt>
                <c:pt idx="25">
                  <c:v>464.21</c:v>
                </c:pt>
                <c:pt idx="26">
                  <c:v>352.34</c:v>
                </c:pt>
                <c:pt idx="27">
                  <c:v>399.78</c:v>
                </c:pt>
                <c:pt idx="28">
                  <c:v>425.37</c:v>
                </c:pt>
                <c:pt idx="29">
                  <c:v>389.76</c:v>
                </c:pt>
                <c:pt idx="30">
                  <c:v>403.36</c:v>
                </c:pt>
                <c:pt idx="31">
                  <c:v>399.26</c:v>
                </c:pt>
                <c:pt idx="32">
                  <c:v>470.97</c:v>
                </c:pt>
                <c:pt idx="33">
                  <c:v>324.8</c:v>
                </c:pt>
                <c:pt idx="34">
                  <c:v>319.43</c:v>
                </c:pt>
                <c:pt idx="35">
                  <c:v>308.10000000000002</c:v>
                </c:pt>
                <c:pt idx="36">
                  <c:v>467.4</c:v>
                </c:pt>
                <c:pt idx="37">
                  <c:v>367.54</c:v>
                </c:pt>
                <c:pt idx="38">
                  <c:v>318.81</c:v>
                </c:pt>
                <c:pt idx="39">
                  <c:v>277.69</c:v>
                </c:pt>
                <c:pt idx="40">
                  <c:v>393.3</c:v>
                </c:pt>
                <c:pt idx="41">
                  <c:v>646.75</c:v>
                </c:pt>
                <c:pt idx="42">
                  <c:v>478.9</c:v>
                </c:pt>
                <c:pt idx="43">
                  <c:v>380.51</c:v>
                </c:pt>
                <c:pt idx="44">
                  <c:v>500.46</c:v>
                </c:pt>
                <c:pt idx="45">
                  <c:v>574.98</c:v>
                </c:pt>
                <c:pt idx="46">
                  <c:v>602.12</c:v>
                </c:pt>
                <c:pt idx="47">
                  <c:v>382.77</c:v>
                </c:pt>
                <c:pt idx="48">
                  <c:v>496.5</c:v>
                </c:pt>
                <c:pt idx="49">
                  <c:v>559.20000000000005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8112920385697853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1028.9000000000001</c:v>
                </c:pt>
                <c:pt idx="1">
                  <c:v>1108.2</c:v>
                </c:pt>
                <c:pt idx="2">
                  <c:v>1244.5999999999999</c:v>
                </c:pt>
                <c:pt idx="3">
                  <c:v>1162.5</c:v>
                </c:pt>
                <c:pt idx="4">
                  <c:v>1153.4000000000001</c:v>
                </c:pt>
                <c:pt idx="5">
                  <c:v>1134.7</c:v>
                </c:pt>
                <c:pt idx="6">
                  <c:v>1179.7</c:v>
                </c:pt>
                <c:pt idx="7">
                  <c:v>1233.8</c:v>
                </c:pt>
                <c:pt idx="8">
                  <c:v>1340.2</c:v>
                </c:pt>
                <c:pt idx="9">
                  <c:v>1342.9</c:v>
                </c:pt>
                <c:pt idx="10">
                  <c:v>1207.3</c:v>
                </c:pt>
                <c:pt idx="11">
                  <c:v>1191.4000000000001</c:v>
                </c:pt>
                <c:pt idx="12">
                  <c:v>1265.7</c:v>
                </c:pt>
                <c:pt idx="13">
                  <c:v>1537.3</c:v>
                </c:pt>
                <c:pt idx="14">
                  <c:v>1488.6</c:v>
                </c:pt>
                <c:pt idx="15">
                  <c:v>1444.8</c:v>
                </c:pt>
                <c:pt idx="16">
                  <c:v>1487.8</c:v>
                </c:pt>
                <c:pt idx="17">
                  <c:v>1636.4</c:v>
                </c:pt>
                <c:pt idx="18">
                  <c:v>1772.8</c:v>
                </c:pt>
                <c:pt idx="19">
                  <c:v>1711.5</c:v>
                </c:pt>
                <c:pt idx="20">
                  <c:v>1631.6</c:v>
                </c:pt>
                <c:pt idx="21">
                  <c:v>1653.4</c:v>
                </c:pt>
                <c:pt idx="22">
                  <c:v>1698.2</c:v>
                </c:pt>
                <c:pt idx="23">
                  <c:v>1663.2</c:v>
                </c:pt>
                <c:pt idx="24">
                  <c:v>1623.9</c:v>
                </c:pt>
                <c:pt idx="25">
                  <c:v>1731.4</c:v>
                </c:pt>
                <c:pt idx="26">
                  <c:v>1705.3</c:v>
                </c:pt>
                <c:pt idx="27">
                  <c:v>1792.2</c:v>
                </c:pt>
                <c:pt idx="28">
                  <c:v>1843.7</c:v>
                </c:pt>
                <c:pt idx="29">
                  <c:v>1847.4</c:v>
                </c:pt>
                <c:pt idx="30">
                  <c:v>1782.3</c:v>
                </c:pt>
                <c:pt idx="31">
                  <c:v>1917.2</c:v>
                </c:pt>
                <c:pt idx="32">
                  <c:v>2015</c:v>
                </c:pt>
                <c:pt idx="33">
                  <c:v>1892.3</c:v>
                </c:pt>
                <c:pt idx="34">
                  <c:v>1809.7</c:v>
                </c:pt>
                <c:pt idx="35">
                  <c:v>1804.4</c:v>
                </c:pt>
                <c:pt idx="36">
                  <c:v>1890.9</c:v>
                </c:pt>
                <c:pt idx="37">
                  <c:v>1877.6</c:v>
                </c:pt>
                <c:pt idx="38">
                  <c:v>1781.8</c:v>
                </c:pt>
                <c:pt idx="39">
                  <c:v>1711.9</c:v>
                </c:pt>
                <c:pt idx="40">
                  <c:v>1670.9</c:v>
                </c:pt>
                <c:pt idx="41">
                  <c:v>1954</c:v>
                </c:pt>
                <c:pt idx="42">
                  <c:v>1822.8</c:v>
                </c:pt>
                <c:pt idx="43">
                  <c:v>1722.5</c:v>
                </c:pt>
                <c:pt idx="44">
                  <c:v>1811.3</c:v>
                </c:pt>
                <c:pt idx="45">
                  <c:v>1908.3</c:v>
                </c:pt>
                <c:pt idx="46">
                  <c:v>1980.4</c:v>
                </c:pt>
                <c:pt idx="47">
                  <c:v>1823.7</c:v>
                </c:pt>
                <c:pt idx="48">
                  <c:v>1826.2</c:v>
                </c:pt>
                <c:pt idx="49">
                  <c:v>1852.6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Taul1!$A$2:$A$24</c:f>
              <c:strCache>
                <c:ptCount val="2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</c:strCache>
            </c:strRef>
          </c:cat>
          <c:val>
            <c:numRef>
              <c:f>Taul1!$B$2:$B$24</c:f>
              <c:numCache>
                <c:formatCode>General</c:formatCode>
                <c:ptCount val="23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Taul1!$A$2:$A$24</c:f>
              <c:strCache>
                <c:ptCount val="2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</c:strCache>
            </c:strRef>
          </c:cat>
          <c:val>
            <c:numRef>
              <c:f>Taul1!$C$2:$C$24</c:f>
              <c:numCache>
                <c:formatCode>#,##0</c:formatCode>
                <c:ptCount val="23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Puola</c:v>
                </c:pt>
                <c:pt idx="5">
                  <c:v>Meksiko</c:v>
                </c:pt>
                <c:pt idx="6">
                  <c:v>Ruotsi</c:v>
                </c:pt>
                <c:pt idx="7">
                  <c:v>Ranska</c:v>
                </c:pt>
                <c:pt idx="8">
                  <c:v>Iso-Britannia</c:v>
                </c:pt>
                <c:pt idx="9">
                  <c:v>Venäjä</c:v>
                </c:pt>
                <c:pt idx="10">
                  <c:v>Italia</c:v>
                </c:pt>
                <c:pt idx="11">
                  <c:v>Brasilia</c:v>
                </c:pt>
                <c:pt idx="12">
                  <c:v>Kanada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45832</c:v>
                </c:pt>
                <c:pt idx="1">
                  <c:v>29658</c:v>
                </c:pt>
                <c:pt idx="2">
                  <c:v>28391</c:v>
                </c:pt>
                <c:pt idx="3">
                  <c:v>19701</c:v>
                </c:pt>
                <c:pt idx="4">
                  <c:v>18522</c:v>
                </c:pt>
                <c:pt idx="5">
                  <c:v>14365</c:v>
                </c:pt>
                <c:pt idx="6">
                  <c:v>14192</c:v>
                </c:pt>
                <c:pt idx="7">
                  <c:v>11313</c:v>
                </c:pt>
                <c:pt idx="8">
                  <c:v>8204</c:v>
                </c:pt>
                <c:pt idx="9">
                  <c:v>7096</c:v>
                </c:pt>
                <c:pt idx="10">
                  <c:v>6780</c:v>
                </c:pt>
                <c:pt idx="11">
                  <c:v>6490</c:v>
                </c:pt>
                <c:pt idx="12">
                  <c:v>5171</c:v>
                </c:pt>
                <c:pt idx="13">
                  <c:v>81921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1-4400-908D-2F7BB5A98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71046048646919"/>
          <c:y val="0.91637203701670988"/>
          <c:w val="0.3143886790356627"/>
          <c:h val="7.077422421004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Q2/2020 vs. Q2/2019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3.1250000000000002E-3</c:v>
                </c:pt>
                <c:pt idx="1">
                  <c:v>1.0937499999999999E-2</c:v>
                </c:pt>
                <c:pt idx="2">
                  <c:v>4.8437500000000001E-2</c:v>
                </c:pt>
                <c:pt idx="3">
                  <c:v>0.1140625</c:v>
                </c:pt>
                <c:pt idx="4">
                  <c:v>0.41562500000000002</c:v>
                </c:pt>
                <c:pt idx="5">
                  <c:v>0.18593750000000001</c:v>
                </c:pt>
                <c:pt idx="6">
                  <c:v>0.15781249999999999</c:v>
                </c:pt>
                <c:pt idx="7">
                  <c:v>4.3749999999999997E-2</c:v>
                </c:pt>
                <c:pt idx="8">
                  <c:v>4.6874999999999998E-3</c:v>
                </c:pt>
                <c:pt idx="9">
                  <c:v>7.8125E-3</c:v>
                </c:pt>
                <c:pt idx="10">
                  <c:v>7.8125E-3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Q3/2020 vs. Q3/2019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Taul1!$C$2:$C$12</c:f>
              <c:numCache>
                <c:formatCode>0.0\ %</c:formatCode>
                <c:ptCount val="11"/>
                <c:pt idx="0">
                  <c:v>1.5625000000000001E-3</c:v>
                </c:pt>
                <c:pt idx="1">
                  <c:v>1.40625E-2</c:v>
                </c:pt>
                <c:pt idx="2">
                  <c:v>5.6250000000000001E-2</c:v>
                </c:pt>
                <c:pt idx="3">
                  <c:v>0.15312500000000001</c:v>
                </c:pt>
                <c:pt idx="4">
                  <c:v>0.4609375</c:v>
                </c:pt>
                <c:pt idx="5">
                  <c:v>0.15625</c:v>
                </c:pt>
                <c:pt idx="6">
                  <c:v>0.1046875</c:v>
                </c:pt>
                <c:pt idx="7">
                  <c:v>2.6562499999999999E-2</c:v>
                </c:pt>
                <c:pt idx="8">
                  <c:v>9.3749999999999997E-3</c:v>
                </c:pt>
                <c:pt idx="9">
                  <c:v>7.8125E-3</c:v>
                </c:pt>
                <c:pt idx="10">
                  <c:v>9.3749999999999997E-3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40191145232843"/>
          <c:y val="0.93318739637779691"/>
          <c:w val="0.65292137007278173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lomauttaneet henkilöstöä tai teemme niin viikon sisällä</c:v>
                </c:pt>
                <c:pt idx="1">
                  <c:v>Valmistaudumme lomautuksiin 1-3 kuukauden sisällä</c:v>
                </c:pt>
                <c:pt idx="2">
                  <c:v>Lomautus ei ole ajankohtainen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0.32187500000000002</c:v>
                </c:pt>
                <c:pt idx="1">
                  <c:v>0.30937500000000001</c:v>
                </c:pt>
                <c:pt idx="2">
                  <c:v>0.36875000000000002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5.46875E-2</c:v>
                </c:pt>
                <c:pt idx="1">
                  <c:v>0.14218749999999999</c:v>
                </c:pt>
                <c:pt idx="2">
                  <c:v>0.80312499999999998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10387.17</c:v>
                </c:pt>
                <c:pt idx="2">
                  <c:v>9773.44</c:v>
                </c:pt>
                <c:pt idx="3">
                  <c:v>10387.41</c:v>
                </c:pt>
                <c:pt idx="4">
                  <c:v>8791.92</c:v>
                </c:pt>
                <c:pt idx="5">
                  <c:v>5811.67</c:v>
                </c:pt>
                <c:pt idx="6">
                  <c:v>5979.26</c:v>
                </c:pt>
                <c:pt idx="7">
                  <c:v>6199.58</c:v>
                </c:pt>
                <c:pt idx="8">
                  <c:v>7186.1</c:v>
                </c:pt>
                <c:pt idx="9">
                  <c:v>6520.03</c:v>
                </c:pt>
                <c:pt idx="10">
                  <c:v>6708.87</c:v>
                </c:pt>
                <c:pt idx="11">
                  <c:v>6631.43</c:v>
                </c:pt>
                <c:pt idx="12">
                  <c:v>8656.2999999999993</c:v>
                </c:pt>
                <c:pt idx="13">
                  <c:v>7787.58</c:v>
                </c:pt>
                <c:pt idx="14">
                  <c:v>8065.11</c:v>
                </c:pt>
                <c:pt idx="15">
                  <c:v>7147.26</c:v>
                </c:pt>
                <c:pt idx="16">
                  <c:v>8884.25</c:v>
                </c:pt>
                <c:pt idx="17">
                  <c:v>7643.14</c:v>
                </c:pt>
                <c:pt idx="18">
                  <c:v>7984.55</c:v>
                </c:pt>
                <c:pt idx="19">
                  <c:v>7092.85</c:v>
                </c:pt>
                <c:pt idx="20">
                  <c:v>8327.2800000000007</c:v>
                </c:pt>
                <c:pt idx="21">
                  <c:v>6516.91</c:v>
                </c:pt>
                <c:pt idx="22">
                  <c:v>6899.19</c:v>
                </c:pt>
                <c:pt idx="23">
                  <c:v>6314.14</c:v>
                </c:pt>
                <c:pt idx="24">
                  <c:v>7072.55</c:v>
                </c:pt>
                <c:pt idx="25">
                  <c:v>6978.92</c:v>
                </c:pt>
                <c:pt idx="26">
                  <c:v>7143.63</c:v>
                </c:pt>
                <c:pt idx="27">
                  <c:v>8386.8799999999992</c:v>
                </c:pt>
                <c:pt idx="28">
                  <c:v>7344.22</c:v>
                </c:pt>
                <c:pt idx="29">
                  <c:v>6321.67</c:v>
                </c:pt>
                <c:pt idx="30">
                  <c:v>8131.96</c:v>
                </c:pt>
                <c:pt idx="31">
                  <c:v>6702.01</c:v>
                </c:pt>
                <c:pt idx="32">
                  <c:v>7519.87</c:v>
                </c:pt>
                <c:pt idx="33">
                  <c:v>6330.68</c:v>
                </c:pt>
                <c:pt idx="34">
                  <c:v>6029.7</c:v>
                </c:pt>
                <c:pt idx="35">
                  <c:v>6054.24</c:v>
                </c:pt>
                <c:pt idx="36">
                  <c:v>7452.97</c:v>
                </c:pt>
                <c:pt idx="37">
                  <c:v>7135.1</c:v>
                </c:pt>
                <c:pt idx="38">
                  <c:v>9114.0400000000009</c:v>
                </c:pt>
                <c:pt idx="39">
                  <c:v>6813.13</c:v>
                </c:pt>
                <c:pt idx="40">
                  <c:v>10581.06</c:v>
                </c:pt>
                <c:pt idx="41">
                  <c:v>8373</c:v>
                </c:pt>
                <c:pt idx="42">
                  <c:v>8257.27</c:v>
                </c:pt>
                <c:pt idx="43">
                  <c:v>8380.0499999999993</c:v>
                </c:pt>
                <c:pt idx="44">
                  <c:v>9495.59</c:v>
                </c:pt>
                <c:pt idx="45">
                  <c:v>9478.77</c:v>
                </c:pt>
                <c:pt idx="46">
                  <c:v>9045.74</c:v>
                </c:pt>
                <c:pt idx="47">
                  <c:v>9563.5400000000009</c:v>
                </c:pt>
                <c:pt idx="48">
                  <c:v>10918.7</c:v>
                </c:pt>
                <c:pt idx="49">
                  <c:v>8325.34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8807.9</c:v>
                </c:pt>
                <c:pt idx="2">
                  <c:v>7993.4</c:v>
                </c:pt>
                <c:pt idx="3">
                  <c:v>8910.99</c:v>
                </c:pt>
                <c:pt idx="4">
                  <c:v>7336.39</c:v>
                </c:pt>
                <c:pt idx="5">
                  <c:v>4763.96</c:v>
                </c:pt>
                <c:pt idx="6">
                  <c:v>4770.6000000000004</c:v>
                </c:pt>
                <c:pt idx="7">
                  <c:v>5075.72</c:v>
                </c:pt>
                <c:pt idx="8">
                  <c:v>5806.37</c:v>
                </c:pt>
                <c:pt idx="9">
                  <c:v>5106.01</c:v>
                </c:pt>
                <c:pt idx="10">
                  <c:v>5484.34</c:v>
                </c:pt>
                <c:pt idx="11">
                  <c:v>5385.01</c:v>
                </c:pt>
                <c:pt idx="12">
                  <c:v>6736.61</c:v>
                </c:pt>
                <c:pt idx="13">
                  <c:v>5803.54</c:v>
                </c:pt>
                <c:pt idx="14">
                  <c:v>6525.76</c:v>
                </c:pt>
                <c:pt idx="15">
                  <c:v>5656.91</c:v>
                </c:pt>
                <c:pt idx="16">
                  <c:v>7048.55</c:v>
                </c:pt>
                <c:pt idx="17">
                  <c:v>5996.83</c:v>
                </c:pt>
                <c:pt idx="18">
                  <c:v>6441.87</c:v>
                </c:pt>
                <c:pt idx="19">
                  <c:v>5923.31</c:v>
                </c:pt>
                <c:pt idx="20">
                  <c:v>6938.59</c:v>
                </c:pt>
                <c:pt idx="21">
                  <c:v>5088.17</c:v>
                </c:pt>
                <c:pt idx="22">
                  <c:v>5434.27</c:v>
                </c:pt>
                <c:pt idx="23">
                  <c:v>5137.91</c:v>
                </c:pt>
                <c:pt idx="24">
                  <c:v>5760.92</c:v>
                </c:pt>
                <c:pt idx="25">
                  <c:v>5329.3</c:v>
                </c:pt>
                <c:pt idx="26">
                  <c:v>5529.38</c:v>
                </c:pt>
                <c:pt idx="27">
                  <c:v>6504.73</c:v>
                </c:pt>
                <c:pt idx="28">
                  <c:v>5792.19</c:v>
                </c:pt>
                <c:pt idx="29">
                  <c:v>4722.2</c:v>
                </c:pt>
                <c:pt idx="30">
                  <c:v>6312.01</c:v>
                </c:pt>
                <c:pt idx="31">
                  <c:v>5380.31</c:v>
                </c:pt>
                <c:pt idx="32">
                  <c:v>5641.65</c:v>
                </c:pt>
                <c:pt idx="33">
                  <c:v>4700.62</c:v>
                </c:pt>
                <c:pt idx="34">
                  <c:v>4509.7</c:v>
                </c:pt>
                <c:pt idx="35">
                  <c:v>4580</c:v>
                </c:pt>
                <c:pt idx="36">
                  <c:v>5520.06</c:v>
                </c:pt>
                <c:pt idx="37">
                  <c:v>5533.74</c:v>
                </c:pt>
                <c:pt idx="38">
                  <c:v>7394.91</c:v>
                </c:pt>
                <c:pt idx="39">
                  <c:v>5115.1000000000004</c:v>
                </c:pt>
                <c:pt idx="40">
                  <c:v>8196.07</c:v>
                </c:pt>
                <c:pt idx="41">
                  <c:v>5903.63</c:v>
                </c:pt>
                <c:pt idx="42">
                  <c:v>6243.96</c:v>
                </c:pt>
                <c:pt idx="43">
                  <c:v>6537.32</c:v>
                </c:pt>
                <c:pt idx="44">
                  <c:v>7187.04</c:v>
                </c:pt>
                <c:pt idx="45">
                  <c:v>7096.25</c:v>
                </c:pt>
                <c:pt idx="46">
                  <c:v>6618.37</c:v>
                </c:pt>
                <c:pt idx="47">
                  <c:v>7159.55</c:v>
                </c:pt>
                <c:pt idx="48">
                  <c:v>8754.6</c:v>
                </c:pt>
                <c:pt idx="49">
                  <c:v>6191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1544.95</c:v>
                </c:pt>
                <c:pt idx="2">
                  <c:v>1750.3</c:v>
                </c:pt>
                <c:pt idx="3">
                  <c:v>1442.77</c:v>
                </c:pt>
                <c:pt idx="4">
                  <c:v>1426.51</c:v>
                </c:pt>
                <c:pt idx="5">
                  <c:v>1018.82</c:v>
                </c:pt>
                <c:pt idx="6">
                  <c:v>1183.73</c:v>
                </c:pt>
                <c:pt idx="7">
                  <c:v>1099.25</c:v>
                </c:pt>
                <c:pt idx="8">
                  <c:v>1356.08</c:v>
                </c:pt>
                <c:pt idx="9">
                  <c:v>1389.2</c:v>
                </c:pt>
                <c:pt idx="10">
                  <c:v>1198.22</c:v>
                </c:pt>
                <c:pt idx="11">
                  <c:v>1215.5</c:v>
                </c:pt>
                <c:pt idx="12">
                  <c:v>1868.62</c:v>
                </c:pt>
                <c:pt idx="13">
                  <c:v>1925.78</c:v>
                </c:pt>
                <c:pt idx="14">
                  <c:v>1494.32</c:v>
                </c:pt>
                <c:pt idx="15">
                  <c:v>1436.49</c:v>
                </c:pt>
                <c:pt idx="16">
                  <c:v>1772.72</c:v>
                </c:pt>
                <c:pt idx="17">
                  <c:v>1575.79</c:v>
                </c:pt>
                <c:pt idx="18">
                  <c:v>1479.91</c:v>
                </c:pt>
                <c:pt idx="19">
                  <c:v>1124.6600000000001</c:v>
                </c:pt>
                <c:pt idx="20">
                  <c:v>1337.13</c:v>
                </c:pt>
                <c:pt idx="21">
                  <c:v>1366.52</c:v>
                </c:pt>
                <c:pt idx="22">
                  <c:v>1410.62</c:v>
                </c:pt>
                <c:pt idx="23">
                  <c:v>1124.2</c:v>
                </c:pt>
                <c:pt idx="24">
                  <c:v>1248.56</c:v>
                </c:pt>
                <c:pt idx="25">
                  <c:v>1582.43</c:v>
                </c:pt>
                <c:pt idx="26">
                  <c:v>1551.64</c:v>
                </c:pt>
                <c:pt idx="27">
                  <c:v>1834.36</c:v>
                </c:pt>
                <c:pt idx="28">
                  <c:v>1469.98</c:v>
                </c:pt>
                <c:pt idx="29">
                  <c:v>1524.37</c:v>
                </c:pt>
                <c:pt idx="30">
                  <c:v>1740.57</c:v>
                </c:pt>
                <c:pt idx="31">
                  <c:v>1262</c:v>
                </c:pt>
                <c:pt idx="32">
                  <c:v>1807.56</c:v>
                </c:pt>
                <c:pt idx="33">
                  <c:v>1547.99</c:v>
                </c:pt>
                <c:pt idx="34">
                  <c:v>1437.53</c:v>
                </c:pt>
                <c:pt idx="35">
                  <c:v>1403.91</c:v>
                </c:pt>
                <c:pt idx="36">
                  <c:v>1849.82</c:v>
                </c:pt>
                <c:pt idx="37">
                  <c:v>1508.22</c:v>
                </c:pt>
                <c:pt idx="38">
                  <c:v>1625.19</c:v>
                </c:pt>
                <c:pt idx="39">
                  <c:v>1622.26</c:v>
                </c:pt>
                <c:pt idx="40">
                  <c:v>2277.02</c:v>
                </c:pt>
                <c:pt idx="41">
                  <c:v>2314.4</c:v>
                </c:pt>
                <c:pt idx="42">
                  <c:v>1872.67</c:v>
                </c:pt>
                <c:pt idx="43">
                  <c:v>1731.79</c:v>
                </c:pt>
                <c:pt idx="44">
                  <c:v>2162.86</c:v>
                </c:pt>
                <c:pt idx="45">
                  <c:v>2239.2199999999998</c:v>
                </c:pt>
                <c:pt idx="46">
                  <c:v>2307.5500000000002</c:v>
                </c:pt>
                <c:pt idx="47">
                  <c:v>2313.16</c:v>
                </c:pt>
                <c:pt idx="48">
                  <c:v>2027.3</c:v>
                </c:pt>
                <c:pt idx="49">
                  <c:v>1994.34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7328608328045276"/>
          <c:y val="0.23771759686521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1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-42.43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5657108559753539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3713.1</c:v>
                </c:pt>
                <c:pt idx="1">
                  <c:v>3741</c:v>
                </c:pt>
                <c:pt idx="2">
                  <c:v>3995.5</c:v>
                </c:pt>
                <c:pt idx="3">
                  <c:v>3877.1</c:v>
                </c:pt>
                <c:pt idx="4">
                  <c:v>3660.3</c:v>
                </c:pt>
                <c:pt idx="5">
                  <c:v>3230.3</c:v>
                </c:pt>
                <c:pt idx="6">
                  <c:v>3104.7</c:v>
                </c:pt>
                <c:pt idx="7">
                  <c:v>3138</c:v>
                </c:pt>
                <c:pt idx="8">
                  <c:v>3245.9</c:v>
                </c:pt>
                <c:pt idx="9">
                  <c:v>3337.4</c:v>
                </c:pt>
                <c:pt idx="10">
                  <c:v>3107.8</c:v>
                </c:pt>
                <c:pt idx="11">
                  <c:v>3072.1</c:v>
                </c:pt>
                <c:pt idx="12">
                  <c:v>3465.5</c:v>
                </c:pt>
                <c:pt idx="13">
                  <c:v>4149</c:v>
                </c:pt>
                <c:pt idx="14">
                  <c:v>4227.1000000000004</c:v>
                </c:pt>
                <c:pt idx="15">
                  <c:v>4240.3</c:v>
                </c:pt>
                <c:pt idx="16">
                  <c:v>4196.2</c:v>
                </c:pt>
                <c:pt idx="17">
                  <c:v>4170.3999999999996</c:v>
                </c:pt>
                <c:pt idx="18">
                  <c:v>4600.7</c:v>
                </c:pt>
                <c:pt idx="19">
                  <c:v>4003.3</c:v>
                </c:pt>
                <c:pt idx="20">
                  <c:v>3995.6</c:v>
                </c:pt>
                <c:pt idx="21">
                  <c:v>3816.9</c:v>
                </c:pt>
                <c:pt idx="22">
                  <c:v>3904.6</c:v>
                </c:pt>
                <c:pt idx="23">
                  <c:v>3821.3</c:v>
                </c:pt>
                <c:pt idx="24">
                  <c:v>3583.6</c:v>
                </c:pt>
                <c:pt idx="25">
                  <c:v>3996.1</c:v>
                </c:pt>
                <c:pt idx="26">
                  <c:v>4108.7</c:v>
                </c:pt>
                <c:pt idx="27">
                  <c:v>4687.1000000000004</c:v>
                </c:pt>
                <c:pt idx="28">
                  <c:v>4806.8999999999996</c:v>
                </c:pt>
                <c:pt idx="29">
                  <c:v>5087.8999999999996</c:v>
                </c:pt>
                <c:pt idx="30">
                  <c:v>5078.3</c:v>
                </c:pt>
                <c:pt idx="31">
                  <c:v>4939.8999999999996</c:v>
                </c:pt>
                <c:pt idx="32">
                  <c:v>5309.1</c:v>
                </c:pt>
                <c:pt idx="33">
                  <c:v>5246.4</c:v>
                </c:pt>
                <c:pt idx="34">
                  <c:v>5059.3999999999996</c:v>
                </c:pt>
                <c:pt idx="35">
                  <c:v>4884.8</c:v>
                </c:pt>
                <c:pt idx="36">
                  <c:v>4945.3999999999996</c:v>
                </c:pt>
                <c:pt idx="37">
                  <c:v>4941.1000000000004</c:v>
                </c:pt>
                <c:pt idx="38">
                  <c:v>5028.7</c:v>
                </c:pt>
                <c:pt idx="39">
                  <c:v>4835</c:v>
                </c:pt>
                <c:pt idx="40">
                  <c:v>5104</c:v>
                </c:pt>
                <c:pt idx="41">
                  <c:v>5720.8</c:v>
                </c:pt>
                <c:pt idx="42">
                  <c:v>5422.3</c:v>
                </c:pt>
                <c:pt idx="43">
                  <c:v>5389.7</c:v>
                </c:pt>
                <c:pt idx="44">
                  <c:v>5564.8</c:v>
                </c:pt>
                <c:pt idx="45">
                  <c:v>5832.5</c:v>
                </c:pt>
                <c:pt idx="46">
                  <c:v>5957.3</c:v>
                </c:pt>
                <c:pt idx="47">
                  <c:v>6211.6</c:v>
                </c:pt>
                <c:pt idx="48">
                  <c:v>6171.5</c:v>
                </c:pt>
                <c:pt idx="49">
                  <c:v>6174.7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18417</c:v>
                </c:pt>
                <c:pt idx="1">
                  <c:v>18399</c:v>
                </c:pt>
                <c:pt idx="2">
                  <c:v>17967</c:v>
                </c:pt>
                <c:pt idx="3">
                  <c:v>19303</c:v>
                </c:pt>
                <c:pt idx="4">
                  <c:v>18100</c:v>
                </c:pt>
                <c:pt idx="5">
                  <c:v>14238</c:v>
                </c:pt>
                <c:pt idx="6">
                  <c:v>13041</c:v>
                </c:pt>
                <c:pt idx="7">
                  <c:v>12685</c:v>
                </c:pt>
                <c:pt idx="8">
                  <c:v>11889</c:v>
                </c:pt>
                <c:pt idx="9">
                  <c:v>11093</c:v>
                </c:pt>
                <c:pt idx="10">
                  <c:v>11152</c:v>
                </c:pt>
                <c:pt idx="11">
                  <c:v>11029</c:v>
                </c:pt>
                <c:pt idx="12">
                  <c:v>11031</c:v>
                </c:pt>
                <c:pt idx="13">
                  <c:v>9901.2000000000007</c:v>
                </c:pt>
                <c:pt idx="14">
                  <c:v>10453</c:v>
                </c:pt>
                <c:pt idx="15">
                  <c:v>10831</c:v>
                </c:pt>
                <c:pt idx="16">
                  <c:v>11718</c:v>
                </c:pt>
                <c:pt idx="17">
                  <c:v>10977</c:v>
                </c:pt>
                <c:pt idx="18">
                  <c:v>11272</c:v>
                </c:pt>
                <c:pt idx="19">
                  <c:v>10688</c:v>
                </c:pt>
                <c:pt idx="20">
                  <c:v>11306</c:v>
                </c:pt>
                <c:pt idx="21">
                  <c:v>10321</c:v>
                </c:pt>
                <c:pt idx="22">
                  <c:v>10435</c:v>
                </c:pt>
                <c:pt idx="23">
                  <c:v>10135</c:v>
                </c:pt>
                <c:pt idx="24">
                  <c:v>10048</c:v>
                </c:pt>
                <c:pt idx="25">
                  <c:v>9793.5</c:v>
                </c:pt>
                <c:pt idx="26">
                  <c:v>9848.5</c:v>
                </c:pt>
                <c:pt idx="27">
                  <c:v>11027</c:v>
                </c:pt>
                <c:pt idx="28">
                  <c:v>11115</c:v>
                </c:pt>
                <c:pt idx="29">
                  <c:v>10711</c:v>
                </c:pt>
                <c:pt idx="30">
                  <c:v>11795</c:v>
                </c:pt>
                <c:pt idx="31">
                  <c:v>12646</c:v>
                </c:pt>
                <c:pt idx="32">
                  <c:v>13527</c:v>
                </c:pt>
                <c:pt idx="33">
                  <c:v>13263</c:v>
                </c:pt>
                <c:pt idx="34">
                  <c:v>12391</c:v>
                </c:pt>
                <c:pt idx="35">
                  <c:v>12834</c:v>
                </c:pt>
                <c:pt idx="36">
                  <c:v>13094</c:v>
                </c:pt>
                <c:pt idx="37">
                  <c:v>13611</c:v>
                </c:pt>
                <c:pt idx="38">
                  <c:v>15482</c:v>
                </c:pt>
                <c:pt idx="39">
                  <c:v>15397</c:v>
                </c:pt>
                <c:pt idx="40">
                  <c:v>17630</c:v>
                </c:pt>
                <c:pt idx="41">
                  <c:v>17892</c:v>
                </c:pt>
                <c:pt idx="42">
                  <c:v>17573</c:v>
                </c:pt>
                <c:pt idx="43">
                  <c:v>18932</c:v>
                </c:pt>
                <c:pt idx="44">
                  <c:v>19675</c:v>
                </c:pt>
                <c:pt idx="45">
                  <c:v>20572</c:v>
                </c:pt>
                <c:pt idx="46">
                  <c:v>20550</c:v>
                </c:pt>
                <c:pt idx="47">
                  <c:v>20572</c:v>
                </c:pt>
                <c:pt idx="48">
                  <c:v>21012</c:v>
                </c:pt>
                <c:pt idx="49">
                  <c:v>19638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899814410420698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5910.65</c:v>
                </c:pt>
                <c:pt idx="2">
                  <c:v>5943.83</c:v>
                </c:pt>
                <c:pt idx="3">
                  <c:v>6179.32</c:v>
                </c:pt>
                <c:pt idx="4">
                  <c:v>6484.61</c:v>
                </c:pt>
                <c:pt idx="5">
                  <c:v>3856.93</c:v>
                </c:pt>
                <c:pt idx="6">
                  <c:v>4102.33</c:v>
                </c:pt>
                <c:pt idx="7">
                  <c:v>4100.08</c:v>
                </c:pt>
                <c:pt idx="8">
                  <c:v>4568.3599999999997</c:v>
                </c:pt>
                <c:pt idx="9">
                  <c:v>4262.5200000000004</c:v>
                </c:pt>
                <c:pt idx="10">
                  <c:v>4089.08</c:v>
                </c:pt>
                <c:pt idx="11">
                  <c:v>4177.76</c:v>
                </c:pt>
                <c:pt idx="12">
                  <c:v>5311.35</c:v>
                </c:pt>
                <c:pt idx="13">
                  <c:v>4246.3500000000004</c:v>
                </c:pt>
                <c:pt idx="14">
                  <c:v>3867.01</c:v>
                </c:pt>
                <c:pt idx="15">
                  <c:v>3929.81</c:v>
                </c:pt>
                <c:pt idx="16">
                  <c:v>5028.3</c:v>
                </c:pt>
                <c:pt idx="17">
                  <c:v>3916.67</c:v>
                </c:pt>
                <c:pt idx="18">
                  <c:v>4424.9799999999996</c:v>
                </c:pt>
                <c:pt idx="19">
                  <c:v>3954.68</c:v>
                </c:pt>
                <c:pt idx="20">
                  <c:v>4408.26</c:v>
                </c:pt>
                <c:pt idx="21">
                  <c:v>3112.99</c:v>
                </c:pt>
                <c:pt idx="22">
                  <c:v>3384.06</c:v>
                </c:pt>
                <c:pt idx="23">
                  <c:v>3052.6</c:v>
                </c:pt>
                <c:pt idx="24">
                  <c:v>3726.13</c:v>
                </c:pt>
                <c:pt idx="25">
                  <c:v>2959.67</c:v>
                </c:pt>
                <c:pt idx="26">
                  <c:v>3011.84</c:v>
                </c:pt>
                <c:pt idx="27">
                  <c:v>3662.24</c:v>
                </c:pt>
                <c:pt idx="28">
                  <c:v>3323.75</c:v>
                </c:pt>
                <c:pt idx="29">
                  <c:v>2698.03</c:v>
                </c:pt>
                <c:pt idx="30">
                  <c:v>2647.08</c:v>
                </c:pt>
                <c:pt idx="31">
                  <c:v>2368.71</c:v>
                </c:pt>
                <c:pt idx="32">
                  <c:v>3442.25</c:v>
                </c:pt>
                <c:pt idx="33">
                  <c:v>2769.21</c:v>
                </c:pt>
                <c:pt idx="34">
                  <c:v>2710.34</c:v>
                </c:pt>
                <c:pt idx="35">
                  <c:v>2826.45</c:v>
                </c:pt>
                <c:pt idx="36">
                  <c:v>3168.29</c:v>
                </c:pt>
                <c:pt idx="37">
                  <c:v>2916.82</c:v>
                </c:pt>
                <c:pt idx="38">
                  <c:v>3159.58</c:v>
                </c:pt>
                <c:pt idx="39">
                  <c:v>2990.8</c:v>
                </c:pt>
                <c:pt idx="40">
                  <c:v>3388.85</c:v>
                </c:pt>
                <c:pt idx="41">
                  <c:v>3301.5</c:v>
                </c:pt>
                <c:pt idx="42">
                  <c:v>3262.76</c:v>
                </c:pt>
                <c:pt idx="43">
                  <c:v>3363.76</c:v>
                </c:pt>
                <c:pt idx="44">
                  <c:v>3739.82</c:v>
                </c:pt>
                <c:pt idx="45">
                  <c:v>3773.03</c:v>
                </c:pt>
                <c:pt idx="46">
                  <c:v>3842.32</c:v>
                </c:pt>
                <c:pt idx="47">
                  <c:v>4578.59</c:v>
                </c:pt>
                <c:pt idx="48">
                  <c:v>4996.2</c:v>
                </c:pt>
                <c:pt idx="49">
                  <c:v>3694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5298.74</c:v>
                </c:pt>
                <c:pt idx="2">
                  <c:v>5191.18</c:v>
                </c:pt>
                <c:pt idx="3">
                  <c:v>5469.43</c:v>
                </c:pt>
                <c:pt idx="4">
                  <c:v>5812.91</c:v>
                </c:pt>
                <c:pt idx="5">
                  <c:v>3460.42</c:v>
                </c:pt>
                <c:pt idx="6">
                  <c:v>3593.65</c:v>
                </c:pt>
                <c:pt idx="7">
                  <c:v>3570.29</c:v>
                </c:pt>
                <c:pt idx="8">
                  <c:v>3995.87</c:v>
                </c:pt>
                <c:pt idx="9">
                  <c:v>3526.76</c:v>
                </c:pt>
                <c:pt idx="10">
                  <c:v>3551.09</c:v>
                </c:pt>
                <c:pt idx="11">
                  <c:v>3501.02</c:v>
                </c:pt>
                <c:pt idx="12">
                  <c:v>4508.26</c:v>
                </c:pt>
                <c:pt idx="13">
                  <c:v>3444.31</c:v>
                </c:pt>
                <c:pt idx="14">
                  <c:v>3335.82</c:v>
                </c:pt>
                <c:pt idx="15">
                  <c:v>3219.4</c:v>
                </c:pt>
                <c:pt idx="16">
                  <c:v>4221.2700000000004</c:v>
                </c:pt>
                <c:pt idx="17">
                  <c:v>3347.47</c:v>
                </c:pt>
                <c:pt idx="18">
                  <c:v>3912.19</c:v>
                </c:pt>
                <c:pt idx="19">
                  <c:v>3608.6</c:v>
                </c:pt>
                <c:pt idx="20">
                  <c:v>3964.41</c:v>
                </c:pt>
                <c:pt idx="21">
                  <c:v>2734.65</c:v>
                </c:pt>
                <c:pt idx="22">
                  <c:v>3033</c:v>
                </c:pt>
                <c:pt idx="23">
                  <c:v>2750.93</c:v>
                </c:pt>
                <c:pt idx="24">
                  <c:v>3446.37</c:v>
                </c:pt>
                <c:pt idx="25">
                  <c:v>2597.1799999999998</c:v>
                </c:pt>
                <c:pt idx="26">
                  <c:v>2636.92</c:v>
                </c:pt>
                <c:pt idx="27">
                  <c:v>3290.35</c:v>
                </c:pt>
                <c:pt idx="28">
                  <c:v>2963.62</c:v>
                </c:pt>
                <c:pt idx="29">
                  <c:v>2243.75</c:v>
                </c:pt>
                <c:pt idx="30">
                  <c:v>2238.14</c:v>
                </c:pt>
                <c:pt idx="31">
                  <c:v>2028.88</c:v>
                </c:pt>
                <c:pt idx="32">
                  <c:v>2870.66</c:v>
                </c:pt>
                <c:pt idx="33">
                  <c:v>2328.9699999999998</c:v>
                </c:pt>
                <c:pt idx="34">
                  <c:v>2287.04</c:v>
                </c:pt>
                <c:pt idx="35">
                  <c:v>2332.56</c:v>
                </c:pt>
                <c:pt idx="36">
                  <c:v>2716.03</c:v>
                </c:pt>
                <c:pt idx="37">
                  <c:v>2447.41</c:v>
                </c:pt>
                <c:pt idx="38">
                  <c:v>2552.41</c:v>
                </c:pt>
                <c:pt idx="39">
                  <c:v>2262.1999999999998</c:v>
                </c:pt>
                <c:pt idx="40">
                  <c:v>2607.86</c:v>
                </c:pt>
                <c:pt idx="41">
                  <c:v>2658.98</c:v>
                </c:pt>
                <c:pt idx="42">
                  <c:v>2616.9699999999998</c:v>
                </c:pt>
                <c:pt idx="43">
                  <c:v>2686.31</c:v>
                </c:pt>
                <c:pt idx="44">
                  <c:v>3018.07</c:v>
                </c:pt>
                <c:pt idx="45">
                  <c:v>3111.33</c:v>
                </c:pt>
                <c:pt idx="46">
                  <c:v>3136.22</c:v>
                </c:pt>
                <c:pt idx="47">
                  <c:v>3921.85</c:v>
                </c:pt>
                <c:pt idx="48">
                  <c:v>4270.5</c:v>
                </c:pt>
                <c:pt idx="49">
                  <c:v>2977.3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611.91</c:v>
                </c:pt>
                <c:pt idx="2">
                  <c:v>752.65</c:v>
                </c:pt>
                <c:pt idx="3">
                  <c:v>709.9</c:v>
                </c:pt>
                <c:pt idx="4">
                  <c:v>671.7</c:v>
                </c:pt>
                <c:pt idx="5">
                  <c:v>396.51</c:v>
                </c:pt>
                <c:pt idx="6">
                  <c:v>508.68</c:v>
                </c:pt>
                <c:pt idx="7">
                  <c:v>529.79</c:v>
                </c:pt>
                <c:pt idx="8">
                  <c:v>572.49</c:v>
                </c:pt>
                <c:pt idx="9">
                  <c:v>735.76</c:v>
                </c:pt>
                <c:pt idx="10">
                  <c:v>537.99</c:v>
                </c:pt>
                <c:pt idx="11">
                  <c:v>676.74</c:v>
                </c:pt>
                <c:pt idx="12">
                  <c:v>803.08</c:v>
                </c:pt>
                <c:pt idx="13">
                  <c:v>802.04</c:v>
                </c:pt>
                <c:pt idx="14">
                  <c:v>531.19000000000005</c:v>
                </c:pt>
                <c:pt idx="15">
                  <c:v>710.41</c:v>
                </c:pt>
                <c:pt idx="16">
                  <c:v>807.03</c:v>
                </c:pt>
                <c:pt idx="17">
                  <c:v>569.20000000000005</c:v>
                </c:pt>
                <c:pt idx="18">
                  <c:v>512.79</c:v>
                </c:pt>
                <c:pt idx="19">
                  <c:v>346.08</c:v>
                </c:pt>
                <c:pt idx="20">
                  <c:v>443.85</c:v>
                </c:pt>
                <c:pt idx="21">
                  <c:v>378.34</c:v>
                </c:pt>
                <c:pt idx="22">
                  <c:v>351.06</c:v>
                </c:pt>
                <c:pt idx="23">
                  <c:v>301.67</c:v>
                </c:pt>
                <c:pt idx="24">
                  <c:v>279.77</c:v>
                </c:pt>
                <c:pt idx="25">
                  <c:v>362.49</c:v>
                </c:pt>
                <c:pt idx="26">
                  <c:v>374.93</c:v>
                </c:pt>
                <c:pt idx="27">
                  <c:v>371.89</c:v>
                </c:pt>
                <c:pt idx="28">
                  <c:v>360.14</c:v>
                </c:pt>
                <c:pt idx="29">
                  <c:v>454.28</c:v>
                </c:pt>
                <c:pt idx="30">
                  <c:v>408.94</c:v>
                </c:pt>
                <c:pt idx="31">
                  <c:v>339.83</c:v>
                </c:pt>
                <c:pt idx="32">
                  <c:v>571.59</c:v>
                </c:pt>
                <c:pt idx="33">
                  <c:v>440.24</c:v>
                </c:pt>
                <c:pt idx="34">
                  <c:v>423.29</c:v>
                </c:pt>
                <c:pt idx="35">
                  <c:v>493.9</c:v>
                </c:pt>
                <c:pt idx="36">
                  <c:v>452.26</c:v>
                </c:pt>
                <c:pt idx="37">
                  <c:v>469.4</c:v>
                </c:pt>
                <c:pt idx="38">
                  <c:v>607.16999999999996</c:v>
                </c:pt>
                <c:pt idx="39">
                  <c:v>728.61</c:v>
                </c:pt>
                <c:pt idx="40">
                  <c:v>780.99</c:v>
                </c:pt>
                <c:pt idx="41">
                  <c:v>642.52</c:v>
                </c:pt>
                <c:pt idx="42">
                  <c:v>645.79999999999995</c:v>
                </c:pt>
                <c:pt idx="43">
                  <c:v>677.44</c:v>
                </c:pt>
                <c:pt idx="44">
                  <c:v>721.75</c:v>
                </c:pt>
                <c:pt idx="45">
                  <c:v>661.7</c:v>
                </c:pt>
                <c:pt idx="46">
                  <c:v>706.1</c:v>
                </c:pt>
                <c:pt idx="47">
                  <c:v>656.74</c:v>
                </c:pt>
                <c:pt idx="48">
                  <c:v>725.7</c:v>
                </c:pt>
                <c:pt idx="49">
                  <c:v>716.7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639234984819546"/>
          <c:y val="0.21425069944087413"/>
          <c:w val="0.12982505586810938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Euroalueen ostopäällikköindeksi romahtanut mittaushistorian alimmalle tasolleen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viimeisin tieto huhtikuu 2020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4ADB32-582C-4498-A9D0-13A8ECD2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761"/>
            <a:ext cx="5904656" cy="34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5510637"/>
              </p:ext>
            </p:extLst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38234"/>
              </p:ext>
            </p:extLst>
          </p:nvPr>
        </p:nvGraphicFramePr>
        <p:xfrm>
          <a:off x="827584" y="3600200"/>
          <a:ext cx="71239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539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1250705"/>
              </p:ext>
            </p:extLst>
          </p:nvPr>
        </p:nvGraphicFramePr>
        <p:xfrm>
          <a:off x="107504" y="1016526"/>
          <a:ext cx="8856984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06B9ABC-EDB3-4D5D-B00E-61D36C511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84972"/>
              </p:ext>
            </p:extLst>
          </p:nvPr>
        </p:nvGraphicFramePr>
        <p:xfrm>
          <a:off x="827584" y="3654445"/>
          <a:ext cx="691276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18563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87991867"/>
              </p:ext>
            </p:extLst>
          </p:nvPr>
        </p:nvGraphicFramePr>
        <p:xfrm>
          <a:off x="107504" y="1081327"/>
          <a:ext cx="8665022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4860" y="164009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081A6A02-EE77-45CB-9D67-D788D5B20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41491"/>
              </p:ext>
            </p:extLst>
          </p:nvPr>
        </p:nvGraphicFramePr>
        <p:xfrm>
          <a:off x="760400" y="3600200"/>
          <a:ext cx="729140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3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38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938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938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938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078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6378548"/>
              </p:ext>
            </p:extLst>
          </p:nvPr>
        </p:nvGraphicFramePr>
        <p:xfrm>
          <a:off x="107504" y="1058780"/>
          <a:ext cx="8856984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3BA5FEA-A2F1-42AB-B927-582E2EEDD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29750"/>
              </p:ext>
            </p:extLst>
          </p:nvPr>
        </p:nvGraphicFramePr>
        <p:xfrm>
          <a:off x="827585" y="3654445"/>
          <a:ext cx="684075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7145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2574827"/>
              </p:ext>
            </p:extLst>
          </p:nvPr>
        </p:nvGraphicFramePr>
        <p:xfrm>
          <a:off x="278579" y="1060661"/>
          <a:ext cx="859301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0831" y="12099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5B3942BB-EEB8-4617-911C-2F039E17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10211"/>
              </p:ext>
            </p:extLst>
          </p:nvPr>
        </p:nvGraphicFramePr>
        <p:xfrm>
          <a:off x="906450" y="3568450"/>
          <a:ext cx="712397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7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435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2018: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429595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2018: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730093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0558494"/>
              </p:ext>
            </p:extLst>
          </p:nvPr>
        </p:nvGraphicFramePr>
        <p:xfrm>
          <a:off x="376237" y="1048926"/>
          <a:ext cx="8660259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886855F4-110D-4FC1-A65F-7F9AA8E3B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22120"/>
              </p:ext>
            </p:extLst>
          </p:nvPr>
        </p:nvGraphicFramePr>
        <p:xfrm>
          <a:off x="744623" y="3654445"/>
          <a:ext cx="6851716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0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5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7575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58090919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24651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4F72D2C7-00B7-4E1B-9273-369B5D152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83849"/>
              </p:ext>
            </p:extLst>
          </p:nvPr>
        </p:nvGraphicFramePr>
        <p:xfrm>
          <a:off x="999520" y="3587267"/>
          <a:ext cx="700645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7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752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752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752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752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6008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48377814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0AA18354-38F8-4B41-A5EA-CE6BB6F3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85923"/>
              </p:ext>
            </p:extLst>
          </p:nvPr>
        </p:nvGraphicFramePr>
        <p:xfrm>
          <a:off x="865980" y="3652230"/>
          <a:ext cx="680236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186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9585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sz="1800" dirty="0"/>
              <a:t>Teknologiateollisuuden jäsenyritysten arvion mukaan tilanne heikkenee jatkuvasti kolmen seuraavan kuukauden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28.4.2020 n=640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F8F0FF4A-C9CA-462E-AF9E-2190AEA57BC5}"/>
              </a:ext>
            </a:extLst>
          </p:cNvPr>
          <p:cNvCxnSpPr/>
          <p:nvPr/>
        </p:nvCxnSpPr>
        <p:spPr>
          <a:xfrm flipV="1">
            <a:off x="1259632" y="3392115"/>
            <a:ext cx="792088" cy="64807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68A17B57-3524-4739-BB0D-E2F6CF6159CD}"/>
              </a:ext>
            </a:extLst>
          </p:cNvPr>
          <p:cNvCxnSpPr>
            <a:cxnSpLocks/>
          </p:cNvCxnSpPr>
          <p:nvPr/>
        </p:nvCxnSpPr>
        <p:spPr>
          <a:xfrm flipV="1">
            <a:off x="2915816" y="1635646"/>
            <a:ext cx="648072" cy="123852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372AA986-CDAD-4000-8878-7E2FF12E8399}"/>
              </a:ext>
            </a:extLst>
          </p:cNvPr>
          <p:cNvCxnSpPr>
            <a:cxnSpLocks/>
          </p:cNvCxnSpPr>
          <p:nvPr/>
        </p:nvCxnSpPr>
        <p:spPr>
          <a:xfrm>
            <a:off x="4499992" y="1419622"/>
            <a:ext cx="720080" cy="108012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01575096-43F0-4270-9797-5AE59AEDEA0B}"/>
              </a:ext>
            </a:extLst>
          </p:cNvPr>
          <p:cNvCxnSpPr>
            <a:cxnSpLocks/>
          </p:cNvCxnSpPr>
          <p:nvPr/>
        </p:nvCxnSpPr>
        <p:spPr>
          <a:xfrm>
            <a:off x="6012160" y="3392115"/>
            <a:ext cx="648072" cy="40377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5623D5C2-8EA5-4AFD-BFBB-CE590E84A7F9}"/>
              </a:ext>
            </a:extLst>
          </p:cNvPr>
          <p:cNvCxnSpPr>
            <a:cxnSpLocks/>
          </p:cNvCxnSpPr>
          <p:nvPr/>
        </p:nvCxnSpPr>
        <p:spPr>
          <a:xfrm>
            <a:off x="7524328" y="3795886"/>
            <a:ext cx="719672" cy="16896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528BD7F9-4460-45AE-BC33-0180EAC7ABB7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21533944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31.3.2020.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42842391"/>
              </p:ext>
            </p:extLst>
          </p:nvPr>
        </p:nvGraphicFramePr>
        <p:xfrm>
          <a:off x="323528" y="1015689"/>
          <a:ext cx="8448997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9A5D5E2B-8913-4034-BFA5-1F0D44BC6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79866"/>
              </p:ext>
            </p:extLst>
          </p:nvPr>
        </p:nvGraphicFramePr>
        <p:xfrm>
          <a:off x="899592" y="3611451"/>
          <a:ext cx="734440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19719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määrä pysyi alkuvuonna viime vuoden keskimääräisellä tasolla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444208" y="723413"/>
            <a:ext cx="2063379" cy="608694"/>
          </a:xfrm>
          <a:prstGeom prst="wedgeRoundRectCallout">
            <a:avLst>
              <a:gd name="adj1" fmla="val 36845"/>
              <a:gd name="adj2" fmla="val 73012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25 000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31.3.2020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FA293FB-BE8E-4E80-888C-E196B92A12B6}"/>
              </a:ext>
            </a:extLst>
          </p:cNvPr>
          <p:cNvSpPr txBox="1"/>
          <p:nvPr/>
        </p:nvSpPr>
        <p:spPr>
          <a:xfrm>
            <a:off x="8146133" y="4241799"/>
            <a:ext cx="5040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31.3</a:t>
            </a:r>
          </a:p>
        </p:txBody>
      </p:sp>
    </p:spTree>
    <p:extLst>
      <p:ext uri="{BB962C8B-B14F-4D97-AF65-F5344CB8AC3E}">
        <p14:creationId xmlns:p14="http://schemas.microsoft.com/office/powerpoint/2010/main" val="197217625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Henkilöstön määrä pieneni edelleen vuoden 2020 ensimmäisellä vuosineljänneksellä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773188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43022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55326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2019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026" y="127062"/>
            <a:ext cx="8250413" cy="788503"/>
          </a:xfrm>
        </p:spPr>
        <p:txBody>
          <a:bodyPr>
            <a:noAutofit/>
          </a:bodyPr>
          <a:lstStyle/>
          <a:p>
            <a:r>
              <a:rPr lang="fi-FI" sz="1800" dirty="0"/>
              <a:t>Yritysten koronakriisin vuoksi kohtaamat ongelmat ovat moninaisia, kysynnän jatkuva heikkeneminen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0119939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n=640. *) kysymystä ei esitetty 2.4 julkaistuissa tiedoissa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6986945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sz="2400" dirty="0"/>
              <a:t>Suurinta pudotusta liikevaihdossa odotetaan vasta vuoden loppupuolella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3" y="4727575"/>
            <a:ext cx="2971800" cy="165100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28.4.2020 n=640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/>
          <p:nvPr/>
        </p:nvCxnSpPr>
        <p:spPr>
          <a:xfrm>
            <a:off x="4423410" y="1075532"/>
            <a:ext cx="0" cy="312462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/>
          <p:nvPr/>
        </p:nvCxnSpPr>
        <p:spPr>
          <a:xfrm>
            <a:off x="5126514" y="1069500"/>
            <a:ext cx="0" cy="312462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>
            <a:extLst>
              <a:ext uri="{FF2B5EF4-FFF2-40B4-BE49-F238E27FC236}">
                <a16:creationId xmlns:a16="http://schemas.microsoft.com/office/drawing/2014/main" id="{05D2F4FC-1EFC-4ECF-817A-4BDBFF64AC30}"/>
              </a:ext>
            </a:extLst>
          </p:cNvPr>
          <p:cNvSpPr txBox="1"/>
          <p:nvPr/>
        </p:nvSpPr>
        <p:spPr>
          <a:xfrm>
            <a:off x="4139952" y="4232696"/>
            <a:ext cx="318288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muutos,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11E443C-250A-408B-9E5F-51A2DBBA887C}"/>
              </a:ext>
            </a:extLst>
          </p:cNvPr>
          <p:cNvSpPr txBox="1"/>
          <p:nvPr/>
        </p:nvSpPr>
        <p:spPr>
          <a:xfrm>
            <a:off x="859229" y="101893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7363645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Suuri määrä lomautuksia on yhä vasta edessäpäin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28.4.2020 n=640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42B4C34-2B80-464B-9A51-5DAFC9376DDD}"/>
              </a:ext>
            </a:extLst>
          </p:cNvPr>
          <p:cNvSpPr txBox="1"/>
          <p:nvPr/>
        </p:nvSpPr>
        <p:spPr>
          <a:xfrm>
            <a:off x="899592" y="1023615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651048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Alle viidennes yrityksistä arvio tällä hetkellä joutuvansa irtisanomaan henkilöstöään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28.4.2020 n=640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B821B19-1DA4-499D-9D91-FA88A1937600}"/>
              </a:ext>
            </a:extLst>
          </p:cNvPr>
          <p:cNvSpPr txBox="1"/>
          <p:nvPr/>
        </p:nvSpPr>
        <p:spPr>
          <a:xfrm>
            <a:off x="971600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02412555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2018: kone- ja metallituoteteollisuus 40 %, elektroniikka- ja sähköteollisuus 20 %, tietotekniikka-ala 18 %, metallien jalostus 14 %, suunnittelu ja konsultointi 8 %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650575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28.4.2020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32314393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I/2020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2286"/>
              </p:ext>
            </p:extLst>
          </p:nvPr>
        </p:nvGraphicFramePr>
        <p:xfrm>
          <a:off x="827584" y="3673367"/>
          <a:ext cx="69847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56567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28.4.2020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huhtikuu 2020.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3985331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70843"/>
              </p:ext>
            </p:extLst>
          </p:nvPr>
        </p:nvGraphicFramePr>
        <p:xfrm>
          <a:off x="740375" y="2449415"/>
          <a:ext cx="787498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98173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3" ma:contentTypeDescription="Luo uusi asiakirja." ma:contentTypeScope="" ma:versionID="00975ad7903346592d2a07f84f04a44e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77fed06f3216d4bd2a77164e30239d45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18888a3a-9613-4736-b8cf-f212d38d32e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015653-d442-4718-8e0e-140bab1513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B726F-5547-410D-9898-83709DA44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2044</TotalTime>
  <Words>1223</Words>
  <Application>Microsoft Office PowerPoint</Application>
  <PresentationFormat>Näytössä katseltava esitys (16:9)</PresentationFormat>
  <Paragraphs>428</Paragraphs>
  <Slides>24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33</cp:revision>
  <cp:lastPrinted>2016-06-09T07:47:11Z</cp:lastPrinted>
  <dcterms:created xsi:type="dcterms:W3CDTF">2019-10-17T09:08:24Z</dcterms:created>
  <dcterms:modified xsi:type="dcterms:W3CDTF">2020-04-28T12:38:41Z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