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1063" r:id="rId5"/>
    <p:sldId id="1117" r:id="rId6"/>
    <p:sldId id="2076137459" r:id="rId7"/>
    <p:sldId id="1168" r:id="rId8"/>
    <p:sldId id="1118" r:id="rId9"/>
    <p:sldId id="2147373652" r:id="rId10"/>
    <p:sldId id="1104" r:id="rId11"/>
    <p:sldId id="2147373653" r:id="rId12"/>
    <p:sldId id="266" r:id="rId13"/>
    <p:sldId id="272" r:id="rId14"/>
    <p:sldId id="2076137461" r:id="rId15"/>
    <p:sldId id="2147373654" r:id="rId16"/>
    <p:sldId id="2147373655" r:id="rId17"/>
    <p:sldId id="2076137435" r:id="rId18"/>
    <p:sldId id="2076137439" r:id="rId19"/>
    <p:sldId id="2147373656" r:id="rId20"/>
    <p:sldId id="1126" r:id="rId21"/>
    <p:sldId id="2147373657" r:id="rId22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80" d="100"/>
          <a:sy n="180" d="100"/>
        </p:scale>
        <p:origin x="156" y="1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96FF2FDE-5F8D-4125-A7E3-25E5DC141F6D}"/>
    <pc:docChg chg="addSld delSld modSld sldOrd">
      <pc:chgData name="Rautaporras Petteri" userId="81ae4bc9-51ec-4b09-af2d-f08f9486593f" providerId="ADAL" clId="{96FF2FDE-5F8D-4125-A7E3-25E5DC141F6D}" dt="2023-02-09T07:15:55.027" v="1604" actId="20577"/>
      <pc:docMkLst>
        <pc:docMk/>
      </pc:docMkLst>
      <pc:sldChg chg="del mod">
        <pc:chgData name="Rautaporras Petteri" userId="81ae4bc9-51ec-4b09-af2d-f08f9486593f" providerId="ADAL" clId="{96FF2FDE-5F8D-4125-A7E3-25E5DC141F6D}" dt="2023-02-07T11:58:58.576" v="65" actId="47"/>
        <pc:sldMkLst>
          <pc:docMk/>
          <pc:sldMk cId="556812874" sldId="257"/>
        </pc:sldMkLst>
      </pc:sldChg>
      <pc:sldChg chg="modSp del">
        <pc:chgData name="Rautaporras Petteri" userId="81ae4bc9-51ec-4b09-af2d-f08f9486593f" providerId="ADAL" clId="{96FF2FDE-5F8D-4125-A7E3-25E5DC141F6D}" dt="2023-02-07T11:41:37.613" v="16" actId="47"/>
        <pc:sldMkLst>
          <pc:docMk/>
          <pc:sldMk cId="3646882213" sldId="261"/>
        </pc:sldMkLst>
        <pc:graphicFrameChg chg="mod">
          <ac:chgData name="Rautaporras Petteri" userId="81ae4bc9-51ec-4b09-af2d-f08f9486593f" providerId="ADAL" clId="{96FF2FDE-5F8D-4125-A7E3-25E5DC141F6D}" dt="2023-02-07T11:40:12.706" v="6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mod">
        <pc:chgData name="Rautaporras Petteri" userId="81ae4bc9-51ec-4b09-af2d-f08f9486593f" providerId="ADAL" clId="{96FF2FDE-5F8D-4125-A7E3-25E5DC141F6D}" dt="2023-02-07T11:42:17.325" v="58" actId="20577"/>
        <pc:sldMkLst>
          <pc:docMk/>
          <pc:sldMk cId="2510371092" sldId="266"/>
        </pc:sldMkLst>
        <pc:spChg chg="mod">
          <ac:chgData name="Rautaporras Petteri" userId="81ae4bc9-51ec-4b09-af2d-f08f9486593f" providerId="ADAL" clId="{96FF2FDE-5F8D-4125-A7E3-25E5DC141F6D}" dt="2023-02-07T11:42:17.325" v="58" actId="20577"/>
          <ac:spMkLst>
            <pc:docMk/>
            <pc:sldMk cId="251037109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2-07T11:40:15.923" v="9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36.058" v="59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96FF2FDE-5F8D-4125-A7E3-25E5DC141F6D}" dt="2023-02-07T11:40:16.338" v="10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ord">
        <pc:chgData name="Rautaporras Petteri" userId="81ae4bc9-51ec-4b09-af2d-f08f9486593f" providerId="ADAL" clId="{96FF2FDE-5F8D-4125-A7E3-25E5DC141F6D}" dt="2023-02-08T07:43:46.500" v="154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6FF2FDE-5F8D-4125-A7E3-25E5DC141F6D}" dt="2023-02-07T11:40:18.721" v="1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05.296" v="19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6FF2FDE-5F8D-4125-A7E3-25E5DC141F6D}" dt="2023-02-07T11:40:14.090" v="8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47.352" v="60" actId="47"/>
        <pc:sldMkLst>
          <pc:docMk/>
          <pc:sldMk cId="2378820786" sldId="321"/>
        </pc:sldMkLst>
        <pc:graphicFrameChg chg="mod">
          <ac:chgData name="Rautaporras Petteri" userId="81ae4bc9-51ec-4b09-af2d-f08f9486593f" providerId="ADAL" clId="{96FF2FDE-5F8D-4125-A7E3-25E5DC141F6D}" dt="2023-02-07T11:40:18.409" v="11"/>
          <ac:graphicFrameMkLst>
            <pc:docMk/>
            <pc:sldMk cId="2378820786" sldId="321"/>
            <ac:graphicFrameMk id="11" creationId="{F70F9122-F558-46CE-B71D-5D21AA9162E2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28.823" v="14" actId="47"/>
        <pc:sldMkLst>
          <pc:docMk/>
          <pc:sldMk cId="458178236" sldId="884"/>
        </pc:sldMkLst>
        <pc:graphicFrameChg chg="mod">
          <ac:chgData name="Rautaporras Petteri" userId="81ae4bc9-51ec-4b09-af2d-f08f9486593f" providerId="ADAL" clId="{96FF2FDE-5F8D-4125-A7E3-25E5DC141F6D}" dt="2023-02-07T11:40:10.856" v="5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del">
        <pc:chgData name="Rautaporras Petteri" userId="81ae4bc9-51ec-4b09-af2d-f08f9486593f" providerId="ADAL" clId="{96FF2FDE-5F8D-4125-A7E3-25E5DC141F6D}" dt="2023-02-07T11:59:27.650" v="67" actId="47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96FF2FDE-5F8D-4125-A7E3-25E5DC141F6D}" dt="2023-02-07T11:39:52.140" v="1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96FF2FDE-5F8D-4125-A7E3-25E5DC141F6D}" dt="2023-02-07T11:39:52.140" v="1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del">
        <pc:chgData name="Rautaporras Petteri" userId="81ae4bc9-51ec-4b09-af2d-f08f9486593f" providerId="ADAL" clId="{96FF2FDE-5F8D-4125-A7E3-25E5DC141F6D}" dt="2023-02-07T11:59:43.802" v="69" actId="47"/>
        <pc:sldMkLst>
          <pc:docMk/>
          <pc:sldMk cId="3461487886" sldId="1065"/>
        </pc:sldMkLst>
      </pc:sldChg>
      <pc:sldChg chg="modSp mod">
        <pc:chgData name="Rautaporras Petteri" userId="81ae4bc9-51ec-4b09-af2d-f08f9486593f" providerId="ADAL" clId="{96FF2FDE-5F8D-4125-A7E3-25E5DC141F6D}" dt="2023-02-08T08:04:21.968" v="1560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96FF2FDE-5F8D-4125-A7E3-25E5DC141F6D}" dt="2023-02-08T08:04:21.968" v="1560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">
        <pc:chgData name="Rautaporras Petteri" userId="81ae4bc9-51ec-4b09-af2d-f08f9486593f" providerId="ADAL" clId="{96FF2FDE-5F8D-4125-A7E3-25E5DC141F6D}" dt="2023-02-07T11:41:22.412" v="13"/>
        <pc:sldMkLst>
          <pc:docMk/>
          <pc:sldMk cId="3588709971" sldId="1118"/>
        </pc:sldMkLst>
      </pc:sldChg>
      <pc:sldChg chg="modSp mod">
        <pc:chgData name="Rautaporras Petteri" userId="81ae4bc9-51ec-4b09-af2d-f08f9486593f" providerId="ADAL" clId="{96FF2FDE-5F8D-4125-A7E3-25E5DC141F6D}" dt="2023-02-07T13:19:17.206" v="1542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96FF2FDE-5F8D-4125-A7E3-25E5DC141F6D}" dt="2023-02-07T13:19:17.206" v="1542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modSp">
        <pc:chgData name="Rautaporras Petteri" userId="81ae4bc9-51ec-4b09-af2d-f08f9486593f" providerId="ADAL" clId="{96FF2FDE-5F8D-4125-A7E3-25E5DC141F6D}" dt="2023-02-07T11:40:10.532" v="4"/>
        <pc:sldMkLst>
          <pc:docMk/>
          <pc:sldMk cId="3526943401" sldId="1168"/>
        </pc:sldMkLst>
        <pc:graphicFrameChg chg="mod">
          <ac:chgData name="Rautaporras Petteri" userId="81ae4bc9-51ec-4b09-af2d-f08f9486593f" providerId="ADAL" clId="{96FF2FDE-5F8D-4125-A7E3-25E5DC141F6D}" dt="2023-02-07T11:40:10.532" v="4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mod">
        <pc:chgData name="Rautaporras Petteri" userId="81ae4bc9-51ec-4b09-af2d-f08f9486593f" providerId="ADAL" clId="{96FF2FDE-5F8D-4125-A7E3-25E5DC141F6D}" dt="2023-02-09T07:15:55.027" v="1604" actId="20577"/>
        <pc:sldMkLst>
          <pc:docMk/>
          <pc:sldMk cId="3005809879" sldId="2076137435"/>
        </pc:sldMkLst>
        <pc:graphicFrameChg chg="modGraphic">
          <ac:chgData name="Rautaporras Petteri" userId="81ae4bc9-51ec-4b09-af2d-f08f9486593f" providerId="ADAL" clId="{96FF2FDE-5F8D-4125-A7E3-25E5DC141F6D}" dt="2023-02-09T07:15:55.027" v="1604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add">
        <pc:chgData name="Rautaporras Petteri" userId="81ae4bc9-51ec-4b09-af2d-f08f9486593f" providerId="ADAL" clId="{96FF2FDE-5F8D-4125-A7E3-25E5DC141F6D}" dt="2023-02-07T11:59:42.471" v="68"/>
        <pc:sldMkLst>
          <pc:docMk/>
          <pc:sldMk cId="1445491431" sldId="2076137439"/>
        </pc:sldMkLst>
      </pc:sldChg>
      <pc:sldChg chg="modSp">
        <pc:chgData name="Rautaporras Petteri" userId="81ae4bc9-51ec-4b09-af2d-f08f9486593f" providerId="ADAL" clId="{96FF2FDE-5F8D-4125-A7E3-25E5DC141F6D}" dt="2023-02-07T11:40:10.216" v="3"/>
        <pc:sldMkLst>
          <pc:docMk/>
          <pc:sldMk cId="908907755" sldId="2076137459"/>
        </pc:sldMkLst>
        <pc:graphicFrameChg chg="mod">
          <ac:chgData name="Rautaporras Petteri" userId="81ae4bc9-51ec-4b09-af2d-f08f9486593f" providerId="ADAL" clId="{96FF2FDE-5F8D-4125-A7E3-25E5DC141F6D}" dt="2023-02-07T11:40:10.216" v="3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49.263" v="17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96FF2FDE-5F8D-4125-A7E3-25E5DC141F6D}" dt="2023-02-07T11:40:13.462" v="7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">
        <pc:chgData name="Rautaporras Petteri" userId="81ae4bc9-51ec-4b09-af2d-f08f9486593f" providerId="ADAL" clId="{96FF2FDE-5F8D-4125-A7E3-25E5DC141F6D}" dt="2023-02-08T07:43:43.249" v="1546"/>
        <pc:sldMkLst>
          <pc:docMk/>
          <pc:sldMk cId="4201539286" sldId="2076137461"/>
        </pc:sldMkLst>
      </pc:sldChg>
      <pc:sldChg chg="del">
        <pc:chgData name="Rautaporras Petteri" userId="81ae4bc9-51ec-4b09-af2d-f08f9486593f" providerId="ADAL" clId="{96FF2FDE-5F8D-4125-A7E3-25E5DC141F6D}" dt="2023-02-07T12:00:24.947" v="71" actId="47"/>
        <pc:sldMkLst>
          <pc:docMk/>
          <pc:sldMk cId="1654917870" sldId="2076137462"/>
        </pc:sldMkLst>
      </pc:sldChg>
      <pc:sldChg chg="modSp add mod">
        <pc:chgData name="Rautaporras Petteri" userId="81ae4bc9-51ec-4b09-af2d-f08f9486593f" providerId="ADAL" clId="{96FF2FDE-5F8D-4125-A7E3-25E5DC141F6D}" dt="2023-02-07T12:00:59.085" v="75" actId="20577"/>
        <pc:sldMkLst>
          <pc:docMk/>
          <pc:sldMk cId="2932157628" sldId="2076137464"/>
        </pc:sldMkLst>
        <pc:spChg chg="mod">
          <ac:chgData name="Rautaporras Petteri" userId="81ae4bc9-51ec-4b09-af2d-f08f9486593f" providerId="ADAL" clId="{96FF2FDE-5F8D-4125-A7E3-25E5DC141F6D}" dt="2023-02-07T12:00:59.085" v="75" actId="20577"/>
          <ac:spMkLst>
            <pc:docMk/>
            <pc:sldMk cId="2932157628" sldId="2076137464"/>
            <ac:spMk id="2" creationId="{76A2C8A8-E975-4F60-9E0C-95981487E06D}"/>
          </ac:spMkLst>
        </pc:spChg>
      </pc:sldChg>
      <pc:sldChg chg="add">
        <pc:chgData name="Rautaporras Petteri" userId="81ae4bc9-51ec-4b09-af2d-f08f9486593f" providerId="ADAL" clId="{96FF2FDE-5F8D-4125-A7E3-25E5DC141F6D}" dt="2023-02-08T08:49:57.346" v="1600"/>
        <pc:sldMkLst>
          <pc:docMk/>
          <pc:sldMk cId="436453319" sldId="2076137471"/>
        </pc:sldMkLst>
      </pc:sldChg>
      <pc:sldChg chg="del">
        <pc:chgData name="Rautaporras Petteri" userId="81ae4bc9-51ec-4b09-af2d-f08f9486593f" providerId="ADAL" clId="{96FF2FDE-5F8D-4125-A7E3-25E5DC141F6D}" dt="2023-02-07T12:00:39.407" v="72" actId="47"/>
        <pc:sldMkLst>
          <pc:docMk/>
          <pc:sldMk cId="2864844904" sldId="2147373651"/>
        </pc:sldMkLst>
      </pc:sldChg>
      <pc:sldChg chg="modSp add mod">
        <pc:chgData name="Rautaporras Petteri" userId="81ae4bc9-51ec-4b09-af2d-f08f9486593f" providerId="ADAL" clId="{96FF2FDE-5F8D-4125-A7E3-25E5DC141F6D}" dt="2023-02-07T18:21:29.257" v="1545" actId="20577"/>
        <pc:sldMkLst>
          <pc:docMk/>
          <pc:sldMk cId="4002710879" sldId="2147373652"/>
        </pc:sldMkLst>
        <pc:spChg chg="mod">
          <ac:chgData name="Rautaporras Petteri" userId="81ae4bc9-51ec-4b09-af2d-f08f9486593f" providerId="ADAL" clId="{96FF2FDE-5F8D-4125-A7E3-25E5DC141F6D}" dt="2023-02-07T18:21:29.257" v="1545" actId="20577"/>
          <ac:spMkLst>
            <pc:docMk/>
            <pc:sldMk cId="4002710879" sldId="2147373652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96FF2FDE-5F8D-4125-A7E3-25E5DC141F6D}" dt="2023-02-07T11:42:02.845" v="18"/>
        <pc:sldMkLst>
          <pc:docMk/>
          <pc:sldMk cId="3085328159" sldId="2147373653"/>
        </pc:sldMkLst>
      </pc:sldChg>
      <pc:sldChg chg="add">
        <pc:chgData name="Rautaporras Petteri" userId="81ae4bc9-51ec-4b09-af2d-f08f9486593f" providerId="ADAL" clId="{96FF2FDE-5F8D-4125-A7E3-25E5DC141F6D}" dt="2023-02-07T11:59:26.260" v="66"/>
        <pc:sldMkLst>
          <pc:docMk/>
          <pc:sldMk cId="3356439302" sldId="2147373654"/>
        </pc:sldMkLst>
      </pc:sldChg>
      <pc:sldChg chg="modSp add mod">
        <pc:chgData name="Rautaporras Petteri" userId="81ae4bc9-51ec-4b09-af2d-f08f9486593f" providerId="ADAL" clId="{96FF2FDE-5F8D-4125-A7E3-25E5DC141F6D}" dt="2023-02-09T07:15:51.410" v="1602" actId="20577"/>
        <pc:sldMkLst>
          <pc:docMk/>
          <pc:sldMk cId="1330576014" sldId="2147373655"/>
        </pc:sldMkLst>
        <pc:graphicFrameChg chg="modGraphic">
          <ac:chgData name="Rautaporras Petteri" userId="81ae4bc9-51ec-4b09-af2d-f08f9486593f" providerId="ADAL" clId="{96FF2FDE-5F8D-4125-A7E3-25E5DC141F6D}" dt="2023-02-09T07:15:51.410" v="1602" actId="20577"/>
          <ac:graphicFrameMkLst>
            <pc:docMk/>
            <pc:sldMk cId="1330576014" sldId="2147373655"/>
            <ac:graphicFrameMk id="25" creationId="{00000000-0000-0000-0000-000000000000}"/>
          </ac:graphicFrameMkLst>
        </pc:graphicFrameChg>
      </pc:sldChg>
      <pc:sldChg chg="add">
        <pc:chgData name="Rautaporras Petteri" userId="81ae4bc9-51ec-4b09-af2d-f08f9486593f" providerId="ADAL" clId="{96FF2FDE-5F8D-4125-A7E3-25E5DC141F6D}" dt="2023-02-07T12:00:23.968" v="70"/>
        <pc:sldMkLst>
          <pc:docMk/>
          <pc:sldMk cId="4211755160" sldId="2147373656"/>
        </pc:sldMkLst>
      </pc:sldChg>
      <pc:sldChg chg="modSp new mod">
        <pc:chgData name="Rautaporras Petteri" userId="81ae4bc9-51ec-4b09-af2d-f08f9486593f" providerId="ADAL" clId="{96FF2FDE-5F8D-4125-A7E3-25E5DC141F6D}" dt="2023-02-08T08:17:42.968" v="1599" actId="20577"/>
        <pc:sldMkLst>
          <pc:docMk/>
          <pc:sldMk cId="1565275882" sldId="2147373657"/>
        </pc:sldMkLst>
        <pc:spChg chg="mod">
          <ac:chgData name="Rautaporras Petteri" userId="81ae4bc9-51ec-4b09-af2d-f08f9486593f" providerId="ADAL" clId="{96FF2FDE-5F8D-4125-A7E3-25E5DC141F6D}" dt="2023-02-07T12:07:21.733" v="611" actId="20577"/>
          <ac:spMkLst>
            <pc:docMk/>
            <pc:sldMk cId="1565275882" sldId="2147373657"/>
            <ac:spMk id="2" creationId="{505BE8ED-1BE1-CA95-89C9-B5A222349E07}"/>
          </ac:spMkLst>
        </pc:spChg>
        <pc:spChg chg="mod">
          <ac:chgData name="Rautaporras Petteri" userId="81ae4bc9-51ec-4b09-af2d-f08f9486593f" providerId="ADAL" clId="{96FF2FDE-5F8D-4125-A7E3-25E5DC141F6D}" dt="2023-02-08T08:17:42.968" v="1599" actId="20577"/>
          <ac:spMkLst>
            <pc:docMk/>
            <pc:sldMk cId="1565275882" sldId="2147373657"/>
            <ac:spMk id="6" creationId="{66767F56-EF93-A427-A5AF-9829D6649C3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4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6697.32</c:v>
                </c:pt>
                <c:pt idx="2">
                  <c:v>6937.56</c:v>
                </c:pt>
                <c:pt idx="3">
                  <c:v>6796.64</c:v>
                </c:pt>
                <c:pt idx="4">
                  <c:v>8887.2900000000009</c:v>
                </c:pt>
                <c:pt idx="5">
                  <c:v>8151.18</c:v>
                </c:pt>
                <c:pt idx="6">
                  <c:v>8468.51</c:v>
                </c:pt>
                <c:pt idx="7">
                  <c:v>7430.09</c:v>
                </c:pt>
                <c:pt idx="8">
                  <c:v>9161.9599999999991</c:v>
                </c:pt>
                <c:pt idx="9">
                  <c:v>7967</c:v>
                </c:pt>
                <c:pt idx="10">
                  <c:v>8294.26</c:v>
                </c:pt>
                <c:pt idx="11">
                  <c:v>7361.4</c:v>
                </c:pt>
                <c:pt idx="12">
                  <c:v>8611.31</c:v>
                </c:pt>
                <c:pt idx="13">
                  <c:v>6796.27</c:v>
                </c:pt>
                <c:pt idx="14">
                  <c:v>7254.64</c:v>
                </c:pt>
                <c:pt idx="15">
                  <c:v>6581.27</c:v>
                </c:pt>
                <c:pt idx="16">
                  <c:v>7351.52</c:v>
                </c:pt>
                <c:pt idx="17">
                  <c:v>7343.61</c:v>
                </c:pt>
                <c:pt idx="18">
                  <c:v>7609.86</c:v>
                </c:pt>
                <c:pt idx="19">
                  <c:v>8963.39</c:v>
                </c:pt>
                <c:pt idx="20">
                  <c:v>7725.39</c:v>
                </c:pt>
                <c:pt idx="21">
                  <c:v>6676.53</c:v>
                </c:pt>
                <c:pt idx="22">
                  <c:v>8653.9599999999991</c:v>
                </c:pt>
                <c:pt idx="23">
                  <c:v>7007.8</c:v>
                </c:pt>
                <c:pt idx="24">
                  <c:v>7903.57</c:v>
                </c:pt>
                <c:pt idx="25">
                  <c:v>6756.31</c:v>
                </c:pt>
                <c:pt idx="26">
                  <c:v>6430.83</c:v>
                </c:pt>
                <c:pt idx="27">
                  <c:v>6414.14</c:v>
                </c:pt>
                <c:pt idx="28">
                  <c:v>7919.96</c:v>
                </c:pt>
                <c:pt idx="29">
                  <c:v>7545.71</c:v>
                </c:pt>
                <c:pt idx="30">
                  <c:v>9535.76</c:v>
                </c:pt>
                <c:pt idx="31">
                  <c:v>7195.3</c:v>
                </c:pt>
                <c:pt idx="32">
                  <c:v>11149.81</c:v>
                </c:pt>
                <c:pt idx="33">
                  <c:v>8983.2800000000007</c:v>
                </c:pt>
                <c:pt idx="34">
                  <c:v>8722.4599999999991</c:v>
                </c:pt>
                <c:pt idx="35">
                  <c:v>8795.25</c:v>
                </c:pt>
                <c:pt idx="36">
                  <c:v>9996.15</c:v>
                </c:pt>
                <c:pt idx="37">
                  <c:v>10004.76</c:v>
                </c:pt>
                <c:pt idx="38">
                  <c:v>9573.9</c:v>
                </c:pt>
                <c:pt idx="39">
                  <c:v>9907.8799999999992</c:v>
                </c:pt>
                <c:pt idx="40">
                  <c:v>11343.8</c:v>
                </c:pt>
                <c:pt idx="41">
                  <c:v>8874.7999999999993</c:v>
                </c:pt>
                <c:pt idx="42">
                  <c:v>8202.2999999999993</c:v>
                </c:pt>
                <c:pt idx="43">
                  <c:v>8700.1</c:v>
                </c:pt>
                <c:pt idx="44">
                  <c:v>13107.63</c:v>
                </c:pt>
                <c:pt idx="45">
                  <c:v>9314.7999999999993</c:v>
                </c:pt>
                <c:pt idx="46">
                  <c:v>9953.09</c:v>
                </c:pt>
                <c:pt idx="47">
                  <c:v>9758.81</c:v>
                </c:pt>
                <c:pt idx="48">
                  <c:v>13623.92</c:v>
                </c:pt>
                <c:pt idx="49">
                  <c:v>10134.44</c:v>
                </c:pt>
                <c:pt idx="50">
                  <c:v>10986.73</c:v>
                </c:pt>
                <c:pt idx="51">
                  <c:v>11378.34</c:v>
                </c:pt>
                <c:pt idx="52">
                  <c:v>12778.45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5060.29</c:v>
                </c:pt>
                <c:pt idx="2">
                  <c:v>5447.08</c:v>
                </c:pt>
                <c:pt idx="3">
                  <c:v>5351.23</c:v>
                </c:pt>
                <c:pt idx="4">
                  <c:v>6683.2</c:v>
                </c:pt>
                <c:pt idx="5">
                  <c:v>5781.25</c:v>
                </c:pt>
                <c:pt idx="6">
                  <c:v>6525.17</c:v>
                </c:pt>
                <c:pt idx="7">
                  <c:v>5639.59</c:v>
                </c:pt>
                <c:pt idx="8">
                  <c:v>7004.33</c:v>
                </c:pt>
                <c:pt idx="9">
                  <c:v>5981.62</c:v>
                </c:pt>
                <c:pt idx="10">
                  <c:v>6414.01</c:v>
                </c:pt>
                <c:pt idx="11">
                  <c:v>5893.34</c:v>
                </c:pt>
                <c:pt idx="12">
                  <c:v>6902.73</c:v>
                </c:pt>
                <c:pt idx="13">
                  <c:v>5080</c:v>
                </c:pt>
                <c:pt idx="14">
                  <c:v>5421.81</c:v>
                </c:pt>
                <c:pt idx="15">
                  <c:v>5128.08</c:v>
                </c:pt>
                <c:pt idx="16">
                  <c:v>5733.82</c:v>
                </c:pt>
                <c:pt idx="17">
                  <c:v>5333.58</c:v>
                </c:pt>
                <c:pt idx="18">
                  <c:v>5529.71</c:v>
                </c:pt>
                <c:pt idx="19">
                  <c:v>6482.85</c:v>
                </c:pt>
                <c:pt idx="20">
                  <c:v>5790.18</c:v>
                </c:pt>
                <c:pt idx="21">
                  <c:v>4725.07</c:v>
                </c:pt>
                <c:pt idx="22">
                  <c:v>6312.89</c:v>
                </c:pt>
                <c:pt idx="23">
                  <c:v>5387.95</c:v>
                </c:pt>
                <c:pt idx="24">
                  <c:v>5639.8</c:v>
                </c:pt>
                <c:pt idx="25">
                  <c:v>4702.01</c:v>
                </c:pt>
                <c:pt idx="26">
                  <c:v>4510.49</c:v>
                </c:pt>
                <c:pt idx="27">
                  <c:v>4592.16</c:v>
                </c:pt>
                <c:pt idx="28">
                  <c:v>5525.81</c:v>
                </c:pt>
                <c:pt idx="29">
                  <c:v>5555.2</c:v>
                </c:pt>
                <c:pt idx="30">
                  <c:v>7407.52</c:v>
                </c:pt>
                <c:pt idx="31">
                  <c:v>5131.59</c:v>
                </c:pt>
                <c:pt idx="32">
                  <c:v>8205.7099999999991</c:v>
                </c:pt>
                <c:pt idx="33">
                  <c:v>5923.07</c:v>
                </c:pt>
                <c:pt idx="34">
                  <c:v>6272.69</c:v>
                </c:pt>
                <c:pt idx="35">
                  <c:v>6557.3</c:v>
                </c:pt>
                <c:pt idx="36">
                  <c:v>7219.44</c:v>
                </c:pt>
                <c:pt idx="37">
                  <c:v>7114.66</c:v>
                </c:pt>
                <c:pt idx="38">
                  <c:v>6622.05</c:v>
                </c:pt>
                <c:pt idx="39">
                  <c:v>7133.44</c:v>
                </c:pt>
                <c:pt idx="40">
                  <c:v>8719.6</c:v>
                </c:pt>
                <c:pt idx="41">
                  <c:v>6276.72</c:v>
                </c:pt>
                <c:pt idx="42">
                  <c:v>5746.62</c:v>
                </c:pt>
                <c:pt idx="43">
                  <c:v>6415.43</c:v>
                </c:pt>
                <c:pt idx="44">
                  <c:v>9603.2800000000007</c:v>
                </c:pt>
                <c:pt idx="45">
                  <c:v>6691.96</c:v>
                </c:pt>
                <c:pt idx="46">
                  <c:v>7723.69</c:v>
                </c:pt>
                <c:pt idx="47">
                  <c:v>7818.44</c:v>
                </c:pt>
                <c:pt idx="48">
                  <c:v>10809.99</c:v>
                </c:pt>
                <c:pt idx="49">
                  <c:v>7802.74</c:v>
                </c:pt>
                <c:pt idx="50">
                  <c:v>8148.46</c:v>
                </c:pt>
                <c:pt idx="51">
                  <c:v>9330.25</c:v>
                </c:pt>
                <c:pt idx="52">
                  <c:v>10193.299999999999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1601.76</c:v>
                </c:pt>
                <c:pt idx="2">
                  <c:v>1454.08</c:v>
                </c:pt>
                <c:pt idx="3">
                  <c:v>1406.75</c:v>
                </c:pt>
                <c:pt idx="4">
                  <c:v>2140.69</c:v>
                </c:pt>
                <c:pt idx="5">
                  <c:v>2300.15</c:v>
                </c:pt>
                <c:pt idx="6">
                  <c:v>1886.04</c:v>
                </c:pt>
                <c:pt idx="7">
                  <c:v>1725.03</c:v>
                </c:pt>
                <c:pt idx="8">
                  <c:v>2077.46</c:v>
                </c:pt>
                <c:pt idx="9">
                  <c:v>1903.19</c:v>
                </c:pt>
                <c:pt idx="10">
                  <c:v>1800.05</c:v>
                </c:pt>
                <c:pt idx="11">
                  <c:v>1411.06</c:v>
                </c:pt>
                <c:pt idx="12">
                  <c:v>1642.1</c:v>
                </c:pt>
                <c:pt idx="13">
                  <c:v>1641.18</c:v>
                </c:pt>
                <c:pt idx="14">
                  <c:v>1767.04</c:v>
                </c:pt>
                <c:pt idx="15">
                  <c:v>1389.89</c:v>
                </c:pt>
                <c:pt idx="16">
                  <c:v>1538.85</c:v>
                </c:pt>
                <c:pt idx="17">
                  <c:v>1927.96</c:v>
                </c:pt>
                <c:pt idx="18">
                  <c:v>2004.71</c:v>
                </c:pt>
                <c:pt idx="19">
                  <c:v>2422.0100000000002</c:v>
                </c:pt>
                <c:pt idx="20">
                  <c:v>1837.26</c:v>
                </c:pt>
                <c:pt idx="21">
                  <c:v>1864.27</c:v>
                </c:pt>
                <c:pt idx="22">
                  <c:v>2246.62</c:v>
                </c:pt>
                <c:pt idx="23">
                  <c:v>1549.21</c:v>
                </c:pt>
                <c:pt idx="24">
                  <c:v>2178.6</c:v>
                </c:pt>
                <c:pt idx="25">
                  <c:v>1959.49</c:v>
                </c:pt>
                <c:pt idx="26">
                  <c:v>1825.15</c:v>
                </c:pt>
                <c:pt idx="27">
                  <c:v>1741.2</c:v>
                </c:pt>
                <c:pt idx="28">
                  <c:v>2296.7800000000002</c:v>
                </c:pt>
                <c:pt idx="29">
                  <c:v>1884.44</c:v>
                </c:pt>
                <c:pt idx="30">
                  <c:v>2021.38</c:v>
                </c:pt>
                <c:pt idx="31">
                  <c:v>1976.03</c:v>
                </c:pt>
                <c:pt idx="32">
                  <c:v>2819.24</c:v>
                </c:pt>
                <c:pt idx="33">
                  <c:v>2886.52</c:v>
                </c:pt>
                <c:pt idx="34">
                  <c:v>2292.94</c:v>
                </c:pt>
                <c:pt idx="35">
                  <c:v>2112.56</c:v>
                </c:pt>
                <c:pt idx="36">
                  <c:v>2610.42</c:v>
                </c:pt>
                <c:pt idx="37">
                  <c:v>2725.59</c:v>
                </c:pt>
                <c:pt idx="38">
                  <c:v>2805.4</c:v>
                </c:pt>
                <c:pt idx="39">
                  <c:v>2651.1</c:v>
                </c:pt>
                <c:pt idx="40">
                  <c:v>2456.6799999999998</c:v>
                </c:pt>
                <c:pt idx="41">
                  <c:v>2422.0100000000002</c:v>
                </c:pt>
                <c:pt idx="42">
                  <c:v>2285.15</c:v>
                </c:pt>
                <c:pt idx="43">
                  <c:v>2145.3200000000002</c:v>
                </c:pt>
                <c:pt idx="44">
                  <c:v>3322.88</c:v>
                </c:pt>
                <c:pt idx="45">
                  <c:v>2438.3200000000002</c:v>
                </c:pt>
                <c:pt idx="46">
                  <c:v>2029.6</c:v>
                </c:pt>
                <c:pt idx="47">
                  <c:v>1746.27</c:v>
                </c:pt>
                <c:pt idx="48">
                  <c:v>2595.81</c:v>
                </c:pt>
                <c:pt idx="49">
                  <c:v>2080.7199999999998</c:v>
                </c:pt>
                <c:pt idx="50">
                  <c:v>2605.87</c:v>
                </c:pt>
                <c:pt idx="51">
                  <c:v>1849.95</c:v>
                </c:pt>
                <c:pt idx="52">
                  <c:v>2377.14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2165.09</c:v>
                </c:pt>
                <c:pt idx="2">
                  <c:v>2655.58</c:v>
                </c:pt>
                <c:pt idx="3">
                  <c:v>2409.92</c:v>
                </c:pt>
                <c:pt idx="4">
                  <c:v>3232.61</c:v>
                </c:pt>
                <c:pt idx="5">
                  <c:v>3430.31</c:v>
                </c:pt>
                <c:pt idx="6">
                  <c:v>4340.9799999999996</c:v>
                </c:pt>
                <c:pt idx="7">
                  <c:v>3254.18</c:v>
                </c:pt>
                <c:pt idx="8">
                  <c:v>3785.29</c:v>
                </c:pt>
                <c:pt idx="9">
                  <c:v>3614.17</c:v>
                </c:pt>
                <c:pt idx="10">
                  <c:v>3457.43</c:v>
                </c:pt>
                <c:pt idx="11">
                  <c:v>3156.65</c:v>
                </c:pt>
                <c:pt idx="12">
                  <c:v>3884.08</c:v>
                </c:pt>
                <c:pt idx="13">
                  <c:v>3156.53</c:v>
                </c:pt>
                <c:pt idx="14">
                  <c:v>3436.24</c:v>
                </c:pt>
                <c:pt idx="15">
                  <c:v>3173.69</c:v>
                </c:pt>
                <c:pt idx="16">
                  <c:v>3174.48</c:v>
                </c:pt>
                <c:pt idx="17">
                  <c:v>3873.91</c:v>
                </c:pt>
                <c:pt idx="18">
                  <c:v>4199.01</c:v>
                </c:pt>
                <c:pt idx="19">
                  <c:v>4896.04</c:v>
                </c:pt>
                <c:pt idx="20">
                  <c:v>3918.3</c:v>
                </c:pt>
                <c:pt idx="21">
                  <c:v>3527.74</c:v>
                </c:pt>
                <c:pt idx="22">
                  <c:v>5530.58</c:v>
                </c:pt>
                <c:pt idx="23">
                  <c:v>4198.9799999999996</c:v>
                </c:pt>
                <c:pt idx="24">
                  <c:v>3942.17</c:v>
                </c:pt>
                <c:pt idx="25">
                  <c:v>3589.39</c:v>
                </c:pt>
                <c:pt idx="26">
                  <c:v>3333.39</c:v>
                </c:pt>
                <c:pt idx="27">
                  <c:v>3183.31</c:v>
                </c:pt>
                <c:pt idx="28">
                  <c:v>4221.4799999999996</c:v>
                </c:pt>
                <c:pt idx="29">
                  <c:v>4179.22</c:v>
                </c:pt>
                <c:pt idx="30">
                  <c:v>5984.03</c:v>
                </c:pt>
                <c:pt idx="31">
                  <c:v>3863.05</c:v>
                </c:pt>
                <c:pt idx="32">
                  <c:v>7273.42</c:v>
                </c:pt>
                <c:pt idx="33">
                  <c:v>4887.2700000000004</c:v>
                </c:pt>
                <c:pt idx="34">
                  <c:v>4858.2</c:v>
                </c:pt>
                <c:pt idx="35">
                  <c:v>4949.09</c:v>
                </c:pt>
                <c:pt idx="36">
                  <c:v>5620.42</c:v>
                </c:pt>
                <c:pt idx="37">
                  <c:v>5529.01</c:v>
                </c:pt>
                <c:pt idx="38">
                  <c:v>5025.8</c:v>
                </c:pt>
                <c:pt idx="39">
                  <c:v>4876.1099999999997</c:v>
                </c:pt>
                <c:pt idx="40">
                  <c:v>5736.28</c:v>
                </c:pt>
                <c:pt idx="41">
                  <c:v>4454.91</c:v>
                </c:pt>
                <c:pt idx="42">
                  <c:v>3401.81</c:v>
                </c:pt>
                <c:pt idx="43">
                  <c:v>3859.96</c:v>
                </c:pt>
                <c:pt idx="44">
                  <c:v>5747.15</c:v>
                </c:pt>
                <c:pt idx="45">
                  <c:v>4737.45</c:v>
                </c:pt>
                <c:pt idx="46">
                  <c:v>5106.38</c:v>
                </c:pt>
                <c:pt idx="47">
                  <c:v>4839.96</c:v>
                </c:pt>
                <c:pt idx="48">
                  <c:v>6149.96</c:v>
                </c:pt>
                <c:pt idx="49">
                  <c:v>5210.3599999999997</c:v>
                </c:pt>
                <c:pt idx="50">
                  <c:v>5219.3500000000004</c:v>
                </c:pt>
                <c:pt idx="51">
                  <c:v>5176.58</c:v>
                </c:pt>
                <c:pt idx="52">
                  <c:v>5193.16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1592.51</c:v>
                </c:pt>
                <c:pt idx="2">
                  <c:v>1954.96</c:v>
                </c:pt>
                <c:pt idx="3">
                  <c:v>1908.6</c:v>
                </c:pt>
                <c:pt idx="4">
                  <c:v>2261.7399999999998</c:v>
                </c:pt>
                <c:pt idx="5">
                  <c:v>2389.23</c:v>
                </c:pt>
                <c:pt idx="6">
                  <c:v>3241.5</c:v>
                </c:pt>
                <c:pt idx="7">
                  <c:v>2476.38</c:v>
                </c:pt>
                <c:pt idx="8">
                  <c:v>2854.9</c:v>
                </c:pt>
                <c:pt idx="9">
                  <c:v>2684.12</c:v>
                </c:pt>
                <c:pt idx="10">
                  <c:v>2540.09</c:v>
                </c:pt>
                <c:pt idx="11">
                  <c:v>2344.56</c:v>
                </c:pt>
                <c:pt idx="12">
                  <c:v>3007.09</c:v>
                </c:pt>
                <c:pt idx="13">
                  <c:v>2381.34</c:v>
                </c:pt>
                <c:pt idx="14">
                  <c:v>2432.86</c:v>
                </c:pt>
                <c:pt idx="15">
                  <c:v>2419.66</c:v>
                </c:pt>
                <c:pt idx="16">
                  <c:v>2339.0300000000002</c:v>
                </c:pt>
                <c:pt idx="17">
                  <c:v>2769.64</c:v>
                </c:pt>
                <c:pt idx="18">
                  <c:v>2921.56</c:v>
                </c:pt>
                <c:pt idx="19">
                  <c:v>3246.12</c:v>
                </c:pt>
                <c:pt idx="20">
                  <c:v>2863.81</c:v>
                </c:pt>
                <c:pt idx="21">
                  <c:v>2510.87</c:v>
                </c:pt>
                <c:pt idx="22">
                  <c:v>4095.77</c:v>
                </c:pt>
                <c:pt idx="23">
                  <c:v>3388.86</c:v>
                </c:pt>
                <c:pt idx="24">
                  <c:v>2809.77</c:v>
                </c:pt>
                <c:pt idx="25">
                  <c:v>2398.37</c:v>
                </c:pt>
                <c:pt idx="26">
                  <c:v>2253.98</c:v>
                </c:pt>
                <c:pt idx="27">
                  <c:v>2250.63</c:v>
                </c:pt>
                <c:pt idx="28">
                  <c:v>2845.45</c:v>
                </c:pt>
                <c:pt idx="29">
                  <c:v>3136.08</c:v>
                </c:pt>
                <c:pt idx="30">
                  <c:v>4897.62</c:v>
                </c:pt>
                <c:pt idx="31">
                  <c:v>2906.11</c:v>
                </c:pt>
                <c:pt idx="32">
                  <c:v>5639.17</c:v>
                </c:pt>
                <c:pt idx="33">
                  <c:v>3295.34</c:v>
                </c:pt>
                <c:pt idx="34">
                  <c:v>3698.39</c:v>
                </c:pt>
                <c:pt idx="35">
                  <c:v>3904.6</c:v>
                </c:pt>
                <c:pt idx="36">
                  <c:v>4239.05</c:v>
                </c:pt>
                <c:pt idx="37">
                  <c:v>4043.75</c:v>
                </c:pt>
                <c:pt idx="38">
                  <c:v>3527.11</c:v>
                </c:pt>
                <c:pt idx="39">
                  <c:v>3256.7</c:v>
                </c:pt>
                <c:pt idx="40">
                  <c:v>4499.26</c:v>
                </c:pt>
                <c:pt idx="41">
                  <c:v>3300.01</c:v>
                </c:pt>
                <c:pt idx="42">
                  <c:v>2254.0500000000002</c:v>
                </c:pt>
                <c:pt idx="43">
                  <c:v>2741.03</c:v>
                </c:pt>
                <c:pt idx="44">
                  <c:v>3718.78</c:v>
                </c:pt>
                <c:pt idx="45">
                  <c:v>3595.29</c:v>
                </c:pt>
                <c:pt idx="46">
                  <c:v>4271.32</c:v>
                </c:pt>
                <c:pt idx="47">
                  <c:v>4137.46</c:v>
                </c:pt>
                <c:pt idx="48">
                  <c:v>5218.13</c:v>
                </c:pt>
                <c:pt idx="49">
                  <c:v>4328.4399999999996</c:v>
                </c:pt>
                <c:pt idx="50">
                  <c:v>3805.1</c:v>
                </c:pt>
                <c:pt idx="51">
                  <c:v>4310.8</c:v>
                </c:pt>
                <c:pt idx="52">
                  <c:v>4158.4399999999996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572.58000000000004</c:v>
                </c:pt>
                <c:pt idx="2">
                  <c:v>700.61</c:v>
                </c:pt>
                <c:pt idx="3">
                  <c:v>501.32</c:v>
                </c:pt>
                <c:pt idx="4">
                  <c:v>970.87</c:v>
                </c:pt>
                <c:pt idx="5">
                  <c:v>1041.08</c:v>
                </c:pt>
                <c:pt idx="6">
                  <c:v>1099.48</c:v>
                </c:pt>
                <c:pt idx="7">
                  <c:v>777.8</c:v>
                </c:pt>
                <c:pt idx="8">
                  <c:v>930.39</c:v>
                </c:pt>
                <c:pt idx="9">
                  <c:v>930.05</c:v>
                </c:pt>
                <c:pt idx="10">
                  <c:v>917.33</c:v>
                </c:pt>
                <c:pt idx="11">
                  <c:v>812.09</c:v>
                </c:pt>
                <c:pt idx="12">
                  <c:v>877</c:v>
                </c:pt>
                <c:pt idx="13">
                  <c:v>775.19</c:v>
                </c:pt>
                <c:pt idx="14">
                  <c:v>1003.39</c:v>
                </c:pt>
                <c:pt idx="15">
                  <c:v>754.04</c:v>
                </c:pt>
                <c:pt idx="16">
                  <c:v>835.45</c:v>
                </c:pt>
                <c:pt idx="17">
                  <c:v>1104.27</c:v>
                </c:pt>
                <c:pt idx="18">
                  <c:v>1277.45</c:v>
                </c:pt>
                <c:pt idx="19">
                  <c:v>1649.92</c:v>
                </c:pt>
                <c:pt idx="20">
                  <c:v>1054.49</c:v>
                </c:pt>
                <c:pt idx="21">
                  <c:v>1016.87</c:v>
                </c:pt>
                <c:pt idx="22">
                  <c:v>1434.81</c:v>
                </c:pt>
                <c:pt idx="23">
                  <c:v>810.12</c:v>
                </c:pt>
                <c:pt idx="24">
                  <c:v>1132.4000000000001</c:v>
                </c:pt>
                <c:pt idx="25">
                  <c:v>1191.02</c:v>
                </c:pt>
                <c:pt idx="26">
                  <c:v>1079.4100000000001</c:v>
                </c:pt>
                <c:pt idx="27">
                  <c:v>932.68</c:v>
                </c:pt>
                <c:pt idx="28">
                  <c:v>1376.03</c:v>
                </c:pt>
                <c:pt idx="29">
                  <c:v>1043.1400000000001</c:v>
                </c:pt>
                <c:pt idx="30">
                  <c:v>1086.4100000000001</c:v>
                </c:pt>
                <c:pt idx="31">
                  <c:v>956.94</c:v>
                </c:pt>
                <c:pt idx="32">
                  <c:v>1634.25</c:v>
                </c:pt>
                <c:pt idx="33">
                  <c:v>1591.93</c:v>
                </c:pt>
                <c:pt idx="34">
                  <c:v>1159.81</c:v>
                </c:pt>
                <c:pt idx="35">
                  <c:v>1044.49</c:v>
                </c:pt>
                <c:pt idx="36">
                  <c:v>1381.37</c:v>
                </c:pt>
                <c:pt idx="37">
                  <c:v>1485.26</c:v>
                </c:pt>
                <c:pt idx="38">
                  <c:v>1498.7</c:v>
                </c:pt>
                <c:pt idx="39">
                  <c:v>1619.41</c:v>
                </c:pt>
                <c:pt idx="40">
                  <c:v>1237.02</c:v>
                </c:pt>
                <c:pt idx="41">
                  <c:v>1154.8900000000001</c:v>
                </c:pt>
                <c:pt idx="42">
                  <c:v>1147.77</c:v>
                </c:pt>
                <c:pt idx="43">
                  <c:v>1118.93</c:v>
                </c:pt>
                <c:pt idx="44">
                  <c:v>2028.37</c:v>
                </c:pt>
                <c:pt idx="45">
                  <c:v>1142.1600000000001</c:v>
                </c:pt>
                <c:pt idx="46">
                  <c:v>835.05</c:v>
                </c:pt>
                <c:pt idx="47">
                  <c:v>702.5</c:v>
                </c:pt>
                <c:pt idx="48">
                  <c:v>931.83</c:v>
                </c:pt>
                <c:pt idx="49">
                  <c:v>881.92</c:v>
                </c:pt>
                <c:pt idx="50">
                  <c:v>1414.25</c:v>
                </c:pt>
                <c:pt idx="51">
                  <c:v>865.79</c:v>
                </c:pt>
                <c:pt idx="52">
                  <c:v>1034.72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1154.2</c:v>
                </c:pt>
                <c:pt idx="1">
                  <c:v>1116.7</c:v>
                </c:pt>
                <c:pt idx="2">
                  <c:v>1203.8</c:v>
                </c:pt>
                <c:pt idx="3">
                  <c:v>1044.5</c:v>
                </c:pt>
                <c:pt idx="4">
                  <c:v>1349.9</c:v>
                </c:pt>
                <c:pt idx="5">
                  <c:v>1685.1</c:v>
                </c:pt>
                <c:pt idx="6">
                  <c:v>1864.7</c:v>
                </c:pt>
                <c:pt idx="7">
                  <c:v>1809.7</c:v>
                </c:pt>
                <c:pt idx="8">
                  <c:v>1701.1</c:v>
                </c:pt>
                <c:pt idx="9">
                  <c:v>1760.9</c:v>
                </c:pt>
                <c:pt idx="10">
                  <c:v>2006.8</c:v>
                </c:pt>
                <c:pt idx="11">
                  <c:v>1622.1</c:v>
                </c:pt>
                <c:pt idx="12">
                  <c:v>1637.3</c:v>
                </c:pt>
                <c:pt idx="13">
                  <c:v>1420.6</c:v>
                </c:pt>
                <c:pt idx="14">
                  <c:v>1527.8</c:v>
                </c:pt>
                <c:pt idx="15">
                  <c:v>1541.6</c:v>
                </c:pt>
                <c:pt idx="16">
                  <c:v>1364.8</c:v>
                </c:pt>
                <c:pt idx="17">
                  <c:v>1559</c:v>
                </c:pt>
                <c:pt idx="18">
                  <c:v>1636.2</c:v>
                </c:pt>
                <c:pt idx="19">
                  <c:v>2070.8000000000002</c:v>
                </c:pt>
                <c:pt idx="20">
                  <c:v>2143.6999999999998</c:v>
                </c:pt>
                <c:pt idx="21">
                  <c:v>2242.9</c:v>
                </c:pt>
                <c:pt idx="22">
                  <c:v>2360.3000000000002</c:v>
                </c:pt>
                <c:pt idx="23">
                  <c:v>2154.1999999999998</c:v>
                </c:pt>
                <c:pt idx="24">
                  <c:v>2178.5</c:v>
                </c:pt>
                <c:pt idx="25">
                  <c:v>2310.4</c:v>
                </c:pt>
                <c:pt idx="26">
                  <c:v>2217.5</c:v>
                </c:pt>
                <c:pt idx="27">
                  <c:v>1945</c:v>
                </c:pt>
                <c:pt idx="28">
                  <c:v>2036.4</c:v>
                </c:pt>
                <c:pt idx="29">
                  <c:v>2028</c:v>
                </c:pt>
                <c:pt idx="30">
                  <c:v>2029.6</c:v>
                </c:pt>
                <c:pt idx="31">
                  <c:v>1834.4</c:v>
                </c:pt>
                <c:pt idx="32">
                  <c:v>2044.3</c:v>
                </c:pt>
                <c:pt idx="33">
                  <c:v>2429.3000000000002</c:v>
                </c:pt>
                <c:pt idx="34">
                  <c:v>2275.1999999999998</c:v>
                </c:pt>
                <c:pt idx="35">
                  <c:v>2248.4</c:v>
                </c:pt>
                <c:pt idx="36">
                  <c:v>2301.3000000000002</c:v>
                </c:pt>
                <c:pt idx="37">
                  <c:v>2484.5</c:v>
                </c:pt>
                <c:pt idx="38">
                  <c:v>2582.4</c:v>
                </c:pt>
                <c:pt idx="39">
                  <c:v>3048.3</c:v>
                </c:pt>
                <c:pt idx="40">
                  <c:v>2948.3</c:v>
                </c:pt>
                <c:pt idx="41">
                  <c:v>2939</c:v>
                </c:pt>
                <c:pt idx="42">
                  <c:v>2856.3</c:v>
                </c:pt>
                <c:pt idx="43">
                  <c:v>2778.2</c:v>
                </c:pt>
                <c:pt idx="44">
                  <c:v>3453.9</c:v>
                </c:pt>
                <c:pt idx="45">
                  <c:v>4041.8</c:v>
                </c:pt>
                <c:pt idx="46">
                  <c:v>4094.6</c:v>
                </c:pt>
                <c:pt idx="47">
                  <c:v>4037.5</c:v>
                </c:pt>
                <c:pt idx="48">
                  <c:v>3756.5</c:v>
                </c:pt>
                <c:pt idx="49">
                  <c:v>3795.2</c:v>
                </c:pt>
                <c:pt idx="50">
                  <c:v>4224.2</c:v>
                </c:pt>
                <c:pt idx="51">
                  <c:v>4141.8999999999996</c:v>
                </c:pt>
                <c:pt idx="52">
                  <c:v>3992.6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7785.7</c:v>
                </c:pt>
                <c:pt idx="1">
                  <c:v>7480.6</c:v>
                </c:pt>
                <c:pt idx="2">
                  <c:v>7484.7</c:v>
                </c:pt>
                <c:pt idx="3">
                  <c:v>7407.6</c:v>
                </c:pt>
                <c:pt idx="4">
                  <c:v>6452.5</c:v>
                </c:pt>
                <c:pt idx="5">
                  <c:v>6486.9</c:v>
                </c:pt>
                <c:pt idx="6">
                  <c:v>7317.9</c:v>
                </c:pt>
                <c:pt idx="7">
                  <c:v>7702</c:v>
                </c:pt>
                <c:pt idx="8">
                  <c:v>7725.5</c:v>
                </c:pt>
                <c:pt idx="9">
                  <c:v>7828.5</c:v>
                </c:pt>
                <c:pt idx="10">
                  <c:v>7437</c:v>
                </c:pt>
                <c:pt idx="11">
                  <c:v>7135.4</c:v>
                </c:pt>
                <c:pt idx="12">
                  <c:v>7435.6</c:v>
                </c:pt>
                <c:pt idx="13">
                  <c:v>7702.4</c:v>
                </c:pt>
                <c:pt idx="14">
                  <c:v>7443.9</c:v>
                </c:pt>
                <c:pt idx="15">
                  <c:v>7476.2</c:v>
                </c:pt>
                <c:pt idx="16">
                  <c:v>6764.8</c:v>
                </c:pt>
                <c:pt idx="17">
                  <c:v>7352</c:v>
                </c:pt>
                <c:pt idx="18">
                  <c:v>7393.4</c:v>
                </c:pt>
                <c:pt idx="19">
                  <c:v>7977.8</c:v>
                </c:pt>
                <c:pt idx="20">
                  <c:v>8071.9</c:v>
                </c:pt>
                <c:pt idx="21">
                  <c:v>8294.4</c:v>
                </c:pt>
                <c:pt idx="22">
                  <c:v>9217.2000000000007</c:v>
                </c:pt>
                <c:pt idx="23">
                  <c:v>10218.1</c:v>
                </c:pt>
                <c:pt idx="24">
                  <c:v>10347.1</c:v>
                </c:pt>
                <c:pt idx="25">
                  <c:v>10524.9</c:v>
                </c:pt>
                <c:pt idx="26">
                  <c:v>9569.2999999999993</c:v>
                </c:pt>
                <c:pt idx="27">
                  <c:v>9981.7999999999993</c:v>
                </c:pt>
                <c:pt idx="28">
                  <c:v>9955.9</c:v>
                </c:pt>
                <c:pt idx="29">
                  <c:v>10759.7</c:v>
                </c:pt>
                <c:pt idx="30">
                  <c:v>12545.1</c:v>
                </c:pt>
                <c:pt idx="31">
                  <c:v>12835.1</c:v>
                </c:pt>
                <c:pt idx="32">
                  <c:v>14756.3</c:v>
                </c:pt>
                <c:pt idx="33">
                  <c:v>15053.5</c:v>
                </c:pt>
                <c:pt idx="34">
                  <c:v>14776.1</c:v>
                </c:pt>
                <c:pt idx="35">
                  <c:v>16064.2</c:v>
                </c:pt>
                <c:pt idx="36">
                  <c:v>16648.900000000001</c:v>
                </c:pt>
                <c:pt idx="37">
                  <c:v>17490.2</c:v>
                </c:pt>
                <c:pt idx="38">
                  <c:v>17357.099999999999</c:v>
                </c:pt>
                <c:pt idx="39">
                  <c:v>16536</c:v>
                </c:pt>
                <c:pt idx="40">
                  <c:v>16632.3</c:v>
                </c:pt>
                <c:pt idx="41">
                  <c:v>16432.2</c:v>
                </c:pt>
                <c:pt idx="42">
                  <c:v>15908.8</c:v>
                </c:pt>
                <c:pt idx="43">
                  <c:v>15562.2</c:v>
                </c:pt>
                <c:pt idx="44">
                  <c:v>15140.7</c:v>
                </c:pt>
                <c:pt idx="45">
                  <c:v>15878.3</c:v>
                </c:pt>
                <c:pt idx="46">
                  <c:v>16777.099999999999</c:v>
                </c:pt>
                <c:pt idx="47">
                  <c:v>18375</c:v>
                </c:pt>
                <c:pt idx="48">
                  <c:v>18638.2</c:v>
                </c:pt>
                <c:pt idx="49">
                  <c:v>18352.8</c:v>
                </c:pt>
                <c:pt idx="50">
                  <c:v>18146.3</c:v>
                </c:pt>
                <c:pt idx="51">
                  <c:v>19205.400000000001</c:v>
                </c:pt>
                <c:pt idx="52">
                  <c:v>18225.7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Taul1!$B$4:$B$35</c:f>
              <c:numCache>
                <c:formatCode>General</c:formatCode>
                <c:ptCount val="32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Taul1!$C$4:$C$35</c:f>
              <c:numCache>
                <c:formatCode>#,##0</c:formatCode>
                <c:ptCount val="32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9.2.2023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30597780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136424" cy="730549"/>
          </a:xfrm>
        </p:spPr>
        <p:txBody>
          <a:bodyPr/>
          <a:lstStyle/>
          <a:p>
            <a:r>
              <a:rPr lang="fi-FI" dirty="0"/>
              <a:t>Teollisuuden suhdannetilanne edelleen heikentynyt mutta odotukset tulevasta hieman kohentuneet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9.2.2023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tammikuu 2023.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393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0743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57601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11868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5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45007727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 edelleen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75516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Kasvu pysähtynyt niin Suomessa kuin Euroopassa.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Akuutti uhka vakavammasta taantumasta kuitenkin toistaiseksi väistymässä.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Riskit kaikkinensa kuitenkin edelleen koholla.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kysyntä jatkanut heikkenemistään Suomessa.</a:t>
            </a:r>
          </a:p>
          <a:p>
            <a:pPr marL="757082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Heikkeneminen toistaiseksi kuitenkin vielä varsin maltillista.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Suurimman toimialan, kone- ja metallituoteteollisuuden, euromääräinen tilauskertymä on polkenut paikallaan jo vuoden.</a:t>
            </a:r>
          </a:p>
          <a:p>
            <a:pPr marL="2965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Alkuvuoteen odotettavissa nollakasvua tai lievää tuotannon supistumista.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5BE8ED-1BE1-CA95-89C9-B5A222349E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Päänavausratkaisun vaikutukset Suomen kustannuskilpailukykyyn vuosina 2023 ja 2024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74280B-680E-CA02-0F64-6FF31748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3D337C-E6AC-11AE-A684-C5854ABC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2C9346-CB29-7DB2-A452-DC06356F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767F56-EF93-A427-A5AF-9829D6649C3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" y="1103312"/>
            <a:ext cx="8391525" cy="362426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Tällä hetkellä käytettävissä olevan tiedon perusteella päänavausratkaisun taso turvaa Suomen kustannuskilpailukyvyn tuleville vuosille.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Jotta näin kävisi, täytyy kahden ehdon toteutua: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Muilla aloilla ei ylitetä päänavauksen tasoa.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Kotimarkkinasektorin työvoimakustannusten nousu 1 % vaikuttaa teollisuuden kokonaiskustannuksiin saman verran kuin teollisuuden oma 1 % työvoimakustannusten nousu.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Tiedämme jo kuntien ja hyvinvointialueiden osalta, että tämä ehto ei täyty.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Talouskehitys ei poikkea olennaisesti nykyennusteisiin verrattuna Suomessa tai kilpailijamaissa.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Suomessa palkanmuodostus on olennaisesti jäykempää kuin monissa muissa maissa. Korkeat nimelliset palkankorotukset yhdistettynä selvästi odotuksia heikompaan talouskehitykseen johtaisivat Suomen kustannuskilpailukyvyn heikkenemiseen. 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1E9968B-4D1D-DE91-45D8-77B1CE929F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527588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672941"/>
            <a:ext cx="7440754" cy="2554993"/>
          </a:xfrm>
        </p:spPr>
        <p:txBody>
          <a:bodyPr>
            <a:noAutofit/>
          </a:bodyPr>
          <a:lstStyle/>
          <a:p>
            <a:r>
              <a:rPr lang="fi-FI" sz="2000" dirty="0"/>
              <a:t>Kasvu pysähtynyt Suomessa ja Euroalueella.</a:t>
            </a:r>
          </a:p>
          <a:p>
            <a:endParaRPr lang="fi-FI" sz="2000" dirty="0"/>
          </a:p>
          <a:p>
            <a:r>
              <a:rPr lang="fi-FI" sz="2000" dirty="0"/>
              <a:t>Toistaiseksi näyttää kuitenkin siltä, että yskähdys taloudessa jää pelättyä pienemmäksi.</a:t>
            </a:r>
          </a:p>
          <a:p>
            <a:endParaRPr lang="fi-FI" sz="2000" dirty="0"/>
          </a:p>
          <a:p>
            <a:r>
              <a:rPr lang="fi-FI" sz="2000" dirty="0"/>
              <a:t>Riskitaso edelleen korkealla.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Euroopassa talous nollakasvussa alkuvuonna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949580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tunnelmien heikkeneminen toistaiseksi pysähtynyt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76089074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kasvu pysähtynyt maailmalla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kohentunut, </a:t>
            </a:r>
            <a:r>
              <a:rPr lang="fi-FI"/>
              <a:t>mutta on edelleen </a:t>
            </a:r>
            <a:r>
              <a:rPr lang="fi-FI" dirty="0"/>
              <a:t>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40027108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Teollisuus ja </a:t>
            </a:r>
            <a:r>
              <a:rPr lang="fi-FI" dirty="0" err="1"/>
              <a:t>teknologiateollisuus</a:t>
            </a:r>
            <a:r>
              <a:rPr lang="fi-FI" dirty="0"/>
              <a:t> Suomessa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 kääntynyt Suomessa laskuun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3281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tuotannon määrä Suomessa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7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2021: kone- ja metallituoteteollisuus 53 %, elektroniikka- ja sähköteollisuus 29 %, metallien jalostus 18 %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4DDF37-D261-416F-B789-60D7BE706FA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8957906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4DDF37-D261-416F-B789-60D7BE706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37109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3AC004-C085-4D53-BC3A-BFB6D15CF169}">
  <ds:schemaRefs>
    <ds:schemaRef ds:uri="http://purl.org/dc/elements/1.1/"/>
    <ds:schemaRef ds:uri="http://schemas.microsoft.com/office/2006/documentManagement/types"/>
    <ds:schemaRef ds:uri="http://www.w3.org/XML/1998/namespace"/>
    <ds:schemaRef ds:uri="18888a3a-9613-4736-b8cf-f212d38d32e5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4015653-d442-4718-8e0e-140bab151380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17635</TotalTime>
  <Words>780</Words>
  <Application>Microsoft Office PowerPoint</Application>
  <PresentationFormat>Näytössä katseltava esitys (16:9)</PresentationFormat>
  <Paragraphs>249</Paragraphs>
  <Slides>18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138</cp:revision>
  <cp:lastPrinted>2016-06-09T07:47:11Z</cp:lastPrinted>
  <dcterms:created xsi:type="dcterms:W3CDTF">2019-10-17T09:08:24Z</dcterms:created>
  <dcterms:modified xsi:type="dcterms:W3CDTF">2023-02-09T07:16:28Z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