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C62A3-83CA-4BAF-AF38-F3F671EB1DA7}" v="207" dt="2024-05-03T10:45:56.93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4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88AEE2-E522-4ED9-9B55-C4696BCA4928}"/>
    <pc:docChg chg="modSld">
      <pc:chgData name="Emaus Katriina" userId="e28635f8-d800-42ff-a913-92d375f1fb60" providerId="ADAL" clId="{3488AEE2-E522-4ED9-9B55-C4696BCA4928}" dt="2020-11-25T08:10:27.589" v="12" actId="20577"/>
      <pc:docMkLst>
        <pc:docMk/>
      </pc:docMkLst>
      <pc:sldChg chg="modSp">
        <pc:chgData name="Emaus Katriina" userId="e28635f8-d800-42ff-a913-92d375f1fb60" providerId="ADAL" clId="{3488AEE2-E522-4ED9-9B55-C4696BCA4928}" dt="2020-11-25T08:09:27.58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488AEE2-E522-4ED9-9B55-C4696BCA4928}" dt="2020-11-25T08:09:27.58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51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3488AEE2-E522-4ED9-9B55-C4696BCA4928}" dt="2020-11-25T08:09:28.51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86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488AEE2-E522-4ED9-9B55-C4696BCA4928}" dt="2020-11-25T08:09:28.86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28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488AEE2-E522-4ED9-9B55-C4696BCA4928}" dt="2020-11-25T08:09:29.28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95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488AEE2-E522-4ED9-9B55-C4696BCA4928}" dt="2020-11-25T08:09:29.95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88AEE2-E522-4ED9-9B55-C4696BCA4928}" dt="2020-11-25T08:10:27.589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3488AEE2-E522-4ED9-9B55-C4696BCA4928}" dt="2020-11-25T08:10:27.589" v="12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F5645F-5551-4C13-BB25-D488F7AAF464}"/>
    <pc:docChg chg="modSld">
      <pc:chgData name="Emaus Katriina" userId="e28635f8-d800-42ff-a913-92d375f1fb60" providerId="ADAL" clId="{73F5645F-5551-4C13-BB25-D488F7AAF464}" dt="2020-03-26T16:56:54.983" v="9" actId="20577"/>
      <pc:docMkLst>
        <pc:docMk/>
      </pc:docMkLst>
      <pc:sldChg chg="modSp">
        <pc:chgData name="Emaus Katriina" userId="e28635f8-d800-42ff-a913-92d375f1fb60" providerId="ADAL" clId="{73F5645F-5551-4C13-BB25-D488F7AAF464}" dt="2020-03-26T16:56:15.43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73F5645F-5551-4C13-BB25-D488F7AAF464}" dt="2020-03-26T16:56:15.43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66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73F5645F-5551-4C13-BB25-D488F7AAF464}" dt="2020-03-26T16:56:15.66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868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73F5645F-5551-4C13-BB25-D488F7AAF464}" dt="2020-03-26T16:56:15.868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06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73F5645F-5551-4C13-BB25-D488F7AAF464}" dt="2020-03-26T16:56:16.06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24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73F5645F-5551-4C13-BB25-D488F7AAF464}" dt="2020-03-26T16:56:16.24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F5645F-5551-4C13-BB25-D488F7AAF464}" dt="2020-03-26T16:56:54.98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73F5645F-5551-4C13-BB25-D488F7AAF464}" dt="2020-03-26T16:56:54.98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FDBB6C9-1FD9-473B-8919-70659FB5035A}"/>
    <pc:docChg chg="modSld">
      <pc:chgData name="Emaus Katriina" userId="e28635f8-d800-42ff-a913-92d375f1fb60" providerId="ADAL" clId="{4FDBB6C9-1FD9-473B-8919-70659FB5035A}" dt="2020-12-28T12:36:31.711" v="9" actId="20577"/>
      <pc:docMkLst>
        <pc:docMk/>
      </pc:docMkLst>
      <pc:sldChg chg="modSp">
        <pc:chgData name="Emaus Katriina" userId="e28635f8-d800-42ff-a913-92d375f1fb60" providerId="ADAL" clId="{4FDBB6C9-1FD9-473B-8919-70659FB5035A}" dt="2020-12-28T12:30:03.63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4FDBB6C9-1FD9-473B-8919-70659FB5035A}" dt="2020-12-28T12:30:03.63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12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4FDBB6C9-1FD9-473B-8919-70659FB5035A}" dt="2020-12-28T12:30:04.12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47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4FDBB6C9-1FD9-473B-8919-70659FB5035A}" dt="2020-12-28T12:30:04.47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82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4FDBB6C9-1FD9-473B-8919-70659FB5035A}" dt="2020-12-28T12:30:04.82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5.163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4FDBB6C9-1FD9-473B-8919-70659FB5035A}" dt="2020-12-28T12:30:05.163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FDBB6C9-1FD9-473B-8919-70659FB5035A}" dt="2020-12-28T12:36:31.71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4FDBB6C9-1FD9-473B-8919-70659FB5035A}" dt="2020-12-28T12:36:31.71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840FA59-8E3A-47D6-8C0B-CAFFB94CF5A8}"/>
    <pc:docChg chg="modSld">
      <pc:chgData name="Emaus Katriina" userId="e28635f8-d800-42ff-a913-92d375f1fb60" providerId="ADAL" clId="{D840FA59-8E3A-47D6-8C0B-CAFFB94CF5A8}" dt="2021-07-26T07:41:12.458" v="17" actId="20577"/>
      <pc:docMkLst>
        <pc:docMk/>
      </pc:docMkLst>
      <pc:sldChg chg="modSp">
        <pc:chgData name="Emaus Katriina" userId="e28635f8-d800-42ff-a913-92d375f1fb60" providerId="ADAL" clId="{D840FA59-8E3A-47D6-8C0B-CAFFB94CF5A8}" dt="2021-07-26T07:40:21.412" v="10"/>
        <pc:sldMkLst>
          <pc:docMk/>
          <pc:sldMk cId="1957018263" sldId="257"/>
        </pc:sldMkLst>
        <pc:graphicFrameChg chg="mod">
          <ac:chgData name="Emaus Katriina" userId="e28635f8-d800-42ff-a913-92d375f1fb60" providerId="ADAL" clId="{D840FA59-8E3A-47D6-8C0B-CAFFB94CF5A8}" dt="2021-07-26T07:40:21.412" v="1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13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840FA59-8E3A-47D6-8C0B-CAFFB94CF5A8}" dt="2021-07-26T07:39:16.13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34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840FA59-8E3A-47D6-8C0B-CAFFB94CF5A8}" dt="2021-07-26T07:39:16.34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57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840FA59-8E3A-47D6-8C0B-CAFFB94CF5A8}" dt="2021-07-26T07:39:16.57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840FA59-8E3A-47D6-8C0B-CAFFB94CF5A8}" dt="2021-07-26T07:41:12.458" v="17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840FA59-8E3A-47D6-8C0B-CAFFB94CF5A8}" dt="2021-07-26T07:41:12.458" v="17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840FA59-8E3A-47D6-8C0B-CAFFB94CF5A8}" dt="2021-07-26T07:39:15.773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840FA59-8E3A-47D6-8C0B-CAFFB94CF5A8}" dt="2021-07-26T07:39:15.773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152C29D-79E7-4C47-BC75-F62EF259262E}"/>
    <pc:docChg chg="modSld">
      <pc:chgData name="Emaus Katriina" userId="e28635f8-d800-42ff-a913-92d375f1fb60" providerId="ADAL" clId="{9152C29D-79E7-4C47-BC75-F62EF259262E}" dt="2021-08-24T06:59:37.424" v="59" actId="20577"/>
      <pc:docMkLst>
        <pc:docMk/>
      </pc:docMkLst>
      <pc:sldChg chg="modSp">
        <pc:chgData name="Emaus Katriina" userId="e28635f8-d800-42ff-a913-92d375f1fb60" providerId="ADAL" clId="{9152C29D-79E7-4C47-BC75-F62EF259262E}" dt="2021-08-24T06:59:09.099" v="50"/>
        <pc:sldMkLst>
          <pc:docMk/>
          <pc:sldMk cId="1957018263" sldId="257"/>
        </pc:sldMkLst>
        <pc:graphicFrameChg chg="mod">
          <ac:chgData name="Emaus Katriina" userId="e28635f8-d800-42ff-a913-92d375f1fb60" providerId="ADAL" clId="{9152C29D-79E7-4C47-BC75-F62EF259262E}" dt="2021-08-24T06:59:09.099" v="5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716" v="52"/>
        <pc:sldMkLst>
          <pc:docMk/>
          <pc:sldMk cId="3275614206" sldId="259"/>
        </pc:sldMkLst>
        <pc:graphicFrameChg chg="mod">
          <ac:chgData name="Emaus Katriina" userId="e28635f8-d800-42ff-a913-92d375f1fb60" providerId="ADAL" clId="{9152C29D-79E7-4C47-BC75-F62EF259262E}" dt="2021-08-24T06:59:09.716" v="5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949" v="53"/>
        <pc:sldMkLst>
          <pc:docMk/>
          <pc:sldMk cId="741479432" sldId="260"/>
        </pc:sldMkLst>
        <pc:graphicFrameChg chg="mod">
          <ac:chgData name="Emaus Katriina" userId="e28635f8-d800-42ff-a913-92d375f1fb60" providerId="ADAL" clId="{9152C29D-79E7-4C47-BC75-F62EF259262E}" dt="2021-08-24T06:59:09.949" v="5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10.186" v="54"/>
        <pc:sldMkLst>
          <pc:docMk/>
          <pc:sldMk cId="3699306542" sldId="261"/>
        </pc:sldMkLst>
        <pc:graphicFrameChg chg="mod">
          <ac:chgData name="Emaus Katriina" userId="e28635f8-d800-42ff-a913-92d375f1fb60" providerId="ADAL" clId="{9152C29D-79E7-4C47-BC75-F62EF259262E}" dt="2021-08-24T06:59:10.186" v="5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152C29D-79E7-4C47-BC75-F62EF259262E}" dt="2021-08-24T06:59:37.424" v="5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152C29D-79E7-4C47-BC75-F62EF259262E}" dt="2021-08-24T06:59:37.424" v="5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152C29D-79E7-4C47-BC75-F62EF259262E}" dt="2021-08-24T06:59:09.346" v="51"/>
        <pc:sldMkLst>
          <pc:docMk/>
          <pc:sldMk cId="3561404394" sldId="263"/>
        </pc:sldMkLst>
        <pc:graphicFrameChg chg="mod">
          <ac:chgData name="Emaus Katriina" userId="e28635f8-d800-42ff-a913-92d375f1fb60" providerId="ADAL" clId="{9152C29D-79E7-4C47-BC75-F62EF259262E}" dt="2021-08-24T06:59:09.346" v="5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1001AAE-0D47-4036-90BA-58799C01EDD2}"/>
    <pc:docChg chg="modSld">
      <pc:chgData name="Emaus Katriina" userId="e28635f8-d800-42ff-a913-92d375f1fb60" providerId="ADAL" clId="{01001AAE-0D47-4036-90BA-58799C01EDD2}" dt="2022-03-25T08:49:25.841" v="101"/>
      <pc:docMkLst>
        <pc:docMk/>
      </pc:docMkLst>
      <pc:sldChg chg="modSp">
        <pc:chgData name="Emaus Katriina" userId="e28635f8-d800-42ff-a913-92d375f1fb60" providerId="ADAL" clId="{01001AAE-0D47-4036-90BA-58799C01EDD2}" dt="2022-03-25T08:48:57.651" v="96"/>
        <pc:sldMkLst>
          <pc:docMk/>
          <pc:sldMk cId="1957018263" sldId="257"/>
        </pc:sldMkLst>
        <pc:graphicFrameChg chg="mod">
          <ac:chgData name="Emaus Katriina" userId="e28635f8-d800-42ff-a913-92d375f1fb60" providerId="ADAL" clId="{01001AAE-0D47-4036-90BA-58799C01EDD2}" dt="2022-03-25T08:48:57.651" v="9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142" v="98"/>
        <pc:sldMkLst>
          <pc:docMk/>
          <pc:sldMk cId="3275614206" sldId="259"/>
        </pc:sldMkLst>
        <pc:graphicFrameChg chg="mod">
          <ac:chgData name="Emaus Katriina" userId="e28635f8-d800-42ff-a913-92d375f1fb60" providerId="ADAL" clId="{01001AAE-0D47-4036-90BA-58799C01EDD2}" dt="2022-03-25T08:48:58.142" v="9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353" v="99"/>
        <pc:sldMkLst>
          <pc:docMk/>
          <pc:sldMk cId="741479432" sldId="260"/>
        </pc:sldMkLst>
        <pc:graphicFrameChg chg="mod">
          <ac:chgData name="Emaus Katriina" userId="e28635f8-d800-42ff-a913-92d375f1fb60" providerId="ADAL" clId="{01001AAE-0D47-4036-90BA-58799C01EDD2}" dt="2022-03-25T08:48:58.353" v="9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537" v="100"/>
        <pc:sldMkLst>
          <pc:docMk/>
          <pc:sldMk cId="3699306542" sldId="261"/>
        </pc:sldMkLst>
        <pc:graphicFrameChg chg="mod">
          <ac:chgData name="Emaus Katriina" userId="e28635f8-d800-42ff-a913-92d375f1fb60" providerId="ADAL" clId="{01001AAE-0D47-4036-90BA-58799C01EDD2}" dt="2022-03-25T08:48:58.537" v="10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1001AAE-0D47-4036-90BA-58799C01EDD2}" dt="2022-03-01T09:16:16.559" v="4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1001AAE-0D47-4036-90BA-58799C01EDD2}" dt="2022-03-01T09:16:11.535" v="42" actId="20577"/>
          <ac:spMkLst>
            <pc:docMk/>
            <pc:sldMk cId="3034210460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01001AAE-0D47-4036-90BA-58799C01EDD2}" dt="2022-03-01T09:16:16.559" v="48" actId="20577"/>
          <ac:spMkLst>
            <pc:docMk/>
            <pc:sldMk cId="3034210460" sldId="262"/>
            <ac:spMk id="9" creationId="{00000000-0000-0000-0000-000000000000}"/>
          </ac:spMkLst>
        </pc:spChg>
      </pc:sldChg>
      <pc:sldChg chg="modSp">
        <pc:chgData name="Emaus Katriina" userId="e28635f8-d800-42ff-a913-92d375f1fb60" providerId="ADAL" clId="{01001AAE-0D47-4036-90BA-58799C01EDD2}" dt="2022-03-25T08:49:25.841" v="101"/>
        <pc:sldMkLst>
          <pc:docMk/>
          <pc:sldMk cId="3561404394" sldId="263"/>
        </pc:sldMkLst>
        <pc:graphicFrameChg chg="mod">
          <ac:chgData name="Emaus Katriina" userId="e28635f8-d800-42ff-a913-92d375f1fb60" providerId="ADAL" clId="{01001AAE-0D47-4036-90BA-58799C01EDD2}" dt="2022-03-25T08:49:25.841" v="10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2D9A9D6-E199-43D4-A9B3-DA2B4A15AD1C}"/>
    <pc:docChg chg="modSld">
      <pc:chgData name="Emaus Katriina" userId="e28635f8-d800-42ff-a913-92d375f1fb60" providerId="ADAL" clId="{02D9A9D6-E199-43D4-A9B3-DA2B4A15AD1C}" dt="2023-03-01T09:10:57.176" v="58" actId="20577"/>
      <pc:docMkLst>
        <pc:docMk/>
      </pc:docMkLst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316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02D9A9D6-E199-43D4-A9B3-DA2B4A15AD1C}" dt="2023-03-01T09:06:56.316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890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02D9A9D6-E199-43D4-A9B3-DA2B4A15AD1C}" dt="2023-03-01T09:06:56.890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2D9A9D6-E199-43D4-A9B3-DA2B4A15AD1C}" dt="2023-03-01T09:10:57.176" v="5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2D9A9D6-E199-43D4-A9B3-DA2B4A15AD1C}" dt="2023-03-01T09:10:57.176" v="58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2D9A9D6-E199-43D4-A9B3-DA2B4A15AD1C}" dt="2023-03-01T09:10:49.460" v="55" actId="404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8:39.563" v="30"/>
        <pc:sldMkLst>
          <pc:docMk/>
          <pc:sldMk cId="3561404394" sldId="263"/>
        </pc:sldMkLst>
        <pc:graphicFrameChg chg="mod">
          <ac:chgData name="Emaus Katriina" userId="e28635f8-d800-42ff-a913-92d375f1fb60" providerId="ADAL" clId="{02D9A9D6-E199-43D4-A9B3-DA2B4A15AD1C}" dt="2023-03-01T09:08:39.563" v="30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238E851E-80A1-4819-AC99-07AC79D33270}"/>
    <pc:docChg chg="modSld">
      <pc:chgData name="Emaus Katriina" userId="e28635f8-d800-42ff-a913-92d375f1fb60" providerId="ADAL" clId="{238E851E-80A1-4819-AC99-07AC79D33270}" dt="2021-02-26T08:08:57.853" v="43" actId="1037"/>
      <pc:docMkLst>
        <pc:docMk/>
      </pc:docMkLst>
      <pc:sldChg chg="modSp">
        <pc:chgData name="Emaus Katriina" userId="e28635f8-d800-42ff-a913-92d375f1fb60" providerId="ADAL" clId="{238E851E-80A1-4819-AC99-07AC79D33270}" dt="2021-02-26T08:07:42.702" v="24"/>
        <pc:sldMkLst>
          <pc:docMk/>
          <pc:sldMk cId="1957018263" sldId="257"/>
        </pc:sldMkLst>
        <pc:graphicFrameChg chg="mod">
          <ac:chgData name="Emaus Katriina" userId="e28635f8-d800-42ff-a913-92d375f1fb60" providerId="ADAL" clId="{238E851E-80A1-4819-AC99-07AC79D33270}" dt="2021-02-26T08:07:42.702" v="2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2.961" v="25"/>
        <pc:sldMkLst>
          <pc:docMk/>
          <pc:sldMk cId="1072562919" sldId="258"/>
        </pc:sldMkLst>
        <pc:graphicFrameChg chg="mod">
          <ac:chgData name="Emaus Katriina" userId="e28635f8-d800-42ff-a913-92d375f1fb60" providerId="ADAL" clId="{238E851E-80A1-4819-AC99-07AC79D33270}" dt="2021-02-26T08:07:42.961" v="25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360" v="26"/>
        <pc:sldMkLst>
          <pc:docMk/>
          <pc:sldMk cId="3275614206" sldId="259"/>
        </pc:sldMkLst>
        <pc:graphicFrameChg chg="mod">
          <ac:chgData name="Emaus Katriina" userId="e28635f8-d800-42ff-a913-92d375f1fb60" providerId="ADAL" clId="{238E851E-80A1-4819-AC99-07AC79D33270}" dt="2021-02-26T08:07:43.360" v="2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694" v="27"/>
        <pc:sldMkLst>
          <pc:docMk/>
          <pc:sldMk cId="741479432" sldId="260"/>
        </pc:sldMkLst>
        <pc:graphicFrameChg chg="mod">
          <ac:chgData name="Emaus Katriina" userId="e28635f8-d800-42ff-a913-92d375f1fb60" providerId="ADAL" clId="{238E851E-80A1-4819-AC99-07AC79D33270}" dt="2021-02-26T08:07:43.694" v="2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942" v="28"/>
        <pc:sldMkLst>
          <pc:docMk/>
          <pc:sldMk cId="3699306542" sldId="261"/>
        </pc:sldMkLst>
        <pc:graphicFrameChg chg="mod">
          <ac:chgData name="Emaus Katriina" userId="e28635f8-d800-42ff-a913-92d375f1fb60" providerId="ADAL" clId="{238E851E-80A1-4819-AC99-07AC79D33270}" dt="2021-02-26T08:07:43.942" v="2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38E851E-80A1-4819-AC99-07AC79D33270}" dt="2021-02-26T08:08:57.853" v="43" actId="1037"/>
        <pc:sldMkLst>
          <pc:docMk/>
          <pc:sldMk cId="3034210460" sldId="262"/>
        </pc:sldMkLst>
        <pc:spChg chg="mod">
          <ac:chgData name="Emaus Katriina" userId="e28635f8-d800-42ff-a913-92d375f1fb60" providerId="ADAL" clId="{238E851E-80A1-4819-AC99-07AC79D33270}" dt="2021-02-26T08:03:59.496" v="23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 modGraphic">
          <ac:chgData name="Emaus Katriina" userId="e28635f8-d800-42ff-a913-92d375f1fb60" providerId="ADAL" clId="{238E851E-80A1-4819-AC99-07AC79D33270}" dt="2021-02-26T08:08:57.853" v="43" actId="1037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Katriina" userId="e28635f8-d800-42ff-a913-92d375f1fb60" providerId="ADAL" clId="{B36220C6-6C20-4917-9FC0-25E9CF93C9A4}"/>
    <pc:docChg chg="modSld">
      <pc:chgData name="Katriina" userId="e28635f8-d800-42ff-a913-92d375f1fb60" providerId="ADAL" clId="{B36220C6-6C20-4917-9FC0-25E9CF93C9A4}" dt="2021-05-31T06:20:36.827" v="23" actId="20577"/>
      <pc:docMkLst>
        <pc:docMk/>
      </pc:docMkLst>
      <pc:sldChg chg="modSp">
        <pc:chgData name="Katriina" userId="e28635f8-d800-42ff-a913-92d375f1fb60" providerId="ADAL" clId="{B36220C6-6C20-4917-9FC0-25E9CF93C9A4}" dt="2021-05-31T06:20:24.369" v="21"/>
        <pc:sldMkLst>
          <pc:docMk/>
          <pc:sldMk cId="1957018263" sldId="257"/>
        </pc:sldMkLst>
        <pc:graphicFrameChg chg="mod">
          <ac:chgData name="Katriina" userId="e28635f8-d800-42ff-a913-92d375f1fb60" providerId="ADAL" clId="{B36220C6-6C20-4917-9FC0-25E9CF93C9A4}" dt="2021-05-31T06:20:24.369" v="21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006" v="13"/>
        <pc:sldMkLst>
          <pc:docMk/>
          <pc:sldMk cId="1072562919" sldId="258"/>
        </pc:sldMkLst>
        <pc:graphicFrameChg chg="mod">
          <ac:chgData name="Katriina" userId="e28635f8-d800-42ff-a913-92d375f1fb60" providerId="ADAL" clId="{B36220C6-6C20-4917-9FC0-25E9CF93C9A4}" dt="2021-05-31T06:19:12.006" v="1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458" v="14"/>
        <pc:sldMkLst>
          <pc:docMk/>
          <pc:sldMk cId="3275614206" sldId="259"/>
        </pc:sldMkLst>
        <pc:graphicFrameChg chg="mod">
          <ac:chgData name="Katriina" userId="e28635f8-d800-42ff-a913-92d375f1fb60" providerId="ADAL" clId="{B36220C6-6C20-4917-9FC0-25E9CF93C9A4}" dt="2021-05-31T06:19:12.458" v="1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786" v="15"/>
        <pc:sldMkLst>
          <pc:docMk/>
          <pc:sldMk cId="741479432" sldId="260"/>
        </pc:sldMkLst>
        <pc:graphicFrameChg chg="mod">
          <ac:chgData name="Katriina" userId="e28635f8-d800-42ff-a913-92d375f1fb60" providerId="ADAL" clId="{B36220C6-6C20-4917-9FC0-25E9CF93C9A4}" dt="2021-05-31T06:19:12.786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3.143" v="16"/>
        <pc:sldMkLst>
          <pc:docMk/>
          <pc:sldMk cId="3699306542" sldId="261"/>
        </pc:sldMkLst>
        <pc:graphicFrameChg chg="mod">
          <ac:chgData name="Katriina" userId="e28635f8-d800-42ff-a913-92d375f1fb60" providerId="ADAL" clId="{B36220C6-6C20-4917-9FC0-25E9CF93C9A4}" dt="2021-05-31T06:19:13.143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B36220C6-6C20-4917-9FC0-25E9CF93C9A4}" dt="2021-05-31T06:20:36.827" v="23" actId="20577"/>
        <pc:sldMkLst>
          <pc:docMk/>
          <pc:sldMk cId="3034210460" sldId="262"/>
        </pc:sldMkLst>
        <pc:spChg chg="mod">
          <ac:chgData name="Katriina" userId="e28635f8-d800-42ff-a913-92d375f1fb60" providerId="ADAL" clId="{B36220C6-6C20-4917-9FC0-25E9CF93C9A4}" dt="2021-05-31T06:20:36.827" v="2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Bothas Noel" userId="640fe2f2-ced6-413a-a001-3e9f54fbd529" providerId="ADAL" clId="{CBFB5D7A-D66D-48CB-B423-C82B4AFE7F31}"/>
    <pc:docChg chg="modSld">
      <pc:chgData name="Bothas Noel" userId="640fe2f2-ced6-413a-a001-3e9f54fbd529" providerId="ADAL" clId="{CBFB5D7A-D66D-48CB-B423-C82B4AFE7F31}" dt="2023-06-28T12:01:31.953" v="4"/>
      <pc:docMkLst>
        <pc:docMk/>
      </pc:docMkLst>
      <pc:sldChg chg="modSp">
        <pc:chgData name="Bothas Noel" userId="640fe2f2-ced6-413a-a001-3e9f54fbd529" providerId="ADAL" clId="{CBFB5D7A-D66D-48CB-B423-C82B4AFE7F31}" dt="2023-06-28T12:01:31.347" v="3"/>
        <pc:sldMkLst>
          <pc:docMk/>
          <pc:sldMk cId="1957018263" sldId="257"/>
        </pc:sldMkLst>
        <pc:graphicFrameChg chg="mod">
          <ac:chgData name="Bothas Noel" userId="640fe2f2-ced6-413a-a001-3e9f54fbd529" providerId="ADAL" clId="{CBFB5D7A-D66D-48CB-B423-C82B4AFE7F31}" dt="2023-06-28T12:01:31.347" v="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CBFB5D7A-D66D-48CB-B423-C82B4AFE7F31}" dt="2023-06-28T12:01:31.953" v="4"/>
        <pc:sldMkLst>
          <pc:docMk/>
          <pc:sldMk cId="741479432" sldId="260"/>
        </pc:sldMkLst>
        <pc:graphicFrameChg chg="mod">
          <ac:chgData name="Bothas Noel" userId="640fe2f2-ced6-413a-a001-3e9f54fbd529" providerId="ADAL" clId="{CBFB5D7A-D66D-48CB-B423-C82B4AFE7F31}" dt="2023-06-28T12:01:31.953" v="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</pc:docChg>
  </pc:docChgLst>
  <pc:docChgLst>
    <pc:chgData name="Katriina" userId="e28635f8-d800-42ff-a913-92d375f1fb60" providerId="ADAL" clId="{19C13566-FACB-41B4-A908-79ABEF0CC800}"/>
    <pc:docChg chg="modSld">
      <pc:chgData name="Katriina" userId="e28635f8-d800-42ff-a913-92d375f1fb60" providerId="ADAL" clId="{19C13566-FACB-41B4-A908-79ABEF0CC800}" dt="2021-10-25T07:15:50.682" v="35" actId="20577"/>
      <pc:docMkLst>
        <pc:docMk/>
      </pc:docMkLst>
      <pc:sldChg chg="modSp">
        <pc:chgData name="Katriina" userId="e28635f8-d800-42ff-a913-92d375f1fb60" providerId="ADAL" clId="{19C13566-FACB-41B4-A908-79ABEF0CC800}" dt="2021-10-25T07:15:24.977" v="29"/>
        <pc:sldMkLst>
          <pc:docMk/>
          <pc:sldMk cId="1957018263" sldId="257"/>
        </pc:sldMkLst>
        <pc:graphicFrameChg chg="mod">
          <ac:chgData name="Katriina" userId="e28635f8-d800-42ff-a913-92d375f1fb60" providerId="ADAL" clId="{19C13566-FACB-41B4-A908-79ABEF0CC800}" dt="2021-10-25T07:15:24.977" v="29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5:25.010" v="30"/>
        <pc:sldMkLst>
          <pc:docMk/>
          <pc:sldMk cId="3275614206" sldId="259"/>
        </pc:sldMkLst>
        <pc:graphicFrameChg chg="mod">
          <ac:chgData name="Katriina" userId="e28635f8-d800-42ff-a913-92d375f1fb60" providerId="ADAL" clId="{19C13566-FACB-41B4-A908-79ABEF0CC800}" dt="2021-10-25T07:15:25.010" v="3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567" v="26"/>
        <pc:sldMkLst>
          <pc:docMk/>
          <pc:sldMk cId="741479432" sldId="260"/>
        </pc:sldMkLst>
        <pc:graphicFrameChg chg="mod">
          <ac:chgData name="Katriina" userId="e28635f8-d800-42ff-a913-92d375f1fb60" providerId="ADAL" clId="{19C13566-FACB-41B4-A908-79ABEF0CC800}" dt="2021-10-25T07:14:51.567" v="26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929" v="27"/>
        <pc:sldMkLst>
          <pc:docMk/>
          <pc:sldMk cId="3699306542" sldId="261"/>
        </pc:sldMkLst>
        <pc:graphicFrameChg chg="mod">
          <ac:chgData name="Katriina" userId="e28635f8-d800-42ff-a913-92d375f1fb60" providerId="ADAL" clId="{19C13566-FACB-41B4-A908-79ABEF0CC800}" dt="2021-10-25T07:14:51.929" v="27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19C13566-FACB-41B4-A908-79ABEF0CC800}" dt="2021-10-25T07:15:50.682" v="35" actId="20577"/>
        <pc:sldMkLst>
          <pc:docMk/>
          <pc:sldMk cId="3034210460" sldId="262"/>
        </pc:sldMkLst>
        <pc:spChg chg="mod">
          <ac:chgData name="Katriina" userId="e28635f8-d800-42ff-a913-92d375f1fb60" providerId="ADAL" clId="{19C13566-FACB-41B4-A908-79ABEF0CC800}" dt="2021-10-25T07:15:50.682" v="3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Katriina" userId="e28635f8-d800-42ff-a913-92d375f1fb60" providerId="ADAL" clId="{19C13566-FACB-41B4-A908-79ABEF0CC800}" dt="2021-10-25T07:14:50.593" v="24"/>
        <pc:sldMkLst>
          <pc:docMk/>
          <pc:sldMk cId="3561404394" sldId="263"/>
        </pc:sldMkLst>
        <pc:graphicFrameChg chg="mod">
          <ac:chgData name="Katriina" userId="e28635f8-d800-42ff-a913-92d375f1fb60" providerId="ADAL" clId="{19C13566-FACB-41B4-A908-79ABEF0CC800}" dt="2021-10-25T07:14:50.593" v="24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10F902CF-B2A8-4873-8E3E-BAC8438F283C}"/>
    <pc:docChg chg="modSld">
      <pc:chgData name="Emaus Katriina" userId="e28635f8-d800-42ff-a913-92d375f1fb60" providerId="ADAL" clId="{10F902CF-B2A8-4873-8E3E-BAC8438F283C}" dt="2021-01-25T12:00:13.127" v="9" actId="20577"/>
      <pc:docMkLst>
        <pc:docMk/>
      </pc:docMkLst>
      <pc:sldChg chg="modSp">
        <pc:chgData name="Emaus Katriina" userId="e28635f8-d800-42ff-a913-92d375f1fb60" providerId="ADAL" clId="{10F902CF-B2A8-4873-8E3E-BAC8438F283C}" dt="2021-01-25T11:27:50.365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0F902CF-B2A8-4873-8E3E-BAC8438F283C}" dt="2021-01-25T11:27:50.365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145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0F902CF-B2A8-4873-8E3E-BAC8438F283C}" dt="2021-01-25T11:27:51.145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769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0F902CF-B2A8-4873-8E3E-BAC8438F283C}" dt="2021-01-25T11:27:51.769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2.4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0F902CF-B2A8-4873-8E3E-BAC8438F283C}" dt="2021-01-25T11:27:52.4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3.13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0F902CF-B2A8-4873-8E3E-BAC8438F283C}" dt="2021-01-25T11:27:53.13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0F902CF-B2A8-4873-8E3E-BAC8438F283C}" dt="2021-01-25T12:00:13.127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0F902CF-B2A8-4873-8E3E-BAC8438F283C}" dt="2021-01-25T12:00:13.127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753FCE4-3A44-4ADA-B56B-3547D33F4505}"/>
    <pc:docChg chg="modSld">
      <pc:chgData name="Emaus Katriina" userId="e28635f8-d800-42ff-a913-92d375f1fb60" providerId="ADAL" clId="{B753FCE4-3A44-4ADA-B56B-3547D33F4505}" dt="2021-11-25T12:42:05.002" v="34" actId="20577"/>
      <pc:docMkLst>
        <pc:docMk/>
      </pc:docMkLst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1957018263" sldId="257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1.573" v="21"/>
        <pc:sldMkLst>
          <pc:docMk/>
          <pc:sldMk cId="3275614206" sldId="259"/>
        </pc:sldMkLst>
        <pc:graphicFrameChg chg="mod">
          <ac:chgData name="Emaus Katriina" userId="e28635f8-d800-42ff-a913-92d375f1fb60" providerId="ADAL" clId="{B753FCE4-3A44-4ADA-B56B-3547D33F4505}" dt="2021-11-25T12:40:01.573" v="2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076" v="22"/>
        <pc:sldMkLst>
          <pc:docMk/>
          <pc:sldMk cId="741479432" sldId="260"/>
        </pc:sldMkLst>
        <pc:graphicFrameChg chg="mod">
          <ac:chgData name="Emaus Katriina" userId="e28635f8-d800-42ff-a913-92d375f1fb60" providerId="ADAL" clId="{B753FCE4-3A44-4ADA-B56B-3547D33F4505}" dt="2021-11-25T12:40:02.076" v="22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3699306542" sldId="261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753FCE4-3A44-4ADA-B56B-3547D33F4505}" dt="2021-11-25T12:42:05.002" v="3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B753FCE4-3A44-4ADA-B56B-3547D33F4505}" dt="2021-11-25T12:42:05.002" v="3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B753FCE4-3A44-4ADA-B56B-3547D33F4505}" dt="2021-11-25T12:40:56.728" v="26"/>
        <pc:sldMkLst>
          <pc:docMk/>
          <pc:sldMk cId="3561404394" sldId="263"/>
        </pc:sldMkLst>
        <pc:graphicFrameChg chg="mod">
          <ac:chgData name="Emaus Katriina" userId="e28635f8-d800-42ff-a913-92d375f1fb60" providerId="ADAL" clId="{B753FCE4-3A44-4ADA-B56B-3547D33F4505}" dt="2021-11-25T12:40:56.728" v="26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FE2B6855-3F77-487E-A361-B6B65175FED3}"/>
    <pc:docChg chg="modSld">
      <pc:chgData name="Emaus Katriina" userId="e28635f8-d800-42ff-a913-92d375f1fb60" providerId="ADAL" clId="{FE2B6855-3F77-487E-A361-B6B65175FED3}" dt="2020-08-25T09:56:39.073" v="13" actId="20577"/>
      <pc:docMkLst>
        <pc:docMk/>
      </pc:docMkLst>
      <pc:sldChg chg="modSp">
        <pc:chgData name="Emaus Katriina" userId="e28635f8-d800-42ff-a913-92d375f1fb60" providerId="ADAL" clId="{FE2B6855-3F77-487E-A361-B6B65175FED3}" dt="2020-08-25T09:54:44.08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FE2B6855-3F77-487E-A361-B6B65175FED3}" dt="2020-08-25T09:54:44.08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50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FE2B6855-3F77-487E-A361-B6B65175FED3}" dt="2020-08-25T09:54:45.50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90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FE2B6855-3F77-487E-A361-B6B65175FED3}" dt="2020-08-25T09:54:45.90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6.29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FE2B6855-3F77-487E-A361-B6B65175FED3}" dt="2020-08-25T09:54:46.29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7.00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FE2B6855-3F77-487E-A361-B6B65175FED3}" dt="2020-08-25T09:54:47.00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E2B6855-3F77-487E-A361-B6B65175FED3}" dt="2020-08-25T09:56:39.073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FE2B6855-3F77-487E-A361-B6B65175FED3}" dt="2020-08-25T09:56:39.073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A47D202-9968-46EB-A26F-55D9E85FFF03}"/>
    <pc:docChg chg="modSld">
      <pc:chgData name="Emaus Katriina" userId="e28635f8-d800-42ff-a913-92d375f1fb60" providerId="ADAL" clId="{1A47D202-9968-46EB-A26F-55D9E85FFF03}" dt="2020-09-29T10:12:05.766" v="13" actId="20577"/>
      <pc:docMkLst>
        <pc:docMk/>
      </pc:docMkLst>
      <pc:sldChg chg="modSp">
        <pc:chgData name="Emaus Katriina" userId="e28635f8-d800-42ff-a913-92d375f1fb60" providerId="ADAL" clId="{1A47D202-9968-46EB-A26F-55D9E85FFF03}" dt="2020-09-29T10:05:20.39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A47D202-9968-46EB-A26F-55D9E85FFF03}" dt="2020-09-29T10:05:20.39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55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A47D202-9968-46EB-A26F-55D9E85FFF03}" dt="2020-09-29T10:05:21.55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8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A47D202-9968-46EB-A26F-55D9E85FFF03}" dt="2020-09-29T10:05:21.8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23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A47D202-9968-46EB-A26F-55D9E85FFF03}" dt="2020-09-29T10:05:22.23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54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A47D202-9968-46EB-A26F-55D9E85FFF03}" dt="2020-09-29T10:05:22.54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A47D202-9968-46EB-A26F-55D9E85FFF03}" dt="2020-09-29T10:12:05.766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A47D202-9968-46EB-A26F-55D9E85FFF03}" dt="2020-09-29T10:12:05.766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BE563AD-1066-416E-88D7-12D54B99F825}"/>
    <pc:docChg chg="modSld">
      <pc:chgData name="Emaus Katriina" userId="e28635f8-d800-42ff-a913-92d375f1fb60" providerId="ADAL" clId="{BBE563AD-1066-416E-88D7-12D54B99F825}" dt="2020-02-03T08:44:54.501" v="4"/>
      <pc:docMkLst>
        <pc:docMk/>
      </pc:docMkLst>
      <pc:sldChg chg="modSp">
        <pc:chgData name="Emaus Katriina" userId="e28635f8-d800-42ff-a913-92d375f1fb60" providerId="ADAL" clId="{BBE563AD-1066-416E-88D7-12D54B99F825}" dt="2020-02-03T08:44:53.33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BE563AD-1066-416E-88D7-12D54B99F825}" dt="2020-02-03T08:44:53.33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66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BE563AD-1066-416E-88D7-12D54B99F825}" dt="2020-02-03T08:44:53.66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94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BE563AD-1066-416E-88D7-12D54B99F825}" dt="2020-02-03T08:44:53.94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24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BE563AD-1066-416E-88D7-12D54B99F825}" dt="2020-02-03T08:44:54.24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50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BE563AD-1066-416E-88D7-12D54B99F825}" dt="2020-02-03T08:44:54.50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B97D3EC-BD67-4E97-8972-71C32C88CD7A}"/>
    <pc:docChg chg="custSel modSld">
      <pc:chgData name="Emaus Katriina" userId="e28635f8-d800-42ff-a913-92d375f1fb60" providerId="ADAL" clId="{8B97D3EC-BD67-4E97-8972-71C32C88CD7A}" dt="2022-05-30T08:58:13.697" v="35" actId="14100"/>
      <pc:docMkLst>
        <pc:docMk/>
      </pc:docMkLst>
      <pc:sldChg chg="modSp">
        <pc:chgData name="Emaus Katriina" userId="e28635f8-d800-42ff-a913-92d375f1fb60" providerId="ADAL" clId="{8B97D3EC-BD67-4E97-8972-71C32C88CD7A}" dt="2022-05-30T08:53:27.880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8B97D3EC-BD67-4E97-8972-71C32C88CD7A}" dt="2022-05-30T08:53:27.880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520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8B97D3EC-BD67-4E97-8972-71C32C88CD7A}" dt="2022-05-30T08:53:28.520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70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8B97D3EC-BD67-4E97-8972-71C32C88CD7A}" dt="2022-05-30T08:53:28.70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863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8B97D3EC-BD67-4E97-8972-71C32C88CD7A}" dt="2022-05-30T08:53:28.863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8B97D3EC-BD67-4E97-8972-71C32C88CD7A}" dt="2022-05-30T08:58:13.697" v="35" actId="14100"/>
        <pc:sldMkLst>
          <pc:docMk/>
          <pc:sldMk cId="3034210460" sldId="262"/>
        </pc:sldMkLst>
        <pc:spChg chg="mod">
          <ac:chgData name="Emaus Katriina" userId="e28635f8-d800-42ff-a913-92d375f1fb60" providerId="ADAL" clId="{8B97D3EC-BD67-4E97-8972-71C32C88CD7A}" dt="2022-05-30T08:56:10.884" v="29" actId="20577"/>
          <ac:spMkLst>
            <pc:docMk/>
            <pc:sldMk cId="3034210460" sldId="262"/>
            <ac:spMk id="7" creationId="{00000000-0000-0000-0000-000000000000}"/>
          </ac:spMkLst>
        </pc:spChg>
        <pc:graphicFrameChg chg="del modGraphic">
          <ac:chgData name="Emaus Katriina" userId="e28635f8-d800-42ff-a913-92d375f1fb60" providerId="ADAL" clId="{8B97D3EC-BD67-4E97-8972-71C32C88CD7A}" dt="2022-05-30T08:58:01.106" v="33" actId="478"/>
          <ac:graphicFrameMkLst>
            <pc:docMk/>
            <pc:sldMk cId="3034210460" sldId="262"/>
            <ac:graphicFrameMk id="10" creationId="{6A059186-E3D5-402E-B7F8-1BDFB06CA362}"/>
          </ac:graphicFrameMkLst>
        </pc:graphicFrameChg>
        <pc:graphicFrameChg chg="add mod modGraphic">
          <ac:chgData name="Emaus Katriina" userId="e28635f8-d800-42ff-a913-92d375f1fb60" providerId="ADAL" clId="{8B97D3EC-BD67-4E97-8972-71C32C88CD7A}" dt="2022-05-30T08:58:13.697" v="35" actId="14100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4:02.241" v="22"/>
        <pc:sldMkLst>
          <pc:docMk/>
          <pc:sldMk cId="3561404394" sldId="263"/>
        </pc:sldMkLst>
        <pc:graphicFrameChg chg="mod">
          <ac:chgData name="Emaus Katriina" userId="e28635f8-d800-42ff-a913-92d375f1fb60" providerId="ADAL" clId="{8B97D3EC-BD67-4E97-8972-71C32C88CD7A}" dt="2022-05-30T08:54:02.241" v="22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DB346E0-FBAE-491E-A744-092DEC595175}"/>
    <pc:docChg chg="modSld">
      <pc:chgData name="Emaus Katriina" userId="e28635f8-d800-42ff-a913-92d375f1fb60" providerId="ADAL" clId="{BDB346E0-FBAE-491E-A744-092DEC595175}" dt="2020-04-28T08:56:28.778" v="4"/>
      <pc:docMkLst>
        <pc:docMk/>
      </pc:docMkLst>
      <pc:sldChg chg="modSp">
        <pc:chgData name="Emaus Katriina" userId="e28635f8-d800-42ff-a913-92d375f1fb60" providerId="ADAL" clId="{BDB346E0-FBAE-491E-A744-092DEC595175}" dt="2020-04-28T08:56:22.74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DB346E0-FBAE-491E-A744-092DEC595175}" dt="2020-04-28T08:56:22.74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5.10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DB346E0-FBAE-491E-A744-092DEC595175}" dt="2020-04-28T08:56:25.10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6.38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DB346E0-FBAE-491E-A744-092DEC595175}" dt="2020-04-28T08:56:26.38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7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DB346E0-FBAE-491E-A744-092DEC595175}" dt="2020-04-28T08:56:27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8.77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DB346E0-FBAE-491E-A744-092DEC595175}" dt="2020-04-28T08:56:28.77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07009B5-D2CB-4314-84F2-7EC090E0E6D9}"/>
    <pc:docChg chg="modSld">
      <pc:chgData name="Emaus Katriina" userId="e28635f8-d800-42ff-a913-92d375f1fb60" providerId="ADAL" clId="{607009B5-D2CB-4314-84F2-7EC090E0E6D9}" dt="2020-05-25T07:37:53.145" v="9" actId="20577"/>
      <pc:docMkLst>
        <pc:docMk/>
      </pc:docMkLst>
      <pc:sldChg chg="modSp">
        <pc:chgData name="Emaus Katriina" userId="e28635f8-d800-42ff-a913-92d375f1fb60" providerId="ADAL" clId="{607009B5-D2CB-4314-84F2-7EC090E0E6D9}" dt="2020-05-25T07:36:59.92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607009B5-D2CB-4314-84F2-7EC090E0E6D9}" dt="2020-05-25T07:36:59.92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2.61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607009B5-D2CB-4314-84F2-7EC090E0E6D9}" dt="2020-05-25T07:37:02.61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3.464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607009B5-D2CB-4314-84F2-7EC090E0E6D9}" dt="2020-05-25T07:37:03.464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4.3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607009B5-D2CB-4314-84F2-7EC090E0E6D9}" dt="2020-05-25T07:37:04.3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5.32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607009B5-D2CB-4314-84F2-7EC090E0E6D9}" dt="2020-05-25T07:37:05.32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07009B5-D2CB-4314-84F2-7EC090E0E6D9}" dt="2020-05-25T07:37:53.14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607009B5-D2CB-4314-84F2-7EC090E0E6D9}" dt="2020-05-25T07:37:53.14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17BFD46-E8E3-4F50-AC76-F234842AF7FB}"/>
    <pc:docChg chg="modSld">
      <pc:chgData name="Emaus Katriina" userId="e28635f8-d800-42ff-a913-92d375f1fb60" providerId="ADAL" clId="{C17BFD46-E8E3-4F50-AC76-F234842AF7FB}" dt="2020-03-02T07:42:53.749" v="48"/>
      <pc:docMkLst>
        <pc:docMk/>
      </pc:docMkLst>
      <pc:sldChg chg="modSp">
        <pc:chgData name="Emaus Katriina" userId="e28635f8-d800-42ff-a913-92d375f1fb60" providerId="ADAL" clId="{C17BFD46-E8E3-4F50-AC76-F234842AF7FB}" dt="2020-03-02T07:32:25.91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17BFD46-E8E3-4F50-AC76-F234842AF7FB}" dt="2020-03-02T07:32:25.91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16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17BFD46-E8E3-4F50-AC76-F234842AF7FB}" dt="2020-03-02T07:32:27.16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51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17BFD46-E8E3-4F50-AC76-F234842AF7FB}" dt="2020-03-02T07:32:27.51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78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17BFD46-E8E3-4F50-AC76-F234842AF7FB}" dt="2020-03-02T07:32:27.78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8.03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17BFD46-E8E3-4F50-AC76-F234842AF7FB}" dt="2020-03-02T07:32:28.03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17BFD46-E8E3-4F50-AC76-F234842AF7FB}" dt="2020-03-02T07:42:53.749" v="48"/>
        <pc:sldMkLst>
          <pc:docMk/>
          <pc:sldMk cId="3034210460" sldId="262"/>
        </pc:sldMkLst>
        <pc:spChg chg="mod">
          <ac:chgData name="Emaus Katriina" userId="e28635f8-d800-42ff-a913-92d375f1fb60" providerId="ADAL" clId="{C17BFD46-E8E3-4F50-AC76-F234842AF7FB}" dt="2020-03-02T07:39:55.598" v="30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C17BFD46-E8E3-4F50-AC76-F234842AF7FB}" dt="2020-03-02T07:42:53.749" v="4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C17BFD46-E8E3-4F50-AC76-F234842AF7FB}" dt="2020-03-02T07:40:44.049" v="38" actId="14100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546D8B78-B5C2-44A0-9E86-F12889862BAB}"/>
    <pc:docChg chg="modSld">
      <pc:chgData name="Emaus Katriina" userId="e28635f8-d800-42ff-a913-92d375f1fb60" providerId="ADAL" clId="{546D8B78-B5C2-44A0-9E86-F12889862BAB}" dt="2021-09-27T10:40:26.804" v="50" actId="20577"/>
      <pc:docMkLst>
        <pc:docMk/>
      </pc:docMkLst>
      <pc:sldChg chg="modSp">
        <pc:chgData name="Emaus Katriina" userId="e28635f8-d800-42ff-a913-92d375f1fb60" providerId="ADAL" clId="{546D8B78-B5C2-44A0-9E86-F12889862BAB}" dt="2021-09-27T10:37:27.412" v="40"/>
        <pc:sldMkLst>
          <pc:docMk/>
          <pc:sldMk cId="1957018263" sldId="257"/>
        </pc:sldMkLst>
        <pc:graphicFrameChg chg="mod">
          <ac:chgData name="Emaus Katriina" userId="e28635f8-d800-42ff-a913-92d375f1fb60" providerId="ADAL" clId="{546D8B78-B5C2-44A0-9E86-F12889862BAB}" dt="2021-09-27T10:37:27.412" v="4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9:43.099" v="45"/>
        <pc:sldMkLst>
          <pc:docMk/>
          <pc:sldMk cId="3275614206" sldId="259"/>
        </pc:sldMkLst>
        <pc:graphicFrameChg chg="mod">
          <ac:chgData name="Emaus Katriina" userId="e28635f8-d800-42ff-a913-92d375f1fb60" providerId="ADAL" clId="{546D8B78-B5C2-44A0-9E86-F12889862BAB}" dt="2021-09-27T10:39:43.099" v="45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556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546D8B78-B5C2-44A0-9E86-F12889862BAB}" dt="2021-09-27T10:37:28.556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975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546D8B78-B5C2-44A0-9E86-F12889862BAB}" dt="2021-09-27T10:37:28.975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46D8B78-B5C2-44A0-9E86-F12889862BAB}" dt="2021-09-27T10:40:26.804" v="5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46D8B78-B5C2-44A0-9E86-F12889862BAB}" dt="2021-09-27T10:40:26.804" v="50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46D8B78-B5C2-44A0-9E86-F12889862BAB}" dt="2021-09-27T10:37:27.657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546D8B78-B5C2-44A0-9E86-F12889862BAB}" dt="2021-09-27T10:37:27.657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C71300CD-C033-4DEE-9FE7-D238C8E2BCE8}"/>
    <pc:docChg chg="modSld">
      <pc:chgData name="Emaus Katriina" userId="e28635f8-d800-42ff-a913-92d375f1fb60" providerId="ADAL" clId="{C71300CD-C033-4DEE-9FE7-D238C8E2BCE8}" dt="2020-06-25T09:37:17.606" v="11" actId="20577"/>
      <pc:docMkLst>
        <pc:docMk/>
      </pc:docMkLst>
      <pc:sldChg chg="modSp">
        <pc:chgData name="Emaus Katriina" userId="e28635f8-d800-42ff-a913-92d375f1fb60" providerId="ADAL" clId="{C71300CD-C033-4DEE-9FE7-D238C8E2BCE8}" dt="2020-06-25T09:35:07.47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71300CD-C033-4DEE-9FE7-D238C8E2BCE8}" dt="2020-06-25T09:35:07.47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044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71300CD-C033-4DEE-9FE7-D238C8E2BCE8}" dt="2020-06-25T09:35:08.044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3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71300CD-C033-4DEE-9FE7-D238C8E2BCE8}" dt="2020-06-25T09:35:08.3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62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71300CD-C033-4DEE-9FE7-D238C8E2BCE8}" dt="2020-06-25T09:35:08.62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93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71300CD-C033-4DEE-9FE7-D238C8E2BCE8}" dt="2020-06-25T09:35:08.93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71300CD-C033-4DEE-9FE7-D238C8E2BCE8}" dt="2020-06-25T09:37:17.606" v="11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C71300CD-C033-4DEE-9FE7-D238C8E2BCE8}" dt="2020-06-25T09:37:17.606" v="11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4445D2A-911E-4F6D-8B88-BD8682296B1C}"/>
    <pc:docChg chg="modSld">
      <pc:chgData name="Emaus Katriina" userId="e28635f8-d800-42ff-a913-92d375f1fb60" providerId="ADAL" clId="{B4445D2A-911E-4F6D-8B88-BD8682296B1C}" dt="2023-01-25T11:48:34.565" v="23"/>
      <pc:docMkLst>
        <pc:docMk/>
      </pc:docMkLst>
      <pc:sldChg chg="modSp">
        <pc:chgData name="Emaus Katriina" userId="e28635f8-d800-42ff-a913-92d375f1fb60" providerId="ADAL" clId="{B4445D2A-911E-4F6D-8B88-BD8682296B1C}" dt="2023-01-25T11:47:43.573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B4445D2A-911E-4F6D-8B88-BD8682296B1C}" dt="2023-01-25T11:47:43.573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4.693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B4445D2A-911E-4F6D-8B88-BD8682296B1C}" dt="2023-01-25T11:47:44.693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5.28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B4445D2A-911E-4F6D-8B88-BD8682296B1C}" dt="2023-01-25T11:47:45.28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6.564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B4445D2A-911E-4F6D-8B88-BD8682296B1C}" dt="2023-01-25T11:47:46.564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8:34.565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B4445D2A-911E-4F6D-8B88-BD8682296B1C}" dt="2023-01-25T11:48:34.565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573607-39A2-4BD0-BD7B-777013FFC993}"/>
    <pc:docChg chg="modSld">
      <pc:chgData name="Emaus Katriina" userId="e28635f8-d800-42ff-a913-92d375f1fb60" providerId="ADAL" clId="{DE573607-39A2-4BD0-BD7B-777013FFC993}" dt="2020-07-29T06:22:49.782" v="9"/>
      <pc:docMkLst>
        <pc:docMk/>
      </pc:docMkLst>
      <pc:sldChg chg="modSp">
        <pc:chgData name="Emaus Katriina" userId="e28635f8-d800-42ff-a913-92d375f1fb60" providerId="ADAL" clId="{DE573607-39A2-4BD0-BD7B-777013FFC993}" dt="2020-07-29T06:22:43.866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DE573607-39A2-4BD0-BD7B-777013FFC993}" dt="2020-07-29T06:22:43.866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4.921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DE573607-39A2-4BD0-BD7B-777013FFC993}" dt="2020-07-29T06:22:44.921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6.730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DE573607-39A2-4BD0-BD7B-777013FFC993}" dt="2020-07-29T06:22:46.730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8.22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DE573607-39A2-4BD0-BD7B-777013FFC993}" dt="2020-07-29T06:22:48.22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9.782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DE573607-39A2-4BD0-BD7B-777013FFC993}" dt="2020-07-29T06:22:49.782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573607-39A2-4BD0-BD7B-777013FFC993}" dt="2020-07-29T06:22:28.715" v="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573607-39A2-4BD0-BD7B-777013FFC993}" dt="2020-07-29T06:22:28.715" v="4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A79884A8-CF2E-414F-8744-20DFD8556145}"/>
    <pc:docChg chg="modSld">
      <pc:chgData name="Emaus Katriina" userId="e28635f8-d800-42ff-a913-92d375f1fb60" providerId="ADAL" clId="{A79884A8-CF2E-414F-8744-20DFD8556145}" dt="2020-10-26T11:11:07.638" v="16" actId="20577"/>
      <pc:docMkLst>
        <pc:docMk/>
      </pc:docMkLst>
      <pc:sldChg chg="modSp">
        <pc:chgData name="Emaus Katriina" userId="e28635f8-d800-42ff-a913-92d375f1fb60" providerId="ADAL" clId="{A79884A8-CF2E-414F-8744-20DFD8556145}" dt="2020-10-26T11:10:21.785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A79884A8-CF2E-414F-8744-20DFD8556145}" dt="2020-10-26T11:10:21.785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4.616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A79884A8-CF2E-414F-8744-20DFD8556145}" dt="2020-10-26T11:10:24.616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6.728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A79884A8-CF2E-414F-8744-20DFD8556145}" dt="2020-10-26T11:10:26.728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8.93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A79884A8-CF2E-414F-8744-20DFD8556145}" dt="2020-10-26T11:10:28.93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30.937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A79884A8-CF2E-414F-8744-20DFD8556145}" dt="2020-10-26T11:10:30.937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884A8-CF2E-414F-8744-20DFD8556145}" dt="2020-10-26T11:11:07.638" v="16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A79884A8-CF2E-414F-8744-20DFD8556145}" dt="2020-10-26T11:11:07.638" v="16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5483A80-E11B-4DE4-B831-09F2C7E550CB}"/>
    <pc:docChg chg="custSel addSld delSld modSld">
      <pc:chgData name="Emaus Katriina" userId="e28635f8-d800-42ff-a913-92d375f1fb60" providerId="ADAL" clId="{45483A80-E11B-4DE4-B831-09F2C7E550CB}" dt="2021-06-28T06:56:45.779" v="81"/>
      <pc:docMkLst>
        <pc:docMk/>
      </pc:docMkLst>
      <pc:sldChg chg="modSp">
        <pc:chgData name="Emaus Katriina" userId="e28635f8-d800-42ff-a913-92d375f1fb60" providerId="ADAL" clId="{45483A80-E11B-4DE4-B831-09F2C7E550CB}" dt="2021-06-28T06:51:03.681" v="18"/>
        <pc:sldMkLst>
          <pc:docMk/>
          <pc:sldMk cId="1957018263" sldId="257"/>
        </pc:sldMkLst>
        <pc:graphicFrameChg chg="mod">
          <ac:chgData name="Emaus Katriina" userId="e28635f8-d800-42ff-a913-92d375f1fb60" providerId="ADAL" clId="{45483A80-E11B-4DE4-B831-09F2C7E550CB}" dt="2021-06-28T06:51:03.681" v="1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45483A80-E11B-4DE4-B831-09F2C7E550CB}" dt="2021-06-28T06:56:24.526" v="79" actId="47"/>
        <pc:sldMkLst>
          <pc:docMk/>
          <pc:sldMk cId="1072562919" sldId="258"/>
        </pc:sldMkLst>
        <pc:spChg chg="add mod">
          <ac:chgData name="Emaus Katriina" userId="e28635f8-d800-42ff-a913-92d375f1fb60" providerId="ADAL" clId="{45483A80-E11B-4DE4-B831-09F2C7E550CB}" dt="2021-06-28T06:56:19.393" v="78" actId="478"/>
          <ac:spMkLst>
            <pc:docMk/>
            <pc:sldMk cId="1072562919" sldId="258"/>
            <ac:spMk id="8" creationId="{046CEF98-B895-4666-A470-87B11A1C0198}"/>
          </ac:spMkLst>
        </pc:spChg>
        <pc:graphicFrameChg chg="del mod">
          <ac:chgData name="Emaus Katriina" userId="e28635f8-d800-42ff-a913-92d375f1fb60" providerId="ADAL" clId="{45483A80-E11B-4DE4-B831-09F2C7E550CB}" dt="2021-06-28T06:56:19.393" v="78" actId="478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6:45.779" v="81"/>
        <pc:sldMkLst>
          <pc:docMk/>
          <pc:sldMk cId="3275614206" sldId="259"/>
        </pc:sldMkLst>
        <pc:graphicFrameChg chg="mod">
          <ac:chgData name="Emaus Katriina" userId="e28635f8-d800-42ff-a913-92d375f1fb60" providerId="ADAL" clId="{45483A80-E11B-4DE4-B831-09F2C7E550CB}" dt="2021-06-28T06:56:45.779" v="8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7.789" v="15"/>
        <pc:sldMkLst>
          <pc:docMk/>
          <pc:sldMk cId="741479432" sldId="260"/>
        </pc:sldMkLst>
        <pc:graphicFrameChg chg="mod">
          <ac:chgData name="Emaus Katriina" userId="e28635f8-d800-42ff-a913-92d375f1fb60" providerId="ADAL" clId="{45483A80-E11B-4DE4-B831-09F2C7E550CB}" dt="2021-06-28T06:50:47.789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8.358" v="16"/>
        <pc:sldMkLst>
          <pc:docMk/>
          <pc:sldMk cId="3699306542" sldId="261"/>
        </pc:sldMkLst>
        <pc:graphicFrameChg chg="mod">
          <ac:chgData name="Emaus Katriina" userId="e28635f8-d800-42ff-a913-92d375f1fb60" providerId="ADAL" clId="{45483A80-E11B-4DE4-B831-09F2C7E550CB}" dt="2021-06-28T06:50:48.358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new mod">
        <pc:chgData name="Emaus Katriina" userId="e28635f8-d800-42ff-a913-92d375f1fb60" providerId="ADAL" clId="{45483A80-E11B-4DE4-B831-09F2C7E550CB}" dt="2021-06-28T06:55:18.209" v="77"/>
        <pc:sldMkLst>
          <pc:docMk/>
          <pc:sldMk cId="3561404394" sldId="263"/>
        </pc:sldMkLst>
        <pc:spChg chg="mod">
          <ac:chgData name="Emaus Katriina" userId="e28635f8-d800-42ff-a913-92d375f1fb60" providerId="ADAL" clId="{45483A80-E11B-4DE4-B831-09F2C7E550CB}" dt="2021-06-28T06:55:08.473" v="76"/>
          <ac:spMkLst>
            <pc:docMk/>
            <pc:sldMk cId="3561404394" sldId="263"/>
            <ac:spMk id="2" creationId="{1CE8D6C9-29F5-4D5B-A416-4F4E4F1EDFEE}"/>
          </ac:spMkLst>
        </pc:spChg>
        <pc:spChg chg="del">
          <ac:chgData name="Emaus Katriina" userId="e28635f8-d800-42ff-a913-92d375f1fb60" providerId="ADAL" clId="{45483A80-E11B-4DE4-B831-09F2C7E550CB}" dt="2021-06-28T06:54:31.921" v="57" actId="478"/>
          <ac:spMkLst>
            <pc:docMk/>
            <pc:sldMk cId="3561404394" sldId="263"/>
            <ac:spMk id="6" creationId="{1EB2AD00-7404-45E3-B1E2-778B6EB58F1F}"/>
          </ac:spMkLst>
        </pc:spChg>
        <pc:spChg chg="mod">
          <ac:chgData name="Emaus Katriina" userId="e28635f8-d800-42ff-a913-92d375f1fb60" providerId="ADAL" clId="{45483A80-E11B-4DE4-B831-09F2C7E550CB}" dt="2021-06-28T06:55:18.209" v="77"/>
          <ac:spMkLst>
            <pc:docMk/>
            <pc:sldMk cId="3561404394" sldId="263"/>
            <ac:spMk id="7" creationId="{69B94436-E8D6-4D61-B9BF-74E9130F693F}"/>
          </ac:spMkLst>
        </pc:spChg>
        <pc:graphicFrameChg chg="add mod">
          <ac:chgData name="Emaus Katriina" userId="e28635f8-d800-42ff-a913-92d375f1fb60" providerId="ADAL" clId="{45483A80-E11B-4DE4-B831-09F2C7E550CB}" dt="2021-06-28T06:54:37.979" v="75" actId="103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363C62A3-83CA-4BAF-AF38-F3F671EB1DA7}"/>
    <pc:docChg chg="undo custSel addSld delSld modSld">
      <pc:chgData name="Emaus Katriina" userId="e28635f8-d800-42ff-a913-92d375f1fb60" providerId="ADAL" clId="{363C62A3-83CA-4BAF-AF38-F3F671EB1DA7}" dt="2024-05-03T10:45:56.932" v="197"/>
      <pc:docMkLst>
        <pc:docMk/>
      </pc:docMkLst>
      <pc:sldChg chg="modSp">
        <pc:chgData name="Emaus Katriina" userId="e28635f8-d800-42ff-a913-92d375f1fb60" providerId="ADAL" clId="{363C62A3-83CA-4BAF-AF38-F3F671EB1DA7}" dt="2024-05-03T10:45:54.368" v="192"/>
        <pc:sldMkLst>
          <pc:docMk/>
          <pc:sldMk cId="1957018263" sldId="257"/>
        </pc:sldMkLst>
        <pc:graphicFrameChg chg="mod">
          <ac:chgData name="Emaus Katriina" userId="e28635f8-d800-42ff-a913-92d375f1fb60" providerId="ADAL" clId="{363C62A3-83CA-4BAF-AF38-F3F671EB1DA7}" dt="2024-05-03T10:45:54.368" v="192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03T10:45:55.293" v="194"/>
        <pc:sldMkLst>
          <pc:docMk/>
          <pc:sldMk cId="3275614206" sldId="259"/>
        </pc:sldMkLst>
        <pc:graphicFrameChg chg="mod">
          <ac:chgData name="Emaus Katriina" userId="e28635f8-d800-42ff-a913-92d375f1fb60" providerId="ADAL" clId="{363C62A3-83CA-4BAF-AF38-F3F671EB1DA7}" dt="2024-05-03T10:45:55.293" v="19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03T10:45:55.910" v="195"/>
        <pc:sldMkLst>
          <pc:docMk/>
          <pc:sldMk cId="741479432" sldId="260"/>
        </pc:sldMkLst>
        <pc:graphicFrameChg chg="mod">
          <ac:chgData name="Emaus Katriina" userId="e28635f8-d800-42ff-a913-92d375f1fb60" providerId="ADAL" clId="{363C62A3-83CA-4BAF-AF38-F3F671EB1DA7}" dt="2024-05-03T10:45:55.910" v="19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03T10:45:56.387" v="196"/>
        <pc:sldMkLst>
          <pc:docMk/>
          <pc:sldMk cId="3699306542" sldId="261"/>
        </pc:sldMkLst>
        <pc:graphicFrameChg chg="mod">
          <ac:chgData name="Emaus Katriina" userId="e28635f8-d800-42ff-a913-92d375f1fb60" providerId="ADAL" clId="{363C62A3-83CA-4BAF-AF38-F3F671EB1DA7}" dt="2024-05-03T10:45:56.387" v="19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5-03T10:45:56.932" v="197"/>
        <pc:sldMkLst>
          <pc:docMk/>
          <pc:sldMk cId="3034210460" sldId="262"/>
        </pc:sldMkLst>
        <pc:spChg chg="mod">
          <ac:chgData name="Emaus Katriina" userId="e28635f8-d800-42ff-a913-92d375f1fb60" providerId="ADAL" clId="{363C62A3-83CA-4BAF-AF38-F3F671EB1DA7}" dt="2023-11-27T06:49:48.817" v="151" actId="20577"/>
          <ac:spMkLst>
            <pc:docMk/>
            <pc:sldMk cId="3034210460" sldId="262"/>
            <ac:spMk id="7" creationId="{00000000-0000-0000-0000-000000000000}"/>
          </ac:spMkLst>
        </pc:spChg>
        <pc:spChg chg="del">
          <ac:chgData name="Emaus Katriina" userId="e28635f8-d800-42ff-a913-92d375f1fb60" providerId="ADAL" clId="{363C62A3-83CA-4BAF-AF38-F3F671EB1DA7}" dt="2023-08-08T06:45:16.875" v="12" actId="478"/>
          <ac:spMkLst>
            <pc:docMk/>
            <pc:sldMk cId="3034210460" sldId="262"/>
            <ac:spMk id="9" creationId="{00000000-0000-0000-0000-000000000000}"/>
          </ac:spMkLst>
        </pc:spChg>
        <pc:spChg chg="add del mod">
          <ac:chgData name="Emaus Katriina" userId="e28635f8-d800-42ff-a913-92d375f1fb60" providerId="ADAL" clId="{363C62A3-83CA-4BAF-AF38-F3F671EB1DA7}" dt="2023-08-08T06:46:01.648" v="21"/>
          <ac:spMkLst>
            <pc:docMk/>
            <pc:sldMk cId="3034210460" sldId="262"/>
            <ac:spMk id="10" creationId="{32E5095D-1FC6-3D70-E930-448711968721}"/>
          </ac:spMkLst>
        </pc:spChg>
        <pc:graphicFrameChg chg="del">
          <ac:chgData name="Emaus Katriina" userId="e28635f8-d800-42ff-a913-92d375f1fb60" providerId="ADAL" clId="{363C62A3-83CA-4BAF-AF38-F3F671EB1DA7}" dt="2023-08-08T06:45:06.562" v="10" actId="47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del">
          <ac:chgData name="Emaus Katriina" userId="e28635f8-d800-42ff-a913-92d375f1fb60" providerId="ADAL" clId="{363C62A3-83CA-4BAF-AF38-F3F671EB1DA7}" dt="2023-08-08T06:45:28.736" v="15" actId="478"/>
          <ac:graphicFrameMkLst>
            <pc:docMk/>
            <pc:sldMk cId="3034210460" sldId="262"/>
            <ac:graphicFrameMk id="11" creationId="{4A31AE8E-C547-4F2E-9B98-7E45EE3F5A68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45:54.393" v="20" actId="21"/>
          <ac:graphicFrameMkLst>
            <pc:docMk/>
            <pc:sldMk cId="3034210460" sldId="262"/>
            <ac:graphicFrameMk id="12" creationId="{6452BABB-00A3-2070-43F3-7CB055951A98}"/>
          </ac:graphicFrameMkLst>
        </pc:graphicFrameChg>
        <pc:graphicFrameChg chg="add mod">
          <ac:chgData name="Emaus Katriina" userId="e28635f8-d800-42ff-a913-92d375f1fb60" providerId="ADAL" clId="{363C62A3-83CA-4BAF-AF38-F3F671EB1DA7}" dt="2024-05-03T10:45:56.932" v="197"/>
          <ac:graphicFrameMkLst>
            <pc:docMk/>
            <pc:sldMk cId="3034210460" sldId="262"/>
            <ac:graphicFrameMk id="13" creationId="{650B58E9-ACB6-2F85-EFCF-D8B13A0C0467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5-03T10:45:54.870" v="193"/>
        <pc:sldMkLst>
          <pc:docMk/>
          <pc:sldMk cId="3561404394" sldId="263"/>
        </pc:sldMkLst>
        <pc:spChg chg="add del mod">
          <ac:chgData name="Emaus Katriina" userId="e28635f8-d800-42ff-a913-92d375f1fb60" providerId="ADAL" clId="{363C62A3-83CA-4BAF-AF38-F3F671EB1DA7}" dt="2023-08-08T06:50:17.611" v="33"/>
          <ac:spMkLst>
            <pc:docMk/>
            <pc:sldMk cId="3561404394" sldId="263"/>
            <ac:spMk id="10" creationId="{C9B116FF-6928-388B-DE34-46511A15AA1C}"/>
          </ac:spMkLst>
        </pc:spChg>
        <pc:spChg chg="add del mod">
          <ac:chgData name="Emaus Katriina" userId="e28635f8-d800-42ff-a913-92d375f1fb60" providerId="ADAL" clId="{363C62A3-83CA-4BAF-AF38-F3F671EB1DA7}" dt="2023-08-08T06:51:03.700" v="41"/>
          <ac:spMkLst>
            <pc:docMk/>
            <pc:sldMk cId="3561404394" sldId="263"/>
            <ac:spMk id="13" creationId="{BC69EEDE-8FD4-70C6-1A9A-54518CBD84DA}"/>
          </ac:spMkLst>
        </pc:spChg>
        <pc:graphicFrameChg chg="add del mod">
          <ac:chgData name="Emaus Katriina" userId="e28635f8-d800-42ff-a913-92d375f1fb60" providerId="ADAL" clId="{363C62A3-83CA-4BAF-AF38-F3F671EB1DA7}" dt="2023-08-08T06:50:11.604" v="32" actId="478"/>
          <ac:graphicFrameMkLst>
            <pc:docMk/>
            <pc:sldMk cId="3561404394" sldId="263"/>
            <ac:graphicFrameMk id="6" creationId="{D256434B-68CF-2387-BFFD-876A9BBC45F1}"/>
          </ac:graphicFrameMkLst>
        </pc:graphicFrameChg>
        <pc:graphicFrameChg chg="del mod">
          <ac:chgData name="Emaus Katriina" userId="e28635f8-d800-42ff-a913-92d375f1fb60" providerId="ADAL" clId="{363C62A3-83CA-4BAF-AF38-F3F671EB1DA7}" dt="2023-08-08T06:49:48.542" v="30" actId="478"/>
          <ac:graphicFrameMkLst>
            <pc:docMk/>
            <pc:sldMk cId="3561404394" sldId="263"/>
            <ac:graphicFrameMk id="8" creationId="{75E4CCD9-07FD-4A6D-BBE2-5D308D8E2FCA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20.549" v="34" actId="21"/>
          <ac:graphicFrameMkLst>
            <pc:docMk/>
            <pc:sldMk cId="3561404394" sldId="263"/>
            <ac:graphicFrameMk id="11" creationId="{C334F82A-DDD7-0F47-D143-E91375560474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37.567" v="36" actId="478"/>
          <ac:graphicFrameMkLst>
            <pc:docMk/>
            <pc:sldMk cId="3561404394" sldId="263"/>
            <ac:graphicFrameMk id="14" creationId="{3A988842-2E7A-B494-474C-5A4158F3A9AB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56.022" v="38" actId="21"/>
          <ac:graphicFrameMkLst>
            <pc:docMk/>
            <pc:sldMk cId="3561404394" sldId="263"/>
            <ac:graphicFrameMk id="15" creationId="{F8278CF6-FE95-7302-0AF9-E485E43034CE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1:01.605" v="40"/>
          <ac:graphicFrameMkLst>
            <pc:docMk/>
            <pc:sldMk cId="3561404394" sldId="263"/>
            <ac:graphicFrameMk id="16" creationId="{9B92335A-7C76-9679-E7EF-22062A14DAA7}"/>
          </ac:graphicFrameMkLst>
        </pc:graphicFrameChg>
        <pc:graphicFrameChg chg="add mod">
          <ac:chgData name="Emaus Katriina" userId="e28635f8-d800-42ff-a913-92d375f1fb60" providerId="ADAL" clId="{363C62A3-83CA-4BAF-AF38-F3F671EB1DA7}" dt="2024-05-03T10:45:54.870" v="193"/>
          <ac:graphicFrameMkLst>
            <pc:docMk/>
            <pc:sldMk cId="3561404394" sldId="263"/>
            <ac:graphicFrameMk id="17" creationId="{B442ED1C-57A0-9F53-C0CA-F2D74BDCDB76}"/>
          </ac:graphicFrameMkLst>
        </pc:graphicFrameChg>
      </pc:sldChg>
      <pc:sldChg chg="modSp add del mod">
        <pc:chgData name="Emaus Katriina" userId="e28635f8-d800-42ff-a913-92d375f1fb60" providerId="ADAL" clId="{363C62A3-83CA-4BAF-AF38-F3F671EB1DA7}" dt="2023-08-08T06:46:17.853" v="22" actId="47"/>
        <pc:sldMkLst>
          <pc:docMk/>
          <pc:sldMk cId="2482188485" sldId="264"/>
        </pc:sldMkLst>
        <pc:spChg chg="mod">
          <ac:chgData name="Emaus Katriina" userId="e28635f8-d800-42ff-a913-92d375f1fb60" providerId="ADAL" clId="{363C62A3-83CA-4BAF-AF38-F3F671EB1DA7}" dt="2023-08-08T06:30:25.826" v="6"/>
          <ac:spMkLst>
            <pc:docMk/>
            <pc:sldMk cId="2482188485" sldId="264"/>
            <ac:spMk id="2" creationId="{8F9833EA-575B-1348-5402-500D6914453F}"/>
          </ac:spMkLst>
        </pc:spChg>
        <pc:spChg chg="mod">
          <ac:chgData name="Emaus Katriina" userId="e28635f8-d800-42ff-a913-92d375f1fb60" providerId="ADAL" clId="{363C62A3-83CA-4BAF-AF38-F3F671EB1DA7}" dt="2023-08-08T06:30:45.627" v="9"/>
          <ac:spMkLst>
            <pc:docMk/>
            <pc:sldMk cId="2482188485" sldId="264"/>
            <ac:spMk id="7" creationId="{2F85D59B-CA21-9B45-8F40-2C86745C1607}"/>
          </ac:spMkLst>
        </pc:spChg>
      </pc:sldChg>
    </pc:docChg>
  </pc:docChgLst>
  <pc:docChgLst>
    <pc:chgData name="Emaus Katriina" userId="e28635f8-d800-42ff-a913-92d375f1fb60" providerId="ADAL" clId="{9217258B-5726-48BA-9B0E-C6C5B683E2D9}"/>
    <pc:docChg chg="modSld">
      <pc:chgData name="Emaus Katriina" userId="e28635f8-d800-42ff-a913-92d375f1fb60" providerId="ADAL" clId="{9217258B-5726-48BA-9B0E-C6C5B683E2D9}" dt="2022-11-25T09:59:03.144" v="44"/>
      <pc:docMkLst>
        <pc:docMk/>
      </pc:docMkLst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1957018263" sldId="257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065" v="42"/>
        <pc:sldMkLst>
          <pc:docMk/>
          <pc:sldMk cId="3275614206" sldId="259"/>
        </pc:sldMkLst>
        <pc:graphicFrameChg chg="mod">
          <ac:chgData name="Emaus Katriina" userId="e28635f8-d800-42ff-a913-92d375f1fb60" providerId="ADAL" clId="{9217258B-5726-48BA-9B0E-C6C5B683E2D9}" dt="2022-11-25T09:59:02.065" v="4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689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9217258B-5726-48BA-9B0E-C6C5B683E2D9}" dt="2022-11-25T09:59:02.689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217258B-5726-48BA-9B0E-C6C5B683E2D9}" dt="2022-11-25T09:49:20.548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217258B-5726-48BA-9B0E-C6C5B683E2D9}" dt="2022-11-25T09:49:20.548" v="12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217258B-5726-48BA-9B0E-C6C5B683E2D9}" dt="2022-11-25T09:59:01.659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9217258B-5726-48BA-9B0E-C6C5B683E2D9}" dt="2022-11-25T09:59:01.659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3214983-7AE8-4C5C-A623-7DD860B7EBB8}"/>
    <pc:docChg chg="modSld">
      <pc:chgData name="Emaus Katriina" userId="e28635f8-d800-42ff-a913-92d375f1fb60" providerId="ADAL" clId="{03214983-7AE8-4C5C-A623-7DD860B7EBB8}" dt="2021-04-27T13:33:59.252" v="27"/>
      <pc:docMkLst>
        <pc:docMk/>
      </pc:docMkLst>
      <pc:sldChg chg="modSp">
        <pc:chgData name="Emaus Katriina" userId="e28635f8-d800-42ff-a913-92d375f1fb60" providerId="ADAL" clId="{03214983-7AE8-4C5C-A623-7DD860B7EBB8}" dt="2021-04-27T13:33:59.252" v="27"/>
        <pc:sldMkLst>
          <pc:docMk/>
          <pc:sldMk cId="1957018263" sldId="257"/>
        </pc:sldMkLst>
        <pc:graphicFrameChg chg="mod">
          <ac:chgData name="Emaus Katriina" userId="e28635f8-d800-42ff-a913-92d375f1fb60" providerId="ADAL" clId="{03214983-7AE8-4C5C-A623-7DD860B7EBB8}" dt="2021-04-27T13:33:59.252" v="27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066" v="23"/>
        <pc:sldMkLst>
          <pc:docMk/>
          <pc:sldMk cId="1072562919" sldId="258"/>
        </pc:sldMkLst>
        <pc:graphicFrameChg chg="mod">
          <ac:chgData name="Emaus Katriina" userId="e28635f8-d800-42ff-a913-92d375f1fb60" providerId="ADAL" clId="{03214983-7AE8-4C5C-A623-7DD860B7EBB8}" dt="2021-04-27T13:32:45.066" v="2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523" v="24"/>
        <pc:sldMkLst>
          <pc:docMk/>
          <pc:sldMk cId="3275614206" sldId="259"/>
        </pc:sldMkLst>
        <pc:graphicFrameChg chg="mod">
          <ac:chgData name="Emaus Katriina" userId="e28635f8-d800-42ff-a913-92d375f1fb60" providerId="ADAL" clId="{03214983-7AE8-4C5C-A623-7DD860B7EBB8}" dt="2021-04-27T13:32:45.523" v="2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880" v="25"/>
        <pc:sldMkLst>
          <pc:docMk/>
          <pc:sldMk cId="741479432" sldId="260"/>
        </pc:sldMkLst>
        <pc:graphicFrameChg chg="mod">
          <ac:chgData name="Emaus Katriina" userId="e28635f8-d800-42ff-a913-92d375f1fb60" providerId="ADAL" clId="{03214983-7AE8-4C5C-A623-7DD860B7EBB8}" dt="2021-04-27T13:32:45.880" v="2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6.260" v="26"/>
        <pc:sldMkLst>
          <pc:docMk/>
          <pc:sldMk cId="3699306542" sldId="261"/>
        </pc:sldMkLst>
        <pc:graphicFrameChg chg="mod">
          <ac:chgData name="Emaus Katriina" userId="e28635f8-d800-42ff-a913-92d375f1fb60" providerId="ADAL" clId="{03214983-7AE8-4C5C-A623-7DD860B7EBB8}" dt="2021-04-27T13:32:46.260" v="2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3214983-7AE8-4C5C-A623-7DD860B7EBB8}" dt="2021-04-27T13:26:51.22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3214983-7AE8-4C5C-A623-7DD860B7EBB8}" dt="2021-04-27T13:26:51.22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5F6BF6E-BD22-4FED-BEBB-0F5883AB1D14}"/>
    <pc:docChg chg="modSld">
      <pc:chgData name="Emaus Katriina" userId="e28635f8-d800-42ff-a913-92d375f1fb60" providerId="ADAL" clId="{35F6BF6E-BD22-4FED-BEBB-0F5883AB1D14}" dt="2023-05-25T06:44:06.151" v="4"/>
      <pc:docMkLst>
        <pc:docMk/>
      </pc:docMkLst>
      <pc:sldChg chg="modSp">
        <pc:chgData name="Emaus Katriina" userId="e28635f8-d800-42ff-a913-92d375f1fb60" providerId="ADAL" clId="{35F6BF6E-BD22-4FED-BEBB-0F5883AB1D14}" dt="2023-05-25T06:44:04.4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5F6BF6E-BD22-4FED-BEBB-0F5883AB1D14}" dt="2023-05-25T06:44:04.4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4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5F6BF6E-BD22-4FED-BEBB-0F5883AB1D14}" dt="2023-05-25T06:44:05.4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86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5F6BF6E-BD22-4FED-BEBB-0F5883AB1D14}" dt="2023-05-25T06:44:05.86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6.15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5F6BF6E-BD22-4FED-BEBB-0F5883AB1D14}" dt="2023-05-25T06:44:06.15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020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35F6BF6E-BD22-4FED-BEBB-0F5883AB1D14}" dt="2023-05-25T06:44:05.020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DD0254B-21AB-4DD7-A7FB-96A464AA86F0}"/>
    <pc:docChg chg="modSld">
      <pc:chgData name="Emaus Katriina" userId="e28635f8-d800-42ff-a913-92d375f1fb60" providerId="ADAL" clId="{5DD0254B-21AB-4DD7-A7FB-96A464AA86F0}" dt="2023-03-28T10:09:34.981" v="4"/>
      <pc:docMkLst>
        <pc:docMk/>
      </pc:docMkLst>
      <pc:sldChg chg="modSp">
        <pc:chgData name="Emaus Katriina" userId="e28635f8-d800-42ff-a913-92d375f1fb60" providerId="ADAL" clId="{5DD0254B-21AB-4DD7-A7FB-96A464AA86F0}" dt="2023-03-28T10:09:30.9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DD0254B-21AB-4DD7-A7FB-96A464AA86F0}" dt="2023-03-28T10:09:30.9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3.97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DD0254B-21AB-4DD7-A7FB-96A464AA86F0}" dt="2023-03-28T10:09:33.97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55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DD0254B-21AB-4DD7-A7FB-96A464AA86F0}" dt="2023-03-28T10:09:34.55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98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DD0254B-21AB-4DD7-A7FB-96A464AA86F0}" dt="2023-03-28T10:09:34.98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1.996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5DD0254B-21AB-4DD7-A7FB-96A464AA86F0}" dt="2023-03-28T10:09:31.996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80E011-9297-4F53-90BA-07A915C3AB99}"/>
    <pc:docChg chg="modSld">
      <pc:chgData name="Emaus Katriina" userId="e28635f8-d800-42ff-a913-92d375f1fb60" providerId="ADAL" clId="{DE80E011-9297-4F53-90BA-07A915C3AB99}" dt="2023-05-02T09:59:18.489" v="9" actId="20577"/>
      <pc:docMkLst>
        <pc:docMk/>
      </pc:docMkLst>
      <pc:sldChg chg="modSp">
        <pc:chgData name="Emaus Katriina" userId="e28635f8-d800-42ff-a913-92d375f1fb60" providerId="ADAL" clId="{DE80E011-9297-4F53-90BA-07A915C3AB99}" dt="2023-05-02T09:58:49.66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80E011-9297-4F53-90BA-07A915C3AB99}" dt="2023-05-02T09:58:49.66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1.87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80E011-9297-4F53-90BA-07A915C3AB99}" dt="2023-05-02T09:58:51.87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33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80E011-9297-4F53-90BA-07A915C3AB99}" dt="2023-05-02T09:58:52.33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62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80E011-9297-4F53-90BA-07A915C3AB99}" dt="2023-05-02T09:58:52.62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80E011-9297-4F53-90BA-07A915C3AB99}" dt="2023-05-02T09:59:18.489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80E011-9297-4F53-90BA-07A915C3AB99}" dt="2023-05-02T09:59:18.489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80E011-9297-4F53-90BA-07A915C3AB99}" dt="2023-05-02T09:58:50.037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80E011-9297-4F53-90BA-07A915C3AB99}" dt="2023-05-02T09:58:50.037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90591D53-BAFD-42A9-A407-B17578850B03}"/>
    <pc:docChg chg="modSld">
      <pc:chgData name="Emaus Katriina" userId="e28635f8-d800-42ff-a913-92d375f1fb60" providerId="ADAL" clId="{90591D53-BAFD-42A9-A407-B17578850B03}" dt="2022-10-25T12:57:08.854" v="75" actId="20577"/>
      <pc:docMkLst>
        <pc:docMk/>
      </pc:docMkLst>
      <pc:sldChg chg="modSp">
        <pc:chgData name="Emaus Katriina" userId="e28635f8-d800-42ff-a913-92d375f1fb60" providerId="ADAL" clId="{90591D53-BAFD-42A9-A407-B17578850B03}" dt="2022-10-25T12:56:33.116" v="64"/>
        <pc:sldMkLst>
          <pc:docMk/>
          <pc:sldMk cId="1957018263" sldId="257"/>
        </pc:sldMkLst>
        <pc:graphicFrameChg chg="mod">
          <ac:chgData name="Emaus Katriina" userId="e28635f8-d800-42ff-a913-92d375f1fb60" providerId="ADAL" clId="{90591D53-BAFD-42A9-A407-B17578850B03}" dt="2022-10-25T12:56:33.116" v="6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4.720" v="66"/>
        <pc:sldMkLst>
          <pc:docMk/>
          <pc:sldMk cId="3275614206" sldId="259"/>
        </pc:sldMkLst>
        <pc:graphicFrameChg chg="mod">
          <ac:chgData name="Emaus Katriina" userId="e28635f8-d800-42ff-a913-92d375f1fb60" providerId="ADAL" clId="{90591D53-BAFD-42A9-A407-B17578850B03}" dt="2022-10-25T12:56:34.720" v="6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330" v="67"/>
        <pc:sldMkLst>
          <pc:docMk/>
          <pc:sldMk cId="741479432" sldId="260"/>
        </pc:sldMkLst>
        <pc:graphicFrameChg chg="mod">
          <ac:chgData name="Emaus Katriina" userId="e28635f8-d800-42ff-a913-92d375f1fb60" providerId="ADAL" clId="{90591D53-BAFD-42A9-A407-B17578850B03}" dt="2022-10-25T12:56:35.330" v="6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842" v="68"/>
        <pc:sldMkLst>
          <pc:docMk/>
          <pc:sldMk cId="3699306542" sldId="261"/>
        </pc:sldMkLst>
        <pc:graphicFrameChg chg="mod">
          <ac:chgData name="Emaus Katriina" userId="e28635f8-d800-42ff-a913-92d375f1fb60" providerId="ADAL" clId="{90591D53-BAFD-42A9-A407-B17578850B03}" dt="2022-10-25T12:56:35.842" v="6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0591D53-BAFD-42A9-A407-B17578850B03}" dt="2022-10-25T12:57:08.854" v="75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0591D53-BAFD-42A9-A407-B17578850B03}" dt="2022-10-25T12:57:08.854" v="7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0591D53-BAFD-42A9-A407-B17578850B03}" dt="2022-10-25T12:56:33.901" v="65"/>
        <pc:sldMkLst>
          <pc:docMk/>
          <pc:sldMk cId="3561404394" sldId="263"/>
        </pc:sldMkLst>
        <pc:graphicFrameChg chg="mod">
          <ac:chgData name="Emaus Katriina" userId="e28635f8-d800-42ff-a913-92d375f1fb60" providerId="ADAL" clId="{90591D53-BAFD-42A9-A407-B17578850B03}" dt="2022-10-25T12:56:33.901" v="6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9C87615-8F45-429E-8360-44D9F90898D0}"/>
    <pc:docChg chg="modSld">
      <pc:chgData name="Emaus Katriina" userId="e28635f8-d800-42ff-a913-92d375f1fb60" providerId="ADAL" clId="{59C87615-8F45-429E-8360-44D9F90898D0}" dt="2021-12-29T07:34:48.123" v="28" actId="20577"/>
      <pc:docMkLst>
        <pc:docMk/>
      </pc:docMkLst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301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59C87615-8F45-429E-8360-44D9F90898D0}" dt="2021-12-29T07:33:36.301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679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59C87615-8F45-429E-8360-44D9F90898D0}" dt="2021-12-29T07:33:36.679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9C87615-8F45-429E-8360-44D9F90898D0}" dt="2021-12-29T07:34:48.123" v="2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9C87615-8F45-429E-8360-44D9F90898D0}" dt="2021-12-29T07:34:48.123" v="28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9C87615-8F45-429E-8360-44D9F90898D0}" dt="2021-12-29T07:34:14.657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59C87615-8F45-429E-8360-44D9F90898D0}" dt="2021-12-29T07:34:14.657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A0045D-E0E2-4469-B210-6D4B869B5313}"/>
    <pc:docChg chg="modSld">
      <pc:chgData name="Emaus Katriina" userId="e28635f8-d800-42ff-a913-92d375f1fb60" providerId="ADAL" clId="{DEA0045D-E0E2-4469-B210-6D4B869B5313}" dt="2021-03-26T07:55:43.906" v="40" actId="20577"/>
      <pc:docMkLst>
        <pc:docMk/>
      </pc:docMkLst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1957018263" sldId="257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494" v="32"/>
        <pc:sldMkLst>
          <pc:docMk/>
          <pc:sldMk cId="1072562919" sldId="258"/>
        </pc:sldMkLst>
        <pc:graphicFrameChg chg="mod">
          <ac:chgData name="Emaus Katriina" userId="e28635f8-d800-42ff-a913-92d375f1fb60" providerId="ADAL" clId="{DEA0045D-E0E2-4469-B210-6D4B869B5313}" dt="2021-03-26T07:53:34.494" v="32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981" v="33"/>
        <pc:sldMkLst>
          <pc:docMk/>
          <pc:sldMk cId="3275614206" sldId="259"/>
        </pc:sldMkLst>
        <pc:graphicFrameChg chg="mod">
          <ac:chgData name="Emaus Katriina" userId="e28635f8-d800-42ff-a913-92d375f1fb60" providerId="ADAL" clId="{DEA0045D-E0E2-4469-B210-6D4B869B5313}" dt="2021-03-26T07:53:34.981" v="33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437" v="34"/>
        <pc:sldMkLst>
          <pc:docMk/>
          <pc:sldMk cId="741479432" sldId="260"/>
        </pc:sldMkLst>
        <pc:graphicFrameChg chg="mod">
          <ac:chgData name="Emaus Katriina" userId="e28635f8-d800-42ff-a913-92d375f1fb60" providerId="ADAL" clId="{DEA0045D-E0E2-4469-B210-6D4B869B5313}" dt="2021-03-26T07:53:35.437" v="3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3699306542" sldId="261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A0045D-E0E2-4469-B210-6D4B869B5313}" dt="2021-03-26T07:55:43.906" v="4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A0045D-E0E2-4469-B210-6D4B869B5313}" dt="2021-03-26T07:55:43.906" v="4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D36787-AB68-4D06-ADF1-EB0015C601D7}"/>
    <pc:docChg chg="modSld">
      <pc:chgData name="Emaus Katriina" userId="e28635f8-d800-42ff-a913-92d375f1fb60" providerId="ADAL" clId="{DED36787-AB68-4D06-ADF1-EB0015C601D7}" dt="2023-01-02T07:50:24.881" v="9" actId="20577"/>
      <pc:docMkLst>
        <pc:docMk/>
      </pc:docMkLst>
      <pc:sldChg chg="modSp">
        <pc:chgData name="Emaus Katriina" userId="e28635f8-d800-42ff-a913-92d375f1fb60" providerId="ADAL" clId="{DED36787-AB68-4D06-ADF1-EB0015C601D7}" dt="2023-01-02T07:49:49.04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D36787-AB68-4D06-ADF1-EB0015C601D7}" dt="2023-01-02T07:49:49.04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71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D36787-AB68-4D06-ADF1-EB0015C601D7}" dt="2023-01-02T07:49:51.71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95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D36787-AB68-4D06-ADF1-EB0015C601D7}" dt="2023-01-02T07:49:51.95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2.24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D36787-AB68-4D06-ADF1-EB0015C601D7}" dt="2023-01-02T07:49:52.24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D36787-AB68-4D06-ADF1-EB0015C601D7}" dt="2023-01-02T07:50:24.88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D36787-AB68-4D06-ADF1-EB0015C601D7}" dt="2023-01-02T07:50:24.881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D36787-AB68-4D06-ADF1-EB0015C601D7}" dt="2023-01-02T07:49:51.289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D36787-AB68-4D06-ADF1-EB0015C601D7}" dt="2023-01-02T07:49:51.289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5/3/2024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5/3/2024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5/3/2024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5/3/2024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5/3/2024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5/3/2024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5/3/2024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5/3/2024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5/3/2024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5/3/2024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5/3/2024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5/3/2024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5/3/2024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Prices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87251884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CE8D6C9-29F5-4D5B-A416-4F4E4F1ED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Technology Industry by Branches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7441008-4081-43A3-ADF5-F1AE5DBD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6D0FCE-B272-44EF-A41B-E2B8B3FB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68CA5-F21D-4423-A3B6-EAC3552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9B94436-E8D6-4D61-B9BF-74E9130F69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  <a:p>
            <a:endParaRPr lang="fi-FI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442ED1C-57A0-9F53-C0CA-F2D74BDCDB7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6909919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7" name="Content Placeholder 16">
                        <a:extLst>
                          <a:ext uri="{FF2B5EF4-FFF2-40B4-BE49-F238E27FC236}">
                            <a16:creationId xmlns:a16="http://schemas.microsoft.com/office/drawing/2014/main" id="{B442ED1C-57A0-9F53-C0CA-F2D74BDCD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4043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87798956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3621186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85849881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5/3/2024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Source: LME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0B58E9-ACB6-2F85-EFCF-D8B13A0C046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21337156"/>
              </p:ext>
            </p:extLst>
          </p:nvPr>
        </p:nvGraphicFramePr>
        <p:xfrm>
          <a:off x="387440" y="998538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650B58E9-ACB6-2F85-EFCF-D8B13A0C04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440" y="998538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77040-91F6-4C64-8F34-486FE84D4EC3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c296724d-1a81-4a23-b6dd-dca7fd62c6ff"/>
    <ds:schemaRef ds:uri="b057f711-7d93-472c-a8f6-94be00805750"/>
  </ds:schemaRefs>
</ds:datastoreItem>
</file>

<file path=customXml/itemProps2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53205-F3E5-4A11-A766-5160617B2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48</TotalTime>
  <Words>126</Words>
  <Application>Microsoft Office PowerPoint</Application>
  <PresentationFormat>On-screen Show (16:9)</PresentationFormat>
  <Paragraphs>36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2016-09-13T07:22:54Z</dcterms:created>
  <dcterms:modified xsi:type="dcterms:W3CDTF">2024-05-03T10:46:05Z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