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74" r:id="rId6"/>
    <p:sldId id="275" r:id="rId7"/>
    <p:sldId id="276" r:id="rId8"/>
    <p:sldId id="277" r:id="rId9"/>
    <p:sldId id="278" r:id="rId10"/>
    <p:sldId id="279" r:id="rId11"/>
    <p:sldId id="287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70" r:id="rId20"/>
    <p:sldId id="271" r:id="rId21"/>
    <p:sldId id="272" r:id="rId22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33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8B5689-584F-458B-9B79-A82566C27E5C}" v="24" dt="2024-02-06T18:58:49.842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108" y="10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utaporras Petteri" userId="81ae4bc9-51ec-4b09-af2d-f08f9486593f" providerId="ADAL" clId="{A53ED0D2-3376-40DD-A67B-E220BE7BE578}"/>
    <pc:docChg chg="modSld">
      <pc:chgData name="Rautaporras Petteri" userId="81ae4bc9-51ec-4b09-af2d-f08f9486593f" providerId="ADAL" clId="{A53ED0D2-3376-40DD-A67B-E220BE7BE578}" dt="2020-04-26T17:59:38.048" v="136" actId="20577"/>
      <pc:docMkLst>
        <pc:docMk/>
      </pc:docMkLst>
      <pc:sldChg chg="addSp modSp">
        <pc:chgData name="Rautaporras Petteri" userId="81ae4bc9-51ec-4b09-af2d-f08f9486593f" providerId="ADAL" clId="{A53ED0D2-3376-40DD-A67B-E220BE7BE578}" dt="2020-04-26T17:57:08.403" v="113" actId="14100"/>
        <pc:sldMkLst>
          <pc:docMk/>
          <pc:sldMk cId="592452422" sldId="257"/>
        </pc:sldMkLst>
        <pc:spChg chg="add mod">
          <ac:chgData name="Rautaporras Petteri" userId="81ae4bc9-51ec-4b09-af2d-f08f9486593f" providerId="ADAL" clId="{A53ED0D2-3376-40DD-A67B-E220BE7BE578}" dt="2020-04-24T19:27:31.180" v="80" actId="1076"/>
          <ac:spMkLst>
            <pc:docMk/>
            <pc:sldMk cId="592452422" sldId="257"/>
            <ac:spMk id="6" creationId="{CCFA6936-7210-40FC-BDAF-80ABF04C65E6}"/>
          </ac:spMkLst>
        </pc:spChg>
        <pc:spChg chg="mod">
          <ac:chgData name="Rautaporras Petteri" userId="81ae4bc9-51ec-4b09-af2d-f08f9486593f" providerId="ADAL" clId="{A53ED0D2-3376-40DD-A67B-E220BE7BE578}" dt="2020-04-26T17:57:08.403" v="113" actId="14100"/>
          <ac:spMkLst>
            <pc:docMk/>
            <pc:sldMk cId="592452422" sldId="257"/>
            <ac:spMk id="10" creationId="{00000000-0000-0000-0000-000000000000}"/>
          </ac:spMkLst>
        </pc:spChg>
        <pc:graphicFrameChg chg="mod">
          <ac:chgData name="Rautaporras Petteri" userId="81ae4bc9-51ec-4b09-af2d-f08f9486593f" providerId="ADAL" clId="{A53ED0D2-3376-40DD-A67B-E220BE7BE578}" dt="2020-04-24T19:55:44.036" v="89"/>
          <ac:graphicFrameMkLst>
            <pc:docMk/>
            <pc:sldMk cId="592452422" sldId="257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A53ED0D2-3376-40DD-A67B-E220BE7BE578}" dt="2020-04-26T17:59:20.357" v="121" actId="20577"/>
        <pc:sldMkLst>
          <pc:docMk/>
          <pc:sldMk cId="161080645" sldId="258"/>
        </pc:sldMkLst>
        <pc:spChg chg="mod">
          <ac:chgData name="Rautaporras Petteri" userId="81ae4bc9-51ec-4b09-af2d-f08f9486593f" providerId="ADAL" clId="{A53ED0D2-3376-40DD-A67B-E220BE7BE578}" dt="2020-04-26T17:59:20.357" v="121" actId="20577"/>
          <ac:spMkLst>
            <pc:docMk/>
            <pc:sldMk cId="161080645" sldId="258"/>
            <ac:spMk id="2" creationId="{00000000-0000-0000-0000-000000000000}"/>
          </ac:spMkLst>
        </pc:spChg>
        <pc:graphicFrameChg chg="mod">
          <ac:chgData name="Rautaporras Petteri" userId="81ae4bc9-51ec-4b09-af2d-f08f9486593f" providerId="ADAL" clId="{A53ED0D2-3376-40DD-A67B-E220BE7BE578}" dt="2020-04-24T19:55:45.469" v="92"/>
          <ac:graphicFrameMkLst>
            <pc:docMk/>
            <pc:sldMk cId="161080645" sldId="258"/>
            <ac:graphicFrameMk id="9" creationId="{00000000-0000-0000-0000-000000000000}"/>
          </ac:graphicFrameMkLst>
        </pc:graphicFrameChg>
      </pc:sldChg>
      <pc:sldChg chg="addSp modSp">
        <pc:chgData name="Rautaporras Petteri" userId="81ae4bc9-51ec-4b09-af2d-f08f9486593f" providerId="ADAL" clId="{A53ED0D2-3376-40DD-A67B-E220BE7BE578}" dt="2020-04-26T17:59:25.767" v="129" actId="20577"/>
        <pc:sldMkLst>
          <pc:docMk/>
          <pc:sldMk cId="74242067" sldId="259"/>
        </pc:sldMkLst>
        <pc:spChg chg="mod">
          <ac:chgData name="Rautaporras Petteri" userId="81ae4bc9-51ec-4b09-af2d-f08f9486593f" providerId="ADAL" clId="{A53ED0D2-3376-40DD-A67B-E220BE7BE578}" dt="2020-04-26T17:59:25.767" v="129" actId="20577"/>
          <ac:spMkLst>
            <pc:docMk/>
            <pc:sldMk cId="74242067" sldId="259"/>
            <ac:spMk id="2" creationId="{00000000-0000-0000-0000-000000000000}"/>
          </ac:spMkLst>
        </pc:spChg>
        <pc:spChg chg="add mod">
          <ac:chgData name="Rautaporras Petteri" userId="81ae4bc9-51ec-4b09-af2d-f08f9486593f" providerId="ADAL" clId="{A53ED0D2-3376-40DD-A67B-E220BE7BE578}" dt="2020-04-24T19:27:45.291" v="83" actId="1076"/>
          <ac:spMkLst>
            <pc:docMk/>
            <pc:sldMk cId="74242067" sldId="259"/>
            <ac:spMk id="8" creationId="{AB7C1B4D-0C91-4682-AECA-5C0C28AFE600}"/>
          </ac:spMkLst>
        </pc:spChg>
        <pc:graphicFrameChg chg="mod">
          <ac:chgData name="Rautaporras Petteri" userId="81ae4bc9-51ec-4b09-af2d-f08f9486593f" providerId="ADAL" clId="{A53ED0D2-3376-40DD-A67B-E220BE7BE578}" dt="2020-04-24T19:55:45.137" v="91"/>
          <ac:graphicFrameMkLst>
            <pc:docMk/>
            <pc:sldMk cId="74242067" sldId="259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A53ED0D2-3376-40DD-A67B-E220BE7BE578}" dt="2020-04-24T19:55:45.870" v="93"/>
        <pc:sldMkLst>
          <pc:docMk/>
          <pc:sldMk cId="4252770325" sldId="260"/>
        </pc:sldMkLst>
        <pc:graphicFrameChg chg="mod">
          <ac:chgData name="Rautaporras Petteri" userId="81ae4bc9-51ec-4b09-af2d-f08f9486593f" providerId="ADAL" clId="{A53ED0D2-3376-40DD-A67B-E220BE7BE578}" dt="2020-04-24T19:55:45.870" v="93"/>
          <ac:graphicFrameMkLst>
            <pc:docMk/>
            <pc:sldMk cId="4252770325" sldId="260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A53ED0D2-3376-40DD-A67B-E220BE7BE578}" dt="2020-04-24T19:55:46.456" v="94"/>
        <pc:sldMkLst>
          <pc:docMk/>
          <pc:sldMk cId="3205867626" sldId="261"/>
        </pc:sldMkLst>
        <pc:graphicFrameChg chg="mod">
          <ac:chgData name="Rautaporras Petteri" userId="81ae4bc9-51ec-4b09-af2d-f08f9486593f" providerId="ADAL" clId="{A53ED0D2-3376-40DD-A67B-E220BE7BE578}" dt="2020-04-24T19:55:46.456" v="94"/>
          <ac:graphicFrameMkLst>
            <pc:docMk/>
            <pc:sldMk cId="3205867626" sldId="261"/>
            <ac:graphicFrameMk id="9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A53ED0D2-3376-40DD-A67B-E220BE7BE578}" dt="2020-04-23T17:56:29.005" v="28" actId="27918"/>
        <pc:sldMkLst>
          <pc:docMk/>
          <pc:sldMk cId="1280707361" sldId="262"/>
        </pc:sldMkLst>
        <pc:spChg chg="mod">
          <ac:chgData name="Rautaporras Petteri" userId="81ae4bc9-51ec-4b09-af2d-f08f9486593f" providerId="ADAL" clId="{A53ED0D2-3376-40DD-A67B-E220BE7BE578}" dt="2020-04-23T17:55:27.085" v="17" actId="20577"/>
          <ac:spMkLst>
            <pc:docMk/>
            <pc:sldMk cId="1280707361" sldId="262"/>
            <ac:spMk id="8" creationId="{00000000-0000-0000-0000-000000000000}"/>
          </ac:spMkLst>
        </pc:spChg>
      </pc:sldChg>
      <pc:sldChg chg="addSp modSp">
        <pc:chgData name="Rautaporras Petteri" userId="81ae4bc9-51ec-4b09-af2d-f08f9486593f" providerId="ADAL" clId="{A53ED0D2-3376-40DD-A67B-E220BE7BE578}" dt="2020-04-24T19:55:46.879" v="95"/>
        <pc:sldMkLst>
          <pc:docMk/>
          <pc:sldMk cId="84148403" sldId="263"/>
        </pc:sldMkLst>
        <pc:spChg chg="add">
          <ac:chgData name="Rautaporras Petteri" userId="81ae4bc9-51ec-4b09-af2d-f08f9486593f" providerId="ADAL" clId="{A53ED0D2-3376-40DD-A67B-E220BE7BE578}" dt="2020-04-24T19:27:52.392" v="84"/>
          <ac:spMkLst>
            <pc:docMk/>
            <pc:sldMk cId="84148403" sldId="263"/>
            <ac:spMk id="8" creationId="{32C7FFE9-D67B-4089-87D0-B1F14BFD8C54}"/>
          </ac:spMkLst>
        </pc:spChg>
        <pc:graphicFrameChg chg="mod">
          <ac:chgData name="Rautaporras Petteri" userId="81ae4bc9-51ec-4b09-af2d-f08f9486593f" providerId="ADAL" clId="{A53ED0D2-3376-40DD-A67B-E220BE7BE578}" dt="2020-04-24T19:55:46.879" v="95"/>
          <ac:graphicFrameMkLst>
            <pc:docMk/>
            <pc:sldMk cId="84148403" sldId="263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A53ED0D2-3376-40DD-A67B-E220BE7BE578}" dt="2020-04-24T19:55:47.474" v="96"/>
        <pc:sldMkLst>
          <pc:docMk/>
          <pc:sldMk cId="1894526943" sldId="264"/>
        </pc:sldMkLst>
        <pc:graphicFrameChg chg="mod">
          <ac:chgData name="Rautaporras Petteri" userId="81ae4bc9-51ec-4b09-af2d-f08f9486593f" providerId="ADAL" clId="{A53ED0D2-3376-40DD-A67B-E220BE7BE578}" dt="2020-04-24T19:55:47.474" v="96"/>
          <ac:graphicFrameMkLst>
            <pc:docMk/>
            <pc:sldMk cId="1894526943" sldId="264"/>
            <ac:graphicFrameMk id="9" creationId="{00000000-0000-0000-0000-000000000000}"/>
          </ac:graphicFrameMkLst>
        </pc:graphicFrameChg>
      </pc:sldChg>
      <pc:sldChg chg="addSp modSp">
        <pc:chgData name="Rautaporras Petteri" userId="81ae4bc9-51ec-4b09-af2d-f08f9486593f" providerId="ADAL" clId="{A53ED0D2-3376-40DD-A67B-E220BE7BE578}" dt="2020-04-24T19:55:48.098" v="97"/>
        <pc:sldMkLst>
          <pc:docMk/>
          <pc:sldMk cId="2220648031" sldId="265"/>
        </pc:sldMkLst>
        <pc:spChg chg="add">
          <ac:chgData name="Rautaporras Petteri" userId="81ae4bc9-51ec-4b09-af2d-f08f9486593f" providerId="ADAL" clId="{A53ED0D2-3376-40DD-A67B-E220BE7BE578}" dt="2020-04-24T19:27:55.820" v="85"/>
          <ac:spMkLst>
            <pc:docMk/>
            <pc:sldMk cId="2220648031" sldId="265"/>
            <ac:spMk id="8" creationId="{055B577D-D022-43E1-820C-F8EFE85D36AB}"/>
          </ac:spMkLst>
        </pc:spChg>
        <pc:graphicFrameChg chg="mod">
          <ac:chgData name="Rautaporras Petteri" userId="81ae4bc9-51ec-4b09-af2d-f08f9486593f" providerId="ADAL" clId="{A53ED0D2-3376-40DD-A67B-E220BE7BE578}" dt="2020-04-24T19:55:48.098" v="97"/>
          <ac:graphicFrameMkLst>
            <pc:docMk/>
            <pc:sldMk cId="2220648031" sldId="265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A53ED0D2-3376-40DD-A67B-E220BE7BE578}" dt="2020-04-24T19:55:48.745" v="98"/>
        <pc:sldMkLst>
          <pc:docMk/>
          <pc:sldMk cId="3556207399" sldId="266"/>
        </pc:sldMkLst>
        <pc:graphicFrameChg chg="mod">
          <ac:chgData name="Rautaporras Petteri" userId="81ae4bc9-51ec-4b09-af2d-f08f9486593f" providerId="ADAL" clId="{A53ED0D2-3376-40DD-A67B-E220BE7BE578}" dt="2020-04-24T19:55:48.745" v="98"/>
          <ac:graphicFrameMkLst>
            <pc:docMk/>
            <pc:sldMk cId="3556207399" sldId="266"/>
            <ac:graphicFrameMk id="9" creationId="{00000000-0000-0000-0000-000000000000}"/>
          </ac:graphicFrameMkLst>
        </pc:graphicFrameChg>
      </pc:sldChg>
      <pc:sldChg chg="addSp modSp">
        <pc:chgData name="Rautaporras Petteri" userId="81ae4bc9-51ec-4b09-af2d-f08f9486593f" providerId="ADAL" clId="{A53ED0D2-3376-40DD-A67B-E220BE7BE578}" dt="2020-04-24T19:55:49.080" v="99"/>
        <pc:sldMkLst>
          <pc:docMk/>
          <pc:sldMk cId="1133384416" sldId="267"/>
        </pc:sldMkLst>
        <pc:spChg chg="add">
          <ac:chgData name="Rautaporras Petteri" userId="81ae4bc9-51ec-4b09-af2d-f08f9486593f" providerId="ADAL" clId="{A53ED0D2-3376-40DD-A67B-E220BE7BE578}" dt="2020-04-24T19:27:58.248" v="86"/>
          <ac:spMkLst>
            <pc:docMk/>
            <pc:sldMk cId="1133384416" sldId="267"/>
            <ac:spMk id="8" creationId="{8F44117C-74D1-4CF7-9C19-A9E41774E0BC}"/>
          </ac:spMkLst>
        </pc:spChg>
        <pc:graphicFrameChg chg="mod">
          <ac:chgData name="Rautaporras Petteri" userId="81ae4bc9-51ec-4b09-af2d-f08f9486593f" providerId="ADAL" clId="{A53ED0D2-3376-40DD-A67B-E220BE7BE578}" dt="2020-04-24T19:55:49.080" v="99"/>
          <ac:graphicFrameMkLst>
            <pc:docMk/>
            <pc:sldMk cId="1133384416" sldId="267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A53ED0D2-3376-40DD-A67B-E220BE7BE578}" dt="2020-04-24T19:55:49.663" v="100"/>
        <pc:sldMkLst>
          <pc:docMk/>
          <pc:sldMk cId="3874776583" sldId="268"/>
        </pc:sldMkLst>
        <pc:graphicFrameChg chg="mod">
          <ac:chgData name="Rautaporras Petteri" userId="81ae4bc9-51ec-4b09-af2d-f08f9486593f" providerId="ADAL" clId="{A53ED0D2-3376-40DD-A67B-E220BE7BE578}" dt="2020-04-24T19:55:49.663" v="100"/>
          <ac:graphicFrameMkLst>
            <pc:docMk/>
            <pc:sldMk cId="3874776583" sldId="268"/>
            <ac:graphicFrameMk id="9" creationId="{00000000-0000-0000-0000-000000000000}"/>
          </ac:graphicFrameMkLst>
        </pc:graphicFrameChg>
      </pc:sldChg>
      <pc:sldChg chg="addSp modSp">
        <pc:chgData name="Rautaporras Petteri" userId="81ae4bc9-51ec-4b09-af2d-f08f9486593f" providerId="ADAL" clId="{A53ED0D2-3376-40DD-A67B-E220BE7BE578}" dt="2020-04-24T19:55:50.200" v="101"/>
        <pc:sldMkLst>
          <pc:docMk/>
          <pc:sldMk cId="3218666215" sldId="269"/>
        </pc:sldMkLst>
        <pc:spChg chg="add">
          <ac:chgData name="Rautaporras Petteri" userId="81ae4bc9-51ec-4b09-af2d-f08f9486593f" providerId="ADAL" clId="{A53ED0D2-3376-40DD-A67B-E220BE7BE578}" dt="2020-04-24T19:28:01.908" v="87"/>
          <ac:spMkLst>
            <pc:docMk/>
            <pc:sldMk cId="3218666215" sldId="269"/>
            <ac:spMk id="8" creationId="{28989F30-1598-49D0-B8BD-933E7F525DAB}"/>
          </ac:spMkLst>
        </pc:spChg>
        <pc:graphicFrameChg chg="mod">
          <ac:chgData name="Rautaporras Petteri" userId="81ae4bc9-51ec-4b09-af2d-f08f9486593f" providerId="ADAL" clId="{A53ED0D2-3376-40DD-A67B-E220BE7BE578}" dt="2020-04-24T19:55:50.200" v="101"/>
          <ac:graphicFrameMkLst>
            <pc:docMk/>
            <pc:sldMk cId="3218666215" sldId="269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A53ED0D2-3376-40DD-A67B-E220BE7BE578}" dt="2020-04-24T19:55:50.833" v="102"/>
        <pc:sldMkLst>
          <pc:docMk/>
          <pc:sldMk cId="1507766492" sldId="270"/>
        </pc:sldMkLst>
        <pc:graphicFrameChg chg="mod">
          <ac:chgData name="Rautaporras Petteri" userId="81ae4bc9-51ec-4b09-af2d-f08f9486593f" providerId="ADAL" clId="{A53ED0D2-3376-40DD-A67B-E220BE7BE578}" dt="2020-04-24T19:55:50.833" v="102"/>
          <ac:graphicFrameMkLst>
            <pc:docMk/>
            <pc:sldMk cId="1507766492" sldId="270"/>
            <ac:graphicFrameMk id="9" creationId="{00000000-0000-0000-0000-000000000000}"/>
          </ac:graphicFrameMkLst>
        </pc:graphicFrameChg>
      </pc:sldChg>
      <pc:sldChg chg="addSp modSp">
        <pc:chgData name="Rautaporras Petteri" userId="81ae4bc9-51ec-4b09-af2d-f08f9486593f" providerId="ADAL" clId="{A53ED0D2-3376-40DD-A67B-E220BE7BE578}" dt="2020-04-24T19:55:51.480" v="103"/>
        <pc:sldMkLst>
          <pc:docMk/>
          <pc:sldMk cId="2483858139" sldId="271"/>
        </pc:sldMkLst>
        <pc:spChg chg="add">
          <ac:chgData name="Rautaporras Petteri" userId="81ae4bc9-51ec-4b09-af2d-f08f9486593f" providerId="ADAL" clId="{A53ED0D2-3376-40DD-A67B-E220BE7BE578}" dt="2020-04-24T19:28:03.543" v="88"/>
          <ac:spMkLst>
            <pc:docMk/>
            <pc:sldMk cId="2483858139" sldId="271"/>
            <ac:spMk id="8" creationId="{9CCED00A-D68D-4E52-91FF-80F7B06FECDA}"/>
          </ac:spMkLst>
        </pc:spChg>
        <pc:graphicFrameChg chg="mod">
          <ac:chgData name="Rautaporras Petteri" userId="81ae4bc9-51ec-4b09-af2d-f08f9486593f" providerId="ADAL" clId="{A53ED0D2-3376-40DD-A67B-E220BE7BE578}" dt="2020-04-24T19:55:51.480" v="103"/>
          <ac:graphicFrameMkLst>
            <pc:docMk/>
            <pc:sldMk cId="2483858139" sldId="271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A53ED0D2-3376-40DD-A67B-E220BE7BE578}" dt="2020-04-24T19:55:52.063" v="104"/>
        <pc:sldMkLst>
          <pc:docMk/>
          <pc:sldMk cId="2370071276" sldId="272"/>
        </pc:sldMkLst>
        <pc:graphicFrameChg chg="mod">
          <ac:chgData name="Rautaporras Petteri" userId="81ae4bc9-51ec-4b09-af2d-f08f9486593f" providerId="ADAL" clId="{A53ED0D2-3376-40DD-A67B-E220BE7BE578}" dt="2020-04-24T19:55:52.063" v="104"/>
          <ac:graphicFrameMkLst>
            <pc:docMk/>
            <pc:sldMk cId="2370071276" sldId="272"/>
            <ac:graphicFrameMk id="10" creationId="{00000000-0000-0000-0000-000000000000}"/>
          </ac:graphicFrameMkLst>
        </pc:graphicFrameChg>
      </pc:sldChg>
      <pc:sldChg chg="addSp modSp">
        <pc:chgData name="Rautaporras Petteri" userId="81ae4bc9-51ec-4b09-af2d-f08f9486593f" providerId="ADAL" clId="{A53ED0D2-3376-40DD-A67B-E220BE7BE578}" dt="2020-04-26T17:59:38.048" v="136" actId="20577"/>
        <pc:sldMkLst>
          <pc:docMk/>
          <pc:sldMk cId="3325203175" sldId="273"/>
        </pc:sldMkLst>
        <pc:spChg chg="mod">
          <ac:chgData name="Rautaporras Petteri" userId="81ae4bc9-51ec-4b09-af2d-f08f9486593f" providerId="ADAL" clId="{A53ED0D2-3376-40DD-A67B-E220BE7BE578}" dt="2020-04-26T17:59:38.048" v="136" actId="20577"/>
          <ac:spMkLst>
            <pc:docMk/>
            <pc:sldMk cId="3325203175" sldId="273"/>
            <ac:spMk id="2" creationId="{00000000-0000-0000-0000-000000000000}"/>
          </ac:spMkLst>
        </pc:spChg>
        <pc:spChg chg="add">
          <ac:chgData name="Rautaporras Petteri" userId="81ae4bc9-51ec-4b09-af2d-f08f9486593f" providerId="ADAL" clId="{A53ED0D2-3376-40DD-A67B-E220BE7BE578}" dt="2020-04-24T19:27:33.380" v="81"/>
          <ac:spMkLst>
            <pc:docMk/>
            <pc:sldMk cId="3325203175" sldId="273"/>
            <ac:spMk id="8" creationId="{6B60D706-26D2-4BDE-9086-82CA85641AE1}"/>
          </ac:spMkLst>
        </pc:spChg>
        <pc:graphicFrameChg chg="mod">
          <ac:chgData name="Rautaporras Petteri" userId="81ae4bc9-51ec-4b09-af2d-f08f9486593f" providerId="ADAL" clId="{A53ED0D2-3376-40DD-A67B-E220BE7BE578}" dt="2020-04-24T19:55:44.521" v="90"/>
          <ac:graphicFrameMkLst>
            <pc:docMk/>
            <pc:sldMk cId="3325203175" sldId="273"/>
            <ac:graphicFrameMk id="12" creationId="{F4CC044D-BE48-4AA5-ABF4-C3DDD8AD0E45}"/>
          </ac:graphicFrameMkLst>
        </pc:graphicFrameChg>
      </pc:sldChg>
    </pc:docChg>
  </pc:docChgLst>
  <pc:docChgLst>
    <pc:chgData name="Rautaporras Petteri" userId="d9004aa4-7491-43fa-b04f-4f6e300df2fa" providerId="ADAL" clId="{C5253CFD-78F7-4310-AF2F-5707C663EA36}"/>
    <pc:docChg chg="modSld">
      <pc:chgData name="Rautaporras Petteri" userId="d9004aa4-7491-43fa-b04f-4f6e300df2fa" providerId="ADAL" clId="{C5253CFD-78F7-4310-AF2F-5707C663EA36}" dt="2020-08-04T10:11:42.356" v="99"/>
      <pc:docMkLst>
        <pc:docMk/>
      </pc:docMkLst>
      <pc:sldChg chg="modSp">
        <pc:chgData name="Rautaporras Petteri" userId="d9004aa4-7491-43fa-b04f-4f6e300df2fa" providerId="ADAL" clId="{C5253CFD-78F7-4310-AF2F-5707C663EA36}" dt="2020-08-04T10:11:35.916" v="84"/>
        <pc:sldMkLst>
          <pc:docMk/>
          <pc:sldMk cId="592452422" sldId="257"/>
        </pc:sldMkLst>
        <pc:spChg chg="mod">
          <ac:chgData name="Rautaporras Petteri" userId="d9004aa4-7491-43fa-b04f-4f6e300df2fa" providerId="ADAL" clId="{C5253CFD-78F7-4310-AF2F-5707C663EA36}" dt="2020-08-04T10:09:53.714" v="38" actId="20577"/>
          <ac:spMkLst>
            <pc:docMk/>
            <pc:sldMk cId="592452422" sldId="257"/>
            <ac:spMk id="6" creationId="{CCFA6936-7210-40FC-BDAF-80ABF04C65E6}"/>
          </ac:spMkLst>
        </pc:spChg>
        <pc:spChg chg="mod">
          <ac:chgData name="Rautaporras Petteri" userId="d9004aa4-7491-43fa-b04f-4f6e300df2fa" providerId="ADAL" clId="{C5253CFD-78F7-4310-AF2F-5707C663EA36}" dt="2020-08-04T10:09:33.463" v="26" actId="20577"/>
          <ac:spMkLst>
            <pc:docMk/>
            <pc:sldMk cId="592452422" sldId="257"/>
            <ac:spMk id="10" creationId="{00000000-0000-0000-0000-000000000000}"/>
          </ac:spMkLst>
        </pc:spChg>
        <pc:graphicFrameChg chg="mod">
          <ac:chgData name="Rautaporras Petteri" userId="d9004aa4-7491-43fa-b04f-4f6e300df2fa" providerId="ADAL" clId="{C5253CFD-78F7-4310-AF2F-5707C663EA36}" dt="2020-08-04T10:11:35.916" v="84"/>
          <ac:graphicFrameMkLst>
            <pc:docMk/>
            <pc:sldMk cId="592452422" sldId="257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C5253CFD-78F7-4310-AF2F-5707C663EA36}" dt="2020-08-04T10:11:37.056" v="87"/>
        <pc:sldMkLst>
          <pc:docMk/>
          <pc:sldMk cId="161080645" sldId="258"/>
        </pc:sldMkLst>
        <pc:graphicFrameChg chg="mod">
          <ac:chgData name="Rautaporras Petteri" userId="d9004aa4-7491-43fa-b04f-4f6e300df2fa" providerId="ADAL" clId="{C5253CFD-78F7-4310-AF2F-5707C663EA36}" dt="2020-08-04T10:11:37.056" v="87"/>
          <ac:graphicFrameMkLst>
            <pc:docMk/>
            <pc:sldMk cId="161080645" sldId="258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C5253CFD-78F7-4310-AF2F-5707C663EA36}" dt="2020-08-04T10:11:36.749" v="86"/>
        <pc:sldMkLst>
          <pc:docMk/>
          <pc:sldMk cId="74242067" sldId="259"/>
        </pc:sldMkLst>
        <pc:spChg chg="mod">
          <ac:chgData name="Rautaporras Petteri" userId="d9004aa4-7491-43fa-b04f-4f6e300df2fa" providerId="ADAL" clId="{C5253CFD-78F7-4310-AF2F-5707C663EA36}" dt="2020-08-04T10:10:07.583" v="40"/>
          <ac:spMkLst>
            <pc:docMk/>
            <pc:sldMk cId="74242067" sldId="259"/>
            <ac:spMk id="8" creationId="{AB7C1B4D-0C91-4682-AECA-5C0C28AFE600}"/>
          </ac:spMkLst>
        </pc:spChg>
        <pc:graphicFrameChg chg="mod">
          <ac:chgData name="Rautaporras Petteri" userId="d9004aa4-7491-43fa-b04f-4f6e300df2fa" providerId="ADAL" clId="{C5253CFD-78F7-4310-AF2F-5707C663EA36}" dt="2020-08-04T10:11:36.749" v="86"/>
          <ac:graphicFrameMkLst>
            <pc:docMk/>
            <pc:sldMk cId="74242067" sldId="259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C5253CFD-78F7-4310-AF2F-5707C663EA36}" dt="2020-08-04T10:11:37.322" v="88"/>
        <pc:sldMkLst>
          <pc:docMk/>
          <pc:sldMk cId="4252770325" sldId="260"/>
        </pc:sldMkLst>
        <pc:graphicFrameChg chg="mod">
          <ac:chgData name="Rautaporras Petteri" userId="d9004aa4-7491-43fa-b04f-4f6e300df2fa" providerId="ADAL" clId="{C5253CFD-78F7-4310-AF2F-5707C663EA36}" dt="2020-08-04T10:11:37.322" v="88"/>
          <ac:graphicFrameMkLst>
            <pc:docMk/>
            <pc:sldMk cId="4252770325" sldId="260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C5253CFD-78F7-4310-AF2F-5707C663EA36}" dt="2020-08-04T10:11:37.799" v="89"/>
        <pc:sldMkLst>
          <pc:docMk/>
          <pc:sldMk cId="3205867626" sldId="261"/>
        </pc:sldMkLst>
        <pc:graphicFrameChg chg="mod">
          <ac:chgData name="Rautaporras Petteri" userId="d9004aa4-7491-43fa-b04f-4f6e300df2fa" providerId="ADAL" clId="{C5253CFD-78F7-4310-AF2F-5707C663EA36}" dt="2020-08-04T10:11:37.799" v="89"/>
          <ac:graphicFrameMkLst>
            <pc:docMk/>
            <pc:sldMk cId="3205867626" sldId="261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C5253CFD-78F7-4310-AF2F-5707C663EA36}" dt="2020-08-04T10:11:38.027" v="90"/>
        <pc:sldMkLst>
          <pc:docMk/>
          <pc:sldMk cId="84148403" sldId="263"/>
        </pc:sldMkLst>
        <pc:spChg chg="mod">
          <ac:chgData name="Rautaporras Petteri" userId="d9004aa4-7491-43fa-b04f-4f6e300df2fa" providerId="ADAL" clId="{C5253CFD-78F7-4310-AF2F-5707C663EA36}" dt="2020-08-04T10:10:55.214" v="64"/>
          <ac:spMkLst>
            <pc:docMk/>
            <pc:sldMk cId="84148403" sldId="263"/>
            <ac:spMk id="8" creationId="{32C7FFE9-D67B-4089-87D0-B1F14BFD8C54}"/>
          </ac:spMkLst>
        </pc:spChg>
        <pc:graphicFrameChg chg="mod">
          <ac:chgData name="Rautaporras Petteri" userId="d9004aa4-7491-43fa-b04f-4f6e300df2fa" providerId="ADAL" clId="{C5253CFD-78F7-4310-AF2F-5707C663EA36}" dt="2020-08-04T10:11:38.027" v="90"/>
          <ac:graphicFrameMkLst>
            <pc:docMk/>
            <pc:sldMk cId="84148403" sldId="263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C5253CFD-78F7-4310-AF2F-5707C663EA36}" dt="2020-08-04T10:11:38.491" v="91"/>
        <pc:sldMkLst>
          <pc:docMk/>
          <pc:sldMk cId="1894526943" sldId="264"/>
        </pc:sldMkLst>
        <pc:graphicFrameChg chg="mod">
          <ac:chgData name="Rautaporras Petteri" userId="d9004aa4-7491-43fa-b04f-4f6e300df2fa" providerId="ADAL" clId="{C5253CFD-78F7-4310-AF2F-5707C663EA36}" dt="2020-08-04T10:11:38.491" v="91"/>
          <ac:graphicFrameMkLst>
            <pc:docMk/>
            <pc:sldMk cId="1894526943" sldId="264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C5253CFD-78F7-4310-AF2F-5707C663EA36}" dt="2020-08-04T10:11:38.950" v="92"/>
        <pc:sldMkLst>
          <pc:docMk/>
          <pc:sldMk cId="2220648031" sldId="265"/>
        </pc:sldMkLst>
        <pc:spChg chg="mod">
          <ac:chgData name="Rautaporras Petteri" userId="d9004aa4-7491-43fa-b04f-4f6e300df2fa" providerId="ADAL" clId="{C5253CFD-78F7-4310-AF2F-5707C663EA36}" dt="2020-08-04T10:10:59.948" v="65"/>
          <ac:spMkLst>
            <pc:docMk/>
            <pc:sldMk cId="2220648031" sldId="265"/>
            <ac:spMk id="8" creationId="{055B577D-D022-43E1-820C-F8EFE85D36AB}"/>
          </ac:spMkLst>
        </pc:spChg>
        <pc:graphicFrameChg chg="mod">
          <ac:chgData name="Rautaporras Petteri" userId="d9004aa4-7491-43fa-b04f-4f6e300df2fa" providerId="ADAL" clId="{C5253CFD-78F7-4310-AF2F-5707C663EA36}" dt="2020-08-04T10:11:38.950" v="92"/>
          <ac:graphicFrameMkLst>
            <pc:docMk/>
            <pc:sldMk cId="2220648031" sldId="265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C5253CFD-78F7-4310-AF2F-5707C663EA36}" dt="2020-08-04T10:11:39.745" v="93"/>
        <pc:sldMkLst>
          <pc:docMk/>
          <pc:sldMk cId="3556207399" sldId="266"/>
        </pc:sldMkLst>
        <pc:graphicFrameChg chg="mod">
          <ac:chgData name="Rautaporras Petteri" userId="d9004aa4-7491-43fa-b04f-4f6e300df2fa" providerId="ADAL" clId="{C5253CFD-78F7-4310-AF2F-5707C663EA36}" dt="2020-08-04T10:11:39.745" v="93"/>
          <ac:graphicFrameMkLst>
            <pc:docMk/>
            <pc:sldMk cId="3556207399" sldId="266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C5253CFD-78F7-4310-AF2F-5707C663EA36}" dt="2020-08-04T10:11:39.985" v="94"/>
        <pc:sldMkLst>
          <pc:docMk/>
          <pc:sldMk cId="1133384416" sldId="267"/>
        </pc:sldMkLst>
        <pc:spChg chg="mod">
          <ac:chgData name="Rautaporras Petteri" userId="d9004aa4-7491-43fa-b04f-4f6e300df2fa" providerId="ADAL" clId="{C5253CFD-78F7-4310-AF2F-5707C663EA36}" dt="2020-08-04T10:11:03.966" v="66"/>
          <ac:spMkLst>
            <pc:docMk/>
            <pc:sldMk cId="1133384416" sldId="267"/>
            <ac:spMk id="8" creationId="{8F44117C-74D1-4CF7-9C19-A9E41774E0BC}"/>
          </ac:spMkLst>
        </pc:spChg>
        <pc:graphicFrameChg chg="mod">
          <ac:chgData name="Rautaporras Petteri" userId="d9004aa4-7491-43fa-b04f-4f6e300df2fa" providerId="ADAL" clId="{C5253CFD-78F7-4310-AF2F-5707C663EA36}" dt="2020-08-04T10:11:39.985" v="94"/>
          <ac:graphicFrameMkLst>
            <pc:docMk/>
            <pc:sldMk cId="1133384416" sldId="267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C5253CFD-78F7-4310-AF2F-5707C663EA36}" dt="2020-08-04T10:11:40.451" v="95"/>
        <pc:sldMkLst>
          <pc:docMk/>
          <pc:sldMk cId="3874776583" sldId="268"/>
        </pc:sldMkLst>
        <pc:graphicFrameChg chg="mod">
          <ac:chgData name="Rautaporras Petteri" userId="d9004aa4-7491-43fa-b04f-4f6e300df2fa" providerId="ADAL" clId="{C5253CFD-78F7-4310-AF2F-5707C663EA36}" dt="2020-08-04T10:11:40.451" v="95"/>
          <ac:graphicFrameMkLst>
            <pc:docMk/>
            <pc:sldMk cId="3874776583" sldId="268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C5253CFD-78F7-4310-AF2F-5707C663EA36}" dt="2020-08-04T10:11:40.897" v="96"/>
        <pc:sldMkLst>
          <pc:docMk/>
          <pc:sldMk cId="3218666215" sldId="269"/>
        </pc:sldMkLst>
        <pc:spChg chg="mod">
          <ac:chgData name="Rautaporras Petteri" userId="d9004aa4-7491-43fa-b04f-4f6e300df2fa" providerId="ADAL" clId="{C5253CFD-78F7-4310-AF2F-5707C663EA36}" dt="2020-08-04T10:11:07.640" v="67"/>
          <ac:spMkLst>
            <pc:docMk/>
            <pc:sldMk cId="3218666215" sldId="269"/>
            <ac:spMk id="8" creationId="{28989F30-1598-49D0-B8BD-933E7F525DAB}"/>
          </ac:spMkLst>
        </pc:spChg>
        <pc:graphicFrameChg chg="mod">
          <ac:chgData name="Rautaporras Petteri" userId="d9004aa4-7491-43fa-b04f-4f6e300df2fa" providerId="ADAL" clId="{C5253CFD-78F7-4310-AF2F-5707C663EA36}" dt="2020-08-04T10:11:40.897" v="96"/>
          <ac:graphicFrameMkLst>
            <pc:docMk/>
            <pc:sldMk cId="3218666215" sldId="269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C5253CFD-78F7-4310-AF2F-5707C663EA36}" dt="2020-08-04T10:11:41.443" v="97"/>
        <pc:sldMkLst>
          <pc:docMk/>
          <pc:sldMk cId="1507766492" sldId="270"/>
        </pc:sldMkLst>
        <pc:graphicFrameChg chg="mod">
          <ac:chgData name="Rautaporras Petteri" userId="d9004aa4-7491-43fa-b04f-4f6e300df2fa" providerId="ADAL" clId="{C5253CFD-78F7-4310-AF2F-5707C663EA36}" dt="2020-08-04T10:11:41.443" v="97"/>
          <ac:graphicFrameMkLst>
            <pc:docMk/>
            <pc:sldMk cId="1507766492" sldId="270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C5253CFD-78F7-4310-AF2F-5707C663EA36}" dt="2020-08-04T10:11:41.890" v="98"/>
        <pc:sldMkLst>
          <pc:docMk/>
          <pc:sldMk cId="2483858139" sldId="271"/>
        </pc:sldMkLst>
        <pc:spChg chg="mod">
          <ac:chgData name="Rautaporras Petteri" userId="d9004aa4-7491-43fa-b04f-4f6e300df2fa" providerId="ADAL" clId="{C5253CFD-78F7-4310-AF2F-5707C663EA36}" dt="2020-08-04T10:11:11.213" v="68"/>
          <ac:spMkLst>
            <pc:docMk/>
            <pc:sldMk cId="2483858139" sldId="271"/>
            <ac:spMk id="8" creationId="{9CCED00A-D68D-4E52-91FF-80F7B06FECDA}"/>
          </ac:spMkLst>
        </pc:spChg>
        <pc:graphicFrameChg chg="mod">
          <ac:chgData name="Rautaporras Petteri" userId="d9004aa4-7491-43fa-b04f-4f6e300df2fa" providerId="ADAL" clId="{C5253CFD-78F7-4310-AF2F-5707C663EA36}" dt="2020-08-04T10:11:41.890" v="98"/>
          <ac:graphicFrameMkLst>
            <pc:docMk/>
            <pc:sldMk cId="2483858139" sldId="271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C5253CFD-78F7-4310-AF2F-5707C663EA36}" dt="2020-08-04T10:11:42.356" v="99"/>
        <pc:sldMkLst>
          <pc:docMk/>
          <pc:sldMk cId="2370071276" sldId="272"/>
        </pc:sldMkLst>
        <pc:graphicFrameChg chg="mod">
          <ac:chgData name="Rautaporras Petteri" userId="d9004aa4-7491-43fa-b04f-4f6e300df2fa" providerId="ADAL" clId="{C5253CFD-78F7-4310-AF2F-5707C663EA36}" dt="2020-08-04T10:11:42.356" v="99"/>
          <ac:graphicFrameMkLst>
            <pc:docMk/>
            <pc:sldMk cId="2370071276" sldId="272"/>
            <ac:graphicFrameMk id="10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C5253CFD-78F7-4310-AF2F-5707C663EA36}" dt="2020-08-04T10:11:36.287" v="85"/>
        <pc:sldMkLst>
          <pc:docMk/>
          <pc:sldMk cId="3325203175" sldId="273"/>
        </pc:sldMkLst>
        <pc:spChg chg="mod">
          <ac:chgData name="Rautaporras Petteri" userId="d9004aa4-7491-43fa-b04f-4f6e300df2fa" providerId="ADAL" clId="{C5253CFD-78F7-4310-AF2F-5707C663EA36}" dt="2020-08-04T10:10:40.562" v="63" actId="20577"/>
          <ac:spMkLst>
            <pc:docMk/>
            <pc:sldMk cId="3325203175" sldId="273"/>
            <ac:spMk id="2" creationId="{00000000-0000-0000-0000-000000000000}"/>
          </ac:spMkLst>
        </pc:spChg>
        <pc:spChg chg="mod">
          <ac:chgData name="Rautaporras Petteri" userId="d9004aa4-7491-43fa-b04f-4f6e300df2fa" providerId="ADAL" clId="{C5253CFD-78F7-4310-AF2F-5707C663EA36}" dt="2020-08-04T10:10:01.667" v="39"/>
          <ac:spMkLst>
            <pc:docMk/>
            <pc:sldMk cId="3325203175" sldId="273"/>
            <ac:spMk id="8" creationId="{6B60D706-26D2-4BDE-9086-82CA85641AE1}"/>
          </ac:spMkLst>
        </pc:spChg>
        <pc:graphicFrameChg chg="mod">
          <ac:chgData name="Rautaporras Petteri" userId="d9004aa4-7491-43fa-b04f-4f6e300df2fa" providerId="ADAL" clId="{C5253CFD-78F7-4310-AF2F-5707C663EA36}" dt="2020-08-04T10:11:36.287" v="85"/>
          <ac:graphicFrameMkLst>
            <pc:docMk/>
            <pc:sldMk cId="3325203175" sldId="273"/>
            <ac:graphicFrameMk id="12" creationId="{F4CC044D-BE48-4AA5-ABF4-C3DDD8AD0E45}"/>
          </ac:graphicFrameMkLst>
        </pc:graphicFrameChg>
      </pc:sldChg>
    </pc:docChg>
  </pc:docChgLst>
  <pc:docChgLst>
    <pc:chgData name="Mikkonen Hanne" userId="5a557d90-2fc0-4583-be01-62766ce855fb" providerId="ADAL" clId="{5E882279-2A2C-454D-AE74-E4B31FED20EF}"/>
    <pc:docChg chg="modSld">
      <pc:chgData name="Mikkonen Hanne" userId="5a557d90-2fc0-4583-be01-62766ce855fb" providerId="ADAL" clId="{5E882279-2A2C-454D-AE74-E4B31FED20EF}" dt="2023-11-01T13:36:51.496" v="75"/>
      <pc:docMkLst>
        <pc:docMk/>
      </pc:docMkLst>
      <pc:sldChg chg="modSp">
        <pc:chgData name="Mikkonen Hanne" userId="5a557d90-2fc0-4583-be01-62766ce855fb" providerId="ADAL" clId="{5E882279-2A2C-454D-AE74-E4B31FED20EF}" dt="2023-11-01T13:36:50.621" v="73"/>
        <pc:sldMkLst>
          <pc:docMk/>
          <pc:sldMk cId="1507766492" sldId="270"/>
        </pc:sldMkLst>
        <pc:graphicFrameChg chg="mod">
          <ac:chgData name="Mikkonen Hanne" userId="5a557d90-2fc0-4583-be01-62766ce855fb" providerId="ADAL" clId="{5E882279-2A2C-454D-AE74-E4B31FED20EF}" dt="2023-11-01T13:36:50.621" v="73"/>
          <ac:graphicFrameMkLst>
            <pc:docMk/>
            <pc:sldMk cId="1507766492" sldId="270"/>
            <ac:graphicFrameMk id="18" creationId="{800D4866-2046-E21C-C7F4-7C291C8E7786}"/>
          </ac:graphicFrameMkLst>
        </pc:graphicFrameChg>
      </pc:sldChg>
      <pc:sldChg chg="modSp mod">
        <pc:chgData name="Mikkonen Hanne" userId="5a557d90-2fc0-4583-be01-62766ce855fb" providerId="ADAL" clId="{5E882279-2A2C-454D-AE74-E4B31FED20EF}" dt="2023-11-01T13:36:51.026" v="74"/>
        <pc:sldMkLst>
          <pc:docMk/>
          <pc:sldMk cId="2483858139" sldId="271"/>
        </pc:sldMkLst>
        <pc:spChg chg="mod">
          <ac:chgData name="Mikkonen Hanne" userId="5a557d90-2fc0-4583-be01-62766ce855fb" providerId="ADAL" clId="{5E882279-2A2C-454D-AE74-E4B31FED20EF}" dt="2023-11-01T13:36:29.481" v="59" actId="14100"/>
          <ac:spMkLst>
            <pc:docMk/>
            <pc:sldMk cId="2483858139" sldId="271"/>
            <ac:spMk id="8" creationId="{F9261AF3-B578-597C-D02B-292E84F73DF0}"/>
          </ac:spMkLst>
        </pc:spChg>
        <pc:graphicFrameChg chg="mod">
          <ac:chgData name="Mikkonen Hanne" userId="5a557d90-2fc0-4583-be01-62766ce855fb" providerId="ADAL" clId="{5E882279-2A2C-454D-AE74-E4B31FED20EF}" dt="2023-11-01T13:36:51.026" v="74"/>
          <ac:graphicFrameMkLst>
            <pc:docMk/>
            <pc:sldMk cId="2483858139" sldId="271"/>
            <ac:graphicFrameMk id="12" creationId="{7B1596D4-C490-5BEF-DC0F-7BC23731C5CE}"/>
          </ac:graphicFrameMkLst>
        </pc:graphicFrameChg>
      </pc:sldChg>
      <pc:sldChg chg="modSp">
        <pc:chgData name="Mikkonen Hanne" userId="5a557d90-2fc0-4583-be01-62766ce855fb" providerId="ADAL" clId="{5E882279-2A2C-454D-AE74-E4B31FED20EF}" dt="2023-11-01T13:36:51.496" v="75"/>
        <pc:sldMkLst>
          <pc:docMk/>
          <pc:sldMk cId="2370071276" sldId="272"/>
        </pc:sldMkLst>
        <pc:graphicFrameChg chg="mod">
          <ac:chgData name="Mikkonen Hanne" userId="5a557d90-2fc0-4583-be01-62766ce855fb" providerId="ADAL" clId="{5E882279-2A2C-454D-AE74-E4B31FED20EF}" dt="2023-11-01T13:36:51.496" v="75"/>
          <ac:graphicFrameMkLst>
            <pc:docMk/>
            <pc:sldMk cId="2370071276" sldId="272"/>
            <ac:graphicFrameMk id="11" creationId="{11700FDF-524F-6CEC-0AA1-077DF2BA7C36}"/>
          </ac:graphicFrameMkLst>
        </pc:graphicFrameChg>
      </pc:sldChg>
      <pc:sldChg chg="modSp mod">
        <pc:chgData name="Mikkonen Hanne" userId="5a557d90-2fc0-4583-be01-62766ce855fb" providerId="ADAL" clId="{5E882279-2A2C-454D-AE74-E4B31FED20EF}" dt="2023-11-01T13:36:46.334" v="60"/>
        <pc:sldMkLst>
          <pc:docMk/>
          <pc:sldMk cId="1355484428" sldId="274"/>
        </pc:sldMkLst>
        <pc:spChg chg="mod">
          <ac:chgData name="Mikkonen Hanne" userId="5a557d90-2fc0-4583-be01-62766ce855fb" providerId="ADAL" clId="{5E882279-2A2C-454D-AE74-E4B31FED20EF}" dt="2023-11-01T13:35:13.602" v="36" actId="14100"/>
          <ac:spMkLst>
            <pc:docMk/>
            <pc:sldMk cId="1355484428" sldId="274"/>
            <ac:spMk id="10" creationId="{4C391596-0EFE-3FB6-7B5C-3C3FFDDD4D4F}"/>
          </ac:spMkLst>
        </pc:spChg>
        <pc:spChg chg="mod">
          <ac:chgData name="Mikkonen Hanne" userId="5a557d90-2fc0-4583-be01-62766ce855fb" providerId="ADAL" clId="{5E882279-2A2C-454D-AE74-E4B31FED20EF}" dt="2023-11-01T13:35:02.904" v="32" actId="20577"/>
          <ac:spMkLst>
            <pc:docMk/>
            <pc:sldMk cId="1355484428" sldId="274"/>
            <ac:spMk id="11" creationId="{7CE9D1E7-8FDB-3D10-F233-1C3FE8391C8E}"/>
          </ac:spMkLst>
        </pc:spChg>
        <pc:graphicFrameChg chg="mod">
          <ac:chgData name="Mikkonen Hanne" userId="5a557d90-2fc0-4583-be01-62766ce855fb" providerId="ADAL" clId="{5E882279-2A2C-454D-AE74-E4B31FED20EF}" dt="2023-11-01T13:36:46.334" v="60"/>
          <ac:graphicFrameMkLst>
            <pc:docMk/>
            <pc:sldMk cId="1355484428" sldId="274"/>
            <ac:graphicFrameMk id="9" creationId="{80C4C905-4D7A-AAD2-489A-A0EEBF5DD464}"/>
          </ac:graphicFrameMkLst>
        </pc:graphicFrameChg>
      </pc:sldChg>
      <pc:sldChg chg="modSp mod">
        <pc:chgData name="Mikkonen Hanne" userId="5a557d90-2fc0-4583-be01-62766ce855fb" providerId="ADAL" clId="{5E882279-2A2C-454D-AE74-E4B31FED20EF}" dt="2023-11-01T13:36:46.612" v="61"/>
        <pc:sldMkLst>
          <pc:docMk/>
          <pc:sldMk cId="2975334271" sldId="275"/>
        </pc:sldMkLst>
        <pc:spChg chg="mod">
          <ac:chgData name="Mikkonen Hanne" userId="5a557d90-2fc0-4583-be01-62766ce855fb" providerId="ADAL" clId="{5E882279-2A2C-454D-AE74-E4B31FED20EF}" dt="2023-11-01T13:35:27.111" v="40" actId="14100"/>
          <ac:spMkLst>
            <pc:docMk/>
            <pc:sldMk cId="2975334271" sldId="275"/>
            <ac:spMk id="10" creationId="{2B2AEF71-0294-1DB1-A4B2-5EF7AF4C6A99}"/>
          </ac:spMkLst>
        </pc:spChg>
        <pc:graphicFrameChg chg="mod">
          <ac:chgData name="Mikkonen Hanne" userId="5a557d90-2fc0-4583-be01-62766ce855fb" providerId="ADAL" clId="{5E882279-2A2C-454D-AE74-E4B31FED20EF}" dt="2023-11-01T13:36:46.612" v="61"/>
          <ac:graphicFrameMkLst>
            <pc:docMk/>
            <pc:sldMk cId="2975334271" sldId="275"/>
            <ac:graphicFrameMk id="9" creationId="{6D50FEA3-90D4-1A5C-B657-D9D902B46286}"/>
          </ac:graphicFrameMkLst>
        </pc:graphicFrameChg>
      </pc:sldChg>
      <pc:sldChg chg="modSp mod">
        <pc:chgData name="Mikkonen Hanne" userId="5a557d90-2fc0-4583-be01-62766ce855fb" providerId="ADAL" clId="{5E882279-2A2C-454D-AE74-E4B31FED20EF}" dt="2023-11-01T13:36:47.019" v="62"/>
        <pc:sldMkLst>
          <pc:docMk/>
          <pc:sldMk cId="4152172548" sldId="276"/>
        </pc:sldMkLst>
        <pc:spChg chg="mod">
          <ac:chgData name="Mikkonen Hanne" userId="5a557d90-2fc0-4583-be01-62766ce855fb" providerId="ADAL" clId="{5E882279-2A2C-454D-AE74-E4B31FED20EF}" dt="2023-11-01T13:35:37.024" v="45" actId="14100"/>
          <ac:spMkLst>
            <pc:docMk/>
            <pc:sldMk cId="4152172548" sldId="276"/>
            <ac:spMk id="10" creationId="{363A0DF4-112B-9670-29F0-0AB7F1FB4713}"/>
          </ac:spMkLst>
        </pc:spChg>
        <pc:graphicFrameChg chg="mod">
          <ac:chgData name="Mikkonen Hanne" userId="5a557d90-2fc0-4583-be01-62766ce855fb" providerId="ADAL" clId="{5E882279-2A2C-454D-AE74-E4B31FED20EF}" dt="2023-11-01T13:36:47.019" v="62"/>
          <ac:graphicFrameMkLst>
            <pc:docMk/>
            <pc:sldMk cId="4152172548" sldId="276"/>
            <ac:graphicFrameMk id="9" creationId="{B16CA3F2-43DC-3EC3-E775-B88518E6B437}"/>
          </ac:graphicFrameMkLst>
        </pc:graphicFrameChg>
      </pc:sldChg>
      <pc:sldChg chg="modSp">
        <pc:chgData name="Mikkonen Hanne" userId="5a557d90-2fc0-4583-be01-62766ce855fb" providerId="ADAL" clId="{5E882279-2A2C-454D-AE74-E4B31FED20EF}" dt="2023-11-01T13:36:47.231" v="63"/>
        <pc:sldMkLst>
          <pc:docMk/>
          <pc:sldMk cId="791571204" sldId="277"/>
        </pc:sldMkLst>
        <pc:graphicFrameChg chg="mod">
          <ac:chgData name="Mikkonen Hanne" userId="5a557d90-2fc0-4583-be01-62766ce855fb" providerId="ADAL" clId="{5E882279-2A2C-454D-AE74-E4B31FED20EF}" dt="2023-11-01T13:36:47.231" v="63"/>
          <ac:graphicFrameMkLst>
            <pc:docMk/>
            <pc:sldMk cId="791571204" sldId="277"/>
            <ac:graphicFrameMk id="9" creationId="{A3023AE2-7172-9BD2-987E-69338C5D4676}"/>
          </ac:graphicFrameMkLst>
        </pc:graphicFrameChg>
      </pc:sldChg>
      <pc:sldChg chg="modSp">
        <pc:chgData name="Mikkonen Hanne" userId="5a557d90-2fc0-4583-be01-62766ce855fb" providerId="ADAL" clId="{5E882279-2A2C-454D-AE74-E4B31FED20EF}" dt="2023-11-01T13:36:47.471" v="64"/>
        <pc:sldMkLst>
          <pc:docMk/>
          <pc:sldMk cId="949095108" sldId="278"/>
        </pc:sldMkLst>
        <pc:graphicFrameChg chg="mod">
          <ac:chgData name="Mikkonen Hanne" userId="5a557d90-2fc0-4583-be01-62766ce855fb" providerId="ADAL" clId="{5E882279-2A2C-454D-AE74-E4B31FED20EF}" dt="2023-11-01T13:36:47.471" v="64"/>
          <ac:graphicFrameMkLst>
            <pc:docMk/>
            <pc:sldMk cId="949095108" sldId="278"/>
            <ac:graphicFrameMk id="9" creationId="{A70284A2-36EC-6C85-761A-B9131B06222D}"/>
          </ac:graphicFrameMkLst>
        </pc:graphicFrameChg>
      </pc:sldChg>
      <pc:sldChg chg="modSp">
        <pc:chgData name="Mikkonen Hanne" userId="5a557d90-2fc0-4583-be01-62766ce855fb" providerId="ADAL" clId="{5E882279-2A2C-454D-AE74-E4B31FED20EF}" dt="2023-11-01T13:36:47.876" v="65"/>
        <pc:sldMkLst>
          <pc:docMk/>
          <pc:sldMk cId="2653153815" sldId="279"/>
        </pc:sldMkLst>
        <pc:graphicFrameChg chg="mod">
          <ac:chgData name="Mikkonen Hanne" userId="5a557d90-2fc0-4583-be01-62766ce855fb" providerId="ADAL" clId="{5E882279-2A2C-454D-AE74-E4B31FED20EF}" dt="2023-11-01T13:36:47.876" v="65"/>
          <ac:graphicFrameMkLst>
            <pc:docMk/>
            <pc:sldMk cId="2653153815" sldId="279"/>
            <ac:graphicFrameMk id="9" creationId="{CB02321E-760A-E1B6-FFA7-082F59602EF9}"/>
          </ac:graphicFrameMkLst>
        </pc:graphicFrameChg>
      </pc:sldChg>
      <pc:sldChg chg="modSp mod">
        <pc:chgData name="Mikkonen Hanne" userId="5a557d90-2fc0-4583-be01-62766ce855fb" providerId="ADAL" clId="{5E882279-2A2C-454D-AE74-E4B31FED20EF}" dt="2023-11-01T13:36:48.068" v="66"/>
        <pc:sldMkLst>
          <pc:docMk/>
          <pc:sldMk cId="4079393334" sldId="280"/>
        </pc:sldMkLst>
        <pc:spChg chg="mod">
          <ac:chgData name="Mikkonen Hanne" userId="5a557d90-2fc0-4583-be01-62766ce855fb" providerId="ADAL" clId="{5E882279-2A2C-454D-AE74-E4B31FED20EF}" dt="2023-11-01T13:35:54.145" v="48" actId="14100"/>
          <ac:spMkLst>
            <pc:docMk/>
            <pc:sldMk cId="4079393334" sldId="280"/>
            <ac:spMk id="10" creationId="{EABAE885-6C07-B90E-4D7A-7E7B6F9B975C}"/>
          </ac:spMkLst>
        </pc:spChg>
        <pc:graphicFrameChg chg="mod">
          <ac:chgData name="Mikkonen Hanne" userId="5a557d90-2fc0-4583-be01-62766ce855fb" providerId="ADAL" clId="{5E882279-2A2C-454D-AE74-E4B31FED20EF}" dt="2023-11-01T13:36:48.068" v="66"/>
          <ac:graphicFrameMkLst>
            <pc:docMk/>
            <pc:sldMk cId="4079393334" sldId="280"/>
            <ac:graphicFrameMk id="9" creationId="{C4FA39D9-CE49-DFEB-35F8-DED1FACEE9ED}"/>
          </ac:graphicFrameMkLst>
        </pc:graphicFrameChg>
      </pc:sldChg>
      <pc:sldChg chg="modSp">
        <pc:chgData name="Mikkonen Hanne" userId="5a557d90-2fc0-4583-be01-62766ce855fb" providerId="ADAL" clId="{5E882279-2A2C-454D-AE74-E4B31FED20EF}" dt="2023-11-01T13:36:48.291" v="67"/>
        <pc:sldMkLst>
          <pc:docMk/>
          <pc:sldMk cId="2564722912" sldId="281"/>
        </pc:sldMkLst>
        <pc:graphicFrameChg chg="mod">
          <ac:chgData name="Mikkonen Hanne" userId="5a557d90-2fc0-4583-be01-62766ce855fb" providerId="ADAL" clId="{5E882279-2A2C-454D-AE74-E4B31FED20EF}" dt="2023-11-01T13:36:48.291" v="67"/>
          <ac:graphicFrameMkLst>
            <pc:docMk/>
            <pc:sldMk cId="2564722912" sldId="281"/>
            <ac:graphicFrameMk id="9" creationId="{62A08983-19EF-869D-936D-552A5C792132}"/>
          </ac:graphicFrameMkLst>
        </pc:graphicFrameChg>
      </pc:sldChg>
      <pc:sldChg chg="modSp mod">
        <pc:chgData name="Mikkonen Hanne" userId="5a557d90-2fc0-4583-be01-62766ce855fb" providerId="ADAL" clId="{5E882279-2A2C-454D-AE74-E4B31FED20EF}" dt="2023-11-01T13:36:48.708" v="68"/>
        <pc:sldMkLst>
          <pc:docMk/>
          <pc:sldMk cId="1189254938" sldId="282"/>
        </pc:sldMkLst>
        <pc:spChg chg="mod">
          <ac:chgData name="Mikkonen Hanne" userId="5a557d90-2fc0-4583-be01-62766ce855fb" providerId="ADAL" clId="{5E882279-2A2C-454D-AE74-E4B31FED20EF}" dt="2023-11-01T13:36:01.893" v="51" actId="14100"/>
          <ac:spMkLst>
            <pc:docMk/>
            <pc:sldMk cId="1189254938" sldId="282"/>
            <ac:spMk id="11" creationId="{54A27F63-80F7-BF38-637C-CF90CECEBD34}"/>
          </ac:spMkLst>
        </pc:spChg>
        <pc:graphicFrameChg chg="mod">
          <ac:chgData name="Mikkonen Hanne" userId="5a557d90-2fc0-4583-be01-62766ce855fb" providerId="ADAL" clId="{5E882279-2A2C-454D-AE74-E4B31FED20EF}" dt="2023-11-01T13:36:48.708" v="68"/>
          <ac:graphicFrameMkLst>
            <pc:docMk/>
            <pc:sldMk cId="1189254938" sldId="282"/>
            <ac:graphicFrameMk id="10" creationId="{3EDD1B43-244F-675C-5DAE-ABD5B227B359}"/>
          </ac:graphicFrameMkLst>
        </pc:graphicFrameChg>
      </pc:sldChg>
      <pc:sldChg chg="modSp">
        <pc:chgData name="Mikkonen Hanne" userId="5a557d90-2fc0-4583-be01-62766ce855fb" providerId="ADAL" clId="{5E882279-2A2C-454D-AE74-E4B31FED20EF}" dt="2023-11-01T13:36:49.028" v="69"/>
        <pc:sldMkLst>
          <pc:docMk/>
          <pc:sldMk cId="1503165556" sldId="283"/>
        </pc:sldMkLst>
        <pc:graphicFrameChg chg="mod">
          <ac:chgData name="Mikkonen Hanne" userId="5a557d90-2fc0-4583-be01-62766ce855fb" providerId="ADAL" clId="{5E882279-2A2C-454D-AE74-E4B31FED20EF}" dt="2023-11-01T13:36:49.028" v="69"/>
          <ac:graphicFrameMkLst>
            <pc:docMk/>
            <pc:sldMk cId="1503165556" sldId="283"/>
            <ac:graphicFrameMk id="9" creationId="{AD21F382-B799-5635-2FFF-88EB2C510F81}"/>
          </ac:graphicFrameMkLst>
        </pc:graphicFrameChg>
      </pc:sldChg>
      <pc:sldChg chg="modSp mod">
        <pc:chgData name="Mikkonen Hanne" userId="5a557d90-2fc0-4583-be01-62766ce855fb" providerId="ADAL" clId="{5E882279-2A2C-454D-AE74-E4B31FED20EF}" dt="2023-11-01T13:36:49.469" v="70"/>
        <pc:sldMkLst>
          <pc:docMk/>
          <pc:sldMk cId="4235542095" sldId="284"/>
        </pc:sldMkLst>
        <pc:spChg chg="mod">
          <ac:chgData name="Mikkonen Hanne" userId="5a557d90-2fc0-4583-be01-62766ce855fb" providerId="ADAL" clId="{5E882279-2A2C-454D-AE74-E4B31FED20EF}" dt="2023-11-01T13:36:13.604" v="55" actId="14100"/>
          <ac:spMkLst>
            <pc:docMk/>
            <pc:sldMk cId="4235542095" sldId="284"/>
            <ac:spMk id="10" creationId="{862B48A9-EDAC-F07A-AB5C-FA0E56E8402C}"/>
          </ac:spMkLst>
        </pc:spChg>
        <pc:graphicFrameChg chg="mod">
          <ac:chgData name="Mikkonen Hanne" userId="5a557d90-2fc0-4583-be01-62766ce855fb" providerId="ADAL" clId="{5E882279-2A2C-454D-AE74-E4B31FED20EF}" dt="2023-11-01T13:36:49.469" v="70"/>
          <ac:graphicFrameMkLst>
            <pc:docMk/>
            <pc:sldMk cId="4235542095" sldId="284"/>
            <ac:graphicFrameMk id="9" creationId="{78491D00-8455-20A6-9168-F7D5515D4F7C}"/>
          </ac:graphicFrameMkLst>
        </pc:graphicFrameChg>
      </pc:sldChg>
      <pc:sldChg chg="modSp">
        <pc:chgData name="Mikkonen Hanne" userId="5a557d90-2fc0-4583-be01-62766ce855fb" providerId="ADAL" clId="{5E882279-2A2C-454D-AE74-E4B31FED20EF}" dt="2023-11-01T13:36:49.770" v="71"/>
        <pc:sldMkLst>
          <pc:docMk/>
          <pc:sldMk cId="1335258573" sldId="285"/>
        </pc:sldMkLst>
        <pc:graphicFrameChg chg="mod">
          <ac:chgData name="Mikkonen Hanne" userId="5a557d90-2fc0-4583-be01-62766ce855fb" providerId="ADAL" clId="{5E882279-2A2C-454D-AE74-E4B31FED20EF}" dt="2023-11-01T13:36:49.770" v="71"/>
          <ac:graphicFrameMkLst>
            <pc:docMk/>
            <pc:sldMk cId="1335258573" sldId="285"/>
            <ac:graphicFrameMk id="9" creationId="{D7BD764C-D56D-0042-A2C8-2490179E65EC}"/>
          </ac:graphicFrameMkLst>
        </pc:graphicFrameChg>
      </pc:sldChg>
      <pc:sldChg chg="modSp mod">
        <pc:chgData name="Mikkonen Hanne" userId="5a557d90-2fc0-4583-be01-62766ce855fb" providerId="ADAL" clId="{5E882279-2A2C-454D-AE74-E4B31FED20EF}" dt="2023-11-01T13:36:50.265" v="72"/>
        <pc:sldMkLst>
          <pc:docMk/>
          <pc:sldMk cId="731922371" sldId="286"/>
        </pc:sldMkLst>
        <pc:spChg chg="mod">
          <ac:chgData name="Mikkonen Hanne" userId="5a557d90-2fc0-4583-be01-62766ce855fb" providerId="ADAL" clId="{5E882279-2A2C-454D-AE74-E4B31FED20EF}" dt="2023-11-01T13:36:21.957" v="57" actId="14100"/>
          <ac:spMkLst>
            <pc:docMk/>
            <pc:sldMk cId="731922371" sldId="286"/>
            <ac:spMk id="10" creationId="{2130ADD9-540C-8824-4315-15A0E5973604}"/>
          </ac:spMkLst>
        </pc:spChg>
        <pc:graphicFrameChg chg="mod">
          <ac:chgData name="Mikkonen Hanne" userId="5a557d90-2fc0-4583-be01-62766ce855fb" providerId="ADAL" clId="{5E882279-2A2C-454D-AE74-E4B31FED20EF}" dt="2023-11-01T13:36:50.265" v="72"/>
          <ac:graphicFrameMkLst>
            <pc:docMk/>
            <pc:sldMk cId="731922371" sldId="286"/>
            <ac:graphicFrameMk id="9" creationId="{92BD9916-D0BC-211C-6EB1-C42A6CA3ACAA}"/>
          </ac:graphicFrameMkLst>
        </pc:graphicFrameChg>
      </pc:sldChg>
    </pc:docChg>
  </pc:docChgLst>
  <pc:docChgLst>
    <pc:chgData name="Petteri Rautaporras" userId="81ae4bc9-51ec-4b09-af2d-f08f9486593f" providerId="ADAL" clId="{621C5776-ED0F-4F0F-8A3F-611D8886244A}"/>
    <pc:docChg chg="modSld">
      <pc:chgData name="Petteri Rautaporras" userId="81ae4bc9-51ec-4b09-af2d-f08f9486593f" providerId="ADAL" clId="{621C5776-ED0F-4F0F-8A3F-611D8886244A}" dt="2019-08-06T07:58:43.215" v="111"/>
      <pc:docMkLst>
        <pc:docMk/>
      </pc:docMkLst>
      <pc:sldChg chg="modSp">
        <pc:chgData name="Petteri Rautaporras" userId="81ae4bc9-51ec-4b09-af2d-f08f9486593f" providerId="ADAL" clId="{621C5776-ED0F-4F0F-8A3F-611D8886244A}" dt="2019-08-06T07:58:33.998" v="96"/>
        <pc:sldMkLst>
          <pc:docMk/>
          <pc:sldMk cId="592452422" sldId="257"/>
        </pc:sldMkLst>
        <pc:spChg chg="mod">
          <ac:chgData name="Petteri Rautaporras" userId="81ae4bc9-51ec-4b09-af2d-f08f9486593f" providerId="ADAL" clId="{621C5776-ED0F-4F0F-8A3F-611D8886244A}" dt="2019-08-06T07:57:09.630" v="18" actId="20577"/>
          <ac:spMkLst>
            <pc:docMk/>
            <pc:sldMk cId="592452422" sldId="257"/>
            <ac:spMk id="6" creationId="{395B2336-2E5A-43E9-A5F4-F2B48E90233C}"/>
          </ac:spMkLst>
        </pc:spChg>
        <pc:spChg chg="mod">
          <ac:chgData name="Petteri Rautaporras" userId="81ae4bc9-51ec-4b09-af2d-f08f9486593f" providerId="ADAL" clId="{621C5776-ED0F-4F0F-8A3F-611D8886244A}" dt="2019-08-06T07:56:53.007" v="7" actId="20577"/>
          <ac:spMkLst>
            <pc:docMk/>
            <pc:sldMk cId="592452422" sldId="257"/>
            <ac:spMk id="10" creationId="{00000000-0000-0000-0000-000000000000}"/>
          </ac:spMkLst>
        </pc:spChg>
        <pc:graphicFrameChg chg="mod">
          <ac:chgData name="Petteri Rautaporras" userId="81ae4bc9-51ec-4b09-af2d-f08f9486593f" providerId="ADAL" clId="{621C5776-ED0F-4F0F-8A3F-611D8886244A}" dt="2019-08-06T07:58:33.998" v="96"/>
          <ac:graphicFrameMkLst>
            <pc:docMk/>
            <pc:sldMk cId="592452422" sldId="257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621C5776-ED0F-4F0F-8A3F-611D8886244A}" dt="2019-08-06T07:58:35.501" v="99"/>
        <pc:sldMkLst>
          <pc:docMk/>
          <pc:sldMk cId="161080645" sldId="258"/>
        </pc:sldMkLst>
        <pc:graphicFrameChg chg="mod">
          <ac:chgData name="Petteri Rautaporras" userId="81ae4bc9-51ec-4b09-af2d-f08f9486593f" providerId="ADAL" clId="{621C5776-ED0F-4F0F-8A3F-611D8886244A}" dt="2019-08-06T07:58:35.501" v="99"/>
          <ac:graphicFrameMkLst>
            <pc:docMk/>
            <pc:sldMk cId="161080645" sldId="258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621C5776-ED0F-4F0F-8A3F-611D8886244A}" dt="2019-08-06T07:58:35.085" v="98"/>
        <pc:sldMkLst>
          <pc:docMk/>
          <pc:sldMk cId="74242067" sldId="259"/>
        </pc:sldMkLst>
        <pc:spChg chg="mod">
          <ac:chgData name="Petteri Rautaporras" userId="81ae4bc9-51ec-4b09-af2d-f08f9486593f" providerId="ADAL" clId="{621C5776-ED0F-4F0F-8A3F-611D8886244A}" dt="2019-08-06T07:57:29.150" v="40" actId="20577"/>
          <ac:spMkLst>
            <pc:docMk/>
            <pc:sldMk cId="74242067" sldId="259"/>
            <ac:spMk id="8" creationId="{386F771A-4271-44DC-9524-E63D154EDCB6}"/>
          </ac:spMkLst>
        </pc:spChg>
        <pc:graphicFrameChg chg="mod">
          <ac:chgData name="Petteri Rautaporras" userId="81ae4bc9-51ec-4b09-af2d-f08f9486593f" providerId="ADAL" clId="{621C5776-ED0F-4F0F-8A3F-611D8886244A}" dt="2019-08-06T07:58:35.085" v="98"/>
          <ac:graphicFrameMkLst>
            <pc:docMk/>
            <pc:sldMk cId="74242067" sldId="259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621C5776-ED0F-4F0F-8A3F-611D8886244A}" dt="2019-08-06T07:58:35.923" v="100"/>
        <pc:sldMkLst>
          <pc:docMk/>
          <pc:sldMk cId="4252770325" sldId="260"/>
        </pc:sldMkLst>
        <pc:graphicFrameChg chg="mod">
          <ac:chgData name="Petteri Rautaporras" userId="81ae4bc9-51ec-4b09-af2d-f08f9486593f" providerId="ADAL" clId="{621C5776-ED0F-4F0F-8A3F-611D8886244A}" dt="2019-08-06T07:58:35.923" v="100"/>
          <ac:graphicFrameMkLst>
            <pc:docMk/>
            <pc:sldMk cId="4252770325" sldId="260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621C5776-ED0F-4F0F-8A3F-611D8886244A}" dt="2019-08-06T07:58:36.720" v="101"/>
        <pc:sldMkLst>
          <pc:docMk/>
          <pc:sldMk cId="3205867626" sldId="261"/>
        </pc:sldMkLst>
        <pc:graphicFrameChg chg="mod">
          <ac:chgData name="Petteri Rautaporras" userId="81ae4bc9-51ec-4b09-af2d-f08f9486593f" providerId="ADAL" clId="{621C5776-ED0F-4F0F-8A3F-611D8886244A}" dt="2019-08-06T07:58:36.720" v="101"/>
          <ac:graphicFrameMkLst>
            <pc:docMk/>
            <pc:sldMk cId="3205867626" sldId="261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621C5776-ED0F-4F0F-8A3F-611D8886244A}" dt="2019-08-06T07:58:37.137" v="102"/>
        <pc:sldMkLst>
          <pc:docMk/>
          <pc:sldMk cId="84148403" sldId="263"/>
        </pc:sldMkLst>
        <pc:spChg chg="mod">
          <ac:chgData name="Petteri Rautaporras" userId="81ae4bc9-51ec-4b09-af2d-f08f9486593f" providerId="ADAL" clId="{621C5776-ED0F-4F0F-8A3F-611D8886244A}" dt="2019-08-06T07:57:41.662" v="51" actId="20577"/>
          <ac:spMkLst>
            <pc:docMk/>
            <pc:sldMk cId="84148403" sldId="263"/>
            <ac:spMk id="8" creationId="{C832209C-62E9-4A00-A08B-109933CD4C02}"/>
          </ac:spMkLst>
        </pc:spChg>
        <pc:graphicFrameChg chg="mod">
          <ac:chgData name="Petteri Rautaporras" userId="81ae4bc9-51ec-4b09-af2d-f08f9486593f" providerId="ADAL" clId="{621C5776-ED0F-4F0F-8A3F-611D8886244A}" dt="2019-08-06T07:58:37.137" v="102"/>
          <ac:graphicFrameMkLst>
            <pc:docMk/>
            <pc:sldMk cId="84148403" sldId="263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621C5776-ED0F-4F0F-8A3F-611D8886244A}" dt="2019-08-06T07:58:37.907" v="103"/>
        <pc:sldMkLst>
          <pc:docMk/>
          <pc:sldMk cId="1894526943" sldId="264"/>
        </pc:sldMkLst>
        <pc:graphicFrameChg chg="mod">
          <ac:chgData name="Petteri Rautaporras" userId="81ae4bc9-51ec-4b09-af2d-f08f9486593f" providerId="ADAL" clId="{621C5776-ED0F-4F0F-8A3F-611D8886244A}" dt="2019-08-06T07:58:37.907" v="103"/>
          <ac:graphicFrameMkLst>
            <pc:docMk/>
            <pc:sldMk cId="1894526943" sldId="264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621C5776-ED0F-4F0F-8A3F-611D8886244A}" dt="2019-08-06T07:58:38.542" v="104"/>
        <pc:sldMkLst>
          <pc:docMk/>
          <pc:sldMk cId="2220648031" sldId="265"/>
        </pc:sldMkLst>
        <pc:spChg chg="mod">
          <ac:chgData name="Petteri Rautaporras" userId="81ae4bc9-51ec-4b09-af2d-f08f9486593f" providerId="ADAL" clId="{621C5776-ED0F-4F0F-8A3F-611D8886244A}" dt="2019-08-06T07:57:50.687" v="62" actId="20577"/>
          <ac:spMkLst>
            <pc:docMk/>
            <pc:sldMk cId="2220648031" sldId="265"/>
            <ac:spMk id="8" creationId="{5E3ADDB2-EF8B-4489-86E6-948016567A61}"/>
          </ac:spMkLst>
        </pc:spChg>
        <pc:graphicFrameChg chg="mod">
          <ac:chgData name="Petteri Rautaporras" userId="81ae4bc9-51ec-4b09-af2d-f08f9486593f" providerId="ADAL" clId="{621C5776-ED0F-4F0F-8A3F-611D8886244A}" dt="2019-08-06T07:58:38.542" v="104"/>
          <ac:graphicFrameMkLst>
            <pc:docMk/>
            <pc:sldMk cId="2220648031" sldId="265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621C5776-ED0F-4F0F-8A3F-611D8886244A}" dt="2019-08-06T07:58:39.321" v="105"/>
        <pc:sldMkLst>
          <pc:docMk/>
          <pc:sldMk cId="3556207399" sldId="266"/>
        </pc:sldMkLst>
        <pc:graphicFrameChg chg="mod">
          <ac:chgData name="Petteri Rautaporras" userId="81ae4bc9-51ec-4b09-af2d-f08f9486593f" providerId="ADAL" clId="{621C5776-ED0F-4F0F-8A3F-611D8886244A}" dt="2019-08-06T07:58:39.321" v="105"/>
          <ac:graphicFrameMkLst>
            <pc:docMk/>
            <pc:sldMk cId="3556207399" sldId="266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621C5776-ED0F-4F0F-8A3F-611D8886244A}" dt="2019-08-06T07:58:39.724" v="106"/>
        <pc:sldMkLst>
          <pc:docMk/>
          <pc:sldMk cId="1133384416" sldId="267"/>
        </pc:sldMkLst>
        <pc:spChg chg="mod">
          <ac:chgData name="Petteri Rautaporras" userId="81ae4bc9-51ec-4b09-af2d-f08f9486593f" providerId="ADAL" clId="{621C5776-ED0F-4F0F-8A3F-611D8886244A}" dt="2019-08-06T07:57:58.446" v="73" actId="20577"/>
          <ac:spMkLst>
            <pc:docMk/>
            <pc:sldMk cId="1133384416" sldId="267"/>
            <ac:spMk id="8" creationId="{9093D3C7-C340-4F90-80C6-B6F06EBBDBD9}"/>
          </ac:spMkLst>
        </pc:spChg>
        <pc:graphicFrameChg chg="mod">
          <ac:chgData name="Petteri Rautaporras" userId="81ae4bc9-51ec-4b09-af2d-f08f9486593f" providerId="ADAL" clId="{621C5776-ED0F-4F0F-8A3F-611D8886244A}" dt="2019-08-06T07:58:39.724" v="106"/>
          <ac:graphicFrameMkLst>
            <pc:docMk/>
            <pc:sldMk cId="1133384416" sldId="267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621C5776-ED0F-4F0F-8A3F-611D8886244A}" dt="2019-08-06T07:58:40.443" v="107"/>
        <pc:sldMkLst>
          <pc:docMk/>
          <pc:sldMk cId="3874776583" sldId="268"/>
        </pc:sldMkLst>
        <pc:graphicFrameChg chg="mod">
          <ac:chgData name="Petteri Rautaporras" userId="81ae4bc9-51ec-4b09-af2d-f08f9486593f" providerId="ADAL" clId="{621C5776-ED0F-4F0F-8A3F-611D8886244A}" dt="2019-08-06T07:58:40.443" v="107"/>
          <ac:graphicFrameMkLst>
            <pc:docMk/>
            <pc:sldMk cId="3874776583" sldId="268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621C5776-ED0F-4F0F-8A3F-611D8886244A}" dt="2019-08-06T07:58:41.100" v="108"/>
        <pc:sldMkLst>
          <pc:docMk/>
          <pc:sldMk cId="3218666215" sldId="269"/>
        </pc:sldMkLst>
        <pc:spChg chg="mod">
          <ac:chgData name="Petteri Rautaporras" userId="81ae4bc9-51ec-4b09-af2d-f08f9486593f" providerId="ADAL" clId="{621C5776-ED0F-4F0F-8A3F-611D8886244A}" dt="2019-08-06T07:58:07.655" v="84" actId="20577"/>
          <ac:spMkLst>
            <pc:docMk/>
            <pc:sldMk cId="3218666215" sldId="269"/>
            <ac:spMk id="8" creationId="{463BD10F-063F-4602-83DD-CF0F32036231}"/>
          </ac:spMkLst>
        </pc:spChg>
        <pc:graphicFrameChg chg="mod">
          <ac:chgData name="Petteri Rautaporras" userId="81ae4bc9-51ec-4b09-af2d-f08f9486593f" providerId="ADAL" clId="{621C5776-ED0F-4F0F-8A3F-611D8886244A}" dt="2019-08-06T07:58:41.100" v="108"/>
          <ac:graphicFrameMkLst>
            <pc:docMk/>
            <pc:sldMk cId="3218666215" sldId="269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621C5776-ED0F-4F0F-8A3F-611D8886244A}" dt="2019-08-06T07:58:41.960" v="109"/>
        <pc:sldMkLst>
          <pc:docMk/>
          <pc:sldMk cId="1507766492" sldId="270"/>
        </pc:sldMkLst>
        <pc:graphicFrameChg chg="mod">
          <ac:chgData name="Petteri Rautaporras" userId="81ae4bc9-51ec-4b09-af2d-f08f9486593f" providerId="ADAL" clId="{621C5776-ED0F-4F0F-8A3F-611D8886244A}" dt="2019-08-06T07:58:41.960" v="109"/>
          <ac:graphicFrameMkLst>
            <pc:docMk/>
            <pc:sldMk cId="1507766492" sldId="270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621C5776-ED0F-4F0F-8A3F-611D8886244A}" dt="2019-08-06T07:58:42.564" v="110"/>
        <pc:sldMkLst>
          <pc:docMk/>
          <pc:sldMk cId="2483858139" sldId="271"/>
        </pc:sldMkLst>
        <pc:spChg chg="mod">
          <ac:chgData name="Petteri Rautaporras" userId="81ae4bc9-51ec-4b09-af2d-f08f9486593f" providerId="ADAL" clId="{621C5776-ED0F-4F0F-8A3F-611D8886244A}" dt="2019-08-06T07:58:16.174" v="95" actId="20577"/>
          <ac:spMkLst>
            <pc:docMk/>
            <pc:sldMk cId="2483858139" sldId="271"/>
            <ac:spMk id="8" creationId="{817D864D-98BF-4D2B-92FE-D8862C2FB89D}"/>
          </ac:spMkLst>
        </pc:spChg>
        <pc:graphicFrameChg chg="mod">
          <ac:chgData name="Petteri Rautaporras" userId="81ae4bc9-51ec-4b09-af2d-f08f9486593f" providerId="ADAL" clId="{621C5776-ED0F-4F0F-8A3F-611D8886244A}" dt="2019-08-06T07:58:42.564" v="110"/>
          <ac:graphicFrameMkLst>
            <pc:docMk/>
            <pc:sldMk cId="2483858139" sldId="271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621C5776-ED0F-4F0F-8A3F-611D8886244A}" dt="2019-08-06T07:58:43.215" v="111"/>
        <pc:sldMkLst>
          <pc:docMk/>
          <pc:sldMk cId="2370071276" sldId="272"/>
        </pc:sldMkLst>
        <pc:graphicFrameChg chg="mod">
          <ac:chgData name="Petteri Rautaporras" userId="81ae4bc9-51ec-4b09-af2d-f08f9486593f" providerId="ADAL" clId="{621C5776-ED0F-4F0F-8A3F-611D8886244A}" dt="2019-08-06T07:58:43.215" v="111"/>
          <ac:graphicFrameMkLst>
            <pc:docMk/>
            <pc:sldMk cId="2370071276" sldId="272"/>
            <ac:graphicFrameMk id="10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621C5776-ED0F-4F0F-8A3F-611D8886244A}" dt="2019-08-06T07:58:34.390" v="97"/>
        <pc:sldMkLst>
          <pc:docMk/>
          <pc:sldMk cId="3325203175" sldId="273"/>
        </pc:sldMkLst>
        <pc:spChg chg="mod">
          <ac:chgData name="Petteri Rautaporras" userId="81ae4bc9-51ec-4b09-af2d-f08f9486593f" providerId="ADAL" clId="{621C5776-ED0F-4F0F-8A3F-611D8886244A}" dt="2019-08-06T07:57:18.327" v="29" actId="20577"/>
          <ac:spMkLst>
            <pc:docMk/>
            <pc:sldMk cId="3325203175" sldId="273"/>
            <ac:spMk id="8" creationId="{A917D34D-E4DA-4073-A30A-0B11116E7849}"/>
          </ac:spMkLst>
        </pc:spChg>
        <pc:graphicFrameChg chg="mod">
          <ac:chgData name="Petteri Rautaporras" userId="81ae4bc9-51ec-4b09-af2d-f08f9486593f" providerId="ADAL" clId="{621C5776-ED0F-4F0F-8A3F-611D8886244A}" dt="2019-08-06T07:58:34.390" v="97"/>
          <ac:graphicFrameMkLst>
            <pc:docMk/>
            <pc:sldMk cId="3325203175" sldId="273"/>
            <ac:graphicFrameMk id="12" creationId="{F4CC044D-BE48-4AA5-ABF4-C3DDD8AD0E45}"/>
          </ac:graphicFrameMkLst>
        </pc:graphicFrameChg>
      </pc:sldChg>
    </pc:docChg>
  </pc:docChgLst>
  <pc:docChgLst>
    <pc:chgData name="Rautaporras Petteri" userId="d9004aa4-7491-43fa-b04f-4f6e300df2fa" providerId="ADAL" clId="{282AA5ED-9D9D-4EB9-8143-0259366C99F3}"/>
    <pc:docChg chg="modSld">
      <pc:chgData name="Rautaporras Petteri" userId="d9004aa4-7491-43fa-b04f-4f6e300df2fa" providerId="ADAL" clId="{282AA5ED-9D9D-4EB9-8143-0259366C99F3}" dt="2021-08-02T18:25:18.967" v="71"/>
      <pc:docMkLst>
        <pc:docMk/>
      </pc:docMkLst>
      <pc:sldChg chg="modSp mod">
        <pc:chgData name="Rautaporras Petteri" userId="d9004aa4-7491-43fa-b04f-4f6e300df2fa" providerId="ADAL" clId="{282AA5ED-9D9D-4EB9-8143-0259366C99F3}" dt="2021-08-02T18:24:15.227" v="38"/>
        <pc:sldMkLst>
          <pc:docMk/>
          <pc:sldMk cId="592452422" sldId="257"/>
        </pc:sldMkLst>
        <pc:spChg chg="mod">
          <ac:chgData name="Rautaporras Petteri" userId="d9004aa4-7491-43fa-b04f-4f6e300df2fa" providerId="ADAL" clId="{282AA5ED-9D9D-4EB9-8143-0259366C99F3}" dt="2021-08-02T18:24:10.218" v="37" actId="20577"/>
          <ac:spMkLst>
            <pc:docMk/>
            <pc:sldMk cId="592452422" sldId="257"/>
            <ac:spMk id="7" creationId="{25DF74ED-A91D-4D7F-9E38-33224D0529C6}"/>
          </ac:spMkLst>
        </pc:spChg>
        <pc:spChg chg="mod">
          <ac:chgData name="Rautaporras Petteri" userId="d9004aa4-7491-43fa-b04f-4f6e300df2fa" providerId="ADAL" clId="{282AA5ED-9D9D-4EB9-8143-0259366C99F3}" dt="2021-08-02T18:24:00.814" v="25" actId="20577"/>
          <ac:spMkLst>
            <pc:docMk/>
            <pc:sldMk cId="592452422" sldId="257"/>
            <ac:spMk id="10" creationId="{00000000-0000-0000-0000-000000000000}"/>
          </ac:spMkLst>
        </pc:spChg>
        <pc:graphicFrameChg chg="mod">
          <ac:chgData name="Rautaporras Petteri" userId="d9004aa4-7491-43fa-b04f-4f6e300df2fa" providerId="ADAL" clId="{282AA5ED-9D9D-4EB9-8143-0259366C99F3}" dt="2021-08-02T18:24:15.227" v="38"/>
          <ac:graphicFrameMkLst>
            <pc:docMk/>
            <pc:sldMk cId="592452422" sldId="257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282AA5ED-9D9D-4EB9-8143-0259366C99F3}" dt="2021-08-02T18:24:17.525" v="41"/>
        <pc:sldMkLst>
          <pc:docMk/>
          <pc:sldMk cId="161080645" sldId="258"/>
        </pc:sldMkLst>
        <pc:graphicFrameChg chg="mod">
          <ac:chgData name="Rautaporras Petteri" userId="d9004aa4-7491-43fa-b04f-4f6e300df2fa" providerId="ADAL" clId="{282AA5ED-9D9D-4EB9-8143-0259366C99F3}" dt="2021-08-02T18:24:17.525" v="41"/>
          <ac:graphicFrameMkLst>
            <pc:docMk/>
            <pc:sldMk cId="161080645" sldId="258"/>
            <ac:graphicFrameMk id="9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282AA5ED-9D9D-4EB9-8143-0259366C99F3}" dt="2021-08-02T18:24:53.191" v="66"/>
        <pc:sldMkLst>
          <pc:docMk/>
          <pc:sldMk cId="74242067" sldId="259"/>
        </pc:sldMkLst>
        <pc:spChg chg="mod">
          <ac:chgData name="Rautaporras Petteri" userId="d9004aa4-7491-43fa-b04f-4f6e300df2fa" providerId="ADAL" clId="{282AA5ED-9D9D-4EB9-8143-0259366C99F3}" dt="2021-08-02T18:24:53.191" v="66"/>
          <ac:spMkLst>
            <pc:docMk/>
            <pc:sldMk cId="74242067" sldId="259"/>
            <ac:spMk id="8" creationId="{FF6D125E-AE7A-4E79-BA85-DB0A7BDDF3C9}"/>
          </ac:spMkLst>
        </pc:spChg>
        <pc:graphicFrameChg chg="mod">
          <ac:chgData name="Rautaporras Petteri" userId="d9004aa4-7491-43fa-b04f-4f6e300df2fa" providerId="ADAL" clId="{282AA5ED-9D9D-4EB9-8143-0259366C99F3}" dt="2021-08-02T18:24:16.753" v="40"/>
          <ac:graphicFrameMkLst>
            <pc:docMk/>
            <pc:sldMk cId="74242067" sldId="259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282AA5ED-9D9D-4EB9-8143-0259366C99F3}" dt="2021-08-02T18:24:18.276" v="42"/>
        <pc:sldMkLst>
          <pc:docMk/>
          <pc:sldMk cId="4252770325" sldId="260"/>
        </pc:sldMkLst>
        <pc:graphicFrameChg chg="mod">
          <ac:chgData name="Rautaporras Petteri" userId="d9004aa4-7491-43fa-b04f-4f6e300df2fa" providerId="ADAL" clId="{282AA5ED-9D9D-4EB9-8143-0259366C99F3}" dt="2021-08-02T18:24:18.276" v="42"/>
          <ac:graphicFrameMkLst>
            <pc:docMk/>
            <pc:sldMk cId="4252770325" sldId="260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282AA5ED-9D9D-4EB9-8143-0259366C99F3}" dt="2021-08-02T18:24:19.084" v="43"/>
        <pc:sldMkLst>
          <pc:docMk/>
          <pc:sldMk cId="3205867626" sldId="261"/>
        </pc:sldMkLst>
        <pc:graphicFrameChg chg="mod">
          <ac:chgData name="Rautaporras Petteri" userId="d9004aa4-7491-43fa-b04f-4f6e300df2fa" providerId="ADAL" clId="{282AA5ED-9D9D-4EB9-8143-0259366C99F3}" dt="2021-08-02T18:24:19.084" v="43"/>
          <ac:graphicFrameMkLst>
            <pc:docMk/>
            <pc:sldMk cId="3205867626" sldId="261"/>
            <ac:graphicFrameMk id="9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282AA5ED-9D9D-4EB9-8143-0259366C99F3}" dt="2021-08-02T18:25:02.127" v="67"/>
        <pc:sldMkLst>
          <pc:docMk/>
          <pc:sldMk cId="84148403" sldId="263"/>
        </pc:sldMkLst>
        <pc:spChg chg="mod">
          <ac:chgData name="Rautaporras Petteri" userId="d9004aa4-7491-43fa-b04f-4f6e300df2fa" providerId="ADAL" clId="{282AA5ED-9D9D-4EB9-8143-0259366C99F3}" dt="2021-08-02T18:25:02.127" v="67"/>
          <ac:spMkLst>
            <pc:docMk/>
            <pc:sldMk cId="84148403" sldId="263"/>
            <ac:spMk id="8" creationId="{4206E08A-546C-4276-8DED-E65E964A221D}"/>
          </ac:spMkLst>
        </pc:spChg>
        <pc:graphicFrameChg chg="mod">
          <ac:chgData name="Rautaporras Petteri" userId="d9004aa4-7491-43fa-b04f-4f6e300df2fa" providerId="ADAL" clId="{282AA5ED-9D9D-4EB9-8143-0259366C99F3}" dt="2021-08-02T18:24:19.777" v="44"/>
          <ac:graphicFrameMkLst>
            <pc:docMk/>
            <pc:sldMk cId="84148403" sldId="263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282AA5ED-9D9D-4EB9-8143-0259366C99F3}" dt="2021-08-02T18:24:20.516" v="45"/>
        <pc:sldMkLst>
          <pc:docMk/>
          <pc:sldMk cId="1894526943" sldId="264"/>
        </pc:sldMkLst>
        <pc:graphicFrameChg chg="mod">
          <ac:chgData name="Rautaporras Petteri" userId="d9004aa4-7491-43fa-b04f-4f6e300df2fa" providerId="ADAL" clId="{282AA5ED-9D9D-4EB9-8143-0259366C99F3}" dt="2021-08-02T18:24:20.516" v="45"/>
          <ac:graphicFrameMkLst>
            <pc:docMk/>
            <pc:sldMk cId="1894526943" sldId="264"/>
            <ac:graphicFrameMk id="9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282AA5ED-9D9D-4EB9-8143-0259366C99F3}" dt="2021-08-02T18:25:06.798" v="68"/>
        <pc:sldMkLst>
          <pc:docMk/>
          <pc:sldMk cId="2220648031" sldId="265"/>
        </pc:sldMkLst>
        <pc:spChg chg="mod">
          <ac:chgData name="Rautaporras Petteri" userId="d9004aa4-7491-43fa-b04f-4f6e300df2fa" providerId="ADAL" clId="{282AA5ED-9D9D-4EB9-8143-0259366C99F3}" dt="2021-08-02T18:25:06.798" v="68"/>
          <ac:spMkLst>
            <pc:docMk/>
            <pc:sldMk cId="2220648031" sldId="265"/>
            <ac:spMk id="8" creationId="{6D86DB8C-5969-4A74-A811-2ABB13C2DA54}"/>
          </ac:spMkLst>
        </pc:spChg>
        <pc:graphicFrameChg chg="mod">
          <ac:chgData name="Rautaporras Petteri" userId="d9004aa4-7491-43fa-b04f-4f6e300df2fa" providerId="ADAL" clId="{282AA5ED-9D9D-4EB9-8143-0259366C99F3}" dt="2021-08-02T18:24:21.240" v="46"/>
          <ac:graphicFrameMkLst>
            <pc:docMk/>
            <pc:sldMk cId="2220648031" sldId="265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282AA5ED-9D9D-4EB9-8143-0259366C99F3}" dt="2021-08-02T18:24:21.981" v="47"/>
        <pc:sldMkLst>
          <pc:docMk/>
          <pc:sldMk cId="3556207399" sldId="266"/>
        </pc:sldMkLst>
        <pc:graphicFrameChg chg="mod">
          <ac:chgData name="Rautaporras Petteri" userId="d9004aa4-7491-43fa-b04f-4f6e300df2fa" providerId="ADAL" clId="{282AA5ED-9D9D-4EB9-8143-0259366C99F3}" dt="2021-08-02T18:24:21.981" v="47"/>
          <ac:graphicFrameMkLst>
            <pc:docMk/>
            <pc:sldMk cId="3556207399" sldId="266"/>
            <ac:graphicFrameMk id="9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282AA5ED-9D9D-4EB9-8143-0259366C99F3}" dt="2021-08-02T18:25:11.375" v="69"/>
        <pc:sldMkLst>
          <pc:docMk/>
          <pc:sldMk cId="1133384416" sldId="267"/>
        </pc:sldMkLst>
        <pc:spChg chg="mod">
          <ac:chgData name="Rautaporras Petteri" userId="d9004aa4-7491-43fa-b04f-4f6e300df2fa" providerId="ADAL" clId="{282AA5ED-9D9D-4EB9-8143-0259366C99F3}" dt="2021-08-02T18:25:11.375" v="69"/>
          <ac:spMkLst>
            <pc:docMk/>
            <pc:sldMk cId="1133384416" sldId="267"/>
            <ac:spMk id="8" creationId="{7D288C5B-8536-4EBB-9D83-F159711958E5}"/>
          </ac:spMkLst>
        </pc:spChg>
        <pc:graphicFrameChg chg="mod">
          <ac:chgData name="Rautaporras Petteri" userId="d9004aa4-7491-43fa-b04f-4f6e300df2fa" providerId="ADAL" clId="{282AA5ED-9D9D-4EB9-8143-0259366C99F3}" dt="2021-08-02T18:24:22.781" v="48"/>
          <ac:graphicFrameMkLst>
            <pc:docMk/>
            <pc:sldMk cId="1133384416" sldId="267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282AA5ED-9D9D-4EB9-8143-0259366C99F3}" dt="2021-08-02T18:24:23.555" v="49"/>
        <pc:sldMkLst>
          <pc:docMk/>
          <pc:sldMk cId="3874776583" sldId="268"/>
        </pc:sldMkLst>
        <pc:graphicFrameChg chg="mod">
          <ac:chgData name="Rautaporras Petteri" userId="d9004aa4-7491-43fa-b04f-4f6e300df2fa" providerId="ADAL" clId="{282AA5ED-9D9D-4EB9-8143-0259366C99F3}" dt="2021-08-02T18:24:23.555" v="49"/>
          <ac:graphicFrameMkLst>
            <pc:docMk/>
            <pc:sldMk cId="3874776583" sldId="268"/>
            <ac:graphicFrameMk id="9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282AA5ED-9D9D-4EB9-8143-0259366C99F3}" dt="2021-08-02T18:25:15.750" v="70"/>
        <pc:sldMkLst>
          <pc:docMk/>
          <pc:sldMk cId="3218666215" sldId="269"/>
        </pc:sldMkLst>
        <pc:spChg chg="mod">
          <ac:chgData name="Rautaporras Petteri" userId="d9004aa4-7491-43fa-b04f-4f6e300df2fa" providerId="ADAL" clId="{282AA5ED-9D9D-4EB9-8143-0259366C99F3}" dt="2021-08-02T18:25:15.750" v="70"/>
          <ac:spMkLst>
            <pc:docMk/>
            <pc:sldMk cId="3218666215" sldId="269"/>
            <ac:spMk id="8" creationId="{62863617-5184-4B62-95C0-642243E9BF3C}"/>
          </ac:spMkLst>
        </pc:spChg>
        <pc:graphicFrameChg chg="mod">
          <ac:chgData name="Rautaporras Petteri" userId="d9004aa4-7491-43fa-b04f-4f6e300df2fa" providerId="ADAL" clId="{282AA5ED-9D9D-4EB9-8143-0259366C99F3}" dt="2021-08-02T18:24:24.290" v="50"/>
          <ac:graphicFrameMkLst>
            <pc:docMk/>
            <pc:sldMk cId="3218666215" sldId="269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282AA5ED-9D9D-4EB9-8143-0259366C99F3}" dt="2021-08-02T18:24:25.229" v="51"/>
        <pc:sldMkLst>
          <pc:docMk/>
          <pc:sldMk cId="1507766492" sldId="270"/>
        </pc:sldMkLst>
        <pc:graphicFrameChg chg="mod">
          <ac:chgData name="Rautaporras Petteri" userId="d9004aa4-7491-43fa-b04f-4f6e300df2fa" providerId="ADAL" clId="{282AA5ED-9D9D-4EB9-8143-0259366C99F3}" dt="2021-08-02T18:24:25.229" v="51"/>
          <ac:graphicFrameMkLst>
            <pc:docMk/>
            <pc:sldMk cId="1507766492" sldId="270"/>
            <ac:graphicFrameMk id="9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282AA5ED-9D9D-4EB9-8143-0259366C99F3}" dt="2021-08-02T18:25:18.967" v="71"/>
        <pc:sldMkLst>
          <pc:docMk/>
          <pc:sldMk cId="2483858139" sldId="271"/>
        </pc:sldMkLst>
        <pc:spChg chg="mod">
          <ac:chgData name="Rautaporras Petteri" userId="d9004aa4-7491-43fa-b04f-4f6e300df2fa" providerId="ADAL" clId="{282AA5ED-9D9D-4EB9-8143-0259366C99F3}" dt="2021-08-02T18:25:18.967" v="71"/>
          <ac:spMkLst>
            <pc:docMk/>
            <pc:sldMk cId="2483858139" sldId="271"/>
            <ac:spMk id="8" creationId="{A9DB96B6-1688-4E8E-9891-0343A6F19AB3}"/>
          </ac:spMkLst>
        </pc:spChg>
        <pc:graphicFrameChg chg="mod">
          <ac:chgData name="Rautaporras Petteri" userId="d9004aa4-7491-43fa-b04f-4f6e300df2fa" providerId="ADAL" clId="{282AA5ED-9D9D-4EB9-8143-0259366C99F3}" dt="2021-08-02T18:24:26.006" v="52"/>
          <ac:graphicFrameMkLst>
            <pc:docMk/>
            <pc:sldMk cId="2483858139" sldId="271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282AA5ED-9D9D-4EB9-8143-0259366C99F3}" dt="2021-08-02T18:24:26.803" v="53"/>
        <pc:sldMkLst>
          <pc:docMk/>
          <pc:sldMk cId="2370071276" sldId="272"/>
        </pc:sldMkLst>
        <pc:graphicFrameChg chg="mod">
          <ac:chgData name="Rautaporras Petteri" userId="d9004aa4-7491-43fa-b04f-4f6e300df2fa" providerId="ADAL" clId="{282AA5ED-9D9D-4EB9-8143-0259366C99F3}" dt="2021-08-02T18:24:26.803" v="53"/>
          <ac:graphicFrameMkLst>
            <pc:docMk/>
            <pc:sldMk cId="2370071276" sldId="272"/>
            <ac:graphicFrameMk id="10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282AA5ED-9D9D-4EB9-8143-0259366C99F3}" dt="2021-08-02T18:24:46.168" v="65" actId="20577"/>
        <pc:sldMkLst>
          <pc:docMk/>
          <pc:sldMk cId="3325203175" sldId="273"/>
        </pc:sldMkLst>
        <pc:spChg chg="mod">
          <ac:chgData name="Rautaporras Petteri" userId="d9004aa4-7491-43fa-b04f-4f6e300df2fa" providerId="ADAL" clId="{282AA5ED-9D9D-4EB9-8143-0259366C99F3}" dt="2021-08-02T18:24:46.168" v="65" actId="20577"/>
          <ac:spMkLst>
            <pc:docMk/>
            <pc:sldMk cId="3325203175" sldId="273"/>
            <ac:spMk id="8" creationId="{8F00D84B-5520-4386-94AB-3272146E7657}"/>
          </ac:spMkLst>
        </pc:spChg>
        <pc:graphicFrameChg chg="mod">
          <ac:chgData name="Rautaporras Petteri" userId="d9004aa4-7491-43fa-b04f-4f6e300df2fa" providerId="ADAL" clId="{282AA5ED-9D9D-4EB9-8143-0259366C99F3}" dt="2021-08-02T18:24:16.012" v="39"/>
          <ac:graphicFrameMkLst>
            <pc:docMk/>
            <pc:sldMk cId="3325203175" sldId="273"/>
            <ac:graphicFrameMk id="12" creationId="{F4CC044D-BE48-4AA5-ABF4-C3DDD8AD0E45}"/>
          </ac:graphicFrameMkLst>
        </pc:graphicFrameChg>
      </pc:sldChg>
    </pc:docChg>
  </pc:docChgLst>
  <pc:docChgLst>
    <pc:chgData name="Rautaporras Petteri" userId="d9004aa4-7491-43fa-b04f-4f6e300df2fa" providerId="ADAL" clId="{011BC177-0912-49AD-BF73-5E67F6CF8217}"/>
    <pc:docChg chg="modSld">
      <pc:chgData name="Rautaporras Petteri" userId="d9004aa4-7491-43fa-b04f-4f6e300df2fa" providerId="ADAL" clId="{011BC177-0912-49AD-BF73-5E67F6CF8217}" dt="2021-02-03T13:38:57.042" v="56"/>
      <pc:docMkLst>
        <pc:docMk/>
      </pc:docMkLst>
      <pc:sldChg chg="delSp modSp mod">
        <pc:chgData name="Rautaporras Petteri" userId="d9004aa4-7491-43fa-b04f-4f6e300df2fa" providerId="ADAL" clId="{011BC177-0912-49AD-BF73-5E67F6CF8217}" dt="2021-02-03T13:38:24.008" v="35"/>
        <pc:sldMkLst>
          <pc:docMk/>
          <pc:sldMk cId="592452422" sldId="257"/>
        </pc:sldMkLst>
        <pc:spChg chg="del mod">
          <ac:chgData name="Rautaporras Petteri" userId="d9004aa4-7491-43fa-b04f-4f6e300df2fa" providerId="ADAL" clId="{011BC177-0912-49AD-BF73-5E67F6CF8217}" dt="2021-02-03T13:38:24.008" v="35"/>
          <ac:spMkLst>
            <pc:docMk/>
            <pc:sldMk cId="592452422" sldId="257"/>
            <ac:spMk id="6" creationId="{CCFA6936-7210-40FC-BDAF-80ABF04C65E6}"/>
          </ac:spMkLst>
        </pc:spChg>
        <pc:spChg chg="mod">
          <ac:chgData name="Rautaporras Petteri" userId="d9004aa4-7491-43fa-b04f-4f6e300df2fa" providerId="ADAL" clId="{011BC177-0912-49AD-BF73-5E67F6CF8217}" dt="2021-02-03T13:38:19.414" v="32" actId="20577"/>
          <ac:spMkLst>
            <pc:docMk/>
            <pc:sldMk cId="592452422" sldId="257"/>
            <ac:spMk id="10" creationId="{00000000-0000-0000-0000-000000000000}"/>
          </ac:spMkLst>
        </pc:spChg>
        <pc:graphicFrameChg chg="mod">
          <ac:chgData name="Rautaporras Petteri" userId="d9004aa4-7491-43fa-b04f-4f6e300df2fa" providerId="ADAL" clId="{011BC177-0912-49AD-BF73-5E67F6CF8217}" dt="2021-02-03T13:36:54.830" v="0"/>
          <ac:graphicFrameMkLst>
            <pc:docMk/>
            <pc:sldMk cId="592452422" sldId="257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011BC177-0912-49AD-BF73-5E67F6CF8217}" dt="2021-02-03T13:36:57.216" v="3"/>
        <pc:sldMkLst>
          <pc:docMk/>
          <pc:sldMk cId="161080645" sldId="258"/>
        </pc:sldMkLst>
        <pc:graphicFrameChg chg="mod">
          <ac:chgData name="Rautaporras Petteri" userId="d9004aa4-7491-43fa-b04f-4f6e300df2fa" providerId="ADAL" clId="{011BC177-0912-49AD-BF73-5E67F6CF8217}" dt="2021-02-03T13:36:57.216" v="3"/>
          <ac:graphicFrameMkLst>
            <pc:docMk/>
            <pc:sldMk cId="161080645" sldId="258"/>
            <ac:graphicFrameMk id="9" creationId="{00000000-0000-0000-0000-000000000000}"/>
          </ac:graphicFrameMkLst>
        </pc:graphicFrameChg>
      </pc:sldChg>
      <pc:sldChg chg="delSp modSp mod">
        <pc:chgData name="Rautaporras Petteri" userId="d9004aa4-7491-43fa-b04f-4f6e300df2fa" providerId="ADAL" clId="{011BC177-0912-49AD-BF73-5E67F6CF8217}" dt="2021-02-03T13:38:31.049" v="41"/>
        <pc:sldMkLst>
          <pc:docMk/>
          <pc:sldMk cId="74242067" sldId="259"/>
        </pc:sldMkLst>
        <pc:spChg chg="del mod">
          <ac:chgData name="Rautaporras Petteri" userId="d9004aa4-7491-43fa-b04f-4f6e300df2fa" providerId="ADAL" clId="{011BC177-0912-49AD-BF73-5E67F6CF8217}" dt="2021-02-03T13:38:31.049" v="41"/>
          <ac:spMkLst>
            <pc:docMk/>
            <pc:sldMk cId="74242067" sldId="259"/>
            <ac:spMk id="8" creationId="{AB7C1B4D-0C91-4682-AECA-5C0C28AFE600}"/>
          </ac:spMkLst>
        </pc:spChg>
        <pc:graphicFrameChg chg="mod">
          <ac:chgData name="Rautaporras Petteri" userId="d9004aa4-7491-43fa-b04f-4f6e300df2fa" providerId="ADAL" clId="{011BC177-0912-49AD-BF73-5E67F6CF8217}" dt="2021-02-03T13:36:56.445" v="2"/>
          <ac:graphicFrameMkLst>
            <pc:docMk/>
            <pc:sldMk cId="74242067" sldId="259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011BC177-0912-49AD-BF73-5E67F6CF8217}" dt="2021-02-03T13:36:57.954" v="4"/>
        <pc:sldMkLst>
          <pc:docMk/>
          <pc:sldMk cId="4252770325" sldId="260"/>
        </pc:sldMkLst>
        <pc:graphicFrameChg chg="mod">
          <ac:chgData name="Rautaporras Petteri" userId="d9004aa4-7491-43fa-b04f-4f6e300df2fa" providerId="ADAL" clId="{011BC177-0912-49AD-BF73-5E67F6CF8217}" dt="2021-02-03T13:36:57.954" v="4"/>
          <ac:graphicFrameMkLst>
            <pc:docMk/>
            <pc:sldMk cId="4252770325" sldId="260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011BC177-0912-49AD-BF73-5E67F6CF8217}" dt="2021-02-03T13:36:59.057" v="5"/>
        <pc:sldMkLst>
          <pc:docMk/>
          <pc:sldMk cId="3205867626" sldId="261"/>
        </pc:sldMkLst>
        <pc:graphicFrameChg chg="mod">
          <ac:chgData name="Rautaporras Petteri" userId="d9004aa4-7491-43fa-b04f-4f6e300df2fa" providerId="ADAL" clId="{011BC177-0912-49AD-BF73-5E67F6CF8217}" dt="2021-02-03T13:36:59.057" v="5"/>
          <ac:graphicFrameMkLst>
            <pc:docMk/>
            <pc:sldMk cId="3205867626" sldId="261"/>
            <ac:graphicFrameMk id="9" creationId="{00000000-0000-0000-0000-000000000000}"/>
          </ac:graphicFrameMkLst>
        </pc:graphicFrameChg>
      </pc:sldChg>
      <pc:sldChg chg="delSp modSp mod">
        <pc:chgData name="Rautaporras Petteri" userId="d9004aa4-7491-43fa-b04f-4f6e300df2fa" providerId="ADAL" clId="{011BC177-0912-49AD-BF73-5E67F6CF8217}" dt="2021-02-03T13:38:40.130" v="44"/>
        <pc:sldMkLst>
          <pc:docMk/>
          <pc:sldMk cId="84148403" sldId="263"/>
        </pc:sldMkLst>
        <pc:spChg chg="del mod">
          <ac:chgData name="Rautaporras Petteri" userId="d9004aa4-7491-43fa-b04f-4f6e300df2fa" providerId="ADAL" clId="{011BC177-0912-49AD-BF73-5E67F6CF8217}" dt="2021-02-03T13:38:40.130" v="44"/>
          <ac:spMkLst>
            <pc:docMk/>
            <pc:sldMk cId="84148403" sldId="263"/>
            <ac:spMk id="8" creationId="{32C7FFE9-D67B-4089-87D0-B1F14BFD8C54}"/>
          </ac:spMkLst>
        </pc:spChg>
        <pc:graphicFrameChg chg="mod">
          <ac:chgData name="Rautaporras Petteri" userId="d9004aa4-7491-43fa-b04f-4f6e300df2fa" providerId="ADAL" clId="{011BC177-0912-49AD-BF73-5E67F6CF8217}" dt="2021-02-03T13:36:59.900" v="6"/>
          <ac:graphicFrameMkLst>
            <pc:docMk/>
            <pc:sldMk cId="84148403" sldId="263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011BC177-0912-49AD-BF73-5E67F6CF8217}" dt="2021-02-03T13:37:01.131" v="7"/>
        <pc:sldMkLst>
          <pc:docMk/>
          <pc:sldMk cId="1894526943" sldId="264"/>
        </pc:sldMkLst>
        <pc:graphicFrameChg chg="mod">
          <ac:chgData name="Rautaporras Petteri" userId="d9004aa4-7491-43fa-b04f-4f6e300df2fa" providerId="ADAL" clId="{011BC177-0912-49AD-BF73-5E67F6CF8217}" dt="2021-02-03T13:37:01.131" v="7"/>
          <ac:graphicFrameMkLst>
            <pc:docMk/>
            <pc:sldMk cId="1894526943" sldId="264"/>
            <ac:graphicFrameMk id="9" creationId="{00000000-0000-0000-0000-000000000000}"/>
          </ac:graphicFrameMkLst>
        </pc:graphicFrameChg>
      </pc:sldChg>
      <pc:sldChg chg="delSp modSp mod">
        <pc:chgData name="Rautaporras Petteri" userId="d9004aa4-7491-43fa-b04f-4f6e300df2fa" providerId="ADAL" clId="{011BC177-0912-49AD-BF73-5E67F6CF8217}" dt="2021-02-03T13:38:44.352" v="47"/>
        <pc:sldMkLst>
          <pc:docMk/>
          <pc:sldMk cId="2220648031" sldId="265"/>
        </pc:sldMkLst>
        <pc:spChg chg="del mod">
          <ac:chgData name="Rautaporras Petteri" userId="d9004aa4-7491-43fa-b04f-4f6e300df2fa" providerId="ADAL" clId="{011BC177-0912-49AD-BF73-5E67F6CF8217}" dt="2021-02-03T13:38:44.352" v="47"/>
          <ac:spMkLst>
            <pc:docMk/>
            <pc:sldMk cId="2220648031" sldId="265"/>
            <ac:spMk id="8" creationId="{055B577D-D022-43E1-820C-F8EFE85D36AB}"/>
          </ac:spMkLst>
        </pc:spChg>
        <pc:graphicFrameChg chg="mod">
          <ac:chgData name="Rautaporras Petteri" userId="d9004aa4-7491-43fa-b04f-4f6e300df2fa" providerId="ADAL" clId="{011BC177-0912-49AD-BF73-5E67F6CF8217}" dt="2021-02-03T13:37:02.389" v="8"/>
          <ac:graphicFrameMkLst>
            <pc:docMk/>
            <pc:sldMk cId="2220648031" sldId="265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011BC177-0912-49AD-BF73-5E67F6CF8217}" dt="2021-02-03T13:37:03.808" v="9"/>
        <pc:sldMkLst>
          <pc:docMk/>
          <pc:sldMk cId="3556207399" sldId="266"/>
        </pc:sldMkLst>
        <pc:graphicFrameChg chg="mod">
          <ac:chgData name="Rautaporras Petteri" userId="d9004aa4-7491-43fa-b04f-4f6e300df2fa" providerId="ADAL" clId="{011BC177-0912-49AD-BF73-5E67F6CF8217}" dt="2021-02-03T13:37:03.808" v="9"/>
          <ac:graphicFrameMkLst>
            <pc:docMk/>
            <pc:sldMk cId="3556207399" sldId="266"/>
            <ac:graphicFrameMk id="9" creationId="{00000000-0000-0000-0000-000000000000}"/>
          </ac:graphicFrameMkLst>
        </pc:graphicFrameChg>
      </pc:sldChg>
      <pc:sldChg chg="delSp modSp mod">
        <pc:chgData name="Rautaporras Petteri" userId="d9004aa4-7491-43fa-b04f-4f6e300df2fa" providerId="ADAL" clId="{011BC177-0912-49AD-BF73-5E67F6CF8217}" dt="2021-02-03T13:38:48.288" v="50"/>
        <pc:sldMkLst>
          <pc:docMk/>
          <pc:sldMk cId="1133384416" sldId="267"/>
        </pc:sldMkLst>
        <pc:spChg chg="del mod">
          <ac:chgData name="Rautaporras Petteri" userId="d9004aa4-7491-43fa-b04f-4f6e300df2fa" providerId="ADAL" clId="{011BC177-0912-49AD-BF73-5E67F6CF8217}" dt="2021-02-03T13:38:48.288" v="50"/>
          <ac:spMkLst>
            <pc:docMk/>
            <pc:sldMk cId="1133384416" sldId="267"/>
            <ac:spMk id="8" creationId="{8F44117C-74D1-4CF7-9C19-A9E41774E0BC}"/>
          </ac:spMkLst>
        </pc:spChg>
        <pc:graphicFrameChg chg="mod">
          <ac:chgData name="Rautaporras Petteri" userId="d9004aa4-7491-43fa-b04f-4f6e300df2fa" providerId="ADAL" clId="{011BC177-0912-49AD-BF73-5E67F6CF8217}" dt="2021-02-03T13:37:04.650" v="10"/>
          <ac:graphicFrameMkLst>
            <pc:docMk/>
            <pc:sldMk cId="1133384416" sldId="267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011BC177-0912-49AD-BF73-5E67F6CF8217}" dt="2021-02-03T13:37:06.147" v="11"/>
        <pc:sldMkLst>
          <pc:docMk/>
          <pc:sldMk cId="3874776583" sldId="268"/>
        </pc:sldMkLst>
        <pc:graphicFrameChg chg="mod">
          <ac:chgData name="Rautaporras Petteri" userId="d9004aa4-7491-43fa-b04f-4f6e300df2fa" providerId="ADAL" clId="{011BC177-0912-49AD-BF73-5E67F6CF8217}" dt="2021-02-03T13:37:06.147" v="11"/>
          <ac:graphicFrameMkLst>
            <pc:docMk/>
            <pc:sldMk cId="3874776583" sldId="268"/>
            <ac:graphicFrameMk id="9" creationId="{00000000-0000-0000-0000-000000000000}"/>
          </ac:graphicFrameMkLst>
        </pc:graphicFrameChg>
      </pc:sldChg>
      <pc:sldChg chg="delSp modSp mod">
        <pc:chgData name="Rautaporras Petteri" userId="d9004aa4-7491-43fa-b04f-4f6e300df2fa" providerId="ADAL" clId="{011BC177-0912-49AD-BF73-5E67F6CF8217}" dt="2021-02-03T13:38:52.042" v="53"/>
        <pc:sldMkLst>
          <pc:docMk/>
          <pc:sldMk cId="3218666215" sldId="269"/>
        </pc:sldMkLst>
        <pc:spChg chg="del mod">
          <ac:chgData name="Rautaporras Petteri" userId="d9004aa4-7491-43fa-b04f-4f6e300df2fa" providerId="ADAL" clId="{011BC177-0912-49AD-BF73-5E67F6CF8217}" dt="2021-02-03T13:38:52.042" v="53"/>
          <ac:spMkLst>
            <pc:docMk/>
            <pc:sldMk cId="3218666215" sldId="269"/>
            <ac:spMk id="8" creationId="{28989F30-1598-49D0-B8BD-933E7F525DAB}"/>
          </ac:spMkLst>
        </pc:spChg>
        <pc:graphicFrameChg chg="mod">
          <ac:chgData name="Rautaporras Petteri" userId="d9004aa4-7491-43fa-b04f-4f6e300df2fa" providerId="ADAL" clId="{011BC177-0912-49AD-BF73-5E67F6CF8217}" dt="2021-02-03T13:37:07.435" v="12"/>
          <ac:graphicFrameMkLst>
            <pc:docMk/>
            <pc:sldMk cId="3218666215" sldId="269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011BC177-0912-49AD-BF73-5E67F6CF8217}" dt="2021-02-03T13:37:08.687" v="13"/>
        <pc:sldMkLst>
          <pc:docMk/>
          <pc:sldMk cId="1507766492" sldId="270"/>
        </pc:sldMkLst>
        <pc:graphicFrameChg chg="mod">
          <ac:chgData name="Rautaporras Petteri" userId="d9004aa4-7491-43fa-b04f-4f6e300df2fa" providerId="ADAL" clId="{011BC177-0912-49AD-BF73-5E67F6CF8217}" dt="2021-02-03T13:37:08.687" v="13"/>
          <ac:graphicFrameMkLst>
            <pc:docMk/>
            <pc:sldMk cId="1507766492" sldId="270"/>
            <ac:graphicFrameMk id="9" creationId="{00000000-0000-0000-0000-000000000000}"/>
          </ac:graphicFrameMkLst>
        </pc:graphicFrameChg>
      </pc:sldChg>
      <pc:sldChg chg="delSp modSp mod">
        <pc:chgData name="Rautaporras Petteri" userId="d9004aa4-7491-43fa-b04f-4f6e300df2fa" providerId="ADAL" clId="{011BC177-0912-49AD-BF73-5E67F6CF8217}" dt="2021-02-03T13:38:57.042" v="56"/>
        <pc:sldMkLst>
          <pc:docMk/>
          <pc:sldMk cId="2483858139" sldId="271"/>
        </pc:sldMkLst>
        <pc:spChg chg="del mod">
          <ac:chgData name="Rautaporras Petteri" userId="d9004aa4-7491-43fa-b04f-4f6e300df2fa" providerId="ADAL" clId="{011BC177-0912-49AD-BF73-5E67F6CF8217}" dt="2021-02-03T13:38:57.042" v="56"/>
          <ac:spMkLst>
            <pc:docMk/>
            <pc:sldMk cId="2483858139" sldId="271"/>
            <ac:spMk id="8" creationId="{9CCED00A-D68D-4E52-91FF-80F7B06FECDA}"/>
          </ac:spMkLst>
        </pc:spChg>
        <pc:graphicFrameChg chg="mod">
          <ac:chgData name="Rautaporras Petteri" userId="d9004aa4-7491-43fa-b04f-4f6e300df2fa" providerId="ADAL" clId="{011BC177-0912-49AD-BF73-5E67F6CF8217}" dt="2021-02-03T13:37:09.690" v="14"/>
          <ac:graphicFrameMkLst>
            <pc:docMk/>
            <pc:sldMk cId="2483858139" sldId="271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011BC177-0912-49AD-BF73-5E67F6CF8217}" dt="2021-02-03T13:37:10.926" v="15"/>
        <pc:sldMkLst>
          <pc:docMk/>
          <pc:sldMk cId="2370071276" sldId="272"/>
        </pc:sldMkLst>
        <pc:graphicFrameChg chg="mod">
          <ac:chgData name="Rautaporras Petteri" userId="d9004aa4-7491-43fa-b04f-4f6e300df2fa" providerId="ADAL" clId="{011BC177-0912-49AD-BF73-5E67F6CF8217}" dt="2021-02-03T13:37:10.926" v="15"/>
          <ac:graphicFrameMkLst>
            <pc:docMk/>
            <pc:sldMk cId="2370071276" sldId="272"/>
            <ac:graphicFrameMk id="10" creationId="{00000000-0000-0000-0000-000000000000}"/>
          </ac:graphicFrameMkLst>
        </pc:graphicFrameChg>
      </pc:sldChg>
      <pc:sldChg chg="delSp modSp mod">
        <pc:chgData name="Rautaporras Petteri" userId="d9004aa4-7491-43fa-b04f-4f6e300df2fa" providerId="ADAL" clId="{011BC177-0912-49AD-BF73-5E67F6CF8217}" dt="2021-02-03T13:38:27.763" v="38"/>
        <pc:sldMkLst>
          <pc:docMk/>
          <pc:sldMk cId="3325203175" sldId="273"/>
        </pc:sldMkLst>
        <pc:spChg chg="del mod">
          <ac:chgData name="Rautaporras Petteri" userId="d9004aa4-7491-43fa-b04f-4f6e300df2fa" providerId="ADAL" clId="{011BC177-0912-49AD-BF73-5E67F6CF8217}" dt="2021-02-03T13:38:27.763" v="38"/>
          <ac:spMkLst>
            <pc:docMk/>
            <pc:sldMk cId="3325203175" sldId="273"/>
            <ac:spMk id="8" creationId="{6B60D706-26D2-4BDE-9086-82CA85641AE1}"/>
          </ac:spMkLst>
        </pc:spChg>
        <pc:graphicFrameChg chg="mod">
          <ac:chgData name="Rautaporras Petteri" userId="d9004aa4-7491-43fa-b04f-4f6e300df2fa" providerId="ADAL" clId="{011BC177-0912-49AD-BF73-5E67F6CF8217}" dt="2021-02-03T13:36:55.450" v="1"/>
          <ac:graphicFrameMkLst>
            <pc:docMk/>
            <pc:sldMk cId="3325203175" sldId="273"/>
            <ac:graphicFrameMk id="12" creationId="{F4CC044D-BE48-4AA5-ABF4-C3DDD8AD0E45}"/>
          </ac:graphicFrameMkLst>
        </pc:graphicFrameChg>
      </pc:sldChg>
    </pc:docChg>
  </pc:docChgLst>
  <pc:docChgLst>
    <pc:chgData name="Rautaporras Petteri" userId="81ae4bc9-51ec-4b09-af2d-f08f9486593f" providerId="ADAL" clId="{E018C646-5908-4A89-9DD1-2CCEF59A4369}"/>
    <pc:docChg chg="undo redo custSel modSld">
      <pc:chgData name="Rautaporras Petteri" userId="81ae4bc9-51ec-4b09-af2d-f08f9486593f" providerId="ADAL" clId="{E018C646-5908-4A89-9DD1-2CCEF59A4369}" dt="2023-05-01T13:48:08.158" v="347"/>
      <pc:docMkLst>
        <pc:docMk/>
      </pc:docMkLst>
      <pc:sldChg chg="addSp delSp modSp mod">
        <pc:chgData name="Rautaporras Petteri" userId="81ae4bc9-51ec-4b09-af2d-f08f9486593f" providerId="ADAL" clId="{E018C646-5908-4A89-9DD1-2CCEF59A4369}" dt="2023-05-01T13:47:43.419" v="339" actId="1076"/>
        <pc:sldMkLst>
          <pc:docMk/>
          <pc:sldMk cId="592452422" sldId="257"/>
        </pc:sldMkLst>
        <pc:spChg chg="add mod">
          <ac:chgData name="Rautaporras Petteri" userId="81ae4bc9-51ec-4b09-af2d-f08f9486593f" providerId="ADAL" clId="{E018C646-5908-4A89-9DD1-2CCEF59A4369}" dt="2023-05-01T13:47:43.419" v="339" actId="1076"/>
          <ac:spMkLst>
            <pc:docMk/>
            <pc:sldMk cId="592452422" sldId="257"/>
            <ac:spMk id="6" creationId="{7CD6CD1D-5DB3-CAEC-C7EC-5769F938A23D}"/>
          </ac:spMkLst>
        </pc:spChg>
        <pc:spChg chg="add del mod">
          <ac:chgData name="Rautaporras Petteri" userId="81ae4bc9-51ec-4b09-af2d-f08f9486593f" providerId="ADAL" clId="{E018C646-5908-4A89-9DD1-2CCEF59A4369}" dt="2023-02-05T11:59:20.355" v="228"/>
          <ac:spMkLst>
            <pc:docMk/>
            <pc:sldMk cId="592452422" sldId="257"/>
            <ac:spMk id="6" creationId="{99209471-C4B2-4D41-82C4-C98886D38D11}"/>
          </ac:spMkLst>
        </pc:spChg>
        <pc:spChg chg="mod">
          <ac:chgData name="Rautaporras Petteri" userId="81ae4bc9-51ec-4b09-af2d-f08f9486593f" providerId="ADAL" clId="{E018C646-5908-4A89-9DD1-2CCEF59A4369}" dt="2023-05-01T13:46:22.466" v="297" actId="20577"/>
          <ac:spMkLst>
            <pc:docMk/>
            <pc:sldMk cId="592452422" sldId="257"/>
            <ac:spMk id="10" creationId="{00000000-0000-0000-0000-000000000000}"/>
          </ac:spMkLst>
        </pc:spChg>
        <pc:graphicFrameChg chg="mod">
          <ac:chgData name="Rautaporras Petteri" userId="81ae4bc9-51ec-4b09-af2d-f08f9486593f" providerId="ADAL" clId="{E018C646-5908-4A89-9DD1-2CCEF59A4369}" dt="2023-05-01T13:46:29.424" v="298"/>
          <ac:graphicFrameMkLst>
            <pc:docMk/>
            <pc:sldMk cId="592452422" sldId="257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E018C646-5908-4A89-9DD1-2CCEF59A4369}" dt="2023-05-01T13:46:31.230" v="301"/>
        <pc:sldMkLst>
          <pc:docMk/>
          <pc:sldMk cId="161080645" sldId="258"/>
        </pc:sldMkLst>
        <pc:graphicFrameChg chg="mod">
          <ac:chgData name="Rautaporras Petteri" userId="81ae4bc9-51ec-4b09-af2d-f08f9486593f" providerId="ADAL" clId="{E018C646-5908-4A89-9DD1-2CCEF59A4369}" dt="2023-05-01T13:46:31.230" v="301"/>
          <ac:graphicFrameMkLst>
            <pc:docMk/>
            <pc:sldMk cId="161080645" sldId="258"/>
            <ac:graphicFrameMk id="9" creationId="{00000000-0000-0000-0000-000000000000}"/>
          </ac:graphicFrameMkLst>
        </pc:graphicFrameChg>
      </pc:sldChg>
      <pc:sldChg chg="addSp delSp modSp mod">
        <pc:chgData name="Rautaporras Petteri" userId="81ae4bc9-51ec-4b09-af2d-f08f9486593f" providerId="ADAL" clId="{E018C646-5908-4A89-9DD1-2CCEF59A4369}" dt="2023-05-01T13:47:55.076" v="342" actId="1076"/>
        <pc:sldMkLst>
          <pc:docMk/>
          <pc:sldMk cId="74242067" sldId="259"/>
        </pc:sldMkLst>
        <pc:spChg chg="add mod">
          <ac:chgData name="Rautaporras Petteri" userId="81ae4bc9-51ec-4b09-af2d-f08f9486593f" providerId="ADAL" clId="{E018C646-5908-4A89-9DD1-2CCEF59A4369}" dt="2023-05-01T13:47:55.076" v="342" actId="1076"/>
          <ac:spMkLst>
            <pc:docMk/>
            <pc:sldMk cId="74242067" sldId="259"/>
            <ac:spMk id="6" creationId="{AE19DFEA-A372-CFEE-2F8C-58930F04A1D5}"/>
          </ac:spMkLst>
        </pc:spChg>
        <pc:spChg chg="add del mod">
          <ac:chgData name="Rautaporras Petteri" userId="81ae4bc9-51ec-4b09-af2d-f08f9486593f" providerId="ADAL" clId="{E018C646-5908-4A89-9DD1-2CCEF59A4369}" dt="2023-02-05T11:59:30.513" v="234"/>
          <ac:spMkLst>
            <pc:docMk/>
            <pc:sldMk cId="74242067" sldId="259"/>
            <ac:spMk id="8" creationId="{F4124592-116D-4B2C-AD13-B24AB5F5D945}"/>
          </ac:spMkLst>
        </pc:spChg>
        <pc:graphicFrameChg chg="mod">
          <ac:chgData name="Rautaporras Petteri" userId="81ae4bc9-51ec-4b09-af2d-f08f9486593f" providerId="ADAL" clId="{E018C646-5908-4A89-9DD1-2CCEF59A4369}" dt="2023-05-01T13:46:30.558" v="300"/>
          <ac:graphicFrameMkLst>
            <pc:docMk/>
            <pc:sldMk cId="74242067" sldId="259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E018C646-5908-4A89-9DD1-2CCEF59A4369}" dt="2023-05-01T13:46:31.679" v="302"/>
        <pc:sldMkLst>
          <pc:docMk/>
          <pc:sldMk cId="4252770325" sldId="260"/>
        </pc:sldMkLst>
        <pc:graphicFrameChg chg="mod">
          <ac:chgData name="Rautaporras Petteri" userId="81ae4bc9-51ec-4b09-af2d-f08f9486593f" providerId="ADAL" clId="{E018C646-5908-4A89-9DD1-2CCEF59A4369}" dt="2023-05-01T13:46:31.679" v="302"/>
          <ac:graphicFrameMkLst>
            <pc:docMk/>
            <pc:sldMk cId="4252770325" sldId="260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E018C646-5908-4A89-9DD1-2CCEF59A4369}" dt="2023-05-01T13:46:32.343" v="303"/>
        <pc:sldMkLst>
          <pc:docMk/>
          <pc:sldMk cId="3205867626" sldId="261"/>
        </pc:sldMkLst>
        <pc:graphicFrameChg chg="mod">
          <ac:chgData name="Rautaporras Petteri" userId="81ae4bc9-51ec-4b09-af2d-f08f9486593f" providerId="ADAL" clId="{E018C646-5908-4A89-9DD1-2CCEF59A4369}" dt="2023-05-01T13:46:32.343" v="303"/>
          <ac:graphicFrameMkLst>
            <pc:docMk/>
            <pc:sldMk cId="3205867626" sldId="261"/>
            <ac:graphicFrameMk id="9" creationId="{00000000-0000-0000-0000-000000000000}"/>
          </ac:graphicFrameMkLst>
        </pc:graphicFrameChg>
      </pc:sldChg>
      <pc:sldChg chg="addSp delSp modSp mod">
        <pc:chgData name="Rautaporras Petteri" userId="81ae4bc9-51ec-4b09-af2d-f08f9486593f" providerId="ADAL" clId="{E018C646-5908-4A89-9DD1-2CCEF59A4369}" dt="2023-04-03T10:43:06.887" v="287"/>
        <pc:sldMkLst>
          <pc:docMk/>
          <pc:sldMk cId="1280707361" sldId="262"/>
        </pc:sldMkLst>
        <pc:spChg chg="mod">
          <ac:chgData name="Rautaporras Petteri" userId="81ae4bc9-51ec-4b09-af2d-f08f9486593f" providerId="ADAL" clId="{E018C646-5908-4A89-9DD1-2CCEF59A4369}" dt="2023-04-03T10:41:41.111" v="267" actId="20577"/>
          <ac:spMkLst>
            <pc:docMk/>
            <pc:sldMk cId="1280707361" sldId="262"/>
            <ac:spMk id="8" creationId="{00000000-0000-0000-0000-000000000000}"/>
          </ac:spMkLst>
        </pc:spChg>
        <pc:spChg chg="add del mod">
          <ac:chgData name="Rautaporras Petteri" userId="81ae4bc9-51ec-4b09-af2d-f08f9486593f" providerId="ADAL" clId="{E018C646-5908-4A89-9DD1-2CCEF59A4369}" dt="2023-04-03T10:41:43.048" v="268" actId="478"/>
          <ac:spMkLst>
            <pc:docMk/>
            <pc:sldMk cId="1280707361" sldId="262"/>
            <ac:spMk id="10" creationId="{472EDEDE-2842-4811-8FB1-8276AFBB3511}"/>
          </ac:spMkLst>
        </pc:spChg>
        <pc:graphicFrameChg chg="mod">
          <ac:chgData name="Rautaporras Petteri" userId="81ae4bc9-51ec-4b09-af2d-f08f9486593f" providerId="ADAL" clId="{E018C646-5908-4A89-9DD1-2CCEF59A4369}" dt="2023-04-03T10:43:06.887" v="287"/>
          <ac:graphicFrameMkLst>
            <pc:docMk/>
            <pc:sldMk cId="1280707361" sldId="262"/>
            <ac:graphicFrameMk id="9" creationId="{00000000-0000-0000-0000-000000000000}"/>
          </ac:graphicFrameMkLst>
        </pc:graphicFrameChg>
      </pc:sldChg>
      <pc:sldChg chg="addSp delSp modSp mod">
        <pc:chgData name="Rautaporras Petteri" userId="81ae4bc9-51ec-4b09-af2d-f08f9486593f" providerId="ADAL" clId="{E018C646-5908-4A89-9DD1-2CCEF59A4369}" dt="2023-05-01T13:48:01.983" v="343"/>
        <pc:sldMkLst>
          <pc:docMk/>
          <pc:sldMk cId="84148403" sldId="263"/>
        </pc:sldMkLst>
        <pc:spChg chg="add mod">
          <ac:chgData name="Rautaporras Petteri" userId="81ae4bc9-51ec-4b09-af2d-f08f9486593f" providerId="ADAL" clId="{E018C646-5908-4A89-9DD1-2CCEF59A4369}" dt="2023-05-01T13:48:01.983" v="343"/>
          <ac:spMkLst>
            <pc:docMk/>
            <pc:sldMk cId="84148403" sldId="263"/>
            <ac:spMk id="6" creationId="{48303249-FC12-5B4B-5522-1CDE4FCD43A8}"/>
          </ac:spMkLst>
        </pc:spChg>
        <pc:spChg chg="add del mod">
          <ac:chgData name="Rautaporras Petteri" userId="81ae4bc9-51ec-4b09-af2d-f08f9486593f" providerId="ADAL" clId="{E018C646-5908-4A89-9DD1-2CCEF59A4369}" dt="2023-02-05T11:59:37.608" v="237"/>
          <ac:spMkLst>
            <pc:docMk/>
            <pc:sldMk cId="84148403" sldId="263"/>
            <ac:spMk id="8" creationId="{45504D13-7892-4F58-816A-3A12446D3817}"/>
          </ac:spMkLst>
        </pc:spChg>
        <pc:graphicFrameChg chg="mod">
          <ac:chgData name="Rautaporras Petteri" userId="81ae4bc9-51ec-4b09-af2d-f08f9486593f" providerId="ADAL" clId="{E018C646-5908-4A89-9DD1-2CCEF59A4369}" dt="2023-05-01T13:46:32.930" v="304"/>
          <ac:graphicFrameMkLst>
            <pc:docMk/>
            <pc:sldMk cId="84148403" sldId="263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E018C646-5908-4A89-9DD1-2CCEF59A4369}" dt="2023-05-01T13:46:33.402" v="305"/>
        <pc:sldMkLst>
          <pc:docMk/>
          <pc:sldMk cId="1894526943" sldId="264"/>
        </pc:sldMkLst>
        <pc:graphicFrameChg chg="mod">
          <ac:chgData name="Rautaporras Petteri" userId="81ae4bc9-51ec-4b09-af2d-f08f9486593f" providerId="ADAL" clId="{E018C646-5908-4A89-9DD1-2CCEF59A4369}" dt="2023-05-01T13:46:33.402" v="305"/>
          <ac:graphicFrameMkLst>
            <pc:docMk/>
            <pc:sldMk cId="1894526943" sldId="264"/>
            <ac:graphicFrameMk id="9" creationId="{00000000-0000-0000-0000-000000000000}"/>
          </ac:graphicFrameMkLst>
        </pc:graphicFrameChg>
      </pc:sldChg>
      <pc:sldChg chg="addSp delSp modSp mod">
        <pc:chgData name="Rautaporras Petteri" userId="81ae4bc9-51ec-4b09-af2d-f08f9486593f" providerId="ADAL" clId="{E018C646-5908-4A89-9DD1-2CCEF59A4369}" dt="2023-05-01T13:48:03.854" v="344"/>
        <pc:sldMkLst>
          <pc:docMk/>
          <pc:sldMk cId="2220648031" sldId="265"/>
        </pc:sldMkLst>
        <pc:spChg chg="add mod">
          <ac:chgData name="Rautaporras Petteri" userId="81ae4bc9-51ec-4b09-af2d-f08f9486593f" providerId="ADAL" clId="{E018C646-5908-4A89-9DD1-2CCEF59A4369}" dt="2023-05-01T13:48:03.854" v="344"/>
          <ac:spMkLst>
            <pc:docMk/>
            <pc:sldMk cId="2220648031" sldId="265"/>
            <ac:spMk id="6" creationId="{409A87E6-128D-9074-A613-8DBE3CDC93D9}"/>
          </ac:spMkLst>
        </pc:spChg>
        <pc:spChg chg="add del mod">
          <ac:chgData name="Rautaporras Petteri" userId="81ae4bc9-51ec-4b09-af2d-f08f9486593f" providerId="ADAL" clId="{E018C646-5908-4A89-9DD1-2CCEF59A4369}" dt="2023-02-05T11:59:41.397" v="240"/>
          <ac:spMkLst>
            <pc:docMk/>
            <pc:sldMk cId="2220648031" sldId="265"/>
            <ac:spMk id="8" creationId="{182BE185-9FA2-4987-AB9B-FD85D9F95DCA}"/>
          </ac:spMkLst>
        </pc:spChg>
        <pc:graphicFrameChg chg="mod">
          <ac:chgData name="Rautaporras Petteri" userId="81ae4bc9-51ec-4b09-af2d-f08f9486593f" providerId="ADAL" clId="{E018C646-5908-4A89-9DD1-2CCEF59A4369}" dt="2023-05-01T13:46:33.740" v="306"/>
          <ac:graphicFrameMkLst>
            <pc:docMk/>
            <pc:sldMk cId="2220648031" sldId="265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E018C646-5908-4A89-9DD1-2CCEF59A4369}" dt="2023-05-01T13:46:34.157" v="307"/>
        <pc:sldMkLst>
          <pc:docMk/>
          <pc:sldMk cId="3556207399" sldId="266"/>
        </pc:sldMkLst>
        <pc:graphicFrameChg chg="mod">
          <ac:chgData name="Rautaporras Petteri" userId="81ae4bc9-51ec-4b09-af2d-f08f9486593f" providerId="ADAL" clId="{E018C646-5908-4A89-9DD1-2CCEF59A4369}" dt="2023-05-01T13:46:34.157" v="307"/>
          <ac:graphicFrameMkLst>
            <pc:docMk/>
            <pc:sldMk cId="3556207399" sldId="266"/>
            <ac:graphicFrameMk id="9" creationId="{00000000-0000-0000-0000-000000000000}"/>
          </ac:graphicFrameMkLst>
        </pc:graphicFrameChg>
      </pc:sldChg>
      <pc:sldChg chg="addSp delSp modSp mod">
        <pc:chgData name="Rautaporras Petteri" userId="81ae4bc9-51ec-4b09-af2d-f08f9486593f" providerId="ADAL" clId="{E018C646-5908-4A89-9DD1-2CCEF59A4369}" dt="2023-05-01T13:48:05.453" v="345"/>
        <pc:sldMkLst>
          <pc:docMk/>
          <pc:sldMk cId="1133384416" sldId="267"/>
        </pc:sldMkLst>
        <pc:spChg chg="add mod">
          <ac:chgData name="Rautaporras Petteri" userId="81ae4bc9-51ec-4b09-af2d-f08f9486593f" providerId="ADAL" clId="{E018C646-5908-4A89-9DD1-2CCEF59A4369}" dt="2023-05-01T13:48:05.453" v="345"/>
          <ac:spMkLst>
            <pc:docMk/>
            <pc:sldMk cId="1133384416" sldId="267"/>
            <ac:spMk id="6" creationId="{923C05AB-1F61-BA97-5165-D265B03FC89B}"/>
          </ac:spMkLst>
        </pc:spChg>
        <pc:spChg chg="add del mod">
          <ac:chgData name="Rautaporras Petteri" userId="81ae4bc9-51ec-4b09-af2d-f08f9486593f" providerId="ADAL" clId="{E018C646-5908-4A89-9DD1-2CCEF59A4369}" dt="2023-02-05T11:59:44.943" v="243"/>
          <ac:spMkLst>
            <pc:docMk/>
            <pc:sldMk cId="1133384416" sldId="267"/>
            <ac:spMk id="8" creationId="{1E0151CF-4DC6-4810-AA06-3159A35BC60B}"/>
          </ac:spMkLst>
        </pc:spChg>
        <pc:graphicFrameChg chg="mod">
          <ac:chgData name="Rautaporras Petteri" userId="81ae4bc9-51ec-4b09-af2d-f08f9486593f" providerId="ADAL" clId="{E018C646-5908-4A89-9DD1-2CCEF59A4369}" dt="2023-05-01T13:46:34.751" v="308"/>
          <ac:graphicFrameMkLst>
            <pc:docMk/>
            <pc:sldMk cId="1133384416" sldId="267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E018C646-5908-4A89-9DD1-2CCEF59A4369}" dt="2023-05-01T13:46:35.099" v="309"/>
        <pc:sldMkLst>
          <pc:docMk/>
          <pc:sldMk cId="3874776583" sldId="268"/>
        </pc:sldMkLst>
        <pc:graphicFrameChg chg="mod">
          <ac:chgData name="Rautaporras Petteri" userId="81ae4bc9-51ec-4b09-af2d-f08f9486593f" providerId="ADAL" clId="{E018C646-5908-4A89-9DD1-2CCEF59A4369}" dt="2023-05-01T13:46:35.099" v="309"/>
          <ac:graphicFrameMkLst>
            <pc:docMk/>
            <pc:sldMk cId="3874776583" sldId="268"/>
            <ac:graphicFrameMk id="9" creationId="{00000000-0000-0000-0000-000000000000}"/>
          </ac:graphicFrameMkLst>
        </pc:graphicFrameChg>
      </pc:sldChg>
      <pc:sldChg chg="addSp delSp modSp mod">
        <pc:chgData name="Rautaporras Petteri" userId="81ae4bc9-51ec-4b09-af2d-f08f9486593f" providerId="ADAL" clId="{E018C646-5908-4A89-9DD1-2CCEF59A4369}" dt="2023-05-01T13:48:06.986" v="346"/>
        <pc:sldMkLst>
          <pc:docMk/>
          <pc:sldMk cId="3218666215" sldId="269"/>
        </pc:sldMkLst>
        <pc:spChg chg="add mod">
          <ac:chgData name="Rautaporras Petteri" userId="81ae4bc9-51ec-4b09-af2d-f08f9486593f" providerId="ADAL" clId="{E018C646-5908-4A89-9DD1-2CCEF59A4369}" dt="2023-05-01T13:48:06.986" v="346"/>
          <ac:spMkLst>
            <pc:docMk/>
            <pc:sldMk cId="3218666215" sldId="269"/>
            <ac:spMk id="6" creationId="{47EDDD3D-6952-1344-894C-64F3869AB7CB}"/>
          </ac:spMkLst>
        </pc:spChg>
        <pc:spChg chg="add del mod">
          <ac:chgData name="Rautaporras Petteri" userId="81ae4bc9-51ec-4b09-af2d-f08f9486593f" providerId="ADAL" clId="{E018C646-5908-4A89-9DD1-2CCEF59A4369}" dt="2023-02-05T11:59:54.103" v="246"/>
          <ac:spMkLst>
            <pc:docMk/>
            <pc:sldMk cId="3218666215" sldId="269"/>
            <ac:spMk id="8" creationId="{08272473-C8B3-44E5-A943-140EA344B3BD}"/>
          </ac:spMkLst>
        </pc:spChg>
        <pc:graphicFrameChg chg="mod">
          <ac:chgData name="Rautaporras Petteri" userId="81ae4bc9-51ec-4b09-af2d-f08f9486593f" providerId="ADAL" clId="{E018C646-5908-4A89-9DD1-2CCEF59A4369}" dt="2023-05-01T13:46:35.678" v="310"/>
          <ac:graphicFrameMkLst>
            <pc:docMk/>
            <pc:sldMk cId="3218666215" sldId="269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E018C646-5908-4A89-9DD1-2CCEF59A4369}" dt="2023-05-01T13:46:36.033" v="311"/>
        <pc:sldMkLst>
          <pc:docMk/>
          <pc:sldMk cId="1507766492" sldId="270"/>
        </pc:sldMkLst>
        <pc:graphicFrameChg chg="mod">
          <ac:chgData name="Rautaporras Petteri" userId="81ae4bc9-51ec-4b09-af2d-f08f9486593f" providerId="ADAL" clId="{E018C646-5908-4A89-9DD1-2CCEF59A4369}" dt="2023-05-01T13:46:36.033" v="311"/>
          <ac:graphicFrameMkLst>
            <pc:docMk/>
            <pc:sldMk cId="1507766492" sldId="270"/>
            <ac:graphicFrameMk id="9" creationId="{00000000-0000-0000-0000-000000000000}"/>
          </ac:graphicFrameMkLst>
        </pc:graphicFrameChg>
      </pc:sldChg>
      <pc:sldChg chg="addSp delSp modSp mod">
        <pc:chgData name="Rautaporras Petteri" userId="81ae4bc9-51ec-4b09-af2d-f08f9486593f" providerId="ADAL" clId="{E018C646-5908-4A89-9DD1-2CCEF59A4369}" dt="2023-05-01T13:48:08.158" v="347"/>
        <pc:sldMkLst>
          <pc:docMk/>
          <pc:sldMk cId="2483858139" sldId="271"/>
        </pc:sldMkLst>
        <pc:spChg chg="add mod">
          <ac:chgData name="Rautaporras Petteri" userId="81ae4bc9-51ec-4b09-af2d-f08f9486593f" providerId="ADAL" clId="{E018C646-5908-4A89-9DD1-2CCEF59A4369}" dt="2023-05-01T13:48:08.158" v="347"/>
          <ac:spMkLst>
            <pc:docMk/>
            <pc:sldMk cId="2483858139" sldId="271"/>
            <ac:spMk id="6" creationId="{D993DAAA-2E8A-CF97-6D8D-FD7FB9AFFBE4}"/>
          </ac:spMkLst>
        </pc:spChg>
        <pc:spChg chg="add del mod">
          <ac:chgData name="Rautaporras Petteri" userId="81ae4bc9-51ec-4b09-af2d-f08f9486593f" providerId="ADAL" clId="{E018C646-5908-4A89-9DD1-2CCEF59A4369}" dt="2023-02-05T11:59:59.090" v="249"/>
          <ac:spMkLst>
            <pc:docMk/>
            <pc:sldMk cId="2483858139" sldId="271"/>
            <ac:spMk id="8" creationId="{B710262D-AA03-4B97-8DEF-673EE8B93C84}"/>
          </ac:spMkLst>
        </pc:spChg>
        <pc:graphicFrameChg chg="mod">
          <ac:chgData name="Rautaporras Petteri" userId="81ae4bc9-51ec-4b09-af2d-f08f9486593f" providerId="ADAL" clId="{E018C646-5908-4A89-9DD1-2CCEF59A4369}" dt="2023-05-01T13:46:37.966" v="312"/>
          <ac:graphicFrameMkLst>
            <pc:docMk/>
            <pc:sldMk cId="2483858139" sldId="271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E018C646-5908-4A89-9DD1-2CCEF59A4369}" dt="2023-05-01T13:46:38.415" v="313"/>
        <pc:sldMkLst>
          <pc:docMk/>
          <pc:sldMk cId="2370071276" sldId="272"/>
        </pc:sldMkLst>
        <pc:graphicFrameChg chg="mod">
          <ac:chgData name="Rautaporras Petteri" userId="81ae4bc9-51ec-4b09-af2d-f08f9486593f" providerId="ADAL" clId="{E018C646-5908-4A89-9DD1-2CCEF59A4369}" dt="2023-05-01T13:46:38.415" v="313"/>
          <ac:graphicFrameMkLst>
            <pc:docMk/>
            <pc:sldMk cId="2370071276" sldId="272"/>
            <ac:graphicFrameMk id="10" creationId="{00000000-0000-0000-0000-000000000000}"/>
          </ac:graphicFrameMkLst>
        </pc:graphicFrameChg>
      </pc:sldChg>
      <pc:sldChg chg="addSp delSp modSp mod">
        <pc:chgData name="Rautaporras Petteri" userId="81ae4bc9-51ec-4b09-af2d-f08f9486593f" providerId="ADAL" clId="{E018C646-5908-4A89-9DD1-2CCEF59A4369}" dt="2023-05-01T13:47:50.714" v="340"/>
        <pc:sldMkLst>
          <pc:docMk/>
          <pc:sldMk cId="3325203175" sldId="273"/>
        </pc:sldMkLst>
        <pc:spChg chg="add mod">
          <ac:chgData name="Rautaporras Petteri" userId="81ae4bc9-51ec-4b09-af2d-f08f9486593f" providerId="ADAL" clId="{E018C646-5908-4A89-9DD1-2CCEF59A4369}" dt="2023-05-01T13:47:50.714" v="340"/>
          <ac:spMkLst>
            <pc:docMk/>
            <pc:sldMk cId="3325203175" sldId="273"/>
            <ac:spMk id="6" creationId="{9B6475DA-FDA5-456D-CAB8-771F01AF3814}"/>
          </ac:spMkLst>
        </pc:spChg>
        <pc:spChg chg="add del mod">
          <ac:chgData name="Rautaporras Petteri" userId="81ae4bc9-51ec-4b09-af2d-f08f9486593f" providerId="ADAL" clId="{E018C646-5908-4A89-9DD1-2CCEF59A4369}" dt="2023-02-05T11:59:26.985" v="231"/>
          <ac:spMkLst>
            <pc:docMk/>
            <pc:sldMk cId="3325203175" sldId="273"/>
            <ac:spMk id="8" creationId="{62973968-A19B-43BF-9492-851F45B09FA7}"/>
          </ac:spMkLst>
        </pc:spChg>
        <pc:graphicFrameChg chg="mod">
          <ac:chgData name="Rautaporras Petteri" userId="81ae4bc9-51ec-4b09-af2d-f08f9486593f" providerId="ADAL" clId="{E018C646-5908-4A89-9DD1-2CCEF59A4369}" dt="2023-05-01T13:46:30.141" v="299"/>
          <ac:graphicFrameMkLst>
            <pc:docMk/>
            <pc:sldMk cId="3325203175" sldId="273"/>
            <ac:graphicFrameMk id="12" creationId="{F4CC044D-BE48-4AA5-ABF4-C3DDD8AD0E45}"/>
          </ac:graphicFrameMkLst>
        </pc:graphicFrameChg>
      </pc:sldChg>
    </pc:docChg>
  </pc:docChgLst>
  <pc:docChgLst>
    <pc:chgData name="Mikkonen Hanne" userId="5a557d90-2fc0-4583-be01-62766ce855fb" providerId="ADAL" clId="{26697771-4A6D-43F7-87C6-09A899A8AEF3}"/>
    <pc:docChg chg="undo custSel addSld delSld modSld">
      <pc:chgData name="Mikkonen Hanne" userId="5a557d90-2fc0-4583-be01-62766ce855fb" providerId="ADAL" clId="{26697771-4A6D-43F7-87C6-09A899A8AEF3}" dt="2023-08-11T06:04:32.010" v="289" actId="1076"/>
      <pc:docMkLst>
        <pc:docMk/>
      </pc:docMkLst>
      <pc:sldChg chg="del">
        <pc:chgData name="Mikkonen Hanne" userId="5a557d90-2fc0-4583-be01-62766ce855fb" providerId="ADAL" clId="{26697771-4A6D-43F7-87C6-09A899A8AEF3}" dt="2023-08-11T06:03:27.394" v="272" actId="47"/>
        <pc:sldMkLst>
          <pc:docMk/>
          <pc:sldMk cId="1280707361" sldId="262"/>
        </pc:sldMkLst>
      </pc:sldChg>
      <pc:sldChg chg="modSp">
        <pc:chgData name="Mikkonen Hanne" userId="5a557d90-2fc0-4583-be01-62766ce855fb" providerId="ADAL" clId="{26697771-4A6D-43F7-87C6-09A899A8AEF3}" dt="2023-08-11T05:58:37.068" v="224"/>
        <pc:sldMkLst>
          <pc:docMk/>
          <pc:sldMk cId="1507766492" sldId="270"/>
        </pc:sldMkLst>
        <pc:graphicFrameChg chg="mod">
          <ac:chgData name="Mikkonen Hanne" userId="5a557d90-2fc0-4583-be01-62766ce855fb" providerId="ADAL" clId="{26697771-4A6D-43F7-87C6-09A899A8AEF3}" dt="2023-08-11T05:58:37.068" v="224"/>
          <ac:graphicFrameMkLst>
            <pc:docMk/>
            <pc:sldMk cId="1507766492" sldId="270"/>
            <ac:graphicFrameMk id="18" creationId="{800D4866-2046-E21C-C7F4-7C291C8E7786}"/>
          </ac:graphicFrameMkLst>
        </pc:graphicFrameChg>
      </pc:sldChg>
      <pc:sldChg chg="addSp delSp modSp mod">
        <pc:chgData name="Mikkonen Hanne" userId="5a557d90-2fc0-4583-be01-62766ce855fb" providerId="ADAL" clId="{26697771-4A6D-43F7-87C6-09A899A8AEF3}" dt="2023-08-11T06:04:32.010" v="289" actId="1076"/>
        <pc:sldMkLst>
          <pc:docMk/>
          <pc:sldMk cId="2483858139" sldId="271"/>
        </pc:sldMkLst>
        <pc:spChg chg="del mod">
          <ac:chgData name="Mikkonen Hanne" userId="5a557d90-2fc0-4583-be01-62766ce855fb" providerId="ADAL" clId="{26697771-4A6D-43F7-87C6-09A899A8AEF3}" dt="2023-08-11T06:04:29.323" v="287" actId="21"/>
          <ac:spMkLst>
            <pc:docMk/>
            <pc:sldMk cId="2483858139" sldId="271"/>
            <ac:spMk id="6" creationId="{D993DAAA-2E8A-CF97-6D8D-FD7FB9AFFBE4}"/>
          </ac:spMkLst>
        </pc:spChg>
        <pc:spChg chg="add mod">
          <ac:chgData name="Mikkonen Hanne" userId="5a557d90-2fc0-4583-be01-62766ce855fb" providerId="ADAL" clId="{26697771-4A6D-43F7-87C6-09A899A8AEF3}" dt="2023-08-11T06:04:32.010" v="289" actId="1076"/>
          <ac:spMkLst>
            <pc:docMk/>
            <pc:sldMk cId="2483858139" sldId="271"/>
            <ac:spMk id="8" creationId="{F9261AF3-B578-597C-D02B-292E84F73DF0}"/>
          </ac:spMkLst>
        </pc:spChg>
        <pc:graphicFrameChg chg="mod">
          <ac:chgData name="Mikkonen Hanne" userId="5a557d90-2fc0-4583-be01-62766ce855fb" providerId="ADAL" clId="{26697771-4A6D-43F7-87C6-09A899A8AEF3}" dt="2023-08-11T06:04:25.670" v="285" actId="1076"/>
          <ac:graphicFrameMkLst>
            <pc:docMk/>
            <pc:sldMk cId="2483858139" sldId="271"/>
            <ac:graphicFrameMk id="12" creationId="{7B1596D4-C490-5BEF-DC0F-7BC23731C5CE}"/>
          </ac:graphicFrameMkLst>
        </pc:graphicFrameChg>
      </pc:sldChg>
      <pc:sldChg chg="modSp">
        <pc:chgData name="Mikkonen Hanne" userId="5a557d90-2fc0-4583-be01-62766ce855fb" providerId="ADAL" clId="{26697771-4A6D-43F7-87C6-09A899A8AEF3}" dt="2023-08-11T05:58:38.496" v="226"/>
        <pc:sldMkLst>
          <pc:docMk/>
          <pc:sldMk cId="2370071276" sldId="272"/>
        </pc:sldMkLst>
        <pc:graphicFrameChg chg="mod">
          <ac:chgData name="Mikkonen Hanne" userId="5a557d90-2fc0-4583-be01-62766ce855fb" providerId="ADAL" clId="{26697771-4A6D-43F7-87C6-09A899A8AEF3}" dt="2023-08-11T05:58:38.496" v="226"/>
          <ac:graphicFrameMkLst>
            <pc:docMk/>
            <pc:sldMk cId="2370071276" sldId="272"/>
            <ac:graphicFrameMk id="11" creationId="{11700FDF-524F-6CEC-0AA1-077DF2BA7C36}"/>
          </ac:graphicFrameMkLst>
        </pc:graphicFrameChg>
      </pc:sldChg>
      <pc:sldChg chg="modSp mod">
        <pc:chgData name="Mikkonen Hanne" userId="5a557d90-2fc0-4583-be01-62766ce855fb" providerId="ADAL" clId="{26697771-4A6D-43F7-87C6-09A899A8AEF3}" dt="2023-08-11T05:58:38.496" v="226"/>
        <pc:sldMkLst>
          <pc:docMk/>
          <pc:sldMk cId="1355484428" sldId="274"/>
        </pc:sldMkLst>
        <pc:spChg chg="mod">
          <ac:chgData name="Mikkonen Hanne" userId="5a557d90-2fc0-4583-be01-62766ce855fb" providerId="ADAL" clId="{26697771-4A6D-43F7-87C6-09A899A8AEF3}" dt="2023-08-10T12:23:56.232" v="31" actId="20577"/>
          <ac:spMkLst>
            <pc:docMk/>
            <pc:sldMk cId="1355484428" sldId="274"/>
            <ac:spMk id="10" creationId="{4C391596-0EFE-3FB6-7B5C-3C3FFDDD4D4F}"/>
          </ac:spMkLst>
        </pc:spChg>
        <pc:spChg chg="mod">
          <ac:chgData name="Mikkonen Hanne" userId="5a557d90-2fc0-4583-be01-62766ce855fb" providerId="ADAL" clId="{26697771-4A6D-43F7-87C6-09A899A8AEF3}" dt="2023-08-10T12:23:47.320" v="16" actId="20577"/>
          <ac:spMkLst>
            <pc:docMk/>
            <pc:sldMk cId="1355484428" sldId="274"/>
            <ac:spMk id="11" creationId="{7CE9D1E7-8FDB-3D10-F233-1C3FE8391C8E}"/>
          </ac:spMkLst>
        </pc:spChg>
        <pc:graphicFrameChg chg="mod">
          <ac:chgData name="Mikkonen Hanne" userId="5a557d90-2fc0-4583-be01-62766ce855fb" providerId="ADAL" clId="{26697771-4A6D-43F7-87C6-09A899A8AEF3}" dt="2023-08-11T05:58:38.496" v="226"/>
          <ac:graphicFrameMkLst>
            <pc:docMk/>
            <pc:sldMk cId="1355484428" sldId="274"/>
            <ac:graphicFrameMk id="9" creationId="{80C4C905-4D7A-AAD2-489A-A0EEBF5DD464}"/>
          </ac:graphicFrameMkLst>
        </pc:graphicFrameChg>
      </pc:sldChg>
      <pc:sldChg chg="modSp mod">
        <pc:chgData name="Mikkonen Hanne" userId="5a557d90-2fc0-4583-be01-62766ce855fb" providerId="ADAL" clId="{26697771-4A6D-43F7-87C6-09A899A8AEF3}" dt="2023-08-11T06:03:41.221" v="273"/>
        <pc:sldMkLst>
          <pc:docMk/>
          <pc:sldMk cId="2975334271" sldId="275"/>
        </pc:sldMkLst>
        <pc:spChg chg="mod">
          <ac:chgData name="Mikkonen Hanne" userId="5a557d90-2fc0-4583-be01-62766ce855fb" providerId="ADAL" clId="{26697771-4A6D-43F7-87C6-09A899A8AEF3}" dt="2023-08-11T06:03:41.221" v="273"/>
          <ac:spMkLst>
            <pc:docMk/>
            <pc:sldMk cId="2975334271" sldId="275"/>
            <ac:spMk id="10" creationId="{2B2AEF71-0294-1DB1-A4B2-5EF7AF4C6A99}"/>
          </ac:spMkLst>
        </pc:spChg>
        <pc:graphicFrameChg chg="mod">
          <ac:chgData name="Mikkonen Hanne" userId="5a557d90-2fc0-4583-be01-62766ce855fb" providerId="ADAL" clId="{26697771-4A6D-43F7-87C6-09A899A8AEF3}" dt="2023-08-11T05:58:29.568" v="212"/>
          <ac:graphicFrameMkLst>
            <pc:docMk/>
            <pc:sldMk cId="2975334271" sldId="275"/>
            <ac:graphicFrameMk id="9" creationId="{6D50FEA3-90D4-1A5C-B657-D9D902B46286}"/>
          </ac:graphicFrameMkLst>
        </pc:graphicFrameChg>
      </pc:sldChg>
      <pc:sldChg chg="modSp mod">
        <pc:chgData name="Mikkonen Hanne" userId="5a557d90-2fc0-4583-be01-62766ce855fb" providerId="ADAL" clId="{26697771-4A6D-43F7-87C6-09A899A8AEF3}" dt="2023-08-11T06:03:44.182" v="274"/>
        <pc:sldMkLst>
          <pc:docMk/>
          <pc:sldMk cId="4152172548" sldId="276"/>
        </pc:sldMkLst>
        <pc:spChg chg="mod">
          <ac:chgData name="Mikkonen Hanne" userId="5a557d90-2fc0-4583-be01-62766ce855fb" providerId="ADAL" clId="{26697771-4A6D-43F7-87C6-09A899A8AEF3}" dt="2023-08-11T06:03:44.182" v="274"/>
          <ac:spMkLst>
            <pc:docMk/>
            <pc:sldMk cId="4152172548" sldId="276"/>
            <ac:spMk id="10" creationId="{363A0DF4-112B-9670-29F0-0AB7F1FB4713}"/>
          </ac:spMkLst>
        </pc:spChg>
        <pc:graphicFrameChg chg="mod">
          <ac:chgData name="Mikkonen Hanne" userId="5a557d90-2fc0-4583-be01-62766ce855fb" providerId="ADAL" clId="{26697771-4A6D-43F7-87C6-09A899A8AEF3}" dt="2023-08-11T05:58:30.126" v="213"/>
          <ac:graphicFrameMkLst>
            <pc:docMk/>
            <pc:sldMk cId="4152172548" sldId="276"/>
            <ac:graphicFrameMk id="9" creationId="{B16CA3F2-43DC-3EC3-E775-B88518E6B437}"/>
          </ac:graphicFrameMkLst>
        </pc:graphicFrameChg>
      </pc:sldChg>
      <pc:sldChg chg="modSp">
        <pc:chgData name="Mikkonen Hanne" userId="5a557d90-2fc0-4583-be01-62766ce855fb" providerId="ADAL" clId="{26697771-4A6D-43F7-87C6-09A899A8AEF3}" dt="2023-08-11T05:58:30.774" v="214"/>
        <pc:sldMkLst>
          <pc:docMk/>
          <pc:sldMk cId="791571204" sldId="277"/>
        </pc:sldMkLst>
        <pc:graphicFrameChg chg="mod">
          <ac:chgData name="Mikkonen Hanne" userId="5a557d90-2fc0-4583-be01-62766ce855fb" providerId="ADAL" clId="{26697771-4A6D-43F7-87C6-09A899A8AEF3}" dt="2023-08-11T05:58:30.774" v="214"/>
          <ac:graphicFrameMkLst>
            <pc:docMk/>
            <pc:sldMk cId="791571204" sldId="277"/>
            <ac:graphicFrameMk id="9" creationId="{A3023AE2-7172-9BD2-987E-69338C5D4676}"/>
          </ac:graphicFrameMkLst>
        </pc:graphicFrameChg>
      </pc:sldChg>
      <pc:sldChg chg="modSp">
        <pc:chgData name="Mikkonen Hanne" userId="5a557d90-2fc0-4583-be01-62766ce855fb" providerId="ADAL" clId="{26697771-4A6D-43F7-87C6-09A899A8AEF3}" dt="2023-08-11T05:58:31.230" v="215"/>
        <pc:sldMkLst>
          <pc:docMk/>
          <pc:sldMk cId="949095108" sldId="278"/>
        </pc:sldMkLst>
        <pc:graphicFrameChg chg="mod">
          <ac:chgData name="Mikkonen Hanne" userId="5a557d90-2fc0-4583-be01-62766ce855fb" providerId="ADAL" clId="{26697771-4A6D-43F7-87C6-09A899A8AEF3}" dt="2023-08-11T05:58:31.230" v="215"/>
          <ac:graphicFrameMkLst>
            <pc:docMk/>
            <pc:sldMk cId="949095108" sldId="278"/>
            <ac:graphicFrameMk id="9" creationId="{A70284A2-36EC-6C85-761A-B9131B06222D}"/>
          </ac:graphicFrameMkLst>
        </pc:graphicFrameChg>
      </pc:sldChg>
      <pc:sldChg chg="modSp">
        <pc:chgData name="Mikkonen Hanne" userId="5a557d90-2fc0-4583-be01-62766ce855fb" providerId="ADAL" clId="{26697771-4A6D-43F7-87C6-09A899A8AEF3}" dt="2023-08-11T05:58:31.862" v="216"/>
        <pc:sldMkLst>
          <pc:docMk/>
          <pc:sldMk cId="2653153815" sldId="279"/>
        </pc:sldMkLst>
        <pc:graphicFrameChg chg="mod">
          <ac:chgData name="Mikkonen Hanne" userId="5a557d90-2fc0-4583-be01-62766ce855fb" providerId="ADAL" clId="{26697771-4A6D-43F7-87C6-09A899A8AEF3}" dt="2023-08-11T05:58:31.862" v="216"/>
          <ac:graphicFrameMkLst>
            <pc:docMk/>
            <pc:sldMk cId="2653153815" sldId="279"/>
            <ac:graphicFrameMk id="9" creationId="{CB02321E-760A-E1B6-FFA7-082F59602EF9}"/>
          </ac:graphicFrameMkLst>
        </pc:graphicFrameChg>
      </pc:sldChg>
      <pc:sldChg chg="modSp mod">
        <pc:chgData name="Mikkonen Hanne" userId="5a557d90-2fc0-4583-be01-62766ce855fb" providerId="ADAL" clId="{26697771-4A6D-43F7-87C6-09A899A8AEF3}" dt="2023-08-11T06:03:52.437" v="275"/>
        <pc:sldMkLst>
          <pc:docMk/>
          <pc:sldMk cId="4079393334" sldId="280"/>
        </pc:sldMkLst>
        <pc:spChg chg="mod">
          <ac:chgData name="Mikkonen Hanne" userId="5a557d90-2fc0-4583-be01-62766ce855fb" providerId="ADAL" clId="{26697771-4A6D-43F7-87C6-09A899A8AEF3}" dt="2023-08-11T06:03:52.437" v="275"/>
          <ac:spMkLst>
            <pc:docMk/>
            <pc:sldMk cId="4079393334" sldId="280"/>
            <ac:spMk id="10" creationId="{EABAE885-6C07-B90E-4D7A-7E7B6F9B975C}"/>
          </ac:spMkLst>
        </pc:spChg>
        <pc:graphicFrameChg chg="mod">
          <ac:chgData name="Mikkonen Hanne" userId="5a557d90-2fc0-4583-be01-62766ce855fb" providerId="ADAL" clId="{26697771-4A6D-43F7-87C6-09A899A8AEF3}" dt="2023-08-11T05:58:32.530" v="217"/>
          <ac:graphicFrameMkLst>
            <pc:docMk/>
            <pc:sldMk cId="4079393334" sldId="280"/>
            <ac:graphicFrameMk id="9" creationId="{C4FA39D9-CE49-DFEB-35F8-DED1FACEE9ED}"/>
          </ac:graphicFrameMkLst>
        </pc:graphicFrameChg>
      </pc:sldChg>
      <pc:sldChg chg="modSp">
        <pc:chgData name="Mikkonen Hanne" userId="5a557d90-2fc0-4583-be01-62766ce855fb" providerId="ADAL" clId="{26697771-4A6D-43F7-87C6-09A899A8AEF3}" dt="2023-08-11T05:58:33.230" v="218"/>
        <pc:sldMkLst>
          <pc:docMk/>
          <pc:sldMk cId="2564722912" sldId="281"/>
        </pc:sldMkLst>
        <pc:graphicFrameChg chg="mod">
          <ac:chgData name="Mikkonen Hanne" userId="5a557d90-2fc0-4583-be01-62766ce855fb" providerId="ADAL" clId="{26697771-4A6D-43F7-87C6-09A899A8AEF3}" dt="2023-08-11T05:58:33.230" v="218"/>
          <ac:graphicFrameMkLst>
            <pc:docMk/>
            <pc:sldMk cId="2564722912" sldId="281"/>
            <ac:graphicFrameMk id="9" creationId="{62A08983-19EF-869D-936D-552A5C792132}"/>
          </ac:graphicFrameMkLst>
        </pc:graphicFrameChg>
      </pc:sldChg>
      <pc:sldChg chg="modSp mod">
        <pc:chgData name="Mikkonen Hanne" userId="5a557d90-2fc0-4583-be01-62766ce855fb" providerId="ADAL" clId="{26697771-4A6D-43F7-87C6-09A899A8AEF3}" dt="2023-08-11T06:03:57.991" v="276"/>
        <pc:sldMkLst>
          <pc:docMk/>
          <pc:sldMk cId="1189254938" sldId="282"/>
        </pc:sldMkLst>
        <pc:spChg chg="mod">
          <ac:chgData name="Mikkonen Hanne" userId="5a557d90-2fc0-4583-be01-62766ce855fb" providerId="ADAL" clId="{26697771-4A6D-43F7-87C6-09A899A8AEF3}" dt="2023-08-11T06:03:57.991" v="276"/>
          <ac:spMkLst>
            <pc:docMk/>
            <pc:sldMk cId="1189254938" sldId="282"/>
            <ac:spMk id="11" creationId="{54A27F63-80F7-BF38-637C-CF90CECEBD34}"/>
          </ac:spMkLst>
        </pc:spChg>
        <pc:graphicFrameChg chg="mod">
          <ac:chgData name="Mikkonen Hanne" userId="5a557d90-2fc0-4583-be01-62766ce855fb" providerId="ADAL" clId="{26697771-4A6D-43F7-87C6-09A899A8AEF3}" dt="2023-08-11T05:58:34.004" v="219"/>
          <ac:graphicFrameMkLst>
            <pc:docMk/>
            <pc:sldMk cId="1189254938" sldId="282"/>
            <ac:graphicFrameMk id="10" creationId="{3EDD1B43-244F-675C-5DAE-ABD5B227B359}"/>
          </ac:graphicFrameMkLst>
        </pc:graphicFrameChg>
      </pc:sldChg>
      <pc:sldChg chg="modSp">
        <pc:chgData name="Mikkonen Hanne" userId="5a557d90-2fc0-4583-be01-62766ce855fb" providerId="ADAL" clId="{26697771-4A6D-43F7-87C6-09A899A8AEF3}" dt="2023-08-11T05:58:34.668" v="220"/>
        <pc:sldMkLst>
          <pc:docMk/>
          <pc:sldMk cId="1503165556" sldId="283"/>
        </pc:sldMkLst>
        <pc:graphicFrameChg chg="mod">
          <ac:chgData name="Mikkonen Hanne" userId="5a557d90-2fc0-4583-be01-62766ce855fb" providerId="ADAL" clId="{26697771-4A6D-43F7-87C6-09A899A8AEF3}" dt="2023-08-11T05:58:34.668" v="220"/>
          <ac:graphicFrameMkLst>
            <pc:docMk/>
            <pc:sldMk cId="1503165556" sldId="283"/>
            <ac:graphicFrameMk id="9" creationId="{AD21F382-B799-5635-2FFF-88EB2C510F81}"/>
          </ac:graphicFrameMkLst>
        </pc:graphicFrameChg>
      </pc:sldChg>
      <pc:sldChg chg="modSp mod">
        <pc:chgData name="Mikkonen Hanne" userId="5a557d90-2fc0-4583-be01-62766ce855fb" providerId="ADAL" clId="{26697771-4A6D-43F7-87C6-09A899A8AEF3}" dt="2023-08-11T06:04:02.171" v="277"/>
        <pc:sldMkLst>
          <pc:docMk/>
          <pc:sldMk cId="4235542095" sldId="284"/>
        </pc:sldMkLst>
        <pc:spChg chg="mod">
          <ac:chgData name="Mikkonen Hanne" userId="5a557d90-2fc0-4583-be01-62766ce855fb" providerId="ADAL" clId="{26697771-4A6D-43F7-87C6-09A899A8AEF3}" dt="2023-08-11T06:04:02.171" v="277"/>
          <ac:spMkLst>
            <pc:docMk/>
            <pc:sldMk cId="4235542095" sldId="284"/>
            <ac:spMk id="10" creationId="{862B48A9-EDAC-F07A-AB5C-FA0E56E8402C}"/>
          </ac:spMkLst>
        </pc:spChg>
        <pc:graphicFrameChg chg="mod">
          <ac:chgData name="Mikkonen Hanne" userId="5a557d90-2fc0-4583-be01-62766ce855fb" providerId="ADAL" clId="{26697771-4A6D-43F7-87C6-09A899A8AEF3}" dt="2023-08-11T05:58:35.286" v="221"/>
          <ac:graphicFrameMkLst>
            <pc:docMk/>
            <pc:sldMk cId="4235542095" sldId="284"/>
            <ac:graphicFrameMk id="9" creationId="{78491D00-8455-20A6-9168-F7D5515D4F7C}"/>
          </ac:graphicFrameMkLst>
        </pc:graphicFrameChg>
      </pc:sldChg>
      <pc:sldChg chg="modSp">
        <pc:chgData name="Mikkonen Hanne" userId="5a557d90-2fc0-4583-be01-62766ce855fb" providerId="ADAL" clId="{26697771-4A6D-43F7-87C6-09A899A8AEF3}" dt="2023-08-11T05:58:35.944" v="222"/>
        <pc:sldMkLst>
          <pc:docMk/>
          <pc:sldMk cId="1335258573" sldId="285"/>
        </pc:sldMkLst>
        <pc:graphicFrameChg chg="mod">
          <ac:chgData name="Mikkonen Hanne" userId="5a557d90-2fc0-4583-be01-62766ce855fb" providerId="ADAL" clId="{26697771-4A6D-43F7-87C6-09A899A8AEF3}" dt="2023-08-11T05:58:35.944" v="222"/>
          <ac:graphicFrameMkLst>
            <pc:docMk/>
            <pc:sldMk cId="1335258573" sldId="285"/>
            <ac:graphicFrameMk id="9" creationId="{D7BD764C-D56D-0042-A2C8-2490179E65EC}"/>
          </ac:graphicFrameMkLst>
        </pc:graphicFrameChg>
      </pc:sldChg>
      <pc:sldChg chg="modSp mod">
        <pc:chgData name="Mikkonen Hanne" userId="5a557d90-2fc0-4583-be01-62766ce855fb" providerId="ADAL" clId="{26697771-4A6D-43F7-87C6-09A899A8AEF3}" dt="2023-08-11T06:04:17.606" v="282"/>
        <pc:sldMkLst>
          <pc:docMk/>
          <pc:sldMk cId="731922371" sldId="286"/>
        </pc:sldMkLst>
        <pc:spChg chg="mod">
          <ac:chgData name="Mikkonen Hanne" userId="5a557d90-2fc0-4583-be01-62766ce855fb" providerId="ADAL" clId="{26697771-4A6D-43F7-87C6-09A899A8AEF3}" dt="2023-08-11T06:04:17.606" v="282"/>
          <ac:spMkLst>
            <pc:docMk/>
            <pc:sldMk cId="731922371" sldId="286"/>
            <ac:spMk id="10" creationId="{2130ADD9-540C-8824-4315-15A0E5973604}"/>
          </ac:spMkLst>
        </pc:spChg>
        <pc:graphicFrameChg chg="mod">
          <ac:chgData name="Mikkonen Hanne" userId="5a557d90-2fc0-4583-be01-62766ce855fb" providerId="ADAL" clId="{26697771-4A6D-43F7-87C6-09A899A8AEF3}" dt="2023-08-11T05:58:36.566" v="223"/>
          <ac:graphicFrameMkLst>
            <pc:docMk/>
            <pc:sldMk cId="731922371" sldId="286"/>
            <ac:graphicFrameMk id="9" creationId="{92BD9916-D0BC-211C-6EB1-C42A6CA3ACAA}"/>
          </ac:graphicFrameMkLst>
        </pc:graphicFrameChg>
      </pc:sldChg>
      <pc:sldChg chg="addSp delSp modSp new mod">
        <pc:chgData name="Mikkonen Hanne" userId="5a557d90-2fc0-4583-be01-62766ce855fb" providerId="ADAL" clId="{26697771-4A6D-43F7-87C6-09A899A8AEF3}" dt="2023-08-11T06:03:21.382" v="271"/>
        <pc:sldMkLst>
          <pc:docMk/>
          <pc:sldMk cId="1017560758" sldId="287"/>
        </pc:sldMkLst>
        <pc:spChg chg="mod">
          <ac:chgData name="Mikkonen Hanne" userId="5a557d90-2fc0-4583-be01-62766ce855fb" providerId="ADAL" clId="{26697771-4A6D-43F7-87C6-09A899A8AEF3}" dt="2023-08-11T06:01:41.350" v="228"/>
          <ac:spMkLst>
            <pc:docMk/>
            <pc:sldMk cId="1017560758" sldId="287"/>
            <ac:spMk id="2" creationId="{5CA76D7C-1515-2D53-D924-D524071C96D0}"/>
          </ac:spMkLst>
        </pc:spChg>
        <pc:spChg chg="del">
          <ac:chgData name="Mikkonen Hanne" userId="5a557d90-2fc0-4583-be01-62766ce855fb" providerId="ADAL" clId="{26697771-4A6D-43F7-87C6-09A899A8AEF3}" dt="2023-08-11T06:01:55.038" v="231"/>
          <ac:spMkLst>
            <pc:docMk/>
            <pc:sldMk cId="1017560758" sldId="287"/>
            <ac:spMk id="6" creationId="{4A214FC6-DAD5-D826-D9D6-24E00D1A713A}"/>
          </ac:spMkLst>
        </pc:spChg>
        <pc:spChg chg="add mod">
          <ac:chgData name="Mikkonen Hanne" userId="5a557d90-2fc0-4583-be01-62766ce855fb" providerId="ADAL" clId="{26697771-4A6D-43F7-87C6-09A899A8AEF3}" dt="2023-08-11T06:02:49.463" v="267" actId="20577"/>
          <ac:spMkLst>
            <pc:docMk/>
            <pc:sldMk cId="1017560758" sldId="287"/>
            <ac:spMk id="8" creationId="{D437A90B-D5BF-09B4-3EEE-4E3D61202326}"/>
          </ac:spMkLst>
        </pc:spChg>
        <pc:graphicFrameChg chg="add mod">
          <ac:chgData name="Mikkonen Hanne" userId="5a557d90-2fc0-4583-be01-62766ce855fb" providerId="ADAL" clId="{26697771-4A6D-43F7-87C6-09A899A8AEF3}" dt="2023-08-11T06:03:21.382" v="271"/>
          <ac:graphicFrameMkLst>
            <pc:docMk/>
            <pc:sldMk cId="1017560758" sldId="287"/>
            <ac:graphicFrameMk id="9" creationId="{9D7C9B3D-2B24-4036-8CC4-DC0CA89039A1}"/>
          </ac:graphicFrameMkLst>
        </pc:graphicFrameChg>
        <pc:graphicFrameChg chg="add mod">
          <ac:chgData name="Mikkonen Hanne" userId="5a557d90-2fc0-4583-be01-62766ce855fb" providerId="ADAL" clId="{26697771-4A6D-43F7-87C6-09A899A8AEF3}" dt="2023-08-11T06:02:14.657" v="239"/>
          <ac:graphicFrameMkLst>
            <pc:docMk/>
            <pc:sldMk cId="1017560758" sldId="287"/>
            <ac:graphicFrameMk id="10" creationId="{1C159E4F-0045-45E1-BACC-DD98B3F9F251}"/>
          </ac:graphicFrameMkLst>
        </pc:graphicFrameChg>
        <pc:graphicFrameChg chg="add mod">
          <ac:chgData name="Mikkonen Hanne" userId="5a557d90-2fc0-4583-be01-62766ce855fb" providerId="ADAL" clId="{26697771-4A6D-43F7-87C6-09A899A8AEF3}" dt="2023-08-11T06:02:39.545" v="249" actId="14100"/>
          <ac:graphicFrameMkLst>
            <pc:docMk/>
            <pc:sldMk cId="1017560758" sldId="287"/>
            <ac:graphicFrameMk id="11" creationId="{1C159E4F-0045-45E1-BACC-DD98B3F9F251}"/>
          </ac:graphicFrameMkLst>
        </pc:graphicFrameChg>
      </pc:sldChg>
    </pc:docChg>
  </pc:docChgLst>
  <pc:docChgLst>
    <pc:chgData name="Rautaporras Petteri" userId="81ae4bc9-51ec-4b09-af2d-f08f9486593f" providerId="ADAL" clId="{C441EFA6-60CC-45DA-B317-D5333E2C7295}"/>
    <pc:docChg chg="modSld">
      <pc:chgData name="Rautaporras Petteri" userId="81ae4bc9-51ec-4b09-af2d-f08f9486593f" providerId="ADAL" clId="{C441EFA6-60CC-45DA-B317-D5333E2C7295}" dt="2021-11-03T11:51:51.927" v="76" actId="20577"/>
      <pc:docMkLst>
        <pc:docMk/>
      </pc:docMkLst>
      <pc:sldChg chg="modSp mod">
        <pc:chgData name="Rautaporras Petteri" userId="81ae4bc9-51ec-4b09-af2d-f08f9486593f" providerId="ADAL" clId="{C441EFA6-60CC-45DA-B317-D5333E2C7295}" dt="2021-11-03T11:51:11.591" v="34" actId="20577"/>
        <pc:sldMkLst>
          <pc:docMk/>
          <pc:sldMk cId="592452422" sldId="257"/>
        </pc:sldMkLst>
        <pc:spChg chg="mod">
          <ac:chgData name="Rautaporras Petteri" userId="81ae4bc9-51ec-4b09-af2d-f08f9486593f" providerId="ADAL" clId="{C441EFA6-60CC-45DA-B317-D5333E2C7295}" dt="2021-11-03T11:51:11.591" v="34" actId="20577"/>
          <ac:spMkLst>
            <pc:docMk/>
            <pc:sldMk cId="592452422" sldId="257"/>
            <ac:spMk id="7" creationId="{25DF74ED-A91D-4D7F-9E38-33224D0529C6}"/>
          </ac:spMkLst>
        </pc:spChg>
        <pc:spChg chg="mod">
          <ac:chgData name="Rautaporras Petteri" userId="81ae4bc9-51ec-4b09-af2d-f08f9486593f" providerId="ADAL" clId="{C441EFA6-60CC-45DA-B317-D5333E2C7295}" dt="2021-11-03T11:50:10.764" v="10" actId="20577"/>
          <ac:spMkLst>
            <pc:docMk/>
            <pc:sldMk cId="592452422" sldId="257"/>
            <ac:spMk id="10" creationId="{00000000-0000-0000-0000-000000000000}"/>
          </ac:spMkLst>
        </pc:spChg>
        <pc:graphicFrameChg chg="mod">
          <ac:chgData name="Rautaporras Petteri" userId="81ae4bc9-51ec-4b09-af2d-f08f9486593f" providerId="ADAL" clId="{C441EFA6-60CC-45DA-B317-D5333E2C7295}" dt="2021-11-03T11:50:44.886" v="28"/>
          <ac:graphicFrameMkLst>
            <pc:docMk/>
            <pc:sldMk cId="592452422" sldId="257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C441EFA6-60CC-45DA-B317-D5333E2C7295}" dt="2021-11-03T11:50:28.195" v="14"/>
        <pc:sldMkLst>
          <pc:docMk/>
          <pc:sldMk cId="161080645" sldId="258"/>
        </pc:sldMkLst>
        <pc:graphicFrameChg chg="mod">
          <ac:chgData name="Rautaporras Petteri" userId="81ae4bc9-51ec-4b09-af2d-f08f9486593f" providerId="ADAL" clId="{C441EFA6-60CC-45DA-B317-D5333E2C7295}" dt="2021-11-03T11:50:28.195" v="14"/>
          <ac:graphicFrameMkLst>
            <pc:docMk/>
            <pc:sldMk cId="161080645" sldId="258"/>
            <ac:graphicFrameMk id="9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C441EFA6-60CC-45DA-B317-D5333E2C7295}" dt="2021-11-03T11:51:20.694" v="46" actId="20577"/>
        <pc:sldMkLst>
          <pc:docMk/>
          <pc:sldMk cId="74242067" sldId="259"/>
        </pc:sldMkLst>
        <pc:spChg chg="mod">
          <ac:chgData name="Rautaporras Petteri" userId="81ae4bc9-51ec-4b09-af2d-f08f9486593f" providerId="ADAL" clId="{C441EFA6-60CC-45DA-B317-D5333E2C7295}" dt="2021-11-03T11:51:20.694" v="46" actId="20577"/>
          <ac:spMkLst>
            <pc:docMk/>
            <pc:sldMk cId="74242067" sldId="259"/>
            <ac:spMk id="8" creationId="{FF6D125E-AE7A-4E79-BA85-DB0A7BDDF3C9}"/>
          </ac:spMkLst>
        </pc:spChg>
        <pc:graphicFrameChg chg="mod">
          <ac:chgData name="Rautaporras Petteri" userId="81ae4bc9-51ec-4b09-af2d-f08f9486593f" providerId="ADAL" clId="{C441EFA6-60CC-45DA-B317-D5333E2C7295}" dt="2021-11-03T11:50:27.397" v="13"/>
          <ac:graphicFrameMkLst>
            <pc:docMk/>
            <pc:sldMk cId="74242067" sldId="259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C441EFA6-60CC-45DA-B317-D5333E2C7295}" dt="2021-11-03T11:50:29.143" v="15"/>
        <pc:sldMkLst>
          <pc:docMk/>
          <pc:sldMk cId="4252770325" sldId="260"/>
        </pc:sldMkLst>
        <pc:graphicFrameChg chg="mod">
          <ac:chgData name="Rautaporras Petteri" userId="81ae4bc9-51ec-4b09-af2d-f08f9486593f" providerId="ADAL" clId="{C441EFA6-60CC-45DA-B317-D5333E2C7295}" dt="2021-11-03T11:50:29.143" v="15"/>
          <ac:graphicFrameMkLst>
            <pc:docMk/>
            <pc:sldMk cId="4252770325" sldId="260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C441EFA6-60CC-45DA-B317-D5333E2C7295}" dt="2021-11-03T11:50:30.030" v="16"/>
        <pc:sldMkLst>
          <pc:docMk/>
          <pc:sldMk cId="3205867626" sldId="261"/>
        </pc:sldMkLst>
        <pc:graphicFrameChg chg="mod">
          <ac:chgData name="Rautaporras Petteri" userId="81ae4bc9-51ec-4b09-af2d-f08f9486593f" providerId="ADAL" clId="{C441EFA6-60CC-45DA-B317-D5333E2C7295}" dt="2021-11-03T11:50:30.030" v="16"/>
          <ac:graphicFrameMkLst>
            <pc:docMk/>
            <pc:sldMk cId="3205867626" sldId="261"/>
            <ac:graphicFrameMk id="9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C441EFA6-60CC-45DA-B317-D5333E2C7295}" dt="2021-11-03T11:51:29.142" v="52" actId="20577"/>
        <pc:sldMkLst>
          <pc:docMk/>
          <pc:sldMk cId="84148403" sldId="263"/>
        </pc:sldMkLst>
        <pc:spChg chg="mod">
          <ac:chgData name="Rautaporras Petteri" userId="81ae4bc9-51ec-4b09-af2d-f08f9486593f" providerId="ADAL" clId="{C441EFA6-60CC-45DA-B317-D5333E2C7295}" dt="2021-11-03T11:51:29.142" v="52" actId="20577"/>
          <ac:spMkLst>
            <pc:docMk/>
            <pc:sldMk cId="84148403" sldId="263"/>
            <ac:spMk id="8" creationId="{4206E08A-546C-4276-8DED-E65E964A221D}"/>
          </ac:spMkLst>
        </pc:spChg>
        <pc:graphicFrameChg chg="mod">
          <ac:chgData name="Rautaporras Petteri" userId="81ae4bc9-51ec-4b09-af2d-f08f9486593f" providerId="ADAL" clId="{C441EFA6-60CC-45DA-B317-D5333E2C7295}" dt="2021-11-03T11:50:30.863" v="17"/>
          <ac:graphicFrameMkLst>
            <pc:docMk/>
            <pc:sldMk cId="84148403" sldId="263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C441EFA6-60CC-45DA-B317-D5333E2C7295}" dt="2021-11-03T11:50:31.834" v="18"/>
        <pc:sldMkLst>
          <pc:docMk/>
          <pc:sldMk cId="1894526943" sldId="264"/>
        </pc:sldMkLst>
        <pc:graphicFrameChg chg="mod">
          <ac:chgData name="Rautaporras Petteri" userId="81ae4bc9-51ec-4b09-af2d-f08f9486593f" providerId="ADAL" clId="{C441EFA6-60CC-45DA-B317-D5333E2C7295}" dt="2021-11-03T11:50:31.834" v="18"/>
          <ac:graphicFrameMkLst>
            <pc:docMk/>
            <pc:sldMk cId="1894526943" sldId="264"/>
            <ac:graphicFrameMk id="9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C441EFA6-60CC-45DA-B317-D5333E2C7295}" dt="2021-11-03T11:51:34.558" v="58" actId="20577"/>
        <pc:sldMkLst>
          <pc:docMk/>
          <pc:sldMk cId="2220648031" sldId="265"/>
        </pc:sldMkLst>
        <pc:spChg chg="mod">
          <ac:chgData name="Rautaporras Petteri" userId="81ae4bc9-51ec-4b09-af2d-f08f9486593f" providerId="ADAL" clId="{C441EFA6-60CC-45DA-B317-D5333E2C7295}" dt="2021-11-03T11:51:34.558" v="58" actId="20577"/>
          <ac:spMkLst>
            <pc:docMk/>
            <pc:sldMk cId="2220648031" sldId="265"/>
            <ac:spMk id="8" creationId="{6D86DB8C-5969-4A74-A811-2ABB13C2DA54}"/>
          </ac:spMkLst>
        </pc:spChg>
        <pc:graphicFrameChg chg="mod">
          <ac:chgData name="Rautaporras Petteri" userId="81ae4bc9-51ec-4b09-af2d-f08f9486593f" providerId="ADAL" clId="{C441EFA6-60CC-45DA-B317-D5333E2C7295}" dt="2021-11-03T11:50:32.620" v="19"/>
          <ac:graphicFrameMkLst>
            <pc:docMk/>
            <pc:sldMk cId="2220648031" sldId="265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C441EFA6-60CC-45DA-B317-D5333E2C7295}" dt="2021-11-03T11:50:33.557" v="20"/>
        <pc:sldMkLst>
          <pc:docMk/>
          <pc:sldMk cId="3556207399" sldId="266"/>
        </pc:sldMkLst>
        <pc:graphicFrameChg chg="mod">
          <ac:chgData name="Rautaporras Petteri" userId="81ae4bc9-51ec-4b09-af2d-f08f9486593f" providerId="ADAL" clId="{C441EFA6-60CC-45DA-B317-D5333E2C7295}" dt="2021-11-03T11:50:33.557" v="20"/>
          <ac:graphicFrameMkLst>
            <pc:docMk/>
            <pc:sldMk cId="3556207399" sldId="266"/>
            <ac:graphicFrameMk id="9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C441EFA6-60CC-45DA-B317-D5333E2C7295}" dt="2021-11-03T11:51:40.193" v="64" actId="20577"/>
        <pc:sldMkLst>
          <pc:docMk/>
          <pc:sldMk cId="1133384416" sldId="267"/>
        </pc:sldMkLst>
        <pc:spChg chg="mod">
          <ac:chgData name="Rautaporras Petteri" userId="81ae4bc9-51ec-4b09-af2d-f08f9486593f" providerId="ADAL" clId="{C441EFA6-60CC-45DA-B317-D5333E2C7295}" dt="2021-11-03T11:51:40.193" v="64" actId="20577"/>
          <ac:spMkLst>
            <pc:docMk/>
            <pc:sldMk cId="1133384416" sldId="267"/>
            <ac:spMk id="8" creationId="{7D288C5B-8536-4EBB-9D83-F159711958E5}"/>
          </ac:spMkLst>
        </pc:spChg>
        <pc:graphicFrameChg chg="mod">
          <ac:chgData name="Rautaporras Petteri" userId="81ae4bc9-51ec-4b09-af2d-f08f9486593f" providerId="ADAL" clId="{C441EFA6-60CC-45DA-B317-D5333E2C7295}" dt="2021-11-03T11:50:34.377" v="21"/>
          <ac:graphicFrameMkLst>
            <pc:docMk/>
            <pc:sldMk cId="1133384416" sldId="267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C441EFA6-60CC-45DA-B317-D5333E2C7295}" dt="2021-11-03T11:50:35.356" v="22"/>
        <pc:sldMkLst>
          <pc:docMk/>
          <pc:sldMk cId="3874776583" sldId="268"/>
        </pc:sldMkLst>
        <pc:graphicFrameChg chg="mod">
          <ac:chgData name="Rautaporras Petteri" userId="81ae4bc9-51ec-4b09-af2d-f08f9486593f" providerId="ADAL" clId="{C441EFA6-60CC-45DA-B317-D5333E2C7295}" dt="2021-11-03T11:50:35.356" v="22"/>
          <ac:graphicFrameMkLst>
            <pc:docMk/>
            <pc:sldMk cId="3874776583" sldId="268"/>
            <ac:graphicFrameMk id="9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C441EFA6-60CC-45DA-B317-D5333E2C7295}" dt="2021-11-03T11:51:45.982" v="70" actId="20577"/>
        <pc:sldMkLst>
          <pc:docMk/>
          <pc:sldMk cId="3218666215" sldId="269"/>
        </pc:sldMkLst>
        <pc:spChg chg="mod">
          <ac:chgData name="Rautaporras Petteri" userId="81ae4bc9-51ec-4b09-af2d-f08f9486593f" providerId="ADAL" clId="{C441EFA6-60CC-45DA-B317-D5333E2C7295}" dt="2021-11-03T11:51:45.982" v="70" actId="20577"/>
          <ac:spMkLst>
            <pc:docMk/>
            <pc:sldMk cId="3218666215" sldId="269"/>
            <ac:spMk id="8" creationId="{62863617-5184-4B62-95C0-642243E9BF3C}"/>
          </ac:spMkLst>
        </pc:spChg>
        <pc:graphicFrameChg chg="mod">
          <ac:chgData name="Rautaporras Petteri" userId="81ae4bc9-51ec-4b09-af2d-f08f9486593f" providerId="ADAL" clId="{C441EFA6-60CC-45DA-B317-D5333E2C7295}" dt="2021-11-03T11:50:36.279" v="23"/>
          <ac:graphicFrameMkLst>
            <pc:docMk/>
            <pc:sldMk cId="3218666215" sldId="269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C441EFA6-60CC-45DA-B317-D5333E2C7295}" dt="2021-11-03T11:50:37.112" v="24"/>
        <pc:sldMkLst>
          <pc:docMk/>
          <pc:sldMk cId="1507766492" sldId="270"/>
        </pc:sldMkLst>
        <pc:graphicFrameChg chg="mod">
          <ac:chgData name="Rautaporras Petteri" userId="81ae4bc9-51ec-4b09-af2d-f08f9486593f" providerId="ADAL" clId="{C441EFA6-60CC-45DA-B317-D5333E2C7295}" dt="2021-11-03T11:50:37.112" v="24"/>
          <ac:graphicFrameMkLst>
            <pc:docMk/>
            <pc:sldMk cId="1507766492" sldId="270"/>
            <ac:graphicFrameMk id="9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C441EFA6-60CC-45DA-B317-D5333E2C7295}" dt="2021-11-03T11:51:51.927" v="76" actId="20577"/>
        <pc:sldMkLst>
          <pc:docMk/>
          <pc:sldMk cId="2483858139" sldId="271"/>
        </pc:sldMkLst>
        <pc:spChg chg="mod">
          <ac:chgData name="Rautaporras Petteri" userId="81ae4bc9-51ec-4b09-af2d-f08f9486593f" providerId="ADAL" clId="{C441EFA6-60CC-45DA-B317-D5333E2C7295}" dt="2021-11-03T11:51:51.927" v="76" actId="20577"/>
          <ac:spMkLst>
            <pc:docMk/>
            <pc:sldMk cId="2483858139" sldId="271"/>
            <ac:spMk id="8" creationId="{A9DB96B6-1688-4E8E-9891-0343A6F19AB3}"/>
          </ac:spMkLst>
        </pc:spChg>
        <pc:graphicFrameChg chg="mod">
          <ac:chgData name="Rautaporras Petteri" userId="81ae4bc9-51ec-4b09-af2d-f08f9486593f" providerId="ADAL" clId="{C441EFA6-60CC-45DA-B317-D5333E2C7295}" dt="2021-11-03T11:50:37.997" v="25"/>
          <ac:graphicFrameMkLst>
            <pc:docMk/>
            <pc:sldMk cId="2483858139" sldId="271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C441EFA6-60CC-45DA-B317-D5333E2C7295}" dt="2021-11-03T11:50:38.932" v="26"/>
        <pc:sldMkLst>
          <pc:docMk/>
          <pc:sldMk cId="2370071276" sldId="272"/>
        </pc:sldMkLst>
        <pc:graphicFrameChg chg="mod">
          <ac:chgData name="Rautaporras Petteri" userId="81ae4bc9-51ec-4b09-af2d-f08f9486593f" providerId="ADAL" clId="{C441EFA6-60CC-45DA-B317-D5333E2C7295}" dt="2021-11-03T11:50:38.932" v="26"/>
          <ac:graphicFrameMkLst>
            <pc:docMk/>
            <pc:sldMk cId="2370071276" sldId="272"/>
            <ac:graphicFrameMk id="10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C441EFA6-60CC-45DA-B317-D5333E2C7295}" dt="2021-11-03T11:51:15.743" v="40" actId="20577"/>
        <pc:sldMkLst>
          <pc:docMk/>
          <pc:sldMk cId="3325203175" sldId="273"/>
        </pc:sldMkLst>
        <pc:spChg chg="mod">
          <ac:chgData name="Rautaporras Petteri" userId="81ae4bc9-51ec-4b09-af2d-f08f9486593f" providerId="ADAL" clId="{C441EFA6-60CC-45DA-B317-D5333E2C7295}" dt="2021-11-03T11:51:15.743" v="40" actId="20577"/>
          <ac:spMkLst>
            <pc:docMk/>
            <pc:sldMk cId="3325203175" sldId="273"/>
            <ac:spMk id="8" creationId="{8F00D84B-5520-4386-94AB-3272146E7657}"/>
          </ac:spMkLst>
        </pc:spChg>
        <pc:graphicFrameChg chg="mod">
          <ac:chgData name="Rautaporras Petteri" userId="81ae4bc9-51ec-4b09-af2d-f08f9486593f" providerId="ADAL" clId="{C441EFA6-60CC-45DA-B317-D5333E2C7295}" dt="2021-11-03T11:50:26.560" v="12"/>
          <ac:graphicFrameMkLst>
            <pc:docMk/>
            <pc:sldMk cId="3325203175" sldId="273"/>
            <ac:graphicFrameMk id="12" creationId="{F4CC044D-BE48-4AA5-ABF4-C3DDD8AD0E45}"/>
          </ac:graphicFrameMkLst>
        </pc:graphicFrameChg>
      </pc:sldChg>
    </pc:docChg>
  </pc:docChgLst>
  <pc:docChgLst>
    <pc:chgData name="Rautaporras Petteri" userId="d9004aa4-7491-43fa-b04f-4f6e300df2fa" providerId="ADAL" clId="{41D25F0C-1DA0-4651-B644-B4FF28F2388E}"/>
    <pc:docChg chg="modSld">
      <pc:chgData name="Rautaporras Petteri" userId="d9004aa4-7491-43fa-b04f-4f6e300df2fa" providerId="ADAL" clId="{41D25F0C-1DA0-4651-B644-B4FF28F2388E}" dt="2021-04-25T09:41:29.977" v="87" actId="20577"/>
      <pc:docMkLst>
        <pc:docMk/>
      </pc:docMkLst>
      <pc:sldChg chg="modSp mod">
        <pc:chgData name="Rautaporras Petteri" userId="d9004aa4-7491-43fa-b04f-4f6e300df2fa" providerId="ADAL" clId="{41D25F0C-1DA0-4651-B644-B4FF28F2388E}" dt="2021-04-25T09:41:29.977" v="87" actId="20577"/>
        <pc:sldMkLst>
          <pc:docMk/>
          <pc:sldMk cId="1266155564" sldId="256"/>
        </pc:sldMkLst>
        <pc:spChg chg="mod">
          <ac:chgData name="Rautaporras Petteri" userId="d9004aa4-7491-43fa-b04f-4f6e300df2fa" providerId="ADAL" clId="{41D25F0C-1DA0-4651-B644-B4FF28F2388E}" dt="2021-04-25T09:41:29.977" v="87" actId="20577"/>
          <ac:spMkLst>
            <pc:docMk/>
            <pc:sldMk cId="1266155564" sldId="256"/>
            <ac:spMk id="2" creationId="{00000000-0000-0000-0000-000000000000}"/>
          </ac:spMkLst>
        </pc:spChg>
      </pc:sldChg>
      <pc:sldChg chg="addSp delSp modSp mod">
        <pc:chgData name="Rautaporras Petteri" userId="d9004aa4-7491-43fa-b04f-4f6e300df2fa" providerId="ADAL" clId="{41D25F0C-1DA0-4651-B644-B4FF28F2388E}" dt="2021-04-23T07:04:13.786" v="77"/>
        <pc:sldMkLst>
          <pc:docMk/>
          <pc:sldMk cId="592452422" sldId="257"/>
        </pc:sldMkLst>
        <pc:spChg chg="add del mod">
          <ac:chgData name="Rautaporras Petteri" userId="d9004aa4-7491-43fa-b04f-4f6e300df2fa" providerId="ADAL" clId="{41D25F0C-1DA0-4651-B644-B4FF28F2388E}" dt="2021-04-23T07:04:13.786" v="77"/>
          <ac:spMkLst>
            <pc:docMk/>
            <pc:sldMk cId="592452422" sldId="257"/>
            <ac:spMk id="6" creationId="{6A19D3C0-2C55-40E2-BACF-2B1A3E5B89C7}"/>
          </ac:spMkLst>
        </pc:spChg>
        <pc:spChg chg="add mod">
          <ac:chgData name="Rautaporras Petteri" userId="d9004aa4-7491-43fa-b04f-4f6e300df2fa" providerId="ADAL" clId="{41D25F0C-1DA0-4651-B644-B4FF28F2388E}" dt="2021-04-23T07:04:12.213" v="75" actId="1076"/>
          <ac:spMkLst>
            <pc:docMk/>
            <pc:sldMk cId="592452422" sldId="257"/>
            <ac:spMk id="7" creationId="{25DF74ED-A91D-4D7F-9E38-33224D0529C6}"/>
          </ac:spMkLst>
        </pc:spChg>
        <pc:spChg chg="mod">
          <ac:chgData name="Rautaporras Petteri" userId="d9004aa4-7491-43fa-b04f-4f6e300df2fa" providerId="ADAL" clId="{41D25F0C-1DA0-4651-B644-B4FF28F2388E}" dt="2021-04-23T06:44:16.278" v="52" actId="20577"/>
          <ac:spMkLst>
            <pc:docMk/>
            <pc:sldMk cId="592452422" sldId="257"/>
            <ac:spMk id="10" creationId="{00000000-0000-0000-0000-000000000000}"/>
          </ac:spMkLst>
        </pc:spChg>
        <pc:graphicFrameChg chg="mod">
          <ac:chgData name="Rautaporras Petteri" userId="d9004aa4-7491-43fa-b04f-4f6e300df2fa" providerId="ADAL" clId="{41D25F0C-1DA0-4651-B644-B4FF28F2388E}" dt="2021-04-23T07:04:08.257" v="73"/>
          <ac:graphicFrameMkLst>
            <pc:docMk/>
            <pc:sldMk cId="592452422" sldId="257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41D25F0C-1DA0-4651-B644-B4FF28F2388E}" dt="2021-04-23T06:43:46.097" v="29"/>
        <pc:sldMkLst>
          <pc:docMk/>
          <pc:sldMk cId="161080645" sldId="258"/>
        </pc:sldMkLst>
        <pc:graphicFrameChg chg="mod">
          <ac:chgData name="Rautaporras Petteri" userId="d9004aa4-7491-43fa-b04f-4f6e300df2fa" providerId="ADAL" clId="{41D25F0C-1DA0-4651-B644-B4FF28F2388E}" dt="2021-04-23T06:43:46.097" v="29"/>
          <ac:graphicFrameMkLst>
            <pc:docMk/>
            <pc:sldMk cId="161080645" sldId="258"/>
            <ac:graphicFrameMk id="9" creationId="{00000000-0000-0000-0000-000000000000}"/>
          </ac:graphicFrameMkLst>
        </pc:graphicFrameChg>
      </pc:sldChg>
      <pc:sldChg chg="addSp modSp mod">
        <pc:chgData name="Rautaporras Petteri" userId="d9004aa4-7491-43fa-b04f-4f6e300df2fa" providerId="ADAL" clId="{41D25F0C-1DA0-4651-B644-B4FF28F2388E}" dt="2021-04-23T07:04:21.181" v="80" actId="1076"/>
        <pc:sldMkLst>
          <pc:docMk/>
          <pc:sldMk cId="74242067" sldId="259"/>
        </pc:sldMkLst>
        <pc:spChg chg="add mod">
          <ac:chgData name="Rautaporras Petteri" userId="d9004aa4-7491-43fa-b04f-4f6e300df2fa" providerId="ADAL" clId="{41D25F0C-1DA0-4651-B644-B4FF28F2388E}" dt="2021-04-23T07:04:21.181" v="80" actId="1076"/>
          <ac:spMkLst>
            <pc:docMk/>
            <pc:sldMk cId="74242067" sldId="259"/>
            <ac:spMk id="8" creationId="{FF6D125E-AE7A-4E79-BA85-DB0A7BDDF3C9}"/>
          </ac:spMkLst>
        </pc:spChg>
        <pc:graphicFrameChg chg="mod">
          <ac:chgData name="Rautaporras Petteri" userId="d9004aa4-7491-43fa-b04f-4f6e300df2fa" providerId="ADAL" clId="{41D25F0C-1DA0-4651-B644-B4FF28F2388E}" dt="2021-04-23T06:43:45.559" v="28"/>
          <ac:graphicFrameMkLst>
            <pc:docMk/>
            <pc:sldMk cId="74242067" sldId="259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41D25F0C-1DA0-4651-B644-B4FF28F2388E}" dt="2021-04-23T06:43:46.894" v="30"/>
        <pc:sldMkLst>
          <pc:docMk/>
          <pc:sldMk cId="4252770325" sldId="260"/>
        </pc:sldMkLst>
        <pc:graphicFrameChg chg="mod">
          <ac:chgData name="Rautaporras Petteri" userId="d9004aa4-7491-43fa-b04f-4f6e300df2fa" providerId="ADAL" clId="{41D25F0C-1DA0-4651-B644-B4FF28F2388E}" dt="2021-04-23T06:43:46.894" v="30"/>
          <ac:graphicFrameMkLst>
            <pc:docMk/>
            <pc:sldMk cId="4252770325" sldId="260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41D25F0C-1DA0-4651-B644-B4FF28F2388E}" dt="2021-04-23T06:43:48.026" v="31"/>
        <pc:sldMkLst>
          <pc:docMk/>
          <pc:sldMk cId="3205867626" sldId="261"/>
        </pc:sldMkLst>
        <pc:graphicFrameChg chg="mod">
          <ac:chgData name="Rautaporras Petteri" userId="d9004aa4-7491-43fa-b04f-4f6e300df2fa" providerId="ADAL" clId="{41D25F0C-1DA0-4651-B644-B4FF28F2388E}" dt="2021-04-23T06:43:48.026" v="31"/>
          <ac:graphicFrameMkLst>
            <pc:docMk/>
            <pc:sldMk cId="3205867626" sldId="261"/>
            <ac:graphicFrameMk id="9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41D25F0C-1DA0-4651-B644-B4FF28F2388E}" dt="2021-04-13T08:22:05.534" v="25" actId="27918"/>
        <pc:sldMkLst>
          <pc:docMk/>
          <pc:sldMk cId="1280707361" sldId="262"/>
        </pc:sldMkLst>
        <pc:spChg chg="mod">
          <ac:chgData name="Rautaporras Petteri" userId="d9004aa4-7491-43fa-b04f-4f6e300df2fa" providerId="ADAL" clId="{41D25F0C-1DA0-4651-B644-B4FF28F2388E}" dt="2021-04-13T08:21:27.579" v="19" actId="20577"/>
          <ac:spMkLst>
            <pc:docMk/>
            <pc:sldMk cId="1280707361" sldId="262"/>
            <ac:spMk id="8" creationId="{00000000-0000-0000-0000-000000000000}"/>
          </ac:spMkLst>
        </pc:spChg>
      </pc:sldChg>
      <pc:sldChg chg="addSp modSp">
        <pc:chgData name="Rautaporras Petteri" userId="d9004aa4-7491-43fa-b04f-4f6e300df2fa" providerId="ADAL" clId="{41D25F0C-1DA0-4651-B644-B4FF28F2388E}" dt="2021-04-23T07:04:27.276" v="81"/>
        <pc:sldMkLst>
          <pc:docMk/>
          <pc:sldMk cId="84148403" sldId="263"/>
        </pc:sldMkLst>
        <pc:spChg chg="add mod">
          <ac:chgData name="Rautaporras Petteri" userId="d9004aa4-7491-43fa-b04f-4f6e300df2fa" providerId="ADAL" clId="{41D25F0C-1DA0-4651-B644-B4FF28F2388E}" dt="2021-04-23T07:04:27.276" v="81"/>
          <ac:spMkLst>
            <pc:docMk/>
            <pc:sldMk cId="84148403" sldId="263"/>
            <ac:spMk id="8" creationId="{4206E08A-546C-4276-8DED-E65E964A221D}"/>
          </ac:spMkLst>
        </pc:spChg>
        <pc:graphicFrameChg chg="mod">
          <ac:chgData name="Rautaporras Petteri" userId="d9004aa4-7491-43fa-b04f-4f6e300df2fa" providerId="ADAL" clId="{41D25F0C-1DA0-4651-B644-B4FF28F2388E}" dt="2021-04-23T06:43:48.833" v="32"/>
          <ac:graphicFrameMkLst>
            <pc:docMk/>
            <pc:sldMk cId="84148403" sldId="263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41D25F0C-1DA0-4651-B644-B4FF28F2388E}" dt="2021-04-23T06:43:50.115" v="33"/>
        <pc:sldMkLst>
          <pc:docMk/>
          <pc:sldMk cId="1894526943" sldId="264"/>
        </pc:sldMkLst>
        <pc:graphicFrameChg chg="mod">
          <ac:chgData name="Rautaporras Petteri" userId="d9004aa4-7491-43fa-b04f-4f6e300df2fa" providerId="ADAL" clId="{41D25F0C-1DA0-4651-B644-B4FF28F2388E}" dt="2021-04-23T06:43:50.115" v="33"/>
          <ac:graphicFrameMkLst>
            <pc:docMk/>
            <pc:sldMk cId="1894526943" sldId="264"/>
            <ac:graphicFrameMk id="9" creationId="{00000000-0000-0000-0000-000000000000}"/>
          </ac:graphicFrameMkLst>
        </pc:graphicFrameChg>
      </pc:sldChg>
      <pc:sldChg chg="addSp modSp">
        <pc:chgData name="Rautaporras Petteri" userId="d9004aa4-7491-43fa-b04f-4f6e300df2fa" providerId="ADAL" clId="{41D25F0C-1DA0-4651-B644-B4FF28F2388E}" dt="2021-04-23T07:04:29.277" v="82"/>
        <pc:sldMkLst>
          <pc:docMk/>
          <pc:sldMk cId="2220648031" sldId="265"/>
        </pc:sldMkLst>
        <pc:spChg chg="add mod">
          <ac:chgData name="Rautaporras Petteri" userId="d9004aa4-7491-43fa-b04f-4f6e300df2fa" providerId="ADAL" clId="{41D25F0C-1DA0-4651-B644-B4FF28F2388E}" dt="2021-04-23T07:04:29.277" v="82"/>
          <ac:spMkLst>
            <pc:docMk/>
            <pc:sldMk cId="2220648031" sldId="265"/>
            <ac:spMk id="8" creationId="{6D86DB8C-5969-4A74-A811-2ABB13C2DA54}"/>
          </ac:spMkLst>
        </pc:spChg>
        <pc:graphicFrameChg chg="mod">
          <ac:chgData name="Rautaporras Petteri" userId="d9004aa4-7491-43fa-b04f-4f6e300df2fa" providerId="ADAL" clId="{41D25F0C-1DA0-4651-B644-B4FF28F2388E}" dt="2021-04-23T06:43:51.359" v="34"/>
          <ac:graphicFrameMkLst>
            <pc:docMk/>
            <pc:sldMk cId="2220648031" sldId="265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41D25F0C-1DA0-4651-B644-B4FF28F2388E}" dt="2021-04-23T06:43:52.754" v="35"/>
        <pc:sldMkLst>
          <pc:docMk/>
          <pc:sldMk cId="3556207399" sldId="266"/>
        </pc:sldMkLst>
        <pc:graphicFrameChg chg="mod">
          <ac:chgData name="Rautaporras Petteri" userId="d9004aa4-7491-43fa-b04f-4f6e300df2fa" providerId="ADAL" clId="{41D25F0C-1DA0-4651-B644-B4FF28F2388E}" dt="2021-04-23T06:43:52.754" v="35"/>
          <ac:graphicFrameMkLst>
            <pc:docMk/>
            <pc:sldMk cId="3556207399" sldId="266"/>
            <ac:graphicFrameMk id="9" creationId="{00000000-0000-0000-0000-000000000000}"/>
          </ac:graphicFrameMkLst>
        </pc:graphicFrameChg>
      </pc:sldChg>
      <pc:sldChg chg="addSp modSp">
        <pc:chgData name="Rautaporras Petteri" userId="d9004aa4-7491-43fa-b04f-4f6e300df2fa" providerId="ADAL" clId="{41D25F0C-1DA0-4651-B644-B4FF28F2388E}" dt="2021-04-23T07:04:32.181" v="83"/>
        <pc:sldMkLst>
          <pc:docMk/>
          <pc:sldMk cId="1133384416" sldId="267"/>
        </pc:sldMkLst>
        <pc:spChg chg="add mod">
          <ac:chgData name="Rautaporras Petteri" userId="d9004aa4-7491-43fa-b04f-4f6e300df2fa" providerId="ADAL" clId="{41D25F0C-1DA0-4651-B644-B4FF28F2388E}" dt="2021-04-23T07:04:32.181" v="83"/>
          <ac:spMkLst>
            <pc:docMk/>
            <pc:sldMk cId="1133384416" sldId="267"/>
            <ac:spMk id="8" creationId="{7D288C5B-8536-4EBB-9D83-F159711958E5}"/>
          </ac:spMkLst>
        </pc:spChg>
        <pc:graphicFrameChg chg="mod">
          <ac:chgData name="Rautaporras Petteri" userId="d9004aa4-7491-43fa-b04f-4f6e300df2fa" providerId="ADAL" clId="{41D25F0C-1DA0-4651-B644-B4FF28F2388E}" dt="2021-04-23T06:43:53.403" v="36"/>
          <ac:graphicFrameMkLst>
            <pc:docMk/>
            <pc:sldMk cId="1133384416" sldId="267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41D25F0C-1DA0-4651-B644-B4FF28F2388E}" dt="2021-04-23T06:43:54.712" v="37"/>
        <pc:sldMkLst>
          <pc:docMk/>
          <pc:sldMk cId="3874776583" sldId="268"/>
        </pc:sldMkLst>
        <pc:graphicFrameChg chg="mod">
          <ac:chgData name="Rautaporras Petteri" userId="d9004aa4-7491-43fa-b04f-4f6e300df2fa" providerId="ADAL" clId="{41D25F0C-1DA0-4651-B644-B4FF28F2388E}" dt="2021-04-23T06:43:54.712" v="37"/>
          <ac:graphicFrameMkLst>
            <pc:docMk/>
            <pc:sldMk cId="3874776583" sldId="268"/>
            <ac:graphicFrameMk id="9" creationId="{00000000-0000-0000-0000-000000000000}"/>
          </ac:graphicFrameMkLst>
        </pc:graphicFrameChg>
      </pc:sldChg>
      <pc:sldChg chg="addSp modSp">
        <pc:chgData name="Rautaporras Petteri" userId="d9004aa4-7491-43fa-b04f-4f6e300df2fa" providerId="ADAL" clId="{41D25F0C-1DA0-4651-B644-B4FF28F2388E}" dt="2021-04-23T07:04:33.740" v="84"/>
        <pc:sldMkLst>
          <pc:docMk/>
          <pc:sldMk cId="3218666215" sldId="269"/>
        </pc:sldMkLst>
        <pc:spChg chg="add mod">
          <ac:chgData name="Rautaporras Petteri" userId="d9004aa4-7491-43fa-b04f-4f6e300df2fa" providerId="ADAL" clId="{41D25F0C-1DA0-4651-B644-B4FF28F2388E}" dt="2021-04-23T07:04:33.740" v="84"/>
          <ac:spMkLst>
            <pc:docMk/>
            <pc:sldMk cId="3218666215" sldId="269"/>
            <ac:spMk id="8" creationId="{62863617-5184-4B62-95C0-642243E9BF3C}"/>
          </ac:spMkLst>
        </pc:spChg>
        <pc:graphicFrameChg chg="mod">
          <ac:chgData name="Rautaporras Petteri" userId="d9004aa4-7491-43fa-b04f-4f6e300df2fa" providerId="ADAL" clId="{41D25F0C-1DA0-4651-B644-B4FF28F2388E}" dt="2021-04-23T06:43:55.991" v="38"/>
          <ac:graphicFrameMkLst>
            <pc:docMk/>
            <pc:sldMk cId="3218666215" sldId="269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41D25F0C-1DA0-4651-B644-B4FF28F2388E}" dt="2021-04-23T06:43:57.058" v="39"/>
        <pc:sldMkLst>
          <pc:docMk/>
          <pc:sldMk cId="1507766492" sldId="270"/>
        </pc:sldMkLst>
        <pc:graphicFrameChg chg="mod">
          <ac:chgData name="Rautaporras Petteri" userId="d9004aa4-7491-43fa-b04f-4f6e300df2fa" providerId="ADAL" clId="{41D25F0C-1DA0-4651-B644-B4FF28F2388E}" dt="2021-04-23T06:43:57.058" v="39"/>
          <ac:graphicFrameMkLst>
            <pc:docMk/>
            <pc:sldMk cId="1507766492" sldId="270"/>
            <ac:graphicFrameMk id="9" creationId="{00000000-0000-0000-0000-000000000000}"/>
          </ac:graphicFrameMkLst>
        </pc:graphicFrameChg>
      </pc:sldChg>
      <pc:sldChg chg="addSp modSp">
        <pc:chgData name="Rautaporras Petteri" userId="d9004aa4-7491-43fa-b04f-4f6e300df2fa" providerId="ADAL" clId="{41D25F0C-1DA0-4651-B644-B4FF28F2388E}" dt="2021-04-23T07:04:35.061" v="85"/>
        <pc:sldMkLst>
          <pc:docMk/>
          <pc:sldMk cId="2483858139" sldId="271"/>
        </pc:sldMkLst>
        <pc:spChg chg="add mod">
          <ac:chgData name="Rautaporras Petteri" userId="d9004aa4-7491-43fa-b04f-4f6e300df2fa" providerId="ADAL" clId="{41D25F0C-1DA0-4651-B644-B4FF28F2388E}" dt="2021-04-23T07:04:35.061" v="85"/>
          <ac:spMkLst>
            <pc:docMk/>
            <pc:sldMk cId="2483858139" sldId="271"/>
            <ac:spMk id="8" creationId="{A9DB96B6-1688-4E8E-9891-0343A6F19AB3}"/>
          </ac:spMkLst>
        </pc:spChg>
        <pc:graphicFrameChg chg="mod">
          <ac:chgData name="Rautaporras Petteri" userId="d9004aa4-7491-43fa-b04f-4f6e300df2fa" providerId="ADAL" clId="{41D25F0C-1DA0-4651-B644-B4FF28F2388E}" dt="2021-04-23T06:43:58.108" v="40"/>
          <ac:graphicFrameMkLst>
            <pc:docMk/>
            <pc:sldMk cId="2483858139" sldId="271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41D25F0C-1DA0-4651-B644-B4FF28F2388E}" dt="2021-04-23T06:43:59.297" v="41"/>
        <pc:sldMkLst>
          <pc:docMk/>
          <pc:sldMk cId="2370071276" sldId="272"/>
        </pc:sldMkLst>
        <pc:graphicFrameChg chg="mod">
          <ac:chgData name="Rautaporras Petteri" userId="d9004aa4-7491-43fa-b04f-4f6e300df2fa" providerId="ADAL" clId="{41D25F0C-1DA0-4651-B644-B4FF28F2388E}" dt="2021-04-23T06:43:59.297" v="41"/>
          <ac:graphicFrameMkLst>
            <pc:docMk/>
            <pc:sldMk cId="2370071276" sldId="272"/>
            <ac:graphicFrameMk id="10" creationId="{00000000-0000-0000-0000-000000000000}"/>
          </ac:graphicFrameMkLst>
        </pc:graphicFrameChg>
      </pc:sldChg>
      <pc:sldChg chg="addSp modSp">
        <pc:chgData name="Rautaporras Petteri" userId="d9004aa4-7491-43fa-b04f-4f6e300df2fa" providerId="ADAL" clId="{41D25F0C-1DA0-4651-B644-B4FF28F2388E}" dt="2021-04-23T07:04:14.431" v="78"/>
        <pc:sldMkLst>
          <pc:docMk/>
          <pc:sldMk cId="3325203175" sldId="273"/>
        </pc:sldMkLst>
        <pc:spChg chg="add mod">
          <ac:chgData name="Rautaporras Petteri" userId="d9004aa4-7491-43fa-b04f-4f6e300df2fa" providerId="ADAL" clId="{41D25F0C-1DA0-4651-B644-B4FF28F2388E}" dt="2021-04-23T07:04:14.431" v="78"/>
          <ac:spMkLst>
            <pc:docMk/>
            <pc:sldMk cId="3325203175" sldId="273"/>
            <ac:spMk id="8" creationId="{8F00D84B-5520-4386-94AB-3272146E7657}"/>
          </ac:spMkLst>
        </pc:spChg>
        <pc:graphicFrameChg chg="mod">
          <ac:chgData name="Rautaporras Petteri" userId="d9004aa4-7491-43fa-b04f-4f6e300df2fa" providerId="ADAL" clId="{41D25F0C-1DA0-4651-B644-B4FF28F2388E}" dt="2021-04-23T06:43:44.590" v="27"/>
          <ac:graphicFrameMkLst>
            <pc:docMk/>
            <pc:sldMk cId="3325203175" sldId="273"/>
            <ac:graphicFrameMk id="12" creationId="{F4CC044D-BE48-4AA5-ABF4-C3DDD8AD0E45}"/>
          </ac:graphicFrameMkLst>
        </pc:graphicFrameChg>
      </pc:sldChg>
    </pc:docChg>
  </pc:docChgLst>
  <pc:docChgLst>
    <pc:chgData name="Rautaporras Petteri" userId="81ae4bc9-51ec-4b09-af2d-f08f9486593f" providerId="ADAL" clId="{14E2CD4C-186B-4C72-AD56-B1F207FDF6A4}"/>
    <pc:docChg chg="modSld">
      <pc:chgData name="Rautaporras Petteri" userId="81ae4bc9-51ec-4b09-af2d-f08f9486593f" providerId="ADAL" clId="{14E2CD4C-186B-4C72-AD56-B1F207FDF6A4}" dt="2019-10-22T07:15:37.598" v="80" actId="20577"/>
      <pc:docMkLst>
        <pc:docMk/>
      </pc:docMkLst>
      <pc:sldChg chg="modSp">
        <pc:chgData name="Rautaporras Petteri" userId="81ae4bc9-51ec-4b09-af2d-f08f9486593f" providerId="ADAL" clId="{14E2CD4C-186B-4C72-AD56-B1F207FDF6A4}" dt="2019-10-22T07:14:45.375" v="29" actId="20577"/>
        <pc:sldMkLst>
          <pc:docMk/>
          <pc:sldMk cId="592452422" sldId="257"/>
        </pc:sldMkLst>
        <pc:spChg chg="mod">
          <ac:chgData name="Rautaporras Petteri" userId="81ae4bc9-51ec-4b09-af2d-f08f9486593f" providerId="ADAL" clId="{14E2CD4C-186B-4C72-AD56-B1F207FDF6A4}" dt="2019-10-22T07:14:45.375" v="29" actId="20577"/>
          <ac:spMkLst>
            <pc:docMk/>
            <pc:sldMk cId="592452422" sldId="257"/>
            <ac:spMk id="6" creationId="{395B2336-2E5A-43E9-A5F4-F2B48E90233C}"/>
          </ac:spMkLst>
        </pc:spChg>
        <pc:spChg chg="mod">
          <ac:chgData name="Rautaporras Petteri" userId="81ae4bc9-51ec-4b09-af2d-f08f9486593f" providerId="ADAL" clId="{14E2CD4C-186B-4C72-AD56-B1F207FDF6A4}" dt="2019-10-22T07:14:40.574" v="22" actId="14100"/>
          <ac:spMkLst>
            <pc:docMk/>
            <pc:sldMk cId="592452422" sldId="257"/>
            <ac:spMk id="10" creationId="{00000000-0000-0000-0000-000000000000}"/>
          </ac:spMkLst>
        </pc:spChg>
        <pc:graphicFrameChg chg="mod">
          <ac:chgData name="Rautaporras Petteri" userId="81ae4bc9-51ec-4b09-af2d-f08f9486593f" providerId="ADAL" clId="{14E2CD4C-186B-4C72-AD56-B1F207FDF6A4}" dt="2019-10-22T07:14:19.555" v="0"/>
          <ac:graphicFrameMkLst>
            <pc:docMk/>
            <pc:sldMk cId="592452422" sldId="257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14E2CD4C-186B-4C72-AD56-B1F207FDF6A4}" dt="2019-10-22T07:14:21.032" v="3"/>
        <pc:sldMkLst>
          <pc:docMk/>
          <pc:sldMk cId="161080645" sldId="258"/>
        </pc:sldMkLst>
        <pc:graphicFrameChg chg="mod">
          <ac:chgData name="Rautaporras Petteri" userId="81ae4bc9-51ec-4b09-af2d-f08f9486593f" providerId="ADAL" clId="{14E2CD4C-186B-4C72-AD56-B1F207FDF6A4}" dt="2019-10-22T07:14:21.032" v="3"/>
          <ac:graphicFrameMkLst>
            <pc:docMk/>
            <pc:sldMk cId="161080645" sldId="258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14E2CD4C-186B-4C72-AD56-B1F207FDF6A4}" dt="2019-10-22T07:15:00.749" v="43" actId="20577"/>
        <pc:sldMkLst>
          <pc:docMk/>
          <pc:sldMk cId="74242067" sldId="259"/>
        </pc:sldMkLst>
        <pc:spChg chg="mod">
          <ac:chgData name="Rautaporras Petteri" userId="81ae4bc9-51ec-4b09-af2d-f08f9486593f" providerId="ADAL" clId="{14E2CD4C-186B-4C72-AD56-B1F207FDF6A4}" dt="2019-10-22T07:15:00.749" v="43" actId="20577"/>
          <ac:spMkLst>
            <pc:docMk/>
            <pc:sldMk cId="74242067" sldId="259"/>
            <ac:spMk id="8" creationId="{386F771A-4271-44DC-9524-E63D154EDCB6}"/>
          </ac:spMkLst>
        </pc:spChg>
        <pc:graphicFrameChg chg="mod">
          <ac:chgData name="Rautaporras Petteri" userId="81ae4bc9-51ec-4b09-af2d-f08f9486593f" providerId="ADAL" clId="{14E2CD4C-186B-4C72-AD56-B1F207FDF6A4}" dt="2019-10-22T07:14:20.632" v="2"/>
          <ac:graphicFrameMkLst>
            <pc:docMk/>
            <pc:sldMk cId="74242067" sldId="259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14E2CD4C-186B-4C72-AD56-B1F207FDF6A4}" dt="2019-10-22T07:14:21.426" v="4"/>
        <pc:sldMkLst>
          <pc:docMk/>
          <pc:sldMk cId="4252770325" sldId="260"/>
        </pc:sldMkLst>
        <pc:graphicFrameChg chg="mod">
          <ac:chgData name="Rautaporras Petteri" userId="81ae4bc9-51ec-4b09-af2d-f08f9486593f" providerId="ADAL" clId="{14E2CD4C-186B-4C72-AD56-B1F207FDF6A4}" dt="2019-10-22T07:14:21.426" v="4"/>
          <ac:graphicFrameMkLst>
            <pc:docMk/>
            <pc:sldMk cId="4252770325" sldId="260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14E2CD4C-186B-4C72-AD56-B1F207FDF6A4}" dt="2019-10-22T07:14:22.118" v="5"/>
        <pc:sldMkLst>
          <pc:docMk/>
          <pc:sldMk cId="3205867626" sldId="261"/>
        </pc:sldMkLst>
        <pc:graphicFrameChg chg="mod">
          <ac:chgData name="Rautaporras Petteri" userId="81ae4bc9-51ec-4b09-af2d-f08f9486593f" providerId="ADAL" clId="{14E2CD4C-186B-4C72-AD56-B1F207FDF6A4}" dt="2019-10-22T07:14:22.118" v="5"/>
          <ac:graphicFrameMkLst>
            <pc:docMk/>
            <pc:sldMk cId="3205867626" sldId="261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14E2CD4C-186B-4C72-AD56-B1F207FDF6A4}" dt="2019-10-22T07:15:11.119" v="50" actId="20577"/>
        <pc:sldMkLst>
          <pc:docMk/>
          <pc:sldMk cId="84148403" sldId="263"/>
        </pc:sldMkLst>
        <pc:spChg chg="mod">
          <ac:chgData name="Rautaporras Petteri" userId="81ae4bc9-51ec-4b09-af2d-f08f9486593f" providerId="ADAL" clId="{14E2CD4C-186B-4C72-AD56-B1F207FDF6A4}" dt="2019-10-22T07:15:11.119" v="50" actId="20577"/>
          <ac:spMkLst>
            <pc:docMk/>
            <pc:sldMk cId="84148403" sldId="263"/>
            <ac:spMk id="8" creationId="{C832209C-62E9-4A00-A08B-109933CD4C02}"/>
          </ac:spMkLst>
        </pc:spChg>
        <pc:graphicFrameChg chg="mod">
          <ac:chgData name="Rautaporras Petteri" userId="81ae4bc9-51ec-4b09-af2d-f08f9486593f" providerId="ADAL" clId="{14E2CD4C-186B-4C72-AD56-B1F207FDF6A4}" dt="2019-10-22T07:14:22.456" v="6"/>
          <ac:graphicFrameMkLst>
            <pc:docMk/>
            <pc:sldMk cId="84148403" sldId="263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14E2CD4C-186B-4C72-AD56-B1F207FDF6A4}" dt="2019-10-22T07:14:23.131" v="7"/>
        <pc:sldMkLst>
          <pc:docMk/>
          <pc:sldMk cId="1894526943" sldId="264"/>
        </pc:sldMkLst>
        <pc:graphicFrameChg chg="mod">
          <ac:chgData name="Rautaporras Petteri" userId="81ae4bc9-51ec-4b09-af2d-f08f9486593f" providerId="ADAL" clId="{14E2CD4C-186B-4C72-AD56-B1F207FDF6A4}" dt="2019-10-22T07:14:23.131" v="7"/>
          <ac:graphicFrameMkLst>
            <pc:docMk/>
            <pc:sldMk cId="1894526943" sldId="264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14E2CD4C-186B-4C72-AD56-B1F207FDF6A4}" dt="2019-10-22T07:15:17.663" v="57" actId="20577"/>
        <pc:sldMkLst>
          <pc:docMk/>
          <pc:sldMk cId="2220648031" sldId="265"/>
        </pc:sldMkLst>
        <pc:spChg chg="mod">
          <ac:chgData name="Rautaporras Petteri" userId="81ae4bc9-51ec-4b09-af2d-f08f9486593f" providerId="ADAL" clId="{14E2CD4C-186B-4C72-AD56-B1F207FDF6A4}" dt="2019-10-22T07:15:17.663" v="57" actId="20577"/>
          <ac:spMkLst>
            <pc:docMk/>
            <pc:sldMk cId="2220648031" sldId="265"/>
            <ac:spMk id="8" creationId="{5E3ADDB2-EF8B-4489-86E6-948016567A61}"/>
          </ac:spMkLst>
        </pc:spChg>
        <pc:graphicFrameChg chg="mod">
          <ac:chgData name="Rautaporras Petteri" userId="81ae4bc9-51ec-4b09-af2d-f08f9486593f" providerId="ADAL" clId="{14E2CD4C-186B-4C72-AD56-B1F207FDF6A4}" dt="2019-10-22T07:14:23.773" v="8"/>
          <ac:graphicFrameMkLst>
            <pc:docMk/>
            <pc:sldMk cId="2220648031" sldId="265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14E2CD4C-186B-4C72-AD56-B1F207FDF6A4}" dt="2019-10-22T07:14:24.415" v="9"/>
        <pc:sldMkLst>
          <pc:docMk/>
          <pc:sldMk cId="3556207399" sldId="266"/>
        </pc:sldMkLst>
        <pc:graphicFrameChg chg="mod">
          <ac:chgData name="Rautaporras Petteri" userId="81ae4bc9-51ec-4b09-af2d-f08f9486593f" providerId="ADAL" clId="{14E2CD4C-186B-4C72-AD56-B1F207FDF6A4}" dt="2019-10-22T07:14:24.415" v="9"/>
          <ac:graphicFrameMkLst>
            <pc:docMk/>
            <pc:sldMk cId="3556207399" sldId="266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14E2CD4C-186B-4C72-AD56-B1F207FDF6A4}" dt="2019-10-22T07:15:26.927" v="66" actId="20577"/>
        <pc:sldMkLst>
          <pc:docMk/>
          <pc:sldMk cId="1133384416" sldId="267"/>
        </pc:sldMkLst>
        <pc:spChg chg="mod">
          <ac:chgData name="Rautaporras Petteri" userId="81ae4bc9-51ec-4b09-af2d-f08f9486593f" providerId="ADAL" clId="{14E2CD4C-186B-4C72-AD56-B1F207FDF6A4}" dt="2019-10-22T07:15:26.927" v="66" actId="20577"/>
          <ac:spMkLst>
            <pc:docMk/>
            <pc:sldMk cId="1133384416" sldId="267"/>
            <ac:spMk id="8" creationId="{9093D3C7-C340-4F90-80C6-B6F06EBBDBD9}"/>
          </ac:spMkLst>
        </pc:spChg>
        <pc:graphicFrameChg chg="mod">
          <ac:chgData name="Rautaporras Petteri" userId="81ae4bc9-51ec-4b09-af2d-f08f9486593f" providerId="ADAL" clId="{14E2CD4C-186B-4C72-AD56-B1F207FDF6A4}" dt="2019-10-22T07:14:24.753" v="10"/>
          <ac:graphicFrameMkLst>
            <pc:docMk/>
            <pc:sldMk cId="1133384416" sldId="267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14E2CD4C-186B-4C72-AD56-B1F207FDF6A4}" dt="2019-10-22T07:14:25.436" v="11"/>
        <pc:sldMkLst>
          <pc:docMk/>
          <pc:sldMk cId="3874776583" sldId="268"/>
        </pc:sldMkLst>
        <pc:graphicFrameChg chg="mod">
          <ac:chgData name="Rautaporras Petteri" userId="81ae4bc9-51ec-4b09-af2d-f08f9486593f" providerId="ADAL" clId="{14E2CD4C-186B-4C72-AD56-B1F207FDF6A4}" dt="2019-10-22T07:14:25.436" v="11"/>
          <ac:graphicFrameMkLst>
            <pc:docMk/>
            <pc:sldMk cId="3874776583" sldId="268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14E2CD4C-186B-4C72-AD56-B1F207FDF6A4}" dt="2019-10-22T07:15:33.055" v="73" actId="20577"/>
        <pc:sldMkLst>
          <pc:docMk/>
          <pc:sldMk cId="3218666215" sldId="269"/>
        </pc:sldMkLst>
        <pc:spChg chg="mod">
          <ac:chgData name="Rautaporras Petteri" userId="81ae4bc9-51ec-4b09-af2d-f08f9486593f" providerId="ADAL" clId="{14E2CD4C-186B-4C72-AD56-B1F207FDF6A4}" dt="2019-10-22T07:15:33.055" v="73" actId="20577"/>
          <ac:spMkLst>
            <pc:docMk/>
            <pc:sldMk cId="3218666215" sldId="269"/>
            <ac:spMk id="8" creationId="{463BD10F-063F-4602-83DD-CF0F32036231}"/>
          </ac:spMkLst>
        </pc:spChg>
        <pc:graphicFrameChg chg="mod">
          <ac:chgData name="Rautaporras Petteri" userId="81ae4bc9-51ec-4b09-af2d-f08f9486593f" providerId="ADAL" clId="{14E2CD4C-186B-4C72-AD56-B1F207FDF6A4}" dt="2019-10-22T07:14:26.034" v="12"/>
          <ac:graphicFrameMkLst>
            <pc:docMk/>
            <pc:sldMk cId="3218666215" sldId="269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14E2CD4C-186B-4C72-AD56-B1F207FDF6A4}" dt="2019-10-22T07:14:26.703" v="13"/>
        <pc:sldMkLst>
          <pc:docMk/>
          <pc:sldMk cId="1507766492" sldId="270"/>
        </pc:sldMkLst>
        <pc:graphicFrameChg chg="mod">
          <ac:chgData name="Rautaporras Petteri" userId="81ae4bc9-51ec-4b09-af2d-f08f9486593f" providerId="ADAL" clId="{14E2CD4C-186B-4C72-AD56-B1F207FDF6A4}" dt="2019-10-22T07:14:26.703" v="13"/>
          <ac:graphicFrameMkLst>
            <pc:docMk/>
            <pc:sldMk cId="1507766492" sldId="270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14E2CD4C-186B-4C72-AD56-B1F207FDF6A4}" dt="2019-10-22T07:15:37.598" v="80" actId="20577"/>
        <pc:sldMkLst>
          <pc:docMk/>
          <pc:sldMk cId="2483858139" sldId="271"/>
        </pc:sldMkLst>
        <pc:spChg chg="mod">
          <ac:chgData name="Rautaporras Petteri" userId="81ae4bc9-51ec-4b09-af2d-f08f9486593f" providerId="ADAL" clId="{14E2CD4C-186B-4C72-AD56-B1F207FDF6A4}" dt="2019-10-22T07:15:37.598" v="80" actId="20577"/>
          <ac:spMkLst>
            <pc:docMk/>
            <pc:sldMk cId="2483858139" sldId="271"/>
            <ac:spMk id="8" creationId="{817D864D-98BF-4D2B-92FE-D8862C2FB89D}"/>
          </ac:spMkLst>
        </pc:spChg>
        <pc:graphicFrameChg chg="mod">
          <ac:chgData name="Rautaporras Petteri" userId="81ae4bc9-51ec-4b09-af2d-f08f9486593f" providerId="ADAL" clId="{14E2CD4C-186B-4C72-AD56-B1F207FDF6A4}" dt="2019-10-22T07:14:27.307" v="14"/>
          <ac:graphicFrameMkLst>
            <pc:docMk/>
            <pc:sldMk cId="2483858139" sldId="271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14E2CD4C-186B-4C72-AD56-B1F207FDF6A4}" dt="2019-10-22T07:14:28.037" v="15"/>
        <pc:sldMkLst>
          <pc:docMk/>
          <pc:sldMk cId="2370071276" sldId="272"/>
        </pc:sldMkLst>
        <pc:graphicFrameChg chg="mod">
          <ac:chgData name="Rautaporras Petteri" userId="81ae4bc9-51ec-4b09-af2d-f08f9486593f" providerId="ADAL" clId="{14E2CD4C-186B-4C72-AD56-B1F207FDF6A4}" dt="2019-10-22T07:14:28.037" v="15"/>
          <ac:graphicFrameMkLst>
            <pc:docMk/>
            <pc:sldMk cId="2370071276" sldId="272"/>
            <ac:graphicFrameMk id="10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14E2CD4C-186B-4C72-AD56-B1F207FDF6A4}" dt="2019-10-22T07:14:51.487" v="36" actId="20577"/>
        <pc:sldMkLst>
          <pc:docMk/>
          <pc:sldMk cId="3325203175" sldId="273"/>
        </pc:sldMkLst>
        <pc:spChg chg="mod">
          <ac:chgData name="Rautaporras Petteri" userId="81ae4bc9-51ec-4b09-af2d-f08f9486593f" providerId="ADAL" clId="{14E2CD4C-186B-4C72-AD56-B1F207FDF6A4}" dt="2019-10-22T07:14:51.487" v="36" actId="20577"/>
          <ac:spMkLst>
            <pc:docMk/>
            <pc:sldMk cId="3325203175" sldId="273"/>
            <ac:spMk id="8" creationId="{A917D34D-E4DA-4073-A30A-0B11116E7849}"/>
          </ac:spMkLst>
        </pc:spChg>
        <pc:graphicFrameChg chg="mod">
          <ac:chgData name="Rautaporras Petteri" userId="81ae4bc9-51ec-4b09-af2d-f08f9486593f" providerId="ADAL" clId="{14E2CD4C-186B-4C72-AD56-B1F207FDF6A4}" dt="2019-10-22T07:14:19.997" v="1"/>
          <ac:graphicFrameMkLst>
            <pc:docMk/>
            <pc:sldMk cId="3325203175" sldId="273"/>
            <ac:graphicFrameMk id="12" creationId="{F4CC044D-BE48-4AA5-ABF4-C3DDD8AD0E45}"/>
          </ac:graphicFrameMkLst>
        </pc:graphicFrameChg>
      </pc:sldChg>
    </pc:docChg>
  </pc:docChgLst>
  <pc:docChgLst>
    <pc:chgData name="Bothas Noel" userId="640fe2f2-ced6-413a-a001-3e9f54fbd529" providerId="ADAL" clId="{001371CE-6E21-4BD4-B49A-86B9975FEF5F}"/>
    <pc:docChg chg="undo custSel addSld delSld modSld">
      <pc:chgData name="Bothas Noel" userId="640fe2f2-ced6-413a-a001-3e9f54fbd529" providerId="ADAL" clId="{001371CE-6E21-4BD4-B49A-86B9975FEF5F}" dt="2023-06-28T11:46:26.931" v="139"/>
      <pc:docMkLst>
        <pc:docMk/>
      </pc:docMkLst>
      <pc:sldChg chg="del">
        <pc:chgData name="Bothas Noel" userId="640fe2f2-ced6-413a-a001-3e9f54fbd529" providerId="ADAL" clId="{001371CE-6E21-4BD4-B49A-86B9975FEF5F}" dt="2023-06-28T11:26:21.606" v="9" actId="47"/>
        <pc:sldMkLst>
          <pc:docMk/>
          <pc:sldMk cId="592452422" sldId="257"/>
        </pc:sldMkLst>
      </pc:sldChg>
      <pc:sldChg chg="del">
        <pc:chgData name="Bothas Noel" userId="640fe2f2-ced6-413a-a001-3e9f54fbd529" providerId="ADAL" clId="{001371CE-6E21-4BD4-B49A-86B9975FEF5F}" dt="2023-06-28T11:35:33.628" v="35" actId="47"/>
        <pc:sldMkLst>
          <pc:docMk/>
          <pc:sldMk cId="161080645" sldId="258"/>
        </pc:sldMkLst>
      </pc:sldChg>
      <pc:sldChg chg="del">
        <pc:chgData name="Bothas Noel" userId="640fe2f2-ced6-413a-a001-3e9f54fbd529" providerId="ADAL" clId="{001371CE-6E21-4BD4-B49A-86B9975FEF5F}" dt="2023-06-28T11:31:31.020" v="27" actId="47"/>
        <pc:sldMkLst>
          <pc:docMk/>
          <pc:sldMk cId="74242067" sldId="259"/>
        </pc:sldMkLst>
      </pc:sldChg>
      <pc:sldChg chg="del">
        <pc:chgData name="Bothas Noel" userId="640fe2f2-ced6-413a-a001-3e9f54fbd529" providerId="ADAL" clId="{001371CE-6E21-4BD4-B49A-86B9975FEF5F}" dt="2023-06-28T11:36:32.699" v="44" actId="47"/>
        <pc:sldMkLst>
          <pc:docMk/>
          <pc:sldMk cId="4252770325" sldId="260"/>
        </pc:sldMkLst>
      </pc:sldChg>
      <pc:sldChg chg="del">
        <pc:chgData name="Bothas Noel" userId="640fe2f2-ced6-413a-a001-3e9f54fbd529" providerId="ADAL" clId="{001371CE-6E21-4BD4-B49A-86B9975FEF5F}" dt="2023-06-28T11:37:22.778" v="52" actId="47"/>
        <pc:sldMkLst>
          <pc:docMk/>
          <pc:sldMk cId="3205867626" sldId="261"/>
        </pc:sldMkLst>
      </pc:sldChg>
      <pc:sldChg chg="del">
        <pc:chgData name="Bothas Noel" userId="640fe2f2-ced6-413a-a001-3e9f54fbd529" providerId="ADAL" clId="{001371CE-6E21-4BD4-B49A-86B9975FEF5F}" dt="2023-06-28T11:38:17.906" v="61" actId="47"/>
        <pc:sldMkLst>
          <pc:docMk/>
          <pc:sldMk cId="84148403" sldId="263"/>
        </pc:sldMkLst>
      </pc:sldChg>
      <pc:sldChg chg="del">
        <pc:chgData name="Bothas Noel" userId="640fe2f2-ced6-413a-a001-3e9f54fbd529" providerId="ADAL" clId="{001371CE-6E21-4BD4-B49A-86B9975FEF5F}" dt="2023-06-28T11:39:01.049" v="69" actId="47"/>
        <pc:sldMkLst>
          <pc:docMk/>
          <pc:sldMk cId="1894526943" sldId="264"/>
        </pc:sldMkLst>
      </pc:sldChg>
      <pc:sldChg chg="del">
        <pc:chgData name="Bothas Noel" userId="640fe2f2-ced6-413a-a001-3e9f54fbd529" providerId="ADAL" clId="{001371CE-6E21-4BD4-B49A-86B9975FEF5F}" dt="2023-06-28T11:40:29.291" v="80" actId="47"/>
        <pc:sldMkLst>
          <pc:docMk/>
          <pc:sldMk cId="2220648031" sldId="265"/>
        </pc:sldMkLst>
      </pc:sldChg>
      <pc:sldChg chg="del">
        <pc:chgData name="Bothas Noel" userId="640fe2f2-ced6-413a-a001-3e9f54fbd529" providerId="ADAL" clId="{001371CE-6E21-4BD4-B49A-86B9975FEF5F}" dt="2023-06-28T11:41:19.648" v="88" actId="47"/>
        <pc:sldMkLst>
          <pc:docMk/>
          <pc:sldMk cId="3556207399" sldId="266"/>
        </pc:sldMkLst>
      </pc:sldChg>
      <pc:sldChg chg="del">
        <pc:chgData name="Bothas Noel" userId="640fe2f2-ced6-413a-a001-3e9f54fbd529" providerId="ADAL" clId="{001371CE-6E21-4BD4-B49A-86B9975FEF5F}" dt="2023-06-28T11:42:23.664" v="97" actId="47"/>
        <pc:sldMkLst>
          <pc:docMk/>
          <pc:sldMk cId="1133384416" sldId="267"/>
        </pc:sldMkLst>
      </pc:sldChg>
      <pc:sldChg chg="del">
        <pc:chgData name="Bothas Noel" userId="640fe2f2-ced6-413a-a001-3e9f54fbd529" providerId="ADAL" clId="{001371CE-6E21-4BD4-B49A-86B9975FEF5F}" dt="2023-06-28T11:43:05.065" v="105" actId="47"/>
        <pc:sldMkLst>
          <pc:docMk/>
          <pc:sldMk cId="3874776583" sldId="268"/>
        </pc:sldMkLst>
      </pc:sldChg>
      <pc:sldChg chg="del">
        <pc:chgData name="Bothas Noel" userId="640fe2f2-ced6-413a-a001-3e9f54fbd529" providerId="ADAL" clId="{001371CE-6E21-4BD4-B49A-86B9975FEF5F}" dt="2023-06-28T11:44:04.984" v="114" actId="47"/>
        <pc:sldMkLst>
          <pc:docMk/>
          <pc:sldMk cId="3218666215" sldId="269"/>
        </pc:sldMkLst>
      </pc:sldChg>
      <pc:sldChg chg="addSp delSp modSp mod">
        <pc:chgData name="Bothas Noel" userId="640fe2f2-ced6-413a-a001-3e9f54fbd529" providerId="ADAL" clId="{001371CE-6E21-4BD4-B49A-86B9975FEF5F}" dt="2023-06-28T11:45:36.757" v="131"/>
        <pc:sldMkLst>
          <pc:docMk/>
          <pc:sldMk cId="1507766492" sldId="270"/>
        </pc:sldMkLst>
        <pc:spChg chg="add del mod">
          <ac:chgData name="Bothas Noel" userId="640fe2f2-ced6-413a-a001-3e9f54fbd529" providerId="ADAL" clId="{001371CE-6E21-4BD4-B49A-86B9975FEF5F}" dt="2023-06-28T11:44:53.295" v="119" actId="21"/>
          <ac:spMkLst>
            <pc:docMk/>
            <pc:sldMk cId="1507766492" sldId="270"/>
            <ac:spMk id="11" creationId="{BFB74546-C19A-86AC-2071-2E36AB64B0C1}"/>
          </ac:spMkLst>
        </pc:spChg>
        <pc:spChg chg="add del mod">
          <ac:chgData name="Bothas Noel" userId="640fe2f2-ced6-413a-a001-3e9f54fbd529" providerId="ADAL" clId="{001371CE-6E21-4BD4-B49A-86B9975FEF5F}" dt="2023-06-28T11:45:06.729" v="122"/>
          <ac:spMkLst>
            <pc:docMk/>
            <pc:sldMk cId="1507766492" sldId="270"/>
            <ac:spMk id="13" creationId="{5536FF0E-201B-211C-B548-1F0D365B9AAF}"/>
          </ac:spMkLst>
        </pc:spChg>
        <pc:spChg chg="add del mod">
          <ac:chgData name="Bothas Noel" userId="640fe2f2-ced6-413a-a001-3e9f54fbd529" providerId="ADAL" clId="{001371CE-6E21-4BD4-B49A-86B9975FEF5F}" dt="2023-06-28T11:45:27.378" v="129"/>
          <ac:spMkLst>
            <pc:docMk/>
            <pc:sldMk cId="1507766492" sldId="270"/>
            <ac:spMk id="16" creationId="{0898A754-0FB3-FE32-91F2-213CD729DEE0}"/>
          </ac:spMkLst>
        </pc:spChg>
        <pc:graphicFrameChg chg="add del mod">
          <ac:chgData name="Bothas Noel" userId="640fe2f2-ced6-413a-a001-3e9f54fbd529" providerId="ADAL" clId="{001371CE-6E21-4BD4-B49A-86B9975FEF5F}" dt="2023-06-28T11:44:36.208" v="116" actId="21"/>
          <ac:graphicFrameMkLst>
            <pc:docMk/>
            <pc:sldMk cId="1507766492" sldId="270"/>
            <ac:graphicFrameMk id="6" creationId="{5378C94E-047A-F469-9D6B-03E9F3390D12}"/>
          </ac:graphicFrameMkLst>
        </pc:graphicFrameChg>
        <pc:graphicFrameChg chg="add del mod">
          <ac:chgData name="Bothas Noel" userId="640fe2f2-ced6-413a-a001-3e9f54fbd529" providerId="ADAL" clId="{001371CE-6E21-4BD4-B49A-86B9975FEF5F}" dt="2023-06-28T11:44:54.204" v="120"/>
          <ac:graphicFrameMkLst>
            <pc:docMk/>
            <pc:sldMk cId="1507766492" sldId="270"/>
            <ac:graphicFrameMk id="7" creationId="{5912CEDD-7A22-2AEB-FAF4-AD233498EB7F}"/>
          </ac:graphicFrameMkLst>
        </pc:graphicFrameChg>
        <pc:graphicFrameChg chg="add del">
          <ac:chgData name="Bothas Noel" userId="640fe2f2-ced6-413a-a001-3e9f54fbd529" providerId="ADAL" clId="{001371CE-6E21-4BD4-B49A-86B9975FEF5F}" dt="2023-06-28T11:45:02.549" v="121" actId="478"/>
          <ac:graphicFrameMkLst>
            <pc:docMk/>
            <pc:sldMk cId="1507766492" sldId="270"/>
            <ac:graphicFrameMk id="9" creationId="{00000000-0000-0000-0000-000000000000}"/>
          </ac:graphicFrameMkLst>
        </pc:graphicFrameChg>
        <pc:graphicFrameChg chg="add del mod">
          <ac:chgData name="Bothas Noel" userId="640fe2f2-ced6-413a-a001-3e9f54fbd529" providerId="ADAL" clId="{001371CE-6E21-4BD4-B49A-86B9975FEF5F}" dt="2023-06-28T11:45:22.573" v="126" actId="478"/>
          <ac:graphicFrameMkLst>
            <pc:docMk/>
            <pc:sldMk cId="1507766492" sldId="270"/>
            <ac:graphicFrameMk id="14" creationId="{306A63E0-EEEC-0257-0510-A4895C485252}"/>
          </ac:graphicFrameMkLst>
        </pc:graphicFrameChg>
        <pc:graphicFrameChg chg="add del mod">
          <ac:chgData name="Bothas Noel" userId="640fe2f2-ced6-413a-a001-3e9f54fbd529" providerId="ADAL" clId="{001371CE-6E21-4BD4-B49A-86B9975FEF5F}" dt="2023-06-28T11:45:25.944" v="128" actId="21"/>
          <ac:graphicFrameMkLst>
            <pc:docMk/>
            <pc:sldMk cId="1507766492" sldId="270"/>
            <ac:graphicFrameMk id="17" creationId="{097D02E8-9469-D7F9-AF3A-4EB4E252364E}"/>
          </ac:graphicFrameMkLst>
        </pc:graphicFrameChg>
        <pc:graphicFrameChg chg="add mod">
          <ac:chgData name="Bothas Noel" userId="640fe2f2-ced6-413a-a001-3e9f54fbd529" providerId="ADAL" clId="{001371CE-6E21-4BD4-B49A-86B9975FEF5F}" dt="2023-06-28T11:45:36.757" v="131"/>
          <ac:graphicFrameMkLst>
            <pc:docMk/>
            <pc:sldMk cId="1507766492" sldId="270"/>
            <ac:graphicFrameMk id="18" creationId="{800D4866-2046-E21C-C7F4-7C291C8E7786}"/>
          </ac:graphicFrameMkLst>
        </pc:graphicFrameChg>
      </pc:sldChg>
      <pc:sldChg chg="addSp delSp modSp mod">
        <pc:chgData name="Bothas Noel" userId="640fe2f2-ced6-413a-a001-3e9f54fbd529" providerId="ADAL" clId="{001371CE-6E21-4BD4-B49A-86B9975FEF5F}" dt="2023-06-28T11:46:04.995" v="135"/>
        <pc:sldMkLst>
          <pc:docMk/>
          <pc:sldMk cId="2483858139" sldId="271"/>
        </pc:sldMkLst>
        <pc:spChg chg="add del mod">
          <ac:chgData name="Bothas Noel" userId="640fe2f2-ced6-413a-a001-3e9f54fbd529" providerId="ADAL" clId="{001371CE-6E21-4BD4-B49A-86B9975FEF5F}" dt="2023-06-28T11:46:04.995" v="135"/>
          <ac:spMkLst>
            <pc:docMk/>
            <pc:sldMk cId="2483858139" sldId="271"/>
            <ac:spMk id="10" creationId="{7401AEFE-9914-859D-12E9-A79C1D30994B}"/>
          </ac:spMkLst>
        </pc:spChg>
        <pc:graphicFrameChg chg="del">
          <ac:chgData name="Bothas Noel" userId="640fe2f2-ced6-413a-a001-3e9f54fbd529" providerId="ADAL" clId="{001371CE-6E21-4BD4-B49A-86B9975FEF5F}" dt="2023-06-28T11:46:00.524" v="132" actId="478"/>
          <ac:graphicFrameMkLst>
            <pc:docMk/>
            <pc:sldMk cId="2483858139" sldId="271"/>
            <ac:graphicFrameMk id="9" creationId="{00000000-0000-0000-0000-000000000000}"/>
          </ac:graphicFrameMkLst>
        </pc:graphicFrameChg>
        <pc:graphicFrameChg chg="add del mod">
          <ac:chgData name="Bothas Noel" userId="640fe2f2-ced6-413a-a001-3e9f54fbd529" providerId="ADAL" clId="{001371CE-6E21-4BD4-B49A-86B9975FEF5F}" dt="2023-06-28T11:46:03.993" v="134" actId="21"/>
          <ac:graphicFrameMkLst>
            <pc:docMk/>
            <pc:sldMk cId="2483858139" sldId="271"/>
            <ac:graphicFrameMk id="11" creationId="{6C6F7747-9A29-D060-ED59-1D0645A60645}"/>
          </ac:graphicFrameMkLst>
        </pc:graphicFrameChg>
        <pc:graphicFrameChg chg="add mod">
          <ac:chgData name="Bothas Noel" userId="640fe2f2-ced6-413a-a001-3e9f54fbd529" providerId="ADAL" clId="{001371CE-6E21-4BD4-B49A-86B9975FEF5F}" dt="2023-06-28T11:46:04.995" v="135"/>
          <ac:graphicFrameMkLst>
            <pc:docMk/>
            <pc:sldMk cId="2483858139" sldId="271"/>
            <ac:graphicFrameMk id="12" creationId="{7B1596D4-C490-5BEF-DC0F-7BC23731C5CE}"/>
          </ac:graphicFrameMkLst>
        </pc:graphicFrameChg>
      </pc:sldChg>
      <pc:sldChg chg="addSp delSp modSp mod">
        <pc:chgData name="Bothas Noel" userId="640fe2f2-ced6-413a-a001-3e9f54fbd529" providerId="ADAL" clId="{001371CE-6E21-4BD4-B49A-86B9975FEF5F}" dt="2023-06-28T11:46:26.931" v="139"/>
        <pc:sldMkLst>
          <pc:docMk/>
          <pc:sldMk cId="2370071276" sldId="272"/>
        </pc:sldMkLst>
        <pc:spChg chg="add del mod">
          <ac:chgData name="Bothas Noel" userId="640fe2f2-ced6-413a-a001-3e9f54fbd529" providerId="ADAL" clId="{001371CE-6E21-4BD4-B49A-86B9975FEF5F}" dt="2023-06-28T11:46:26.931" v="139"/>
          <ac:spMkLst>
            <pc:docMk/>
            <pc:sldMk cId="2370071276" sldId="272"/>
            <ac:spMk id="7" creationId="{22998CAE-1036-8C42-8746-03841D68BC7A}"/>
          </ac:spMkLst>
        </pc:spChg>
        <pc:graphicFrameChg chg="add del mod">
          <ac:chgData name="Bothas Noel" userId="640fe2f2-ced6-413a-a001-3e9f54fbd529" providerId="ADAL" clId="{001371CE-6E21-4BD4-B49A-86B9975FEF5F}" dt="2023-06-28T11:46:25.953" v="138" actId="21"/>
          <ac:graphicFrameMkLst>
            <pc:docMk/>
            <pc:sldMk cId="2370071276" sldId="272"/>
            <ac:graphicFrameMk id="8" creationId="{7A25C21B-3EDA-EE1F-97EB-4BF2FE205A0B}"/>
          </ac:graphicFrameMkLst>
        </pc:graphicFrameChg>
        <pc:graphicFrameChg chg="del">
          <ac:chgData name="Bothas Noel" userId="640fe2f2-ced6-413a-a001-3e9f54fbd529" providerId="ADAL" clId="{001371CE-6E21-4BD4-B49A-86B9975FEF5F}" dt="2023-06-28T11:46:23.319" v="136" actId="478"/>
          <ac:graphicFrameMkLst>
            <pc:docMk/>
            <pc:sldMk cId="2370071276" sldId="272"/>
            <ac:graphicFrameMk id="10" creationId="{00000000-0000-0000-0000-000000000000}"/>
          </ac:graphicFrameMkLst>
        </pc:graphicFrameChg>
        <pc:graphicFrameChg chg="add mod">
          <ac:chgData name="Bothas Noel" userId="640fe2f2-ced6-413a-a001-3e9f54fbd529" providerId="ADAL" clId="{001371CE-6E21-4BD4-B49A-86B9975FEF5F}" dt="2023-06-28T11:46:26.931" v="139"/>
          <ac:graphicFrameMkLst>
            <pc:docMk/>
            <pc:sldMk cId="2370071276" sldId="272"/>
            <ac:graphicFrameMk id="11" creationId="{11700FDF-524F-6CEC-0AA1-077DF2BA7C36}"/>
          </ac:graphicFrameMkLst>
        </pc:graphicFrameChg>
      </pc:sldChg>
      <pc:sldChg chg="del">
        <pc:chgData name="Bothas Noel" userId="640fe2f2-ced6-413a-a001-3e9f54fbd529" providerId="ADAL" clId="{001371CE-6E21-4BD4-B49A-86B9975FEF5F}" dt="2023-06-28T11:29:38.420" v="18" actId="47"/>
        <pc:sldMkLst>
          <pc:docMk/>
          <pc:sldMk cId="3325203175" sldId="273"/>
        </pc:sldMkLst>
      </pc:sldChg>
      <pc:sldChg chg="addSp delSp modSp new mod">
        <pc:chgData name="Bothas Noel" userId="640fe2f2-ced6-413a-a001-3e9f54fbd529" providerId="ADAL" clId="{001371CE-6E21-4BD4-B49A-86B9975FEF5F}" dt="2023-06-28T11:26:03.484" v="8"/>
        <pc:sldMkLst>
          <pc:docMk/>
          <pc:sldMk cId="1355484428" sldId="274"/>
        </pc:sldMkLst>
        <pc:spChg chg="mod">
          <ac:chgData name="Bothas Noel" userId="640fe2f2-ced6-413a-a001-3e9f54fbd529" providerId="ADAL" clId="{001371CE-6E21-4BD4-B49A-86B9975FEF5F}" dt="2023-06-28T11:25:27.325" v="4"/>
          <ac:spMkLst>
            <pc:docMk/>
            <pc:sldMk cId="1355484428" sldId="274"/>
            <ac:spMk id="2" creationId="{AC360A9F-17A1-ECB4-D1C3-A0A60052F572}"/>
          </ac:spMkLst>
        </pc:spChg>
        <pc:spChg chg="del">
          <ac:chgData name="Bothas Noel" userId="640fe2f2-ced6-413a-a001-3e9f54fbd529" providerId="ADAL" clId="{001371CE-6E21-4BD4-B49A-86B9975FEF5F}" dt="2023-06-28T11:25:22.071" v="3"/>
          <ac:spMkLst>
            <pc:docMk/>
            <pc:sldMk cId="1355484428" sldId="274"/>
            <ac:spMk id="6" creationId="{22679DEF-3372-FCCD-FCA4-F33375F3B8AE}"/>
          </ac:spMkLst>
        </pc:spChg>
        <pc:spChg chg="mod">
          <ac:chgData name="Bothas Noel" userId="640fe2f2-ced6-413a-a001-3e9f54fbd529" providerId="ADAL" clId="{001371CE-6E21-4BD4-B49A-86B9975FEF5F}" dt="2023-06-28T11:25:41.503" v="6" actId="14100"/>
          <ac:spMkLst>
            <pc:docMk/>
            <pc:sldMk cId="1355484428" sldId="274"/>
            <ac:spMk id="7" creationId="{F6CB7F99-990A-8259-A423-354219C5DA0E}"/>
          </ac:spMkLst>
        </pc:spChg>
        <pc:spChg chg="add mod">
          <ac:chgData name="Bothas Noel" userId="640fe2f2-ced6-413a-a001-3e9f54fbd529" providerId="ADAL" clId="{001371CE-6E21-4BD4-B49A-86B9975FEF5F}" dt="2023-06-28T11:25:53.836" v="7"/>
          <ac:spMkLst>
            <pc:docMk/>
            <pc:sldMk cId="1355484428" sldId="274"/>
            <ac:spMk id="10" creationId="{4C391596-0EFE-3FB6-7B5C-3C3FFDDD4D4F}"/>
          </ac:spMkLst>
        </pc:spChg>
        <pc:spChg chg="add mod">
          <ac:chgData name="Bothas Noel" userId="640fe2f2-ced6-413a-a001-3e9f54fbd529" providerId="ADAL" clId="{001371CE-6E21-4BD4-B49A-86B9975FEF5F}" dt="2023-06-28T11:26:03.484" v="8"/>
          <ac:spMkLst>
            <pc:docMk/>
            <pc:sldMk cId="1355484428" sldId="274"/>
            <ac:spMk id="11" creationId="{7CE9D1E7-8FDB-3D10-F233-1C3FE8391C8E}"/>
          </ac:spMkLst>
        </pc:spChg>
        <pc:graphicFrameChg chg="add del mod">
          <ac:chgData name="Bothas Noel" userId="640fe2f2-ced6-413a-a001-3e9f54fbd529" providerId="ADAL" clId="{001371CE-6E21-4BD4-B49A-86B9975FEF5F}" dt="2023-06-28T11:25:20.870" v="2" actId="21"/>
          <ac:graphicFrameMkLst>
            <pc:docMk/>
            <pc:sldMk cId="1355484428" sldId="274"/>
            <ac:graphicFrameMk id="8" creationId="{BBB79775-A762-28A2-EF00-9EE7AD4058D3}"/>
          </ac:graphicFrameMkLst>
        </pc:graphicFrameChg>
        <pc:graphicFrameChg chg="add mod">
          <ac:chgData name="Bothas Noel" userId="640fe2f2-ced6-413a-a001-3e9f54fbd529" providerId="ADAL" clId="{001371CE-6E21-4BD4-B49A-86B9975FEF5F}" dt="2023-06-28T11:25:22.071" v="3"/>
          <ac:graphicFrameMkLst>
            <pc:docMk/>
            <pc:sldMk cId="1355484428" sldId="274"/>
            <ac:graphicFrameMk id="9" creationId="{80C4C905-4D7A-AAD2-489A-A0EEBF5DD464}"/>
          </ac:graphicFrameMkLst>
        </pc:graphicFrameChg>
      </pc:sldChg>
      <pc:sldChg chg="addSp delSp modSp new mod">
        <pc:chgData name="Bothas Noel" userId="640fe2f2-ced6-413a-a001-3e9f54fbd529" providerId="ADAL" clId="{001371CE-6E21-4BD4-B49A-86B9975FEF5F}" dt="2023-06-28T11:29:30.691" v="17"/>
        <pc:sldMkLst>
          <pc:docMk/>
          <pc:sldMk cId="2975334271" sldId="275"/>
        </pc:sldMkLst>
        <pc:spChg chg="mod">
          <ac:chgData name="Bothas Noel" userId="640fe2f2-ced6-413a-a001-3e9f54fbd529" providerId="ADAL" clId="{001371CE-6E21-4BD4-B49A-86B9975FEF5F}" dt="2023-06-28T11:29:02.654" v="14"/>
          <ac:spMkLst>
            <pc:docMk/>
            <pc:sldMk cId="2975334271" sldId="275"/>
            <ac:spMk id="2" creationId="{6D3BEB85-98F8-85BD-AE2D-E4F21DEE7D36}"/>
          </ac:spMkLst>
        </pc:spChg>
        <pc:spChg chg="del">
          <ac:chgData name="Bothas Noel" userId="640fe2f2-ced6-413a-a001-3e9f54fbd529" providerId="ADAL" clId="{001371CE-6E21-4BD4-B49A-86B9975FEF5F}" dt="2023-06-28T11:28:58.014" v="13"/>
          <ac:spMkLst>
            <pc:docMk/>
            <pc:sldMk cId="2975334271" sldId="275"/>
            <ac:spMk id="6" creationId="{AB553B00-4E0D-6047-527A-56C38F18CBD8}"/>
          </ac:spMkLst>
        </pc:spChg>
        <pc:spChg chg="mod">
          <ac:chgData name="Bothas Noel" userId="640fe2f2-ced6-413a-a001-3e9f54fbd529" providerId="ADAL" clId="{001371CE-6E21-4BD4-B49A-86B9975FEF5F}" dt="2023-06-28T11:29:19.062" v="16" actId="14100"/>
          <ac:spMkLst>
            <pc:docMk/>
            <pc:sldMk cId="2975334271" sldId="275"/>
            <ac:spMk id="7" creationId="{AF37EBD9-8E3B-9AF1-83BF-476BE5464F6C}"/>
          </ac:spMkLst>
        </pc:spChg>
        <pc:spChg chg="add mod">
          <ac:chgData name="Bothas Noel" userId="640fe2f2-ced6-413a-a001-3e9f54fbd529" providerId="ADAL" clId="{001371CE-6E21-4BD4-B49A-86B9975FEF5F}" dt="2023-06-28T11:29:30.691" v="17"/>
          <ac:spMkLst>
            <pc:docMk/>
            <pc:sldMk cId="2975334271" sldId="275"/>
            <ac:spMk id="10" creationId="{2B2AEF71-0294-1DB1-A4B2-5EF7AF4C6A99}"/>
          </ac:spMkLst>
        </pc:spChg>
        <pc:graphicFrameChg chg="add del mod">
          <ac:chgData name="Bothas Noel" userId="640fe2f2-ced6-413a-a001-3e9f54fbd529" providerId="ADAL" clId="{001371CE-6E21-4BD4-B49A-86B9975FEF5F}" dt="2023-06-28T11:28:56.900" v="12" actId="21"/>
          <ac:graphicFrameMkLst>
            <pc:docMk/>
            <pc:sldMk cId="2975334271" sldId="275"/>
            <ac:graphicFrameMk id="8" creationId="{60CFD404-7775-CD88-F89F-0EE4550CAD83}"/>
          </ac:graphicFrameMkLst>
        </pc:graphicFrameChg>
        <pc:graphicFrameChg chg="add mod">
          <ac:chgData name="Bothas Noel" userId="640fe2f2-ced6-413a-a001-3e9f54fbd529" providerId="ADAL" clId="{001371CE-6E21-4BD4-B49A-86B9975FEF5F}" dt="2023-06-28T11:28:58.014" v="13"/>
          <ac:graphicFrameMkLst>
            <pc:docMk/>
            <pc:sldMk cId="2975334271" sldId="275"/>
            <ac:graphicFrameMk id="9" creationId="{6D50FEA3-90D4-1A5C-B657-D9D902B46286}"/>
          </ac:graphicFrameMkLst>
        </pc:graphicFrameChg>
      </pc:sldChg>
      <pc:sldChg chg="addSp delSp modSp new mod">
        <pc:chgData name="Bothas Noel" userId="640fe2f2-ced6-413a-a001-3e9f54fbd529" providerId="ADAL" clId="{001371CE-6E21-4BD4-B49A-86B9975FEF5F}" dt="2023-06-28T11:31:24.932" v="26"/>
        <pc:sldMkLst>
          <pc:docMk/>
          <pc:sldMk cId="4152172548" sldId="276"/>
        </pc:sldMkLst>
        <pc:spChg chg="mod">
          <ac:chgData name="Bothas Noel" userId="640fe2f2-ced6-413a-a001-3e9f54fbd529" providerId="ADAL" clId="{001371CE-6E21-4BD4-B49A-86B9975FEF5F}" dt="2023-06-28T11:31:02.277" v="23"/>
          <ac:spMkLst>
            <pc:docMk/>
            <pc:sldMk cId="4152172548" sldId="276"/>
            <ac:spMk id="2" creationId="{756D9A9F-6615-AA8E-992C-E8875E1367AE}"/>
          </ac:spMkLst>
        </pc:spChg>
        <pc:spChg chg="del">
          <ac:chgData name="Bothas Noel" userId="640fe2f2-ced6-413a-a001-3e9f54fbd529" providerId="ADAL" clId="{001371CE-6E21-4BD4-B49A-86B9975FEF5F}" dt="2023-06-28T11:30:57.351" v="22"/>
          <ac:spMkLst>
            <pc:docMk/>
            <pc:sldMk cId="4152172548" sldId="276"/>
            <ac:spMk id="6" creationId="{C498EF2A-7A7C-89C3-7E58-36679D239505}"/>
          </ac:spMkLst>
        </pc:spChg>
        <pc:spChg chg="mod">
          <ac:chgData name="Bothas Noel" userId="640fe2f2-ced6-413a-a001-3e9f54fbd529" providerId="ADAL" clId="{001371CE-6E21-4BD4-B49A-86B9975FEF5F}" dt="2023-06-28T11:31:12.927" v="25" actId="14100"/>
          <ac:spMkLst>
            <pc:docMk/>
            <pc:sldMk cId="4152172548" sldId="276"/>
            <ac:spMk id="7" creationId="{4BDF4482-7C41-59EB-9A8F-76A71412EC28}"/>
          </ac:spMkLst>
        </pc:spChg>
        <pc:spChg chg="add mod">
          <ac:chgData name="Bothas Noel" userId="640fe2f2-ced6-413a-a001-3e9f54fbd529" providerId="ADAL" clId="{001371CE-6E21-4BD4-B49A-86B9975FEF5F}" dt="2023-06-28T11:31:24.932" v="26"/>
          <ac:spMkLst>
            <pc:docMk/>
            <pc:sldMk cId="4152172548" sldId="276"/>
            <ac:spMk id="10" creationId="{363A0DF4-112B-9670-29F0-0AB7F1FB4713}"/>
          </ac:spMkLst>
        </pc:spChg>
        <pc:graphicFrameChg chg="add del mod">
          <ac:chgData name="Bothas Noel" userId="640fe2f2-ced6-413a-a001-3e9f54fbd529" providerId="ADAL" clId="{001371CE-6E21-4BD4-B49A-86B9975FEF5F}" dt="2023-06-28T11:30:56.148" v="21" actId="21"/>
          <ac:graphicFrameMkLst>
            <pc:docMk/>
            <pc:sldMk cId="4152172548" sldId="276"/>
            <ac:graphicFrameMk id="8" creationId="{B05D8070-0545-A1D8-ADF3-E93EF08536F2}"/>
          </ac:graphicFrameMkLst>
        </pc:graphicFrameChg>
        <pc:graphicFrameChg chg="add mod">
          <ac:chgData name="Bothas Noel" userId="640fe2f2-ced6-413a-a001-3e9f54fbd529" providerId="ADAL" clId="{001371CE-6E21-4BD4-B49A-86B9975FEF5F}" dt="2023-06-28T11:30:57.351" v="22"/>
          <ac:graphicFrameMkLst>
            <pc:docMk/>
            <pc:sldMk cId="4152172548" sldId="276"/>
            <ac:graphicFrameMk id="9" creationId="{B16CA3F2-43DC-3EC3-E775-B88518E6B437}"/>
          </ac:graphicFrameMkLst>
        </pc:graphicFrameChg>
      </pc:sldChg>
      <pc:sldChg chg="addSp delSp modSp new mod">
        <pc:chgData name="Bothas Noel" userId="640fe2f2-ced6-413a-a001-3e9f54fbd529" providerId="ADAL" clId="{001371CE-6E21-4BD4-B49A-86B9975FEF5F}" dt="2023-06-28T11:32:27.718" v="34" actId="14100"/>
        <pc:sldMkLst>
          <pc:docMk/>
          <pc:sldMk cId="791571204" sldId="277"/>
        </pc:sldMkLst>
        <pc:spChg chg="mod">
          <ac:chgData name="Bothas Noel" userId="640fe2f2-ced6-413a-a001-3e9f54fbd529" providerId="ADAL" clId="{001371CE-6E21-4BD4-B49A-86B9975FEF5F}" dt="2023-06-28T11:32:06.892" v="32"/>
          <ac:spMkLst>
            <pc:docMk/>
            <pc:sldMk cId="791571204" sldId="277"/>
            <ac:spMk id="2" creationId="{89566169-1DE9-4D8E-514B-6A005EA971AB}"/>
          </ac:spMkLst>
        </pc:spChg>
        <pc:spChg chg="del">
          <ac:chgData name="Bothas Noel" userId="640fe2f2-ced6-413a-a001-3e9f54fbd529" providerId="ADAL" clId="{001371CE-6E21-4BD4-B49A-86B9975FEF5F}" dt="2023-06-28T11:32:01.373" v="31"/>
          <ac:spMkLst>
            <pc:docMk/>
            <pc:sldMk cId="791571204" sldId="277"/>
            <ac:spMk id="6" creationId="{BB439558-BFDB-45BA-9264-A757A56CDBB1}"/>
          </ac:spMkLst>
        </pc:spChg>
        <pc:spChg chg="mod">
          <ac:chgData name="Bothas Noel" userId="640fe2f2-ced6-413a-a001-3e9f54fbd529" providerId="ADAL" clId="{001371CE-6E21-4BD4-B49A-86B9975FEF5F}" dt="2023-06-28T11:32:27.718" v="34" actId="14100"/>
          <ac:spMkLst>
            <pc:docMk/>
            <pc:sldMk cId="791571204" sldId="277"/>
            <ac:spMk id="7" creationId="{C50F6849-E0E9-C1E8-8F46-5C080006F893}"/>
          </ac:spMkLst>
        </pc:spChg>
        <pc:graphicFrameChg chg="add del mod">
          <ac:chgData name="Bothas Noel" userId="640fe2f2-ced6-413a-a001-3e9f54fbd529" providerId="ADAL" clId="{001371CE-6E21-4BD4-B49A-86B9975FEF5F}" dt="2023-06-28T11:32:00.266" v="30" actId="21"/>
          <ac:graphicFrameMkLst>
            <pc:docMk/>
            <pc:sldMk cId="791571204" sldId="277"/>
            <ac:graphicFrameMk id="8" creationId="{56B317AC-8269-1951-F6FC-1719C57AB518}"/>
          </ac:graphicFrameMkLst>
        </pc:graphicFrameChg>
        <pc:graphicFrameChg chg="add mod">
          <ac:chgData name="Bothas Noel" userId="640fe2f2-ced6-413a-a001-3e9f54fbd529" providerId="ADAL" clId="{001371CE-6E21-4BD4-B49A-86B9975FEF5F}" dt="2023-06-28T11:32:01.373" v="31"/>
          <ac:graphicFrameMkLst>
            <pc:docMk/>
            <pc:sldMk cId="791571204" sldId="277"/>
            <ac:graphicFrameMk id="9" creationId="{A3023AE2-7172-9BD2-987E-69338C5D4676}"/>
          </ac:graphicFrameMkLst>
        </pc:graphicFrameChg>
      </pc:sldChg>
      <pc:sldChg chg="addSp delSp modSp new mod">
        <pc:chgData name="Bothas Noel" userId="640fe2f2-ced6-413a-a001-3e9f54fbd529" providerId="ADAL" clId="{001371CE-6E21-4BD4-B49A-86B9975FEF5F}" dt="2023-06-28T11:36:29.732" v="43" actId="14100"/>
        <pc:sldMkLst>
          <pc:docMk/>
          <pc:sldMk cId="949095108" sldId="278"/>
        </pc:sldMkLst>
        <pc:spChg chg="mod">
          <ac:chgData name="Bothas Noel" userId="640fe2f2-ced6-413a-a001-3e9f54fbd529" providerId="ADAL" clId="{001371CE-6E21-4BD4-B49A-86B9975FEF5F}" dt="2023-06-28T11:36:14.234" v="40"/>
          <ac:spMkLst>
            <pc:docMk/>
            <pc:sldMk cId="949095108" sldId="278"/>
            <ac:spMk id="2" creationId="{232D50B5-C86E-891A-A7C9-8CEBB76F6BF6}"/>
          </ac:spMkLst>
        </pc:spChg>
        <pc:spChg chg="del">
          <ac:chgData name="Bothas Noel" userId="640fe2f2-ced6-413a-a001-3e9f54fbd529" providerId="ADAL" clId="{001371CE-6E21-4BD4-B49A-86B9975FEF5F}" dt="2023-06-28T11:36:08.956" v="39"/>
          <ac:spMkLst>
            <pc:docMk/>
            <pc:sldMk cId="949095108" sldId="278"/>
            <ac:spMk id="6" creationId="{0B62AD28-0579-EE0E-13F8-DE54182C864E}"/>
          </ac:spMkLst>
        </pc:spChg>
        <pc:spChg chg="mod">
          <ac:chgData name="Bothas Noel" userId="640fe2f2-ced6-413a-a001-3e9f54fbd529" providerId="ADAL" clId="{001371CE-6E21-4BD4-B49A-86B9975FEF5F}" dt="2023-06-28T11:36:29.732" v="43" actId="14100"/>
          <ac:spMkLst>
            <pc:docMk/>
            <pc:sldMk cId="949095108" sldId="278"/>
            <ac:spMk id="7" creationId="{F97F5582-707E-D611-0F89-340FD5E44A72}"/>
          </ac:spMkLst>
        </pc:spChg>
        <pc:graphicFrameChg chg="add del mod">
          <ac:chgData name="Bothas Noel" userId="640fe2f2-ced6-413a-a001-3e9f54fbd529" providerId="ADAL" clId="{001371CE-6E21-4BD4-B49A-86B9975FEF5F}" dt="2023-06-28T11:36:07.782" v="38" actId="21"/>
          <ac:graphicFrameMkLst>
            <pc:docMk/>
            <pc:sldMk cId="949095108" sldId="278"/>
            <ac:graphicFrameMk id="8" creationId="{4AF359D8-FDAF-AED3-8723-A6A2A24923E4}"/>
          </ac:graphicFrameMkLst>
        </pc:graphicFrameChg>
        <pc:graphicFrameChg chg="add mod">
          <ac:chgData name="Bothas Noel" userId="640fe2f2-ced6-413a-a001-3e9f54fbd529" providerId="ADAL" clId="{001371CE-6E21-4BD4-B49A-86B9975FEF5F}" dt="2023-06-28T11:36:08.956" v="39"/>
          <ac:graphicFrameMkLst>
            <pc:docMk/>
            <pc:sldMk cId="949095108" sldId="278"/>
            <ac:graphicFrameMk id="9" creationId="{A70284A2-36EC-6C85-761A-B9131B06222D}"/>
          </ac:graphicFrameMkLst>
        </pc:graphicFrameChg>
      </pc:sldChg>
      <pc:sldChg chg="addSp delSp modSp new mod">
        <pc:chgData name="Bothas Noel" userId="640fe2f2-ced6-413a-a001-3e9f54fbd529" providerId="ADAL" clId="{001371CE-6E21-4BD4-B49A-86B9975FEF5F}" dt="2023-06-28T11:37:18.052" v="51" actId="14100"/>
        <pc:sldMkLst>
          <pc:docMk/>
          <pc:sldMk cId="2653153815" sldId="279"/>
        </pc:sldMkLst>
        <pc:spChg chg="mod">
          <ac:chgData name="Bothas Noel" userId="640fe2f2-ced6-413a-a001-3e9f54fbd529" providerId="ADAL" clId="{001371CE-6E21-4BD4-B49A-86B9975FEF5F}" dt="2023-06-28T11:37:08.835" v="49"/>
          <ac:spMkLst>
            <pc:docMk/>
            <pc:sldMk cId="2653153815" sldId="279"/>
            <ac:spMk id="2" creationId="{9C0CACFC-FE6D-C2B8-AD34-252FC516113C}"/>
          </ac:spMkLst>
        </pc:spChg>
        <pc:spChg chg="del">
          <ac:chgData name="Bothas Noel" userId="640fe2f2-ced6-413a-a001-3e9f54fbd529" providerId="ADAL" clId="{001371CE-6E21-4BD4-B49A-86B9975FEF5F}" dt="2023-06-28T11:37:03.349" v="48"/>
          <ac:spMkLst>
            <pc:docMk/>
            <pc:sldMk cId="2653153815" sldId="279"/>
            <ac:spMk id="6" creationId="{B2F1C522-2DD1-DD39-18CC-C1F8ED768CB8}"/>
          </ac:spMkLst>
        </pc:spChg>
        <pc:spChg chg="mod">
          <ac:chgData name="Bothas Noel" userId="640fe2f2-ced6-413a-a001-3e9f54fbd529" providerId="ADAL" clId="{001371CE-6E21-4BD4-B49A-86B9975FEF5F}" dt="2023-06-28T11:37:18.052" v="51" actId="14100"/>
          <ac:spMkLst>
            <pc:docMk/>
            <pc:sldMk cId="2653153815" sldId="279"/>
            <ac:spMk id="7" creationId="{CDA67FC4-972C-42E8-FF17-6847CB3935C0}"/>
          </ac:spMkLst>
        </pc:spChg>
        <pc:graphicFrameChg chg="add del mod">
          <ac:chgData name="Bothas Noel" userId="640fe2f2-ced6-413a-a001-3e9f54fbd529" providerId="ADAL" clId="{001371CE-6E21-4BD4-B49A-86B9975FEF5F}" dt="2023-06-28T11:37:02.247" v="47" actId="21"/>
          <ac:graphicFrameMkLst>
            <pc:docMk/>
            <pc:sldMk cId="2653153815" sldId="279"/>
            <ac:graphicFrameMk id="8" creationId="{FF4CA9B8-A2EC-1B26-370F-53896CE463C7}"/>
          </ac:graphicFrameMkLst>
        </pc:graphicFrameChg>
        <pc:graphicFrameChg chg="add mod">
          <ac:chgData name="Bothas Noel" userId="640fe2f2-ced6-413a-a001-3e9f54fbd529" providerId="ADAL" clId="{001371CE-6E21-4BD4-B49A-86B9975FEF5F}" dt="2023-06-28T11:37:03.349" v="48"/>
          <ac:graphicFrameMkLst>
            <pc:docMk/>
            <pc:sldMk cId="2653153815" sldId="279"/>
            <ac:graphicFrameMk id="9" creationId="{CB02321E-760A-E1B6-FFA7-082F59602EF9}"/>
          </ac:graphicFrameMkLst>
        </pc:graphicFrameChg>
      </pc:sldChg>
      <pc:sldChg chg="addSp delSp modSp new mod">
        <pc:chgData name="Bothas Noel" userId="640fe2f2-ced6-413a-a001-3e9f54fbd529" providerId="ADAL" clId="{001371CE-6E21-4BD4-B49A-86B9975FEF5F}" dt="2023-06-28T11:38:13.928" v="60"/>
        <pc:sldMkLst>
          <pc:docMk/>
          <pc:sldMk cId="4079393334" sldId="280"/>
        </pc:sldMkLst>
        <pc:spChg chg="mod">
          <ac:chgData name="Bothas Noel" userId="640fe2f2-ced6-413a-a001-3e9f54fbd529" providerId="ADAL" clId="{001371CE-6E21-4BD4-B49A-86B9975FEF5F}" dt="2023-06-28T11:37:56.874" v="57"/>
          <ac:spMkLst>
            <pc:docMk/>
            <pc:sldMk cId="4079393334" sldId="280"/>
            <ac:spMk id="2" creationId="{F018CAE9-D85E-09F1-6EEE-329314527B90}"/>
          </ac:spMkLst>
        </pc:spChg>
        <pc:spChg chg="del">
          <ac:chgData name="Bothas Noel" userId="640fe2f2-ced6-413a-a001-3e9f54fbd529" providerId="ADAL" clId="{001371CE-6E21-4BD4-B49A-86B9975FEF5F}" dt="2023-06-28T11:37:51.059" v="56"/>
          <ac:spMkLst>
            <pc:docMk/>
            <pc:sldMk cId="4079393334" sldId="280"/>
            <ac:spMk id="6" creationId="{B6FB7680-45DD-3162-A5DB-5A5F90B37486}"/>
          </ac:spMkLst>
        </pc:spChg>
        <pc:spChg chg="mod">
          <ac:chgData name="Bothas Noel" userId="640fe2f2-ced6-413a-a001-3e9f54fbd529" providerId="ADAL" clId="{001371CE-6E21-4BD4-B49A-86B9975FEF5F}" dt="2023-06-28T11:38:05.696" v="59" actId="14100"/>
          <ac:spMkLst>
            <pc:docMk/>
            <pc:sldMk cId="4079393334" sldId="280"/>
            <ac:spMk id="7" creationId="{D5F4D48F-5F81-CBED-A177-9F98280F5E69}"/>
          </ac:spMkLst>
        </pc:spChg>
        <pc:spChg chg="add mod">
          <ac:chgData name="Bothas Noel" userId="640fe2f2-ced6-413a-a001-3e9f54fbd529" providerId="ADAL" clId="{001371CE-6E21-4BD4-B49A-86B9975FEF5F}" dt="2023-06-28T11:38:13.928" v="60"/>
          <ac:spMkLst>
            <pc:docMk/>
            <pc:sldMk cId="4079393334" sldId="280"/>
            <ac:spMk id="10" creationId="{EABAE885-6C07-B90E-4D7A-7E7B6F9B975C}"/>
          </ac:spMkLst>
        </pc:spChg>
        <pc:graphicFrameChg chg="add del mod">
          <ac:chgData name="Bothas Noel" userId="640fe2f2-ced6-413a-a001-3e9f54fbd529" providerId="ADAL" clId="{001371CE-6E21-4BD4-B49A-86B9975FEF5F}" dt="2023-06-28T11:37:49.967" v="55" actId="21"/>
          <ac:graphicFrameMkLst>
            <pc:docMk/>
            <pc:sldMk cId="4079393334" sldId="280"/>
            <ac:graphicFrameMk id="8" creationId="{F41F47EF-B4F0-7E95-4B13-29E073C54C66}"/>
          </ac:graphicFrameMkLst>
        </pc:graphicFrameChg>
        <pc:graphicFrameChg chg="add mod">
          <ac:chgData name="Bothas Noel" userId="640fe2f2-ced6-413a-a001-3e9f54fbd529" providerId="ADAL" clId="{001371CE-6E21-4BD4-B49A-86B9975FEF5F}" dt="2023-06-28T11:37:51.059" v="56"/>
          <ac:graphicFrameMkLst>
            <pc:docMk/>
            <pc:sldMk cId="4079393334" sldId="280"/>
            <ac:graphicFrameMk id="9" creationId="{C4FA39D9-CE49-DFEB-35F8-DED1FACEE9ED}"/>
          </ac:graphicFrameMkLst>
        </pc:graphicFrameChg>
      </pc:sldChg>
      <pc:sldChg chg="addSp delSp modSp new mod">
        <pc:chgData name="Bothas Noel" userId="640fe2f2-ced6-413a-a001-3e9f54fbd529" providerId="ADAL" clId="{001371CE-6E21-4BD4-B49A-86B9975FEF5F}" dt="2023-06-28T11:38:57.540" v="68" actId="14100"/>
        <pc:sldMkLst>
          <pc:docMk/>
          <pc:sldMk cId="2564722912" sldId="281"/>
        </pc:sldMkLst>
        <pc:spChg chg="mod">
          <ac:chgData name="Bothas Noel" userId="640fe2f2-ced6-413a-a001-3e9f54fbd529" providerId="ADAL" clId="{001371CE-6E21-4BD4-B49A-86B9975FEF5F}" dt="2023-06-28T11:38:48.179" v="66"/>
          <ac:spMkLst>
            <pc:docMk/>
            <pc:sldMk cId="2564722912" sldId="281"/>
            <ac:spMk id="2" creationId="{50A097EE-F9BE-745A-9D7E-C83A1D61CB14}"/>
          </ac:spMkLst>
        </pc:spChg>
        <pc:spChg chg="del">
          <ac:chgData name="Bothas Noel" userId="640fe2f2-ced6-413a-a001-3e9f54fbd529" providerId="ADAL" clId="{001371CE-6E21-4BD4-B49A-86B9975FEF5F}" dt="2023-06-28T11:38:42.100" v="65"/>
          <ac:spMkLst>
            <pc:docMk/>
            <pc:sldMk cId="2564722912" sldId="281"/>
            <ac:spMk id="6" creationId="{A2C6E4D0-E97C-4661-0E90-A20B90C78F18}"/>
          </ac:spMkLst>
        </pc:spChg>
        <pc:spChg chg="mod">
          <ac:chgData name="Bothas Noel" userId="640fe2f2-ced6-413a-a001-3e9f54fbd529" providerId="ADAL" clId="{001371CE-6E21-4BD4-B49A-86B9975FEF5F}" dt="2023-06-28T11:38:57.540" v="68" actId="14100"/>
          <ac:spMkLst>
            <pc:docMk/>
            <pc:sldMk cId="2564722912" sldId="281"/>
            <ac:spMk id="7" creationId="{3EC3C5C5-34F8-F537-F67C-57AA10F58B29}"/>
          </ac:spMkLst>
        </pc:spChg>
        <pc:graphicFrameChg chg="add del mod">
          <ac:chgData name="Bothas Noel" userId="640fe2f2-ced6-413a-a001-3e9f54fbd529" providerId="ADAL" clId="{001371CE-6E21-4BD4-B49A-86B9975FEF5F}" dt="2023-06-28T11:38:40.894" v="64" actId="21"/>
          <ac:graphicFrameMkLst>
            <pc:docMk/>
            <pc:sldMk cId="2564722912" sldId="281"/>
            <ac:graphicFrameMk id="8" creationId="{F21451D7-40AF-7B8D-A27B-2598EC37FA5C}"/>
          </ac:graphicFrameMkLst>
        </pc:graphicFrameChg>
        <pc:graphicFrameChg chg="add mod">
          <ac:chgData name="Bothas Noel" userId="640fe2f2-ced6-413a-a001-3e9f54fbd529" providerId="ADAL" clId="{001371CE-6E21-4BD4-B49A-86B9975FEF5F}" dt="2023-06-28T11:38:42.100" v="65"/>
          <ac:graphicFrameMkLst>
            <pc:docMk/>
            <pc:sldMk cId="2564722912" sldId="281"/>
            <ac:graphicFrameMk id="9" creationId="{62A08983-19EF-869D-936D-552A5C792132}"/>
          </ac:graphicFrameMkLst>
        </pc:graphicFrameChg>
      </pc:sldChg>
      <pc:sldChg chg="addSp delSp modSp new mod">
        <pc:chgData name="Bothas Noel" userId="640fe2f2-ced6-413a-a001-3e9f54fbd529" providerId="ADAL" clId="{001371CE-6E21-4BD4-B49A-86B9975FEF5F}" dt="2023-06-28T11:40:23.217" v="79"/>
        <pc:sldMkLst>
          <pc:docMk/>
          <pc:sldMk cId="1189254938" sldId="282"/>
        </pc:sldMkLst>
        <pc:spChg chg="mod">
          <ac:chgData name="Bothas Noel" userId="640fe2f2-ced6-413a-a001-3e9f54fbd529" providerId="ADAL" clId="{001371CE-6E21-4BD4-B49A-86B9975FEF5F}" dt="2023-06-28T11:40:03.970" v="76"/>
          <ac:spMkLst>
            <pc:docMk/>
            <pc:sldMk cId="1189254938" sldId="282"/>
            <ac:spMk id="2" creationId="{E0941B90-B767-A24E-2F32-6F985D2BC061}"/>
          </ac:spMkLst>
        </pc:spChg>
        <pc:spChg chg="del">
          <ac:chgData name="Bothas Noel" userId="640fe2f2-ced6-413a-a001-3e9f54fbd529" providerId="ADAL" clId="{001371CE-6E21-4BD4-B49A-86B9975FEF5F}" dt="2023-06-28T11:39:56.356" v="75"/>
          <ac:spMkLst>
            <pc:docMk/>
            <pc:sldMk cId="1189254938" sldId="282"/>
            <ac:spMk id="6" creationId="{9CBBBB8B-A721-9679-7384-DCD665C09F0E}"/>
          </ac:spMkLst>
        </pc:spChg>
        <pc:spChg chg="mod">
          <ac:chgData name="Bothas Noel" userId="640fe2f2-ced6-413a-a001-3e9f54fbd529" providerId="ADAL" clId="{001371CE-6E21-4BD4-B49A-86B9975FEF5F}" dt="2023-06-28T11:40:15.395" v="78" actId="14100"/>
          <ac:spMkLst>
            <pc:docMk/>
            <pc:sldMk cId="1189254938" sldId="282"/>
            <ac:spMk id="7" creationId="{7447D3DC-49E4-7683-DF45-EF2B502D80F1}"/>
          </ac:spMkLst>
        </pc:spChg>
        <pc:spChg chg="add mod">
          <ac:chgData name="Bothas Noel" userId="640fe2f2-ced6-413a-a001-3e9f54fbd529" providerId="ADAL" clId="{001371CE-6E21-4BD4-B49A-86B9975FEF5F}" dt="2023-06-28T11:40:23.217" v="79"/>
          <ac:spMkLst>
            <pc:docMk/>
            <pc:sldMk cId="1189254938" sldId="282"/>
            <ac:spMk id="11" creationId="{54A27F63-80F7-BF38-637C-CF90CECEBD34}"/>
          </ac:spMkLst>
        </pc:spChg>
        <pc:graphicFrameChg chg="add del mod">
          <ac:chgData name="Bothas Noel" userId="640fe2f2-ced6-413a-a001-3e9f54fbd529" providerId="ADAL" clId="{001371CE-6E21-4BD4-B49A-86B9975FEF5F}" dt="2023-06-28T11:39:52.167" v="72" actId="21"/>
          <ac:graphicFrameMkLst>
            <pc:docMk/>
            <pc:sldMk cId="1189254938" sldId="282"/>
            <ac:graphicFrameMk id="8" creationId="{C3437CA1-3182-67FE-28F9-885FFEE032E5}"/>
          </ac:graphicFrameMkLst>
        </pc:graphicFrameChg>
        <pc:graphicFrameChg chg="add del mod">
          <ac:chgData name="Bothas Noel" userId="640fe2f2-ced6-413a-a001-3e9f54fbd529" providerId="ADAL" clId="{001371CE-6E21-4BD4-B49A-86B9975FEF5F}" dt="2023-06-28T11:39:55.177" v="74" actId="21"/>
          <ac:graphicFrameMkLst>
            <pc:docMk/>
            <pc:sldMk cId="1189254938" sldId="282"/>
            <ac:graphicFrameMk id="9" creationId="{9027F952-A21D-E970-CF41-92AAD646FA0C}"/>
          </ac:graphicFrameMkLst>
        </pc:graphicFrameChg>
        <pc:graphicFrameChg chg="add mod">
          <ac:chgData name="Bothas Noel" userId="640fe2f2-ced6-413a-a001-3e9f54fbd529" providerId="ADAL" clId="{001371CE-6E21-4BD4-B49A-86B9975FEF5F}" dt="2023-06-28T11:39:56.356" v="75"/>
          <ac:graphicFrameMkLst>
            <pc:docMk/>
            <pc:sldMk cId="1189254938" sldId="282"/>
            <ac:graphicFrameMk id="10" creationId="{3EDD1B43-244F-675C-5DAE-ABD5B227B359}"/>
          </ac:graphicFrameMkLst>
        </pc:graphicFrameChg>
      </pc:sldChg>
      <pc:sldChg chg="addSp delSp modSp new mod">
        <pc:chgData name="Bothas Noel" userId="640fe2f2-ced6-413a-a001-3e9f54fbd529" providerId="ADAL" clId="{001371CE-6E21-4BD4-B49A-86B9975FEF5F}" dt="2023-06-28T11:41:16.700" v="87" actId="14100"/>
        <pc:sldMkLst>
          <pc:docMk/>
          <pc:sldMk cId="1503165556" sldId="283"/>
        </pc:sldMkLst>
        <pc:spChg chg="mod">
          <ac:chgData name="Bothas Noel" userId="640fe2f2-ced6-413a-a001-3e9f54fbd529" providerId="ADAL" clId="{001371CE-6E21-4BD4-B49A-86B9975FEF5F}" dt="2023-06-28T11:41:08.457" v="85"/>
          <ac:spMkLst>
            <pc:docMk/>
            <pc:sldMk cId="1503165556" sldId="283"/>
            <ac:spMk id="2" creationId="{FBE2C7E5-EA1B-8EC4-382F-5F73B892EA10}"/>
          </ac:spMkLst>
        </pc:spChg>
        <pc:spChg chg="del">
          <ac:chgData name="Bothas Noel" userId="640fe2f2-ced6-413a-a001-3e9f54fbd529" providerId="ADAL" clId="{001371CE-6E21-4BD4-B49A-86B9975FEF5F}" dt="2023-06-28T11:41:02.900" v="84"/>
          <ac:spMkLst>
            <pc:docMk/>
            <pc:sldMk cId="1503165556" sldId="283"/>
            <ac:spMk id="6" creationId="{697D9920-1568-843F-BBD4-AACA596EE3C1}"/>
          </ac:spMkLst>
        </pc:spChg>
        <pc:spChg chg="mod">
          <ac:chgData name="Bothas Noel" userId="640fe2f2-ced6-413a-a001-3e9f54fbd529" providerId="ADAL" clId="{001371CE-6E21-4BD4-B49A-86B9975FEF5F}" dt="2023-06-28T11:41:16.700" v="87" actId="14100"/>
          <ac:spMkLst>
            <pc:docMk/>
            <pc:sldMk cId="1503165556" sldId="283"/>
            <ac:spMk id="7" creationId="{63B912F7-531B-3E27-7159-2AC9E3399AB3}"/>
          </ac:spMkLst>
        </pc:spChg>
        <pc:graphicFrameChg chg="add del mod">
          <ac:chgData name="Bothas Noel" userId="640fe2f2-ced6-413a-a001-3e9f54fbd529" providerId="ADAL" clId="{001371CE-6E21-4BD4-B49A-86B9975FEF5F}" dt="2023-06-28T11:41:01.864" v="83" actId="21"/>
          <ac:graphicFrameMkLst>
            <pc:docMk/>
            <pc:sldMk cId="1503165556" sldId="283"/>
            <ac:graphicFrameMk id="8" creationId="{F356164B-9C89-64BC-D65F-8FB643782757}"/>
          </ac:graphicFrameMkLst>
        </pc:graphicFrameChg>
        <pc:graphicFrameChg chg="add mod">
          <ac:chgData name="Bothas Noel" userId="640fe2f2-ced6-413a-a001-3e9f54fbd529" providerId="ADAL" clId="{001371CE-6E21-4BD4-B49A-86B9975FEF5F}" dt="2023-06-28T11:41:02.900" v="84"/>
          <ac:graphicFrameMkLst>
            <pc:docMk/>
            <pc:sldMk cId="1503165556" sldId="283"/>
            <ac:graphicFrameMk id="9" creationId="{AD21F382-B799-5635-2FFF-88EB2C510F81}"/>
          </ac:graphicFrameMkLst>
        </pc:graphicFrameChg>
      </pc:sldChg>
      <pc:sldChg chg="addSp delSp modSp new mod">
        <pc:chgData name="Bothas Noel" userId="640fe2f2-ced6-413a-a001-3e9f54fbd529" providerId="ADAL" clId="{001371CE-6E21-4BD4-B49A-86B9975FEF5F}" dt="2023-06-28T11:42:19.466" v="96"/>
        <pc:sldMkLst>
          <pc:docMk/>
          <pc:sldMk cId="4235542095" sldId="284"/>
        </pc:sldMkLst>
        <pc:spChg chg="mod">
          <ac:chgData name="Bothas Noel" userId="640fe2f2-ced6-413a-a001-3e9f54fbd529" providerId="ADAL" clId="{001371CE-6E21-4BD4-B49A-86B9975FEF5F}" dt="2023-06-28T11:42:19.466" v="96"/>
          <ac:spMkLst>
            <pc:docMk/>
            <pc:sldMk cId="4235542095" sldId="284"/>
            <ac:spMk id="2" creationId="{318ED3FD-DDAA-FF17-2AD0-57EC66B1996A}"/>
          </ac:spMkLst>
        </pc:spChg>
        <pc:spChg chg="del">
          <ac:chgData name="Bothas Noel" userId="640fe2f2-ced6-413a-a001-3e9f54fbd529" providerId="ADAL" clId="{001371CE-6E21-4BD4-B49A-86B9975FEF5F}" dt="2023-06-28T11:41:43.107" v="92"/>
          <ac:spMkLst>
            <pc:docMk/>
            <pc:sldMk cId="4235542095" sldId="284"/>
            <ac:spMk id="6" creationId="{D722EFCF-362E-7028-0E69-6A4FF9DF3C22}"/>
          </ac:spMkLst>
        </pc:spChg>
        <pc:spChg chg="mod">
          <ac:chgData name="Bothas Noel" userId="640fe2f2-ced6-413a-a001-3e9f54fbd529" providerId="ADAL" clId="{001371CE-6E21-4BD4-B49A-86B9975FEF5F}" dt="2023-06-28T11:42:01.844" v="94" actId="14100"/>
          <ac:spMkLst>
            <pc:docMk/>
            <pc:sldMk cId="4235542095" sldId="284"/>
            <ac:spMk id="7" creationId="{BCE024A8-0783-FCB8-23E5-49030B82F42E}"/>
          </ac:spMkLst>
        </pc:spChg>
        <pc:spChg chg="add mod">
          <ac:chgData name="Bothas Noel" userId="640fe2f2-ced6-413a-a001-3e9f54fbd529" providerId="ADAL" clId="{001371CE-6E21-4BD4-B49A-86B9975FEF5F}" dt="2023-06-28T11:42:13.241" v="95"/>
          <ac:spMkLst>
            <pc:docMk/>
            <pc:sldMk cId="4235542095" sldId="284"/>
            <ac:spMk id="10" creationId="{862B48A9-EDAC-F07A-AB5C-FA0E56E8402C}"/>
          </ac:spMkLst>
        </pc:spChg>
        <pc:graphicFrameChg chg="add del mod">
          <ac:chgData name="Bothas Noel" userId="640fe2f2-ced6-413a-a001-3e9f54fbd529" providerId="ADAL" clId="{001371CE-6E21-4BD4-B49A-86B9975FEF5F}" dt="2023-06-28T11:41:42.017" v="91" actId="21"/>
          <ac:graphicFrameMkLst>
            <pc:docMk/>
            <pc:sldMk cId="4235542095" sldId="284"/>
            <ac:graphicFrameMk id="8" creationId="{7D797258-4CEF-05E4-6E8B-E4EC1AD9327F}"/>
          </ac:graphicFrameMkLst>
        </pc:graphicFrameChg>
        <pc:graphicFrameChg chg="add mod">
          <ac:chgData name="Bothas Noel" userId="640fe2f2-ced6-413a-a001-3e9f54fbd529" providerId="ADAL" clId="{001371CE-6E21-4BD4-B49A-86B9975FEF5F}" dt="2023-06-28T11:41:43.107" v="92"/>
          <ac:graphicFrameMkLst>
            <pc:docMk/>
            <pc:sldMk cId="4235542095" sldId="284"/>
            <ac:graphicFrameMk id="9" creationId="{78491D00-8455-20A6-9168-F7D5515D4F7C}"/>
          </ac:graphicFrameMkLst>
        </pc:graphicFrameChg>
      </pc:sldChg>
      <pc:sldChg chg="addSp delSp modSp new mod">
        <pc:chgData name="Bothas Noel" userId="640fe2f2-ced6-413a-a001-3e9f54fbd529" providerId="ADAL" clId="{001371CE-6E21-4BD4-B49A-86B9975FEF5F}" dt="2023-06-28T11:43:02.900" v="104" actId="14100"/>
        <pc:sldMkLst>
          <pc:docMk/>
          <pc:sldMk cId="1335258573" sldId="285"/>
        </pc:sldMkLst>
        <pc:spChg chg="mod">
          <ac:chgData name="Bothas Noel" userId="640fe2f2-ced6-413a-a001-3e9f54fbd529" providerId="ADAL" clId="{001371CE-6E21-4BD4-B49A-86B9975FEF5F}" dt="2023-06-28T11:42:55.154" v="102"/>
          <ac:spMkLst>
            <pc:docMk/>
            <pc:sldMk cId="1335258573" sldId="285"/>
            <ac:spMk id="2" creationId="{7B3F442C-9AF3-9D07-A8CC-E465CBCC9034}"/>
          </ac:spMkLst>
        </pc:spChg>
        <pc:spChg chg="del">
          <ac:chgData name="Bothas Noel" userId="640fe2f2-ced6-413a-a001-3e9f54fbd529" providerId="ADAL" clId="{001371CE-6E21-4BD4-B49A-86B9975FEF5F}" dt="2023-06-28T11:42:47.228" v="101"/>
          <ac:spMkLst>
            <pc:docMk/>
            <pc:sldMk cId="1335258573" sldId="285"/>
            <ac:spMk id="6" creationId="{E003C699-D9AC-2B17-3624-2EDB32280FBC}"/>
          </ac:spMkLst>
        </pc:spChg>
        <pc:spChg chg="mod">
          <ac:chgData name="Bothas Noel" userId="640fe2f2-ced6-413a-a001-3e9f54fbd529" providerId="ADAL" clId="{001371CE-6E21-4BD4-B49A-86B9975FEF5F}" dt="2023-06-28T11:43:02.900" v="104" actId="14100"/>
          <ac:spMkLst>
            <pc:docMk/>
            <pc:sldMk cId="1335258573" sldId="285"/>
            <ac:spMk id="7" creationId="{BE8E8079-D1C5-93B1-6B39-540555205344}"/>
          </ac:spMkLst>
        </pc:spChg>
        <pc:graphicFrameChg chg="add del mod">
          <ac:chgData name="Bothas Noel" userId="640fe2f2-ced6-413a-a001-3e9f54fbd529" providerId="ADAL" clId="{001371CE-6E21-4BD4-B49A-86B9975FEF5F}" dt="2023-06-28T11:42:46.142" v="100" actId="21"/>
          <ac:graphicFrameMkLst>
            <pc:docMk/>
            <pc:sldMk cId="1335258573" sldId="285"/>
            <ac:graphicFrameMk id="8" creationId="{99DFA3F2-631C-31A9-7ACC-88D7E423AEB5}"/>
          </ac:graphicFrameMkLst>
        </pc:graphicFrameChg>
        <pc:graphicFrameChg chg="add mod">
          <ac:chgData name="Bothas Noel" userId="640fe2f2-ced6-413a-a001-3e9f54fbd529" providerId="ADAL" clId="{001371CE-6E21-4BD4-B49A-86B9975FEF5F}" dt="2023-06-28T11:42:47.228" v="101"/>
          <ac:graphicFrameMkLst>
            <pc:docMk/>
            <pc:sldMk cId="1335258573" sldId="285"/>
            <ac:graphicFrameMk id="9" creationId="{D7BD764C-D56D-0042-A2C8-2490179E65EC}"/>
          </ac:graphicFrameMkLst>
        </pc:graphicFrameChg>
      </pc:sldChg>
      <pc:sldChg chg="addSp delSp modSp new mod">
        <pc:chgData name="Bothas Noel" userId="640fe2f2-ced6-413a-a001-3e9f54fbd529" providerId="ADAL" clId="{001371CE-6E21-4BD4-B49A-86B9975FEF5F}" dt="2023-06-28T11:44:01.776" v="113"/>
        <pc:sldMkLst>
          <pc:docMk/>
          <pc:sldMk cId="731922371" sldId="286"/>
        </pc:sldMkLst>
        <pc:spChg chg="mod">
          <ac:chgData name="Bothas Noel" userId="640fe2f2-ced6-413a-a001-3e9f54fbd529" providerId="ADAL" clId="{001371CE-6E21-4BD4-B49A-86B9975FEF5F}" dt="2023-06-28T11:43:35.504" v="110"/>
          <ac:spMkLst>
            <pc:docMk/>
            <pc:sldMk cId="731922371" sldId="286"/>
            <ac:spMk id="2" creationId="{29F6B96B-7B48-B416-BE03-A92C72581C6C}"/>
          </ac:spMkLst>
        </pc:spChg>
        <pc:spChg chg="del">
          <ac:chgData name="Bothas Noel" userId="640fe2f2-ced6-413a-a001-3e9f54fbd529" providerId="ADAL" clId="{001371CE-6E21-4BD4-B49A-86B9975FEF5F}" dt="2023-06-28T11:43:26.019" v="109"/>
          <ac:spMkLst>
            <pc:docMk/>
            <pc:sldMk cId="731922371" sldId="286"/>
            <ac:spMk id="6" creationId="{DA6E579E-5852-148A-46B5-1E848BE673AB}"/>
          </ac:spMkLst>
        </pc:spChg>
        <pc:spChg chg="mod">
          <ac:chgData name="Bothas Noel" userId="640fe2f2-ced6-413a-a001-3e9f54fbd529" providerId="ADAL" clId="{001371CE-6E21-4BD4-B49A-86B9975FEF5F}" dt="2023-06-28T11:43:49.067" v="112" actId="14100"/>
          <ac:spMkLst>
            <pc:docMk/>
            <pc:sldMk cId="731922371" sldId="286"/>
            <ac:spMk id="7" creationId="{62100B9A-D151-9D14-0C09-3BC4E5AE6035}"/>
          </ac:spMkLst>
        </pc:spChg>
        <pc:spChg chg="add mod">
          <ac:chgData name="Bothas Noel" userId="640fe2f2-ced6-413a-a001-3e9f54fbd529" providerId="ADAL" clId="{001371CE-6E21-4BD4-B49A-86B9975FEF5F}" dt="2023-06-28T11:44:01.776" v="113"/>
          <ac:spMkLst>
            <pc:docMk/>
            <pc:sldMk cId="731922371" sldId="286"/>
            <ac:spMk id="10" creationId="{2130ADD9-540C-8824-4315-15A0E5973604}"/>
          </ac:spMkLst>
        </pc:spChg>
        <pc:graphicFrameChg chg="add del mod">
          <ac:chgData name="Bothas Noel" userId="640fe2f2-ced6-413a-a001-3e9f54fbd529" providerId="ADAL" clId="{001371CE-6E21-4BD4-B49A-86B9975FEF5F}" dt="2023-06-28T11:43:25.043" v="108" actId="21"/>
          <ac:graphicFrameMkLst>
            <pc:docMk/>
            <pc:sldMk cId="731922371" sldId="286"/>
            <ac:graphicFrameMk id="8" creationId="{3937F255-93C8-F86B-18C5-8E1BD6A3EA48}"/>
          </ac:graphicFrameMkLst>
        </pc:graphicFrameChg>
        <pc:graphicFrameChg chg="add mod">
          <ac:chgData name="Bothas Noel" userId="640fe2f2-ced6-413a-a001-3e9f54fbd529" providerId="ADAL" clId="{001371CE-6E21-4BD4-B49A-86B9975FEF5F}" dt="2023-06-28T11:43:26.019" v="109"/>
          <ac:graphicFrameMkLst>
            <pc:docMk/>
            <pc:sldMk cId="731922371" sldId="286"/>
            <ac:graphicFrameMk id="9" creationId="{92BD9916-D0BC-211C-6EB1-C42A6CA3ACAA}"/>
          </ac:graphicFrameMkLst>
        </pc:graphicFrameChg>
      </pc:sldChg>
    </pc:docChg>
  </pc:docChgLst>
  <pc:docChgLst>
    <pc:chgData name="Mikkonen Hanne" userId="5a557d90-2fc0-4583-be01-62766ce855fb" providerId="ADAL" clId="{618B5689-584F-458B-9B79-A82566C27E5C}"/>
    <pc:docChg chg="custSel modSld">
      <pc:chgData name="Mikkonen Hanne" userId="5a557d90-2fc0-4583-be01-62766ce855fb" providerId="ADAL" clId="{618B5689-584F-458B-9B79-A82566C27E5C}" dt="2024-02-06T19:01:52.753" v="59" actId="478"/>
      <pc:docMkLst>
        <pc:docMk/>
      </pc:docMkLst>
      <pc:sldChg chg="modSp">
        <pc:chgData name="Mikkonen Hanne" userId="5a557d90-2fc0-4583-be01-62766ce855fb" providerId="ADAL" clId="{618B5689-584F-458B-9B79-A82566C27E5C}" dt="2024-02-06T18:58:48.698" v="50"/>
        <pc:sldMkLst>
          <pc:docMk/>
          <pc:sldMk cId="1507766492" sldId="270"/>
        </pc:sldMkLst>
        <pc:graphicFrameChg chg="mod">
          <ac:chgData name="Mikkonen Hanne" userId="5a557d90-2fc0-4583-be01-62766ce855fb" providerId="ADAL" clId="{618B5689-584F-458B-9B79-A82566C27E5C}" dt="2024-02-06T18:58:48.698" v="50"/>
          <ac:graphicFrameMkLst>
            <pc:docMk/>
            <pc:sldMk cId="1507766492" sldId="270"/>
            <ac:graphicFrameMk id="18" creationId="{800D4866-2046-E21C-C7F4-7C291C8E7786}"/>
          </ac:graphicFrameMkLst>
        </pc:graphicFrameChg>
      </pc:sldChg>
      <pc:sldChg chg="delSp modSp mod">
        <pc:chgData name="Mikkonen Hanne" userId="5a557d90-2fc0-4583-be01-62766ce855fb" providerId="ADAL" clId="{618B5689-584F-458B-9B79-A82566C27E5C}" dt="2024-02-06T19:01:52.753" v="59" actId="478"/>
        <pc:sldMkLst>
          <pc:docMk/>
          <pc:sldMk cId="2483858139" sldId="271"/>
        </pc:sldMkLst>
        <pc:spChg chg="del">
          <ac:chgData name="Mikkonen Hanne" userId="5a557d90-2fc0-4583-be01-62766ce855fb" providerId="ADAL" clId="{618B5689-584F-458B-9B79-A82566C27E5C}" dt="2024-02-06T19:01:52.753" v="59" actId="478"/>
          <ac:spMkLst>
            <pc:docMk/>
            <pc:sldMk cId="2483858139" sldId="271"/>
            <ac:spMk id="8" creationId="{F9261AF3-B578-597C-D02B-292E84F73DF0}"/>
          </ac:spMkLst>
        </pc:spChg>
        <pc:graphicFrameChg chg="mod">
          <ac:chgData name="Mikkonen Hanne" userId="5a557d90-2fc0-4583-be01-62766ce855fb" providerId="ADAL" clId="{618B5689-584F-458B-9B79-A82566C27E5C}" dt="2024-02-06T18:58:49.395" v="51"/>
          <ac:graphicFrameMkLst>
            <pc:docMk/>
            <pc:sldMk cId="2483858139" sldId="271"/>
            <ac:graphicFrameMk id="12" creationId="{7B1596D4-C490-5BEF-DC0F-7BC23731C5CE}"/>
          </ac:graphicFrameMkLst>
        </pc:graphicFrameChg>
      </pc:sldChg>
      <pc:sldChg chg="modSp">
        <pc:chgData name="Mikkonen Hanne" userId="5a557d90-2fc0-4583-be01-62766ce855fb" providerId="ADAL" clId="{618B5689-584F-458B-9B79-A82566C27E5C}" dt="2024-02-06T18:58:49.842" v="52"/>
        <pc:sldMkLst>
          <pc:docMk/>
          <pc:sldMk cId="2370071276" sldId="272"/>
        </pc:sldMkLst>
        <pc:graphicFrameChg chg="mod">
          <ac:chgData name="Mikkonen Hanne" userId="5a557d90-2fc0-4583-be01-62766ce855fb" providerId="ADAL" clId="{618B5689-584F-458B-9B79-A82566C27E5C}" dt="2024-02-06T18:58:49.842" v="52"/>
          <ac:graphicFrameMkLst>
            <pc:docMk/>
            <pc:sldMk cId="2370071276" sldId="272"/>
            <ac:graphicFrameMk id="11" creationId="{11700FDF-524F-6CEC-0AA1-077DF2BA7C36}"/>
          </ac:graphicFrameMkLst>
        </pc:graphicFrameChg>
      </pc:sldChg>
      <pc:sldChg chg="delSp modSp mod">
        <pc:chgData name="Mikkonen Hanne" userId="5a557d90-2fc0-4583-be01-62766ce855fb" providerId="ADAL" clId="{618B5689-584F-458B-9B79-A82566C27E5C}" dt="2024-02-06T18:58:41.592" v="37"/>
        <pc:sldMkLst>
          <pc:docMk/>
          <pc:sldMk cId="1355484428" sldId="274"/>
        </pc:sldMkLst>
        <pc:spChg chg="del">
          <ac:chgData name="Mikkonen Hanne" userId="5a557d90-2fc0-4583-be01-62766ce855fb" providerId="ADAL" clId="{618B5689-584F-458B-9B79-A82566C27E5C}" dt="2024-02-06T18:58:12.532" v="28" actId="478"/>
          <ac:spMkLst>
            <pc:docMk/>
            <pc:sldMk cId="1355484428" sldId="274"/>
            <ac:spMk id="10" creationId="{4C391596-0EFE-3FB6-7B5C-3C3FFDDD4D4F}"/>
          </ac:spMkLst>
        </pc:spChg>
        <pc:spChg chg="mod">
          <ac:chgData name="Mikkonen Hanne" userId="5a557d90-2fc0-4583-be01-62766ce855fb" providerId="ADAL" clId="{618B5689-584F-458B-9B79-A82566C27E5C}" dt="2024-02-06T18:58:07.411" v="27" actId="20577"/>
          <ac:spMkLst>
            <pc:docMk/>
            <pc:sldMk cId="1355484428" sldId="274"/>
            <ac:spMk id="11" creationId="{7CE9D1E7-8FDB-3D10-F233-1C3FE8391C8E}"/>
          </ac:spMkLst>
        </pc:spChg>
        <pc:graphicFrameChg chg="mod">
          <ac:chgData name="Mikkonen Hanne" userId="5a557d90-2fc0-4583-be01-62766ce855fb" providerId="ADAL" clId="{618B5689-584F-458B-9B79-A82566C27E5C}" dt="2024-02-06T18:58:41.592" v="37"/>
          <ac:graphicFrameMkLst>
            <pc:docMk/>
            <pc:sldMk cId="1355484428" sldId="274"/>
            <ac:graphicFrameMk id="9" creationId="{80C4C905-4D7A-AAD2-489A-A0EEBF5DD464}"/>
          </ac:graphicFrameMkLst>
        </pc:graphicFrameChg>
      </pc:sldChg>
      <pc:sldChg chg="delSp modSp mod">
        <pc:chgData name="Mikkonen Hanne" userId="5a557d90-2fc0-4583-be01-62766ce855fb" providerId="ADAL" clId="{618B5689-584F-458B-9B79-A82566C27E5C}" dt="2024-02-06T19:01:15.710" v="53" actId="478"/>
        <pc:sldMkLst>
          <pc:docMk/>
          <pc:sldMk cId="2975334271" sldId="275"/>
        </pc:sldMkLst>
        <pc:spChg chg="del">
          <ac:chgData name="Mikkonen Hanne" userId="5a557d90-2fc0-4583-be01-62766ce855fb" providerId="ADAL" clId="{618B5689-584F-458B-9B79-A82566C27E5C}" dt="2024-02-06T19:01:15.710" v="53" actId="478"/>
          <ac:spMkLst>
            <pc:docMk/>
            <pc:sldMk cId="2975334271" sldId="275"/>
            <ac:spMk id="10" creationId="{2B2AEF71-0294-1DB1-A4B2-5EF7AF4C6A99}"/>
          </ac:spMkLst>
        </pc:spChg>
        <pc:graphicFrameChg chg="mod">
          <ac:chgData name="Mikkonen Hanne" userId="5a557d90-2fc0-4583-be01-62766ce855fb" providerId="ADAL" clId="{618B5689-584F-458B-9B79-A82566C27E5C}" dt="2024-02-06T18:58:41.936" v="38"/>
          <ac:graphicFrameMkLst>
            <pc:docMk/>
            <pc:sldMk cId="2975334271" sldId="275"/>
            <ac:graphicFrameMk id="9" creationId="{6D50FEA3-90D4-1A5C-B657-D9D902B46286}"/>
          </ac:graphicFrameMkLst>
        </pc:graphicFrameChg>
      </pc:sldChg>
      <pc:sldChg chg="delSp modSp mod">
        <pc:chgData name="Mikkonen Hanne" userId="5a557d90-2fc0-4583-be01-62766ce855fb" providerId="ADAL" clId="{618B5689-584F-458B-9B79-A82566C27E5C}" dt="2024-02-06T19:01:22.822" v="54" actId="478"/>
        <pc:sldMkLst>
          <pc:docMk/>
          <pc:sldMk cId="4152172548" sldId="276"/>
        </pc:sldMkLst>
        <pc:spChg chg="del">
          <ac:chgData name="Mikkonen Hanne" userId="5a557d90-2fc0-4583-be01-62766ce855fb" providerId="ADAL" clId="{618B5689-584F-458B-9B79-A82566C27E5C}" dt="2024-02-06T19:01:22.822" v="54" actId="478"/>
          <ac:spMkLst>
            <pc:docMk/>
            <pc:sldMk cId="4152172548" sldId="276"/>
            <ac:spMk id="10" creationId="{363A0DF4-112B-9670-29F0-0AB7F1FB4713}"/>
          </ac:spMkLst>
        </pc:spChg>
        <pc:graphicFrameChg chg="mod">
          <ac:chgData name="Mikkonen Hanne" userId="5a557d90-2fc0-4583-be01-62766ce855fb" providerId="ADAL" clId="{618B5689-584F-458B-9B79-A82566C27E5C}" dt="2024-02-06T18:58:42.235" v="39"/>
          <ac:graphicFrameMkLst>
            <pc:docMk/>
            <pc:sldMk cId="4152172548" sldId="276"/>
            <ac:graphicFrameMk id="9" creationId="{B16CA3F2-43DC-3EC3-E775-B88518E6B437}"/>
          </ac:graphicFrameMkLst>
        </pc:graphicFrameChg>
      </pc:sldChg>
      <pc:sldChg chg="modSp">
        <pc:chgData name="Mikkonen Hanne" userId="5a557d90-2fc0-4583-be01-62766ce855fb" providerId="ADAL" clId="{618B5689-584F-458B-9B79-A82566C27E5C}" dt="2024-02-06T18:58:42.680" v="40"/>
        <pc:sldMkLst>
          <pc:docMk/>
          <pc:sldMk cId="791571204" sldId="277"/>
        </pc:sldMkLst>
        <pc:graphicFrameChg chg="mod">
          <ac:chgData name="Mikkonen Hanne" userId="5a557d90-2fc0-4583-be01-62766ce855fb" providerId="ADAL" clId="{618B5689-584F-458B-9B79-A82566C27E5C}" dt="2024-02-06T18:58:42.680" v="40"/>
          <ac:graphicFrameMkLst>
            <pc:docMk/>
            <pc:sldMk cId="791571204" sldId="277"/>
            <ac:graphicFrameMk id="9" creationId="{A3023AE2-7172-9BD2-987E-69338C5D4676}"/>
          </ac:graphicFrameMkLst>
        </pc:graphicFrameChg>
      </pc:sldChg>
      <pc:sldChg chg="modSp">
        <pc:chgData name="Mikkonen Hanne" userId="5a557d90-2fc0-4583-be01-62766ce855fb" providerId="ADAL" clId="{618B5689-584F-458B-9B79-A82566C27E5C}" dt="2024-02-06T18:58:43.155" v="41"/>
        <pc:sldMkLst>
          <pc:docMk/>
          <pc:sldMk cId="949095108" sldId="278"/>
        </pc:sldMkLst>
        <pc:graphicFrameChg chg="mod">
          <ac:chgData name="Mikkonen Hanne" userId="5a557d90-2fc0-4583-be01-62766ce855fb" providerId="ADAL" clId="{618B5689-584F-458B-9B79-A82566C27E5C}" dt="2024-02-06T18:58:43.155" v="41"/>
          <ac:graphicFrameMkLst>
            <pc:docMk/>
            <pc:sldMk cId="949095108" sldId="278"/>
            <ac:graphicFrameMk id="9" creationId="{A70284A2-36EC-6C85-761A-B9131B06222D}"/>
          </ac:graphicFrameMkLst>
        </pc:graphicFrameChg>
      </pc:sldChg>
      <pc:sldChg chg="modSp">
        <pc:chgData name="Mikkonen Hanne" userId="5a557d90-2fc0-4583-be01-62766ce855fb" providerId="ADAL" clId="{618B5689-584F-458B-9B79-A82566C27E5C}" dt="2024-02-06T18:58:43.700" v="42"/>
        <pc:sldMkLst>
          <pc:docMk/>
          <pc:sldMk cId="2653153815" sldId="279"/>
        </pc:sldMkLst>
        <pc:graphicFrameChg chg="mod">
          <ac:chgData name="Mikkonen Hanne" userId="5a557d90-2fc0-4583-be01-62766ce855fb" providerId="ADAL" clId="{618B5689-584F-458B-9B79-A82566C27E5C}" dt="2024-02-06T18:58:43.700" v="42"/>
          <ac:graphicFrameMkLst>
            <pc:docMk/>
            <pc:sldMk cId="2653153815" sldId="279"/>
            <ac:graphicFrameMk id="9" creationId="{CB02321E-760A-E1B6-FFA7-082F59602EF9}"/>
          </ac:graphicFrameMkLst>
        </pc:graphicFrameChg>
      </pc:sldChg>
      <pc:sldChg chg="delSp modSp mod">
        <pc:chgData name="Mikkonen Hanne" userId="5a557d90-2fc0-4583-be01-62766ce855fb" providerId="ADAL" clId="{618B5689-584F-458B-9B79-A82566C27E5C}" dt="2024-02-06T19:01:28.799" v="55" actId="478"/>
        <pc:sldMkLst>
          <pc:docMk/>
          <pc:sldMk cId="4079393334" sldId="280"/>
        </pc:sldMkLst>
        <pc:spChg chg="del">
          <ac:chgData name="Mikkonen Hanne" userId="5a557d90-2fc0-4583-be01-62766ce855fb" providerId="ADAL" clId="{618B5689-584F-458B-9B79-A82566C27E5C}" dt="2024-02-06T19:01:28.799" v="55" actId="478"/>
          <ac:spMkLst>
            <pc:docMk/>
            <pc:sldMk cId="4079393334" sldId="280"/>
            <ac:spMk id="10" creationId="{EABAE885-6C07-B90E-4D7A-7E7B6F9B975C}"/>
          </ac:spMkLst>
        </pc:spChg>
        <pc:graphicFrameChg chg="mod">
          <ac:chgData name="Mikkonen Hanne" userId="5a557d90-2fc0-4583-be01-62766ce855fb" providerId="ADAL" clId="{618B5689-584F-458B-9B79-A82566C27E5C}" dt="2024-02-06T18:58:44.169" v="43"/>
          <ac:graphicFrameMkLst>
            <pc:docMk/>
            <pc:sldMk cId="4079393334" sldId="280"/>
            <ac:graphicFrameMk id="9" creationId="{C4FA39D9-CE49-DFEB-35F8-DED1FACEE9ED}"/>
          </ac:graphicFrameMkLst>
        </pc:graphicFrameChg>
      </pc:sldChg>
      <pc:sldChg chg="modSp">
        <pc:chgData name="Mikkonen Hanne" userId="5a557d90-2fc0-4583-be01-62766ce855fb" providerId="ADAL" clId="{618B5689-584F-458B-9B79-A82566C27E5C}" dt="2024-02-06T18:58:44.861" v="44"/>
        <pc:sldMkLst>
          <pc:docMk/>
          <pc:sldMk cId="2564722912" sldId="281"/>
        </pc:sldMkLst>
        <pc:graphicFrameChg chg="mod">
          <ac:chgData name="Mikkonen Hanne" userId="5a557d90-2fc0-4583-be01-62766ce855fb" providerId="ADAL" clId="{618B5689-584F-458B-9B79-A82566C27E5C}" dt="2024-02-06T18:58:44.861" v="44"/>
          <ac:graphicFrameMkLst>
            <pc:docMk/>
            <pc:sldMk cId="2564722912" sldId="281"/>
            <ac:graphicFrameMk id="9" creationId="{62A08983-19EF-869D-936D-552A5C792132}"/>
          </ac:graphicFrameMkLst>
        </pc:graphicFrameChg>
      </pc:sldChg>
      <pc:sldChg chg="delSp modSp mod">
        <pc:chgData name="Mikkonen Hanne" userId="5a557d90-2fc0-4583-be01-62766ce855fb" providerId="ADAL" clId="{618B5689-584F-458B-9B79-A82566C27E5C}" dt="2024-02-06T19:01:36.074" v="56" actId="478"/>
        <pc:sldMkLst>
          <pc:docMk/>
          <pc:sldMk cId="1189254938" sldId="282"/>
        </pc:sldMkLst>
        <pc:spChg chg="del">
          <ac:chgData name="Mikkonen Hanne" userId="5a557d90-2fc0-4583-be01-62766ce855fb" providerId="ADAL" clId="{618B5689-584F-458B-9B79-A82566C27E5C}" dt="2024-02-06T19:01:36.074" v="56" actId="478"/>
          <ac:spMkLst>
            <pc:docMk/>
            <pc:sldMk cId="1189254938" sldId="282"/>
            <ac:spMk id="11" creationId="{54A27F63-80F7-BF38-637C-CF90CECEBD34}"/>
          </ac:spMkLst>
        </pc:spChg>
        <pc:graphicFrameChg chg="mod">
          <ac:chgData name="Mikkonen Hanne" userId="5a557d90-2fc0-4583-be01-62766ce855fb" providerId="ADAL" clId="{618B5689-584F-458B-9B79-A82566C27E5C}" dt="2024-02-06T18:58:45.393" v="45"/>
          <ac:graphicFrameMkLst>
            <pc:docMk/>
            <pc:sldMk cId="1189254938" sldId="282"/>
            <ac:graphicFrameMk id="10" creationId="{3EDD1B43-244F-675C-5DAE-ABD5B227B359}"/>
          </ac:graphicFrameMkLst>
        </pc:graphicFrameChg>
      </pc:sldChg>
      <pc:sldChg chg="modSp">
        <pc:chgData name="Mikkonen Hanne" userId="5a557d90-2fc0-4583-be01-62766ce855fb" providerId="ADAL" clId="{618B5689-584F-458B-9B79-A82566C27E5C}" dt="2024-02-06T18:58:45.968" v="46"/>
        <pc:sldMkLst>
          <pc:docMk/>
          <pc:sldMk cId="1503165556" sldId="283"/>
        </pc:sldMkLst>
        <pc:graphicFrameChg chg="mod">
          <ac:chgData name="Mikkonen Hanne" userId="5a557d90-2fc0-4583-be01-62766ce855fb" providerId="ADAL" clId="{618B5689-584F-458B-9B79-A82566C27E5C}" dt="2024-02-06T18:58:45.968" v="46"/>
          <ac:graphicFrameMkLst>
            <pc:docMk/>
            <pc:sldMk cId="1503165556" sldId="283"/>
            <ac:graphicFrameMk id="9" creationId="{AD21F382-B799-5635-2FFF-88EB2C510F81}"/>
          </ac:graphicFrameMkLst>
        </pc:graphicFrameChg>
      </pc:sldChg>
      <pc:sldChg chg="delSp modSp mod">
        <pc:chgData name="Mikkonen Hanne" userId="5a557d90-2fc0-4583-be01-62766ce855fb" providerId="ADAL" clId="{618B5689-584F-458B-9B79-A82566C27E5C}" dt="2024-02-06T19:01:41.068" v="57" actId="478"/>
        <pc:sldMkLst>
          <pc:docMk/>
          <pc:sldMk cId="4235542095" sldId="284"/>
        </pc:sldMkLst>
        <pc:spChg chg="del">
          <ac:chgData name="Mikkonen Hanne" userId="5a557d90-2fc0-4583-be01-62766ce855fb" providerId="ADAL" clId="{618B5689-584F-458B-9B79-A82566C27E5C}" dt="2024-02-06T19:01:41.068" v="57" actId="478"/>
          <ac:spMkLst>
            <pc:docMk/>
            <pc:sldMk cId="4235542095" sldId="284"/>
            <ac:spMk id="10" creationId="{862B48A9-EDAC-F07A-AB5C-FA0E56E8402C}"/>
          </ac:spMkLst>
        </pc:spChg>
        <pc:graphicFrameChg chg="mod">
          <ac:chgData name="Mikkonen Hanne" userId="5a557d90-2fc0-4583-be01-62766ce855fb" providerId="ADAL" clId="{618B5689-584F-458B-9B79-A82566C27E5C}" dt="2024-02-06T18:58:46.615" v="47"/>
          <ac:graphicFrameMkLst>
            <pc:docMk/>
            <pc:sldMk cId="4235542095" sldId="284"/>
            <ac:graphicFrameMk id="9" creationId="{78491D00-8455-20A6-9168-F7D5515D4F7C}"/>
          </ac:graphicFrameMkLst>
        </pc:graphicFrameChg>
      </pc:sldChg>
      <pc:sldChg chg="modSp">
        <pc:chgData name="Mikkonen Hanne" userId="5a557d90-2fc0-4583-be01-62766ce855fb" providerId="ADAL" clId="{618B5689-584F-458B-9B79-A82566C27E5C}" dt="2024-02-06T18:58:47.313" v="48"/>
        <pc:sldMkLst>
          <pc:docMk/>
          <pc:sldMk cId="1335258573" sldId="285"/>
        </pc:sldMkLst>
        <pc:graphicFrameChg chg="mod">
          <ac:chgData name="Mikkonen Hanne" userId="5a557d90-2fc0-4583-be01-62766ce855fb" providerId="ADAL" clId="{618B5689-584F-458B-9B79-A82566C27E5C}" dt="2024-02-06T18:58:47.313" v="48"/>
          <ac:graphicFrameMkLst>
            <pc:docMk/>
            <pc:sldMk cId="1335258573" sldId="285"/>
            <ac:graphicFrameMk id="9" creationId="{D7BD764C-D56D-0042-A2C8-2490179E65EC}"/>
          </ac:graphicFrameMkLst>
        </pc:graphicFrameChg>
      </pc:sldChg>
      <pc:sldChg chg="delSp modSp mod">
        <pc:chgData name="Mikkonen Hanne" userId="5a557d90-2fc0-4583-be01-62766ce855fb" providerId="ADAL" clId="{618B5689-584F-458B-9B79-A82566C27E5C}" dt="2024-02-06T19:01:45.640" v="58" actId="478"/>
        <pc:sldMkLst>
          <pc:docMk/>
          <pc:sldMk cId="731922371" sldId="286"/>
        </pc:sldMkLst>
        <pc:spChg chg="del">
          <ac:chgData name="Mikkonen Hanne" userId="5a557d90-2fc0-4583-be01-62766ce855fb" providerId="ADAL" clId="{618B5689-584F-458B-9B79-A82566C27E5C}" dt="2024-02-06T19:01:45.640" v="58" actId="478"/>
          <ac:spMkLst>
            <pc:docMk/>
            <pc:sldMk cId="731922371" sldId="286"/>
            <ac:spMk id="10" creationId="{2130ADD9-540C-8824-4315-15A0E5973604}"/>
          </ac:spMkLst>
        </pc:spChg>
        <pc:graphicFrameChg chg="mod">
          <ac:chgData name="Mikkonen Hanne" userId="5a557d90-2fc0-4583-be01-62766ce855fb" providerId="ADAL" clId="{618B5689-584F-458B-9B79-A82566C27E5C}" dt="2024-02-06T18:58:48.034" v="49"/>
          <ac:graphicFrameMkLst>
            <pc:docMk/>
            <pc:sldMk cId="731922371" sldId="286"/>
            <ac:graphicFrameMk id="9" creationId="{92BD9916-D0BC-211C-6EB1-C42A6CA3ACAA}"/>
          </ac:graphicFrameMkLst>
        </pc:graphicFrameChg>
      </pc:sldChg>
    </pc:docChg>
  </pc:docChgLst>
  <pc:docChgLst>
    <pc:chgData name="Rautaporras Petteri" userId="81ae4bc9-51ec-4b09-af2d-f08f9486593f" providerId="ADAL" clId="{30AEB2EB-143E-47C9-8E1F-605EFB292208}"/>
    <pc:docChg chg="modSld">
      <pc:chgData name="Rautaporras Petteri" userId="81ae4bc9-51ec-4b09-af2d-f08f9486593f" providerId="ADAL" clId="{30AEB2EB-143E-47C9-8E1F-605EFB292208}" dt="2022-01-31T10:00:40.475" v="60"/>
      <pc:docMkLst>
        <pc:docMk/>
      </pc:docMkLst>
      <pc:sldChg chg="delSp modSp mod">
        <pc:chgData name="Rautaporras Petteri" userId="81ae4bc9-51ec-4b09-af2d-f08f9486593f" providerId="ADAL" clId="{30AEB2EB-143E-47C9-8E1F-605EFB292208}" dt="2022-01-31T09:59:55.868" v="39"/>
        <pc:sldMkLst>
          <pc:docMk/>
          <pc:sldMk cId="592452422" sldId="257"/>
        </pc:sldMkLst>
        <pc:spChg chg="del mod">
          <ac:chgData name="Rautaporras Petteri" userId="81ae4bc9-51ec-4b09-af2d-f08f9486593f" providerId="ADAL" clId="{30AEB2EB-143E-47C9-8E1F-605EFB292208}" dt="2022-01-31T09:59:55.868" v="39"/>
          <ac:spMkLst>
            <pc:docMk/>
            <pc:sldMk cId="592452422" sldId="257"/>
            <ac:spMk id="7" creationId="{25DF74ED-A91D-4D7F-9E38-33224D0529C6}"/>
          </ac:spMkLst>
        </pc:spChg>
        <pc:spChg chg="mod">
          <ac:chgData name="Rautaporras Petteri" userId="81ae4bc9-51ec-4b09-af2d-f08f9486593f" providerId="ADAL" clId="{30AEB2EB-143E-47C9-8E1F-605EFB292208}" dt="2022-01-31T09:59:49.081" v="36" actId="20577"/>
          <ac:spMkLst>
            <pc:docMk/>
            <pc:sldMk cId="592452422" sldId="257"/>
            <ac:spMk id="10" creationId="{00000000-0000-0000-0000-000000000000}"/>
          </ac:spMkLst>
        </pc:spChg>
        <pc:graphicFrameChg chg="mod">
          <ac:chgData name="Rautaporras Petteri" userId="81ae4bc9-51ec-4b09-af2d-f08f9486593f" providerId="ADAL" clId="{30AEB2EB-143E-47C9-8E1F-605EFB292208}" dt="2022-01-31T09:58:48.156" v="17"/>
          <ac:graphicFrameMkLst>
            <pc:docMk/>
            <pc:sldMk cId="592452422" sldId="257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30AEB2EB-143E-47C9-8E1F-605EFB292208}" dt="2022-01-31T09:57:39.483" v="3"/>
        <pc:sldMkLst>
          <pc:docMk/>
          <pc:sldMk cId="161080645" sldId="258"/>
        </pc:sldMkLst>
        <pc:graphicFrameChg chg="mod">
          <ac:chgData name="Rautaporras Petteri" userId="81ae4bc9-51ec-4b09-af2d-f08f9486593f" providerId="ADAL" clId="{30AEB2EB-143E-47C9-8E1F-605EFB292208}" dt="2022-01-31T09:57:39.483" v="3"/>
          <ac:graphicFrameMkLst>
            <pc:docMk/>
            <pc:sldMk cId="161080645" sldId="258"/>
            <ac:graphicFrameMk id="9" creationId="{00000000-0000-0000-0000-000000000000}"/>
          </ac:graphicFrameMkLst>
        </pc:graphicFrameChg>
      </pc:sldChg>
      <pc:sldChg chg="delSp modSp mod">
        <pc:chgData name="Rautaporras Petteri" userId="81ae4bc9-51ec-4b09-af2d-f08f9486593f" providerId="ADAL" clId="{30AEB2EB-143E-47C9-8E1F-605EFB292208}" dt="2022-01-31T10:00:11.277" v="45"/>
        <pc:sldMkLst>
          <pc:docMk/>
          <pc:sldMk cId="74242067" sldId="259"/>
        </pc:sldMkLst>
        <pc:spChg chg="del mod">
          <ac:chgData name="Rautaporras Petteri" userId="81ae4bc9-51ec-4b09-af2d-f08f9486593f" providerId="ADAL" clId="{30AEB2EB-143E-47C9-8E1F-605EFB292208}" dt="2022-01-31T10:00:11.277" v="45"/>
          <ac:spMkLst>
            <pc:docMk/>
            <pc:sldMk cId="74242067" sldId="259"/>
            <ac:spMk id="8" creationId="{FF6D125E-AE7A-4E79-BA85-DB0A7BDDF3C9}"/>
          </ac:spMkLst>
        </pc:spChg>
        <pc:graphicFrameChg chg="mod">
          <ac:chgData name="Rautaporras Petteri" userId="81ae4bc9-51ec-4b09-af2d-f08f9486593f" providerId="ADAL" clId="{30AEB2EB-143E-47C9-8E1F-605EFB292208}" dt="2022-01-31T09:57:36.769" v="2"/>
          <ac:graphicFrameMkLst>
            <pc:docMk/>
            <pc:sldMk cId="74242067" sldId="259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30AEB2EB-143E-47C9-8E1F-605EFB292208}" dt="2022-01-31T09:57:42.217" v="4"/>
        <pc:sldMkLst>
          <pc:docMk/>
          <pc:sldMk cId="4252770325" sldId="260"/>
        </pc:sldMkLst>
        <pc:graphicFrameChg chg="mod">
          <ac:chgData name="Rautaporras Petteri" userId="81ae4bc9-51ec-4b09-af2d-f08f9486593f" providerId="ADAL" clId="{30AEB2EB-143E-47C9-8E1F-605EFB292208}" dt="2022-01-31T09:57:42.217" v="4"/>
          <ac:graphicFrameMkLst>
            <pc:docMk/>
            <pc:sldMk cId="4252770325" sldId="260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30AEB2EB-143E-47C9-8E1F-605EFB292208}" dt="2022-01-31T09:57:46.482" v="5"/>
        <pc:sldMkLst>
          <pc:docMk/>
          <pc:sldMk cId="3205867626" sldId="261"/>
        </pc:sldMkLst>
        <pc:graphicFrameChg chg="mod">
          <ac:chgData name="Rautaporras Petteri" userId="81ae4bc9-51ec-4b09-af2d-f08f9486593f" providerId="ADAL" clId="{30AEB2EB-143E-47C9-8E1F-605EFB292208}" dt="2022-01-31T09:57:46.482" v="5"/>
          <ac:graphicFrameMkLst>
            <pc:docMk/>
            <pc:sldMk cId="3205867626" sldId="261"/>
            <ac:graphicFrameMk id="9" creationId="{00000000-0000-0000-0000-000000000000}"/>
          </ac:graphicFrameMkLst>
        </pc:graphicFrameChg>
      </pc:sldChg>
      <pc:sldChg chg="delSp modSp mod">
        <pc:chgData name="Rautaporras Petteri" userId="81ae4bc9-51ec-4b09-af2d-f08f9486593f" providerId="ADAL" clId="{30AEB2EB-143E-47C9-8E1F-605EFB292208}" dt="2022-01-31T10:00:18.768" v="48"/>
        <pc:sldMkLst>
          <pc:docMk/>
          <pc:sldMk cId="84148403" sldId="263"/>
        </pc:sldMkLst>
        <pc:spChg chg="del mod">
          <ac:chgData name="Rautaporras Petteri" userId="81ae4bc9-51ec-4b09-af2d-f08f9486593f" providerId="ADAL" clId="{30AEB2EB-143E-47C9-8E1F-605EFB292208}" dt="2022-01-31T10:00:18.768" v="48"/>
          <ac:spMkLst>
            <pc:docMk/>
            <pc:sldMk cId="84148403" sldId="263"/>
            <ac:spMk id="8" creationId="{4206E08A-546C-4276-8DED-E65E964A221D}"/>
          </ac:spMkLst>
        </pc:spChg>
        <pc:graphicFrameChg chg="mod">
          <ac:chgData name="Rautaporras Petteri" userId="81ae4bc9-51ec-4b09-af2d-f08f9486593f" providerId="ADAL" clId="{30AEB2EB-143E-47C9-8E1F-605EFB292208}" dt="2022-01-31T09:57:50.435" v="6"/>
          <ac:graphicFrameMkLst>
            <pc:docMk/>
            <pc:sldMk cId="84148403" sldId="263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30AEB2EB-143E-47C9-8E1F-605EFB292208}" dt="2022-01-31T09:57:53.575" v="7"/>
        <pc:sldMkLst>
          <pc:docMk/>
          <pc:sldMk cId="1894526943" sldId="264"/>
        </pc:sldMkLst>
        <pc:graphicFrameChg chg="mod">
          <ac:chgData name="Rautaporras Petteri" userId="81ae4bc9-51ec-4b09-af2d-f08f9486593f" providerId="ADAL" clId="{30AEB2EB-143E-47C9-8E1F-605EFB292208}" dt="2022-01-31T09:57:53.575" v="7"/>
          <ac:graphicFrameMkLst>
            <pc:docMk/>
            <pc:sldMk cId="1894526943" sldId="264"/>
            <ac:graphicFrameMk id="9" creationId="{00000000-0000-0000-0000-000000000000}"/>
          </ac:graphicFrameMkLst>
        </pc:graphicFrameChg>
      </pc:sldChg>
      <pc:sldChg chg="delSp modSp mod">
        <pc:chgData name="Rautaporras Petteri" userId="81ae4bc9-51ec-4b09-af2d-f08f9486593f" providerId="ADAL" clId="{30AEB2EB-143E-47C9-8E1F-605EFB292208}" dt="2022-01-31T10:00:22.645" v="51"/>
        <pc:sldMkLst>
          <pc:docMk/>
          <pc:sldMk cId="2220648031" sldId="265"/>
        </pc:sldMkLst>
        <pc:spChg chg="del mod">
          <ac:chgData name="Rautaporras Petteri" userId="81ae4bc9-51ec-4b09-af2d-f08f9486593f" providerId="ADAL" clId="{30AEB2EB-143E-47C9-8E1F-605EFB292208}" dt="2022-01-31T10:00:22.645" v="51"/>
          <ac:spMkLst>
            <pc:docMk/>
            <pc:sldMk cId="2220648031" sldId="265"/>
            <ac:spMk id="8" creationId="{6D86DB8C-5969-4A74-A811-2ABB13C2DA54}"/>
          </ac:spMkLst>
        </pc:spChg>
        <pc:graphicFrameChg chg="mod">
          <ac:chgData name="Rautaporras Petteri" userId="81ae4bc9-51ec-4b09-af2d-f08f9486593f" providerId="ADAL" clId="{30AEB2EB-143E-47C9-8E1F-605EFB292208}" dt="2022-01-31T09:57:56.355" v="8"/>
          <ac:graphicFrameMkLst>
            <pc:docMk/>
            <pc:sldMk cId="2220648031" sldId="265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30AEB2EB-143E-47C9-8E1F-605EFB292208}" dt="2022-01-31T09:57:59.085" v="9"/>
        <pc:sldMkLst>
          <pc:docMk/>
          <pc:sldMk cId="3556207399" sldId="266"/>
        </pc:sldMkLst>
        <pc:graphicFrameChg chg="mod">
          <ac:chgData name="Rautaporras Petteri" userId="81ae4bc9-51ec-4b09-af2d-f08f9486593f" providerId="ADAL" clId="{30AEB2EB-143E-47C9-8E1F-605EFB292208}" dt="2022-01-31T09:57:59.085" v="9"/>
          <ac:graphicFrameMkLst>
            <pc:docMk/>
            <pc:sldMk cId="3556207399" sldId="266"/>
            <ac:graphicFrameMk id="9" creationId="{00000000-0000-0000-0000-000000000000}"/>
          </ac:graphicFrameMkLst>
        </pc:graphicFrameChg>
      </pc:sldChg>
      <pc:sldChg chg="delSp modSp mod">
        <pc:chgData name="Rautaporras Petteri" userId="81ae4bc9-51ec-4b09-af2d-f08f9486593f" providerId="ADAL" clId="{30AEB2EB-143E-47C9-8E1F-605EFB292208}" dt="2022-01-31T10:00:28.062" v="54"/>
        <pc:sldMkLst>
          <pc:docMk/>
          <pc:sldMk cId="1133384416" sldId="267"/>
        </pc:sldMkLst>
        <pc:spChg chg="del mod">
          <ac:chgData name="Rautaporras Petteri" userId="81ae4bc9-51ec-4b09-af2d-f08f9486593f" providerId="ADAL" clId="{30AEB2EB-143E-47C9-8E1F-605EFB292208}" dt="2022-01-31T10:00:28.062" v="54"/>
          <ac:spMkLst>
            <pc:docMk/>
            <pc:sldMk cId="1133384416" sldId="267"/>
            <ac:spMk id="8" creationId="{7D288C5B-8536-4EBB-9D83-F159711958E5}"/>
          </ac:spMkLst>
        </pc:spChg>
        <pc:graphicFrameChg chg="mod">
          <ac:chgData name="Rautaporras Petteri" userId="81ae4bc9-51ec-4b09-af2d-f08f9486593f" providerId="ADAL" clId="{30AEB2EB-143E-47C9-8E1F-605EFB292208}" dt="2022-01-31T09:58:01.922" v="10"/>
          <ac:graphicFrameMkLst>
            <pc:docMk/>
            <pc:sldMk cId="1133384416" sldId="267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30AEB2EB-143E-47C9-8E1F-605EFB292208}" dt="2022-01-31T09:58:04.946" v="11"/>
        <pc:sldMkLst>
          <pc:docMk/>
          <pc:sldMk cId="3874776583" sldId="268"/>
        </pc:sldMkLst>
        <pc:graphicFrameChg chg="mod">
          <ac:chgData name="Rautaporras Petteri" userId="81ae4bc9-51ec-4b09-af2d-f08f9486593f" providerId="ADAL" clId="{30AEB2EB-143E-47C9-8E1F-605EFB292208}" dt="2022-01-31T09:58:04.946" v="11"/>
          <ac:graphicFrameMkLst>
            <pc:docMk/>
            <pc:sldMk cId="3874776583" sldId="268"/>
            <ac:graphicFrameMk id="9" creationId="{00000000-0000-0000-0000-000000000000}"/>
          </ac:graphicFrameMkLst>
        </pc:graphicFrameChg>
      </pc:sldChg>
      <pc:sldChg chg="delSp modSp mod">
        <pc:chgData name="Rautaporras Petteri" userId="81ae4bc9-51ec-4b09-af2d-f08f9486593f" providerId="ADAL" clId="{30AEB2EB-143E-47C9-8E1F-605EFB292208}" dt="2022-01-31T10:00:35.147" v="57"/>
        <pc:sldMkLst>
          <pc:docMk/>
          <pc:sldMk cId="3218666215" sldId="269"/>
        </pc:sldMkLst>
        <pc:spChg chg="del mod">
          <ac:chgData name="Rautaporras Petteri" userId="81ae4bc9-51ec-4b09-af2d-f08f9486593f" providerId="ADAL" clId="{30AEB2EB-143E-47C9-8E1F-605EFB292208}" dt="2022-01-31T10:00:35.147" v="57"/>
          <ac:spMkLst>
            <pc:docMk/>
            <pc:sldMk cId="3218666215" sldId="269"/>
            <ac:spMk id="8" creationId="{62863617-5184-4B62-95C0-642243E9BF3C}"/>
          </ac:spMkLst>
        </pc:spChg>
        <pc:graphicFrameChg chg="mod">
          <ac:chgData name="Rautaporras Petteri" userId="81ae4bc9-51ec-4b09-af2d-f08f9486593f" providerId="ADAL" clId="{30AEB2EB-143E-47C9-8E1F-605EFB292208}" dt="2022-01-31T09:58:07.690" v="12"/>
          <ac:graphicFrameMkLst>
            <pc:docMk/>
            <pc:sldMk cId="3218666215" sldId="269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30AEB2EB-143E-47C9-8E1F-605EFB292208}" dt="2022-01-31T09:58:10.017" v="13"/>
        <pc:sldMkLst>
          <pc:docMk/>
          <pc:sldMk cId="1507766492" sldId="270"/>
        </pc:sldMkLst>
        <pc:graphicFrameChg chg="mod">
          <ac:chgData name="Rautaporras Petteri" userId="81ae4bc9-51ec-4b09-af2d-f08f9486593f" providerId="ADAL" clId="{30AEB2EB-143E-47C9-8E1F-605EFB292208}" dt="2022-01-31T09:58:10.017" v="13"/>
          <ac:graphicFrameMkLst>
            <pc:docMk/>
            <pc:sldMk cId="1507766492" sldId="270"/>
            <ac:graphicFrameMk id="9" creationId="{00000000-0000-0000-0000-000000000000}"/>
          </ac:graphicFrameMkLst>
        </pc:graphicFrameChg>
      </pc:sldChg>
      <pc:sldChg chg="delSp modSp mod">
        <pc:chgData name="Rautaporras Petteri" userId="81ae4bc9-51ec-4b09-af2d-f08f9486593f" providerId="ADAL" clId="{30AEB2EB-143E-47C9-8E1F-605EFB292208}" dt="2022-01-31T10:00:40.475" v="60"/>
        <pc:sldMkLst>
          <pc:docMk/>
          <pc:sldMk cId="2483858139" sldId="271"/>
        </pc:sldMkLst>
        <pc:spChg chg="del mod">
          <ac:chgData name="Rautaporras Petteri" userId="81ae4bc9-51ec-4b09-af2d-f08f9486593f" providerId="ADAL" clId="{30AEB2EB-143E-47C9-8E1F-605EFB292208}" dt="2022-01-31T10:00:40.475" v="60"/>
          <ac:spMkLst>
            <pc:docMk/>
            <pc:sldMk cId="2483858139" sldId="271"/>
            <ac:spMk id="8" creationId="{A9DB96B6-1688-4E8E-9891-0343A6F19AB3}"/>
          </ac:spMkLst>
        </pc:spChg>
        <pc:graphicFrameChg chg="mod">
          <ac:chgData name="Rautaporras Petteri" userId="81ae4bc9-51ec-4b09-af2d-f08f9486593f" providerId="ADAL" clId="{30AEB2EB-143E-47C9-8E1F-605EFB292208}" dt="2022-01-31T09:58:11.357" v="14"/>
          <ac:graphicFrameMkLst>
            <pc:docMk/>
            <pc:sldMk cId="2483858139" sldId="271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30AEB2EB-143E-47C9-8E1F-605EFB292208}" dt="2022-01-31T09:58:13.521" v="15"/>
        <pc:sldMkLst>
          <pc:docMk/>
          <pc:sldMk cId="2370071276" sldId="272"/>
        </pc:sldMkLst>
        <pc:graphicFrameChg chg="mod">
          <ac:chgData name="Rautaporras Petteri" userId="81ae4bc9-51ec-4b09-af2d-f08f9486593f" providerId="ADAL" clId="{30AEB2EB-143E-47C9-8E1F-605EFB292208}" dt="2022-01-31T09:58:13.521" v="15"/>
          <ac:graphicFrameMkLst>
            <pc:docMk/>
            <pc:sldMk cId="2370071276" sldId="272"/>
            <ac:graphicFrameMk id="10" creationId="{00000000-0000-0000-0000-000000000000}"/>
          </ac:graphicFrameMkLst>
        </pc:graphicFrameChg>
      </pc:sldChg>
      <pc:sldChg chg="delSp modSp mod">
        <pc:chgData name="Rautaporras Petteri" userId="81ae4bc9-51ec-4b09-af2d-f08f9486593f" providerId="ADAL" clId="{30AEB2EB-143E-47C9-8E1F-605EFB292208}" dt="2022-01-31T10:00:05.848" v="42"/>
        <pc:sldMkLst>
          <pc:docMk/>
          <pc:sldMk cId="3325203175" sldId="273"/>
        </pc:sldMkLst>
        <pc:spChg chg="del mod">
          <ac:chgData name="Rautaporras Petteri" userId="81ae4bc9-51ec-4b09-af2d-f08f9486593f" providerId="ADAL" clId="{30AEB2EB-143E-47C9-8E1F-605EFB292208}" dt="2022-01-31T10:00:05.848" v="42"/>
          <ac:spMkLst>
            <pc:docMk/>
            <pc:sldMk cId="3325203175" sldId="273"/>
            <ac:spMk id="8" creationId="{8F00D84B-5520-4386-94AB-3272146E7657}"/>
          </ac:spMkLst>
        </pc:spChg>
        <pc:graphicFrameChg chg="mod">
          <ac:chgData name="Rautaporras Petteri" userId="81ae4bc9-51ec-4b09-af2d-f08f9486593f" providerId="ADAL" clId="{30AEB2EB-143E-47C9-8E1F-605EFB292208}" dt="2022-01-31T09:57:33.399" v="1"/>
          <ac:graphicFrameMkLst>
            <pc:docMk/>
            <pc:sldMk cId="3325203175" sldId="273"/>
            <ac:graphicFrameMk id="12" creationId="{F4CC044D-BE48-4AA5-ABF4-C3DDD8AD0E45}"/>
          </ac:graphicFrameMkLst>
        </pc:graphicFrameChg>
      </pc:sldChg>
    </pc:docChg>
  </pc:docChgLst>
  <pc:docChgLst>
    <pc:chgData name="Rautaporras Petteri" userId="d9004aa4-7491-43fa-b04f-4f6e300df2fa" providerId="ADAL" clId="{F81DE379-A2FF-4D43-9E93-5A76C4A91567}"/>
    <pc:docChg chg="modSld">
      <pc:chgData name="Rautaporras Petteri" userId="d9004aa4-7491-43fa-b04f-4f6e300df2fa" providerId="ADAL" clId="{F81DE379-A2FF-4D43-9E93-5A76C4A91567}" dt="2020-10-21T11:04:43.102" v="80" actId="20577"/>
      <pc:docMkLst>
        <pc:docMk/>
      </pc:docMkLst>
      <pc:sldChg chg="modSp">
        <pc:chgData name="Rautaporras Petteri" userId="d9004aa4-7491-43fa-b04f-4f6e300df2fa" providerId="ADAL" clId="{F81DE379-A2FF-4D43-9E93-5A76C4A91567}" dt="2020-10-21T11:03:41.138" v="21"/>
        <pc:sldMkLst>
          <pc:docMk/>
          <pc:sldMk cId="592452422" sldId="257"/>
        </pc:sldMkLst>
        <pc:spChg chg="mod">
          <ac:chgData name="Rautaporras Petteri" userId="d9004aa4-7491-43fa-b04f-4f6e300df2fa" providerId="ADAL" clId="{F81DE379-A2FF-4D43-9E93-5A76C4A91567}" dt="2020-10-21T11:03:36.463" v="20" actId="20577"/>
          <ac:spMkLst>
            <pc:docMk/>
            <pc:sldMk cId="592452422" sldId="257"/>
            <ac:spMk id="6" creationId="{CCFA6936-7210-40FC-BDAF-80ABF04C65E6}"/>
          </ac:spMkLst>
        </pc:spChg>
        <pc:spChg chg="mod">
          <ac:chgData name="Rautaporras Petteri" userId="d9004aa4-7491-43fa-b04f-4f6e300df2fa" providerId="ADAL" clId="{F81DE379-A2FF-4D43-9E93-5A76C4A91567}" dt="2020-10-21T11:03:31.215" v="14" actId="20577"/>
          <ac:spMkLst>
            <pc:docMk/>
            <pc:sldMk cId="592452422" sldId="257"/>
            <ac:spMk id="10" creationId="{00000000-0000-0000-0000-000000000000}"/>
          </ac:spMkLst>
        </pc:spChg>
        <pc:graphicFrameChg chg="mod">
          <ac:chgData name="Rautaporras Petteri" userId="d9004aa4-7491-43fa-b04f-4f6e300df2fa" providerId="ADAL" clId="{F81DE379-A2FF-4D43-9E93-5A76C4A91567}" dt="2020-10-21T11:03:41.138" v="21"/>
          <ac:graphicFrameMkLst>
            <pc:docMk/>
            <pc:sldMk cId="592452422" sldId="257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F81DE379-A2FF-4D43-9E93-5A76C4A91567}" dt="2020-10-21T11:03:42.761" v="24"/>
        <pc:sldMkLst>
          <pc:docMk/>
          <pc:sldMk cId="161080645" sldId="258"/>
        </pc:sldMkLst>
        <pc:graphicFrameChg chg="mod">
          <ac:chgData name="Rautaporras Petteri" userId="d9004aa4-7491-43fa-b04f-4f6e300df2fa" providerId="ADAL" clId="{F81DE379-A2FF-4D43-9E93-5A76C4A91567}" dt="2020-10-21T11:03:42.761" v="24"/>
          <ac:graphicFrameMkLst>
            <pc:docMk/>
            <pc:sldMk cId="161080645" sldId="258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F81DE379-A2FF-4D43-9E93-5A76C4A91567}" dt="2020-10-21T11:04:05.454" v="50" actId="20577"/>
        <pc:sldMkLst>
          <pc:docMk/>
          <pc:sldMk cId="74242067" sldId="259"/>
        </pc:sldMkLst>
        <pc:spChg chg="mod">
          <ac:chgData name="Rautaporras Petteri" userId="d9004aa4-7491-43fa-b04f-4f6e300df2fa" providerId="ADAL" clId="{F81DE379-A2FF-4D43-9E93-5A76C4A91567}" dt="2020-10-21T11:04:05.454" v="50" actId="20577"/>
          <ac:spMkLst>
            <pc:docMk/>
            <pc:sldMk cId="74242067" sldId="259"/>
            <ac:spMk id="8" creationId="{AB7C1B4D-0C91-4682-AECA-5C0C28AFE600}"/>
          </ac:spMkLst>
        </pc:spChg>
        <pc:graphicFrameChg chg="mod">
          <ac:chgData name="Rautaporras Petteri" userId="d9004aa4-7491-43fa-b04f-4f6e300df2fa" providerId="ADAL" clId="{F81DE379-A2FF-4D43-9E93-5A76C4A91567}" dt="2020-10-21T11:03:42.249" v="23"/>
          <ac:graphicFrameMkLst>
            <pc:docMk/>
            <pc:sldMk cId="74242067" sldId="259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F81DE379-A2FF-4D43-9E93-5A76C4A91567}" dt="2020-10-21T11:03:43.199" v="25"/>
        <pc:sldMkLst>
          <pc:docMk/>
          <pc:sldMk cId="4252770325" sldId="260"/>
        </pc:sldMkLst>
        <pc:graphicFrameChg chg="mod">
          <ac:chgData name="Rautaporras Petteri" userId="d9004aa4-7491-43fa-b04f-4f6e300df2fa" providerId="ADAL" clId="{F81DE379-A2FF-4D43-9E93-5A76C4A91567}" dt="2020-10-21T11:03:43.199" v="25"/>
          <ac:graphicFrameMkLst>
            <pc:docMk/>
            <pc:sldMk cId="4252770325" sldId="260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F81DE379-A2FF-4D43-9E93-5A76C4A91567}" dt="2020-10-21T11:03:43.894" v="26"/>
        <pc:sldMkLst>
          <pc:docMk/>
          <pc:sldMk cId="3205867626" sldId="261"/>
        </pc:sldMkLst>
        <pc:graphicFrameChg chg="mod">
          <ac:chgData name="Rautaporras Petteri" userId="d9004aa4-7491-43fa-b04f-4f6e300df2fa" providerId="ADAL" clId="{F81DE379-A2FF-4D43-9E93-5A76C4A91567}" dt="2020-10-21T11:03:43.894" v="26"/>
          <ac:graphicFrameMkLst>
            <pc:docMk/>
            <pc:sldMk cId="3205867626" sldId="261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F81DE379-A2FF-4D43-9E93-5A76C4A91567}" dt="2020-10-21T11:04:18.463" v="56" actId="20577"/>
        <pc:sldMkLst>
          <pc:docMk/>
          <pc:sldMk cId="84148403" sldId="263"/>
        </pc:sldMkLst>
        <pc:spChg chg="mod">
          <ac:chgData name="Rautaporras Petteri" userId="d9004aa4-7491-43fa-b04f-4f6e300df2fa" providerId="ADAL" clId="{F81DE379-A2FF-4D43-9E93-5A76C4A91567}" dt="2020-10-21T11:04:18.463" v="56" actId="20577"/>
          <ac:spMkLst>
            <pc:docMk/>
            <pc:sldMk cId="84148403" sldId="263"/>
            <ac:spMk id="8" creationId="{32C7FFE9-D67B-4089-87D0-B1F14BFD8C54}"/>
          </ac:spMkLst>
        </pc:spChg>
        <pc:graphicFrameChg chg="mod">
          <ac:chgData name="Rautaporras Petteri" userId="d9004aa4-7491-43fa-b04f-4f6e300df2fa" providerId="ADAL" clId="{F81DE379-A2FF-4D43-9E93-5A76C4A91567}" dt="2020-10-21T11:03:44.395" v="27"/>
          <ac:graphicFrameMkLst>
            <pc:docMk/>
            <pc:sldMk cId="84148403" sldId="263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F81DE379-A2FF-4D43-9E93-5A76C4A91567}" dt="2020-10-21T11:03:45.215" v="28"/>
        <pc:sldMkLst>
          <pc:docMk/>
          <pc:sldMk cId="1894526943" sldId="264"/>
        </pc:sldMkLst>
        <pc:graphicFrameChg chg="mod">
          <ac:chgData name="Rautaporras Petteri" userId="d9004aa4-7491-43fa-b04f-4f6e300df2fa" providerId="ADAL" clId="{F81DE379-A2FF-4D43-9E93-5A76C4A91567}" dt="2020-10-21T11:03:45.215" v="28"/>
          <ac:graphicFrameMkLst>
            <pc:docMk/>
            <pc:sldMk cId="1894526943" sldId="264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F81DE379-A2FF-4D43-9E93-5A76C4A91567}" dt="2020-10-21T11:04:24.142" v="62" actId="20577"/>
        <pc:sldMkLst>
          <pc:docMk/>
          <pc:sldMk cId="2220648031" sldId="265"/>
        </pc:sldMkLst>
        <pc:spChg chg="mod">
          <ac:chgData name="Rautaporras Petteri" userId="d9004aa4-7491-43fa-b04f-4f6e300df2fa" providerId="ADAL" clId="{F81DE379-A2FF-4D43-9E93-5A76C4A91567}" dt="2020-10-21T11:04:24.142" v="62" actId="20577"/>
          <ac:spMkLst>
            <pc:docMk/>
            <pc:sldMk cId="2220648031" sldId="265"/>
            <ac:spMk id="8" creationId="{055B577D-D022-43E1-820C-F8EFE85D36AB}"/>
          </ac:spMkLst>
        </pc:spChg>
        <pc:graphicFrameChg chg="mod">
          <ac:chgData name="Rautaporras Petteri" userId="d9004aa4-7491-43fa-b04f-4f6e300df2fa" providerId="ADAL" clId="{F81DE379-A2FF-4D43-9E93-5A76C4A91567}" dt="2020-10-21T11:03:45.926" v="29"/>
          <ac:graphicFrameMkLst>
            <pc:docMk/>
            <pc:sldMk cId="2220648031" sldId="265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F81DE379-A2FF-4D43-9E93-5A76C4A91567}" dt="2020-10-21T11:03:46.676" v="30"/>
        <pc:sldMkLst>
          <pc:docMk/>
          <pc:sldMk cId="3556207399" sldId="266"/>
        </pc:sldMkLst>
        <pc:graphicFrameChg chg="mod">
          <ac:chgData name="Rautaporras Petteri" userId="d9004aa4-7491-43fa-b04f-4f6e300df2fa" providerId="ADAL" clId="{F81DE379-A2FF-4D43-9E93-5A76C4A91567}" dt="2020-10-21T11:03:46.676" v="30"/>
          <ac:graphicFrameMkLst>
            <pc:docMk/>
            <pc:sldMk cId="3556207399" sldId="266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F81DE379-A2FF-4D43-9E93-5A76C4A91567}" dt="2020-10-21T11:04:30.255" v="68" actId="20577"/>
        <pc:sldMkLst>
          <pc:docMk/>
          <pc:sldMk cId="1133384416" sldId="267"/>
        </pc:sldMkLst>
        <pc:spChg chg="mod">
          <ac:chgData name="Rautaporras Petteri" userId="d9004aa4-7491-43fa-b04f-4f6e300df2fa" providerId="ADAL" clId="{F81DE379-A2FF-4D43-9E93-5A76C4A91567}" dt="2020-10-21T11:04:30.255" v="68" actId="20577"/>
          <ac:spMkLst>
            <pc:docMk/>
            <pc:sldMk cId="1133384416" sldId="267"/>
            <ac:spMk id="8" creationId="{8F44117C-74D1-4CF7-9C19-A9E41774E0BC}"/>
          </ac:spMkLst>
        </pc:spChg>
        <pc:graphicFrameChg chg="mod">
          <ac:chgData name="Rautaporras Petteri" userId="d9004aa4-7491-43fa-b04f-4f6e300df2fa" providerId="ADAL" clId="{F81DE379-A2FF-4D43-9E93-5A76C4A91567}" dt="2020-10-21T11:03:47.279" v="31"/>
          <ac:graphicFrameMkLst>
            <pc:docMk/>
            <pc:sldMk cId="1133384416" sldId="267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F81DE379-A2FF-4D43-9E93-5A76C4A91567}" dt="2020-10-21T11:03:48.146" v="32"/>
        <pc:sldMkLst>
          <pc:docMk/>
          <pc:sldMk cId="3874776583" sldId="268"/>
        </pc:sldMkLst>
        <pc:graphicFrameChg chg="mod">
          <ac:chgData name="Rautaporras Petteri" userId="d9004aa4-7491-43fa-b04f-4f6e300df2fa" providerId="ADAL" clId="{F81DE379-A2FF-4D43-9E93-5A76C4A91567}" dt="2020-10-21T11:03:48.146" v="32"/>
          <ac:graphicFrameMkLst>
            <pc:docMk/>
            <pc:sldMk cId="3874776583" sldId="268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F81DE379-A2FF-4D43-9E93-5A76C4A91567}" dt="2020-10-21T11:04:37.119" v="74" actId="20577"/>
        <pc:sldMkLst>
          <pc:docMk/>
          <pc:sldMk cId="3218666215" sldId="269"/>
        </pc:sldMkLst>
        <pc:spChg chg="mod">
          <ac:chgData name="Rautaporras Petteri" userId="d9004aa4-7491-43fa-b04f-4f6e300df2fa" providerId="ADAL" clId="{F81DE379-A2FF-4D43-9E93-5A76C4A91567}" dt="2020-10-21T11:04:37.119" v="74" actId="20577"/>
          <ac:spMkLst>
            <pc:docMk/>
            <pc:sldMk cId="3218666215" sldId="269"/>
            <ac:spMk id="8" creationId="{28989F30-1598-49D0-B8BD-933E7F525DAB}"/>
          </ac:spMkLst>
        </pc:spChg>
        <pc:graphicFrameChg chg="mod">
          <ac:chgData name="Rautaporras Petteri" userId="d9004aa4-7491-43fa-b04f-4f6e300df2fa" providerId="ADAL" clId="{F81DE379-A2FF-4D43-9E93-5A76C4A91567}" dt="2020-10-21T11:03:48.880" v="33"/>
          <ac:graphicFrameMkLst>
            <pc:docMk/>
            <pc:sldMk cId="3218666215" sldId="269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F81DE379-A2FF-4D43-9E93-5A76C4A91567}" dt="2020-10-21T11:03:49.846" v="34"/>
        <pc:sldMkLst>
          <pc:docMk/>
          <pc:sldMk cId="1507766492" sldId="270"/>
        </pc:sldMkLst>
        <pc:graphicFrameChg chg="mod">
          <ac:chgData name="Rautaporras Petteri" userId="d9004aa4-7491-43fa-b04f-4f6e300df2fa" providerId="ADAL" clId="{F81DE379-A2FF-4D43-9E93-5A76C4A91567}" dt="2020-10-21T11:03:49.846" v="34"/>
          <ac:graphicFrameMkLst>
            <pc:docMk/>
            <pc:sldMk cId="1507766492" sldId="270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F81DE379-A2FF-4D43-9E93-5A76C4A91567}" dt="2020-10-21T11:04:43.102" v="80" actId="20577"/>
        <pc:sldMkLst>
          <pc:docMk/>
          <pc:sldMk cId="2483858139" sldId="271"/>
        </pc:sldMkLst>
        <pc:spChg chg="mod">
          <ac:chgData name="Rautaporras Petteri" userId="d9004aa4-7491-43fa-b04f-4f6e300df2fa" providerId="ADAL" clId="{F81DE379-A2FF-4D43-9E93-5A76C4A91567}" dt="2020-10-21T11:04:43.102" v="80" actId="20577"/>
          <ac:spMkLst>
            <pc:docMk/>
            <pc:sldMk cId="2483858139" sldId="271"/>
            <ac:spMk id="8" creationId="{9CCED00A-D68D-4E52-91FF-80F7B06FECDA}"/>
          </ac:spMkLst>
        </pc:spChg>
        <pc:graphicFrameChg chg="mod">
          <ac:chgData name="Rautaporras Petteri" userId="d9004aa4-7491-43fa-b04f-4f6e300df2fa" providerId="ADAL" clId="{F81DE379-A2FF-4D43-9E93-5A76C4A91567}" dt="2020-10-21T11:03:50.591" v="35"/>
          <ac:graphicFrameMkLst>
            <pc:docMk/>
            <pc:sldMk cId="2483858139" sldId="271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F81DE379-A2FF-4D43-9E93-5A76C4A91567}" dt="2020-10-21T11:03:51.232" v="36"/>
        <pc:sldMkLst>
          <pc:docMk/>
          <pc:sldMk cId="2370071276" sldId="272"/>
        </pc:sldMkLst>
        <pc:graphicFrameChg chg="mod">
          <ac:chgData name="Rautaporras Petteri" userId="d9004aa4-7491-43fa-b04f-4f6e300df2fa" providerId="ADAL" clId="{F81DE379-A2FF-4D43-9E93-5A76C4A91567}" dt="2020-10-21T11:03:51.232" v="36"/>
          <ac:graphicFrameMkLst>
            <pc:docMk/>
            <pc:sldMk cId="2370071276" sldId="272"/>
            <ac:graphicFrameMk id="10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F81DE379-A2FF-4D43-9E93-5A76C4A91567}" dt="2020-10-21T11:03:58.798" v="44" actId="20577"/>
        <pc:sldMkLst>
          <pc:docMk/>
          <pc:sldMk cId="3325203175" sldId="273"/>
        </pc:sldMkLst>
        <pc:spChg chg="mod">
          <ac:chgData name="Rautaporras Petteri" userId="d9004aa4-7491-43fa-b04f-4f6e300df2fa" providerId="ADAL" clId="{F81DE379-A2FF-4D43-9E93-5A76C4A91567}" dt="2020-10-21T11:03:58.798" v="44" actId="20577"/>
          <ac:spMkLst>
            <pc:docMk/>
            <pc:sldMk cId="3325203175" sldId="273"/>
            <ac:spMk id="8" creationId="{6B60D706-26D2-4BDE-9086-82CA85641AE1}"/>
          </ac:spMkLst>
        </pc:spChg>
        <pc:graphicFrameChg chg="mod">
          <ac:chgData name="Rautaporras Petteri" userId="d9004aa4-7491-43fa-b04f-4f6e300df2fa" providerId="ADAL" clId="{F81DE379-A2FF-4D43-9E93-5A76C4A91567}" dt="2020-10-21T11:03:41.566" v="22"/>
          <ac:graphicFrameMkLst>
            <pc:docMk/>
            <pc:sldMk cId="3325203175" sldId="273"/>
            <ac:graphicFrameMk id="12" creationId="{F4CC044D-BE48-4AA5-ABF4-C3DDD8AD0E45}"/>
          </ac:graphicFrameMkLst>
        </pc:graphicFrameChg>
      </pc:sldChg>
    </pc:docChg>
  </pc:docChgLst>
  <pc:docChgLst>
    <pc:chgData name="Rautaporras Petteri" userId="81ae4bc9-51ec-4b09-af2d-f08f9486593f" providerId="ADAL" clId="{3A4A36F5-E0CB-4E3B-8AF0-A4E2BEA7B9A3}"/>
    <pc:docChg chg="modSld">
      <pc:chgData name="Rautaporras Petteri" userId="81ae4bc9-51ec-4b09-af2d-f08f9486593f" providerId="ADAL" clId="{3A4A36F5-E0CB-4E3B-8AF0-A4E2BEA7B9A3}" dt="2020-01-27T08:08:50.964" v="68"/>
      <pc:docMkLst>
        <pc:docMk/>
      </pc:docMkLst>
      <pc:sldChg chg="delSp modSp">
        <pc:chgData name="Rautaporras Petteri" userId="81ae4bc9-51ec-4b09-af2d-f08f9486593f" providerId="ADAL" clId="{3A4A36F5-E0CB-4E3B-8AF0-A4E2BEA7B9A3}" dt="2020-01-27T08:08:13.741" v="47"/>
        <pc:sldMkLst>
          <pc:docMk/>
          <pc:sldMk cId="592452422" sldId="257"/>
        </pc:sldMkLst>
        <pc:spChg chg="del mod">
          <ac:chgData name="Rautaporras Petteri" userId="81ae4bc9-51ec-4b09-af2d-f08f9486593f" providerId="ADAL" clId="{3A4A36F5-E0CB-4E3B-8AF0-A4E2BEA7B9A3}" dt="2020-01-27T08:08:13.741" v="47"/>
          <ac:spMkLst>
            <pc:docMk/>
            <pc:sldMk cId="592452422" sldId="257"/>
            <ac:spMk id="6" creationId="{395B2336-2E5A-43E9-A5F4-F2B48E90233C}"/>
          </ac:spMkLst>
        </pc:spChg>
        <pc:spChg chg="mod">
          <ac:chgData name="Rautaporras Petteri" userId="81ae4bc9-51ec-4b09-af2d-f08f9486593f" providerId="ADAL" clId="{3A4A36F5-E0CB-4E3B-8AF0-A4E2BEA7B9A3}" dt="2020-01-27T08:08:03.498" v="44" actId="20577"/>
          <ac:spMkLst>
            <pc:docMk/>
            <pc:sldMk cId="592452422" sldId="257"/>
            <ac:spMk id="10" creationId="{00000000-0000-0000-0000-000000000000}"/>
          </ac:spMkLst>
        </pc:spChg>
        <pc:graphicFrameChg chg="mod">
          <ac:chgData name="Rautaporras Petteri" userId="81ae4bc9-51ec-4b09-af2d-f08f9486593f" providerId="ADAL" clId="{3A4A36F5-E0CB-4E3B-8AF0-A4E2BEA7B9A3}" dt="2020-01-27T08:07:23.039" v="0"/>
          <ac:graphicFrameMkLst>
            <pc:docMk/>
            <pc:sldMk cId="592452422" sldId="257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3A4A36F5-E0CB-4E3B-8AF0-A4E2BEA7B9A3}" dt="2020-01-27T08:07:25.064" v="3"/>
        <pc:sldMkLst>
          <pc:docMk/>
          <pc:sldMk cId="161080645" sldId="258"/>
        </pc:sldMkLst>
        <pc:graphicFrameChg chg="mod">
          <ac:chgData name="Rautaporras Petteri" userId="81ae4bc9-51ec-4b09-af2d-f08f9486593f" providerId="ADAL" clId="{3A4A36F5-E0CB-4E3B-8AF0-A4E2BEA7B9A3}" dt="2020-01-27T08:07:25.064" v="3"/>
          <ac:graphicFrameMkLst>
            <pc:docMk/>
            <pc:sldMk cId="161080645" sldId="258"/>
            <ac:graphicFrameMk id="9" creationId="{00000000-0000-0000-0000-000000000000}"/>
          </ac:graphicFrameMkLst>
        </pc:graphicFrameChg>
      </pc:sldChg>
      <pc:sldChg chg="delSp modSp">
        <pc:chgData name="Rautaporras Petteri" userId="81ae4bc9-51ec-4b09-af2d-f08f9486593f" providerId="ADAL" clId="{3A4A36F5-E0CB-4E3B-8AF0-A4E2BEA7B9A3}" dt="2020-01-27T08:08:24.036" v="53"/>
        <pc:sldMkLst>
          <pc:docMk/>
          <pc:sldMk cId="74242067" sldId="259"/>
        </pc:sldMkLst>
        <pc:spChg chg="del mod">
          <ac:chgData name="Rautaporras Petteri" userId="81ae4bc9-51ec-4b09-af2d-f08f9486593f" providerId="ADAL" clId="{3A4A36F5-E0CB-4E3B-8AF0-A4E2BEA7B9A3}" dt="2020-01-27T08:08:24.036" v="53"/>
          <ac:spMkLst>
            <pc:docMk/>
            <pc:sldMk cId="74242067" sldId="259"/>
            <ac:spMk id="8" creationId="{386F771A-4271-44DC-9524-E63D154EDCB6}"/>
          </ac:spMkLst>
        </pc:spChg>
        <pc:graphicFrameChg chg="mod">
          <ac:chgData name="Rautaporras Petteri" userId="81ae4bc9-51ec-4b09-af2d-f08f9486593f" providerId="ADAL" clId="{3A4A36F5-E0CB-4E3B-8AF0-A4E2BEA7B9A3}" dt="2020-01-27T08:07:24.489" v="2"/>
          <ac:graphicFrameMkLst>
            <pc:docMk/>
            <pc:sldMk cId="74242067" sldId="259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3A4A36F5-E0CB-4E3B-8AF0-A4E2BEA7B9A3}" dt="2020-01-27T08:07:25.589" v="4"/>
        <pc:sldMkLst>
          <pc:docMk/>
          <pc:sldMk cId="4252770325" sldId="260"/>
        </pc:sldMkLst>
        <pc:graphicFrameChg chg="mod">
          <ac:chgData name="Rautaporras Petteri" userId="81ae4bc9-51ec-4b09-af2d-f08f9486593f" providerId="ADAL" clId="{3A4A36F5-E0CB-4E3B-8AF0-A4E2BEA7B9A3}" dt="2020-01-27T08:07:25.589" v="4"/>
          <ac:graphicFrameMkLst>
            <pc:docMk/>
            <pc:sldMk cId="4252770325" sldId="260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3A4A36F5-E0CB-4E3B-8AF0-A4E2BEA7B9A3}" dt="2020-01-27T08:07:26.383" v="5"/>
        <pc:sldMkLst>
          <pc:docMk/>
          <pc:sldMk cId="3205867626" sldId="261"/>
        </pc:sldMkLst>
        <pc:graphicFrameChg chg="mod">
          <ac:chgData name="Rautaporras Petteri" userId="81ae4bc9-51ec-4b09-af2d-f08f9486593f" providerId="ADAL" clId="{3A4A36F5-E0CB-4E3B-8AF0-A4E2BEA7B9A3}" dt="2020-01-27T08:07:26.383" v="5"/>
          <ac:graphicFrameMkLst>
            <pc:docMk/>
            <pc:sldMk cId="3205867626" sldId="261"/>
            <ac:graphicFrameMk id="9" creationId="{00000000-0000-0000-0000-000000000000}"/>
          </ac:graphicFrameMkLst>
        </pc:graphicFrameChg>
      </pc:sldChg>
      <pc:sldChg chg="delSp modSp">
        <pc:chgData name="Rautaporras Petteri" userId="81ae4bc9-51ec-4b09-af2d-f08f9486593f" providerId="ADAL" clId="{3A4A36F5-E0CB-4E3B-8AF0-A4E2BEA7B9A3}" dt="2020-01-27T08:08:32.068" v="56"/>
        <pc:sldMkLst>
          <pc:docMk/>
          <pc:sldMk cId="84148403" sldId="263"/>
        </pc:sldMkLst>
        <pc:spChg chg="del mod">
          <ac:chgData name="Rautaporras Petteri" userId="81ae4bc9-51ec-4b09-af2d-f08f9486593f" providerId="ADAL" clId="{3A4A36F5-E0CB-4E3B-8AF0-A4E2BEA7B9A3}" dt="2020-01-27T08:08:32.068" v="56"/>
          <ac:spMkLst>
            <pc:docMk/>
            <pc:sldMk cId="84148403" sldId="263"/>
            <ac:spMk id="8" creationId="{C832209C-62E9-4A00-A08B-109933CD4C02}"/>
          </ac:spMkLst>
        </pc:spChg>
        <pc:graphicFrameChg chg="mod">
          <ac:chgData name="Rautaporras Petteri" userId="81ae4bc9-51ec-4b09-af2d-f08f9486593f" providerId="ADAL" clId="{3A4A36F5-E0CB-4E3B-8AF0-A4E2BEA7B9A3}" dt="2020-01-27T08:07:26.882" v="6"/>
          <ac:graphicFrameMkLst>
            <pc:docMk/>
            <pc:sldMk cId="84148403" sldId="263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3A4A36F5-E0CB-4E3B-8AF0-A4E2BEA7B9A3}" dt="2020-01-27T08:07:27.779" v="7"/>
        <pc:sldMkLst>
          <pc:docMk/>
          <pc:sldMk cId="1894526943" sldId="264"/>
        </pc:sldMkLst>
        <pc:graphicFrameChg chg="mod">
          <ac:chgData name="Rautaporras Petteri" userId="81ae4bc9-51ec-4b09-af2d-f08f9486593f" providerId="ADAL" clId="{3A4A36F5-E0CB-4E3B-8AF0-A4E2BEA7B9A3}" dt="2020-01-27T08:07:27.779" v="7"/>
          <ac:graphicFrameMkLst>
            <pc:docMk/>
            <pc:sldMk cId="1894526943" sldId="264"/>
            <ac:graphicFrameMk id="9" creationId="{00000000-0000-0000-0000-000000000000}"/>
          </ac:graphicFrameMkLst>
        </pc:graphicFrameChg>
      </pc:sldChg>
      <pc:sldChg chg="delSp modSp">
        <pc:chgData name="Rautaporras Petteri" userId="81ae4bc9-51ec-4b09-af2d-f08f9486593f" providerId="ADAL" clId="{3A4A36F5-E0CB-4E3B-8AF0-A4E2BEA7B9A3}" dt="2020-01-27T08:08:35.763" v="59"/>
        <pc:sldMkLst>
          <pc:docMk/>
          <pc:sldMk cId="2220648031" sldId="265"/>
        </pc:sldMkLst>
        <pc:spChg chg="del mod">
          <ac:chgData name="Rautaporras Petteri" userId="81ae4bc9-51ec-4b09-af2d-f08f9486593f" providerId="ADAL" clId="{3A4A36F5-E0CB-4E3B-8AF0-A4E2BEA7B9A3}" dt="2020-01-27T08:08:35.763" v="59"/>
          <ac:spMkLst>
            <pc:docMk/>
            <pc:sldMk cId="2220648031" sldId="265"/>
            <ac:spMk id="8" creationId="{5E3ADDB2-EF8B-4489-86E6-948016567A61}"/>
          </ac:spMkLst>
        </pc:spChg>
        <pc:graphicFrameChg chg="mod">
          <ac:chgData name="Rautaporras Petteri" userId="81ae4bc9-51ec-4b09-af2d-f08f9486593f" providerId="ADAL" clId="{3A4A36F5-E0CB-4E3B-8AF0-A4E2BEA7B9A3}" dt="2020-01-27T08:07:28.535" v="8"/>
          <ac:graphicFrameMkLst>
            <pc:docMk/>
            <pc:sldMk cId="2220648031" sldId="265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3A4A36F5-E0CB-4E3B-8AF0-A4E2BEA7B9A3}" dt="2020-01-27T08:07:29.341" v="9"/>
        <pc:sldMkLst>
          <pc:docMk/>
          <pc:sldMk cId="3556207399" sldId="266"/>
        </pc:sldMkLst>
        <pc:graphicFrameChg chg="mod">
          <ac:chgData name="Rautaporras Petteri" userId="81ae4bc9-51ec-4b09-af2d-f08f9486593f" providerId="ADAL" clId="{3A4A36F5-E0CB-4E3B-8AF0-A4E2BEA7B9A3}" dt="2020-01-27T08:07:29.341" v="9"/>
          <ac:graphicFrameMkLst>
            <pc:docMk/>
            <pc:sldMk cId="3556207399" sldId="266"/>
            <ac:graphicFrameMk id="9" creationId="{00000000-0000-0000-0000-000000000000}"/>
          </ac:graphicFrameMkLst>
        </pc:graphicFrameChg>
      </pc:sldChg>
      <pc:sldChg chg="delSp modSp">
        <pc:chgData name="Rautaporras Petteri" userId="81ae4bc9-51ec-4b09-af2d-f08f9486593f" providerId="ADAL" clId="{3A4A36F5-E0CB-4E3B-8AF0-A4E2BEA7B9A3}" dt="2020-01-27T08:08:40.419" v="62"/>
        <pc:sldMkLst>
          <pc:docMk/>
          <pc:sldMk cId="1133384416" sldId="267"/>
        </pc:sldMkLst>
        <pc:spChg chg="del mod">
          <ac:chgData name="Rautaporras Petteri" userId="81ae4bc9-51ec-4b09-af2d-f08f9486593f" providerId="ADAL" clId="{3A4A36F5-E0CB-4E3B-8AF0-A4E2BEA7B9A3}" dt="2020-01-27T08:08:40.419" v="62"/>
          <ac:spMkLst>
            <pc:docMk/>
            <pc:sldMk cId="1133384416" sldId="267"/>
            <ac:spMk id="8" creationId="{9093D3C7-C340-4F90-80C6-B6F06EBBDBD9}"/>
          </ac:spMkLst>
        </pc:spChg>
        <pc:graphicFrameChg chg="mod">
          <ac:chgData name="Rautaporras Petteri" userId="81ae4bc9-51ec-4b09-af2d-f08f9486593f" providerId="ADAL" clId="{3A4A36F5-E0CB-4E3B-8AF0-A4E2BEA7B9A3}" dt="2020-01-27T08:07:29.824" v="10"/>
          <ac:graphicFrameMkLst>
            <pc:docMk/>
            <pc:sldMk cId="1133384416" sldId="267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3A4A36F5-E0CB-4E3B-8AF0-A4E2BEA7B9A3}" dt="2020-01-27T08:07:30.618" v="11"/>
        <pc:sldMkLst>
          <pc:docMk/>
          <pc:sldMk cId="3874776583" sldId="268"/>
        </pc:sldMkLst>
        <pc:graphicFrameChg chg="mod">
          <ac:chgData name="Rautaporras Petteri" userId="81ae4bc9-51ec-4b09-af2d-f08f9486593f" providerId="ADAL" clId="{3A4A36F5-E0CB-4E3B-8AF0-A4E2BEA7B9A3}" dt="2020-01-27T08:07:30.618" v="11"/>
          <ac:graphicFrameMkLst>
            <pc:docMk/>
            <pc:sldMk cId="3874776583" sldId="268"/>
            <ac:graphicFrameMk id="9" creationId="{00000000-0000-0000-0000-000000000000}"/>
          </ac:graphicFrameMkLst>
        </pc:graphicFrameChg>
      </pc:sldChg>
      <pc:sldChg chg="delSp modSp">
        <pc:chgData name="Rautaporras Petteri" userId="81ae4bc9-51ec-4b09-af2d-f08f9486593f" providerId="ADAL" clId="{3A4A36F5-E0CB-4E3B-8AF0-A4E2BEA7B9A3}" dt="2020-01-27T08:08:46.742" v="65"/>
        <pc:sldMkLst>
          <pc:docMk/>
          <pc:sldMk cId="3218666215" sldId="269"/>
        </pc:sldMkLst>
        <pc:spChg chg="del mod">
          <ac:chgData name="Rautaporras Petteri" userId="81ae4bc9-51ec-4b09-af2d-f08f9486593f" providerId="ADAL" clId="{3A4A36F5-E0CB-4E3B-8AF0-A4E2BEA7B9A3}" dt="2020-01-27T08:08:46.742" v="65"/>
          <ac:spMkLst>
            <pc:docMk/>
            <pc:sldMk cId="3218666215" sldId="269"/>
            <ac:spMk id="8" creationId="{463BD10F-063F-4602-83DD-CF0F32036231}"/>
          </ac:spMkLst>
        </pc:spChg>
        <pc:graphicFrameChg chg="mod">
          <ac:chgData name="Rautaporras Petteri" userId="81ae4bc9-51ec-4b09-af2d-f08f9486593f" providerId="ADAL" clId="{3A4A36F5-E0CB-4E3B-8AF0-A4E2BEA7B9A3}" dt="2020-01-27T08:07:31.374" v="12"/>
          <ac:graphicFrameMkLst>
            <pc:docMk/>
            <pc:sldMk cId="3218666215" sldId="269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3A4A36F5-E0CB-4E3B-8AF0-A4E2BEA7B9A3}" dt="2020-01-27T08:07:32.242" v="13"/>
        <pc:sldMkLst>
          <pc:docMk/>
          <pc:sldMk cId="1507766492" sldId="270"/>
        </pc:sldMkLst>
        <pc:graphicFrameChg chg="mod">
          <ac:chgData name="Rautaporras Petteri" userId="81ae4bc9-51ec-4b09-af2d-f08f9486593f" providerId="ADAL" clId="{3A4A36F5-E0CB-4E3B-8AF0-A4E2BEA7B9A3}" dt="2020-01-27T08:07:32.242" v="13"/>
          <ac:graphicFrameMkLst>
            <pc:docMk/>
            <pc:sldMk cId="1507766492" sldId="270"/>
            <ac:graphicFrameMk id="9" creationId="{00000000-0000-0000-0000-000000000000}"/>
          </ac:graphicFrameMkLst>
        </pc:graphicFrameChg>
      </pc:sldChg>
      <pc:sldChg chg="delSp modSp">
        <pc:chgData name="Rautaporras Petteri" userId="81ae4bc9-51ec-4b09-af2d-f08f9486593f" providerId="ADAL" clId="{3A4A36F5-E0CB-4E3B-8AF0-A4E2BEA7B9A3}" dt="2020-01-27T08:08:50.964" v="68"/>
        <pc:sldMkLst>
          <pc:docMk/>
          <pc:sldMk cId="2483858139" sldId="271"/>
        </pc:sldMkLst>
        <pc:spChg chg="del mod">
          <ac:chgData name="Rautaporras Petteri" userId="81ae4bc9-51ec-4b09-af2d-f08f9486593f" providerId="ADAL" clId="{3A4A36F5-E0CB-4E3B-8AF0-A4E2BEA7B9A3}" dt="2020-01-27T08:08:50.964" v="68"/>
          <ac:spMkLst>
            <pc:docMk/>
            <pc:sldMk cId="2483858139" sldId="271"/>
            <ac:spMk id="8" creationId="{817D864D-98BF-4D2B-92FE-D8862C2FB89D}"/>
          </ac:spMkLst>
        </pc:spChg>
        <pc:graphicFrameChg chg="mod">
          <ac:chgData name="Rautaporras Petteri" userId="81ae4bc9-51ec-4b09-af2d-f08f9486593f" providerId="ADAL" clId="{3A4A36F5-E0CB-4E3B-8AF0-A4E2BEA7B9A3}" dt="2020-01-27T08:07:32.990" v="14"/>
          <ac:graphicFrameMkLst>
            <pc:docMk/>
            <pc:sldMk cId="2483858139" sldId="271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3A4A36F5-E0CB-4E3B-8AF0-A4E2BEA7B9A3}" dt="2020-01-27T08:07:33.816" v="15"/>
        <pc:sldMkLst>
          <pc:docMk/>
          <pc:sldMk cId="2370071276" sldId="272"/>
        </pc:sldMkLst>
        <pc:graphicFrameChg chg="mod">
          <ac:chgData name="Rautaporras Petteri" userId="81ae4bc9-51ec-4b09-af2d-f08f9486593f" providerId="ADAL" clId="{3A4A36F5-E0CB-4E3B-8AF0-A4E2BEA7B9A3}" dt="2020-01-27T08:07:33.816" v="15"/>
          <ac:graphicFrameMkLst>
            <pc:docMk/>
            <pc:sldMk cId="2370071276" sldId="272"/>
            <ac:graphicFrameMk id="10" creationId="{00000000-0000-0000-0000-000000000000}"/>
          </ac:graphicFrameMkLst>
        </pc:graphicFrameChg>
      </pc:sldChg>
      <pc:sldChg chg="delSp modSp">
        <pc:chgData name="Rautaporras Petteri" userId="81ae4bc9-51ec-4b09-af2d-f08f9486593f" providerId="ADAL" clId="{3A4A36F5-E0CB-4E3B-8AF0-A4E2BEA7B9A3}" dt="2020-01-27T08:08:16.996" v="50"/>
        <pc:sldMkLst>
          <pc:docMk/>
          <pc:sldMk cId="3325203175" sldId="273"/>
        </pc:sldMkLst>
        <pc:spChg chg="del mod">
          <ac:chgData name="Rautaporras Petteri" userId="81ae4bc9-51ec-4b09-af2d-f08f9486593f" providerId="ADAL" clId="{3A4A36F5-E0CB-4E3B-8AF0-A4E2BEA7B9A3}" dt="2020-01-27T08:08:16.996" v="50"/>
          <ac:spMkLst>
            <pc:docMk/>
            <pc:sldMk cId="3325203175" sldId="273"/>
            <ac:spMk id="8" creationId="{A917D34D-E4DA-4073-A30A-0B11116E7849}"/>
          </ac:spMkLst>
        </pc:spChg>
        <pc:graphicFrameChg chg="mod">
          <ac:chgData name="Rautaporras Petteri" userId="81ae4bc9-51ec-4b09-af2d-f08f9486593f" providerId="ADAL" clId="{3A4A36F5-E0CB-4E3B-8AF0-A4E2BEA7B9A3}" dt="2020-01-27T08:07:23.587" v="1"/>
          <ac:graphicFrameMkLst>
            <pc:docMk/>
            <pc:sldMk cId="3325203175" sldId="273"/>
            <ac:graphicFrameMk id="12" creationId="{F4CC044D-BE48-4AA5-ABF4-C3DDD8AD0E45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teknologiateollisuus.sharepoint.com/sites/Teknologiateollisuus/Jaetut%20asiakirjat/Talous%20ja%20verotus/Talous%20ja%20tilastot/Henkil&#246;st&#246;m&#228;&#228;r&#228;t/Henkil&#246;st&#246;%20ulkomailla_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teknologiateollisuus.sharepoint.com/sites/Teknologiateollisuus/Jaetut%20asiakirjat/Talous%20ja%20verotus/Talous%20ja%20tilastot/Henkil&#246;st&#246;m&#228;&#228;r&#228;t/Henkil&#246;st&#246;%20ulkomailla_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545699372660991"/>
          <c:y val="4.3330096241199448E-2"/>
          <c:w val="0.6687330273948543"/>
          <c:h val="0.9133398075176011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'2022'!$N$215:$N$225</c:f>
              <c:strCache>
                <c:ptCount val="11"/>
                <c:pt idx="0">
                  <c:v>Others</c:v>
                </c:pt>
                <c:pt idx="1">
                  <c:v>10. Italy</c:v>
                </c:pt>
                <c:pt idx="2">
                  <c:v>9. Norway</c:v>
                </c:pt>
                <c:pt idx="3">
                  <c:v>8. UK</c:v>
                </c:pt>
                <c:pt idx="4">
                  <c:v>7. France</c:v>
                </c:pt>
                <c:pt idx="5">
                  <c:v>6. Sweden</c:v>
                </c:pt>
                <c:pt idx="6">
                  <c:v>5. Poland</c:v>
                </c:pt>
                <c:pt idx="7">
                  <c:v>4. Germany</c:v>
                </c:pt>
                <c:pt idx="8">
                  <c:v>3. USA</c:v>
                </c:pt>
                <c:pt idx="9">
                  <c:v>2. India</c:v>
                </c:pt>
                <c:pt idx="10">
                  <c:v>1. China</c:v>
                </c:pt>
              </c:strCache>
            </c:strRef>
          </c:cat>
          <c:val>
            <c:numRef>
              <c:f>'2022'!$T$215:$T$225</c:f>
              <c:numCache>
                <c:formatCode>_-* #\ ##0_-;\-* #\ ##0_-;_-* "-"??_-;_-@_-</c:formatCode>
                <c:ptCount val="11"/>
                <c:pt idx="0">
                  <c:v>94200</c:v>
                </c:pt>
                <c:pt idx="1">
                  <c:v>5800</c:v>
                </c:pt>
                <c:pt idx="2">
                  <c:v>6700</c:v>
                </c:pt>
                <c:pt idx="3">
                  <c:v>8000</c:v>
                </c:pt>
                <c:pt idx="4">
                  <c:v>9900</c:v>
                </c:pt>
                <c:pt idx="5">
                  <c:v>14700</c:v>
                </c:pt>
                <c:pt idx="6">
                  <c:v>16200</c:v>
                </c:pt>
                <c:pt idx="7">
                  <c:v>18400</c:v>
                </c:pt>
                <c:pt idx="8">
                  <c:v>26200</c:v>
                </c:pt>
                <c:pt idx="9">
                  <c:v>33200</c:v>
                </c:pt>
                <c:pt idx="10">
                  <c:v>44200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24-4ED1-A995-EDDECEBBC6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596191"/>
        <c:axId val="798756351"/>
      </c:barChart>
      <c:catAx>
        <c:axId val="11596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98756351"/>
        <c:crosses val="autoZero"/>
        <c:auto val="1"/>
        <c:lblAlgn val="ctr"/>
        <c:lblOffset val="100"/>
        <c:noMultiLvlLbl val="0"/>
      </c:catAx>
      <c:valAx>
        <c:axId val="798756351"/>
        <c:scaling>
          <c:orientation val="minMax"/>
        </c:scaling>
        <c:delete val="1"/>
        <c:axPos val="b"/>
        <c:numFmt formatCode="_-* #\ ##0_-;\-* #\ ##0_-;_-* &quot;-&quot;??_-;_-@_-" sourceLinked="1"/>
        <c:majorTickMark val="none"/>
        <c:minorTickMark val="none"/>
        <c:tickLblPos val="nextTo"/>
        <c:crossAx val="11596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'2022'!$N$215:$N$225</c:f>
              <c:strCache>
                <c:ptCount val="11"/>
                <c:pt idx="0">
                  <c:v>Others</c:v>
                </c:pt>
                <c:pt idx="1">
                  <c:v>10. Italy</c:v>
                </c:pt>
                <c:pt idx="2">
                  <c:v>9. Norway</c:v>
                </c:pt>
                <c:pt idx="3">
                  <c:v>8. UK</c:v>
                </c:pt>
                <c:pt idx="4">
                  <c:v>7. France</c:v>
                </c:pt>
                <c:pt idx="5">
                  <c:v>6. Sweden</c:v>
                </c:pt>
                <c:pt idx="6">
                  <c:v>5. Poland</c:v>
                </c:pt>
                <c:pt idx="7">
                  <c:v>4. Germany</c:v>
                </c:pt>
                <c:pt idx="8">
                  <c:v>3. USA</c:v>
                </c:pt>
                <c:pt idx="9">
                  <c:v>2. India</c:v>
                </c:pt>
                <c:pt idx="10">
                  <c:v>1. China</c:v>
                </c:pt>
              </c:strCache>
            </c:strRef>
          </c:cat>
          <c:val>
            <c:numRef>
              <c:f>'2022'!$U$215:$U$225</c:f>
              <c:numCache>
                <c:formatCode>0%</c:formatCode>
                <c:ptCount val="11"/>
                <c:pt idx="0">
                  <c:v>0.33939096975024857</c:v>
                </c:pt>
                <c:pt idx="1">
                  <c:v>2.0896683912435689E-2</c:v>
                </c:pt>
                <c:pt idx="2">
                  <c:v>2.4139272795399846E-2</c:v>
                </c:pt>
                <c:pt idx="3">
                  <c:v>2.8823012293014743E-2</c:v>
                </c:pt>
                <c:pt idx="4">
                  <c:v>3.5668477712605742E-2</c:v>
                </c:pt>
                <c:pt idx="5">
                  <c:v>5.2962285088414593E-2</c:v>
                </c:pt>
                <c:pt idx="6">
                  <c:v>5.8366599893354854E-2</c:v>
                </c:pt>
                <c:pt idx="7">
                  <c:v>6.6292928273933904E-2</c:v>
                </c:pt>
                <c:pt idx="8">
                  <c:v>9.439536525962329E-2</c:v>
                </c:pt>
                <c:pt idx="9">
                  <c:v>0.11961550101601118</c:v>
                </c:pt>
                <c:pt idx="10">
                  <c:v>0.15924714291890646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2A-45FE-B626-B60C44A042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596191"/>
        <c:axId val="798756351"/>
      </c:barChart>
      <c:catAx>
        <c:axId val="11596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98756351"/>
        <c:crosses val="autoZero"/>
        <c:auto val="1"/>
        <c:lblAlgn val="ctr"/>
        <c:lblOffset val="100"/>
        <c:noMultiLvlLbl val="0"/>
      </c:catAx>
      <c:valAx>
        <c:axId val="798756351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1596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603" y="1975958"/>
            <a:ext cx="4813996" cy="108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CD9711-B79C-44AA-92AF-F487B44B99C1}" type="datetime1">
              <a:rPr lang="en-US" smtClean="0"/>
              <a:t>2/6/2024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0F5C09-30E4-468F-B4DD-3CFFB8A0562D}" type="datetime1">
              <a:rPr lang="en-US" smtClean="0"/>
              <a:t>2/6/2024</a:t>
            </a:fld>
            <a:endParaRPr lang="fi-FI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DAF6C7-377E-4B08-AD5D-A0E3391FAA17}" type="datetime1">
              <a:rPr lang="en-US" smtClean="0"/>
              <a:t>2/6/2024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7EC0B6-2E25-4D18-9E30-E0B3C0C6522E}" type="datetime1">
              <a:rPr lang="en-US" smtClean="0"/>
              <a:t>2/6/2024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C09E36-3F44-42B7-8655-A8C000CE7DD4}" type="datetime1">
              <a:rPr lang="en-US" smtClean="0"/>
              <a:t>2/6/2024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BCD378-01EB-4810-9C8E-3D1469448D83}" type="datetime1">
              <a:rPr lang="en-US" smtClean="0"/>
              <a:t>2/6/2024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15ADCA-8E35-4E8D-BC4B-9F473597696F}" type="datetime1">
              <a:rPr lang="en-US" smtClean="0"/>
              <a:t>2/6/2024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823E4C3-436B-4D27-8703-03F6D6D87FC4}" type="datetime1">
              <a:rPr lang="en-US" smtClean="0"/>
              <a:t>2/6/2024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2F7AA48-13C6-4B92-BA02-8193D7A1134B}" type="datetime1">
              <a:rPr lang="en-US" smtClean="0"/>
              <a:t>2/6/2024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FBA45B5-99AE-4DC6-AE90-F0CC4C496FAF}" type="datetime1">
              <a:rPr lang="en-US" smtClean="0"/>
              <a:t>2/6/2024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pääotsikkoa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10DB5D-D05F-42FA-A6C6-AB6B33FAEAF0}" type="datetime1">
              <a:rPr lang="en-US" smtClean="0"/>
              <a:t>2/6/2024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6805023-F229-4028-A7EF-BB668AB9EE9F}" type="datetime1">
              <a:rPr lang="en-US" smtClean="0"/>
              <a:t>2/6/2024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0DE9654-8D3A-4D0F-9C7A-6BE18DC017F8}" type="datetime1">
              <a:rPr lang="en-US" smtClean="0"/>
              <a:t>2/6/2024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688634B-769C-4DA7-B947-A5E1A37A12CA}" type="datetime1">
              <a:rPr lang="en-US" smtClean="0"/>
              <a:t>2/6/2024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3047978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3629FD3F-FAE6-4882-B622-8AEC5F7555EC}" type="datetime1">
              <a:rPr lang="en-US" smtClean="0"/>
              <a:t>2/6/2024</a:t>
            </a:fld>
            <a:endParaRPr lang="fi-FI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69623BB-AB23-4AFE-B23E-43D0AC6BAC09}" type="datetime1">
              <a:rPr lang="en-US" smtClean="0"/>
              <a:t>2/6/2024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/>
              <a:t>2/6/2024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5ADDE7DF-11E5-41DD-A98E-E4FDFA50E2CA}" type="datetime1">
              <a:rPr lang="en-US" smtClean="0"/>
              <a:t>2/6/2024</a:t>
            </a:fld>
            <a:endParaRPr lang="fi-FI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E15E6F7-FA86-41FD-A9AD-AFA2377AF82F}" type="datetime1">
              <a:rPr lang="en-US" smtClean="0"/>
              <a:t>2/6/2024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5984966-0882-4C80-8501-F671FCC519FE}" type="datetime1">
              <a:rPr lang="en-US" smtClean="0"/>
              <a:t>2/6/2024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E00E6F-8D33-4515-8E96-EC6D63C57588}" type="datetime1">
              <a:rPr lang="en-US" smtClean="0"/>
              <a:t>2/6/2024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056C22-45A8-47B5-A6D7-BB7CD2C4EB10}" type="datetime1">
              <a:rPr lang="en-US" smtClean="0"/>
              <a:t>2/6/2024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12F6D-C4D5-4F69-B1C8-58486C607391}" type="datetime1">
              <a:rPr lang="en-US" smtClean="0"/>
              <a:t>2/6/2024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24F31-7927-4FF7-AF2F-588759863600}" type="datetime1">
              <a:rPr lang="en-US" smtClean="0"/>
              <a:t>2/6/2024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722BBE-49BA-464E-9D21-CF342899C60D}" type="datetime1">
              <a:rPr lang="en-US" smtClean="0"/>
              <a:t>2/6/2024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20A5ED-6AB1-4AF1-A5CF-257A19B62523}" type="datetime1">
              <a:rPr lang="en-US" smtClean="0"/>
              <a:t>2/6/2024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29E41B-9EFE-4C4A-A95F-7439E186849E}" type="datetime1">
              <a:rPr lang="en-US" smtClean="0"/>
              <a:t>2/6/2024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47E46FA-4437-4E43-8891-B8D611D31DE6}" type="datetime1">
              <a:rPr lang="en-US" smtClean="0"/>
              <a:t>2/6/2024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6" y="4728047"/>
            <a:ext cx="203507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Personnel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DB5D-D05F-42FA-A6C6-AB6B33FAEAF0}" type="datetime1">
              <a:rPr lang="en-US" smtClean="0"/>
              <a:t>2/6/2024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126615556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0A097EE-F9BE-745A-9D7E-C83A1D61CB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Electronics and Electrotechnical Industry Personnel in Subsidiaries Abroad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E8B3F6C-4E75-FFD1-A44E-DBC72D9BB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18EB58E-DE44-0C3B-B00D-1269E4643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2/6/2024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D030439-C999-EF81-BC7B-7209CEFB1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EC3C5C5-34F8-F537-F67C-57AA10F58B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984513" cy="165163"/>
          </a:xfrm>
        </p:spPr>
        <p:txBody>
          <a:bodyPr/>
          <a:lstStyle/>
          <a:p>
            <a:r>
              <a:rPr lang="en-US" dirty="0"/>
              <a:t>Source: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  <a:p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62A08983-19EF-869D-936D-552A5C79213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964739630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62A08983-19EF-869D-936D-552A5C7921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4722912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E0941B90-B767-A24E-2F32-6F985D2BC0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Personnel in the Mechanical Engineering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07496CB-F348-3A7D-B54D-FA569D052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D73878F-8F85-2ECA-F3A9-D76635E22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2/6/2024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F9B4F9D-5933-404E-70AE-6CCFE51AA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7447D3DC-49E4-7683-DF45-EF2B502D80F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093133" cy="165163"/>
          </a:xfrm>
        </p:spPr>
        <p:txBody>
          <a:bodyPr/>
          <a:lstStyle/>
          <a:p>
            <a:r>
              <a:rPr lang="en-US" dirty="0"/>
              <a:t>Source: Statistics Finland,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  <a:p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3EDD1B43-244F-675C-5DAE-ABD5B227B359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569759138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3EDD1B43-244F-675C-5DAE-ABD5B227B3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9254938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BE2C7E5-EA1B-8EC4-382F-5F73B892EA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Mechanical Engineering Personnel in Subsidiaries Abroad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0C58CC6-BBD0-E070-84BC-579DC7CBF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19304D6-5771-CF16-6F07-9B5FA1C18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2/6/2024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0CE62F3-6861-6A86-ECDD-E7C33BE39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3B912F7-531B-3E27-7159-2AC9E3399A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786366" cy="165163"/>
          </a:xfrm>
        </p:spPr>
        <p:txBody>
          <a:bodyPr/>
          <a:lstStyle/>
          <a:p>
            <a:r>
              <a:rPr lang="en-US" dirty="0"/>
              <a:t>Source: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  <a:p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AD21F382-B799-5635-2FFF-88EB2C510F8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431859640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AD21F382-B799-5635-2FFF-88EB2C510F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3165556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18ED3FD-DDAA-FF17-2AD0-57EC66B199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Personnel in the Metals Industry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8AB603E-0DBC-8C20-BEBE-D1D5A2632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33F783E-EAE5-75BD-C578-06728A184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2/6/2024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7B6BEE-DBCF-611A-DFDE-34B1BB8BB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BCE024A8-0783-FCB8-23E5-49030B82F42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110831" cy="165163"/>
          </a:xfrm>
        </p:spPr>
        <p:txBody>
          <a:bodyPr/>
          <a:lstStyle/>
          <a:p>
            <a:r>
              <a:rPr lang="en-US" dirty="0"/>
              <a:t>Source: Statistics Finland,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  <a:p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78491D00-8455-20A6-9168-F7D5515D4F7C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35144580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78491D00-8455-20A6-9168-F7D5515D4F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5542095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B3F442C-9AF3-9D07-A8CC-E465CBCC90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Metals Industry Personnel in Subsidiaries Abroad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F1E5EAA-065B-79EB-48BD-F0535C062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7E6E26-2FAF-663E-844A-5BDB2EEE7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2/6/2024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8E4EB9F-05F1-87D6-94FC-C01B478F9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BE8E8079-D1C5-93B1-6B39-5405552053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809964" cy="165163"/>
          </a:xfrm>
        </p:spPr>
        <p:txBody>
          <a:bodyPr/>
          <a:lstStyle/>
          <a:p>
            <a:r>
              <a:rPr lang="en-US" dirty="0"/>
              <a:t>Source: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  <a:p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D7BD764C-D56D-0042-A2C8-2490179E65EC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80718126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D7BD764C-D56D-0042-A2C8-2490179E65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525857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9F6B96B-7B48-B416-BE03-A92C72581C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Personnel in Consulting Engineering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600865E-ED42-CBD3-03D1-B6D07E36E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F01265F-86DB-F3CC-6B30-DE7F861E8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2/6/2024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C735D7C-30FB-9303-A0F0-C9EDB4C35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2100B9A-D151-9D14-0C09-3BC4E5AE60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104931" cy="165163"/>
          </a:xfrm>
        </p:spPr>
        <p:txBody>
          <a:bodyPr/>
          <a:lstStyle/>
          <a:p>
            <a:r>
              <a:rPr lang="en-US" dirty="0"/>
              <a:t>Source: Statistics Finland,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  <a:p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92BD9916-D0BC-211C-6EB1-C42A6CA3ACAA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754102216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92BD9916-D0BC-211C-6EB1-C42A6CA3AC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1922371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Consulting Engineering Personnel in Subsidiaries Abroad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2/6/2024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10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260327" cy="165163"/>
          </a:xfrm>
        </p:spPr>
        <p:txBody>
          <a:bodyPr/>
          <a:lstStyle/>
          <a:p>
            <a:r>
              <a:rPr lang="en-US"/>
              <a:t>Source: The Federation of Finnish Technology Industries’ </a:t>
            </a:r>
            <a:r>
              <a:rPr lang="en-US" err="1"/>
              <a:t>labour</a:t>
            </a:r>
            <a:r>
              <a:rPr lang="en-US"/>
              <a:t> force survey,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8" name="Sisällön paikkamerkki 17">
            <a:extLst>
              <a:ext uri="{FF2B5EF4-FFF2-40B4-BE49-F238E27FC236}">
                <a16:creationId xmlns:a16="http://schemas.microsoft.com/office/drawing/2014/main" id="{800D4866-2046-E21C-C7F4-7C291C8E7786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870673749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8" name="Sisällön paikkamerkki 17">
                        <a:extLst>
                          <a:ext uri="{FF2B5EF4-FFF2-40B4-BE49-F238E27FC236}">
                            <a16:creationId xmlns:a16="http://schemas.microsoft.com/office/drawing/2014/main" id="{800D4866-2046-E21C-C7F4-7C291C8E77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7766492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Personnel in Information Technology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2/6/2024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069656" cy="202109"/>
          </a:xfrm>
        </p:spPr>
        <p:txBody>
          <a:bodyPr/>
          <a:lstStyle/>
          <a:p>
            <a:r>
              <a:rPr lang="en-US"/>
              <a:t>Source: Statistics Finland, The Federation of Finnish Technology Industries’ </a:t>
            </a:r>
            <a:r>
              <a:rPr lang="en-US" err="1"/>
              <a:t>labour</a:t>
            </a:r>
            <a:r>
              <a:rPr lang="en-US"/>
              <a:t> force survey,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7B1596D4-C490-5BEF-DC0F-7BC23731C5CE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35765347"/>
              </p:ext>
            </p:extLst>
          </p:nvPr>
        </p:nvGraphicFramePr>
        <p:xfrm>
          <a:off x="438461" y="1088066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7B1596D4-C490-5BEF-DC0F-7BC23731C5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8461" y="1088066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3858139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Information Technology Personnel in Subsidiaries Abroad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2/6/2024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9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260327" cy="165163"/>
          </a:xfrm>
        </p:spPr>
        <p:txBody>
          <a:bodyPr/>
          <a:lstStyle/>
          <a:p>
            <a:r>
              <a:rPr lang="en-US"/>
              <a:t>Source: The Federation of Finnish Technology Industries’ </a:t>
            </a:r>
            <a:r>
              <a:rPr lang="en-US" err="1"/>
              <a:t>labour</a:t>
            </a:r>
            <a:r>
              <a:rPr lang="en-US"/>
              <a:t> force survey,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11700FDF-524F-6CEC-0AA1-077DF2BA7C36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55322617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11700FDF-524F-6CEC-0AA1-077DF2BA7C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007127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AC360A9F-17A1-ECB4-D1C3-A0A60052F5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Technology Industry Personnel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A267E4C-338E-E52B-EBA5-EC7542E2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94629E2-78BD-7AB8-3CAC-7D6F47902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2/6/2024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FFE2C9A-B35E-A7F8-C666-1BD56B508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6CB7F99-990A-8259-A423-354219C5DA0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081334" cy="165163"/>
          </a:xfrm>
        </p:spPr>
        <p:txBody>
          <a:bodyPr/>
          <a:lstStyle/>
          <a:p>
            <a:r>
              <a:rPr lang="en-US" dirty="0"/>
              <a:t>Source: Statistics Finland,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  <a:p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80C4C905-4D7A-AAD2-489A-A0EEBF5DD464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074686063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80C4C905-4D7A-AAD2-489A-A0EEBF5DD4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Pyöristetty kuvaselitesuorakulmio 10">
            <a:extLst>
              <a:ext uri="{FF2B5EF4-FFF2-40B4-BE49-F238E27FC236}">
                <a16:creationId xmlns:a16="http://schemas.microsoft.com/office/drawing/2014/main" id="{7CE9D1E7-8FDB-3D10-F233-1C3FE8391C8E}"/>
              </a:ext>
            </a:extLst>
          </p:cNvPr>
          <p:cNvSpPr/>
          <p:nvPr/>
        </p:nvSpPr>
        <p:spPr bwMode="auto">
          <a:xfrm>
            <a:off x="6019467" y="549336"/>
            <a:ext cx="2224533" cy="648001"/>
          </a:xfrm>
          <a:prstGeom prst="wedgeRoundRectCallout">
            <a:avLst>
              <a:gd name="adj1" fmla="val 53051"/>
              <a:gd name="adj2" fmla="val 71094"/>
              <a:gd name="adj3" fmla="val 16667"/>
            </a:avLst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 dirty="0">
                <a:solidFill>
                  <a:srgbClr val="000000"/>
                </a:solidFill>
              </a:rPr>
              <a:t>16 000 employees affected by temporary lay-offs 31</a:t>
            </a:r>
            <a:r>
              <a:rPr lang="en-US" sz="1050" baseline="30000" dirty="0">
                <a:solidFill>
                  <a:srgbClr val="000000"/>
                </a:solidFill>
              </a:rPr>
              <a:t>st</a:t>
            </a:r>
            <a:r>
              <a:rPr lang="en-US" sz="1050" dirty="0">
                <a:solidFill>
                  <a:srgbClr val="000000"/>
                </a:solidFill>
              </a:rPr>
              <a:t> December 2023</a:t>
            </a:r>
          </a:p>
          <a:p>
            <a:pPr algn="ctr"/>
            <a:endParaRPr lang="fi-FI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484428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6D3BEB85-98F8-85BD-AE2D-E4F21DEE7D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Technology Industry Personnel in Manufacturing Industry*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FBBFF88-4E94-DF69-49EE-D8ED98BCE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9466E8B-F635-3A34-5056-7F84E57D0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2/6/2024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8EBC53C-AFD7-E573-BD8C-DCEC0D678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F37EBD9-8E3B-9AF1-83BF-476BE5464F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441195" cy="165163"/>
          </a:xfrm>
        </p:spPr>
        <p:txBody>
          <a:bodyPr/>
          <a:lstStyle/>
          <a:p>
            <a:r>
              <a:rPr lang="en-US" dirty="0"/>
              <a:t>*) Electronics and electrotechnical industry, mechanical engineering and metals industry</a:t>
            </a:r>
          </a:p>
          <a:p>
            <a:r>
              <a:rPr lang="en-US" dirty="0"/>
              <a:t>Source: Statistics Finland,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  <a:p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6D50FEA3-90D4-1A5C-B657-D9D902B46286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6887823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6D50FEA3-90D4-1A5C-B657-D9D902B462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533427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56D9A9F-6615-AA8E-992C-E8875E1367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Technology Industry Personnel in Finland by Industry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E34FE2B-A1A2-C204-0708-6EAC33898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7815D2D-CC10-1AFA-C0CE-71F556AB9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2/6/2024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36EBCB0-002C-B0AB-513C-70D94B0D0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DF4482-7C41-59EB-9A8F-76A71412EC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040038" cy="165163"/>
          </a:xfrm>
        </p:spPr>
        <p:txBody>
          <a:bodyPr/>
          <a:lstStyle/>
          <a:p>
            <a:r>
              <a:rPr lang="en-US" dirty="0"/>
              <a:t>Source: Statistics Finland,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  <a:p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B16CA3F2-43DC-3EC3-E775-B88518E6B437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170514068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B16CA3F2-43DC-3EC3-E775-B88518E6B4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217254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9566169-1DE9-4D8E-514B-6A005EA971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Technology Industry Personnel in Subsidiaries Abroad by Industry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409AAC7-BB08-8527-4C3B-C745E7849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64B57E8-9433-9A4D-9B02-C6072CE04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2/6/2024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EC6F1EE-6BDB-041C-C864-A50E2D3D7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50F6849-E0E9-C1E8-8F46-5C080006F89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597587" cy="165163"/>
          </a:xfrm>
        </p:spPr>
        <p:txBody>
          <a:bodyPr/>
          <a:lstStyle/>
          <a:p>
            <a:r>
              <a:rPr lang="en-US" dirty="0"/>
              <a:t>Source: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  <a:p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A3023AE2-7172-9BD2-987E-69338C5D4676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182145637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A3023AE2-7172-9BD2-987E-69338C5D46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157120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32D50B5-C86E-891A-A7C9-8CEBB76F6B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Technology Industry Personnel in Subsidiaries Abroad by Location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24FADD8-5CEA-4E67-DF0C-17AF34E73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12BAB35-B2E7-0DAC-6E54-48628FFC1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2/6/2024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BE48F8A-71DF-3D38-DC83-674221CD6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97F5582-707E-D611-0F89-340FD5E44A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293711" cy="165163"/>
          </a:xfrm>
        </p:spPr>
        <p:txBody>
          <a:bodyPr/>
          <a:lstStyle/>
          <a:p>
            <a:r>
              <a:rPr lang="en-US" dirty="0"/>
              <a:t>Source: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  <a:p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A70284A2-36EC-6C85-761A-B9131B06222D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648896354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A70284A2-36EC-6C85-761A-B9131B0622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9095108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9C0CACFC-FE6D-C2B8-AD34-252FC51611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Technology Industry Personnel in Subsidiaries Abroad by Location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565B133-31C5-FC76-0CB7-855E65321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F7E3CB-AF9E-01CE-482A-81ED1634C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2/6/2024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B19BFB7-4DC7-24BD-E805-724F0481A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DA67FC4-972C-42E8-FF17-6847CB3935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650681" cy="165163"/>
          </a:xfrm>
        </p:spPr>
        <p:txBody>
          <a:bodyPr/>
          <a:lstStyle/>
          <a:p>
            <a:r>
              <a:rPr lang="en-US" dirty="0"/>
              <a:t>Source: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  <a:p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CB02321E-760A-E1B6-FFA7-082F59602EF9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538943406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CB02321E-760A-E1B6-FFA7-082F59602E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3153815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CA76D7C-1515-2D53-D924-D524071C96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Technology Industry Personnel in Subsidiaries Abroad by Country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A0F3C3A-0202-FA13-46F9-0B3AAB3B4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1D26EE4-E548-4205-AC4A-3D7C3D45D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2/6/2024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0B8631D-BF00-82A5-3032-0F8955B53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B1933A01-6D51-A234-9DC1-0A016C8BE9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437A90B-D5BF-09B4-3EEE-4E3D61202326}"/>
              </a:ext>
            </a:extLst>
          </p:cNvPr>
          <p:cNvSpPr txBox="1"/>
          <p:nvPr/>
        </p:nvSpPr>
        <p:spPr>
          <a:xfrm>
            <a:off x="378749" y="1175013"/>
            <a:ext cx="4719523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dirty="0"/>
              <a:t>Information from year 2022, total 278 000 </a:t>
            </a:r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9D7C9B3D-2B24-4036-8CC4-DC0CA89039A1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236494655"/>
              </p:ext>
            </p:extLst>
          </p:nvPr>
        </p:nvGraphicFramePr>
        <p:xfrm>
          <a:off x="381001" y="1420937"/>
          <a:ext cx="4440980" cy="3224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Kaavio 10">
            <a:extLst>
              <a:ext uri="{FF2B5EF4-FFF2-40B4-BE49-F238E27FC236}">
                <a16:creationId xmlns:a16="http://schemas.microsoft.com/office/drawing/2014/main" id="{1C159E4F-0045-45E1-BACC-DD98B3F9F2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8604901"/>
              </p:ext>
            </p:extLst>
          </p:nvPr>
        </p:nvGraphicFramePr>
        <p:xfrm>
          <a:off x="5098272" y="1420937"/>
          <a:ext cx="3618131" cy="3224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7560758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018CAE9-D85E-09F1-6EEE-329314527B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Personnel in Electronics and Electrotechnical Industry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16E77A7-40F5-8FB1-6A9D-477E4088B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762F1E1-EFC2-3100-C04D-07EBD79EB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2/6/2024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DDB881B-16AB-7A0C-EF96-1973C1002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D5F4D48F-5F81-CBED-A177-9F98280F5E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405798" cy="165163"/>
          </a:xfrm>
        </p:spPr>
        <p:txBody>
          <a:bodyPr/>
          <a:lstStyle/>
          <a:p>
            <a:r>
              <a:rPr lang="en-US" dirty="0"/>
              <a:t>Source: Statistics Finland,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  <a:p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C4FA39D9-CE49-DFEB-35F8-DED1FACEE9ED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615416282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C4FA39D9-CE49-DFEB-35F8-DED1FACEE9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9393334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_2016.potx" id="{E14B6F4D-2AAF-4653-9D1F-37CDC620F9CB}" vid="{8AE68278-BDD8-4175-A899-D5C2E87B98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886EDC3C35ED44386E38662B6DACCDA" ma:contentTypeVersion="19" ma:contentTypeDescription="Luo uusi asiakirja." ma:contentTypeScope="" ma:versionID="a68fe2f5853ba668c329fe8ff571cba1">
  <xsd:schema xmlns:xsd="http://www.w3.org/2001/XMLSchema" xmlns:xs="http://www.w3.org/2001/XMLSchema" xmlns:p="http://schemas.microsoft.com/office/2006/metadata/properties" xmlns:ns2="b057f711-7d93-472c-a8f6-94be00805750" xmlns:ns3="c296724d-1a81-4a23-b6dd-dca7fd62c6ff" targetNamespace="http://schemas.microsoft.com/office/2006/metadata/properties" ma:root="true" ma:fieldsID="f671b576c74b9f2f7a5e561b4d3b9835" ns2:_="" ns3:_="">
    <xsd:import namespace="b057f711-7d93-472c-a8f6-94be00805750"/>
    <xsd:import namespace="c296724d-1a81-4a23-b6dd-dca7fd62c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Henkil_x00f6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7f711-7d93-472c-a8f6-94be008057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f83a129e-02f3-4c10-aeed-b048f014ef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Henkil_x00f6_" ma:index="26" nillable="true" ma:displayName="Henkilö" ma:list="UserInfo" ma:SharePointGroup="0" ma:internalName="Henkil_x00f6_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6724d-1a81-4a23-b6dd-dca7fd62c6f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ddbccb1-85c5-4102-b8cd-d9aa5a21b0d6}" ma:internalName="TaxCatchAll" ma:showField="CatchAllData" ma:web="c296724d-1a81-4a23-b6dd-dca7fd62c6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296724d-1a81-4a23-b6dd-dca7fd62c6ff">
      <UserInfo>
        <DisplayName/>
        <AccountId xsi:nil="true"/>
        <AccountType/>
      </UserInfo>
    </SharedWithUsers>
    <lcf76f155ced4ddcb4097134ff3c332f xmlns="b057f711-7d93-472c-a8f6-94be00805750">
      <Terms xmlns="http://schemas.microsoft.com/office/infopath/2007/PartnerControls"/>
    </lcf76f155ced4ddcb4097134ff3c332f>
    <TaxCatchAll xmlns="c296724d-1a81-4a23-b6dd-dca7fd62c6ff" xsi:nil="true"/>
    <Henkil_x00f6_ xmlns="b057f711-7d93-472c-a8f6-94be00805750">
      <UserInfo>
        <DisplayName/>
        <AccountId xsi:nil="true"/>
        <AccountType/>
      </UserInfo>
    </Henkil_x00f6_>
  </documentManagement>
</p:properties>
</file>

<file path=customXml/itemProps1.xml><?xml version="1.0" encoding="utf-8"?>
<ds:datastoreItem xmlns:ds="http://schemas.openxmlformats.org/officeDocument/2006/customXml" ds:itemID="{EF1A222E-5098-421C-9DCA-4E19060797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F3FFD3-D99D-45AB-8248-6CE835A51D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57f711-7d93-472c-a8f6-94be00805750"/>
    <ds:schemaRef ds:uri="c296724d-1a81-4a23-b6dd-dca7fd62c6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1E3B3F2-1A34-436B-9582-95389DBAB5D6}">
  <ds:schemaRefs>
    <ds:schemaRef ds:uri="http://purl.org/dc/terms/"/>
    <ds:schemaRef ds:uri="http://schemas.microsoft.com/office/infopath/2007/PartnerControls"/>
    <ds:schemaRef ds:uri="c296724d-1a81-4a23-b6dd-dca7fd62c6ff"/>
    <ds:schemaRef ds:uri="b057f711-7d93-472c-a8f6-94be00805750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Tekno_En_2016</Template>
  <TotalTime>1097</TotalTime>
  <Words>491</Words>
  <Application>Microsoft Office PowerPoint</Application>
  <PresentationFormat>Näytössä katseltava esitys (16:9)</PresentationFormat>
  <Paragraphs>91</Paragraphs>
  <Slides>18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2" baseType="lpstr">
      <vt:lpstr>Arial</vt:lpstr>
      <vt:lpstr>Verdana</vt:lpstr>
      <vt:lpstr>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Techind_EN</cp:keywords>
  <cp:lastModifiedBy>Mikkonen Hanne</cp:lastModifiedBy>
  <cp:revision>1</cp:revision>
  <cp:lastPrinted>2016-06-09T07:47:11Z</cp:lastPrinted>
  <dcterms:created xsi:type="dcterms:W3CDTF">2016-09-12T10:01:40Z</dcterms:created>
  <dcterms:modified xsi:type="dcterms:W3CDTF">2024-02-06T19:02:52Z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0x010100F886EDC3C35ED44386E38662B6DACCDA</vt:lpwstr>
  </property>
  <property fmtid="{D5CDD505-2E9C-101B-9397-08002B2CF9AE}" pid="28" name="Order">
    <vt:r8>824200</vt:r8>
  </property>
  <property fmtid="{D5CDD505-2E9C-101B-9397-08002B2CF9AE}" pid="29" name="xd_Signature">
    <vt:bool>false</vt:bool>
  </property>
  <property fmtid="{D5CDD505-2E9C-101B-9397-08002B2CF9AE}" pid="30" name="xd_ProgID">
    <vt:lpwstr/>
  </property>
  <property fmtid="{D5CDD505-2E9C-101B-9397-08002B2CF9AE}" pid="31" name="ComplianceAssetId">
    <vt:lpwstr/>
  </property>
  <property fmtid="{D5CDD505-2E9C-101B-9397-08002B2CF9AE}" pid="32" name="TemplateUrl">
    <vt:lpwstr/>
  </property>
  <property fmtid="{D5CDD505-2E9C-101B-9397-08002B2CF9AE}" pid="33" name="TyoryhmanNimi">
    <vt:lpwstr>Talous ja tilastot</vt:lpwstr>
  </property>
  <property fmtid="{D5CDD505-2E9C-101B-9397-08002B2CF9AE}" pid="34" name="_ExtendedDescription">
    <vt:lpwstr/>
  </property>
  <property fmtid="{D5CDD505-2E9C-101B-9397-08002B2CF9AE}" pid="35" name="TriggerFlowInfo">
    <vt:lpwstr/>
  </property>
  <property fmtid="{D5CDD505-2E9C-101B-9397-08002B2CF9AE}" pid="36" name="MediaServiceImageTags">
    <vt:lpwstr/>
  </property>
</Properties>
</file>