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.xml" ContentType="application/vnd.openxmlformats-officedocument.presentationml.notesSlide+xml"/>
  <Override PartName="/ppt/charts/chart10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709" r:id="rId5"/>
  </p:sldMasterIdLst>
  <p:notesMasterIdLst>
    <p:notesMasterId r:id="rId19"/>
  </p:notesMasterIdLst>
  <p:handoutMasterIdLst>
    <p:handoutMasterId r:id="rId20"/>
  </p:handoutMasterIdLst>
  <p:sldIdLst>
    <p:sldId id="256" r:id="rId6"/>
    <p:sldId id="1127" r:id="rId7"/>
    <p:sldId id="1128" r:id="rId8"/>
    <p:sldId id="1129" r:id="rId9"/>
    <p:sldId id="1130" r:id="rId10"/>
    <p:sldId id="1131" r:id="rId11"/>
    <p:sldId id="1132" r:id="rId12"/>
    <p:sldId id="953" r:id="rId13"/>
    <p:sldId id="954" r:id="rId14"/>
    <p:sldId id="1133" r:id="rId15"/>
    <p:sldId id="1134" r:id="rId16"/>
    <p:sldId id="1135" r:id="rId17"/>
    <p:sldId id="1136" r:id="rId18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A344D1-97C7-4AA6-956C-5D58A834CD3B}" v="1" dt="2024-02-07T08:49:56.640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32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38" y="82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aus Katriina" userId="e28635f8-d800-42ff-a913-92d375f1fb60" providerId="ADAL" clId="{F9A344D1-97C7-4AA6-956C-5D58A834CD3B}"/>
    <pc:docChg chg="addSld delSld modSld">
      <pc:chgData name="Emaus Katriina" userId="e28635f8-d800-42ff-a913-92d375f1fb60" providerId="ADAL" clId="{F9A344D1-97C7-4AA6-956C-5D58A834CD3B}" dt="2024-02-07T08:50:19.727" v="12" actId="47"/>
      <pc:docMkLst>
        <pc:docMk/>
      </pc:docMkLst>
      <pc:sldChg chg="del">
        <pc:chgData name="Emaus Katriina" userId="e28635f8-d800-42ff-a913-92d375f1fb60" providerId="ADAL" clId="{F9A344D1-97C7-4AA6-956C-5D58A834CD3B}" dt="2024-02-07T08:50:11.092" v="3" actId="47"/>
        <pc:sldMkLst>
          <pc:docMk/>
          <pc:sldMk cId="1987471013" sldId="390"/>
        </pc:sldMkLst>
      </pc:sldChg>
      <pc:sldChg chg="del">
        <pc:chgData name="Emaus Katriina" userId="e28635f8-d800-42ff-a913-92d375f1fb60" providerId="ADAL" clId="{F9A344D1-97C7-4AA6-956C-5D58A834CD3B}" dt="2024-02-07T08:50:11.551" v="4" actId="47"/>
        <pc:sldMkLst>
          <pc:docMk/>
          <pc:sldMk cId="3656174783" sldId="391"/>
        </pc:sldMkLst>
      </pc:sldChg>
      <pc:sldChg chg="del">
        <pc:chgData name="Emaus Katriina" userId="e28635f8-d800-42ff-a913-92d375f1fb60" providerId="ADAL" clId="{F9A344D1-97C7-4AA6-956C-5D58A834CD3B}" dt="2024-02-07T08:50:14.184" v="9" actId="47"/>
        <pc:sldMkLst>
          <pc:docMk/>
          <pc:sldMk cId="313182403" sldId="394"/>
        </pc:sldMkLst>
      </pc:sldChg>
      <pc:sldChg chg="del">
        <pc:chgData name="Emaus Katriina" userId="e28635f8-d800-42ff-a913-92d375f1fb60" providerId="ADAL" clId="{F9A344D1-97C7-4AA6-956C-5D58A834CD3B}" dt="2024-02-07T08:50:14.822" v="10" actId="47"/>
        <pc:sldMkLst>
          <pc:docMk/>
          <pc:sldMk cId="2811407423" sldId="395"/>
        </pc:sldMkLst>
      </pc:sldChg>
      <pc:sldChg chg="del">
        <pc:chgData name="Emaus Katriina" userId="e28635f8-d800-42ff-a913-92d375f1fb60" providerId="ADAL" clId="{F9A344D1-97C7-4AA6-956C-5D58A834CD3B}" dt="2024-02-07T08:50:15.819" v="11" actId="47"/>
        <pc:sldMkLst>
          <pc:docMk/>
          <pc:sldMk cId="1647773486" sldId="396"/>
        </pc:sldMkLst>
      </pc:sldChg>
      <pc:sldChg chg="del">
        <pc:chgData name="Emaus Katriina" userId="e28635f8-d800-42ff-a913-92d375f1fb60" providerId="ADAL" clId="{F9A344D1-97C7-4AA6-956C-5D58A834CD3B}" dt="2024-02-07T08:50:19.727" v="12" actId="47"/>
        <pc:sldMkLst>
          <pc:docMk/>
          <pc:sldMk cId="2269594941" sldId="397"/>
        </pc:sldMkLst>
      </pc:sldChg>
      <pc:sldChg chg="del">
        <pc:chgData name="Emaus Katriina" userId="e28635f8-d800-42ff-a913-92d375f1fb60" providerId="ADAL" clId="{F9A344D1-97C7-4AA6-956C-5D58A834CD3B}" dt="2024-02-07T08:50:10.101" v="1" actId="47"/>
        <pc:sldMkLst>
          <pc:docMk/>
          <pc:sldMk cId="3980412811" sldId="458"/>
        </pc:sldMkLst>
      </pc:sldChg>
      <pc:sldChg chg="del">
        <pc:chgData name="Emaus Katriina" userId="e28635f8-d800-42ff-a913-92d375f1fb60" providerId="ADAL" clId="{F9A344D1-97C7-4AA6-956C-5D58A834CD3B}" dt="2024-02-07T08:50:10.609" v="2" actId="47"/>
        <pc:sldMkLst>
          <pc:docMk/>
          <pc:sldMk cId="2397859502" sldId="459"/>
        </pc:sldMkLst>
      </pc:sldChg>
      <pc:sldChg chg="add">
        <pc:chgData name="Emaus Katriina" userId="e28635f8-d800-42ff-a913-92d375f1fb60" providerId="ADAL" clId="{F9A344D1-97C7-4AA6-956C-5D58A834CD3B}" dt="2024-02-07T08:49:56.632" v="0"/>
        <pc:sldMkLst>
          <pc:docMk/>
          <pc:sldMk cId="3943244403" sldId="953"/>
        </pc:sldMkLst>
      </pc:sldChg>
      <pc:sldChg chg="add">
        <pc:chgData name="Emaus Katriina" userId="e28635f8-d800-42ff-a913-92d375f1fb60" providerId="ADAL" clId="{F9A344D1-97C7-4AA6-956C-5D58A834CD3B}" dt="2024-02-07T08:49:56.632" v="0"/>
        <pc:sldMkLst>
          <pc:docMk/>
          <pc:sldMk cId="3628939355" sldId="954"/>
        </pc:sldMkLst>
      </pc:sldChg>
      <pc:sldChg chg="del">
        <pc:chgData name="Emaus Katriina" userId="e28635f8-d800-42ff-a913-92d375f1fb60" providerId="ADAL" clId="{F9A344D1-97C7-4AA6-956C-5D58A834CD3B}" dt="2024-02-07T08:50:12.050" v="5" actId="47"/>
        <pc:sldMkLst>
          <pc:docMk/>
          <pc:sldMk cId="3850314889" sldId="1099"/>
        </pc:sldMkLst>
      </pc:sldChg>
      <pc:sldChg chg="del">
        <pc:chgData name="Emaus Katriina" userId="e28635f8-d800-42ff-a913-92d375f1fb60" providerId="ADAL" clId="{F9A344D1-97C7-4AA6-956C-5D58A834CD3B}" dt="2024-02-07T08:50:12.567" v="6" actId="47"/>
        <pc:sldMkLst>
          <pc:docMk/>
          <pc:sldMk cId="3789039735" sldId="1100"/>
        </pc:sldMkLst>
      </pc:sldChg>
      <pc:sldChg chg="del">
        <pc:chgData name="Emaus Katriina" userId="e28635f8-d800-42ff-a913-92d375f1fb60" providerId="ADAL" clId="{F9A344D1-97C7-4AA6-956C-5D58A834CD3B}" dt="2024-02-07T08:50:13.088" v="7" actId="47"/>
        <pc:sldMkLst>
          <pc:docMk/>
          <pc:sldMk cId="2201993331" sldId="1125"/>
        </pc:sldMkLst>
      </pc:sldChg>
      <pc:sldChg chg="del">
        <pc:chgData name="Emaus Katriina" userId="e28635f8-d800-42ff-a913-92d375f1fb60" providerId="ADAL" clId="{F9A344D1-97C7-4AA6-956C-5D58A834CD3B}" dt="2024-02-07T08:50:13.641" v="8" actId="47"/>
        <pc:sldMkLst>
          <pc:docMk/>
          <pc:sldMk cId="3973016583" sldId="1126"/>
        </pc:sldMkLst>
      </pc:sldChg>
      <pc:sldChg chg="add">
        <pc:chgData name="Emaus Katriina" userId="e28635f8-d800-42ff-a913-92d375f1fb60" providerId="ADAL" clId="{F9A344D1-97C7-4AA6-956C-5D58A834CD3B}" dt="2024-02-07T08:49:56.632" v="0"/>
        <pc:sldMkLst>
          <pc:docMk/>
          <pc:sldMk cId="3872804136" sldId="1127"/>
        </pc:sldMkLst>
      </pc:sldChg>
      <pc:sldChg chg="add">
        <pc:chgData name="Emaus Katriina" userId="e28635f8-d800-42ff-a913-92d375f1fb60" providerId="ADAL" clId="{F9A344D1-97C7-4AA6-956C-5D58A834CD3B}" dt="2024-02-07T08:49:56.632" v="0"/>
        <pc:sldMkLst>
          <pc:docMk/>
          <pc:sldMk cId="1222768773" sldId="1128"/>
        </pc:sldMkLst>
      </pc:sldChg>
      <pc:sldChg chg="add">
        <pc:chgData name="Emaus Katriina" userId="e28635f8-d800-42ff-a913-92d375f1fb60" providerId="ADAL" clId="{F9A344D1-97C7-4AA6-956C-5D58A834CD3B}" dt="2024-02-07T08:49:56.632" v="0"/>
        <pc:sldMkLst>
          <pc:docMk/>
          <pc:sldMk cId="3159850832" sldId="1129"/>
        </pc:sldMkLst>
      </pc:sldChg>
      <pc:sldChg chg="add">
        <pc:chgData name="Emaus Katriina" userId="e28635f8-d800-42ff-a913-92d375f1fb60" providerId="ADAL" clId="{F9A344D1-97C7-4AA6-956C-5D58A834CD3B}" dt="2024-02-07T08:49:56.632" v="0"/>
        <pc:sldMkLst>
          <pc:docMk/>
          <pc:sldMk cId="3849888123" sldId="1130"/>
        </pc:sldMkLst>
      </pc:sldChg>
      <pc:sldChg chg="add">
        <pc:chgData name="Emaus Katriina" userId="e28635f8-d800-42ff-a913-92d375f1fb60" providerId="ADAL" clId="{F9A344D1-97C7-4AA6-956C-5D58A834CD3B}" dt="2024-02-07T08:49:56.632" v="0"/>
        <pc:sldMkLst>
          <pc:docMk/>
          <pc:sldMk cId="243346390" sldId="1131"/>
        </pc:sldMkLst>
      </pc:sldChg>
      <pc:sldChg chg="add">
        <pc:chgData name="Emaus Katriina" userId="e28635f8-d800-42ff-a913-92d375f1fb60" providerId="ADAL" clId="{F9A344D1-97C7-4AA6-956C-5D58A834CD3B}" dt="2024-02-07T08:49:56.632" v="0"/>
        <pc:sldMkLst>
          <pc:docMk/>
          <pc:sldMk cId="3734149985" sldId="1132"/>
        </pc:sldMkLst>
      </pc:sldChg>
      <pc:sldChg chg="add">
        <pc:chgData name="Emaus Katriina" userId="e28635f8-d800-42ff-a913-92d375f1fb60" providerId="ADAL" clId="{F9A344D1-97C7-4AA6-956C-5D58A834CD3B}" dt="2024-02-07T08:49:56.632" v="0"/>
        <pc:sldMkLst>
          <pc:docMk/>
          <pc:sldMk cId="1004924247" sldId="1133"/>
        </pc:sldMkLst>
      </pc:sldChg>
      <pc:sldChg chg="add">
        <pc:chgData name="Emaus Katriina" userId="e28635f8-d800-42ff-a913-92d375f1fb60" providerId="ADAL" clId="{F9A344D1-97C7-4AA6-956C-5D58A834CD3B}" dt="2024-02-07T08:49:56.632" v="0"/>
        <pc:sldMkLst>
          <pc:docMk/>
          <pc:sldMk cId="502359063" sldId="1134"/>
        </pc:sldMkLst>
      </pc:sldChg>
      <pc:sldChg chg="add">
        <pc:chgData name="Emaus Katriina" userId="e28635f8-d800-42ff-a913-92d375f1fb60" providerId="ADAL" clId="{F9A344D1-97C7-4AA6-956C-5D58A834CD3B}" dt="2024-02-07T08:49:56.632" v="0"/>
        <pc:sldMkLst>
          <pc:docMk/>
          <pc:sldMk cId="4029104503" sldId="1135"/>
        </pc:sldMkLst>
      </pc:sldChg>
      <pc:sldChg chg="add">
        <pc:chgData name="Emaus Katriina" userId="e28635f8-d800-42ff-a913-92d375f1fb60" providerId="ADAL" clId="{F9A344D1-97C7-4AA6-956C-5D58A834CD3B}" dt="2024-02-07T08:49:56.632" v="0"/>
        <pc:sldMkLst>
          <pc:docMk/>
          <pc:sldMk cId="3222387277" sldId="1136"/>
        </pc:sldMkLst>
      </pc:sldChg>
    </pc:docChg>
  </pc:docChgLst>
  <pc:docChgLst>
    <pc:chgData name="Emaus Katriina" userId="e28635f8-d800-42ff-a913-92d375f1fb60" providerId="ADAL" clId="{AC72409D-1A8D-4940-867E-E49265D8DED4}"/>
    <pc:docChg chg="addSld delSld modSld">
      <pc:chgData name="Emaus Katriina" userId="e28635f8-d800-42ff-a913-92d375f1fb60" providerId="ADAL" clId="{AC72409D-1A8D-4940-867E-E49265D8DED4}" dt="2021-11-04T09:09:53.833" v="10" actId="47"/>
      <pc:docMkLst>
        <pc:docMk/>
      </pc:docMkLst>
      <pc:sldChg chg="del">
        <pc:chgData name="Emaus Katriina" userId="e28635f8-d800-42ff-a913-92d375f1fb60" providerId="ADAL" clId="{AC72409D-1A8D-4940-867E-E49265D8DED4}" dt="2021-11-04T09:09:11.406" v="3" actId="47"/>
        <pc:sldMkLst>
          <pc:docMk/>
          <pc:sldMk cId="1987471013" sldId="390"/>
        </pc:sldMkLst>
      </pc:sldChg>
      <pc:sldChg chg="del">
        <pc:chgData name="Emaus Katriina" userId="e28635f8-d800-42ff-a913-92d375f1fb60" providerId="ADAL" clId="{AC72409D-1A8D-4940-867E-E49265D8DED4}" dt="2021-11-04T09:09:12.018" v="4" actId="47"/>
        <pc:sldMkLst>
          <pc:docMk/>
          <pc:sldMk cId="3656174783" sldId="391"/>
        </pc:sldMkLst>
      </pc:sldChg>
      <pc:sldChg chg="del">
        <pc:chgData name="Emaus Katriina" userId="e28635f8-d800-42ff-a913-92d375f1fb60" providerId="ADAL" clId="{AC72409D-1A8D-4940-867E-E49265D8DED4}" dt="2021-11-04T09:09:25.796" v="5" actId="47"/>
        <pc:sldMkLst>
          <pc:docMk/>
          <pc:sldMk cId="3669793224" sldId="392"/>
        </pc:sldMkLst>
      </pc:sldChg>
      <pc:sldChg chg="del">
        <pc:chgData name="Emaus Katriina" userId="e28635f8-d800-42ff-a913-92d375f1fb60" providerId="ADAL" clId="{AC72409D-1A8D-4940-867E-E49265D8DED4}" dt="2021-11-04T09:09:26.486" v="6" actId="47"/>
        <pc:sldMkLst>
          <pc:docMk/>
          <pc:sldMk cId="2654687898" sldId="393"/>
        </pc:sldMkLst>
      </pc:sldChg>
      <pc:sldChg chg="del">
        <pc:chgData name="Emaus Katriina" userId="e28635f8-d800-42ff-a913-92d375f1fb60" providerId="ADAL" clId="{AC72409D-1A8D-4940-867E-E49265D8DED4}" dt="2021-11-04T09:09:40.142" v="7" actId="47"/>
        <pc:sldMkLst>
          <pc:docMk/>
          <pc:sldMk cId="313182403" sldId="394"/>
        </pc:sldMkLst>
      </pc:sldChg>
      <pc:sldChg chg="del">
        <pc:chgData name="Emaus Katriina" userId="e28635f8-d800-42ff-a913-92d375f1fb60" providerId="ADAL" clId="{AC72409D-1A8D-4940-867E-E49265D8DED4}" dt="2021-11-04T09:09:40.880" v="8" actId="47"/>
        <pc:sldMkLst>
          <pc:docMk/>
          <pc:sldMk cId="2811407423" sldId="395"/>
        </pc:sldMkLst>
      </pc:sldChg>
      <pc:sldChg chg="del">
        <pc:chgData name="Emaus Katriina" userId="e28635f8-d800-42ff-a913-92d375f1fb60" providerId="ADAL" clId="{AC72409D-1A8D-4940-867E-E49265D8DED4}" dt="2021-11-04T09:09:53.008" v="9" actId="47"/>
        <pc:sldMkLst>
          <pc:docMk/>
          <pc:sldMk cId="1647773486" sldId="396"/>
        </pc:sldMkLst>
      </pc:sldChg>
      <pc:sldChg chg="del">
        <pc:chgData name="Emaus Katriina" userId="e28635f8-d800-42ff-a913-92d375f1fb60" providerId="ADAL" clId="{AC72409D-1A8D-4940-867E-E49265D8DED4}" dt="2021-11-04T09:09:53.833" v="10" actId="47"/>
        <pc:sldMkLst>
          <pc:docMk/>
          <pc:sldMk cId="2269594941" sldId="397"/>
        </pc:sldMkLst>
      </pc:sldChg>
      <pc:sldChg chg="del">
        <pc:chgData name="Emaus Katriina" userId="e28635f8-d800-42ff-a913-92d375f1fb60" providerId="ADAL" clId="{AC72409D-1A8D-4940-867E-E49265D8DED4}" dt="2021-11-04T09:08:58.725" v="1" actId="47"/>
        <pc:sldMkLst>
          <pc:docMk/>
          <pc:sldMk cId="3980412811" sldId="458"/>
        </pc:sldMkLst>
      </pc:sldChg>
      <pc:sldChg chg="del">
        <pc:chgData name="Emaus Katriina" userId="e28635f8-d800-42ff-a913-92d375f1fb60" providerId="ADAL" clId="{AC72409D-1A8D-4940-867E-E49265D8DED4}" dt="2021-11-04T09:08:59.465" v="2" actId="47"/>
        <pc:sldMkLst>
          <pc:docMk/>
          <pc:sldMk cId="2397859502" sldId="459"/>
        </pc:sldMkLst>
      </pc:sldChg>
      <pc:sldChg chg="add">
        <pc:chgData name="Emaus Katriina" userId="e28635f8-d800-42ff-a913-92d375f1fb60" providerId="ADAL" clId="{AC72409D-1A8D-4940-867E-E49265D8DED4}" dt="2021-11-04T09:08:55.050" v="0"/>
        <pc:sldMkLst>
          <pc:docMk/>
          <pc:sldMk cId="2898446118" sldId="460"/>
        </pc:sldMkLst>
      </pc:sldChg>
      <pc:sldChg chg="add">
        <pc:chgData name="Emaus Katriina" userId="e28635f8-d800-42ff-a913-92d375f1fb60" providerId="ADAL" clId="{AC72409D-1A8D-4940-867E-E49265D8DED4}" dt="2021-11-04T09:08:55.050" v="0"/>
        <pc:sldMkLst>
          <pc:docMk/>
          <pc:sldMk cId="2183259205" sldId="461"/>
        </pc:sldMkLst>
      </pc:sldChg>
    </pc:docChg>
  </pc:docChgLst>
  <pc:docChgLst>
    <pc:chgData name="Emaus Katriina" userId="e28635f8-d800-42ff-a913-92d375f1fb60" providerId="ADAL" clId="{09F27E0C-3F27-4D51-9C5A-2A958BBC94D5}"/>
    <pc:docChg chg="addSld delSld modSld">
      <pc:chgData name="Emaus Katriina" userId="e28635f8-d800-42ff-a913-92d375f1fb60" providerId="ADAL" clId="{09F27E0C-3F27-4D51-9C5A-2A958BBC94D5}" dt="2023-08-09T07:27:29.437" v="1" actId="47"/>
      <pc:docMkLst>
        <pc:docMk/>
      </pc:docMkLst>
      <pc:sldChg chg="del">
        <pc:chgData name="Emaus Katriina" userId="e28635f8-d800-42ff-a913-92d375f1fb60" providerId="ADAL" clId="{09F27E0C-3F27-4D51-9C5A-2A958BBC94D5}" dt="2023-08-09T07:27:29.437" v="1" actId="47"/>
        <pc:sldMkLst>
          <pc:docMk/>
          <pc:sldMk cId="1987471013" sldId="390"/>
        </pc:sldMkLst>
      </pc:sldChg>
      <pc:sldChg chg="del">
        <pc:chgData name="Emaus Katriina" userId="e28635f8-d800-42ff-a913-92d375f1fb60" providerId="ADAL" clId="{09F27E0C-3F27-4D51-9C5A-2A958BBC94D5}" dt="2023-08-09T07:27:29.437" v="1" actId="47"/>
        <pc:sldMkLst>
          <pc:docMk/>
          <pc:sldMk cId="3656174783" sldId="391"/>
        </pc:sldMkLst>
      </pc:sldChg>
      <pc:sldChg chg="del">
        <pc:chgData name="Emaus Katriina" userId="e28635f8-d800-42ff-a913-92d375f1fb60" providerId="ADAL" clId="{09F27E0C-3F27-4D51-9C5A-2A958BBC94D5}" dt="2023-08-09T07:27:29.437" v="1" actId="47"/>
        <pc:sldMkLst>
          <pc:docMk/>
          <pc:sldMk cId="313182403" sldId="394"/>
        </pc:sldMkLst>
      </pc:sldChg>
      <pc:sldChg chg="del">
        <pc:chgData name="Emaus Katriina" userId="e28635f8-d800-42ff-a913-92d375f1fb60" providerId="ADAL" clId="{09F27E0C-3F27-4D51-9C5A-2A958BBC94D5}" dt="2023-08-09T07:27:29.437" v="1" actId="47"/>
        <pc:sldMkLst>
          <pc:docMk/>
          <pc:sldMk cId="2811407423" sldId="395"/>
        </pc:sldMkLst>
      </pc:sldChg>
      <pc:sldChg chg="del">
        <pc:chgData name="Emaus Katriina" userId="e28635f8-d800-42ff-a913-92d375f1fb60" providerId="ADAL" clId="{09F27E0C-3F27-4D51-9C5A-2A958BBC94D5}" dt="2023-08-09T07:27:29.437" v="1" actId="47"/>
        <pc:sldMkLst>
          <pc:docMk/>
          <pc:sldMk cId="1647773486" sldId="396"/>
        </pc:sldMkLst>
      </pc:sldChg>
      <pc:sldChg chg="del">
        <pc:chgData name="Emaus Katriina" userId="e28635f8-d800-42ff-a913-92d375f1fb60" providerId="ADAL" clId="{09F27E0C-3F27-4D51-9C5A-2A958BBC94D5}" dt="2023-08-09T07:27:29.437" v="1" actId="47"/>
        <pc:sldMkLst>
          <pc:docMk/>
          <pc:sldMk cId="2269594941" sldId="397"/>
        </pc:sldMkLst>
      </pc:sldChg>
      <pc:sldChg chg="del">
        <pc:chgData name="Emaus Katriina" userId="e28635f8-d800-42ff-a913-92d375f1fb60" providerId="ADAL" clId="{09F27E0C-3F27-4D51-9C5A-2A958BBC94D5}" dt="2023-08-09T07:27:29.437" v="1" actId="47"/>
        <pc:sldMkLst>
          <pc:docMk/>
          <pc:sldMk cId="3980412811" sldId="458"/>
        </pc:sldMkLst>
      </pc:sldChg>
      <pc:sldChg chg="del">
        <pc:chgData name="Emaus Katriina" userId="e28635f8-d800-42ff-a913-92d375f1fb60" providerId="ADAL" clId="{09F27E0C-3F27-4D51-9C5A-2A958BBC94D5}" dt="2023-08-09T07:27:29.437" v="1" actId="47"/>
        <pc:sldMkLst>
          <pc:docMk/>
          <pc:sldMk cId="2397859502" sldId="459"/>
        </pc:sldMkLst>
      </pc:sldChg>
      <pc:sldChg chg="add">
        <pc:chgData name="Emaus Katriina" userId="e28635f8-d800-42ff-a913-92d375f1fb60" providerId="ADAL" clId="{09F27E0C-3F27-4D51-9C5A-2A958BBC94D5}" dt="2023-08-09T07:27:05.298" v="0"/>
        <pc:sldMkLst>
          <pc:docMk/>
          <pc:sldMk cId="3943244403" sldId="953"/>
        </pc:sldMkLst>
      </pc:sldChg>
      <pc:sldChg chg="add">
        <pc:chgData name="Emaus Katriina" userId="e28635f8-d800-42ff-a913-92d375f1fb60" providerId="ADAL" clId="{09F27E0C-3F27-4D51-9C5A-2A958BBC94D5}" dt="2023-08-09T07:27:05.298" v="0"/>
        <pc:sldMkLst>
          <pc:docMk/>
          <pc:sldMk cId="3628939355" sldId="954"/>
        </pc:sldMkLst>
      </pc:sldChg>
      <pc:sldChg chg="del">
        <pc:chgData name="Emaus Katriina" userId="e28635f8-d800-42ff-a913-92d375f1fb60" providerId="ADAL" clId="{09F27E0C-3F27-4D51-9C5A-2A958BBC94D5}" dt="2023-08-09T07:27:29.437" v="1" actId="47"/>
        <pc:sldMkLst>
          <pc:docMk/>
          <pc:sldMk cId="3850314889" sldId="1099"/>
        </pc:sldMkLst>
      </pc:sldChg>
      <pc:sldChg chg="del">
        <pc:chgData name="Emaus Katriina" userId="e28635f8-d800-42ff-a913-92d375f1fb60" providerId="ADAL" clId="{09F27E0C-3F27-4D51-9C5A-2A958BBC94D5}" dt="2023-08-09T07:27:29.437" v="1" actId="47"/>
        <pc:sldMkLst>
          <pc:docMk/>
          <pc:sldMk cId="3789039735" sldId="1100"/>
        </pc:sldMkLst>
      </pc:sldChg>
      <pc:sldChg chg="del">
        <pc:chgData name="Emaus Katriina" userId="e28635f8-d800-42ff-a913-92d375f1fb60" providerId="ADAL" clId="{09F27E0C-3F27-4D51-9C5A-2A958BBC94D5}" dt="2023-08-09T07:27:29.437" v="1" actId="47"/>
        <pc:sldMkLst>
          <pc:docMk/>
          <pc:sldMk cId="849890560" sldId="1113"/>
        </pc:sldMkLst>
      </pc:sldChg>
      <pc:sldChg chg="del">
        <pc:chgData name="Emaus Katriina" userId="e28635f8-d800-42ff-a913-92d375f1fb60" providerId="ADAL" clId="{09F27E0C-3F27-4D51-9C5A-2A958BBC94D5}" dt="2023-08-09T07:27:29.437" v="1" actId="47"/>
        <pc:sldMkLst>
          <pc:docMk/>
          <pc:sldMk cId="466371963" sldId="1114"/>
        </pc:sldMkLst>
      </pc:sldChg>
      <pc:sldChg chg="add">
        <pc:chgData name="Emaus Katriina" userId="e28635f8-d800-42ff-a913-92d375f1fb60" providerId="ADAL" clId="{09F27E0C-3F27-4D51-9C5A-2A958BBC94D5}" dt="2023-08-09T07:27:05.298" v="0"/>
        <pc:sldMkLst>
          <pc:docMk/>
          <pc:sldMk cId="3845623404" sldId="1115"/>
        </pc:sldMkLst>
      </pc:sldChg>
      <pc:sldChg chg="add">
        <pc:chgData name="Emaus Katriina" userId="e28635f8-d800-42ff-a913-92d375f1fb60" providerId="ADAL" clId="{09F27E0C-3F27-4D51-9C5A-2A958BBC94D5}" dt="2023-08-09T07:27:05.298" v="0"/>
        <pc:sldMkLst>
          <pc:docMk/>
          <pc:sldMk cId="1594194542" sldId="1116"/>
        </pc:sldMkLst>
      </pc:sldChg>
      <pc:sldChg chg="add">
        <pc:chgData name="Emaus Katriina" userId="e28635f8-d800-42ff-a913-92d375f1fb60" providerId="ADAL" clId="{09F27E0C-3F27-4D51-9C5A-2A958BBC94D5}" dt="2023-08-09T07:27:05.298" v="0"/>
        <pc:sldMkLst>
          <pc:docMk/>
          <pc:sldMk cId="844040430" sldId="1117"/>
        </pc:sldMkLst>
      </pc:sldChg>
      <pc:sldChg chg="add">
        <pc:chgData name="Emaus Katriina" userId="e28635f8-d800-42ff-a913-92d375f1fb60" providerId="ADAL" clId="{09F27E0C-3F27-4D51-9C5A-2A958BBC94D5}" dt="2023-08-09T07:27:05.298" v="0"/>
        <pc:sldMkLst>
          <pc:docMk/>
          <pc:sldMk cId="1974863456" sldId="1118"/>
        </pc:sldMkLst>
      </pc:sldChg>
      <pc:sldChg chg="add">
        <pc:chgData name="Emaus Katriina" userId="e28635f8-d800-42ff-a913-92d375f1fb60" providerId="ADAL" clId="{09F27E0C-3F27-4D51-9C5A-2A958BBC94D5}" dt="2023-08-09T07:27:05.298" v="0"/>
        <pc:sldMkLst>
          <pc:docMk/>
          <pc:sldMk cId="2011588602" sldId="1119"/>
        </pc:sldMkLst>
      </pc:sldChg>
      <pc:sldChg chg="add">
        <pc:chgData name="Emaus Katriina" userId="e28635f8-d800-42ff-a913-92d375f1fb60" providerId="ADAL" clId="{09F27E0C-3F27-4D51-9C5A-2A958BBC94D5}" dt="2023-08-09T07:27:05.298" v="0"/>
        <pc:sldMkLst>
          <pc:docMk/>
          <pc:sldMk cId="779232600" sldId="1120"/>
        </pc:sldMkLst>
      </pc:sldChg>
      <pc:sldChg chg="add">
        <pc:chgData name="Emaus Katriina" userId="e28635f8-d800-42ff-a913-92d375f1fb60" providerId="ADAL" clId="{09F27E0C-3F27-4D51-9C5A-2A958BBC94D5}" dt="2023-08-09T07:27:05.298" v="0"/>
        <pc:sldMkLst>
          <pc:docMk/>
          <pc:sldMk cId="3760618656" sldId="1121"/>
        </pc:sldMkLst>
      </pc:sldChg>
      <pc:sldChg chg="add">
        <pc:chgData name="Emaus Katriina" userId="e28635f8-d800-42ff-a913-92d375f1fb60" providerId="ADAL" clId="{09F27E0C-3F27-4D51-9C5A-2A958BBC94D5}" dt="2023-08-09T07:27:05.298" v="0"/>
        <pc:sldMkLst>
          <pc:docMk/>
          <pc:sldMk cId="1520043401" sldId="1122"/>
        </pc:sldMkLst>
      </pc:sldChg>
      <pc:sldChg chg="add">
        <pc:chgData name="Emaus Katriina" userId="e28635f8-d800-42ff-a913-92d375f1fb60" providerId="ADAL" clId="{09F27E0C-3F27-4D51-9C5A-2A958BBC94D5}" dt="2023-08-09T07:27:05.298" v="0"/>
        <pc:sldMkLst>
          <pc:docMk/>
          <pc:sldMk cId="4236087591" sldId="1123"/>
        </pc:sldMkLst>
      </pc:sldChg>
      <pc:sldChg chg="add">
        <pc:chgData name="Emaus Katriina" userId="e28635f8-d800-42ff-a913-92d375f1fb60" providerId="ADAL" clId="{09F27E0C-3F27-4D51-9C5A-2A958BBC94D5}" dt="2023-08-09T07:27:05.298" v="0"/>
        <pc:sldMkLst>
          <pc:docMk/>
          <pc:sldMk cId="3314719685" sldId="1124"/>
        </pc:sldMkLst>
      </pc:sldChg>
    </pc:docChg>
  </pc:docChgLst>
  <pc:docChgLst>
    <pc:chgData name="Palokangas Jukka" userId="798f4bb8-dc77-4106-8ea1-d3ce3678a634" providerId="ADAL" clId="{DDF2A4EC-8CBA-4135-92BA-2BEB9CA4930A}"/>
    <pc:docChg chg="addSld delSld modSld">
      <pc:chgData name="Palokangas Jukka" userId="798f4bb8-dc77-4106-8ea1-d3ce3678a634" providerId="ADAL" clId="{DDF2A4EC-8CBA-4135-92BA-2BEB9CA4930A}" dt="2020-08-06T07:41:04.329" v="10" actId="2696"/>
      <pc:docMkLst>
        <pc:docMk/>
      </pc:docMkLst>
      <pc:sldChg chg="del">
        <pc:chgData name="Palokangas Jukka" userId="798f4bb8-dc77-4106-8ea1-d3ce3678a634" providerId="ADAL" clId="{DDF2A4EC-8CBA-4135-92BA-2BEB9CA4930A}" dt="2020-08-06T07:41:04.260" v="1" actId="2696"/>
        <pc:sldMkLst>
          <pc:docMk/>
          <pc:sldMk cId="1035565675" sldId="1048"/>
        </pc:sldMkLst>
      </pc:sldChg>
      <pc:sldChg chg="del">
        <pc:chgData name="Palokangas Jukka" userId="798f4bb8-dc77-4106-8ea1-d3ce3678a634" providerId="ADAL" clId="{DDF2A4EC-8CBA-4135-92BA-2BEB9CA4930A}" dt="2020-08-06T07:41:04.275" v="2" actId="2696"/>
        <pc:sldMkLst>
          <pc:docMk/>
          <pc:sldMk cId="1883353922" sldId="1049"/>
        </pc:sldMkLst>
      </pc:sldChg>
      <pc:sldChg chg="del">
        <pc:chgData name="Palokangas Jukka" userId="798f4bb8-dc77-4106-8ea1-d3ce3678a634" providerId="ADAL" clId="{DDF2A4EC-8CBA-4135-92BA-2BEB9CA4930A}" dt="2020-08-06T07:41:04.282" v="3" actId="2696"/>
        <pc:sldMkLst>
          <pc:docMk/>
          <pc:sldMk cId="2419185632" sldId="1052"/>
        </pc:sldMkLst>
      </pc:sldChg>
      <pc:sldChg chg="del">
        <pc:chgData name="Palokangas Jukka" userId="798f4bb8-dc77-4106-8ea1-d3ce3678a634" providerId="ADAL" clId="{DDF2A4EC-8CBA-4135-92BA-2BEB9CA4930A}" dt="2020-08-06T07:41:04.282" v="4" actId="2696"/>
        <pc:sldMkLst>
          <pc:docMk/>
          <pc:sldMk cId="1883107858" sldId="1053"/>
        </pc:sldMkLst>
      </pc:sldChg>
      <pc:sldChg chg="del">
        <pc:chgData name="Palokangas Jukka" userId="798f4bb8-dc77-4106-8ea1-d3ce3678a634" providerId="ADAL" clId="{DDF2A4EC-8CBA-4135-92BA-2BEB9CA4930A}" dt="2020-08-06T07:41:04.298" v="5" actId="2696"/>
        <pc:sldMkLst>
          <pc:docMk/>
          <pc:sldMk cId="1680971455" sldId="1054"/>
        </pc:sldMkLst>
      </pc:sldChg>
      <pc:sldChg chg="del">
        <pc:chgData name="Palokangas Jukka" userId="798f4bb8-dc77-4106-8ea1-d3ce3678a634" providerId="ADAL" clId="{DDF2A4EC-8CBA-4135-92BA-2BEB9CA4930A}" dt="2020-08-06T07:41:04.298" v="6" actId="2696"/>
        <pc:sldMkLst>
          <pc:docMk/>
          <pc:sldMk cId="2199243574" sldId="1055"/>
        </pc:sldMkLst>
      </pc:sldChg>
      <pc:sldChg chg="del">
        <pc:chgData name="Palokangas Jukka" userId="798f4bb8-dc77-4106-8ea1-d3ce3678a634" providerId="ADAL" clId="{DDF2A4EC-8CBA-4135-92BA-2BEB9CA4930A}" dt="2020-08-06T07:41:04.313" v="7" actId="2696"/>
        <pc:sldMkLst>
          <pc:docMk/>
          <pc:sldMk cId="461175757" sldId="1056"/>
        </pc:sldMkLst>
      </pc:sldChg>
      <pc:sldChg chg="del">
        <pc:chgData name="Palokangas Jukka" userId="798f4bb8-dc77-4106-8ea1-d3ce3678a634" providerId="ADAL" clId="{DDF2A4EC-8CBA-4135-92BA-2BEB9CA4930A}" dt="2020-08-06T07:41:04.313" v="8" actId="2696"/>
        <pc:sldMkLst>
          <pc:docMk/>
          <pc:sldMk cId="684600858" sldId="1057"/>
        </pc:sldMkLst>
      </pc:sldChg>
      <pc:sldChg chg="del">
        <pc:chgData name="Palokangas Jukka" userId="798f4bb8-dc77-4106-8ea1-d3ce3678a634" providerId="ADAL" clId="{DDF2A4EC-8CBA-4135-92BA-2BEB9CA4930A}" dt="2020-08-06T07:41:04.329" v="9" actId="2696"/>
        <pc:sldMkLst>
          <pc:docMk/>
          <pc:sldMk cId="3212395857" sldId="1058"/>
        </pc:sldMkLst>
      </pc:sldChg>
      <pc:sldChg chg="del">
        <pc:chgData name="Palokangas Jukka" userId="798f4bb8-dc77-4106-8ea1-d3ce3678a634" providerId="ADAL" clId="{DDF2A4EC-8CBA-4135-92BA-2BEB9CA4930A}" dt="2020-08-06T07:41:04.329" v="10" actId="2696"/>
        <pc:sldMkLst>
          <pc:docMk/>
          <pc:sldMk cId="3698197194" sldId="1059"/>
        </pc:sldMkLst>
      </pc:sldChg>
      <pc:sldChg chg="add">
        <pc:chgData name="Palokangas Jukka" userId="798f4bb8-dc77-4106-8ea1-d3ce3678a634" providerId="ADAL" clId="{DDF2A4EC-8CBA-4135-92BA-2BEB9CA4930A}" dt="2020-08-06T07:40:59.301" v="0"/>
        <pc:sldMkLst>
          <pc:docMk/>
          <pc:sldMk cId="657370081" sldId="1066"/>
        </pc:sldMkLst>
      </pc:sldChg>
      <pc:sldChg chg="add">
        <pc:chgData name="Palokangas Jukka" userId="798f4bb8-dc77-4106-8ea1-d3ce3678a634" providerId="ADAL" clId="{DDF2A4EC-8CBA-4135-92BA-2BEB9CA4930A}" dt="2020-08-06T07:40:59.301" v="0"/>
        <pc:sldMkLst>
          <pc:docMk/>
          <pc:sldMk cId="704909515" sldId="1067"/>
        </pc:sldMkLst>
      </pc:sldChg>
      <pc:sldChg chg="add">
        <pc:chgData name="Palokangas Jukka" userId="798f4bb8-dc77-4106-8ea1-d3ce3678a634" providerId="ADAL" clId="{DDF2A4EC-8CBA-4135-92BA-2BEB9CA4930A}" dt="2020-08-06T07:40:59.301" v="0"/>
        <pc:sldMkLst>
          <pc:docMk/>
          <pc:sldMk cId="1972019541" sldId="1068"/>
        </pc:sldMkLst>
      </pc:sldChg>
      <pc:sldChg chg="add">
        <pc:chgData name="Palokangas Jukka" userId="798f4bb8-dc77-4106-8ea1-d3ce3678a634" providerId="ADAL" clId="{DDF2A4EC-8CBA-4135-92BA-2BEB9CA4930A}" dt="2020-08-06T07:40:59.301" v="0"/>
        <pc:sldMkLst>
          <pc:docMk/>
          <pc:sldMk cId="4043639629" sldId="1069"/>
        </pc:sldMkLst>
      </pc:sldChg>
      <pc:sldChg chg="add">
        <pc:chgData name="Palokangas Jukka" userId="798f4bb8-dc77-4106-8ea1-d3ce3678a634" providerId="ADAL" clId="{DDF2A4EC-8CBA-4135-92BA-2BEB9CA4930A}" dt="2020-08-06T07:40:59.301" v="0"/>
        <pc:sldMkLst>
          <pc:docMk/>
          <pc:sldMk cId="987182391" sldId="1070"/>
        </pc:sldMkLst>
      </pc:sldChg>
      <pc:sldChg chg="add">
        <pc:chgData name="Palokangas Jukka" userId="798f4bb8-dc77-4106-8ea1-d3ce3678a634" providerId="ADAL" clId="{DDF2A4EC-8CBA-4135-92BA-2BEB9CA4930A}" dt="2020-08-06T07:40:59.301" v="0"/>
        <pc:sldMkLst>
          <pc:docMk/>
          <pc:sldMk cId="2702727436" sldId="1071"/>
        </pc:sldMkLst>
      </pc:sldChg>
      <pc:sldChg chg="add">
        <pc:chgData name="Palokangas Jukka" userId="798f4bb8-dc77-4106-8ea1-d3ce3678a634" providerId="ADAL" clId="{DDF2A4EC-8CBA-4135-92BA-2BEB9CA4930A}" dt="2020-08-06T07:40:59.301" v="0"/>
        <pc:sldMkLst>
          <pc:docMk/>
          <pc:sldMk cId="2117068918" sldId="1072"/>
        </pc:sldMkLst>
      </pc:sldChg>
      <pc:sldChg chg="add">
        <pc:chgData name="Palokangas Jukka" userId="798f4bb8-dc77-4106-8ea1-d3ce3678a634" providerId="ADAL" clId="{DDF2A4EC-8CBA-4135-92BA-2BEB9CA4930A}" dt="2020-08-06T07:40:59.301" v="0"/>
        <pc:sldMkLst>
          <pc:docMk/>
          <pc:sldMk cId="2328492584" sldId="1073"/>
        </pc:sldMkLst>
      </pc:sldChg>
      <pc:sldChg chg="add">
        <pc:chgData name="Palokangas Jukka" userId="798f4bb8-dc77-4106-8ea1-d3ce3678a634" providerId="ADAL" clId="{DDF2A4EC-8CBA-4135-92BA-2BEB9CA4930A}" dt="2020-08-06T07:40:59.301" v="0"/>
        <pc:sldMkLst>
          <pc:docMk/>
          <pc:sldMk cId="1083058174" sldId="1074"/>
        </pc:sldMkLst>
      </pc:sldChg>
      <pc:sldChg chg="add">
        <pc:chgData name="Palokangas Jukka" userId="798f4bb8-dc77-4106-8ea1-d3ce3678a634" providerId="ADAL" clId="{DDF2A4EC-8CBA-4135-92BA-2BEB9CA4930A}" dt="2020-08-06T07:40:59.301" v="0"/>
        <pc:sldMkLst>
          <pc:docMk/>
          <pc:sldMk cId="739816258" sldId="1075"/>
        </pc:sldMkLst>
      </pc:sldChg>
    </pc:docChg>
  </pc:docChgLst>
  <pc:docChgLst>
    <pc:chgData name="Emaus Katriina" userId="e28635f8-d800-42ff-a913-92d375f1fb60" providerId="ADAL" clId="{4FE77E11-9379-4630-A6DC-C53384BFF3F6}"/>
    <pc:docChg chg="delSld">
      <pc:chgData name="Emaus Katriina" userId="e28635f8-d800-42ff-a913-92d375f1fb60" providerId="ADAL" clId="{4FE77E11-9379-4630-A6DC-C53384BFF3F6}" dt="2022-02-15T08:08:44.437" v="9" actId="47"/>
      <pc:docMkLst>
        <pc:docMk/>
      </pc:docMkLst>
      <pc:sldChg chg="del">
        <pc:chgData name="Emaus Katriina" userId="e28635f8-d800-42ff-a913-92d375f1fb60" providerId="ADAL" clId="{4FE77E11-9379-4630-A6DC-C53384BFF3F6}" dt="2022-02-15T08:07:38.538" v="0" actId="47"/>
        <pc:sldMkLst>
          <pc:docMk/>
          <pc:sldMk cId="2898446118" sldId="460"/>
        </pc:sldMkLst>
      </pc:sldChg>
      <pc:sldChg chg="del">
        <pc:chgData name="Emaus Katriina" userId="e28635f8-d800-42ff-a913-92d375f1fb60" providerId="ADAL" clId="{4FE77E11-9379-4630-A6DC-C53384BFF3F6}" dt="2022-02-15T08:07:39.033" v="1" actId="47"/>
        <pc:sldMkLst>
          <pc:docMk/>
          <pc:sldMk cId="2183259205" sldId="461"/>
        </pc:sldMkLst>
      </pc:sldChg>
      <pc:sldChg chg="del">
        <pc:chgData name="Emaus Katriina" userId="e28635f8-d800-42ff-a913-92d375f1fb60" providerId="ADAL" clId="{4FE77E11-9379-4630-A6DC-C53384BFF3F6}" dt="2022-02-15T08:07:50.470" v="2" actId="47"/>
        <pc:sldMkLst>
          <pc:docMk/>
          <pc:sldMk cId="4200426171" sldId="462"/>
        </pc:sldMkLst>
      </pc:sldChg>
      <pc:sldChg chg="del">
        <pc:chgData name="Emaus Katriina" userId="e28635f8-d800-42ff-a913-92d375f1fb60" providerId="ADAL" clId="{4FE77E11-9379-4630-A6DC-C53384BFF3F6}" dt="2022-02-15T08:07:50.876" v="3" actId="47"/>
        <pc:sldMkLst>
          <pc:docMk/>
          <pc:sldMk cId="4182218386" sldId="463"/>
        </pc:sldMkLst>
      </pc:sldChg>
      <pc:sldChg chg="del">
        <pc:chgData name="Emaus Katriina" userId="e28635f8-d800-42ff-a913-92d375f1fb60" providerId="ADAL" clId="{4FE77E11-9379-4630-A6DC-C53384BFF3F6}" dt="2022-02-15T08:08:04.261" v="4" actId="47"/>
        <pc:sldMkLst>
          <pc:docMk/>
          <pc:sldMk cId="937418080" sldId="464"/>
        </pc:sldMkLst>
      </pc:sldChg>
      <pc:sldChg chg="del">
        <pc:chgData name="Emaus Katriina" userId="e28635f8-d800-42ff-a913-92d375f1fb60" providerId="ADAL" clId="{4FE77E11-9379-4630-A6DC-C53384BFF3F6}" dt="2022-02-15T08:08:04.747" v="5" actId="47"/>
        <pc:sldMkLst>
          <pc:docMk/>
          <pc:sldMk cId="1668561014" sldId="465"/>
        </pc:sldMkLst>
      </pc:sldChg>
      <pc:sldChg chg="del">
        <pc:chgData name="Emaus Katriina" userId="e28635f8-d800-42ff-a913-92d375f1fb60" providerId="ADAL" clId="{4FE77E11-9379-4630-A6DC-C53384BFF3F6}" dt="2022-02-15T08:08:31.973" v="6" actId="47"/>
        <pc:sldMkLst>
          <pc:docMk/>
          <pc:sldMk cId="1016463068" sldId="466"/>
        </pc:sldMkLst>
      </pc:sldChg>
      <pc:sldChg chg="del">
        <pc:chgData name="Emaus Katriina" userId="e28635f8-d800-42ff-a913-92d375f1fb60" providerId="ADAL" clId="{4FE77E11-9379-4630-A6DC-C53384BFF3F6}" dt="2022-02-15T08:08:32.682" v="7" actId="47"/>
        <pc:sldMkLst>
          <pc:docMk/>
          <pc:sldMk cId="3432112910" sldId="467"/>
        </pc:sldMkLst>
      </pc:sldChg>
      <pc:sldChg chg="del">
        <pc:chgData name="Emaus Katriina" userId="e28635f8-d800-42ff-a913-92d375f1fb60" providerId="ADAL" clId="{4FE77E11-9379-4630-A6DC-C53384BFF3F6}" dt="2022-02-15T08:08:44.019" v="8" actId="47"/>
        <pc:sldMkLst>
          <pc:docMk/>
          <pc:sldMk cId="2977997457" sldId="468"/>
        </pc:sldMkLst>
      </pc:sldChg>
      <pc:sldChg chg="del">
        <pc:chgData name="Emaus Katriina" userId="e28635f8-d800-42ff-a913-92d375f1fb60" providerId="ADAL" clId="{4FE77E11-9379-4630-A6DC-C53384BFF3F6}" dt="2022-02-15T08:08:44.437" v="9" actId="47"/>
        <pc:sldMkLst>
          <pc:docMk/>
          <pc:sldMk cId="2403894918" sldId="469"/>
        </pc:sldMkLst>
      </pc:sldChg>
    </pc:docChg>
  </pc:docChgLst>
  <pc:docChgLst>
    <pc:chgData name="Emaus Katriina" userId="e28635f8-d800-42ff-a913-92d375f1fb60" providerId="ADAL" clId="{EA565F51-C103-4AC9-BC4A-30507FFB19A1}"/>
    <pc:docChg chg="delSld">
      <pc:chgData name="Emaus Katriina" userId="e28635f8-d800-42ff-a913-92d375f1fb60" providerId="ADAL" clId="{EA565F51-C103-4AC9-BC4A-30507FFB19A1}" dt="2020-10-26T18:32:29.614" v="9" actId="2696"/>
      <pc:docMkLst>
        <pc:docMk/>
      </pc:docMkLst>
      <pc:sldChg chg="del">
        <pc:chgData name="Emaus Katriina" userId="e28635f8-d800-42ff-a913-92d375f1fb60" providerId="ADAL" clId="{EA565F51-C103-4AC9-BC4A-30507FFB19A1}" dt="2020-10-26T18:31:15.505" v="0" actId="2696"/>
        <pc:sldMkLst>
          <pc:docMk/>
          <pc:sldMk cId="657370081" sldId="1066"/>
        </pc:sldMkLst>
      </pc:sldChg>
      <pc:sldChg chg="del">
        <pc:chgData name="Emaus Katriina" userId="e28635f8-d800-42ff-a913-92d375f1fb60" providerId="ADAL" clId="{EA565F51-C103-4AC9-BC4A-30507FFB19A1}" dt="2020-10-26T18:31:27.526" v="1" actId="2696"/>
        <pc:sldMkLst>
          <pc:docMk/>
          <pc:sldMk cId="704909515" sldId="1067"/>
        </pc:sldMkLst>
      </pc:sldChg>
      <pc:sldChg chg="del">
        <pc:chgData name="Emaus Katriina" userId="e28635f8-d800-42ff-a913-92d375f1fb60" providerId="ADAL" clId="{EA565F51-C103-4AC9-BC4A-30507FFB19A1}" dt="2020-10-26T18:31:46.550" v="2" actId="2696"/>
        <pc:sldMkLst>
          <pc:docMk/>
          <pc:sldMk cId="1972019541" sldId="1068"/>
        </pc:sldMkLst>
      </pc:sldChg>
      <pc:sldChg chg="del">
        <pc:chgData name="Emaus Katriina" userId="e28635f8-d800-42ff-a913-92d375f1fb60" providerId="ADAL" clId="{EA565F51-C103-4AC9-BC4A-30507FFB19A1}" dt="2020-10-26T18:31:47.263" v="3" actId="2696"/>
        <pc:sldMkLst>
          <pc:docMk/>
          <pc:sldMk cId="4043639629" sldId="1069"/>
        </pc:sldMkLst>
      </pc:sldChg>
      <pc:sldChg chg="del">
        <pc:chgData name="Emaus Katriina" userId="e28635f8-d800-42ff-a913-92d375f1fb60" providerId="ADAL" clId="{EA565F51-C103-4AC9-BC4A-30507FFB19A1}" dt="2020-10-26T18:32:02.686" v="4" actId="2696"/>
        <pc:sldMkLst>
          <pc:docMk/>
          <pc:sldMk cId="987182391" sldId="1070"/>
        </pc:sldMkLst>
      </pc:sldChg>
      <pc:sldChg chg="del">
        <pc:chgData name="Emaus Katriina" userId="e28635f8-d800-42ff-a913-92d375f1fb60" providerId="ADAL" clId="{EA565F51-C103-4AC9-BC4A-30507FFB19A1}" dt="2020-10-26T18:32:03.258" v="5" actId="2696"/>
        <pc:sldMkLst>
          <pc:docMk/>
          <pc:sldMk cId="2702727436" sldId="1071"/>
        </pc:sldMkLst>
      </pc:sldChg>
      <pc:sldChg chg="del">
        <pc:chgData name="Emaus Katriina" userId="e28635f8-d800-42ff-a913-92d375f1fb60" providerId="ADAL" clId="{EA565F51-C103-4AC9-BC4A-30507FFB19A1}" dt="2020-10-26T18:32:16.944" v="6" actId="2696"/>
        <pc:sldMkLst>
          <pc:docMk/>
          <pc:sldMk cId="2117068918" sldId="1072"/>
        </pc:sldMkLst>
      </pc:sldChg>
      <pc:sldChg chg="del">
        <pc:chgData name="Emaus Katriina" userId="e28635f8-d800-42ff-a913-92d375f1fb60" providerId="ADAL" clId="{EA565F51-C103-4AC9-BC4A-30507FFB19A1}" dt="2020-10-26T18:32:17.444" v="7" actId="2696"/>
        <pc:sldMkLst>
          <pc:docMk/>
          <pc:sldMk cId="2328492584" sldId="1073"/>
        </pc:sldMkLst>
      </pc:sldChg>
      <pc:sldChg chg="del">
        <pc:chgData name="Emaus Katriina" userId="e28635f8-d800-42ff-a913-92d375f1fb60" providerId="ADAL" clId="{EA565F51-C103-4AC9-BC4A-30507FFB19A1}" dt="2020-10-26T18:32:29.145" v="8" actId="2696"/>
        <pc:sldMkLst>
          <pc:docMk/>
          <pc:sldMk cId="1083058174" sldId="1074"/>
        </pc:sldMkLst>
      </pc:sldChg>
      <pc:sldChg chg="del">
        <pc:chgData name="Emaus Katriina" userId="e28635f8-d800-42ff-a913-92d375f1fb60" providerId="ADAL" clId="{EA565F51-C103-4AC9-BC4A-30507FFB19A1}" dt="2020-10-26T18:32:29.614" v="9" actId="2696"/>
        <pc:sldMkLst>
          <pc:docMk/>
          <pc:sldMk cId="739816258" sldId="1075"/>
        </pc:sldMkLst>
      </pc:sldChg>
    </pc:docChg>
  </pc:docChgLst>
  <pc:docChgLst>
    <pc:chgData name="Palokangas Jukka" userId="798f4bb8-dc77-4106-8ea1-d3ce3678a634" providerId="ADAL" clId="{823FB280-20F7-452D-85C2-69109051FE32}"/>
    <pc:docChg chg="addSld delSld modSld">
      <pc:chgData name="Palokangas Jukka" userId="798f4bb8-dc77-4106-8ea1-d3ce3678a634" providerId="ADAL" clId="{823FB280-20F7-452D-85C2-69109051FE32}" dt="2021-09-30T10:55:36.493" v="1" actId="47"/>
      <pc:docMkLst>
        <pc:docMk/>
      </pc:docMkLst>
      <pc:sldChg chg="add">
        <pc:chgData name="Palokangas Jukka" userId="798f4bb8-dc77-4106-8ea1-d3ce3678a634" providerId="ADAL" clId="{823FB280-20F7-452D-85C2-69109051FE32}" dt="2021-09-30T10:55:28.631" v="0"/>
        <pc:sldMkLst>
          <pc:docMk/>
          <pc:sldMk cId="2419185632" sldId="1052"/>
        </pc:sldMkLst>
      </pc:sldChg>
      <pc:sldChg chg="add">
        <pc:chgData name="Palokangas Jukka" userId="798f4bb8-dc77-4106-8ea1-d3ce3678a634" providerId="ADAL" clId="{823FB280-20F7-452D-85C2-69109051FE32}" dt="2021-09-30T10:55:28.631" v="0"/>
        <pc:sldMkLst>
          <pc:docMk/>
          <pc:sldMk cId="1680971455" sldId="1054"/>
        </pc:sldMkLst>
      </pc:sldChg>
      <pc:sldChg chg="add">
        <pc:chgData name="Palokangas Jukka" userId="798f4bb8-dc77-4106-8ea1-d3ce3678a634" providerId="ADAL" clId="{823FB280-20F7-452D-85C2-69109051FE32}" dt="2021-09-30T10:55:28.631" v="0"/>
        <pc:sldMkLst>
          <pc:docMk/>
          <pc:sldMk cId="2199243574" sldId="1055"/>
        </pc:sldMkLst>
      </pc:sldChg>
      <pc:sldChg chg="add">
        <pc:chgData name="Palokangas Jukka" userId="798f4bb8-dc77-4106-8ea1-d3ce3678a634" providerId="ADAL" clId="{823FB280-20F7-452D-85C2-69109051FE32}" dt="2021-09-30T10:55:28.631" v="0"/>
        <pc:sldMkLst>
          <pc:docMk/>
          <pc:sldMk cId="461175757" sldId="1056"/>
        </pc:sldMkLst>
      </pc:sldChg>
      <pc:sldChg chg="add">
        <pc:chgData name="Palokangas Jukka" userId="798f4bb8-dc77-4106-8ea1-d3ce3678a634" providerId="ADAL" clId="{823FB280-20F7-452D-85C2-69109051FE32}" dt="2021-09-30T10:55:28.631" v="0"/>
        <pc:sldMkLst>
          <pc:docMk/>
          <pc:sldMk cId="684600858" sldId="1057"/>
        </pc:sldMkLst>
      </pc:sldChg>
      <pc:sldChg chg="add">
        <pc:chgData name="Palokangas Jukka" userId="798f4bb8-dc77-4106-8ea1-d3ce3678a634" providerId="ADAL" clId="{823FB280-20F7-452D-85C2-69109051FE32}" dt="2021-09-30T10:55:28.631" v="0"/>
        <pc:sldMkLst>
          <pc:docMk/>
          <pc:sldMk cId="3212395857" sldId="1058"/>
        </pc:sldMkLst>
      </pc:sldChg>
      <pc:sldChg chg="add">
        <pc:chgData name="Palokangas Jukka" userId="798f4bb8-dc77-4106-8ea1-d3ce3678a634" providerId="ADAL" clId="{823FB280-20F7-452D-85C2-69109051FE32}" dt="2021-09-30T10:55:28.631" v="0"/>
        <pc:sldMkLst>
          <pc:docMk/>
          <pc:sldMk cId="3698197194" sldId="1059"/>
        </pc:sldMkLst>
      </pc:sldChg>
      <pc:sldChg chg="add">
        <pc:chgData name="Palokangas Jukka" userId="798f4bb8-dc77-4106-8ea1-d3ce3678a634" providerId="ADAL" clId="{823FB280-20F7-452D-85C2-69109051FE32}" dt="2021-09-30T10:55:28.631" v="0"/>
        <pc:sldMkLst>
          <pc:docMk/>
          <pc:sldMk cId="2200198561" sldId="1114"/>
        </pc:sldMkLst>
      </pc:sldChg>
      <pc:sldChg chg="add">
        <pc:chgData name="Palokangas Jukka" userId="798f4bb8-dc77-4106-8ea1-d3ce3678a634" providerId="ADAL" clId="{823FB280-20F7-452D-85C2-69109051FE32}" dt="2021-09-30T10:55:28.631" v="0"/>
        <pc:sldMkLst>
          <pc:docMk/>
          <pc:sldMk cId="4067923558" sldId="1115"/>
        </pc:sldMkLst>
      </pc:sldChg>
      <pc:sldChg chg="add">
        <pc:chgData name="Palokangas Jukka" userId="798f4bb8-dc77-4106-8ea1-d3ce3678a634" providerId="ADAL" clId="{823FB280-20F7-452D-85C2-69109051FE32}" dt="2021-09-30T10:55:28.631" v="0"/>
        <pc:sldMkLst>
          <pc:docMk/>
          <pc:sldMk cId="2733794140" sldId="1117"/>
        </pc:sldMkLst>
      </pc:sldChg>
      <pc:sldChg chg="del">
        <pc:chgData name="Palokangas Jukka" userId="798f4bb8-dc77-4106-8ea1-d3ce3678a634" providerId="ADAL" clId="{823FB280-20F7-452D-85C2-69109051FE32}" dt="2021-09-30T10:55:36.493" v="1" actId="47"/>
        <pc:sldMkLst>
          <pc:docMk/>
          <pc:sldMk cId="1938868076" sldId="1165"/>
        </pc:sldMkLst>
      </pc:sldChg>
      <pc:sldChg chg="del">
        <pc:chgData name="Palokangas Jukka" userId="798f4bb8-dc77-4106-8ea1-d3ce3678a634" providerId="ADAL" clId="{823FB280-20F7-452D-85C2-69109051FE32}" dt="2021-09-30T10:55:36.493" v="1" actId="47"/>
        <pc:sldMkLst>
          <pc:docMk/>
          <pc:sldMk cId="3701384470" sldId="1166"/>
        </pc:sldMkLst>
      </pc:sldChg>
      <pc:sldChg chg="del">
        <pc:chgData name="Palokangas Jukka" userId="798f4bb8-dc77-4106-8ea1-d3ce3678a634" providerId="ADAL" clId="{823FB280-20F7-452D-85C2-69109051FE32}" dt="2021-09-30T10:55:36.493" v="1" actId="47"/>
        <pc:sldMkLst>
          <pc:docMk/>
          <pc:sldMk cId="2761660165" sldId="1167"/>
        </pc:sldMkLst>
      </pc:sldChg>
      <pc:sldChg chg="del">
        <pc:chgData name="Palokangas Jukka" userId="798f4bb8-dc77-4106-8ea1-d3ce3678a634" providerId="ADAL" clId="{823FB280-20F7-452D-85C2-69109051FE32}" dt="2021-09-30T10:55:36.493" v="1" actId="47"/>
        <pc:sldMkLst>
          <pc:docMk/>
          <pc:sldMk cId="3628680728" sldId="1168"/>
        </pc:sldMkLst>
      </pc:sldChg>
      <pc:sldChg chg="del">
        <pc:chgData name="Palokangas Jukka" userId="798f4bb8-dc77-4106-8ea1-d3ce3678a634" providerId="ADAL" clId="{823FB280-20F7-452D-85C2-69109051FE32}" dt="2021-09-30T10:55:36.493" v="1" actId="47"/>
        <pc:sldMkLst>
          <pc:docMk/>
          <pc:sldMk cId="1174527140" sldId="1169"/>
        </pc:sldMkLst>
      </pc:sldChg>
      <pc:sldChg chg="del">
        <pc:chgData name="Palokangas Jukka" userId="798f4bb8-dc77-4106-8ea1-d3ce3678a634" providerId="ADAL" clId="{823FB280-20F7-452D-85C2-69109051FE32}" dt="2021-09-30T10:55:36.493" v="1" actId="47"/>
        <pc:sldMkLst>
          <pc:docMk/>
          <pc:sldMk cId="4157163745" sldId="1170"/>
        </pc:sldMkLst>
      </pc:sldChg>
      <pc:sldChg chg="del">
        <pc:chgData name="Palokangas Jukka" userId="798f4bb8-dc77-4106-8ea1-d3ce3678a634" providerId="ADAL" clId="{823FB280-20F7-452D-85C2-69109051FE32}" dt="2021-09-30T10:55:36.493" v="1" actId="47"/>
        <pc:sldMkLst>
          <pc:docMk/>
          <pc:sldMk cId="3901507793" sldId="1171"/>
        </pc:sldMkLst>
      </pc:sldChg>
      <pc:sldChg chg="del">
        <pc:chgData name="Palokangas Jukka" userId="798f4bb8-dc77-4106-8ea1-d3ce3678a634" providerId="ADAL" clId="{823FB280-20F7-452D-85C2-69109051FE32}" dt="2021-09-30T10:55:36.493" v="1" actId="47"/>
        <pc:sldMkLst>
          <pc:docMk/>
          <pc:sldMk cId="3503629392" sldId="1173"/>
        </pc:sldMkLst>
      </pc:sldChg>
      <pc:sldChg chg="del">
        <pc:chgData name="Palokangas Jukka" userId="798f4bb8-dc77-4106-8ea1-d3ce3678a634" providerId="ADAL" clId="{823FB280-20F7-452D-85C2-69109051FE32}" dt="2021-09-30T10:55:36.493" v="1" actId="47"/>
        <pc:sldMkLst>
          <pc:docMk/>
          <pc:sldMk cId="2191636742" sldId="1174"/>
        </pc:sldMkLst>
      </pc:sldChg>
      <pc:sldChg chg="del">
        <pc:chgData name="Palokangas Jukka" userId="798f4bb8-dc77-4106-8ea1-d3ce3678a634" providerId="ADAL" clId="{823FB280-20F7-452D-85C2-69109051FE32}" dt="2021-09-30T10:55:36.493" v="1" actId="47"/>
        <pc:sldMkLst>
          <pc:docMk/>
          <pc:sldMk cId="83101987" sldId="1175"/>
        </pc:sldMkLst>
      </pc:sldChg>
    </pc:docChg>
  </pc:docChgLst>
  <pc:docChgLst>
    <pc:chgData name="Palokangas Jukka" userId="798f4bb8-dc77-4106-8ea1-d3ce3678a634" providerId="ADAL" clId="{6D7D3C80-9394-4A92-9E6D-F7F6AA92E2AB}"/>
    <pc:docChg chg="addSld delSld modSld">
      <pc:chgData name="Palokangas Jukka" userId="798f4bb8-dc77-4106-8ea1-d3ce3678a634" providerId="ADAL" clId="{6D7D3C80-9394-4A92-9E6D-F7F6AA92E2AB}" dt="2021-06-04T07:22:59.742" v="1" actId="47"/>
      <pc:docMkLst>
        <pc:docMk/>
      </pc:docMkLst>
      <pc:sldChg chg="del">
        <pc:chgData name="Palokangas Jukka" userId="798f4bb8-dc77-4106-8ea1-d3ce3678a634" providerId="ADAL" clId="{6D7D3C80-9394-4A92-9E6D-F7F6AA92E2AB}" dt="2021-06-04T07:22:59.742" v="1" actId="47"/>
        <pc:sldMkLst>
          <pc:docMk/>
          <pc:sldMk cId="1987471013" sldId="390"/>
        </pc:sldMkLst>
      </pc:sldChg>
      <pc:sldChg chg="del">
        <pc:chgData name="Palokangas Jukka" userId="798f4bb8-dc77-4106-8ea1-d3ce3678a634" providerId="ADAL" clId="{6D7D3C80-9394-4A92-9E6D-F7F6AA92E2AB}" dt="2021-06-04T07:22:59.742" v="1" actId="47"/>
        <pc:sldMkLst>
          <pc:docMk/>
          <pc:sldMk cId="3656174783" sldId="391"/>
        </pc:sldMkLst>
      </pc:sldChg>
      <pc:sldChg chg="del">
        <pc:chgData name="Palokangas Jukka" userId="798f4bb8-dc77-4106-8ea1-d3ce3678a634" providerId="ADAL" clId="{6D7D3C80-9394-4A92-9E6D-F7F6AA92E2AB}" dt="2021-06-04T07:22:59.742" v="1" actId="47"/>
        <pc:sldMkLst>
          <pc:docMk/>
          <pc:sldMk cId="3669793224" sldId="392"/>
        </pc:sldMkLst>
      </pc:sldChg>
      <pc:sldChg chg="del">
        <pc:chgData name="Palokangas Jukka" userId="798f4bb8-dc77-4106-8ea1-d3ce3678a634" providerId="ADAL" clId="{6D7D3C80-9394-4A92-9E6D-F7F6AA92E2AB}" dt="2021-06-04T07:22:59.742" v="1" actId="47"/>
        <pc:sldMkLst>
          <pc:docMk/>
          <pc:sldMk cId="2654687898" sldId="393"/>
        </pc:sldMkLst>
      </pc:sldChg>
      <pc:sldChg chg="del">
        <pc:chgData name="Palokangas Jukka" userId="798f4bb8-dc77-4106-8ea1-d3ce3678a634" providerId="ADAL" clId="{6D7D3C80-9394-4A92-9E6D-F7F6AA92E2AB}" dt="2021-06-04T07:22:59.742" v="1" actId="47"/>
        <pc:sldMkLst>
          <pc:docMk/>
          <pc:sldMk cId="313182403" sldId="394"/>
        </pc:sldMkLst>
      </pc:sldChg>
      <pc:sldChg chg="del">
        <pc:chgData name="Palokangas Jukka" userId="798f4bb8-dc77-4106-8ea1-d3ce3678a634" providerId="ADAL" clId="{6D7D3C80-9394-4A92-9E6D-F7F6AA92E2AB}" dt="2021-06-04T07:22:59.742" v="1" actId="47"/>
        <pc:sldMkLst>
          <pc:docMk/>
          <pc:sldMk cId="2811407423" sldId="395"/>
        </pc:sldMkLst>
      </pc:sldChg>
      <pc:sldChg chg="del">
        <pc:chgData name="Palokangas Jukka" userId="798f4bb8-dc77-4106-8ea1-d3ce3678a634" providerId="ADAL" clId="{6D7D3C80-9394-4A92-9E6D-F7F6AA92E2AB}" dt="2021-06-04T07:22:59.742" v="1" actId="47"/>
        <pc:sldMkLst>
          <pc:docMk/>
          <pc:sldMk cId="1647773486" sldId="396"/>
        </pc:sldMkLst>
      </pc:sldChg>
      <pc:sldChg chg="del">
        <pc:chgData name="Palokangas Jukka" userId="798f4bb8-dc77-4106-8ea1-d3ce3678a634" providerId="ADAL" clId="{6D7D3C80-9394-4A92-9E6D-F7F6AA92E2AB}" dt="2021-06-04T07:22:59.742" v="1" actId="47"/>
        <pc:sldMkLst>
          <pc:docMk/>
          <pc:sldMk cId="2269594941" sldId="397"/>
        </pc:sldMkLst>
      </pc:sldChg>
      <pc:sldChg chg="del">
        <pc:chgData name="Palokangas Jukka" userId="798f4bb8-dc77-4106-8ea1-d3ce3678a634" providerId="ADAL" clId="{6D7D3C80-9394-4A92-9E6D-F7F6AA92E2AB}" dt="2021-06-04T07:22:59.742" v="1" actId="47"/>
        <pc:sldMkLst>
          <pc:docMk/>
          <pc:sldMk cId="3980412811" sldId="458"/>
        </pc:sldMkLst>
      </pc:sldChg>
      <pc:sldChg chg="del">
        <pc:chgData name="Palokangas Jukka" userId="798f4bb8-dc77-4106-8ea1-d3ce3678a634" providerId="ADAL" clId="{6D7D3C80-9394-4A92-9E6D-F7F6AA92E2AB}" dt="2021-06-04T07:22:59.742" v="1" actId="47"/>
        <pc:sldMkLst>
          <pc:docMk/>
          <pc:sldMk cId="2397859502" sldId="459"/>
        </pc:sldMkLst>
      </pc:sldChg>
      <pc:sldChg chg="add">
        <pc:chgData name="Palokangas Jukka" userId="798f4bb8-dc77-4106-8ea1-d3ce3678a634" providerId="ADAL" clId="{6D7D3C80-9394-4A92-9E6D-F7F6AA92E2AB}" dt="2021-06-04T07:22:53.876" v="0"/>
        <pc:sldMkLst>
          <pc:docMk/>
          <pc:sldMk cId="1938868076" sldId="1165"/>
        </pc:sldMkLst>
      </pc:sldChg>
      <pc:sldChg chg="add">
        <pc:chgData name="Palokangas Jukka" userId="798f4bb8-dc77-4106-8ea1-d3ce3678a634" providerId="ADAL" clId="{6D7D3C80-9394-4A92-9E6D-F7F6AA92E2AB}" dt="2021-06-04T07:22:53.876" v="0"/>
        <pc:sldMkLst>
          <pc:docMk/>
          <pc:sldMk cId="3701384470" sldId="1166"/>
        </pc:sldMkLst>
      </pc:sldChg>
      <pc:sldChg chg="add">
        <pc:chgData name="Palokangas Jukka" userId="798f4bb8-dc77-4106-8ea1-d3ce3678a634" providerId="ADAL" clId="{6D7D3C80-9394-4A92-9E6D-F7F6AA92E2AB}" dt="2021-06-04T07:22:53.876" v="0"/>
        <pc:sldMkLst>
          <pc:docMk/>
          <pc:sldMk cId="2761660165" sldId="1167"/>
        </pc:sldMkLst>
      </pc:sldChg>
      <pc:sldChg chg="add">
        <pc:chgData name="Palokangas Jukka" userId="798f4bb8-dc77-4106-8ea1-d3ce3678a634" providerId="ADAL" clId="{6D7D3C80-9394-4A92-9E6D-F7F6AA92E2AB}" dt="2021-06-04T07:22:53.876" v="0"/>
        <pc:sldMkLst>
          <pc:docMk/>
          <pc:sldMk cId="3628680728" sldId="1168"/>
        </pc:sldMkLst>
      </pc:sldChg>
      <pc:sldChg chg="add">
        <pc:chgData name="Palokangas Jukka" userId="798f4bb8-dc77-4106-8ea1-d3ce3678a634" providerId="ADAL" clId="{6D7D3C80-9394-4A92-9E6D-F7F6AA92E2AB}" dt="2021-06-04T07:22:53.876" v="0"/>
        <pc:sldMkLst>
          <pc:docMk/>
          <pc:sldMk cId="1174527140" sldId="1169"/>
        </pc:sldMkLst>
      </pc:sldChg>
      <pc:sldChg chg="add">
        <pc:chgData name="Palokangas Jukka" userId="798f4bb8-dc77-4106-8ea1-d3ce3678a634" providerId="ADAL" clId="{6D7D3C80-9394-4A92-9E6D-F7F6AA92E2AB}" dt="2021-06-04T07:22:53.876" v="0"/>
        <pc:sldMkLst>
          <pc:docMk/>
          <pc:sldMk cId="4157163745" sldId="1170"/>
        </pc:sldMkLst>
      </pc:sldChg>
      <pc:sldChg chg="add">
        <pc:chgData name="Palokangas Jukka" userId="798f4bb8-dc77-4106-8ea1-d3ce3678a634" providerId="ADAL" clId="{6D7D3C80-9394-4A92-9E6D-F7F6AA92E2AB}" dt="2021-06-04T07:22:53.876" v="0"/>
        <pc:sldMkLst>
          <pc:docMk/>
          <pc:sldMk cId="3901507793" sldId="1171"/>
        </pc:sldMkLst>
      </pc:sldChg>
      <pc:sldChg chg="add">
        <pc:chgData name="Palokangas Jukka" userId="798f4bb8-dc77-4106-8ea1-d3ce3678a634" providerId="ADAL" clId="{6D7D3C80-9394-4A92-9E6D-F7F6AA92E2AB}" dt="2021-06-04T07:22:53.876" v="0"/>
        <pc:sldMkLst>
          <pc:docMk/>
          <pc:sldMk cId="3503629392" sldId="1173"/>
        </pc:sldMkLst>
      </pc:sldChg>
      <pc:sldChg chg="add">
        <pc:chgData name="Palokangas Jukka" userId="798f4bb8-dc77-4106-8ea1-d3ce3678a634" providerId="ADAL" clId="{6D7D3C80-9394-4A92-9E6D-F7F6AA92E2AB}" dt="2021-06-04T07:22:53.876" v="0"/>
        <pc:sldMkLst>
          <pc:docMk/>
          <pc:sldMk cId="2191636742" sldId="1174"/>
        </pc:sldMkLst>
      </pc:sldChg>
      <pc:sldChg chg="add">
        <pc:chgData name="Palokangas Jukka" userId="798f4bb8-dc77-4106-8ea1-d3ce3678a634" providerId="ADAL" clId="{6D7D3C80-9394-4A92-9E6D-F7F6AA92E2AB}" dt="2021-06-04T07:22:53.876" v="0"/>
        <pc:sldMkLst>
          <pc:docMk/>
          <pc:sldMk cId="83101987" sldId="1175"/>
        </pc:sldMkLst>
      </pc:sldChg>
    </pc:docChg>
  </pc:docChgLst>
  <pc:docChgLst>
    <pc:chgData name="Emaus Katriina" userId="e28635f8-d800-42ff-a913-92d375f1fb60" providerId="ADAL" clId="{2A703A01-9E05-4525-A0E0-7D63A8DEFF19}"/>
    <pc:docChg chg="addSld delSld modSld">
      <pc:chgData name="Emaus Katriina" userId="e28635f8-d800-42ff-a913-92d375f1fb60" providerId="ADAL" clId="{2A703A01-9E05-4525-A0E0-7D63A8DEFF19}" dt="2023-11-01T09:01:00.356" v="1" actId="47"/>
      <pc:docMkLst>
        <pc:docMk/>
      </pc:docMkLst>
      <pc:sldChg chg="add">
        <pc:chgData name="Emaus Katriina" userId="e28635f8-d800-42ff-a913-92d375f1fb60" providerId="ADAL" clId="{2A703A01-9E05-4525-A0E0-7D63A8DEFF19}" dt="2023-11-01T09:00:48.343" v="0"/>
        <pc:sldMkLst>
          <pc:docMk/>
          <pc:sldMk cId="1987471013" sldId="390"/>
        </pc:sldMkLst>
      </pc:sldChg>
      <pc:sldChg chg="add">
        <pc:chgData name="Emaus Katriina" userId="e28635f8-d800-42ff-a913-92d375f1fb60" providerId="ADAL" clId="{2A703A01-9E05-4525-A0E0-7D63A8DEFF19}" dt="2023-11-01T09:00:48.343" v="0"/>
        <pc:sldMkLst>
          <pc:docMk/>
          <pc:sldMk cId="3656174783" sldId="391"/>
        </pc:sldMkLst>
      </pc:sldChg>
      <pc:sldChg chg="add">
        <pc:chgData name="Emaus Katriina" userId="e28635f8-d800-42ff-a913-92d375f1fb60" providerId="ADAL" clId="{2A703A01-9E05-4525-A0E0-7D63A8DEFF19}" dt="2023-11-01T09:00:48.343" v="0"/>
        <pc:sldMkLst>
          <pc:docMk/>
          <pc:sldMk cId="313182403" sldId="394"/>
        </pc:sldMkLst>
      </pc:sldChg>
      <pc:sldChg chg="add">
        <pc:chgData name="Emaus Katriina" userId="e28635f8-d800-42ff-a913-92d375f1fb60" providerId="ADAL" clId="{2A703A01-9E05-4525-A0E0-7D63A8DEFF19}" dt="2023-11-01T09:00:48.343" v="0"/>
        <pc:sldMkLst>
          <pc:docMk/>
          <pc:sldMk cId="2811407423" sldId="395"/>
        </pc:sldMkLst>
      </pc:sldChg>
      <pc:sldChg chg="add">
        <pc:chgData name="Emaus Katriina" userId="e28635f8-d800-42ff-a913-92d375f1fb60" providerId="ADAL" clId="{2A703A01-9E05-4525-A0E0-7D63A8DEFF19}" dt="2023-11-01T09:00:48.343" v="0"/>
        <pc:sldMkLst>
          <pc:docMk/>
          <pc:sldMk cId="1647773486" sldId="396"/>
        </pc:sldMkLst>
      </pc:sldChg>
      <pc:sldChg chg="add">
        <pc:chgData name="Emaus Katriina" userId="e28635f8-d800-42ff-a913-92d375f1fb60" providerId="ADAL" clId="{2A703A01-9E05-4525-A0E0-7D63A8DEFF19}" dt="2023-11-01T09:00:48.343" v="0"/>
        <pc:sldMkLst>
          <pc:docMk/>
          <pc:sldMk cId="2269594941" sldId="397"/>
        </pc:sldMkLst>
      </pc:sldChg>
      <pc:sldChg chg="add">
        <pc:chgData name="Emaus Katriina" userId="e28635f8-d800-42ff-a913-92d375f1fb60" providerId="ADAL" clId="{2A703A01-9E05-4525-A0E0-7D63A8DEFF19}" dt="2023-11-01T09:00:48.343" v="0"/>
        <pc:sldMkLst>
          <pc:docMk/>
          <pc:sldMk cId="3980412811" sldId="458"/>
        </pc:sldMkLst>
      </pc:sldChg>
      <pc:sldChg chg="add">
        <pc:chgData name="Emaus Katriina" userId="e28635f8-d800-42ff-a913-92d375f1fb60" providerId="ADAL" clId="{2A703A01-9E05-4525-A0E0-7D63A8DEFF19}" dt="2023-11-01T09:00:48.343" v="0"/>
        <pc:sldMkLst>
          <pc:docMk/>
          <pc:sldMk cId="2397859502" sldId="459"/>
        </pc:sldMkLst>
      </pc:sldChg>
      <pc:sldChg chg="del">
        <pc:chgData name="Emaus Katriina" userId="e28635f8-d800-42ff-a913-92d375f1fb60" providerId="ADAL" clId="{2A703A01-9E05-4525-A0E0-7D63A8DEFF19}" dt="2023-11-01T09:01:00.356" v="1" actId="47"/>
        <pc:sldMkLst>
          <pc:docMk/>
          <pc:sldMk cId="3943244403" sldId="953"/>
        </pc:sldMkLst>
      </pc:sldChg>
      <pc:sldChg chg="del">
        <pc:chgData name="Emaus Katriina" userId="e28635f8-d800-42ff-a913-92d375f1fb60" providerId="ADAL" clId="{2A703A01-9E05-4525-A0E0-7D63A8DEFF19}" dt="2023-11-01T09:01:00.356" v="1" actId="47"/>
        <pc:sldMkLst>
          <pc:docMk/>
          <pc:sldMk cId="3628939355" sldId="954"/>
        </pc:sldMkLst>
      </pc:sldChg>
      <pc:sldChg chg="add">
        <pc:chgData name="Emaus Katriina" userId="e28635f8-d800-42ff-a913-92d375f1fb60" providerId="ADAL" clId="{2A703A01-9E05-4525-A0E0-7D63A8DEFF19}" dt="2023-11-01T09:00:48.343" v="0"/>
        <pc:sldMkLst>
          <pc:docMk/>
          <pc:sldMk cId="3850314889" sldId="1099"/>
        </pc:sldMkLst>
      </pc:sldChg>
      <pc:sldChg chg="add">
        <pc:chgData name="Emaus Katriina" userId="e28635f8-d800-42ff-a913-92d375f1fb60" providerId="ADAL" clId="{2A703A01-9E05-4525-A0E0-7D63A8DEFF19}" dt="2023-11-01T09:00:48.343" v="0"/>
        <pc:sldMkLst>
          <pc:docMk/>
          <pc:sldMk cId="3789039735" sldId="1100"/>
        </pc:sldMkLst>
      </pc:sldChg>
      <pc:sldChg chg="del">
        <pc:chgData name="Emaus Katriina" userId="e28635f8-d800-42ff-a913-92d375f1fb60" providerId="ADAL" clId="{2A703A01-9E05-4525-A0E0-7D63A8DEFF19}" dt="2023-11-01T09:01:00.356" v="1" actId="47"/>
        <pc:sldMkLst>
          <pc:docMk/>
          <pc:sldMk cId="3845623404" sldId="1115"/>
        </pc:sldMkLst>
      </pc:sldChg>
      <pc:sldChg chg="del">
        <pc:chgData name="Emaus Katriina" userId="e28635f8-d800-42ff-a913-92d375f1fb60" providerId="ADAL" clId="{2A703A01-9E05-4525-A0E0-7D63A8DEFF19}" dt="2023-11-01T09:01:00.356" v="1" actId="47"/>
        <pc:sldMkLst>
          <pc:docMk/>
          <pc:sldMk cId="1594194542" sldId="1116"/>
        </pc:sldMkLst>
      </pc:sldChg>
      <pc:sldChg chg="del">
        <pc:chgData name="Emaus Katriina" userId="e28635f8-d800-42ff-a913-92d375f1fb60" providerId="ADAL" clId="{2A703A01-9E05-4525-A0E0-7D63A8DEFF19}" dt="2023-11-01T09:01:00.356" v="1" actId="47"/>
        <pc:sldMkLst>
          <pc:docMk/>
          <pc:sldMk cId="844040430" sldId="1117"/>
        </pc:sldMkLst>
      </pc:sldChg>
      <pc:sldChg chg="del">
        <pc:chgData name="Emaus Katriina" userId="e28635f8-d800-42ff-a913-92d375f1fb60" providerId="ADAL" clId="{2A703A01-9E05-4525-A0E0-7D63A8DEFF19}" dt="2023-11-01T09:01:00.356" v="1" actId="47"/>
        <pc:sldMkLst>
          <pc:docMk/>
          <pc:sldMk cId="1974863456" sldId="1118"/>
        </pc:sldMkLst>
      </pc:sldChg>
      <pc:sldChg chg="del">
        <pc:chgData name="Emaus Katriina" userId="e28635f8-d800-42ff-a913-92d375f1fb60" providerId="ADAL" clId="{2A703A01-9E05-4525-A0E0-7D63A8DEFF19}" dt="2023-11-01T09:01:00.356" v="1" actId="47"/>
        <pc:sldMkLst>
          <pc:docMk/>
          <pc:sldMk cId="2011588602" sldId="1119"/>
        </pc:sldMkLst>
      </pc:sldChg>
      <pc:sldChg chg="del">
        <pc:chgData name="Emaus Katriina" userId="e28635f8-d800-42ff-a913-92d375f1fb60" providerId="ADAL" clId="{2A703A01-9E05-4525-A0E0-7D63A8DEFF19}" dt="2023-11-01T09:01:00.356" v="1" actId="47"/>
        <pc:sldMkLst>
          <pc:docMk/>
          <pc:sldMk cId="779232600" sldId="1120"/>
        </pc:sldMkLst>
      </pc:sldChg>
      <pc:sldChg chg="del">
        <pc:chgData name="Emaus Katriina" userId="e28635f8-d800-42ff-a913-92d375f1fb60" providerId="ADAL" clId="{2A703A01-9E05-4525-A0E0-7D63A8DEFF19}" dt="2023-11-01T09:01:00.356" v="1" actId="47"/>
        <pc:sldMkLst>
          <pc:docMk/>
          <pc:sldMk cId="3760618656" sldId="1121"/>
        </pc:sldMkLst>
      </pc:sldChg>
      <pc:sldChg chg="del">
        <pc:chgData name="Emaus Katriina" userId="e28635f8-d800-42ff-a913-92d375f1fb60" providerId="ADAL" clId="{2A703A01-9E05-4525-A0E0-7D63A8DEFF19}" dt="2023-11-01T09:01:00.356" v="1" actId="47"/>
        <pc:sldMkLst>
          <pc:docMk/>
          <pc:sldMk cId="1520043401" sldId="1122"/>
        </pc:sldMkLst>
      </pc:sldChg>
      <pc:sldChg chg="del">
        <pc:chgData name="Emaus Katriina" userId="e28635f8-d800-42ff-a913-92d375f1fb60" providerId="ADAL" clId="{2A703A01-9E05-4525-A0E0-7D63A8DEFF19}" dt="2023-11-01T09:01:00.356" v="1" actId="47"/>
        <pc:sldMkLst>
          <pc:docMk/>
          <pc:sldMk cId="4236087591" sldId="1123"/>
        </pc:sldMkLst>
      </pc:sldChg>
      <pc:sldChg chg="del">
        <pc:chgData name="Emaus Katriina" userId="e28635f8-d800-42ff-a913-92d375f1fb60" providerId="ADAL" clId="{2A703A01-9E05-4525-A0E0-7D63A8DEFF19}" dt="2023-11-01T09:01:00.356" v="1" actId="47"/>
        <pc:sldMkLst>
          <pc:docMk/>
          <pc:sldMk cId="3314719685" sldId="1124"/>
        </pc:sldMkLst>
      </pc:sldChg>
      <pc:sldChg chg="add">
        <pc:chgData name="Emaus Katriina" userId="e28635f8-d800-42ff-a913-92d375f1fb60" providerId="ADAL" clId="{2A703A01-9E05-4525-A0E0-7D63A8DEFF19}" dt="2023-11-01T09:00:48.343" v="0"/>
        <pc:sldMkLst>
          <pc:docMk/>
          <pc:sldMk cId="2201993331" sldId="1125"/>
        </pc:sldMkLst>
      </pc:sldChg>
      <pc:sldChg chg="add">
        <pc:chgData name="Emaus Katriina" userId="e28635f8-d800-42ff-a913-92d375f1fb60" providerId="ADAL" clId="{2A703A01-9E05-4525-A0E0-7D63A8DEFF19}" dt="2023-11-01T09:00:48.343" v="0"/>
        <pc:sldMkLst>
          <pc:docMk/>
          <pc:sldMk cId="3973016583" sldId="1126"/>
        </pc:sldMkLst>
      </pc:sldChg>
    </pc:docChg>
  </pc:docChgLst>
  <pc:docChgLst>
    <pc:chgData name="Emaus Katriina" userId="e28635f8-d800-42ff-a913-92d375f1fb60" providerId="ADAL" clId="{B5275715-EC46-4969-B7EB-339B5E7CF29B}"/>
    <pc:docChg chg="delSld">
      <pc:chgData name="Emaus Katriina" userId="e28635f8-d800-42ff-a913-92d375f1fb60" providerId="ADAL" clId="{B5275715-EC46-4969-B7EB-339B5E7CF29B}" dt="2021-10-18T08:56:18.598" v="9" actId="47"/>
      <pc:docMkLst>
        <pc:docMk/>
      </pc:docMkLst>
      <pc:sldChg chg="del">
        <pc:chgData name="Emaus Katriina" userId="e28635f8-d800-42ff-a913-92d375f1fb60" providerId="ADAL" clId="{B5275715-EC46-4969-B7EB-339B5E7CF29B}" dt="2021-10-18T08:55:33.034" v="2" actId="47"/>
        <pc:sldMkLst>
          <pc:docMk/>
          <pc:sldMk cId="2419185632" sldId="1052"/>
        </pc:sldMkLst>
      </pc:sldChg>
      <pc:sldChg chg="del">
        <pc:chgData name="Emaus Katriina" userId="e28635f8-d800-42ff-a913-92d375f1fb60" providerId="ADAL" clId="{B5275715-EC46-4969-B7EB-339B5E7CF29B}" dt="2021-10-18T08:55:51.799" v="4" actId="47"/>
        <pc:sldMkLst>
          <pc:docMk/>
          <pc:sldMk cId="1680971455" sldId="1054"/>
        </pc:sldMkLst>
      </pc:sldChg>
      <pc:sldChg chg="del">
        <pc:chgData name="Emaus Katriina" userId="e28635f8-d800-42ff-a913-92d375f1fb60" providerId="ADAL" clId="{B5275715-EC46-4969-B7EB-339B5E7CF29B}" dt="2021-10-18T08:55:52.505" v="5" actId="47"/>
        <pc:sldMkLst>
          <pc:docMk/>
          <pc:sldMk cId="2199243574" sldId="1055"/>
        </pc:sldMkLst>
      </pc:sldChg>
      <pc:sldChg chg="del">
        <pc:chgData name="Emaus Katriina" userId="e28635f8-d800-42ff-a913-92d375f1fb60" providerId="ADAL" clId="{B5275715-EC46-4969-B7EB-339B5E7CF29B}" dt="2021-10-18T08:56:07.209" v="6" actId="47"/>
        <pc:sldMkLst>
          <pc:docMk/>
          <pc:sldMk cId="461175757" sldId="1056"/>
        </pc:sldMkLst>
      </pc:sldChg>
      <pc:sldChg chg="del">
        <pc:chgData name="Emaus Katriina" userId="e28635f8-d800-42ff-a913-92d375f1fb60" providerId="ADAL" clId="{B5275715-EC46-4969-B7EB-339B5E7CF29B}" dt="2021-10-18T08:56:07.745" v="7" actId="47"/>
        <pc:sldMkLst>
          <pc:docMk/>
          <pc:sldMk cId="684600858" sldId="1057"/>
        </pc:sldMkLst>
      </pc:sldChg>
      <pc:sldChg chg="del">
        <pc:chgData name="Emaus Katriina" userId="e28635f8-d800-42ff-a913-92d375f1fb60" providerId="ADAL" clId="{B5275715-EC46-4969-B7EB-339B5E7CF29B}" dt="2021-10-18T08:56:17.947" v="8" actId="47"/>
        <pc:sldMkLst>
          <pc:docMk/>
          <pc:sldMk cId="3212395857" sldId="1058"/>
        </pc:sldMkLst>
      </pc:sldChg>
      <pc:sldChg chg="del">
        <pc:chgData name="Emaus Katriina" userId="e28635f8-d800-42ff-a913-92d375f1fb60" providerId="ADAL" clId="{B5275715-EC46-4969-B7EB-339B5E7CF29B}" dt="2021-10-18T08:56:18.598" v="9" actId="47"/>
        <pc:sldMkLst>
          <pc:docMk/>
          <pc:sldMk cId="3698197194" sldId="1059"/>
        </pc:sldMkLst>
      </pc:sldChg>
      <pc:sldChg chg="del">
        <pc:chgData name="Emaus Katriina" userId="e28635f8-d800-42ff-a913-92d375f1fb60" providerId="ADAL" clId="{B5275715-EC46-4969-B7EB-339B5E7CF29B}" dt="2021-10-18T08:55:12.675" v="0" actId="47"/>
        <pc:sldMkLst>
          <pc:docMk/>
          <pc:sldMk cId="2200198561" sldId="1114"/>
        </pc:sldMkLst>
      </pc:sldChg>
      <pc:sldChg chg="del">
        <pc:chgData name="Emaus Katriina" userId="e28635f8-d800-42ff-a913-92d375f1fb60" providerId="ADAL" clId="{B5275715-EC46-4969-B7EB-339B5E7CF29B}" dt="2021-10-18T08:55:13.535" v="1" actId="47"/>
        <pc:sldMkLst>
          <pc:docMk/>
          <pc:sldMk cId="4067923558" sldId="1115"/>
        </pc:sldMkLst>
      </pc:sldChg>
      <pc:sldChg chg="del">
        <pc:chgData name="Emaus Katriina" userId="e28635f8-d800-42ff-a913-92d375f1fb60" providerId="ADAL" clId="{B5275715-EC46-4969-B7EB-339B5E7CF29B}" dt="2021-10-18T08:55:33.809" v="3" actId="47"/>
        <pc:sldMkLst>
          <pc:docMk/>
          <pc:sldMk cId="2733794140" sldId="1117"/>
        </pc:sldMkLst>
      </pc:sldChg>
    </pc:docChg>
  </pc:docChgLst>
  <pc:docChgLst>
    <pc:chgData name="Emaus Katriina" userId="e28635f8-d800-42ff-a913-92d375f1fb60" providerId="ADAL" clId="{91076B8D-B99F-419E-A324-5DCA352AD7EC}"/>
    <pc:docChg chg="addSld delSld modSld">
      <pc:chgData name="Emaus Katriina" userId="e28635f8-d800-42ff-a913-92d375f1fb60" providerId="ADAL" clId="{91076B8D-B99F-419E-A324-5DCA352AD7EC}" dt="2022-11-07T13:34:14.691" v="12" actId="47"/>
      <pc:docMkLst>
        <pc:docMk/>
      </pc:docMkLst>
      <pc:sldChg chg="add">
        <pc:chgData name="Emaus Katriina" userId="e28635f8-d800-42ff-a913-92d375f1fb60" providerId="ADAL" clId="{91076B8D-B99F-419E-A324-5DCA352AD7EC}" dt="2022-11-07T13:33:50.604" v="0"/>
        <pc:sldMkLst>
          <pc:docMk/>
          <pc:sldMk cId="1987471013" sldId="390"/>
        </pc:sldMkLst>
      </pc:sldChg>
      <pc:sldChg chg="add">
        <pc:chgData name="Emaus Katriina" userId="e28635f8-d800-42ff-a913-92d375f1fb60" providerId="ADAL" clId="{91076B8D-B99F-419E-A324-5DCA352AD7EC}" dt="2022-11-07T13:33:50.604" v="0"/>
        <pc:sldMkLst>
          <pc:docMk/>
          <pc:sldMk cId="3656174783" sldId="391"/>
        </pc:sldMkLst>
      </pc:sldChg>
      <pc:sldChg chg="add">
        <pc:chgData name="Emaus Katriina" userId="e28635f8-d800-42ff-a913-92d375f1fb60" providerId="ADAL" clId="{91076B8D-B99F-419E-A324-5DCA352AD7EC}" dt="2022-11-07T13:33:50.604" v="0"/>
        <pc:sldMkLst>
          <pc:docMk/>
          <pc:sldMk cId="313182403" sldId="394"/>
        </pc:sldMkLst>
      </pc:sldChg>
      <pc:sldChg chg="add">
        <pc:chgData name="Emaus Katriina" userId="e28635f8-d800-42ff-a913-92d375f1fb60" providerId="ADAL" clId="{91076B8D-B99F-419E-A324-5DCA352AD7EC}" dt="2022-11-07T13:33:50.604" v="0"/>
        <pc:sldMkLst>
          <pc:docMk/>
          <pc:sldMk cId="2811407423" sldId="395"/>
        </pc:sldMkLst>
      </pc:sldChg>
      <pc:sldChg chg="add">
        <pc:chgData name="Emaus Katriina" userId="e28635f8-d800-42ff-a913-92d375f1fb60" providerId="ADAL" clId="{91076B8D-B99F-419E-A324-5DCA352AD7EC}" dt="2022-11-07T13:33:50.604" v="0"/>
        <pc:sldMkLst>
          <pc:docMk/>
          <pc:sldMk cId="1647773486" sldId="396"/>
        </pc:sldMkLst>
      </pc:sldChg>
      <pc:sldChg chg="add">
        <pc:chgData name="Emaus Katriina" userId="e28635f8-d800-42ff-a913-92d375f1fb60" providerId="ADAL" clId="{91076B8D-B99F-419E-A324-5DCA352AD7EC}" dt="2022-11-07T13:33:50.604" v="0"/>
        <pc:sldMkLst>
          <pc:docMk/>
          <pc:sldMk cId="2269594941" sldId="397"/>
        </pc:sldMkLst>
      </pc:sldChg>
      <pc:sldChg chg="add">
        <pc:chgData name="Emaus Katriina" userId="e28635f8-d800-42ff-a913-92d375f1fb60" providerId="ADAL" clId="{91076B8D-B99F-419E-A324-5DCA352AD7EC}" dt="2022-11-07T13:33:50.604" v="0"/>
        <pc:sldMkLst>
          <pc:docMk/>
          <pc:sldMk cId="3980412811" sldId="458"/>
        </pc:sldMkLst>
      </pc:sldChg>
      <pc:sldChg chg="add">
        <pc:chgData name="Emaus Katriina" userId="e28635f8-d800-42ff-a913-92d375f1fb60" providerId="ADAL" clId="{91076B8D-B99F-419E-A324-5DCA352AD7EC}" dt="2022-11-07T13:33:50.604" v="0"/>
        <pc:sldMkLst>
          <pc:docMk/>
          <pc:sldMk cId="2397859502" sldId="459"/>
        </pc:sldMkLst>
      </pc:sldChg>
      <pc:sldChg chg="del">
        <pc:chgData name="Emaus Katriina" userId="e28635f8-d800-42ff-a913-92d375f1fb60" providerId="ADAL" clId="{91076B8D-B99F-419E-A324-5DCA352AD7EC}" dt="2022-11-07T13:34:08.350" v="1" actId="47"/>
        <pc:sldMkLst>
          <pc:docMk/>
          <pc:sldMk cId="2189850094" sldId="460"/>
        </pc:sldMkLst>
      </pc:sldChg>
      <pc:sldChg chg="del">
        <pc:chgData name="Emaus Katriina" userId="e28635f8-d800-42ff-a913-92d375f1fb60" providerId="ADAL" clId="{91076B8D-B99F-419E-A324-5DCA352AD7EC}" dt="2022-11-07T13:34:09.054" v="2" actId="47"/>
        <pc:sldMkLst>
          <pc:docMk/>
          <pc:sldMk cId="3509846199" sldId="461"/>
        </pc:sldMkLst>
      </pc:sldChg>
      <pc:sldChg chg="del">
        <pc:chgData name="Emaus Katriina" userId="e28635f8-d800-42ff-a913-92d375f1fb60" providerId="ADAL" clId="{91076B8D-B99F-419E-A324-5DCA352AD7EC}" dt="2022-11-07T13:34:09.536" v="3" actId="47"/>
        <pc:sldMkLst>
          <pc:docMk/>
          <pc:sldMk cId="2523029198" sldId="462"/>
        </pc:sldMkLst>
      </pc:sldChg>
      <pc:sldChg chg="del">
        <pc:chgData name="Emaus Katriina" userId="e28635f8-d800-42ff-a913-92d375f1fb60" providerId="ADAL" clId="{91076B8D-B99F-419E-A324-5DCA352AD7EC}" dt="2022-11-07T13:34:10.020" v="4" actId="47"/>
        <pc:sldMkLst>
          <pc:docMk/>
          <pc:sldMk cId="1951588630" sldId="463"/>
        </pc:sldMkLst>
      </pc:sldChg>
      <pc:sldChg chg="del">
        <pc:chgData name="Emaus Katriina" userId="e28635f8-d800-42ff-a913-92d375f1fb60" providerId="ADAL" clId="{91076B8D-B99F-419E-A324-5DCA352AD7EC}" dt="2022-11-07T13:34:10.699" v="5" actId="47"/>
        <pc:sldMkLst>
          <pc:docMk/>
          <pc:sldMk cId="860582792" sldId="464"/>
        </pc:sldMkLst>
      </pc:sldChg>
      <pc:sldChg chg="del">
        <pc:chgData name="Emaus Katriina" userId="e28635f8-d800-42ff-a913-92d375f1fb60" providerId="ADAL" clId="{91076B8D-B99F-419E-A324-5DCA352AD7EC}" dt="2022-11-07T13:34:11.200" v="6" actId="47"/>
        <pc:sldMkLst>
          <pc:docMk/>
          <pc:sldMk cId="3054841480" sldId="465"/>
        </pc:sldMkLst>
      </pc:sldChg>
      <pc:sldChg chg="del">
        <pc:chgData name="Emaus Katriina" userId="e28635f8-d800-42ff-a913-92d375f1fb60" providerId="ADAL" clId="{91076B8D-B99F-419E-A324-5DCA352AD7EC}" dt="2022-11-07T13:34:12.797" v="9" actId="47"/>
        <pc:sldMkLst>
          <pc:docMk/>
          <pc:sldMk cId="3269215486" sldId="466"/>
        </pc:sldMkLst>
      </pc:sldChg>
      <pc:sldChg chg="del">
        <pc:chgData name="Emaus Katriina" userId="e28635f8-d800-42ff-a913-92d375f1fb60" providerId="ADAL" clId="{91076B8D-B99F-419E-A324-5DCA352AD7EC}" dt="2022-11-07T13:34:13.225" v="10" actId="47"/>
        <pc:sldMkLst>
          <pc:docMk/>
          <pc:sldMk cId="3244582066" sldId="467"/>
        </pc:sldMkLst>
      </pc:sldChg>
      <pc:sldChg chg="del">
        <pc:chgData name="Emaus Katriina" userId="e28635f8-d800-42ff-a913-92d375f1fb60" providerId="ADAL" clId="{91076B8D-B99F-419E-A324-5DCA352AD7EC}" dt="2022-11-07T13:34:13.863" v="11" actId="47"/>
        <pc:sldMkLst>
          <pc:docMk/>
          <pc:sldMk cId="80871043" sldId="468"/>
        </pc:sldMkLst>
      </pc:sldChg>
      <pc:sldChg chg="del">
        <pc:chgData name="Emaus Katriina" userId="e28635f8-d800-42ff-a913-92d375f1fb60" providerId="ADAL" clId="{91076B8D-B99F-419E-A324-5DCA352AD7EC}" dt="2022-11-07T13:34:14.691" v="12" actId="47"/>
        <pc:sldMkLst>
          <pc:docMk/>
          <pc:sldMk cId="960350502" sldId="469"/>
        </pc:sldMkLst>
      </pc:sldChg>
      <pc:sldChg chg="del">
        <pc:chgData name="Emaus Katriina" userId="e28635f8-d800-42ff-a913-92d375f1fb60" providerId="ADAL" clId="{91076B8D-B99F-419E-A324-5DCA352AD7EC}" dt="2022-11-07T13:34:11.747" v="7" actId="47"/>
        <pc:sldMkLst>
          <pc:docMk/>
          <pc:sldMk cId="3943244403" sldId="953"/>
        </pc:sldMkLst>
      </pc:sldChg>
      <pc:sldChg chg="del">
        <pc:chgData name="Emaus Katriina" userId="e28635f8-d800-42ff-a913-92d375f1fb60" providerId="ADAL" clId="{91076B8D-B99F-419E-A324-5DCA352AD7EC}" dt="2022-11-07T13:34:12.153" v="8" actId="47"/>
        <pc:sldMkLst>
          <pc:docMk/>
          <pc:sldMk cId="3628939355" sldId="954"/>
        </pc:sldMkLst>
      </pc:sldChg>
      <pc:sldChg chg="add">
        <pc:chgData name="Emaus Katriina" userId="e28635f8-d800-42ff-a913-92d375f1fb60" providerId="ADAL" clId="{91076B8D-B99F-419E-A324-5DCA352AD7EC}" dt="2022-11-07T13:33:50.604" v="0"/>
        <pc:sldMkLst>
          <pc:docMk/>
          <pc:sldMk cId="3850314889" sldId="1099"/>
        </pc:sldMkLst>
      </pc:sldChg>
      <pc:sldChg chg="add">
        <pc:chgData name="Emaus Katriina" userId="e28635f8-d800-42ff-a913-92d375f1fb60" providerId="ADAL" clId="{91076B8D-B99F-419E-A324-5DCA352AD7EC}" dt="2022-11-07T13:33:50.604" v="0"/>
        <pc:sldMkLst>
          <pc:docMk/>
          <pc:sldMk cId="3789039735" sldId="1100"/>
        </pc:sldMkLst>
      </pc:sldChg>
      <pc:sldChg chg="add">
        <pc:chgData name="Emaus Katriina" userId="e28635f8-d800-42ff-a913-92d375f1fb60" providerId="ADAL" clId="{91076B8D-B99F-419E-A324-5DCA352AD7EC}" dt="2022-11-07T13:33:50.604" v="0"/>
        <pc:sldMkLst>
          <pc:docMk/>
          <pc:sldMk cId="2278089467" sldId="1101"/>
        </pc:sldMkLst>
      </pc:sldChg>
      <pc:sldChg chg="add">
        <pc:chgData name="Emaus Katriina" userId="e28635f8-d800-42ff-a913-92d375f1fb60" providerId="ADAL" clId="{91076B8D-B99F-419E-A324-5DCA352AD7EC}" dt="2022-11-07T13:33:50.604" v="0"/>
        <pc:sldMkLst>
          <pc:docMk/>
          <pc:sldMk cId="1569481709" sldId="1102"/>
        </pc:sldMkLst>
      </pc:sldChg>
    </pc:docChg>
  </pc:docChgLst>
  <pc:docChgLst>
    <pc:chgData name="Palokangas Jukka" userId="798f4bb8-dc77-4106-8ea1-d3ce3678a634" providerId="ADAL" clId="{484A37A2-F83E-4171-968D-0F17EE6DAEDC}"/>
    <pc:docChg chg="custSel addSld delSld modSld">
      <pc:chgData name="Palokangas Jukka" userId="798f4bb8-dc77-4106-8ea1-d3ce3678a634" providerId="ADAL" clId="{484A37A2-F83E-4171-968D-0F17EE6DAEDC}" dt="2020-02-05T10:32:45.155" v="2411" actId="14100"/>
      <pc:docMkLst>
        <pc:docMk/>
      </pc:docMkLst>
      <pc:sldChg chg="del">
        <pc:chgData name="Palokangas Jukka" userId="798f4bb8-dc77-4106-8ea1-d3ce3678a634" providerId="ADAL" clId="{484A37A2-F83E-4171-968D-0F17EE6DAEDC}" dt="2020-02-05T09:35:55.096" v="817" actId="2696"/>
        <pc:sldMkLst>
          <pc:docMk/>
          <pc:sldMk cId="3089997664" sldId="390"/>
        </pc:sldMkLst>
      </pc:sldChg>
      <pc:sldChg chg="del">
        <pc:chgData name="Palokangas Jukka" userId="798f4bb8-dc77-4106-8ea1-d3ce3678a634" providerId="ADAL" clId="{484A37A2-F83E-4171-968D-0F17EE6DAEDC}" dt="2020-02-05T09:38:29.734" v="1046" actId="2696"/>
        <pc:sldMkLst>
          <pc:docMk/>
          <pc:sldMk cId="2981290932" sldId="391"/>
        </pc:sldMkLst>
      </pc:sldChg>
      <pc:sldChg chg="del">
        <pc:chgData name="Palokangas Jukka" userId="798f4bb8-dc77-4106-8ea1-d3ce3678a634" providerId="ADAL" clId="{484A37A2-F83E-4171-968D-0F17EE6DAEDC}" dt="2020-02-05T09:41:06.302" v="1275" actId="2696"/>
        <pc:sldMkLst>
          <pc:docMk/>
          <pc:sldMk cId="3669793224" sldId="392"/>
        </pc:sldMkLst>
      </pc:sldChg>
      <pc:sldChg chg="del">
        <pc:chgData name="Palokangas Jukka" userId="798f4bb8-dc77-4106-8ea1-d3ce3678a634" providerId="ADAL" clId="{484A37A2-F83E-4171-968D-0F17EE6DAEDC}" dt="2020-02-05T09:43:27.471" v="1497" actId="2696"/>
        <pc:sldMkLst>
          <pc:docMk/>
          <pc:sldMk cId="1266946556" sldId="393"/>
        </pc:sldMkLst>
      </pc:sldChg>
      <pc:sldChg chg="del">
        <pc:chgData name="Palokangas Jukka" userId="798f4bb8-dc77-4106-8ea1-d3ce3678a634" providerId="ADAL" clId="{484A37A2-F83E-4171-968D-0F17EE6DAEDC}" dt="2020-02-05T10:23:36.883" v="1727" actId="2696"/>
        <pc:sldMkLst>
          <pc:docMk/>
          <pc:sldMk cId="3333538511" sldId="394"/>
        </pc:sldMkLst>
      </pc:sldChg>
      <pc:sldChg chg="del">
        <pc:chgData name="Palokangas Jukka" userId="798f4bb8-dc77-4106-8ea1-d3ce3678a634" providerId="ADAL" clId="{484A37A2-F83E-4171-968D-0F17EE6DAEDC}" dt="2020-02-05T10:26:26.378" v="1954" actId="2696"/>
        <pc:sldMkLst>
          <pc:docMk/>
          <pc:sldMk cId="722277598" sldId="395"/>
        </pc:sldMkLst>
      </pc:sldChg>
      <pc:sldChg chg="del">
        <pc:chgData name="Palokangas Jukka" userId="798f4bb8-dc77-4106-8ea1-d3ce3678a634" providerId="ADAL" clId="{484A37A2-F83E-4171-968D-0F17EE6DAEDC}" dt="2020-02-05T10:30:08.609" v="2193" actId="2696"/>
        <pc:sldMkLst>
          <pc:docMk/>
          <pc:sldMk cId="4049092102" sldId="396"/>
        </pc:sldMkLst>
      </pc:sldChg>
      <pc:sldChg chg="modSp del">
        <pc:chgData name="Palokangas Jukka" userId="798f4bb8-dc77-4106-8ea1-d3ce3678a634" providerId="ADAL" clId="{484A37A2-F83E-4171-968D-0F17EE6DAEDC}" dt="2020-02-05T10:32:05.860" v="2404" actId="2696"/>
        <pc:sldMkLst>
          <pc:docMk/>
          <pc:sldMk cId="1408403749" sldId="397"/>
        </pc:sldMkLst>
        <pc:spChg chg="mod">
          <ac:chgData name="Palokangas Jukka" userId="798f4bb8-dc77-4106-8ea1-d3ce3678a634" providerId="ADAL" clId="{484A37A2-F83E-4171-968D-0F17EE6DAEDC}" dt="2020-02-05T10:30:29.140" v="2195" actId="1076"/>
          <ac:spMkLst>
            <pc:docMk/>
            <pc:sldMk cId="1408403749" sldId="397"/>
            <ac:spMk id="2" creationId="{00000000-0000-0000-0000-000000000000}"/>
          </ac:spMkLst>
        </pc:spChg>
      </pc:sldChg>
      <pc:sldChg chg="del">
        <pc:chgData name="Palokangas Jukka" userId="798f4bb8-dc77-4106-8ea1-d3ce3678a634" providerId="ADAL" clId="{484A37A2-F83E-4171-968D-0F17EE6DAEDC}" dt="2020-02-05T09:25:32.910" v="295" actId="2696"/>
        <pc:sldMkLst>
          <pc:docMk/>
          <pc:sldMk cId="3980412811" sldId="458"/>
        </pc:sldMkLst>
      </pc:sldChg>
      <pc:sldChg chg="del">
        <pc:chgData name="Palokangas Jukka" userId="798f4bb8-dc77-4106-8ea1-d3ce3678a634" providerId="ADAL" clId="{484A37A2-F83E-4171-968D-0F17EE6DAEDC}" dt="2020-02-05T09:29:05.538" v="585" actId="2696"/>
        <pc:sldMkLst>
          <pc:docMk/>
          <pc:sldMk cId="2035767174" sldId="959"/>
        </pc:sldMkLst>
      </pc:sldChg>
      <pc:sldChg chg="del">
        <pc:chgData name="Palokangas Jukka" userId="798f4bb8-dc77-4106-8ea1-d3ce3678a634" providerId="ADAL" clId="{484A37A2-F83E-4171-968D-0F17EE6DAEDC}" dt="2020-02-05T09:21:59.845" v="0" actId="2696"/>
        <pc:sldMkLst>
          <pc:docMk/>
          <pc:sldMk cId="237159243" sldId="960"/>
        </pc:sldMkLst>
      </pc:sldChg>
      <pc:sldChg chg="del">
        <pc:chgData name="Palokangas Jukka" userId="798f4bb8-dc77-4106-8ea1-d3ce3678a634" providerId="ADAL" clId="{484A37A2-F83E-4171-968D-0F17EE6DAEDC}" dt="2020-02-05T09:21:59.876" v="1" actId="2696"/>
        <pc:sldMkLst>
          <pc:docMk/>
          <pc:sldMk cId="3572624975" sldId="961"/>
        </pc:sldMkLst>
      </pc:sldChg>
      <pc:sldChg chg="addSp delSp modSp add mod">
        <pc:chgData name="Palokangas Jukka" userId="798f4bb8-dc77-4106-8ea1-d3ce3678a634" providerId="ADAL" clId="{484A37A2-F83E-4171-968D-0F17EE6DAEDC}" dt="2020-02-05T10:32:27.253" v="2410" actId="14100"/>
        <pc:sldMkLst>
          <pc:docMk/>
          <pc:sldMk cId="1035565675" sldId="1048"/>
        </pc:sldMkLst>
        <pc:spChg chg="mod">
          <ac:chgData name="Palokangas Jukka" userId="798f4bb8-dc77-4106-8ea1-d3ce3678a634" providerId="ADAL" clId="{484A37A2-F83E-4171-968D-0F17EE6DAEDC}" dt="2020-02-05T10:32:27.253" v="2410" actId="14100"/>
          <ac:spMkLst>
            <pc:docMk/>
            <pc:sldMk cId="1035565675" sldId="1048"/>
            <ac:spMk id="2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42.187" v="1955" actId="478"/>
          <ac:spMkLst>
            <pc:docMk/>
            <pc:sldMk cId="1035565675" sldId="1048"/>
            <ac:spMk id="4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42.187" v="1955" actId="478"/>
          <ac:spMkLst>
            <pc:docMk/>
            <pc:sldMk cId="1035565675" sldId="1048"/>
            <ac:spMk id="5" creationId="{00000000-0000-0000-0000-000000000000}"/>
          </ac:spMkLst>
        </pc:spChg>
        <pc:spChg chg="add del mod">
          <ac:chgData name="Palokangas Jukka" userId="798f4bb8-dc77-4106-8ea1-d3ce3678a634" providerId="ADAL" clId="{484A37A2-F83E-4171-968D-0F17EE6DAEDC}" dt="2020-02-05T09:24:53.402" v="251"/>
          <ac:spMkLst>
            <pc:docMk/>
            <pc:sldMk cId="1035565675" sldId="1048"/>
            <ac:spMk id="6" creationId="{4A08A7FA-C4B2-494F-9571-CD7250C1D32C}"/>
          </ac:spMkLst>
        </pc:spChg>
        <pc:spChg chg="del">
          <ac:chgData name="Palokangas Jukka" userId="798f4bb8-dc77-4106-8ea1-d3ce3678a634" providerId="ADAL" clId="{484A37A2-F83E-4171-968D-0F17EE6DAEDC}" dt="2020-02-05T09:24:48.840" v="250"/>
          <ac:spMkLst>
            <pc:docMk/>
            <pc:sldMk cId="1035565675" sldId="1048"/>
            <ac:spMk id="7" creationId="{00000000-0000-0000-0000-000000000000}"/>
          </ac:spMkLst>
        </pc:spChg>
        <pc:spChg chg="add mod">
          <ac:chgData name="Palokangas Jukka" userId="798f4bb8-dc77-4106-8ea1-d3ce3678a634" providerId="ADAL" clId="{484A37A2-F83E-4171-968D-0F17EE6DAEDC}" dt="2020-02-05T09:25:24.587" v="294" actId="6549"/>
          <ac:spMkLst>
            <pc:docMk/>
            <pc:sldMk cId="1035565675" sldId="1048"/>
            <ac:spMk id="14" creationId="{95991B53-46FE-4389-8B7B-59A959D17BE4}"/>
          </ac:spMkLst>
        </pc:spChg>
        <pc:spChg chg="add">
          <ac:chgData name="Palokangas Jukka" userId="798f4bb8-dc77-4106-8ea1-d3ce3678a634" providerId="ADAL" clId="{484A37A2-F83E-4171-968D-0F17EE6DAEDC}" dt="2020-02-05T10:27:17.413" v="1963"/>
          <ac:spMkLst>
            <pc:docMk/>
            <pc:sldMk cId="1035565675" sldId="1048"/>
            <ac:spMk id="15" creationId="{316D8982-C066-44EA-A077-D720CF92D7D7}"/>
          </ac:spMkLst>
        </pc:spChg>
        <pc:spChg chg="add">
          <ac:chgData name="Palokangas Jukka" userId="798f4bb8-dc77-4106-8ea1-d3ce3678a634" providerId="ADAL" clId="{484A37A2-F83E-4171-968D-0F17EE6DAEDC}" dt="2020-02-05T10:27:17.413" v="1963"/>
          <ac:spMkLst>
            <pc:docMk/>
            <pc:sldMk cId="1035565675" sldId="1048"/>
            <ac:spMk id="16" creationId="{A0D4C3F4-7B7B-4759-AA55-EA2F7D39F392}"/>
          </ac:spMkLst>
        </pc:spChg>
        <pc:spChg chg="mod">
          <ac:chgData name="Palokangas Jukka" userId="798f4bb8-dc77-4106-8ea1-d3ce3678a634" providerId="ADAL" clId="{484A37A2-F83E-4171-968D-0F17EE6DAEDC}" dt="2020-02-05T09:22:57.748" v="109" actId="6549"/>
          <ac:spMkLst>
            <pc:docMk/>
            <pc:sldMk cId="1035565675" sldId="1048"/>
            <ac:spMk id="21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09:24:24.127" v="249" actId="6549"/>
          <ac:spMkLst>
            <pc:docMk/>
            <pc:sldMk cId="1035565675" sldId="1048"/>
            <ac:spMk id="26" creationId="{00000000-0000-0000-0000-000000000000}"/>
          </ac:spMkLst>
        </pc:spChg>
        <pc:graphicFrameChg chg="modGraphic">
          <ac:chgData name="Palokangas Jukka" userId="798f4bb8-dc77-4106-8ea1-d3ce3678a634" providerId="ADAL" clId="{484A37A2-F83E-4171-968D-0F17EE6DAEDC}" dt="2020-02-05T09:24:01.233" v="178" actId="20577"/>
          <ac:graphicFrameMkLst>
            <pc:docMk/>
            <pc:sldMk cId="1035565675" sldId="1048"/>
            <ac:graphicFrameMk id="25" creationId="{00000000-0000-0000-0000-000000000000}"/>
          </ac:graphicFrameMkLst>
        </pc:graphicFrameChg>
      </pc:sldChg>
      <pc:sldChg chg="addSp delSp modSp add mod">
        <pc:chgData name="Palokangas Jukka" userId="798f4bb8-dc77-4106-8ea1-d3ce3678a634" providerId="ADAL" clId="{484A37A2-F83E-4171-968D-0F17EE6DAEDC}" dt="2020-02-05T10:27:21.521" v="1964"/>
        <pc:sldMkLst>
          <pc:docMk/>
          <pc:sldMk cId="1883353922" sldId="1049"/>
        </pc:sldMkLst>
        <pc:spChg chg="mod">
          <ac:chgData name="Palokangas Jukka" userId="798f4bb8-dc77-4106-8ea1-d3ce3678a634" providerId="ADAL" clId="{484A37A2-F83E-4171-968D-0F17EE6DAEDC}" dt="2020-02-05T09:26:19.150" v="344" actId="14100"/>
          <ac:spMkLst>
            <pc:docMk/>
            <pc:sldMk cId="1883353922" sldId="1049"/>
            <ac:spMk id="2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45.780" v="1956" actId="478"/>
          <ac:spMkLst>
            <pc:docMk/>
            <pc:sldMk cId="1883353922" sldId="1049"/>
            <ac:spMk id="4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45.780" v="1956" actId="478"/>
          <ac:spMkLst>
            <pc:docMk/>
            <pc:sldMk cId="1883353922" sldId="1049"/>
            <ac:spMk id="5" creationId="{00000000-0000-0000-0000-000000000000}"/>
          </ac:spMkLst>
        </pc:spChg>
        <pc:spChg chg="add del mod">
          <ac:chgData name="Palokangas Jukka" userId="798f4bb8-dc77-4106-8ea1-d3ce3678a634" providerId="ADAL" clId="{484A37A2-F83E-4171-968D-0F17EE6DAEDC}" dt="2020-02-05T09:28:15.612" v="562"/>
          <ac:spMkLst>
            <pc:docMk/>
            <pc:sldMk cId="1883353922" sldId="1049"/>
            <ac:spMk id="6" creationId="{84B290FC-3379-4E96-8AB0-4D316B8C1FE3}"/>
          </ac:spMkLst>
        </pc:spChg>
        <pc:spChg chg="del">
          <ac:chgData name="Palokangas Jukka" userId="798f4bb8-dc77-4106-8ea1-d3ce3678a634" providerId="ADAL" clId="{484A37A2-F83E-4171-968D-0F17EE6DAEDC}" dt="2020-02-05T09:28:11.488" v="561"/>
          <ac:spMkLst>
            <pc:docMk/>
            <pc:sldMk cId="1883353922" sldId="1049"/>
            <ac:spMk id="7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09:26:35.133" v="401" actId="6549"/>
          <ac:spMkLst>
            <pc:docMk/>
            <pc:sldMk cId="1883353922" sldId="1049"/>
            <ac:spMk id="10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09:27:59.007" v="560" actId="14100"/>
          <ac:spMkLst>
            <pc:docMk/>
            <pc:sldMk cId="1883353922" sldId="1049"/>
            <ac:spMk id="12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09:26:43.803" v="417" actId="6549"/>
          <ac:spMkLst>
            <pc:docMk/>
            <pc:sldMk cId="1883353922" sldId="1049"/>
            <ac:spMk id="13" creationId="{00000000-0000-0000-0000-000000000000}"/>
          </ac:spMkLst>
        </pc:spChg>
        <pc:spChg chg="add mod">
          <ac:chgData name="Palokangas Jukka" userId="798f4bb8-dc77-4106-8ea1-d3ce3678a634" providerId="ADAL" clId="{484A37A2-F83E-4171-968D-0F17EE6DAEDC}" dt="2020-02-05T09:28:42.341" v="584" actId="6549"/>
          <ac:spMkLst>
            <pc:docMk/>
            <pc:sldMk cId="1883353922" sldId="1049"/>
            <ac:spMk id="14" creationId="{67F9AA44-9082-4583-8DCE-49798DB6E9A7}"/>
          </ac:spMkLst>
        </pc:spChg>
        <pc:spChg chg="add">
          <ac:chgData name="Palokangas Jukka" userId="798f4bb8-dc77-4106-8ea1-d3ce3678a634" providerId="ADAL" clId="{484A37A2-F83E-4171-968D-0F17EE6DAEDC}" dt="2020-02-05T10:27:21.521" v="1964"/>
          <ac:spMkLst>
            <pc:docMk/>
            <pc:sldMk cId="1883353922" sldId="1049"/>
            <ac:spMk id="15" creationId="{CB3C066B-368E-42F4-ACAD-22F629B3977A}"/>
          </ac:spMkLst>
        </pc:spChg>
        <pc:spChg chg="add">
          <ac:chgData name="Palokangas Jukka" userId="798f4bb8-dc77-4106-8ea1-d3ce3678a634" providerId="ADAL" clId="{484A37A2-F83E-4171-968D-0F17EE6DAEDC}" dt="2020-02-05T10:27:21.521" v="1964"/>
          <ac:spMkLst>
            <pc:docMk/>
            <pc:sldMk cId="1883353922" sldId="1049"/>
            <ac:spMk id="16" creationId="{2D99828F-85A0-4DAD-B17F-C58E844F6F4C}"/>
          </ac:spMkLst>
        </pc:spChg>
        <pc:graphicFrameChg chg="modGraphic">
          <ac:chgData name="Palokangas Jukka" userId="798f4bb8-dc77-4106-8ea1-d3ce3678a634" providerId="ADAL" clId="{484A37A2-F83E-4171-968D-0F17EE6DAEDC}" dt="2020-02-05T09:27:31.685" v="485" actId="20577"/>
          <ac:graphicFrameMkLst>
            <pc:docMk/>
            <pc:sldMk cId="1883353922" sldId="1049"/>
            <ac:graphicFrameMk id="11" creationId="{00000000-0000-0000-0000-000000000000}"/>
          </ac:graphicFrameMkLst>
        </pc:graphicFrameChg>
      </pc:sldChg>
      <pc:sldChg chg="addSp delSp modSp add mod">
        <pc:chgData name="Palokangas Jukka" userId="798f4bb8-dc77-4106-8ea1-d3ce3678a634" providerId="ADAL" clId="{484A37A2-F83E-4171-968D-0F17EE6DAEDC}" dt="2020-02-05T10:27:24.849" v="1965"/>
        <pc:sldMkLst>
          <pc:docMk/>
          <pc:sldMk cId="2419185632" sldId="1052"/>
        </pc:sldMkLst>
        <pc:spChg chg="mod">
          <ac:chgData name="Palokangas Jukka" userId="798f4bb8-dc77-4106-8ea1-d3ce3678a634" providerId="ADAL" clId="{484A37A2-F83E-4171-968D-0F17EE6DAEDC}" dt="2020-02-05T09:29:45.513" v="648" actId="6549"/>
          <ac:spMkLst>
            <pc:docMk/>
            <pc:sldMk cId="2419185632" sldId="1052"/>
            <ac:spMk id="2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49.467" v="1957" actId="478"/>
          <ac:spMkLst>
            <pc:docMk/>
            <pc:sldMk cId="2419185632" sldId="1052"/>
            <ac:spMk id="4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49.467" v="1957" actId="478"/>
          <ac:spMkLst>
            <pc:docMk/>
            <pc:sldMk cId="2419185632" sldId="1052"/>
            <ac:spMk id="5" creationId="{00000000-0000-0000-0000-000000000000}"/>
          </ac:spMkLst>
        </pc:spChg>
        <pc:spChg chg="add del mod">
          <ac:chgData name="Palokangas Jukka" userId="798f4bb8-dc77-4106-8ea1-d3ce3678a634" providerId="ADAL" clId="{484A37A2-F83E-4171-968D-0F17EE6DAEDC}" dt="2020-02-05T09:35:04.615" v="785"/>
          <ac:spMkLst>
            <pc:docMk/>
            <pc:sldMk cId="2419185632" sldId="1052"/>
            <ac:spMk id="6" creationId="{B6567253-6D2F-4F84-80A0-04453E0E34CD}"/>
          </ac:spMkLst>
        </pc:spChg>
        <pc:spChg chg="del">
          <ac:chgData name="Palokangas Jukka" userId="798f4bb8-dc77-4106-8ea1-d3ce3678a634" providerId="ADAL" clId="{484A37A2-F83E-4171-968D-0F17EE6DAEDC}" dt="2020-02-05T09:35:01.037" v="784"/>
          <ac:spMkLst>
            <pc:docMk/>
            <pc:sldMk cId="2419185632" sldId="1052"/>
            <ac:spMk id="7" creationId="{00000000-0000-0000-0000-000000000000}"/>
          </ac:spMkLst>
        </pc:spChg>
        <pc:spChg chg="add mod">
          <ac:chgData name="Palokangas Jukka" userId="798f4bb8-dc77-4106-8ea1-d3ce3678a634" providerId="ADAL" clId="{484A37A2-F83E-4171-968D-0F17EE6DAEDC}" dt="2020-02-05T09:35:38.008" v="816" actId="6549"/>
          <ac:spMkLst>
            <pc:docMk/>
            <pc:sldMk cId="2419185632" sldId="1052"/>
            <ac:spMk id="14" creationId="{AB026EE9-F9E7-4F25-8EB6-507A12638B3E}"/>
          </ac:spMkLst>
        </pc:spChg>
        <pc:spChg chg="add">
          <ac:chgData name="Palokangas Jukka" userId="798f4bb8-dc77-4106-8ea1-d3ce3678a634" providerId="ADAL" clId="{484A37A2-F83E-4171-968D-0F17EE6DAEDC}" dt="2020-02-05T10:27:24.849" v="1965"/>
          <ac:spMkLst>
            <pc:docMk/>
            <pc:sldMk cId="2419185632" sldId="1052"/>
            <ac:spMk id="15" creationId="{8E3AD1B9-840D-4EB9-B848-D0D5D5763112}"/>
          </ac:spMkLst>
        </pc:spChg>
        <pc:spChg chg="add">
          <ac:chgData name="Palokangas Jukka" userId="798f4bb8-dc77-4106-8ea1-d3ce3678a634" providerId="ADAL" clId="{484A37A2-F83E-4171-968D-0F17EE6DAEDC}" dt="2020-02-05T10:27:24.849" v="1965"/>
          <ac:spMkLst>
            <pc:docMk/>
            <pc:sldMk cId="2419185632" sldId="1052"/>
            <ac:spMk id="16" creationId="{45013928-FDA8-4A25-A1C9-9CB3FDF70308}"/>
          </ac:spMkLst>
        </pc:spChg>
        <pc:spChg chg="mod">
          <ac:chgData name="Palokangas Jukka" userId="798f4bb8-dc77-4106-8ea1-d3ce3678a634" providerId="ADAL" clId="{484A37A2-F83E-4171-968D-0F17EE6DAEDC}" dt="2020-02-05T09:30:01.794" v="708" actId="6549"/>
          <ac:spMkLst>
            <pc:docMk/>
            <pc:sldMk cId="2419185632" sldId="1052"/>
            <ac:spMk id="21" creationId="{00000000-0000-0000-0000-000000000000}"/>
          </ac:spMkLst>
        </pc:spChg>
        <pc:graphicFrameChg chg="modGraphic">
          <ac:chgData name="Palokangas Jukka" userId="798f4bb8-dc77-4106-8ea1-d3ce3678a634" providerId="ADAL" clId="{484A37A2-F83E-4171-968D-0F17EE6DAEDC}" dt="2020-02-05T09:34:52.307" v="783" actId="20577"/>
          <ac:graphicFrameMkLst>
            <pc:docMk/>
            <pc:sldMk cId="2419185632" sldId="1052"/>
            <ac:graphicFrameMk id="25" creationId="{00000000-0000-0000-0000-000000000000}"/>
          </ac:graphicFrameMkLst>
        </pc:graphicFrameChg>
      </pc:sldChg>
      <pc:sldChg chg="addSp delSp modSp add mod">
        <pc:chgData name="Palokangas Jukka" userId="798f4bb8-dc77-4106-8ea1-d3ce3678a634" providerId="ADAL" clId="{484A37A2-F83E-4171-968D-0F17EE6DAEDC}" dt="2020-02-05T10:32:45.155" v="2411" actId="14100"/>
        <pc:sldMkLst>
          <pc:docMk/>
          <pc:sldMk cId="1883107858" sldId="1053"/>
        </pc:sldMkLst>
        <pc:spChg chg="mod">
          <ac:chgData name="Palokangas Jukka" userId="798f4bb8-dc77-4106-8ea1-d3ce3678a634" providerId="ADAL" clId="{484A37A2-F83E-4171-968D-0F17EE6DAEDC}" dt="2020-02-05T10:32:45.155" v="2411" actId="14100"/>
          <ac:spMkLst>
            <pc:docMk/>
            <pc:sldMk cId="1883107858" sldId="1053"/>
            <ac:spMk id="2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53.013" v="1958" actId="478"/>
          <ac:spMkLst>
            <pc:docMk/>
            <pc:sldMk cId="1883107858" sldId="1053"/>
            <ac:spMk id="4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53.013" v="1958" actId="478"/>
          <ac:spMkLst>
            <pc:docMk/>
            <pc:sldMk cId="1883107858" sldId="1053"/>
            <ac:spMk id="5" creationId="{00000000-0000-0000-0000-000000000000}"/>
          </ac:spMkLst>
        </pc:spChg>
        <pc:spChg chg="add del mod">
          <ac:chgData name="Palokangas Jukka" userId="798f4bb8-dc77-4106-8ea1-d3ce3678a634" providerId="ADAL" clId="{484A37A2-F83E-4171-968D-0F17EE6DAEDC}" dt="2020-02-05T09:37:59.004" v="1023"/>
          <ac:spMkLst>
            <pc:docMk/>
            <pc:sldMk cId="1883107858" sldId="1053"/>
            <ac:spMk id="6" creationId="{1BF28D47-EB52-426F-BA50-F16C21F6CA88}"/>
          </ac:spMkLst>
        </pc:spChg>
        <pc:spChg chg="del">
          <ac:chgData name="Palokangas Jukka" userId="798f4bb8-dc77-4106-8ea1-d3ce3678a634" providerId="ADAL" clId="{484A37A2-F83E-4171-968D-0F17EE6DAEDC}" dt="2020-02-05T09:37:55.458" v="1022"/>
          <ac:spMkLst>
            <pc:docMk/>
            <pc:sldMk cId="1883107858" sldId="1053"/>
            <ac:spMk id="7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09:36:59.709" v="951" actId="6549"/>
          <ac:spMkLst>
            <pc:docMk/>
            <pc:sldMk cId="1883107858" sldId="1053"/>
            <ac:spMk id="10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09:36:43.713" v="893" actId="6549"/>
          <ac:spMkLst>
            <pc:docMk/>
            <pc:sldMk cId="1883107858" sldId="1053"/>
            <ac:spMk id="12" creationId="{00000000-0000-0000-0000-000000000000}"/>
          </ac:spMkLst>
        </pc:spChg>
        <pc:spChg chg="add mod">
          <ac:chgData name="Palokangas Jukka" userId="798f4bb8-dc77-4106-8ea1-d3ce3678a634" providerId="ADAL" clId="{484A37A2-F83E-4171-968D-0F17EE6DAEDC}" dt="2020-02-05T09:38:23.354" v="1045" actId="6549"/>
          <ac:spMkLst>
            <pc:docMk/>
            <pc:sldMk cId="1883107858" sldId="1053"/>
            <ac:spMk id="14" creationId="{DAF9D8BE-E8AA-49B8-ADD2-BE10E7681AB4}"/>
          </ac:spMkLst>
        </pc:spChg>
        <pc:spChg chg="add">
          <ac:chgData name="Palokangas Jukka" userId="798f4bb8-dc77-4106-8ea1-d3ce3678a634" providerId="ADAL" clId="{484A37A2-F83E-4171-968D-0F17EE6DAEDC}" dt="2020-02-05T10:27:28.197" v="1966"/>
          <ac:spMkLst>
            <pc:docMk/>
            <pc:sldMk cId="1883107858" sldId="1053"/>
            <ac:spMk id="15" creationId="{803F6DDB-C0C3-4532-9335-2A1B6E8A3889}"/>
          </ac:spMkLst>
        </pc:spChg>
        <pc:spChg chg="add">
          <ac:chgData name="Palokangas Jukka" userId="798f4bb8-dc77-4106-8ea1-d3ce3678a634" providerId="ADAL" clId="{484A37A2-F83E-4171-968D-0F17EE6DAEDC}" dt="2020-02-05T10:27:28.197" v="1966"/>
          <ac:spMkLst>
            <pc:docMk/>
            <pc:sldMk cId="1883107858" sldId="1053"/>
            <ac:spMk id="16" creationId="{C1D28C5A-2A7F-4378-BB50-953BD9E8FD22}"/>
          </ac:spMkLst>
        </pc:spChg>
        <pc:graphicFrameChg chg="modGraphic">
          <ac:chgData name="Palokangas Jukka" userId="798f4bb8-dc77-4106-8ea1-d3ce3678a634" providerId="ADAL" clId="{484A37A2-F83E-4171-968D-0F17EE6DAEDC}" dt="2020-02-05T09:37:47.804" v="1021" actId="20577"/>
          <ac:graphicFrameMkLst>
            <pc:docMk/>
            <pc:sldMk cId="1883107858" sldId="1053"/>
            <ac:graphicFrameMk id="11" creationId="{00000000-0000-0000-0000-000000000000}"/>
          </ac:graphicFrameMkLst>
        </pc:graphicFrameChg>
      </pc:sldChg>
      <pc:sldChg chg="addSp delSp modSp add mod">
        <pc:chgData name="Palokangas Jukka" userId="798f4bb8-dc77-4106-8ea1-d3ce3678a634" providerId="ADAL" clId="{484A37A2-F83E-4171-968D-0F17EE6DAEDC}" dt="2020-02-05T10:27:31.446" v="1967"/>
        <pc:sldMkLst>
          <pc:docMk/>
          <pc:sldMk cId="1680971455" sldId="1054"/>
        </pc:sldMkLst>
        <pc:spChg chg="mod">
          <ac:chgData name="Palokangas Jukka" userId="798f4bb8-dc77-4106-8ea1-d3ce3678a634" providerId="ADAL" clId="{484A37A2-F83E-4171-968D-0F17EE6DAEDC}" dt="2020-02-05T09:39:09.568" v="1108" actId="14100"/>
          <ac:spMkLst>
            <pc:docMk/>
            <pc:sldMk cId="1680971455" sldId="1054"/>
            <ac:spMk id="2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56.075" v="1959" actId="478"/>
          <ac:spMkLst>
            <pc:docMk/>
            <pc:sldMk cId="1680971455" sldId="1054"/>
            <ac:spMk id="4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56.075" v="1959" actId="478"/>
          <ac:spMkLst>
            <pc:docMk/>
            <pc:sldMk cId="1680971455" sldId="1054"/>
            <ac:spMk id="5" creationId="{00000000-0000-0000-0000-000000000000}"/>
          </ac:spMkLst>
        </pc:spChg>
        <pc:spChg chg="add del mod">
          <ac:chgData name="Palokangas Jukka" userId="798f4bb8-dc77-4106-8ea1-d3ce3678a634" providerId="ADAL" clId="{484A37A2-F83E-4171-968D-0F17EE6DAEDC}" dt="2020-02-05T09:40:23.656" v="1241"/>
          <ac:spMkLst>
            <pc:docMk/>
            <pc:sldMk cId="1680971455" sldId="1054"/>
            <ac:spMk id="6" creationId="{0AC43FC3-E37E-47EC-A59A-4852C6B625AF}"/>
          </ac:spMkLst>
        </pc:spChg>
        <pc:spChg chg="del">
          <ac:chgData name="Palokangas Jukka" userId="798f4bb8-dc77-4106-8ea1-d3ce3678a634" providerId="ADAL" clId="{484A37A2-F83E-4171-968D-0F17EE6DAEDC}" dt="2020-02-05T09:40:19.813" v="1240"/>
          <ac:spMkLst>
            <pc:docMk/>
            <pc:sldMk cId="1680971455" sldId="1054"/>
            <ac:spMk id="7" creationId="{00000000-0000-0000-0000-000000000000}"/>
          </ac:spMkLst>
        </pc:spChg>
        <pc:spChg chg="add mod">
          <ac:chgData name="Palokangas Jukka" userId="798f4bb8-dc77-4106-8ea1-d3ce3678a634" providerId="ADAL" clId="{484A37A2-F83E-4171-968D-0F17EE6DAEDC}" dt="2020-02-05T09:40:55.222" v="1274" actId="20577"/>
          <ac:spMkLst>
            <pc:docMk/>
            <pc:sldMk cId="1680971455" sldId="1054"/>
            <ac:spMk id="14" creationId="{9ADB640A-DBEF-4CA8-B496-46D4B3E5FC70}"/>
          </ac:spMkLst>
        </pc:spChg>
        <pc:spChg chg="add">
          <ac:chgData name="Palokangas Jukka" userId="798f4bb8-dc77-4106-8ea1-d3ce3678a634" providerId="ADAL" clId="{484A37A2-F83E-4171-968D-0F17EE6DAEDC}" dt="2020-02-05T10:27:31.446" v="1967"/>
          <ac:spMkLst>
            <pc:docMk/>
            <pc:sldMk cId="1680971455" sldId="1054"/>
            <ac:spMk id="15" creationId="{14F5FDD8-E44A-4F15-9D11-0E9ED9D601A4}"/>
          </ac:spMkLst>
        </pc:spChg>
        <pc:spChg chg="add">
          <ac:chgData name="Palokangas Jukka" userId="798f4bb8-dc77-4106-8ea1-d3ce3678a634" providerId="ADAL" clId="{484A37A2-F83E-4171-968D-0F17EE6DAEDC}" dt="2020-02-05T10:27:31.446" v="1967"/>
          <ac:spMkLst>
            <pc:docMk/>
            <pc:sldMk cId="1680971455" sldId="1054"/>
            <ac:spMk id="16" creationId="{F6E07C6B-3020-4F8D-8CF4-AC32D4AD54E0}"/>
          </ac:spMkLst>
        </pc:spChg>
        <pc:spChg chg="mod">
          <ac:chgData name="Palokangas Jukka" userId="798f4bb8-dc77-4106-8ea1-d3ce3678a634" providerId="ADAL" clId="{484A37A2-F83E-4171-968D-0F17EE6DAEDC}" dt="2020-02-05T09:39:26.365" v="1174" actId="6549"/>
          <ac:spMkLst>
            <pc:docMk/>
            <pc:sldMk cId="1680971455" sldId="1054"/>
            <ac:spMk id="21" creationId="{00000000-0000-0000-0000-000000000000}"/>
          </ac:spMkLst>
        </pc:spChg>
        <pc:graphicFrameChg chg="modGraphic">
          <ac:chgData name="Palokangas Jukka" userId="798f4bb8-dc77-4106-8ea1-d3ce3678a634" providerId="ADAL" clId="{484A37A2-F83E-4171-968D-0F17EE6DAEDC}" dt="2020-02-05T09:40:14.752" v="1239" actId="20577"/>
          <ac:graphicFrameMkLst>
            <pc:docMk/>
            <pc:sldMk cId="1680971455" sldId="1054"/>
            <ac:graphicFrameMk id="25" creationId="{00000000-0000-0000-0000-000000000000}"/>
          </ac:graphicFrameMkLst>
        </pc:graphicFrameChg>
      </pc:sldChg>
      <pc:sldChg chg="addSp delSp modSp add mod">
        <pc:chgData name="Palokangas Jukka" userId="798f4bb8-dc77-4106-8ea1-d3ce3678a634" providerId="ADAL" clId="{484A37A2-F83E-4171-968D-0F17EE6DAEDC}" dt="2020-02-05T10:27:35.804" v="1968"/>
        <pc:sldMkLst>
          <pc:docMk/>
          <pc:sldMk cId="2199243574" sldId="1055"/>
        </pc:sldMkLst>
        <pc:spChg chg="mod">
          <ac:chgData name="Palokangas Jukka" userId="798f4bb8-dc77-4106-8ea1-d3ce3678a634" providerId="ADAL" clId="{484A37A2-F83E-4171-968D-0F17EE6DAEDC}" dt="2020-02-05T09:41:39.748" v="1334" actId="14100"/>
          <ac:spMkLst>
            <pc:docMk/>
            <pc:sldMk cId="2199243574" sldId="1055"/>
            <ac:spMk id="2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59.121" v="1960" actId="478"/>
          <ac:spMkLst>
            <pc:docMk/>
            <pc:sldMk cId="2199243574" sldId="1055"/>
            <ac:spMk id="4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59.121" v="1960" actId="478"/>
          <ac:spMkLst>
            <pc:docMk/>
            <pc:sldMk cId="2199243574" sldId="1055"/>
            <ac:spMk id="5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09:42:53.448" v="1473"/>
          <ac:spMkLst>
            <pc:docMk/>
            <pc:sldMk cId="2199243574" sldId="1055"/>
            <ac:spMk id="7" creationId="{00000000-0000-0000-0000-000000000000}"/>
          </ac:spMkLst>
        </pc:spChg>
        <pc:spChg chg="add del mod">
          <ac:chgData name="Palokangas Jukka" userId="798f4bb8-dc77-4106-8ea1-d3ce3678a634" providerId="ADAL" clId="{484A37A2-F83E-4171-968D-0F17EE6DAEDC}" dt="2020-02-05T09:42:56.587" v="1474"/>
          <ac:spMkLst>
            <pc:docMk/>
            <pc:sldMk cId="2199243574" sldId="1055"/>
            <ac:spMk id="9" creationId="{A0C13D4D-CE72-498F-B946-D8E137C04DDC}"/>
          </ac:spMkLst>
        </pc:spChg>
        <pc:spChg chg="mod">
          <ac:chgData name="Palokangas Jukka" userId="798f4bb8-dc77-4106-8ea1-d3ce3678a634" providerId="ADAL" clId="{484A37A2-F83E-4171-968D-0F17EE6DAEDC}" dt="2020-02-05T09:41:53.463" v="1392" actId="6549"/>
          <ac:spMkLst>
            <pc:docMk/>
            <pc:sldMk cId="2199243574" sldId="1055"/>
            <ac:spMk id="10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09:42:02.477" v="1408" actId="6549"/>
          <ac:spMkLst>
            <pc:docMk/>
            <pc:sldMk cId="2199243574" sldId="1055"/>
            <ac:spMk id="12" creationId="{00000000-0000-0000-0000-000000000000}"/>
          </ac:spMkLst>
        </pc:spChg>
        <pc:spChg chg="add mod">
          <ac:chgData name="Palokangas Jukka" userId="798f4bb8-dc77-4106-8ea1-d3ce3678a634" providerId="ADAL" clId="{484A37A2-F83E-4171-968D-0F17EE6DAEDC}" dt="2020-02-05T09:43:20.972" v="1496" actId="6549"/>
          <ac:spMkLst>
            <pc:docMk/>
            <pc:sldMk cId="2199243574" sldId="1055"/>
            <ac:spMk id="13" creationId="{F8627394-1B4B-4D60-975A-29F8FBA2D136}"/>
          </ac:spMkLst>
        </pc:spChg>
        <pc:spChg chg="add">
          <ac:chgData name="Palokangas Jukka" userId="798f4bb8-dc77-4106-8ea1-d3ce3678a634" providerId="ADAL" clId="{484A37A2-F83E-4171-968D-0F17EE6DAEDC}" dt="2020-02-05T10:27:35.804" v="1968"/>
          <ac:spMkLst>
            <pc:docMk/>
            <pc:sldMk cId="2199243574" sldId="1055"/>
            <ac:spMk id="14" creationId="{25F1745E-D5CE-42BC-A744-14AE2CB2FA0F}"/>
          </ac:spMkLst>
        </pc:spChg>
        <pc:spChg chg="add">
          <ac:chgData name="Palokangas Jukka" userId="798f4bb8-dc77-4106-8ea1-d3ce3678a634" providerId="ADAL" clId="{484A37A2-F83E-4171-968D-0F17EE6DAEDC}" dt="2020-02-05T10:27:35.804" v="1968"/>
          <ac:spMkLst>
            <pc:docMk/>
            <pc:sldMk cId="2199243574" sldId="1055"/>
            <ac:spMk id="15" creationId="{A27F02E1-0E70-43D7-9E59-92ACC882D396}"/>
          </ac:spMkLst>
        </pc:spChg>
        <pc:graphicFrameChg chg="modGraphic">
          <ac:chgData name="Palokangas Jukka" userId="798f4bb8-dc77-4106-8ea1-d3ce3678a634" providerId="ADAL" clId="{484A37A2-F83E-4171-968D-0F17EE6DAEDC}" dt="2020-02-05T09:42:46.683" v="1472" actId="20577"/>
          <ac:graphicFrameMkLst>
            <pc:docMk/>
            <pc:sldMk cId="2199243574" sldId="1055"/>
            <ac:graphicFrameMk id="11" creationId="{00000000-0000-0000-0000-000000000000}"/>
          </ac:graphicFrameMkLst>
        </pc:graphicFrameChg>
      </pc:sldChg>
      <pc:sldChg chg="addSp delSp modSp add mod">
        <pc:chgData name="Palokangas Jukka" userId="798f4bb8-dc77-4106-8ea1-d3ce3678a634" providerId="ADAL" clId="{484A37A2-F83E-4171-968D-0F17EE6DAEDC}" dt="2020-02-05T10:27:39.631" v="1969"/>
        <pc:sldMkLst>
          <pc:docMk/>
          <pc:sldMk cId="461175757" sldId="1056"/>
        </pc:sldMkLst>
        <pc:spChg chg="mod">
          <ac:chgData name="Palokangas Jukka" userId="798f4bb8-dc77-4106-8ea1-d3ce3678a634" providerId="ADAL" clId="{484A37A2-F83E-4171-968D-0F17EE6DAEDC}" dt="2020-02-05T10:21:25.842" v="1558" actId="14100"/>
          <ac:spMkLst>
            <pc:docMk/>
            <pc:sldMk cId="461175757" sldId="1056"/>
            <ac:spMk id="2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7:02.667" v="1961" actId="478"/>
          <ac:spMkLst>
            <pc:docMk/>
            <pc:sldMk cId="461175757" sldId="1056"/>
            <ac:spMk id="4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7:02.667" v="1961" actId="478"/>
          <ac:spMkLst>
            <pc:docMk/>
            <pc:sldMk cId="461175757" sldId="1056"/>
            <ac:spMk id="5" creationId="{00000000-0000-0000-0000-000000000000}"/>
          </ac:spMkLst>
        </pc:spChg>
        <pc:spChg chg="add del mod">
          <ac:chgData name="Palokangas Jukka" userId="798f4bb8-dc77-4106-8ea1-d3ce3678a634" providerId="ADAL" clId="{484A37A2-F83E-4171-968D-0F17EE6DAEDC}" dt="2020-02-05T10:22:44.564" v="1683"/>
          <ac:spMkLst>
            <pc:docMk/>
            <pc:sldMk cId="461175757" sldId="1056"/>
            <ac:spMk id="6" creationId="{9101BB94-CFE8-4A96-BFD1-5C3F242FD13F}"/>
          </ac:spMkLst>
        </pc:spChg>
        <pc:spChg chg="del">
          <ac:chgData name="Palokangas Jukka" userId="798f4bb8-dc77-4106-8ea1-d3ce3678a634" providerId="ADAL" clId="{484A37A2-F83E-4171-968D-0F17EE6DAEDC}" dt="2020-02-05T10:22:40.925" v="1682"/>
          <ac:spMkLst>
            <pc:docMk/>
            <pc:sldMk cId="461175757" sldId="1056"/>
            <ac:spMk id="7" creationId="{00000000-0000-0000-0000-000000000000}"/>
          </ac:spMkLst>
        </pc:spChg>
        <pc:spChg chg="add mod">
          <ac:chgData name="Palokangas Jukka" userId="798f4bb8-dc77-4106-8ea1-d3ce3678a634" providerId="ADAL" clId="{484A37A2-F83E-4171-968D-0F17EE6DAEDC}" dt="2020-02-05T10:23:25.072" v="1726" actId="6549"/>
          <ac:spMkLst>
            <pc:docMk/>
            <pc:sldMk cId="461175757" sldId="1056"/>
            <ac:spMk id="14" creationId="{62E5F14D-A0F2-4DD9-8885-51AFDBB7DB6B}"/>
          </ac:spMkLst>
        </pc:spChg>
        <pc:spChg chg="add">
          <ac:chgData name="Palokangas Jukka" userId="798f4bb8-dc77-4106-8ea1-d3ce3678a634" providerId="ADAL" clId="{484A37A2-F83E-4171-968D-0F17EE6DAEDC}" dt="2020-02-05T10:27:39.631" v="1969"/>
          <ac:spMkLst>
            <pc:docMk/>
            <pc:sldMk cId="461175757" sldId="1056"/>
            <ac:spMk id="15" creationId="{4F92A95D-841C-4D3F-952B-7DAEB46F9A6E}"/>
          </ac:spMkLst>
        </pc:spChg>
        <pc:spChg chg="add">
          <ac:chgData name="Palokangas Jukka" userId="798f4bb8-dc77-4106-8ea1-d3ce3678a634" providerId="ADAL" clId="{484A37A2-F83E-4171-968D-0F17EE6DAEDC}" dt="2020-02-05T10:27:39.631" v="1969"/>
          <ac:spMkLst>
            <pc:docMk/>
            <pc:sldMk cId="461175757" sldId="1056"/>
            <ac:spMk id="16" creationId="{2AD06E2A-7259-49DD-8CF6-27D4D0F6D979}"/>
          </ac:spMkLst>
        </pc:spChg>
        <pc:spChg chg="mod">
          <ac:chgData name="Palokangas Jukka" userId="798f4bb8-dc77-4106-8ea1-d3ce3678a634" providerId="ADAL" clId="{484A37A2-F83E-4171-968D-0F17EE6DAEDC}" dt="2020-02-05T10:21:39.067" v="1616" actId="6549"/>
          <ac:spMkLst>
            <pc:docMk/>
            <pc:sldMk cId="461175757" sldId="1056"/>
            <ac:spMk id="21" creationId="{00000000-0000-0000-0000-000000000000}"/>
          </ac:spMkLst>
        </pc:spChg>
        <pc:graphicFrameChg chg="modGraphic">
          <ac:chgData name="Palokangas Jukka" userId="798f4bb8-dc77-4106-8ea1-d3ce3678a634" providerId="ADAL" clId="{484A37A2-F83E-4171-968D-0F17EE6DAEDC}" dt="2020-02-05T10:22:35.036" v="1681" actId="20577"/>
          <ac:graphicFrameMkLst>
            <pc:docMk/>
            <pc:sldMk cId="461175757" sldId="1056"/>
            <ac:graphicFrameMk id="25" creationId="{00000000-0000-0000-0000-000000000000}"/>
          </ac:graphicFrameMkLst>
        </pc:graphicFrameChg>
      </pc:sldChg>
      <pc:sldChg chg="addSp delSp modSp add mod">
        <pc:chgData name="Palokangas Jukka" userId="798f4bb8-dc77-4106-8ea1-d3ce3678a634" providerId="ADAL" clId="{484A37A2-F83E-4171-968D-0F17EE6DAEDC}" dt="2020-02-05T10:27:43.724" v="1970"/>
        <pc:sldMkLst>
          <pc:docMk/>
          <pc:sldMk cId="684600858" sldId="1057"/>
        </pc:sldMkLst>
        <pc:spChg chg="mod">
          <ac:chgData name="Palokangas Jukka" userId="798f4bb8-dc77-4106-8ea1-d3ce3678a634" providerId="ADAL" clId="{484A37A2-F83E-4171-968D-0F17EE6DAEDC}" dt="2020-02-05T10:24:15.377" v="1785" actId="14100"/>
          <ac:spMkLst>
            <pc:docMk/>
            <pc:sldMk cId="684600858" sldId="1057"/>
            <ac:spMk id="2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7:05.556" v="1962" actId="478"/>
          <ac:spMkLst>
            <pc:docMk/>
            <pc:sldMk cId="684600858" sldId="1057"/>
            <ac:spMk id="4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7:05.556" v="1962" actId="478"/>
          <ac:spMkLst>
            <pc:docMk/>
            <pc:sldMk cId="684600858" sldId="1057"/>
            <ac:spMk id="5" creationId="{00000000-0000-0000-0000-000000000000}"/>
          </ac:spMkLst>
        </pc:spChg>
        <pc:spChg chg="add del mod">
          <ac:chgData name="Palokangas Jukka" userId="798f4bb8-dc77-4106-8ea1-d3ce3678a634" providerId="ADAL" clId="{484A37A2-F83E-4171-968D-0F17EE6DAEDC}" dt="2020-02-05T10:26:00.974" v="1931"/>
          <ac:spMkLst>
            <pc:docMk/>
            <pc:sldMk cId="684600858" sldId="1057"/>
            <ac:spMk id="6" creationId="{A29EA40A-AE92-4927-AEF2-0896537D4C22}"/>
          </ac:spMkLst>
        </pc:spChg>
        <pc:spChg chg="del">
          <ac:chgData name="Palokangas Jukka" userId="798f4bb8-dc77-4106-8ea1-d3ce3678a634" providerId="ADAL" clId="{484A37A2-F83E-4171-968D-0F17EE6DAEDC}" dt="2020-02-05T10:25:57.256" v="1930"/>
          <ac:spMkLst>
            <pc:docMk/>
            <pc:sldMk cId="684600858" sldId="1057"/>
            <ac:spMk id="7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10:24:29.706" v="1843" actId="6549"/>
          <ac:spMkLst>
            <pc:docMk/>
            <pc:sldMk cId="684600858" sldId="1057"/>
            <ac:spMk id="10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10:24:38.281" v="1859" actId="6549"/>
          <ac:spMkLst>
            <pc:docMk/>
            <pc:sldMk cId="684600858" sldId="1057"/>
            <ac:spMk id="12" creationId="{00000000-0000-0000-0000-000000000000}"/>
          </ac:spMkLst>
        </pc:spChg>
        <pc:spChg chg="add mod">
          <ac:chgData name="Palokangas Jukka" userId="798f4bb8-dc77-4106-8ea1-d3ce3678a634" providerId="ADAL" clId="{484A37A2-F83E-4171-968D-0F17EE6DAEDC}" dt="2020-02-05T10:26:21.954" v="1953" actId="6549"/>
          <ac:spMkLst>
            <pc:docMk/>
            <pc:sldMk cId="684600858" sldId="1057"/>
            <ac:spMk id="14" creationId="{9986330D-46F7-4C3E-B0E2-054D92B03BF9}"/>
          </ac:spMkLst>
        </pc:spChg>
        <pc:spChg chg="add">
          <ac:chgData name="Palokangas Jukka" userId="798f4bb8-dc77-4106-8ea1-d3ce3678a634" providerId="ADAL" clId="{484A37A2-F83E-4171-968D-0F17EE6DAEDC}" dt="2020-02-05T10:27:43.724" v="1970"/>
          <ac:spMkLst>
            <pc:docMk/>
            <pc:sldMk cId="684600858" sldId="1057"/>
            <ac:spMk id="15" creationId="{91BE68B2-C7FA-465F-BCF3-FAC52C3D17D0}"/>
          </ac:spMkLst>
        </pc:spChg>
        <pc:spChg chg="add">
          <ac:chgData name="Palokangas Jukka" userId="798f4bb8-dc77-4106-8ea1-d3ce3678a634" providerId="ADAL" clId="{484A37A2-F83E-4171-968D-0F17EE6DAEDC}" dt="2020-02-05T10:27:43.724" v="1970"/>
          <ac:spMkLst>
            <pc:docMk/>
            <pc:sldMk cId="684600858" sldId="1057"/>
            <ac:spMk id="16" creationId="{39206E53-5541-49B8-AFB4-739DD133A84B}"/>
          </ac:spMkLst>
        </pc:spChg>
        <pc:graphicFrameChg chg="modGraphic">
          <ac:chgData name="Palokangas Jukka" userId="798f4bb8-dc77-4106-8ea1-d3ce3678a634" providerId="ADAL" clId="{484A37A2-F83E-4171-968D-0F17EE6DAEDC}" dt="2020-02-05T10:25:51.742" v="1929" actId="20577"/>
          <ac:graphicFrameMkLst>
            <pc:docMk/>
            <pc:sldMk cId="684600858" sldId="1057"/>
            <ac:graphicFrameMk id="11" creationId="{00000000-0000-0000-0000-000000000000}"/>
          </ac:graphicFrameMkLst>
        </pc:graphicFrameChg>
      </pc:sldChg>
      <pc:sldChg chg="addSp delSp modSp add">
        <pc:chgData name="Palokangas Jukka" userId="798f4bb8-dc77-4106-8ea1-d3ce3678a634" providerId="ADAL" clId="{484A37A2-F83E-4171-968D-0F17EE6DAEDC}" dt="2020-02-05T10:30:00.396" v="2192" actId="6549"/>
        <pc:sldMkLst>
          <pc:docMk/>
          <pc:sldMk cId="3212395857" sldId="1058"/>
        </pc:sldMkLst>
        <pc:spChg chg="mod">
          <ac:chgData name="Palokangas Jukka" userId="798f4bb8-dc77-4106-8ea1-d3ce3678a634" providerId="ADAL" clId="{484A37A2-F83E-4171-968D-0F17EE6DAEDC}" dt="2020-02-05T10:28:22.528" v="2018" actId="14100"/>
          <ac:spMkLst>
            <pc:docMk/>
            <pc:sldMk cId="3212395857" sldId="1058"/>
            <ac:spMk id="2" creationId="{00000000-0000-0000-0000-000000000000}"/>
          </ac:spMkLst>
        </pc:spChg>
        <pc:spChg chg="add del mod">
          <ac:chgData name="Palokangas Jukka" userId="798f4bb8-dc77-4106-8ea1-d3ce3678a634" providerId="ADAL" clId="{484A37A2-F83E-4171-968D-0F17EE6DAEDC}" dt="2020-02-05T10:29:25.858" v="2159"/>
          <ac:spMkLst>
            <pc:docMk/>
            <pc:sldMk cId="3212395857" sldId="1058"/>
            <ac:spMk id="6" creationId="{BC57EC36-FF9F-4648-B8F9-4A54AB72FEA9}"/>
          </ac:spMkLst>
        </pc:spChg>
        <pc:spChg chg="del">
          <ac:chgData name="Palokangas Jukka" userId="798f4bb8-dc77-4106-8ea1-d3ce3678a634" providerId="ADAL" clId="{484A37A2-F83E-4171-968D-0F17EE6DAEDC}" dt="2020-02-05T10:29:21.578" v="2158"/>
          <ac:spMkLst>
            <pc:docMk/>
            <pc:sldMk cId="3212395857" sldId="1058"/>
            <ac:spMk id="7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10:29:12.408" v="2157" actId="14100"/>
          <ac:spMkLst>
            <pc:docMk/>
            <pc:sldMk cId="3212395857" sldId="1058"/>
            <ac:spMk id="11" creationId="{00000000-0000-0000-0000-000000000000}"/>
          </ac:spMkLst>
        </pc:spChg>
        <pc:spChg chg="add del">
          <ac:chgData name="Palokangas Jukka" userId="798f4bb8-dc77-4106-8ea1-d3ce3678a634" providerId="ADAL" clId="{484A37A2-F83E-4171-968D-0F17EE6DAEDC}" dt="2020-02-05T10:29:37.996" v="2161"/>
          <ac:spMkLst>
            <pc:docMk/>
            <pc:sldMk cId="3212395857" sldId="1058"/>
            <ac:spMk id="14" creationId="{E19958C7-02FB-4E1F-8D28-0F780F5AA036}"/>
          </ac:spMkLst>
        </pc:spChg>
        <pc:spChg chg="add mod">
          <ac:chgData name="Palokangas Jukka" userId="798f4bb8-dc77-4106-8ea1-d3ce3678a634" providerId="ADAL" clId="{484A37A2-F83E-4171-968D-0F17EE6DAEDC}" dt="2020-02-05T10:30:00.396" v="2192" actId="6549"/>
          <ac:spMkLst>
            <pc:docMk/>
            <pc:sldMk cId="3212395857" sldId="1058"/>
            <ac:spMk id="15" creationId="{DEFD79B2-E683-4479-ABAC-7482C88BF98B}"/>
          </ac:spMkLst>
        </pc:spChg>
        <pc:spChg chg="mod">
          <ac:chgData name="Palokangas Jukka" userId="798f4bb8-dc77-4106-8ea1-d3ce3678a634" providerId="ADAL" clId="{484A37A2-F83E-4171-968D-0F17EE6DAEDC}" dt="2020-02-05T10:28:35.518" v="2076" actId="6549"/>
          <ac:spMkLst>
            <pc:docMk/>
            <pc:sldMk cId="3212395857" sldId="1058"/>
            <ac:spMk id="21" creationId="{00000000-0000-0000-0000-000000000000}"/>
          </ac:spMkLst>
        </pc:spChg>
        <pc:graphicFrameChg chg="modGraphic">
          <ac:chgData name="Palokangas Jukka" userId="798f4bb8-dc77-4106-8ea1-d3ce3678a634" providerId="ADAL" clId="{484A37A2-F83E-4171-968D-0F17EE6DAEDC}" dt="2020-02-05T10:28:49.711" v="2104" actId="20577"/>
          <ac:graphicFrameMkLst>
            <pc:docMk/>
            <pc:sldMk cId="3212395857" sldId="1058"/>
            <ac:graphicFrameMk id="25" creationId="{00000000-0000-0000-0000-000000000000}"/>
          </ac:graphicFrameMkLst>
        </pc:graphicFrameChg>
      </pc:sldChg>
      <pc:sldChg chg="addSp delSp modSp add">
        <pc:chgData name="Palokangas Jukka" userId="798f4bb8-dc77-4106-8ea1-d3ce3678a634" providerId="ADAL" clId="{484A37A2-F83E-4171-968D-0F17EE6DAEDC}" dt="2020-02-05T10:32:01.942" v="2403" actId="6549"/>
        <pc:sldMkLst>
          <pc:docMk/>
          <pc:sldMk cId="3698197194" sldId="1059"/>
        </pc:sldMkLst>
        <pc:spChg chg="mod">
          <ac:chgData name="Palokangas Jukka" userId="798f4bb8-dc77-4106-8ea1-d3ce3678a634" providerId="ADAL" clId="{484A37A2-F83E-4171-968D-0F17EE6DAEDC}" dt="2020-02-05T10:30:44.237" v="2240" actId="14100"/>
          <ac:spMkLst>
            <pc:docMk/>
            <pc:sldMk cId="3698197194" sldId="1059"/>
            <ac:spMk id="2" creationId="{00000000-0000-0000-0000-000000000000}"/>
          </ac:spMkLst>
        </pc:spChg>
        <pc:spChg chg="add del mod">
          <ac:chgData name="Palokangas Jukka" userId="798f4bb8-dc77-4106-8ea1-d3ce3678a634" providerId="ADAL" clId="{484A37A2-F83E-4171-968D-0F17EE6DAEDC}" dt="2020-02-05T10:31:41.989" v="2381"/>
          <ac:spMkLst>
            <pc:docMk/>
            <pc:sldMk cId="3698197194" sldId="1059"/>
            <ac:spMk id="6" creationId="{4F260A68-B9C6-459C-879A-134E83660D1C}"/>
          </ac:spMkLst>
        </pc:spChg>
        <pc:spChg chg="del">
          <ac:chgData name="Palokangas Jukka" userId="798f4bb8-dc77-4106-8ea1-d3ce3678a634" providerId="ADAL" clId="{484A37A2-F83E-4171-968D-0F17EE6DAEDC}" dt="2020-02-05T10:31:37.990" v="2380"/>
          <ac:spMkLst>
            <pc:docMk/>
            <pc:sldMk cId="3698197194" sldId="1059"/>
            <ac:spMk id="7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10:30:58.078" v="2298" actId="6549"/>
          <ac:spMkLst>
            <pc:docMk/>
            <pc:sldMk cId="3698197194" sldId="1059"/>
            <ac:spMk id="10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10:31:32.773" v="2379" actId="14100"/>
          <ac:spMkLst>
            <pc:docMk/>
            <pc:sldMk cId="3698197194" sldId="1059"/>
            <ac:spMk id="13" creationId="{00000000-0000-0000-0000-000000000000}"/>
          </ac:spMkLst>
        </pc:spChg>
        <pc:spChg chg="add mod">
          <ac:chgData name="Palokangas Jukka" userId="798f4bb8-dc77-4106-8ea1-d3ce3678a634" providerId="ADAL" clId="{484A37A2-F83E-4171-968D-0F17EE6DAEDC}" dt="2020-02-05T10:32:01.942" v="2403" actId="6549"/>
          <ac:spMkLst>
            <pc:docMk/>
            <pc:sldMk cId="3698197194" sldId="1059"/>
            <ac:spMk id="15" creationId="{6ED24FAE-186B-44D4-AF55-12180B8F46D1}"/>
          </ac:spMkLst>
        </pc:spChg>
        <pc:graphicFrameChg chg="modGraphic">
          <ac:chgData name="Palokangas Jukka" userId="798f4bb8-dc77-4106-8ea1-d3ce3678a634" providerId="ADAL" clId="{484A37A2-F83E-4171-968D-0F17EE6DAEDC}" dt="2020-02-05T10:31:12.621" v="2326" actId="20577"/>
          <ac:graphicFrameMkLst>
            <pc:docMk/>
            <pc:sldMk cId="3698197194" sldId="1059"/>
            <ac:graphicFrameMk id="11" creationId="{00000000-0000-0000-0000-000000000000}"/>
          </ac:graphicFrameMkLst>
        </pc:graphicFrameChg>
      </pc:sldChg>
    </pc:docChg>
  </pc:docChgLst>
  <pc:docChgLst>
    <pc:chgData name="Emaus Katriina" userId="e28635f8-d800-42ff-a913-92d375f1fb60" providerId="ADAL" clId="{44427169-49B0-4909-A487-9CFA5560FC0A}"/>
    <pc:docChg chg="delSld">
      <pc:chgData name="Emaus Katriina" userId="e28635f8-d800-42ff-a913-92d375f1fb60" providerId="ADAL" clId="{44427169-49B0-4909-A487-9CFA5560FC0A}" dt="2019-10-24T10:30:43.266" v="13" actId="2696"/>
      <pc:docMkLst>
        <pc:docMk/>
      </pc:docMkLst>
    </pc:docChg>
  </pc:docChgLst>
  <pc:docChgLst>
    <pc:chgData name="Emaus Katriina" userId="e28635f8-d800-42ff-a913-92d375f1fb60" providerId="ADAL" clId="{DC185BBD-CE0A-4C56-BCE1-E475938B53D1}"/>
    <pc:docChg chg="addSld delSld modSld">
      <pc:chgData name="Emaus Katriina" userId="e28635f8-d800-42ff-a913-92d375f1fb60" providerId="ADAL" clId="{DC185BBD-CE0A-4C56-BCE1-E475938B53D1}" dt="2022-08-16T06:12:13.032" v="12" actId="47"/>
      <pc:docMkLst>
        <pc:docMk/>
      </pc:docMkLst>
      <pc:sldChg chg="del">
        <pc:chgData name="Emaus Katriina" userId="e28635f8-d800-42ff-a913-92d375f1fb60" providerId="ADAL" clId="{DC185BBD-CE0A-4C56-BCE1-E475938B53D1}" dt="2022-08-16T06:11:32.369" v="4" actId="47"/>
        <pc:sldMkLst>
          <pc:docMk/>
          <pc:sldMk cId="1987471013" sldId="390"/>
        </pc:sldMkLst>
      </pc:sldChg>
      <pc:sldChg chg="del">
        <pc:chgData name="Emaus Katriina" userId="e28635f8-d800-42ff-a913-92d375f1fb60" providerId="ADAL" clId="{DC185BBD-CE0A-4C56-BCE1-E475938B53D1}" dt="2022-08-16T06:11:32.859" v="5" actId="47"/>
        <pc:sldMkLst>
          <pc:docMk/>
          <pc:sldMk cId="3656174783" sldId="391"/>
        </pc:sldMkLst>
      </pc:sldChg>
      <pc:sldChg chg="del">
        <pc:chgData name="Emaus Katriina" userId="e28635f8-d800-42ff-a913-92d375f1fb60" providerId="ADAL" clId="{DC185BBD-CE0A-4C56-BCE1-E475938B53D1}" dt="2022-08-16T06:11:44.593" v="6" actId="47"/>
        <pc:sldMkLst>
          <pc:docMk/>
          <pc:sldMk cId="3669793224" sldId="392"/>
        </pc:sldMkLst>
      </pc:sldChg>
      <pc:sldChg chg="del">
        <pc:chgData name="Emaus Katriina" userId="e28635f8-d800-42ff-a913-92d375f1fb60" providerId="ADAL" clId="{DC185BBD-CE0A-4C56-BCE1-E475938B53D1}" dt="2022-08-16T06:11:45.137" v="7" actId="47"/>
        <pc:sldMkLst>
          <pc:docMk/>
          <pc:sldMk cId="2654687898" sldId="393"/>
        </pc:sldMkLst>
      </pc:sldChg>
      <pc:sldChg chg="del">
        <pc:chgData name="Emaus Katriina" userId="e28635f8-d800-42ff-a913-92d375f1fb60" providerId="ADAL" clId="{DC185BBD-CE0A-4C56-BCE1-E475938B53D1}" dt="2022-08-16T06:12:00.650" v="9" actId="47"/>
        <pc:sldMkLst>
          <pc:docMk/>
          <pc:sldMk cId="313182403" sldId="394"/>
        </pc:sldMkLst>
      </pc:sldChg>
      <pc:sldChg chg="del">
        <pc:chgData name="Emaus Katriina" userId="e28635f8-d800-42ff-a913-92d375f1fb60" providerId="ADAL" clId="{DC185BBD-CE0A-4C56-BCE1-E475938B53D1}" dt="2022-08-16T06:12:01.209" v="10" actId="47"/>
        <pc:sldMkLst>
          <pc:docMk/>
          <pc:sldMk cId="2811407423" sldId="395"/>
        </pc:sldMkLst>
      </pc:sldChg>
      <pc:sldChg chg="del">
        <pc:chgData name="Emaus Katriina" userId="e28635f8-d800-42ff-a913-92d375f1fb60" providerId="ADAL" clId="{DC185BBD-CE0A-4C56-BCE1-E475938B53D1}" dt="2022-08-16T06:12:12.499" v="11" actId="47"/>
        <pc:sldMkLst>
          <pc:docMk/>
          <pc:sldMk cId="1647773486" sldId="396"/>
        </pc:sldMkLst>
      </pc:sldChg>
      <pc:sldChg chg="del">
        <pc:chgData name="Emaus Katriina" userId="e28635f8-d800-42ff-a913-92d375f1fb60" providerId="ADAL" clId="{DC185BBD-CE0A-4C56-BCE1-E475938B53D1}" dt="2022-08-16T06:12:13.032" v="12" actId="47"/>
        <pc:sldMkLst>
          <pc:docMk/>
          <pc:sldMk cId="2269594941" sldId="397"/>
        </pc:sldMkLst>
      </pc:sldChg>
      <pc:sldChg chg="del">
        <pc:chgData name="Emaus Katriina" userId="e28635f8-d800-42ff-a913-92d375f1fb60" providerId="ADAL" clId="{DC185BBD-CE0A-4C56-BCE1-E475938B53D1}" dt="2022-08-16T06:11:21.004" v="1" actId="47"/>
        <pc:sldMkLst>
          <pc:docMk/>
          <pc:sldMk cId="3980412811" sldId="458"/>
        </pc:sldMkLst>
      </pc:sldChg>
      <pc:sldChg chg="del">
        <pc:chgData name="Emaus Katriina" userId="e28635f8-d800-42ff-a913-92d375f1fb60" providerId="ADAL" clId="{DC185BBD-CE0A-4C56-BCE1-E475938B53D1}" dt="2022-08-16T06:11:21.526" v="2" actId="47"/>
        <pc:sldMkLst>
          <pc:docMk/>
          <pc:sldMk cId="2397859502" sldId="459"/>
        </pc:sldMkLst>
      </pc:sldChg>
      <pc:sldChg chg="add">
        <pc:chgData name="Emaus Katriina" userId="e28635f8-d800-42ff-a913-92d375f1fb60" providerId="ADAL" clId="{DC185BBD-CE0A-4C56-BCE1-E475938B53D1}" dt="2022-08-16T06:11:18.549" v="0"/>
        <pc:sldMkLst>
          <pc:docMk/>
          <pc:sldMk cId="2189850094" sldId="460"/>
        </pc:sldMkLst>
      </pc:sldChg>
      <pc:sldChg chg="add">
        <pc:chgData name="Emaus Katriina" userId="e28635f8-d800-42ff-a913-92d375f1fb60" providerId="ADAL" clId="{DC185BBD-CE0A-4C56-BCE1-E475938B53D1}" dt="2022-08-16T06:11:18.549" v="0"/>
        <pc:sldMkLst>
          <pc:docMk/>
          <pc:sldMk cId="3509846199" sldId="461"/>
        </pc:sldMkLst>
      </pc:sldChg>
      <pc:sldChg chg="add">
        <pc:chgData name="Emaus Katriina" userId="e28635f8-d800-42ff-a913-92d375f1fb60" providerId="ADAL" clId="{DC185BBD-CE0A-4C56-BCE1-E475938B53D1}" dt="2022-08-16T06:11:30.250" v="3"/>
        <pc:sldMkLst>
          <pc:docMk/>
          <pc:sldMk cId="2523029198" sldId="462"/>
        </pc:sldMkLst>
      </pc:sldChg>
      <pc:sldChg chg="add">
        <pc:chgData name="Emaus Katriina" userId="e28635f8-d800-42ff-a913-92d375f1fb60" providerId="ADAL" clId="{DC185BBD-CE0A-4C56-BCE1-E475938B53D1}" dt="2022-08-16T06:11:30.250" v="3"/>
        <pc:sldMkLst>
          <pc:docMk/>
          <pc:sldMk cId="1951588630" sldId="463"/>
        </pc:sldMkLst>
      </pc:sldChg>
      <pc:sldChg chg="add">
        <pc:chgData name="Emaus Katriina" userId="e28635f8-d800-42ff-a913-92d375f1fb60" providerId="ADAL" clId="{DC185BBD-CE0A-4C56-BCE1-E475938B53D1}" dt="2022-08-16T06:11:58.603" v="8"/>
        <pc:sldMkLst>
          <pc:docMk/>
          <pc:sldMk cId="3269215486" sldId="466"/>
        </pc:sldMkLst>
      </pc:sldChg>
      <pc:sldChg chg="add">
        <pc:chgData name="Emaus Katriina" userId="e28635f8-d800-42ff-a913-92d375f1fb60" providerId="ADAL" clId="{DC185BBD-CE0A-4C56-BCE1-E475938B53D1}" dt="2022-08-16T06:11:58.603" v="8"/>
        <pc:sldMkLst>
          <pc:docMk/>
          <pc:sldMk cId="3244582066" sldId="467"/>
        </pc:sldMkLst>
      </pc:sldChg>
    </pc:docChg>
  </pc:docChgLst>
  <pc:docChgLst>
    <pc:chgData name="Emaus Katriina" userId="e28635f8-d800-42ff-a913-92d375f1fb60" providerId="ADAL" clId="{4745FD8F-ED8B-4F2D-A464-B702770CEAD8}"/>
    <pc:docChg chg="addSld delSld modSld">
      <pc:chgData name="Emaus Katriina" userId="e28635f8-d800-42ff-a913-92d375f1fb60" providerId="ADAL" clId="{4745FD8F-ED8B-4F2D-A464-B702770CEAD8}" dt="2023-02-15T14:58:33.773" v="12" actId="47"/>
      <pc:docMkLst>
        <pc:docMk/>
      </pc:docMkLst>
      <pc:sldChg chg="del">
        <pc:chgData name="Emaus Katriina" userId="e28635f8-d800-42ff-a913-92d375f1fb60" providerId="ADAL" clId="{4745FD8F-ED8B-4F2D-A464-B702770CEAD8}" dt="2023-02-15T14:58:30.001" v="3" actId="47"/>
        <pc:sldMkLst>
          <pc:docMk/>
          <pc:sldMk cId="1987471013" sldId="390"/>
        </pc:sldMkLst>
      </pc:sldChg>
      <pc:sldChg chg="del">
        <pc:chgData name="Emaus Katriina" userId="e28635f8-d800-42ff-a913-92d375f1fb60" providerId="ADAL" clId="{4745FD8F-ED8B-4F2D-A464-B702770CEAD8}" dt="2023-02-15T14:58:30.360" v="4" actId="47"/>
        <pc:sldMkLst>
          <pc:docMk/>
          <pc:sldMk cId="3656174783" sldId="391"/>
        </pc:sldMkLst>
      </pc:sldChg>
      <pc:sldChg chg="del">
        <pc:chgData name="Emaus Katriina" userId="e28635f8-d800-42ff-a913-92d375f1fb60" providerId="ADAL" clId="{4745FD8F-ED8B-4F2D-A464-B702770CEAD8}" dt="2023-02-15T14:58:32.382" v="9" actId="47"/>
        <pc:sldMkLst>
          <pc:docMk/>
          <pc:sldMk cId="313182403" sldId="394"/>
        </pc:sldMkLst>
      </pc:sldChg>
      <pc:sldChg chg="del">
        <pc:chgData name="Emaus Katriina" userId="e28635f8-d800-42ff-a913-92d375f1fb60" providerId="ADAL" clId="{4745FD8F-ED8B-4F2D-A464-B702770CEAD8}" dt="2023-02-15T14:58:32.770" v="10" actId="47"/>
        <pc:sldMkLst>
          <pc:docMk/>
          <pc:sldMk cId="2811407423" sldId="395"/>
        </pc:sldMkLst>
      </pc:sldChg>
      <pc:sldChg chg="del">
        <pc:chgData name="Emaus Katriina" userId="e28635f8-d800-42ff-a913-92d375f1fb60" providerId="ADAL" clId="{4745FD8F-ED8B-4F2D-A464-B702770CEAD8}" dt="2023-02-15T14:58:33.152" v="11" actId="47"/>
        <pc:sldMkLst>
          <pc:docMk/>
          <pc:sldMk cId="1647773486" sldId="396"/>
        </pc:sldMkLst>
      </pc:sldChg>
      <pc:sldChg chg="del">
        <pc:chgData name="Emaus Katriina" userId="e28635f8-d800-42ff-a913-92d375f1fb60" providerId="ADAL" clId="{4745FD8F-ED8B-4F2D-A464-B702770CEAD8}" dt="2023-02-15T14:58:33.773" v="12" actId="47"/>
        <pc:sldMkLst>
          <pc:docMk/>
          <pc:sldMk cId="2269594941" sldId="397"/>
        </pc:sldMkLst>
      </pc:sldChg>
      <pc:sldChg chg="del">
        <pc:chgData name="Emaus Katriina" userId="e28635f8-d800-42ff-a913-92d375f1fb60" providerId="ADAL" clId="{4745FD8F-ED8B-4F2D-A464-B702770CEAD8}" dt="2023-02-15T14:58:29.061" v="1" actId="47"/>
        <pc:sldMkLst>
          <pc:docMk/>
          <pc:sldMk cId="3980412811" sldId="458"/>
        </pc:sldMkLst>
      </pc:sldChg>
      <pc:sldChg chg="del">
        <pc:chgData name="Emaus Katriina" userId="e28635f8-d800-42ff-a913-92d375f1fb60" providerId="ADAL" clId="{4745FD8F-ED8B-4F2D-A464-B702770CEAD8}" dt="2023-02-15T14:58:29.544" v="2" actId="47"/>
        <pc:sldMkLst>
          <pc:docMk/>
          <pc:sldMk cId="2397859502" sldId="459"/>
        </pc:sldMkLst>
      </pc:sldChg>
      <pc:sldChg chg="add">
        <pc:chgData name="Emaus Katriina" userId="e28635f8-d800-42ff-a913-92d375f1fb60" providerId="ADAL" clId="{4745FD8F-ED8B-4F2D-A464-B702770CEAD8}" dt="2023-02-15T14:58:20.597" v="0"/>
        <pc:sldMkLst>
          <pc:docMk/>
          <pc:sldMk cId="3943244403" sldId="953"/>
        </pc:sldMkLst>
      </pc:sldChg>
      <pc:sldChg chg="add">
        <pc:chgData name="Emaus Katriina" userId="e28635f8-d800-42ff-a913-92d375f1fb60" providerId="ADAL" clId="{4745FD8F-ED8B-4F2D-A464-B702770CEAD8}" dt="2023-02-15T14:58:20.597" v="0"/>
        <pc:sldMkLst>
          <pc:docMk/>
          <pc:sldMk cId="3628939355" sldId="954"/>
        </pc:sldMkLst>
      </pc:sldChg>
      <pc:sldChg chg="del">
        <pc:chgData name="Emaus Katriina" userId="e28635f8-d800-42ff-a913-92d375f1fb60" providerId="ADAL" clId="{4745FD8F-ED8B-4F2D-A464-B702770CEAD8}" dt="2023-02-15T14:58:30.767" v="5" actId="47"/>
        <pc:sldMkLst>
          <pc:docMk/>
          <pc:sldMk cId="3850314889" sldId="1099"/>
        </pc:sldMkLst>
      </pc:sldChg>
      <pc:sldChg chg="del">
        <pc:chgData name="Emaus Katriina" userId="e28635f8-d800-42ff-a913-92d375f1fb60" providerId="ADAL" clId="{4745FD8F-ED8B-4F2D-A464-B702770CEAD8}" dt="2023-02-15T14:58:30.977" v="6" actId="47"/>
        <pc:sldMkLst>
          <pc:docMk/>
          <pc:sldMk cId="3789039735" sldId="1100"/>
        </pc:sldMkLst>
      </pc:sldChg>
      <pc:sldChg chg="del">
        <pc:chgData name="Emaus Katriina" userId="e28635f8-d800-42ff-a913-92d375f1fb60" providerId="ADAL" clId="{4745FD8F-ED8B-4F2D-A464-B702770CEAD8}" dt="2023-02-15T14:58:31.485" v="7" actId="47"/>
        <pc:sldMkLst>
          <pc:docMk/>
          <pc:sldMk cId="2278089467" sldId="1101"/>
        </pc:sldMkLst>
      </pc:sldChg>
      <pc:sldChg chg="del">
        <pc:chgData name="Emaus Katriina" userId="e28635f8-d800-42ff-a913-92d375f1fb60" providerId="ADAL" clId="{4745FD8F-ED8B-4F2D-A464-B702770CEAD8}" dt="2023-02-15T14:58:31.969" v="8" actId="47"/>
        <pc:sldMkLst>
          <pc:docMk/>
          <pc:sldMk cId="1569481709" sldId="1102"/>
        </pc:sldMkLst>
      </pc:sldChg>
      <pc:sldChg chg="add">
        <pc:chgData name="Emaus Katriina" userId="e28635f8-d800-42ff-a913-92d375f1fb60" providerId="ADAL" clId="{4745FD8F-ED8B-4F2D-A464-B702770CEAD8}" dt="2023-02-15T14:58:20.597" v="0"/>
        <pc:sldMkLst>
          <pc:docMk/>
          <pc:sldMk cId="3877969168" sldId="1103"/>
        </pc:sldMkLst>
      </pc:sldChg>
      <pc:sldChg chg="add">
        <pc:chgData name="Emaus Katriina" userId="e28635f8-d800-42ff-a913-92d375f1fb60" providerId="ADAL" clId="{4745FD8F-ED8B-4F2D-A464-B702770CEAD8}" dt="2023-02-15T14:58:20.597" v="0"/>
        <pc:sldMkLst>
          <pc:docMk/>
          <pc:sldMk cId="2759126237" sldId="1104"/>
        </pc:sldMkLst>
      </pc:sldChg>
      <pc:sldChg chg="add">
        <pc:chgData name="Emaus Katriina" userId="e28635f8-d800-42ff-a913-92d375f1fb60" providerId="ADAL" clId="{4745FD8F-ED8B-4F2D-A464-B702770CEAD8}" dt="2023-02-15T14:58:20.597" v="0"/>
        <pc:sldMkLst>
          <pc:docMk/>
          <pc:sldMk cId="619187800" sldId="1105"/>
        </pc:sldMkLst>
      </pc:sldChg>
      <pc:sldChg chg="add">
        <pc:chgData name="Emaus Katriina" userId="e28635f8-d800-42ff-a913-92d375f1fb60" providerId="ADAL" clId="{4745FD8F-ED8B-4F2D-A464-B702770CEAD8}" dt="2023-02-15T14:58:20.597" v="0"/>
        <pc:sldMkLst>
          <pc:docMk/>
          <pc:sldMk cId="382486620" sldId="1106"/>
        </pc:sldMkLst>
      </pc:sldChg>
      <pc:sldChg chg="add">
        <pc:chgData name="Emaus Katriina" userId="e28635f8-d800-42ff-a913-92d375f1fb60" providerId="ADAL" clId="{4745FD8F-ED8B-4F2D-A464-B702770CEAD8}" dt="2023-02-15T14:58:20.597" v="0"/>
        <pc:sldMkLst>
          <pc:docMk/>
          <pc:sldMk cId="2863350448" sldId="1107"/>
        </pc:sldMkLst>
      </pc:sldChg>
      <pc:sldChg chg="add">
        <pc:chgData name="Emaus Katriina" userId="e28635f8-d800-42ff-a913-92d375f1fb60" providerId="ADAL" clId="{4745FD8F-ED8B-4F2D-A464-B702770CEAD8}" dt="2023-02-15T14:58:20.597" v="0"/>
        <pc:sldMkLst>
          <pc:docMk/>
          <pc:sldMk cId="2085410939" sldId="1108"/>
        </pc:sldMkLst>
      </pc:sldChg>
      <pc:sldChg chg="add">
        <pc:chgData name="Emaus Katriina" userId="e28635f8-d800-42ff-a913-92d375f1fb60" providerId="ADAL" clId="{4745FD8F-ED8B-4F2D-A464-B702770CEAD8}" dt="2023-02-15T14:58:20.597" v="0"/>
        <pc:sldMkLst>
          <pc:docMk/>
          <pc:sldMk cId="1780789252" sldId="1109"/>
        </pc:sldMkLst>
      </pc:sldChg>
      <pc:sldChg chg="add">
        <pc:chgData name="Emaus Katriina" userId="e28635f8-d800-42ff-a913-92d375f1fb60" providerId="ADAL" clId="{4745FD8F-ED8B-4F2D-A464-B702770CEAD8}" dt="2023-02-15T14:58:20.597" v="0"/>
        <pc:sldMkLst>
          <pc:docMk/>
          <pc:sldMk cId="1530755764" sldId="1110"/>
        </pc:sldMkLst>
      </pc:sldChg>
      <pc:sldChg chg="add">
        <pc:chgData name="Emaus Katriina" userId="e28635f8-d800-42ff-a913-92d375f1fb60" providerId="ADAL" clId="{4745FD8F-ED8B-4F2D-A464-B702770CEAD8}" dt="2023-02-15T14:58:20.597" v="0"/>
        <pc:sldMkLst>
          <pc:docMk/>
          <pc:sldMk cId="2470209907" sldId="1111"/>
        </pc:sldMkLst>
      </pc:sldChg>
      <pc:sldChg chg="add">
        <pc:chgData name="Emaus Katriina" userId="e28635f8-d800-42ff-a913-92d375f1fb60" providerId="ADAL" clId="{4745FD8F-ED8B-4F2D-A464-B702770CEAD8}" dt="2023-02-15T14:58:20.597" v="0"/>
        <pc:sldMkLst>
          <pc:docMk/>
          <pc:sldMk cId="3094803975" sldId="1112"/>
        </pc:sldMkLst>
      </pc:sldChg>
    </pc:docChg>
  </pc:docChgLst>
  <pc:docChgLst>
    <pc:chgData name="Emaus Katriina" userId="e28635f8-d800-42ff-a913-92d375f1fb60" providerId="ADAL" clId="{9A207E85-2358-42CF-89DB-09B9DF1C2C44}"/>
    <pc:docChg chg="delSld">
      <pc:chgData name="Emaus Katriina" userId="e28635f8-d800-42ff-a913-92d375f1fb60" providerId="ADAL" clId="{9A207E85-2358-42CF-89DB-09B9DF1C2C44}" dt="2023-05-04T05:53:30.526" v="11" actId="47"/>
      <pc:docMkLst>
        <pc:docMk/>
      </pc:docMkLst>
      <pc:sldChg chg="del">
        <pc:chgData name="Emaus Katriina" userId="e28635f8-d800-42ff-a913-92d375f1fb60" providerId="ADAL" clId="{9A207E85-2358-42CF-89DB-09B9DF1C2C44}" dt="2023-05-04T05:53:27.504" v="6" actId="47"/>
        <pc:sldMkLst>
          <pc:docMk/>
          <pc:sldMk cId="3943244403" sldId="953"/>
        </pc:sldMkLst>
      </pc:sldChg>
      <pc:sldChg chg="del">
        <pc:chgData name="Emaus Katriina" userId="e28635f8-d800-42ff-a913-92d375f1fb60" providerId="ADAL" clId="{9A207E85-2358-42CF-89DB-09B9DF1C2C44}" dt="2023-05-04T05:53:28.046" v="7" actId="47"/>
        <pc:sldMkLst>
          <pc:docMk/>
          <pc:sldMk cId="3628939355" sldId="954"/>
        </pc:sldMkLst>
      </pc:sldChg>
      <pc:sldChg chg="del">
        <pc:chgData name="Emaus Katriina" userId="e28635f8-d800-42ff-a913-92d375f1fb60" providerId="ADAL" clId="{9A207E85-2358-42CF-89DB-09B9DF1C2C44}" dt="2023-05-04T05:53:24.545" v="0" actId="47"/>
        <pc:sldMkLst>
          <pc:docMk/>
          <pc:sldMk cId="3877969168" sldId="1103"/>
        </pc:sldMkLst>
      </pc:sldChg>
      <pc:sldChg chg="del">
        <pc:chgData name="Emaus Katriina" userId="e28635f8-d800-42ff-a913-92d375f1fb60" providerId="ADAL" clId="{9A207E85-2358-42CF-89DB-09B9DF1C2C44}" dt="2023-05-04T05:53:25.055" v="1" actId="47"/>
        <pc:sldMkLst>
          <pc:docMk/>
          <pc:sldMk cId="2759126237" sldId="1104"/>
        </pc:sldMkLst>
      </pc:sldChg>
      <pc:sldChg chg="del">
        <pc:chgData name="Emaus Katriina" userId="e28635f8-d800-42ff-a913-92d375f1fb60" providerId="ADAL" clId="{9A207E85-2358-42CF-89DB-09B9DF1C2C44}" dt="2023-05-04T05:53:25.477" v="2" actId="47"/>
        <pc:sldMkLst>
          <pc:docMk/>
          <pc:sldMk cId="619187800" sldId="1105"/>
        </pc:sldMkLst>
      </pc:sldChg>
      <pc:sldChg chg="del">
        <pc:chgData name="Emaus Katriina" userId="e28635f8-d800-42ff-a913-92d375f1fb60" providerId="ADAL" clId="{9A207E85-2358-42CF-89DB-09B9DF1C2C44}" dt="2023-05-04T05:53:25.979" v="3" actId="47"/>
        <pc:sldMkLst>
          <pc:docMk/>
          <pc:sldMk cId="382486620" sldId="1106"/>
        </pc:sldMkLst>
      </pc:sldChg>
      <pc:sldChg chg="del">
        <pc:chgData name="Emaus Katriina" userId="e28635f8-d800-42ff-a913-92d375f1fb60" providerId="ADAL" clId="{9A207E85-2358-42CF-89DB-09B9DF1C2C44}" dt="2023-05-04T05:53:26.503" v="4" actId="47"/>
        <pc:sldMkLst>
          <pc:docMk/>
          <pc:sldMk cId="2863350448" sldId="1107"/>
        </pc:sldMkLst>
      </pc:sldChg>
      <pc:sldChg chg="del">
        <pc:chgData name="Emaus Katriina" userId="e28635f8-d800-42ff-a913-92d375f1fb60" providerId="ADAL" clId="{9A207E85-2358-42CF-89DB-09B9DF1C2C44}" dt="2023-05-04T05:53:26.961" v="5" actId="47"/>
        <pc:sldMkLst>
          <pc:docMk/>
          <pc:sldMk cId="2085410939" sldId="1108"/>
        </pc:sldMkLst>
      </pc:sldChg>
      <pc:sldChg chg="del">
        <pc:chgData name="Emaus Katriina" userId="e28635f8-d800-42ff-a913-92d375f1fb60" providerId="ADAL" clId="{9A207E85-2358-42CF-89DB-09B9DF1C2C44}" dt="2023-05-04T05:53:28.558" v="8" actId="47"/>
        <pc:sldMkLst>
          <pc:docMk/>
          <pc:sldMk cId="1780789252" sldId="1109"/>
        </pc:sldMkLst>
      </pc:sldChg>
      <pc:sldChg chg="del">
        <pc:chgData name="Emaus Katriina" userId="e28635f8-d800-42ff-a913-92d375f1fb60" providerId="ADAL" clId="{9A207E85-2358-42CF-89DB-09B9DF1C2C44}" dt="2023-05-04T05:53:29.146" v="9" actId="47"/>
        <pc:sldMkLst>
          <pc:docMk/>
          <pc:sldMk cId="1530755764" sldId="1110"/>
        </pc:sldMkLst>
      </pc:sldChg>
      <pc:sldChg chg="del">
        <pc:chgData name="Emaus Katriina" userId="e28635f8-d800-42ff-a913-92d375f1fb60" providerId="ADAL" clId="{9A207E85-2358-42CF-89DB-09B9DF1C2C44}" dt="2023-05-04T05:53:29.835" v="10" actId="47"/>
        <pc:sldMkLst>
          <pc:docMk/>
          <pc:sldMk cId="2470209907" sldId="1111"/>
        </pc:sldMkLst>
      </pc:sldChg>
      <pc:sldChg chg="del">
        <pc:chgData name="Emaus Katriina" userId="e28635f8-d800-42ff-a913-92d375f1fb60" providerId="ADAL" clId="{9A207E85-2358-42CF-89DB-09B9DF1C2C44}" dt="2023-05-04T05:53:30.526" v="11" actId="47"/>
        <pc:sldMkLst>
          <pc:docMk/>
          <pc:sldMk cId="3094803975" sldId="1112"/>
        </pc:sldMkLst>
      </pc:sldChg>
    </pc:docChg>
  </pc:docChgLst>
  <pc:docChgLst>
    <pc:chgData name="Palokangas Jukka" userId="798f4bb8-dc77-4106-8ea1-d3ce3678a634" providerId="ADAL" clId="{E3DC5D7D-BD41-4FC0-82DB-B942C02287FA}"/>
    <pc:docChg chg="modSld sldOrd">
      <pc:chgData name="Palokangas Jukka" userId="798f4bb8-dc77-4106-8ea1-d3ce3678a634" providerId="ADAL" clId="{E3DC5D7D-BD41-4FC0-82DB-B942C02287FA}" dt="2019-11-07T12:30:04.788" v="2"/>
      <pc:docMkLst>
        <pc:docMk/>
      </pc:docMkLst>
      <pc:sldChg chg="ord">
        <pc:chgData name="Palokangas Jukka" userId="798f4bb8-dc77-4106-8ea1-d3ce3678a634" providerId="ADAL" clId="{E3DC5D7D-BD41-4FC0-82DB-B942C02287FA}" dt="2019-11-07T12:29:56.274" v="1"/>
        <pc:sldMkLst>
          <pc:docMk/>
          <pc:sldMk cId="3089997664" sldId="390"/>
        </pc:sldMkLst>
      </pc:sldChg>
      <pc:sldChg chg="ord">
        <pc:chgData name="Palokangas Jukka" userId="798f4bb8-dc77-4106-8ea1-d3ce3678a634" providerId="ADAL" clId="{E3DC5D7D-BD41-4FC0-82DB-B942C02287FA}" dt="2019-11-07T12:30:04.788" v="2"/>
        <pc:sldMkLst>
          <pc:docMk/>
          <pc:sldMk cId="2035767174" sldId="959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9647227000813237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General</c:formatCode>
                <c:ptCount val="57"/>
                <c:pt idx="1">
                  <c:v>6789.62</c:v>
                </c:pt>
                <c:pt idx="2">
                  <c:v>7042.39</c:v>
                </c:pt>
                <c:pt idx="3">
                  <c:v>6896.65</c:v>
                </c:pt>
                <c:pt idx="4">
                  <c:v>9016.19</c:v>
                </c:pt>
                <c:pt idx="5">
                  <c:v>8286.84</c:v>
                </c:pt>
                <c:pt idx="6">
                  <c:v>8620.5</c:v>
                </c:pt>
                <c:pt idx="7">
                  <c:v>7560.63</c:v>
                </c:pt>
                <c:pt idx="8">
                  <c:v>9305.08</c:v>
                </c:pt>
                <c:pt idx="9">
                  <c:v>8106.02</c:v>
                </c:pt>
                <c:pt idx="10">
                  <c:v>8438.51</c:v>
                </c:pt>
                <c:pt idx="11">
                  <c:v>7483.87</c:v>
                </c:pt>
                <c:pt idx="12">
                  <c:v>8744.94</c:v>
                </c:pt>
                <c:pt idx="13">
                  <c:v>6914.1</c:v>
                </c:pt>
                <c:pt idx="14">
                  <c:v>7381.82</c:v>
                </c:pt>
                <c:pt idx="15">
                  <c:v>6695.66</c:v>
                </c:pt>
                <c:pt idx="16">
                  <c:v>7478.28</c:v>
                </c:pt>
                <c:pt idx="17">
                  <c:v>7480.38</c:v>
                </c:pt>
                <c:pt idx="18">
                  <c:v>7753.36</c:v>
                </c:pt>
                <c:pt idx="19">
                  <c:v>9109.4500000000007</c:v>
                </c:pt>
                <c:pt idx="20">
                  <c:v>7876.42</c:v>
                </c:pt>
                <c:pt idx="21">
                  <c:v>6805.54</c:v>
                </c:pt>
                <c:pt idx="22">
                  <c:v>8801.2999999999993</c:v>
                </c:pt>
                <c:pt idx="23">
                  <c:v>7121.76</c:v>
                </c:pt>
                <c:pt idx="24">
                  <c:v>8047.36</c:v>
                </c:pt>
                <c:pt idx="25">
                  <c:v>6898.08</c:v>
                </c:pt>
                <c:pt idx="26">
                  <c:v>6569.47</c:v>
                </c:pt>
                <c:pt idx="27">
                  <c:v>6547.54</c:v>
                </c:pt>
                <c:pt idx="28">
                  <c:v>8077.24</c:v>
                </c:pt>
                <c:pt idx="29">
                  <c:v>7707.5</c:v>
                </c:pt>
                <c:pt idx="30">
                  <c:v>9698.92</c:v>
                </c:pt>
                <c:pt idx="31">
                  <c:v>7343.79</c:v>
                </c:pt>
                <c:pt idx="32">
                  <c:v>11335.89</c:v>
                </c:pt>
                <c:pt idx="33">
                  <c:v>9193.2099999999991</c:v>
                </c:pt>
                <c:pt idx="34">
                  <c:v>8921.44</c:v>
                </c:pt>
                <c:pt idx="35">
                  <c:v>8972.7900000000009</c:v>
                </c:pt>
                <c:pt idx="36">
                  <c:v>10217.299999999999</c:v>
                </c:pt>
                <c:pt idx="37">
                  <c:v>10217.67</c:v>
                </c:pt>
                <c:pt idx="38">
                  <c:v>9773.25</c:v>
                </c:pt>
                <c:pt idx="39">
                  <c:v>10087.26</c:v>
                </c:pt>
                <c:pt idx="40">
                  <c:v>11546.88</c:v>
                </c:pt>
                <c:pt idx="41">
                  <c:v>9077.48</c:v>
                </c:pt>
                <c:pt idx="42">
                  <c:v>8383.51</c:v>
                </c:pt>
                <c:pt idx="43">
                  <c:v>8878.07</c:v>
                </c:pt>
                <c:pt idx="44">
                  <c:v>13365.02</c:v>
                </c:pt>
                <c:pt idx="45">
                  <c:v>9527.6299999999992</c:v>
                </c:pt>
                <c:pt idx="46">
                  <c:v>10168.81</c:v>
                </c:pt>
                <c:pt idx="47">
                  <c:v>9978.84</c:v>
                </c:pt>
                <c:pt idx="48">
                  <c:v>13877.78</c:v>
                </c:pt>
                <c:pt idx="49">
                  <c:v>10382.68</c:v>
                </c:pt>
                <c:pt idx="50">
                  <c:v>11226.28</c:v>
                </c:pt>
                <c:pt idx="51">
                  <c:v>11613.32</c:v>
                </c:pt>
                <c:pt idx="52">
                  <c:v>13332.06</c:v>
                </c:pt>
                <c:pt idx="53">
                  <c:v>11639.44</c:v>
                </c:pt>
                <c:pt idx="54">
                  <c:v>10637.68</c:v>
                </c:pt>
                <c:pt idx="55">
                  <c:v>8086.17</c:v>
                </c:pt>
                <c:pt idx="56">
                  <c:v>10786.17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Sheet1!$C$2:$C$58</c:f>
              <c:numCache>
                <c:formatCode>General</c:formatCode>
                <c:ptCount val="57"/>
                <c:pt idx="1">
                  <c:v>5114.66</c:v>
                </c:pt>
                <c:pt idx="2">
                  <c:v>5508.86</c:v>
                </c:pt>
                <c:pt idx="3">
                  <c:v>5413.53</c:v>
                </c:pt>
                <c:pt idx="4">
                  <c:v>6757.04</c:v>
                </c:pt>
                <c:pt idx="5">
                  <c:v>5852.04</c:v>
                </c:pt>
                <c:pt idx="6">
                  <c:v>6612.18</c:v>
                </c:pt>
                <c:pt idx="7">
                  <c:v>5709.8</c:v>
                </c:pt>
                <c:pt idx="8">
                  <c:v>7079.35</c:v>
                </c:pt>
                <c:pt idx="9">
                  <c:v>6055.51</c:v>
                </c:pt>
                <c:pt idx="10">
                  <c:v>6492.11</c:v>
                </c:pt>
                <c:pt idx="11">
                  <c:v>5962.99</c:v>
                </c:pt>
                <c:pt idx="12">
                  <c:v>6977.72</c:v>
                </c:pt>
                <c:pt idx="13">
                  <c:v>5144.72</c:v>
                </c:pt>
                <c:pt idx="14">
                  <c:v>5490.4</c:v>
                </c:pt>
                <c:pt idx="15">
                  <c:v>5192.07</c:v>
                </c:pt>
                <c:pt idx="16">
                  <c:v>5802.26</c:v>
                </c:pt>
                <c:pt idx="17">
                  <c:v>5405.91</c:v>
                </c:pt>
                <c:pt idx="18">
                  <c:v>5598.47</c:v>
                </c:pt>
                <c:pt idx="19">
                  <c:v>6550.46</c:v>
                </c:pt>
                <c:pt idx="20">
                  <c:v>5866.27</c:v>
                </c:pt>
                <c:pt idx="21">
                  <c:v>4786.12</c:v>
                </c:pt>
                <c:pt idx="22">
                  <c:v>6372.45</c:v>
                </c:pt>
                <c:pt idx="23">
                  <c:v>5447.93</c:v>
                </c:pt>
                <c:pt idx="24">
                  <c:v>5713.92</c:v>
                </c:pt>
                <c:pt idx="25">
                  <c:v>4763.4799999999996</c:v>
                </c:pt>
                <c:pt idx="26">
                  <c:v>4570.9799999999996</c:v>
                </c:pt>
                <c:pt idx="27">
                  <c:v>4658.5600000000004</c:v>
                </c:pt>
                <c:pt idx="28">
                  <c:v>5601.68</c:v>
                </c:pt>
                <c:pt idx="29">
                  <c:v>5636.24</c:v>
                </c:pt>
                <c:pt idx="30">
                  <c:v>7485.06</c:v>
                </c:pt>
                <c:pt idx="31">
                  <c:v>5205.0600000000004</c:v>
                </c:pt>
                <c:pt idx="32">
                  <c:v>8283.27</c:v>
                </c:pt>
                <c:pt idx="33">
                  <c:v>6008.4</c:v>
                </c:pt>
                <c:pt idx="34">
                  <c:v>6365.27</c:v>
                </c:pt>
                <c:pt idx="35">
                  <c:v>6643.39</c:v>
                </c:pt>
                <c:pt idx="36">
                  <c:v>7325.74</c:v>
                </c:pt>
                <c:pt idx="37">
                  <c:v>7212.1</c:v>
                </c:pt>
                <c:pt idx="38">
                  <c:v>6710.9</c:v>
                </c:pt>
                <c:pt idx="39">
                  <c:v>7219.64</c:v>
                </c:pt>
                <c:pt idx="40">
                  <c:v>8804.9599999999991</c:v>
                </c:pt>
                <c:pt idx="41">
                  <c:v>6360.63</c:v>
                </c:pt>
                <c:pt idx="42">
                  <c:v>5809.04</c:v>
                </c:pt>
                <c:pt idx="43">
                  <c:v>6492.48</c:v>
                </c:pt>
                <c:pt idx="44">
                  <c:v>9711.07</c:v>
                </c:pt>
                <c:pt idx="45">
                  <c:v>6784.06</c:v>
                </c:pt>
                <c:pt idx="46">
                  <c:v>7818.78</c:v>
                </c:pt>
                <c:pt idx="47">
                  <c:v>7925.86</c:v>
                </c:pt>
                <c:pt idx="48">
                  <c:v>10941.41</c:v>
                </c:pt>
                <c:pt idx="49">
                  <c:v>7903.81</c:v>
                </c:pt>
                <c:pt idx="50">
                  <c:v>8247.7900000000009</c:v>
                </c:pt>
                <c:pt idx="51">
                  <c:v>9448.36</c:v>
                </c:pt>
                <c:pt idx="52">
                  <c:v>10618.71</c:v>
                </c:pt>
                <c:pt idx="53">
                  <c:v>8988.26</c:v>
                </c:pt>
                <c:pt idx="54">
                  <c:v>8106.81</c:v>
                </c:pt>
                <c:pt idx="55">
                  <c:v>6241.34</c:v>
                </c:pt>
                <c:pt idx="56">
                  <c:v>8204.5300000000007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Sheet1!$D$2:$D$58</c:f>
              <c:numCache>
                <c:formatCode>General</c:formatCode>
                <c:ptCount val="57"/>
                <c:pt idx="1">
                  <c:v>1674.97</c:v>
                </c:pt>
                <c:pt idx="2">
                  <c:v>1533.53</c:v>
                </c:pt>
                <c:pt idx="3">
                  <c:v>1483.12</c:v>
                </c:pt>
                <c:pt idx="4">
                  <c:v>2259.15</c:v>
                </c:pt>
                <c:pt idx="5">
                  <c:v>2434.81</c:v>
                </c:pt>
                <c:pt idx="6">
                  <c:v>2008.32</c:v>
                </c:pt>
                <c:pt idx="7">
                  <c:v>1850.82</c:v>
                </c:pt>
                <c:pt idx="8">
                  <c:v>2225.7399999999998</c:v>
                </c:pt>
                <c:pt idx="9">
                  <c:v>2050.5100000000002</c:v>
                </c:pt>
                <c:pt idx="10">
                  <c:v>1946.4</c:v>
                </c:pt>
                <c:pt idx="11">
                  <c:v>1520.89</c:v>
                </c:pt>
                <c:pt idx="12">
                  <c:v>1767.22</c:v>
                </c:pt>
                <c:pt idx="13">
                  <c:v>1769.38</c:v>
                </c:pt>
                <c:pt idx="14">
                  <c:v>1891.42</c:v>
                </c:pt>
                <c:pt idx="15">
                  <c:v>1503.59</c:v>
                </c:pt>
                <c:pt idx="16">
                  <c:v>1676.02</c:v>
                </c:pt>
                <c:pt idx="17">
                  <c:v>2074.4699999999998</c:v>
                </c:pt>
                <c:pt idx="18">
                  <c:v>2154.89</c:v>
                </c:pt>
                <c:pt idx="19">
                  <c:v>2558.9899999999998</c:v>
                </c:pt>
                <c:pt idx="20">
                  <c:v>2010.15</c:v>
                </c:pt>
                <c:pt idx="21">
                  <c:v>2019.42</c:v>
                </c:pt>
                <c:pt idx="22">
                  <c:v>2428.85</c:v>
                </c:pt>
                <c:pt idx="23">
                  <c:v>1673.83</c:v>
                </c:pt>
                <c:pt idx="24">
                  <c:v>2333.44</c:v>
                </c:pt>
                <c:pt idx="25">
                  <c:v>2134.6</c:v>
                </c:pt>
                <c:pt idx="26">
                  <c:v>1998.49</c:v>
                </c:pt>
                <c:pt idx="27">
                  <c:v>1888.99</c:v>
                </c:pt>
                <c:pt idx="28">
                  <c:v>2475.56</c:v>
                </c:pt>
                <c:pt idx="29">
                  <c:v>2071.2600000000002</c:v>
                </c:pt>
                <c:pt idx="30">
                  <c:v>2213.86</c:v>
                </c:pt>
                <c:pt idx="31">
                  <c:v>2138.73</c:v>
                </c:pt>
                <c:pt idx="32">
                  <c:v>3052.62</c:v>
                </c:pt>
                <c:pt idx="33">
                  <c:v>3184.81</c:v>
                </c:pt>
                <c:pt idx="34">
                  <c:v>2556.17</c:v>
                </c:pt>
                <c:pt idx="35">
                  <c:v>2329.4</c:v>
                </c:pt>
                <c:pt idx="36">
                  <c:v>2891.57</c:v>
                </c:pt>
                <c:pt idx="37">
                  <c:v>3005.57</c:v>
                </c:pt>
                <c:pt idx="38">
                  <c:v>3062.35</c:v>
                </c:pt>
                <c:pt idx="39">
                  <c:v>2867.62</c:v>
                </c:pt>
                <c:pt idx="40">
                  <c:v>2741.91</c:v>
                </c:pt>
                <c:pt idx="41">
                  <c:v>2716.86</c:v>
                </c:pt>
                <c:pt idx="42">
                  <c:v>2574.46</c:v>
                </c:pt>
                <c:pt idx="43">
                  <c:v>2385.58</c:v>
                </c:pt>
                <c:pt idx="44">
                  <c:v>3653.95</c:v>
                </c:pt>
                <c:pt idx="45">
                  <c:v>2743.56</c:v>
                </c:pt>
                <c:pt idx="46">
                  <c:v>2350.0300000000002</c:v>
                </c:pt>
                <c:pt idx="47">
                  <c:v>2052.9699999999998</c:v>
                </c:pt>
                <c:pt idx="48">
                  <c:v>2936.38</c:v>
                </c:pt>
                <c:pt idx="49">
                  <c:v>2478.87</c:v>
                </c:pt>
                <c:pt idx="50">
                  <c:v>2978.49</c:v>
                </c:pt>
                <c:pt idx="51">
                  <c:v>2164.96</c:v>
                </c:pt>
                <c:pt idx="52">
                  <c:v>2713.35</c:v>
                </c:pt>
                <c:pt idx="53">
                  <c:v>2651.18</c:v>
                </c:pt>
                <c:pt idx="54">
                  <c:v>2530.87</c:v>
                </c:pt>
                <c:pt idx="55">
                  <c:v>1844.84</c:v>
                </c:pt>
                <c:pt idx="56">
                  <c:v>2581.64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15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896392589206096"/>
          <c:y val="0.20174104221533223"/>
          <c:w val="0.12103607410793907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964129931593269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solidFill>
              <a:srgbClr val="00B0F0">
                <a:alpha val="80000"/>
              </a:srgb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Sheet1!$A$2:$A$58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General</c:formatCode>
                <c:ptCount val="57"/>
                <c:pt idx="0">
                  <c:v>1304.69</c:v>
                </c:pt>
                <c:pt idx="1">
                  <c:v>1300.94</c:v>
                </c:pt>
                <c:pt idx="2">
                  <c:v>1169.6099999999999</c:v>
                </c:pt>
                <c:pt idx="3">
                  <c:v>1156.24</c:v>
                </c:pt>
                <c:pt idx="4">
                  <c:v>1228.0899999999999</c:v>
                </c:pt>
                <c:pt idx="5">
                  <c:v>1492.2</c:v>
                </c:pt>
                <c:pt idx="6">
                  <c:v>1442.23</c:v>
                </c:pt>
                <c:pt idx="7">
                  <c:v>1401.47</c:v>
                </c:pt>
                <c:pt idx="8">
                  <c:v>1435.21</c:v>
                </c:pt>
                <c:pt idx="9">
                  <c:v>1582.63</c:v>
                </c:pt>
                <c:pt idx="10">
                  <c:v>1708.17</c:v>
                </c:pt>
                <c:pt idx="11">
                  <c:v>1650.08</c:v>
                </c:pt>
                <c:pt idx="12">
                  <c:v>1571.02</c:v>
                </c:pt>
                <c:pt idx="13">
                  <c:v>1591.18</c:v>
                </c:pt>
                <c:pt idx="14">
                  <c:v>1637.98</c:v>
                </c:pt>
                <c:pt idx="15">
                  <c:v>1607.32</c:v>
                </c:pt>
                <c:pt idx="16">
                  <c:v>1567.7</c:v>
                </c:pt>
                <c:pt idx="17">
                  <c:v>1677.25</c:v>
                </c:pt>
                <c:pt idx="18">
                  <c:v>1652.48</c:v>
                </c:pt>
                <c:pt idx="19">
                  <c:v>1737.67</c:v>
                </c:pt>
                <c:pt idx="20">
                  <c:v>1783.76</c:v>
                </c:pt>
                <c:pt idx="21">
                  <c:v>1786.14</c:v>
                </c:pt>
                <c:pt idx="22">
                  <c:v>1719.33</c:v>
                </c:pt>
                <c:pt idx="23">
                  <c:v>1854.08</c:v>
                </c:pt>
                <c:pt idx="24">
                  <c:v>1947.44</c:v>
                </c:pt>
                <c:pt idx="25">
                  <c:v>1828.42</c:v>
                </c:pt>
                <c:pt idx="26">
                  <c:v>1746.89</c:v>
                </c:pt>
                <c:pt idx="27">
                  <c:v>1745.08</c:v>
                </c:pt>
                <c:pt idx="28">
                  <c:v>1828.42</c:v>
                </c:pt>
                <c:pt idx="29">
                  <c:v>1815.81</c:v>
                </c:pt>
                <c:pt idx="30">
                  <c:v>1724.65</c:v>
                </c:pt>
                <c:pt idx="31">
                  <c:v>1656.66</c:v>
                </c:pt>
                <c:pt idx="32">
                  <c:v>1615.69</c:v>
                </c:pt>
                <c:pt idx="33">
                  <c:v>1890.46</c:v>
                </c:pt>
                <c:pt idx="34">
                  <c:v>1761.19</c:v>
                </c:pt>
                <c:pt idx="35">
                  <c:v>1664.41</c:v>
                </c:pt>
                <c:pt idx="36">
                  <c:v>1740.48</c:v>
                </c:pt>
                <c:pt idx="37">
                  <c:v>1830.01</c:v>
                </c:pt>
                <c:pt idx="38">
                  <c:v>1891.91</c:v>
                </c:pt>
                <c:pt idx="39">
                  <c:v>1734.79</c:v>
                </c:pt>
                <c:pt idx="40">
                  <c:v>1736.16</c:v>
                </c:pt>
                <c:pt idx="41">
                  <c:v>1763.74</c:v>
                </c:pt>
                <c:pt idx="42">
                  <c:v>1723.57</c:v>
                </c:pt>
                <c:pt idx="43">
                  <c:v>1769.15</c:v>
                </c:pt>
                <c:pt idx="44">
                  <c:v>1837.05</c:v>
                </c:pt>
                <c:pt idx="45">
                  <c:v>1863.97</c:v>
                </c:pt>
                <c:pt idx="46">
                  <c:v>1808.49</c:v>
                </c:pt>
                <c:pt idx="47">
                  <c:v>1784.67</c:v>
                </c:pt>
                <c:pt idx="48">
                  <c:v>2234.33</c:v>
                </c:pt>
                <c:pt idx="49">
                  <c:v>2272.4</c:v>
                </c:pt>
                <c:pt idx="50">
                  <c:v>2193.9499999999998</c:v>
                </c:pt>
                <c:pt idx="51">
                  <c:v>2189.02</c:v>
                </c:pt>
                <c:pt idx="52">
                  <c:v>2240.3200000000002</c:v>
                </c:pt>
                <c:pt idx="53">
                  <c:v>2167.59</c:v>
                </c:pt>
                <c:pt idx="54">
                  <c:v>2186.9899999999998</c:v>
                </c:pt>
                <c:pt idx="55">
                  <c:v>2124.42</c:v>
                </c:pt>
                <c:pt idx="56">
                  <c:v>2241.0100000000002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5A-4FEE-875E-9432EA522F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6832240"/>
        <c:axId val="376832632"/>
      </c:areaChart>
      <c:catAx>
        <c:axId val="37683224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6832632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6832632"/>
        <c:scaling>
          <c:orientation val="minMax"/>
          <c:max val="24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6832240"/>
        <c:crosses val="autoZero"/>
        <c:crossBetween val="midCat"/>
        <c:majorUnit val="200"/>
      </c:valAx>
      <c:spPr>
        <a:noFill/>
        <a:ln w="11167">
          <a:solidFill>
            <a:schemeClr val="tx1"/>
          </a:solidFill>
          <a:prstDash val="solid"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872418898829473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rgbClr val="FF00B8">
                <a:alpha val="80000"/>
              </a:srgbClr>
            </a:solidFill>
            <a:ln w="11167">
              <a:noFill/>
              <a:prstDash val="sysDash"/>
            </a:ln>
          </c:spPr>
          <c:cat>
            <c:strRef>
              <c:f>Sheet1!$A$2:$A$58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General</c:formatCode>
                <c:ptCount val="57"/>
                <c:pt idx="0">
                  <c:v>3251.49</c:v>
                </c:pt>
                <c:pt idx="1">
                  <c:v>3344.18</c:v>
                </c:pt>
                <c:pt idx="2">
                  <c:v>3116.04</c:v>
                </c:pt>
                <c:pt idx="3">
                  <c:v>3081.92</c:v>
                </c:pt>
                <c:pt idx="4">
                  <c:v>3477.28</c:v>
                </c:pt>
                <c:pt idx="5">
                  <c:v>4158.0600000000004</c:v>
                </c:pt>
                <c:pt idx="6">
                  <c:v>4238.42</c:v>
                </c:pt>
                <c:pt idx="7">
                  <c:v>4255.22</c:v>
                </c:pt>
                <c:pt idx="8">
                  <c:v>4209.0200000000004</c:v>
                </c:pt>
                <c:pt idx="9">
                  <c:v>4180.9399999999996</c:v>
                </c:pt>
                <c:pt idx="10">
                  <c:v>4615.9799999999996</c:v>
                </c:pt>
                <c:pt idx="11">
                  <c:v>4011.07</c:v>
                </c:pt>
                <c:pt idx="12">
                  <c:v>4005.45</c:v>
                </c:pt>
                <c:pt idx="13">
                  <c:v>3833.38</c:v>
                </c:pt>
                <c:pt idx="14">
                  <c:v>3923.68</c:v>
                </c:pt>
                <c:pt idx="15">
                  <c:v>3838.96</c:v>
                </c:pt>
                <c:pt idx="16">
                  <c:v>3603.48</c:v>
                </c:pt>
                <c:pt idx="17">
                  <c:v>4018.78</c:v>
                </c:pt>
                <c:pt idx="18">
                  <c:v>4135.67</c:v>
                </c:pt>
                <c:pt idx="19">
                  <c:v>4708.84</c:v>
                </c:pt>
                <c:pt idx="20">
                  <c:v>4832.6099999999997</c:v>
                </c:pt>
                <c:pt idx="21">
                  <c:v>5117.2299999999996</c:v>
                </c:pt>
                <c:pt idx="22">
                  <c:v>5115.26</c:v>
                </c:pt>
                <c:pt idx="23">
                  <c:v>4975.49</c:v>
                </c:pt>
                <c:pt idx="24">
                  <c:v>5347.86</c:v>
                </c:pt>
                <c:pt idx="25">
                  <c:v>5292.1</c:v>
                </c:pt>
                <c:pt idx="26">
                  <c:v>5105.7</c:v>
                </c:pt>
                <c:pt idx="27">
                  <c:v>4931.32</c:v>
                </c:pt>
                <c:pt idx="28">
                  <c:v>4989.8599999999997</c:v>
                </c:pt>
                <c:pt idx="29">
                  <c:v>4988.09</c:v>
                </c:pt>
                <c:pt idx="30">
                  <c:v>5080.42</c:v>
                </c:pt>
                <c:pt idx="31">
                  <c:v>4890.3900000000003</c:v>
                </c:pt>
                <c:pt idx="32">
                  <c:v>5172.25</c:v>
                </c:pt>
                <c:pt idx="33">
                  <c:v>5802.41</c:v>
                </c:pt>
                <c:pt idx="34">
                  <c:v>5502.8</c:v>
                </c:pt>
                <c:pt idx="35">
                  <c:v>5490.51</c:v>
                </c:pt>
                <c:pt idx="36">
                  <c:v>5660.29</c:v>
                </c:pt>
                <c:pt idx="37">
                  <c:v>5931.07</c:v>
                </c:pt>
                <c:pt idx="38">
                  <c:v>6045.64</c:v>
                </c:pt>
                <c:pt idx="39">
                  <c:v>6301.73</c:v>
                </c:pt>
                <c:pt idx="40">
                  <c:v>6267.74</c:v>
                </c:pt>
                <c:pt idx="41">
                  <c:v>6324.2</c:v>
                </c:pt>
                <c:pt idx="42">
                  <c:v>6232.9</c:v>
                </c:pt>
                <c:pt idx="43">
                  <c:v>6124.29</c:v>
                </c:pt>
                <c:pt idx="44">
                  <c:v>6878.32</c:v>
                </c:pt>
                <c:pt idx="45">
                  <c:v>7691.06</c:v>
                </c:pt>
                <c:pt idx="46">
                  <c:v>7838.11</c:v>
                </c:pt>
                <c:pt idx="47">
                  <c:v>7770.45</c:v>
                </c:pt>
                <c:pt idx="48">
                  <c:v>8164.81</c:v>
                </c:pt>
                <c:pt idx="49">
                  <c:v>8179.52</c:v>
                </c:pt>
                <c:pt idx="50">
                  <c:v>8563.27</c:v>
                </c:pt>
                <c:pt idx="51">
                  <c:v>8449.49</c:v>
                </c:pt>
                <c:pt idx="52">
                  <c:v>8482.7900000000009</c:v>
                </c:pt>
                <c:pt idx="53">
                  <c:v>8327.4500000000007</c:v>
                </c:pt>
                <c:pt idx="54">
                  <c:v>8374.43</c:v>
                </c:pt>
                <c:pt idx="55">
                  <c:v>7983.34</c:v>
                </c:pt>
                <c:pt idx="56">
                  <c:v>8022.11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rgbClr val="00B0F0">
                <a:alpha val="80000"/>
              </a:srgb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Sheet1!$A$2:$A$58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Sheet1!$C$2:$C$58</c:f>
              <c:numCache>
                <c:formatCode>General</c:formatCode>
                <c:ptCount val="57"/>
                <c:pt idx="0">
                  <c:v>12808.83</c:v>
                </c:pt>
                <c:pt idx="1">
                  <c:v>11949.9</c:v>
                </c:pt>
                <c:pt idx="2">
                  <c:v>12010.33</c:v>
                </c:pt>
                <c:pt idx="3">
                  <c:v>11876.83</c:v>
                </c:pt>
                <c:pt idx="4">
                  <c:v>11927.02</c:v>
                </c:pt>
                <c:pt idx="5">
                  <c:v>10767.77</c:v>
                </c:pt>
                <c:pt idx="6">
                  <c:v>11405.19</c:v>
                </c:pt>
                <c:pt idx="7">
                  <c:v>11830.45</c:v>
                </c:pt>
                <c:pt idx="8">
                  <c:v>12703.61</c:v>
                </c:pt>
                <c:pt idx="9">
                  <c:v>11945.46</c:v>
                </c:pt>
                <c:pt idx="10">
                  <c:v>12214.62</c:v>
                </c:pt>
                <c:pt idx="11">
                  <c:v>11604.84</c:v>
                </c:pt>
                <c:pt idx="12">
                  <c:v>12212.13</c:v>
                </c:pt>
                <c:pt idx="13">
                  <c:v>11185.64</c:v>
                </c:pt>
                <c:pt idx="14">
                  <c:v>11309.69</c:v>
                </c:pt>
                <c:pt idx="15">
                  <c:v>10990.4</c:v>
                </c:pt>
                <c:pt idx="16">
                  <c:v>10844.95</c:v>
                </c:pt>
                <c:pt idx="17">
                  <c:v>10631.47</c:v>
                </c:pt>
                <c:pt idx="18">
                  <c:v>10713.11</c:v>
                </c:pt>
                <c:pt idx="19">
                  <c:v>11875.9</c:v>
                </c:pt>
                <c:pt idx="20">
                  <c:v>11965.67</c:v>
                </c:pt>
                <c:pt idx="21">
                  <c:v>11533.9</c:v>
                </c:pt>
                <c:pt idx="22">
                  <c:v>12567.18</c:v>
                </c:pt>
                <c:pt idx="23">
                  <c:v>13407.44</c:v>
                </c:pt>
                <c:pt idx="24">
                  <c:v>14331.78</c:v>
                </c:pt>
                <c:pt idx="25">
                  <c:v>14048.62</c:v>
                </c:pt>
                <c:pt idx="26">
                  <c:v>13135.74</c:v>
                </c:pt>
                <c:pt idx="27">
                  <c:v>13619.99</c:v>
                </c:pt>
                <c:pt idx="28">
                  <c:v>13888.04</c:v>
                </c:pt>
                <c:pt idx="29">
                  <c:v>14527.28</c:v>
                </c:pt>
                <c:pt idx="30">
                  <c:v>16466.099999999999</c:v>
                </c:pt>
                <c:pt idx="31">
                  <c:v>16398.25</c:v>
                </c:pt>
                <c:pt idx="32">
                  <c:v>18574.75</c:v>
                </c:pt>
                <c:pt idx="33">
                  <c:v>18884.41</c:v>
                </c:pt>
                <c:pt idx="34">
                  <c:v>18594.86</c:v>
                </c:pt>
                <c:pt idx="35">
                  <c:v>20038.91</c:v>
                </c:pt>
                <c:pt idx="36">
                  <c:v>20846.73</c:v>
                </c:pt>
                <c:pt idx="37">
                  <c:v>21808.77</c:v>
                </c:pt>
                <c:pt idx="38">
                  <c:v>21766.48</c:v>
                </c:pt>
                <c:pt idx="39">
                  <c:v>21804.959999999999</c:v>
                </c:pt>
                <c:pt idx="40">
                  <c:v>22195.58</c:v>
                </c:pt>
                <c:pt idx="41">
                  <c:v>20751.37</c:v>
                </c:pt>
                <c:pt idx="42">
                  <c:v>20822.57</c:v>
                </c:pt>
                <c:pt idx="43">
                  <c:v>20587.419999999998</c:v>
                </c:pt>
                <c:pt idx="44">
                  <c:v>22326.05</c:v>
                </c:pt>
                <c:pt idx="45">
                  <c:v>20491.93</c:v>
                </c:pt>
                <c:pt idx="46">
                  <c:v>21687.360000000001</c:v>
                </c:pt>
                <c:pt idx="47">
                  <c:v>23685.32</c:v>
                </c:pt>
                <c:pt idx="48">
                  <c:v>25795.83</c:v>
                </c:pt>
                <c:pt idx="49">
                  <c:v>23375.86</c:v>
                </c:pt>
                <c:pt idx="50">
                  <c:v>24159.119999999999</c:v>
                </c:pt>
                <c:pt idx="51">
                  <c:v>26102.76</c:v>
                </c:pt>
                <c:pt idx="52">
                  <c:v>26269.47</c:v>
                </c:pt>
                <c:pt idx="53">
                  <c:v>25322.71</c:v>
                </c:pt>
                <c:pt idx="54">
                  <c:v>23123.919999999998</c:v>
                </c:pt>
                <c:pt idx="55">
                  <c:v>22193.14</c:v>
                </c:pt>
                <c:pt idx="56">
                  <c:v>21157.57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360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9336324912824572"/>
          <c:y val="0.2495533379956586"/>
          <c:w val="9.9653549381193973E-2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9494666454929963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General</c:formatCode>
                <c:ptCount val="57"/>
                <c:pt idx="1">
                  <c:v>4233.95</c:v>
                </c:pt>
                <c:pt idx="2">
                  <c:v>4052.04</c:v>
                </c:pt>
                <c:pt idx="3">
                  <c:v>4147.21</c:v>
                </c:pt>
                <c:pt idx="4">
                  <c:v>5269.22</c:v>
                </c:pt>
                <c:pt idx="5">
                  <c:v>4221.8599999999997</c:v>
                </c:pt>
                <c:pt idx="6">
                  <c:v>3833.27</c:v>
                </c:pt>
                <c:pt idx="7">
                  <c:v>3905.32</c:v>
                </c:pt>
                <c:pt idx="8">
                  <c:v>4991.1099999999997</c:v>
                </c:pt>
                <c:pt idx="9">
                  <c:v>3884.28</c:v>
                </c:pt>
                <c:pt idx="10">
                  <c:v>4380.91</c:v>
                </c:pt>
                <c:pt idx="11">
                  <c:v>3908.86</c:v>
                </c:pt>
                <c:pt idx="12">
                  <c:v>4360.5200000000004</c:v>
                </c:pt>
                <c:pt idx="13">
                  <c:v>3083</c:v>
                </c:pt>
                <c:pt idx="14">
                  <c:v>3348</c:v>
                </c:pt>
                <c:pt idx="15">
                  <c:v>3019.21</c:v>
                </c:pt>
                <c:pt idx="16">
                  <c:v>3680.3</c:v>
                </c:pt>
                <c:pt idx="17">
                  <c:v>2931.32</c:v>
                </c:pt>
                <c:pt idx="18">
                  <c:v>2983.34</c:v>
                </c:pt>
                <c:pt idx="19">
                  <c:v>3622.75</c:v>
                </c:pt>
                <c:pt idx="20">
                  <c:v>3289.22</c:v>
                </c:pt>
                <c:pt idx="21">
                  <c:v>2679.29</c:v>
                </c:pt>
                <c:pt idx="22">
                  <c:v>2626.59</c:v>
                </c:pt>
                <c:pt idx="23">
                  <c:v>2348.87</c:v>
                </c:pt>
                <c:pt idx="24">
                  <c:v>3417.89</c:v>
                </c:pt>
                <c:pt idx="25">
                  <c:v>2748.48</c:v>
                </c:pt>
                <c:pt idx="26">
                  <c:v>2689.61</c:v>
                </c:pt>
                <c:pt idx="27">
                  <c:v>2807.86</c:v>
                </c:pt>
                <c:pt idx="28">
                  <c:v>3141.62</c:v>
                </c:pt>
                <c:pt idx="29">
                  <c:v>2895.31</c:v>
                </c:pt>
                <c:pt idx="30">
                  <c:v>3141.95</c:v>
                </c:pt>
                <c:pt idx="31">
                  <c:v>2982.95</c:v>
                </c:pt>
                <c:pt idx="32">
                  <c:v>3377.4</c:v>
                </c:pt>
                <c:pt idx="33">
                  <c:v>3283.54</c:v>
                </c:pt>
                <c:pt idx="34">
                  <c:v>3245.64</c:v>
                </c:pt>
                <c:pt idx="35">
                  <c:v>3346.77</c:v>
                </c:pt>
                <c:pt idx="36">
                  <c:v>3719.13</c:v>
                </c:pt>
                <c:pt idx="37">
                  <c:v>3748.34</c:v>
                </c:pt>
                <c:pt idx="38">
                  <c:v>3819.03</c:v>
                </c:pt>
                <c:pt idx="39">
                  <c:v>4540.24</c:v>
                </c:pt>
                <c:pt idx="40">
                  <c:v>4954.87</c:v>
                </c:pt>
                <c:pt idx="41">
                  <c:v>3675.44</c:v>
                </c:pt>
                <c:pt idx="42">
                  <c:v>4212.26</c:v>
                </c:pt>
                <c:pt idx="43">
                  <c:v>4333.47</c:v>
                </c:pt>
                <c:pt idx="44">
                  <c:v>6669.68</c:v>
                </c:pt>
                <c:pt idx="45">
                  <c:v>3841.2</c:v>
                </c:pt>
                <c:pt idx="46">
                  <c:v>4259.8100000000004</c:v>
                </c:pt>
                <c:pt idx="47">
                  <c:v>4394.63</c:v>
                </c:pt>
                <c:pt idx="48">
                  <c:v>6496.4</c:v>
                </c:pt>
                <c:pt idx="49">
                  <c:v>4169.05</c:v>
                </c:pt>
                <c:pt idx="50">
                  <c:v>5094.49</c:v>
                </c:pt>
                <c:pt idx="51">
                  <c:v>5630.06</c:v>
                </c:pt>
                <c:pt idx="52">
                  <c:v>6886.17</c:v>
                </c:pt>
                <c:pt idx="53">
                  <c:v>5770.36</c:v>
                </c:pt>
                <c:pt idx="54">
                  <c:v>4658.92</c:v>
                </c:pt>
                <c:pt idx="55">
                  <c:v>4303.63</c:v>
                </c:pt>
                <c:pt idx="56">
                  <c:v>5073.25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88-46F8-A7B6-E2A20C04D9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Sheet1!$C$2:$C$58</c:f>
              <c:numCache>
                <c:formatCode>General</c:formatCode>
                <c:ptCount val="57"/>
                <c:pt idx="1">
                  <c:v>3468.17</c:v>
                </c:pt>
                <c:pt idx="2">
                  <c:v>3492.1</c:v>
                </c:pt>
                <c:pt idx="3">
                  <c:v>3442.86</c:v>
                </c:pt>
                <c:pt idx="4">
                  <c:v>4433.37</c:v>
                </c:pt>
                <c:pt idx="5">
                  <c:v>3387.1</c:v>
                </c:pt>
                <c:pt idx="6">
                  <c:v>3280.4</c:v>
                </c:pt>
                <c:pt idx="7">
                  <c:v>3165.92</c:v>
                </c:pt>
                <c:pt idx="8">
                  <c:v>4151.1499999999996</c:v>
                </c:pt>
                <c:pt idx="9">
                  <c:v>3291.86</c:v>
                </c:pt>
                <c:pt idx="10">
                  <c:v>3847.2</c:v>
                </c:pt>
                <c:pt idx="11">
                  <c:v>3548.66</c:v>
                </c:pt>
                <c:pt idx="12">
                  <c:v>3898.56</c:v>
                </c:pt>
                <c:pt idx="13">
                  <c:v>2689.22</c:v>
                </c:pt>
                <c:pt idx="14">
                  <c:v>2982.62</c:v>
                </c:pt>
                <c:pt idx="15">
                  <c:v>2705.24</c:v>
                </c:pt>
                <c:pt idx="16">
                  <c:v>3389.12</c:v>
                </c:pt>
                <c:pt idx="17">
                  <c:v>2554.04</c:v>
                </c:pt>
                <c:pt idx="18">
                  <c:v>2593.12</c:v>
                </c:pt>
                <c:pt idx="19">
                  <c:v>3235.69</c:v>
                </c:pt>
                <c:pt idx="20">
                  <c:v>2914.39</c:v>
                </c:pt>
                <c:pt idx="21">
                  <c:v>2206.48</c:v>
                </c:pt>
                <c:pt idx="22">
                  <c:v>2200.9699999999998</c:v>
                </c:pt>
                <c:pt idx="23">
                  <c:v>1995.18</c:v>
                </c:pt>
                <c:pt idx="24">
                  <c:v>2822.97</c:v>
                </c:pt>
                <c:pt idx="25">
                  <c:v>2290.2800000000002</c:v>
                </c:pt>
                <c:pt idx="26">
                  <c:v>2249.0500000000002</c:v>
                </c:pt>
                <c:pt idx="27">
                  <c:v>2293.81</c:v>
                </c:pt>
                <c:pt idx="28">
                  <c:v>2670.91</c:v>
                </c:pt>
                <c:pt idx="29">
                  <c:v>2406.7600000000002</c:v>
                </c:pt>
                <c:pt idx="30">
                  <c:v>2510.0100000000002</c:v>
                </c:pt>
                <c:pt idx="31">
                  <c:v>2224.62</c:v>
                </c:pt>
                <c:pt idx="32">
                  <c:v>2564.54</c:v>
                </c:pt>
                <c:pt idx="33">
                  <c:v>2614.81</c:v>
                </c:pt>
                <c:pt idx="34">
                  <c:v>2573.4899999999998</c:v>
                </c:pt>
                <c:pt idx="35">
                  <c:v>2641.69</c:v>
                </c:pt>
                <c:pt idx="36">
                  <c:v>2967.94</c:v>
                </c:pt>
                <c:pt idx="37">
                  <c:v>3059.65</c:v>
                </c:pt>
                <c:pt idx="38">
                  <c:v>3084.13</c:v>
                </c:pt>
                <c:pt idx="39">
                  <c:v>3856.7</c:v>
                </c:pt>
                <c:pt idx="40">
                  <c:v>4199.5600000000004</c:v>
                </c:pt>
                <c:pt idx="41">
                  <c:v>2929.19</c:v>
                </c:pt>
                <c:pt idx="42">
                  <c:v>3483.11</c:v>
                </c:pt>
                <c:pt idx="43">
                  <c:v>3676.07</c:v>
                </c:pt>
                <c:pt idx="44">
                  <c:v>5899.72</c:v>
                </c:pt>
                <c:pt idx="45">
                  <c:v>3064.32</c:v>
                </c:pt>
                <c:pt idx="46">
                  <c:v>3448.28</c:v>
                </c:pt>
                <c:pt idx="47">
                  <c:v>3685.52</c:v>
                </c:pt>
                <c:pt idx="48">
                  <c:v>5606.04</c:v>
                </c:pt>
                <c:pt idx="49">
                  <c:v>3448.84</c:v>
                </c:pt>
                <c:pt idx="50">
                  <c:v>4343.8100000000004</c:v>
                </c:pt>
                <c:pt idx="51">
                  <c:v>5028.3900000000003</c:v>
                </c:pt>
                <c:pt idx="52">
                  <c:v>6044.13</c:v>
                </c:pt>
                <c:pt idx="53">
                  <c:v>5017.83</c:v>
                </c:pt>
                <c:pt idx="54">
                  <c:v>3953.05</c:v>
                </c:pt>
                <c:pt idx="55">
                  <c:v>3732.87</c:v>
                </c:pt>
                <c:pt idx="56">
                  <c:v>4411.5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88-46F8-A7B6-E2A20C04D9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Sheet1!$D$2:$D$58</c:f>
              <c:numCache>
                <c:formatCode>General</c:formatCode>
                <c:ptCount val="57"/>
                <c:pt idx="1">
                  <c:v>765.78</c:v>
                </c:pt>
                <c:pt idx="2">
                  <c:v>559.94000000000005</c:v>
                </c:pt>
                <c:pt idx="3">
                  <c:v>704.35</c:v>
                </c:pt>
                <c:pt idx="4">
                  <c:v>835.85</c:v>
                </c:pt>
                <c:pt idx="5">
                  <c:v>834.76</c:v>
                </c:pt>
                <c:pt idx="6">
                  <c:v>552.86</c:v>
                </c:pt>
                <c:pt idx="7">
                  <c:v>739.4</c:v>
                </c:pt>
                <c:pt idx="8">
                  <c:v>839.96</c:v>
                </c:pt>
                <c:pt idx="9">
                  <c:v>592.41999999999996</c:v>
                </c:pt>
                <c:pt idx="10">
                  <c:v>533.71</c:v>
                </c:pt>
                <c:pt idx="11">
                  <c:v>360.2</c:v>
                </c:pt>
                <c:pt idx="12">
                  <c:v>461.96</c:v>
                </c:pt>
                <c:pt idx="13">
                  <c:v>393.77</c:v>
                </c:pt>
                <c:pt idx="14">
                  <c:v>365.38</c:v>
                </c:pt>
                <c:pt idx="15">
                  <c:v>313.97000000000003</c:v>
                </c:pt>
                <c:pt idx="16">
                  <c:v>291.18</c:v>
                </c:pt>
                <c:pt idx="17">
                  <c:v>377.28</c:v>
                </c:pt>
                <c:pt idx="18">
                  <c:v>390.22</c:v>
                </c:pt>
                <c:pt idx="19">
                  <c:v>387.06</c:v>
                </c:pt>
                <c:pt idx="20">
                  <c:v>374.83</c:v>
                </c:pt>
                <c:pt idx="21">
                  <c:v>472.81</c:v>
                </c:pt>
                <c:pt idx="22">
                  <c:v>425.62</c:v>
                </c:pt>
                <c:pt idx="23">
                  <c:v>353.69</c:v>
                </c:pt>
                <c:pt idx="24">
                  <c:v>594.91</c:v>
                </c:pt>
                <c:pt idx="25">
                  <c:v>458.2</c:v>
                </c:pt>
                <c:pt idx="26">
                  <c:v>440.56</c:v>
                </c:pt>
                <c:pt idx="27">
                  <c:v>514.04999999999995</c:v>
                </c:pt>
                <c:pt idx="28">
                  <c:v>470.71</c:v>
                </c:pt>
                <c:pt idx="29">
                  <c:v>488.55</c:v>
                </c:pt>
                <c:pt idx="30">
                  <c:v>631.94000000000005</c:v>
                </c:pt>
                <c:pt idx="31">
                  <c:v>758.33</c:v>
                </c:pt>
                <c:pt idx="32">
                  <c:v>812.85</c:v>
                </c:pt>
                <c:pt idx="33">
                  <c:v>668.73</c:v>
                </c:pt>
                <c:pt idx="34">
                  <c:v>672.15</c:v>
                </c:pt>
                <c:pt idx="35">
                  <c:v>705.08</c:v>
                </c:pt>
                <c:pt idx="36">
                  <c:v>751.19</c:v>
                </c:pt>
                <c:pt idx="37">
                  <c:v>688.69</c:v>
                </c:pt>
                <c:pt idx="38">
                  <c:v>734.9</c:v>
                </c:pt>
                <c:pt idx="39">
                  <c:v>683.53</c:v>
                </c:pt>
                <c:pt idx="40">
                  <c:v>755.31</c:v>
                </c:pt>
                <c:pt idx="41">
                  <c:v>746.24</c:v>
                </c:pt>
                <c:pt idx="42">
                  <c:v>729.15</c:v>
                </c:pt>
                <c:pt idx="43">
                  <c:v>657.4</c:v>
                </c:pt>
                <c:pt idx="44">
                  <c:v>769.95</c:v>
                </c:pt>
                <c:pt idx="45">
                  <c:v>776.88</c:v>
                </c:pt>
                <c:pt idx="46">
                  <c:v>811.53</c:v>
                </c:pt>
                <c:pt idx="47">
                  <c:v>709.12</c:v>
                </c:pt>
                <c:pt idx="48">
                  <c:v>890.37</c:v>
                </c:pt>
                <c:pt idx="49">
                  <c:v>720.22</c:v>
                </c:pt>
                <c:pt idx="50">
                  <c:v>750.68</c:v>
                </c:pt>
                <c:pt idx="51">
                  <c:v>601.66999999999996</c:v>
                </c:pt>
                <c:pt idx="52">
                  <c:v>842.04</c:v>
                </c:pt>
                <c:pt idx="53">
                  <c:v>752.53</c:v>
                </c:pt>
                <c:pt idx="54">
                  <c:v>705.87</c:v>
                </c:pt>
                <c:pt idx="55">
                  <c:v>570.77</c:v>
                </c:pt>
                <c:pt idx="56">
                  <c:v>661.75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88-46F8-A7B6-E2A20C04D9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1307952"/>
        <c:axId val="371308344"/>
      </c:lineChart>
      <c:catAx>
        <c:axId val="371307952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1308344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1308344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1307952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488103186352773"/>
          <c:y val="0.19757124334097242"/>
          <c:w val="0.11511896813647227"/>
          <c:h val="0.5914943524315194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765834303109983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rgbClr val="FF00B8">
                <a:alpha val="80000"/>
              </a:srgbClr>
            </a:solidFill>
            <a:ln w="11167">
              <a:noFill/>
              <a:prstDash val="sysDash"/>
            </a:ln>
          </c:spPr>
          <c:cat>
            <c:strRef>
              <c:f>Sheet1!$A$2:$A$58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General</c:formatCode>
                <c:ptCount val="57"/>
                <c:pt idx="0">
                  <c:v>586.25</c:v>
                </c:pt>
                <c:pt idx="1">
                  <c:v>727.48</c:v>
                </c:pt>
                <c:pt idx="2">
                  <c:v>539.42999999999995</c:v>
                </c:pt>
                <c:pt idx="3">
                  <c:v>681.35</c:v>
                </c:pt>
                <c:pt idx="4">
                  <c:v>679.44</c:v>
                </c:pt>
                <c:pt idx="5">
                  <c:v>731.69</c:v>
                </c:pt>
                <c:pt idx="6">
                  <c:v>669.13</c:v>
                </c:pt>
                <c:pt idx="7">
                  <c:v>773.18</c:v>
                </c:pt>
                <c:pt idx="8">
                  <c:v>827.46</c:v>
                </c:pt>
                <c:pt idx="9">
                  <c:v>573.59</c:v>
                </c:pt>
                <c:pt idx="10">
                  <c:v>595.16</c:v>
                </c:pt>
                <c:pt idx="11">
                  <c:v>489.7</c:v>
                </c:pt>
                <c:pt idx="12">
                  <c:v>550.41999999999996</c:v>
                </c:pt>
                <c:pt idx="13">
                  <c:v>538.59</c:v>
                </c:pt>
                <c:pt idx="14">
                  <c:v>446.87</c:v>
                </c:pt>
                <c:pt idx="15">
                  <c:v>383.99</c:v>
                </c:pt>
                <c:pt idx="16">
                  <c:v>367.1</c:v>
                </c:pt>
                <c:pt idx="17">
                  <c:v>446.72</c:v>
                </c:pt>
                <c:pt idx="18">
                  <c:v>483.71</c:v>
                </c:pt>
                <c:pt idx="19">
                  <c:v>532.37</c:v>
                </c:pt>
                <c:pt idx="20">
                  <c:v>514.37</c:v>
                </c:pt>
                <c:pt idx="21">
                  <c:v>684.99</c:v>
                </c:pt>
                <c:pt idx="22">
                  <c:v>596.35</c:v>
                </c:pt>
                <c:pt idx="23">
                  <c:v>523.48</c:v>
                </c:pt>
                <c:pt idx="24">
                  <c:v>766.22</c:v>
                </c:pt>
                <c:pt idx="25">
                  <c:v>668.91</c:v>
                </c:pt>
                <c:pt idx="26">
                  <c:v>666.23</c:v>
                </c:pt>
                <c:pt idx="27">
                  <c:v>772.83</c:v>
                </c:pt>
                <c:pt idx="28">
                  <c:v>653.66</c:v>
                </c:pt>
                <c:pt idx="29">
                  <c:v>662.55</c:v>
                </c:pt>
                <c:pt idx="30">
                  <c:v>837.13</c:v>
                </c:pt>
                <c:pt idx="31">
                  <c:v>910.13</c:v>
                </c:pt>
                <c:pt idx="32">
                  <c:v>964.28</c:v>
                </c:pt>
                <c:pt idx="33">
                  <c:v>819.06</c:v>
                </c:pt>
                <c:pt idx="34">
                  <c:v>823.32</c:v>
                </c:pt>
                <c:pt idx="35">
                  <c:v>848.76</c:v>
                </c:pt>
                <c:pt idx="36">
                  <c:v>922.35</c:v>
                </c:pt>
                <c:pt idx="37">
                  <c:v>894.77</c:v>
                </c:pt>
                <c:pt idx="38">
                  <c:v>899.6</c:v>
                </c:pt>
                <c:pt idx="39">
                  <c:v>866.58</c:v>
                </c:pt>
                <c:pt idx="40">
                  <c:v>908.79</c:v>
                </c:pt>
                <c:pt idx="41">
                  <c:v>917.15</c:v>
                </c:pt>
                <c:pt idx="42">
                  <c:v>921.55</c:v>
                </c:pt>
                <c:pt idx="43">
                  <c:v>846.81</c:v>
                </c:pt>
                <c:pt idx="44">
                  <c:v>843.6</c:v>
                </c:pt>
                <c:pt idx="45">
                  <c:v>1002.61</c:v>
                </c:pt>
                <c:pt idx="46">
                  <c:v>1089.54</c:v>
                </c:pt>
                <c:pt idx="47">
                  <c:v>1063.06</c:v>
                </c:pt>
                <c:pt idx="48">
                  <c:v>1233.26</c:v>
                </c:pt>
                <c:pt idx="49">
                  <c:v>1153.47</c:v>
                </c:pt>
                <c:pt idx="50">
                  <c:v>1193.95</c:v>
                </c:pt>
                <c:pt idx="51">
                  <c:v>1144.53</c:v>
                </c:pt>
                <c:pt idx="52">
                  <c:v>1292.28</c:v>
                </c:pt>
                <c:pt idx="53">
                  <c:v>1114.08</c:v>
                </c:pt>
                <c:pt idx="54">
                  <c:v>1139.7</c:v>
                </c:pt>
                <c:pt idx="55">
                  <c:v>1041.9100000000001</c:v>
                </c:pt>
                <c:pt idx="56">
                  <c:v>1088.28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65-437E-B142-4D869A314F0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rgbClr val="00B0F0">
                <a:alpha val="80000"/>
              </a:srgb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Sheet1!$A$2:$A$58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Sheet1!$C$2:$C$58</c:f>
              <c:numCache>
                <c:formatCode>General</c:formatCode>
                <c:ptCount val="57"/>
                <c:pt idx="0">
                  <c:v>4817.22</c:v>
                </c:pt>
                <c:pt idx="1">
                  <c:v>4269.9799999999996</c:v>
                </c:pt>
                <c:pt idx="2">
                  <c:v>4322.5</c:v>
                </c:pt>
                <c:pt idx="3">
                  <c:v>4264.58</c:v>
                </c:pt>
                <c:pt idx="4">
                  <c:v>5276.57</c:v>
                </c:pt>
                <c:pt idx="5">
                  <c:v>4074.57</c:v>
                </c:pt>
                <c:pt idx="6">
                  <c:v>3861.87</c:v>
                </c:pt>
                <c:pt idx="7">
                  <c:v>3902.42</c:v>
                </c:pt>
                <c:pt idx="8">
                  <c:v>4757.83</c:v>
                </c:pt>
                <c:pt idx="9">
                  <c:v>3893.81</c:v>
                </c:pt>
                <c:pt idx="10">
                  <c:v>4549.53</c:v>
                </c:pt>
                <c:pt idx="11">
                  <c:v>4257.45</c:v>
                </c:pt>
                <c:pt idx="12">
                  <c:v>4572.5</c:v>
                </c:pt>
                <c:pt idx="13">
                  <c:v>3271.62</c:v>
                </c:pt>
                <c:pt idx="14">
                  <c:v>3652.77</c:v>
                </c:pt>
                <c:pt idx="15">
                  <c:v>3313.06</c:v>
                </c:pt>
                <c:pt idx="16">
                  <c:v>3890.86</c:v>
                </c:pt>
                <c:pt idx="17">
                  <c:v>3080</c:v>
                </c:pt>
                <c:pt idx="18">
                  <c:v>3113.88</c:v>
                </c:pt>
                <c:pt idx="19">
                  <c:v>3701.79</c:v>
                </c:pt>
                <c:pt idx="20">
                  <c:v>3691.05</c:v>
                </c:pt>
                <c:pt idx="21">
                  <c:v>3040.69</c:v>
                </c:pt>
                <c:pt idx="22">
                  <c:v>3158.36</c:v>
                </c:pt>
                <c:pt idx="23">
                  <c:v>3002.65</c:v>
                </c:pt>
                <c:pt idx="24">
                  <c:v>3798.06</c:v>
                </c:pt>
                <c:pt idx="25">
                  <c:v>3333.56</c:v>
                </c:pt>
                <c:pt idx="26">
                  <c:v>3385.23</c:v>
                </c:pt>
                <c:pt idx="27">
                  <c:v>3426.52</c:v>
                </c:pt>
                <c:pt idx="28">
                  <c:v>3720.86</c:v>
                </c:pt>
                <c:pt idx="29">
                  <c:v>3523.66</c:v>
                </c:pt>
                <c:pt idx="30">
                  <c:v>3666.72</c:v>
                </c:pt>
                <c:pt idx="31">
                  <c:v>3307.01</c:v>
                </c:pt>
                <c:pt idx="32">
                  <c:v>3580.83</c:v>
                </c:pt>
                <c:pt idx="33">
                  <c:v>3582.98</c:v>
                </c:pt>
                <c:pt idx="34">
                  <c:v>3571.88</c:v>
                </c:pt>
                <c:pt idx="35">
                  <c:v>3706.89</c:v>
                </c:pt>
                <c:pt idx="36">
                  <c:v>3916.7</c:v>
                </c:pt>
                <c:pt idx="37">
                  <c:v>4025.59</c:v>
                </c:pt>
                <c:pt idx="38">
                  <c:v>4117.37</c:v>
                </c:pt>
                <c:pt idx="39">
                  <c:v>4972.55</c:v>
                </c:pt>
                <c:pt idx="40">
                  <c:v>5276.87</c:v>
                </c:pt>
                <c:pt idx="41">
                  <c:v>4021.5</c:v>
                </c:pt>
                <c:pt idx="42">
                  <c:v>4639.6099999999997</c:v>
                </c:pt>
                <c:pt idx="43">
                  <c:v>4772.3</c:v>
                </c:pt>
                <c:pt idx="44">
                  <c:v>6925.08</c:v>
                </c:pt>
                <c:pt idx="45">
                  <c:v>4322.6400000000003</c:v>
                </c:pt>
                <c:pt idx="46">
                  <c:v>4614.41</c:v>
                </c:pt>
                <c:pt idx="47">
                  <c:v>4983.1099999999997</c:v>
                </c:pt>
                <c:pt idx="48">
                  <c:v>6811.41</c:v>
                </c:pt>
                <c:pt idx="49">
                  <c:v>4657.6400000000003</c:v>
                </c:pt>
                <c:pt idx="50">
                  <c:v>5638.54</c:v>
                </c:pt>
                <c:pt idx="51">
                  <c:v>6498.42</c:v>
                </c:pt>
                <c:pt idx="52">
                  <c:v>7336.71</c:v>
                </c:pt>
                <c:pt idx="53">
                  <c:v>6384.41</c:v>
                </c:pt>
                <c:pt idx="54">
                  <c:v>5207.12</c:v>
                </c:pt>
                <c:pt idx="55">
                  <c:v>4980.6099999999997</c:v>
                </c:pt>
                <c:pt idx="56">
                  <c:v>5759.58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65-437E-B142-4D869A314F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505984"/>
        <c:axId val="372506376"/>
      </c:areaChart>
      <c:catAx>
        <c:axId val="37250598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506376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506376"/>
        <c:scaling>
          <c:orientation val="minMax"/>
          <c:max val="90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505984"/>
        <c:crosses val="autoZero"/>
        <c:crossBetween val="midCat"/>
        <c:maj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373525344519077"/>
          <c:y val="0.24955328352311532"/>
          <c:w val="9.7810157498308681E-2"/>
          <c:h val="0.54192280265557202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801529116467831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General</c:formatCode>
                <c:ptCount val="57"/>
                <c:pt idx="1">
                  <c:v>2217.5300000000002</c:v>
                </c:pt>
                <c:pt idx="2">
                  <c:v>2719.73</c:v>
                </c:pt>
                <c:pt idx="3">
                  <c:v>2466.85</c:v>
                </c:pt>
                <c:pt idx="4">
                  <c:v>3304.49</c:v>
                </c:pt>
                <c:pt idx="5">
                  <c:v>3514.41</c:v>
                </c:pt>
                <c:pt idx="6">
                  <c:v>4445.4399999999996</c:v>
                </c:pt>
                <c:pt idx="7">
                  <c:v>3332.04</c:v>
                </c:pt>
                <c:pt idx="8">
                  <c:v>3864.56</c:v>
                </c:pt>
                <c:pt idx="9">
                  <c:v>3697.66</c:v>
                </c:pt>
                <c:pt idx="10">
                  <c:v>3541.36</c:v>
                </c:pt>
                <c:pt idx="11">
                  <c:v>3232.24</c:v>
                </c:pt>
                <c:pt idx="12">
                  <c:v>3965.62</c:v>
                </c:pt>
                <c:pt idx="13">
                  <c:v>3231.26</c:v>
                </c:pt>
                <c:pt idx="14">
                  <c:v>3520.62</c:v>
                </c:pt>
                <c:pt idx="15">
                  <c:v>3246.99</c:v>
                </c:pt>
                <c:pt idx="16">
                  <c:v>3251.45</c:v>
                </c:pt>
                <c:pt idx="17">
                  <c:v>3965.04</c:v>
                </c:pt>
                <c:pt idx="18">
                  <c:v>4295.22</c:v>
                </c:pt>
                <c:pt idx="19">
                  <c:v>5000.6400000000003</c:v>
                </c:pt>
                <c:pt idx="20">
                  <c:v>4012.42</c:v>
                </c:pt>
                <c:pt idx="21">
                  <c:v>3607.79</c:v>
                </c:pt>
                <c:pt idx="22">
                  <c:v>5626.09</c:v>
                </c:pt>
                <c:pt idx="23">
                  <c:v>4275.03</c:v>
                </c:pt>
                <c:pt idx="24">
                  <c:v>4035.02</c:v>
                </c:pt>
                <c:pt idx="25">
                  <c:v>3675.7</c:v>
                </c:pt>
                <c:pt idx="26">
                  <c:v>3417.38</c:v>
                </c:pt>
                <c:pt idx="27">
                  <c:v>3262.4</c:v>
                </c:pt>
                <c:pt idx="28">
                  <c:v>4324.18</c:v>
                </c:pt>
                <c:pt idx="29">
                  <c:v>4280.57</c:v>
                </c:pt>
                <c:pt idx="30">
                  <c:v>6084</c:v>
                </c:pt>
                <c:pt idx="31">
                  <c:v>3956.5</c:v>
                </c:pt>
                <c:pt idx="32">
                  <c:v>7388.27</c:v>
                </c:pt>
                <c:pt idx="33">
                  <c:v>5011.18</c:v>
                </c:pt>
                <c:pt idx="34">
                  <c:v>4975.13</c:v>
                </c:pt>
                <c:pt idx="35">
                  <c:v>5053.93</c:v>
                </c:pt>
                <c:pt idx="36">
                  <c:v>5751.45</c:v>
                </c:pt>
                <c:pt idx="37">
                  <c:v>5655.09</c:v>
                </c:pt>
                <c:pt idx="38">
                  <c:v>5147.83</c:v>
                </c:pt>
                <c:pt idx="39">
                  <c:v>4977.04</c:v>
                </c:pt>
                <c:pt idx="40">
                  <c:v>5840.13</c:v>
                </c:pt>
                <c:pt idx="41">
                  <c:v>4563.46</c:v>
                </c:pt>
                <c:pt idx="42">
                  <c:v>3487.96</c:v>
                </c:pt>
                <c:pt idx="43">
                  <c:v>3954.2</c:v>
                </c:pt>
                <c:pt idx="44">
                  <c:v>5891.28</c:v>
                </c:pt>
                <c:pt idx="45">
                  <c:v>4851.46</c:v>
                </c:pt>
                <c:pt idx="46">
                  <c:v>5211.55</c:v>
                </c:pt>
                <c:pt idx="47">
                  <c:v>4949.91</c:v>
                </c:pt>
                <c:pt idx="48">
                  <c:v>6283.05</c:v>
                </c:pt>
                <c:pt idx="49">
                  <c:v>5330.01</c:v>
                </c:pt>
                <c:pt idx="50">
                  <c:v>5331.55</c:v>
                </c:pt>
                <c:pt idx="51">
                  <c:v>5292.91</c:v>
                </c:pt>
                <c:pt idx="52">
                  <c:v>5619.93</c:v>
                </c:pt>
                <c:pt idx="53">
                  <c:v>4998.21</c:v>
                </c:pt>
                <c:pt idx="54">
                  <c:v>5209.6499999999996</c:v>
                </c:pt>
                <c:pt idx="55">
                  <c:v>3191.81</c:v>
                </c:pt>
                <c:pt idx="56">
                  <c:v>4719.8100000000004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57-4983-A729-143E09D5A6F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Sheet1!$C$2:$C$58</c:f>
              <c:numCache>
                <c:formatCode>General</c:formatCode>
                <c:ptCount val="57"/>
                <c:pt idx="1">
                  <c:v>1625.17</c:v>
                </c:pt>
                <c:pt idx="2">
                  <c:v>1994.62</c:v>
                </c:pt>
                <c:pt idx="3">
                  <c:v>1948</c:v>
                </c:pt>
                <c:pt idx="4">
                  <c:v>2308.11</c:v>
                </c:pt>
                <c:pt idx="5">
                  <c:v>2437.79</c:v>
                </c:pt>
                <c:pt idx="6">
                  <c:v>3307.98</c:v>
                </c:pt>
                <c:pt idx="7">
                  <c:v>2527.04</c:v>
                </c:pt>
                <c:pt idx="8">
                  <c:v>2905.13</c:v>
                </c:pt>
                <c:pt idx="9">
                  <c:v>2736.11</c:v>
                </c:pt>
                <c:pt idx="10">
                  <c:v>2592.5500000000002</c:v>
                </c:pt>
                <c:pt idx="11">
                  <c:v>2391.98</c:v>
                </c:pt>
                <c:pt idx="12">
                  <c:v>3058.65</c:v>
                </c:pt>
                <c:pt idx="13">
                  <c:v>2428.96</c:v>
                </c:pt>
                <c:pt idx="14">
                  <c:v>2482.15</c:v>
                </c:pt>
                <c:pt idx="15">
                  <c:v>2466.73</c:v>
                </c:pt>
                <c:pt idx="16">
                  <c:v>2386.86</c:v>
                </c:pt>
                <c:pt idx="17">
                  <c:v>2826.52</c:v>
                </c:pt>
                <c:pt idx="18">
                  <c:v>2973.26</c:v>
                </c:pt>
                <c:pt idx="19">
                  <c:v>3293.03</c:v>
                </c:pt>
                <c:pt idx="20">
                  <c:v>2921.58</c:v>
                </c:pt>
                <c:pt idx="21">
                  <c:v>2557.86</c:v>
                </c:pt>
                <c:pt idx="22">
                  <c:v>4141.51</c:v>
                </c:pt>
                <c:pt idx="23">
                  <c:v>3436.69</c:v>
                </c:pt>
                <c:pt idx="24">
                  <c:v>2866.53</c:v>
                </c:pt>
                <c:pt idx="25">
                  <c:v>2444.59</c:v>
                </c:pt>
                <c:pt idx="26">
                  <c:v>2300.1799999999998</c:v>
                </c:pt>
                <c:pt idx="27">
                  <c:v>2297.2199999999998</c:v>
                </c:pt>
                <c:pt idx="28">
                  <c:v>2904.35</c:v>
                </c:pt>
                <c:pt idx="29">
                  <c:v>3200.9</c:v>
                </c:pt>
                <c:pt idx="30">
                  <c:v>4959.54</c:v>
                </c:pt>
                <c:pt idx="31">
                  <c:v>2966.06</c:v>
                </c:pt>
                <c:pt idx="32">
                  <c:v>5701.81</c:v>
                </c:pt>
                <c:pt idx="33">
                  <c:v>3363.57</c:v>
                </c:pt>
                <c:pt idx="34">
                  <c:v>3774.86</c:v>
                </c:pt>
                <c:pt idx="35">
                  <c:v>3973.03</c:v>
                </c:pt>
                <c:pt idx="36">
                  <c:v>4326.78</c:v>
                </c:pt>
                <c:pt idx="37">
                  <c:v>4122.3999999999996</c:v>
                </c:pt>
                <c:pt idx="38">
                  <c:v>3600.07</c:v>
                </c:pt>
                <c:pt idx="39">
                  <c:v>3323.66</c:v>
                </c:pt>
                <c:pt idx="40">
                  <c:v>4560.67</c:v>
                </c:pt>
                <c:pt idx="41">
                  <c:v>3368.26</c:v>
                </c:pt>
                <c:pt idx="42">
                  <c:v>2300.09</c:v>
                </c:pt>
                <c:pt idx="43">
                  <c:v>2796.2</c:v>
                </c:pt>
                <c:pt idx="44">
                  <c:v>3792</c:v>
                </c:pt>
                <c:pt idx="45">
                  <c:v>3669.56</c:v>
                </c:pt>
                <c:pt idx="46">
                  <c:v>4347.54</c:v>
                </c:pt>
                <c:pt idx="47">
                  <c:v>4223.04</c:v>
                </c:pt>
                <c:pt idx="48">
                  <c:v>5318.8</c:v>
                </c:pt>
                <c:pt idx="49">
                  <c:v>4417.2299999999996</c:v>
                </c:pt>
                <c:pt idx="50">
                  <c:v>3883.57</c:v>
                </c:pt>
                <c:pt idx="51">
                  <c:v>4397.82</c:v>
                </c:pt>
                <c:pt idx="52">
                  <c:v>4551.63</c:v>
                </c:pt>
                <c:pt idx="53">
                  <c:v>3953.99</c:v>
                </c:pt>
                <c:pt idx="54">
                  <c:v>4138.28</c:v>
                </c:pt>
                <c:pt idx="55">
                  <c:v>2490.38</c:v>
                </c:pt>
                <c:pt idx="56">
                  <c:v>3758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57-4983-A729-143E09D5A6F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Sheet1!$D$2:$D$58</c:f>
              <c:numCache>
                <c:formatCode>General</c:formatCode>
                <c:ptCount val="57"/>
                <c:pt idx="1">
                  <c:v>592.36</c:v>
                </c:pt>
                <c:pt idx="2">
                  <c:v>725.11</c:v>
                </c:pt>
                <c:pt idx="3">
                  <c:v>518.84</c:v>
                </c:pt>
                <c:pt idx="4">
                  <c:v>996.38</c:v>
                </c:pt>
                <c:pt idx="5">
                  <c:v>1076.6199999999999</c:v>
                </c:pt>
                <c:pt idx="6">
                  <c:v>1137.47</c:v>
                </c:pt>
                <c:pt idx="7">
                  <c:v>804.99</c:v>
                </c:pt>
                <c:pt idx="8">
                  <c:v>959.44</c:v>
                </c:pt>
                <c:pt idx="9">
                  <c:v>961.55</c:v>
                </c:pt>
                <c:pt idx="10">
                  <c:v>948.8</c:v>
                </c:pt>
                <c:pt idx="11">
                  <c:v>840.26</c:v>
                </c:pt>
                <c:pt idx="12">
                  <c:v>906.98</c:v>
                </c:pt>
                <c:pt idx="13">
                  <c:v>802.3</c:v>
                </c:pt>
                <c:pt idx="14">
                  <c:v>1038.46</c:v>
                </c:pt>
                <c:pt idx="15">
                  <c:v>780.26</c:v>
                </c:pt>
                <c:pt idx="16">
                  <c:v>864.58</c:v>
                </c:pt>
                <c:pt idx="17">
                  <c:v>1138.52</c:v>
                </c:pt>
                <c:pt idx="18">
                  <c:v>1321.96</c:v>
                </c:pt>
                <c:pt idx="19">
                  <c:v>1707.61</c:v>
                </c:pt>
                <c:pt idx="20">
                  <c:v>1090.8399999999999</c:v>
                </c:pt>
                <c:pt idx="21">
                  <c:v>1049.93</c:v>
                </c:pt>
                <c:pt idx="22">
                  <c:v>1484.57</c:v>
                </c:pt>
                <c:pt idx="23">
                  <c:v>838.34</c:v>
                </c:pt>
                <c:pt idx="24">
                  <c:v>1168.49</c:v>
                </c:pt>
                <c:pt idx="25">
                  <c:v>1231.1099999999999</c:v>
                </c:pt>
                <c:pt idx="26">
                  <c:v>1117.2</c:v>
                </c:pt>
                <c:pt idx="27">
                  <c:v>965.18</c:v>
                </c:pt>
                <c:pt idx="28">
                  <c:v>1419.83</c:v>
                </c:pt>
                <c:pt idx="29">
                  <c:v>1079.67</c:v>
                </c:pt>
                <c:pt idx="30">
                  <c:v>1124.45</c:v>
                </c:pt>
                <c:pt idx="31">
                  <c:v>990.44</c:v>
                </c:pt>
                <c:pt idx="32">
                  <c:v>1686.47</c:v>
                </c:pt>
                <c:pt idx="33">
                  <c:v>1647.62</c:v>
                </c:pt>
                <c:pt idx="34">
                  <c:v>1200.27</c:v>
                </c:pt>
                <c:pt idx="35">
                  <c:v>1080.9000000000001</c:v>
                </c:pt>
                <c:pt idx="36">
                  <c:v>1424.67</c:v>
                </c:pt>
                <c:pt idx="37">
                  <c:v>1532.68</c:v>
                </c:pt>
                <c:pt idx="38">
                  <c:v>1547.76</c:v>
                </c:pt>
                <c:pt idx="39">
                  <c:v>1653.38</c:v>
                </c:pt>
                <c:pt idx="40">
                  <c:v>1279.46</c:v>
                </c:pt>
                <c:pt idx="41">
                  <c:v>1195.21</c:v>
                </c:pt>
                <c:pt idx="42">
                  <c:v>1187.8699999999999</c:v>
                </c:pt>
                <c:pt idx="43">
                  <c:v>1158</c:v>
                </c:pt>
                <c:pt idx="44">
                  <c:v>2099.2800000000002</c:v>
                </c:pt>
                <c:pt idx="45">
                  <c:v>1181.8900000000001</c:v>
                </c:pt>
                <c:pt idx="46">
                  <c:v>864.02</c:v>
                </c:pt>
                <c:pt idx="47">
                  <c:v>726.87</c:v>
                </c:pt>
                <c:pt idx="48">
                  <c:v>964.26</c:v>
                </c:pt>
                <c:pt idx="49">
                  <c:v>912.78</c:v>
                </c:pt>
                <c:pt idx="50">
                  <c:v>1447.98</c:v>
                </c:pt>
                <c:pt idx="51">
                  <c:v>895.09</c:v>
                </c:pt>
                <c:pt idx="52">
                  <c:v>1068.3</c:v>
                </c:pt>
                <c:pt idx="53">
                  <c:v>1044.22</c:v>
                </c:pt>
                <c:pt idx="54">
                  <c:v>1071.3699999999999</c:v>
                </c:pt>
                <c:pt idx="55">
                  <c:v>701.43</c:v>
                </c:pt>
                <c:pt idx="56">
                  <c:v>961.81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57-4983-A729-143E09D5A6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2611200"/>
        <c:axId val="372611592"/>
      </c:lineChart>
      <c:catAx>
        <c:axId val="37261120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611592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2611592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611200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397093016352346"/>
          <c:y val="0.19757124334097242"/>
          <c:w val="0.11602906983647669"/>
          <c:h val="0.5434551710498188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8689711873544022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rgbClr val="FF00B8">
                <a:alpha val="83000"/>
              </a:srgbClr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Sheet1!$A$2:$A$58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General</c:formatCode>
                <c:ptCount val="57"/>
                <c:pt idx="0">
                  <c:v>1194.51</c:v>
                </c:pt>
                <c:pt idx="1">
                  <c:v>1155.8900000000001</c:v>
                </c:pt>
                <c:pt idx="2">
                  <c:v>1246.42</c:v>
                </c:pt>
                <c:pt idx="3">
                  <c:v>1082.25</c:v>
                </c:pt>
                <c:pt idx="4">
                  <c:v>1389.55</c:v>
                </c:pt>
                <c:pt idx="5">
                  <c:v>1736.31</c:v>
                </c:pt>
                <c:pt idx="6">
                  <c:v>1922.04</c:v>
                </c:pt>
                <c:pt idx="7">
                  <c:v>1865.04</c:v>
                </c:pt>
                <c:pt idx="8">
                  <c:v>1749.1</c:v>
                </c:pt>
                <c:pt idx="9">
                  <c:v>1810.21</c:v>
                </c:pt>
                <c:pt idx="10">
                  <c:v>2065.86</c:v>
                </c:pt>
                <c:pt idx="11">
                  <c:v>1666.66</c:v>
                </c:pt>
                <c:pt idx="12">
                  <c:v>1681.45</c:v>
                </c:pt>
                <c:pt idx="13">
                  <c:v>1466.9</c:v>
                </c:pt>
                <c:pt idx="14">
                  <c:v>1577.25</c:v>
                </c:pt>
                <c:pt idx="15">
                  <c:v>1591.1</c:v>
                </c:pt>
                <c:pt idx="16">
                  <c:v>1408.29</c:v>
                </c:pt>
                <c:pt idx="17">
                  <c:v>1605.93</c:v>
                </c:pt>
                <c:pt idx="18">
                  <c:v>1690.63</c:v>
                </c:pt>
                <c:pt idx="19">
                  <c:v>2141.5500000000002</c:v>
                </c:pt>
                <c:pt idx="20">
                  <c:v>2215.8000000000002</c:v>
                </c:pt>
                <c:pt idx="21">
                  <c:v>2316.33</c:v>
                </c:pt>
                <c:pt idx="22">
                  <c:v>2439.13</c:v>
                </c:pt>
                <c:pt idx="23">
                  <c:v>2225.44</c:v>
                </c:pt>
                <c:pt idx="24">
                  <c:v>2246.83</c:v>
                </c:pt>
                <c:pt idx="25">
                  <c:v>2382.46</c:v>
                </c:pt>
                <c:pt idx="26">
                  <c:v>2287.9</c:v>
                </c:pt>
                <c:pt idx="27">
                  <c:v>2009.93</c:v>
                </c:pt>
                <c:pt idx="28">
                  <c:v>2101.67</c:v>
                </c:pt>
                <c:pt idx="29">
                  <c:v>2093.1</c:v>
                </c:pt>
                <c:pt idx="30">
                  <c:v>2093.5</c:v>
                </c:pt>
                <c:pt idx="31">
                  <c:v>1892.55</c:v>
                </c:pt>
                <c:pt idx="32">
                  <c:v>2105.9</c:v>
                </c:pt>
                <c:pt idx="33">
                  <c:v>2503.2600000000002</c:v>
                </c:pt>
                <c:pt idx="34">
                  <c:v>2349.8000000000002</c:v>
                </c:pt>
                <c:pt idx="35">
                  <c:v>2322.0100000000002</c:v>
                </c:pt>
                <c:pt idx="36">
                  <c:v>2372.46</c:v>
                </c:pt>
                <c:pt idx="37">
                  <c:v>2558.6799999999998</c:v>
                </c:pt>
                <c:pt idx="38">
                  <c:v>2657.12</c:v>
                </c:pt>
                <c:pt idx="39">
                  <c:v>3117.36</c:v>
                </c:pt>
                <c:pt idx="40">
                  <c:v>3013.49</c:v>
                </c:pt>
                <c:pt idx="41">
                  <c:v>3006.35</c:v>
                </c:pt>
                <c:pt idx="42">
                  <c:v>2923.76</c:v>
                </c:pt>
                <c:pt idx="43">
                  <c:v>2843.61</c:v>
                </c:pt>
                <c:pt idx="44">
                  <c:v>3547</c:v>
                </c:pt>
                <c:pt idx="45">
                  <c:v>4148.76</c:v>
                </c:pt>
                <c:pt idx="46">
                  <c:v>4204.2</c:v>
                </c:pt>
                <c:pt idx="47">
                  <c:v>4145.76</c:v>
                </c:pt>
                <c:pt idx="48">
                  <c:v>3863.12</c:v>
                </c:pt>
                <c:pt idx="49">
                  <c:v>3904.04</c:v>
                </c:pt>
                <c:pt idx="50">
                  <c:v>4333.1099999999997</c:v>
                </c:pt>
                <c:pt idx="51">
                  <c:v>4247.32</c:v>
                </c:pt>
                <c:pt idx="52">
                  <c:v>4092.07</c:v>
                </c:pt>
                <c:pt idx="53">
                  <c:v>4195.91</c:v>
                </c:pt>
                <c:pt idx="54">
                  <c:v>4202.72</c:v>
                </c:pt>
                <c:pt idx="55">
                  <c:v>4014.18</c:v>
                </c:pt>
                <c:pt idx="56">
                  <c:v>3887.64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C2-404C-A77D-B489C3DDA62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rgbClr val="00B0F0">
                <a:alpha val="83000"/>
              </a:srgbClr>
            </a:solidFill>
            <a:ln w="25400">
              <a:noFill/>
            </a:ln>
          </c:spPr>
          <c:cat>
            <c:strRef>
              <c:f>Sheet1!$A$2:$A$58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Sheet1!$C$2:$C$58</c:f>
              <c:numCache>
                <c:formatCode>General</c:formatCode>
                <c:ptCount val="57"/>
                <c:pt idx="0">
                  <c:v>7923.31</c:v>
                </c:pt>
                <c:pt idx="1">
                  <c:v>7611.89</c:v>
                </c:pt>
                <c:pt idx="2">
                  <c:v>7615.55</c:v>
                </c:pt>
                <c:pt idx="3">
                  <c:v>7536.5</c:v>
                </c:pt>
                <c:pt idx="4">
                  <c:v>6582.72</c:v>
                </c:pt>
                <c:pt idx="5">
                  <c:v>6621.32</c:v>
                </c:pt>
                <c:pt idx="6">
                  <c:v>7470.73</c:v>
                </c:pt>
                <c:pt idx="7">
                  <c:v>7863.09</c:v>
                </c:pt>
                <c:pt idx="8">
                  <c:v>7878.81</c:v>
                </c:pt>
                <c:pt idx="9">
                  <c:v>7984.98</c:v>
                </c:pt>
                <c:pt idx="10">
                  <c:v>7584.94</c:v>
                </c:pt>
                <c:pt idx="11">
                  <c:v>7280.41</c:v>
                </c:pt>
                <c:pt idx="12">
                  <c:v>7576.12</c:v>
                </c:pt>
                <c:pt idx="13">
                  <c:v>7845.69</c:v>
                </c:pt>
                <c:pt idx="14">
                  <c:v>7585.38</c:v>
                </c:pt>
                <c:pt idx="15">
                  <c:v>7616.14</c:v>
                </c:pt>
                <c:pt idx="16">
                  <c:v>6889.14</c:v>
                </c:pt>
                <c:pt idx="17">
                  <c:v>7489.74</c:v>
                </c:pt>
                <c:pt idx="18">
                  <c:v>7535.89</c:v>
                </c:pt>
                <c:pt idx="19">
                  <c:v>8112.44</c:v>
                </c:pt>
                <c:pt idx="20">
                  <c:v>8207.92</c:v>
                </c:pt>
                <c:pt idx="21">
                  <c:v>8430.36</c:v>
                </c:pt>
                <c:pt idx="22">
                  <c:v>9343.42</c:v>
                </c:pt>
                <c:pt idx="23">
                  <c:v>10342.799999999999</c:v>
                </c:pt>
                <c:pt idx="24">
                  <c:v>10474.129999999999</c:v>
                </c:pt>
                <c:pt idx="25">
                  <c:v>10651.93</c:v>
                </c:pt>
                <c:pt idx="26">
                  <c:v>9688.18</c:v>
                </c:pt>
                <c:pt idx="27">
                  <c:v>10107.549999999999</c:v>
                </c:pt>
                <c:pt idx="28">
                  <c:v>10081.07</c:v>
                </c:pt>
                <c:pt idx="29">
                  <c:v>10909.63</c:v>
                </c:pt>
                <c:pt idx="30">
                  <c:v>12706.43</c:v>
                </c:pt>
                <c:pt idx="31">
                  <c:v>13002.51</c:v>
                </c:pt>
                <c:pt idx="32">
                  <c:v>14910.79</c:v>
                </c:pt>
                <c:pt idx="33">
                  <c:v>15217.6</c:v>
                </c:pt>
                <c:pt idx="34">
                  <c:v>14945.94</c:v>
                </c:pt>
                <c:pt idx="35">
                  <c:v>16249.15</c:v>
                </c:pt>
                <c:pt idx="36">
                  <c:v>16846.53</c:v>
                </c:pt>
                <c:pt idx="37">
                  <c:v>17700.48</c:v>
                </c:pt>
                <c:pt idx="38">
                  <c:v>17564.32</c:v>
                </c:pt>
                <c:pt idx="39">
                  <c:v>16740.349999999999</c:v>
                </c:pt>
                <c:pt idx="40">
                  <c:v>16825.03</c:v>
                </c:pt>
                <c:pt idx="41">
                  <c:v>16620.57</c:v>
                </c:pt>
                <c:pt idx="42">
                  <c:v>16085.57</c:v>
                </c:pt>
                <c:pt idx="43">
                  <c:v>15730.48</c:v>
                </c:pt>
                <c:pt idx="44">
                  <c:v>15317.44</c:v>
                </c:pt>
                <c:pt idx="45">
                  <c:v>16071.57</c:v>
                </c:pt>
                <c:pt idx="46">
                  <c:v>16977.75</c:v>
                </c:pt>
                <c:pt idx="47">
                  <c:v>18611.03</c:v>
                </c:pt>
                <c:pt idx="48">
                  <c:v>18896.419999999998</c:v>
                </c:pt>
                <c:pt idx="49">
                  <c:v>18607.95</c:v>
                </c:pt>
                <c:pt idx="50">
                  <c:v>18397.39</c:v>
                </c:pt>
                <c:pt idx="51">
                  <c:v>19482.98</c:v>
                </c:pt>
                <c:pt idx="52">
                  <c:v>18815.810000000001</c:v>
                </c:pt>
                <c:pt idx="53">
                  <c:v>18824.400000000001</c:v>
                </c:pt>
                <c:pt idx="54">
                  <c:v>17822.439999999999</c:v>
                </c:pt>
                <c:pt idx="55">
                  <c:v>17097.73</c:v>
                </c:pt>
                <c:pt idx="56">
                  <c:v>15298.61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C2-404C-A77D-B489C3DDA6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3307088"/>
        <c:axId val="373307480"/>
      </c:areaChart>
      <c:catAx>
        <c:axId val="37330708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3307480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3307480"/>
        <c:scaling>
          <c:orientation val="minMax"/>
          <c:max val="260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3307088"/>
        <c:crosses val="autoZero"/>
        <c:crossBetween val="midCat"/>
        <c:majorUnit val="2000"/>
        <c:min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275913631679802"/>
          <c:y val="0.27234219397274589"/>
          <c:w val="0.11097382038132511"/>
          <c:h val="0.42372444008364785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245732259257165E-2"/>
          <c:y val="4.0749431293150853E-2"/>
          <c:w val="0.79490029341002177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General</c:formatCode>
                <c:ptCount val="57"/>
                <c:pt idx="1">
                  <c:v>78.010000000000005</c:v>
                </c:pt>
                <c:pt idx="2">
                  <c:v>80.19</c:v>
                </c:pt>
                <c:pt idx="3">
                  <c:v>82.38</c:v>
                </c:pt>
                <c:pt idx="4">
                  <c:v>113.25</c:v>
                </c:pt>
                <c:pt idx="5">
                  <c:v>133.31</c:v>
                </c:pt>
                <c:pt idx="6">
                  <c:v>112.81</c:v>
                </c:pt>
                <c:pt idx="7">
                  <c:v>116.99</c:v>
                </c:pt>
                <c:pt idx="8">
                  <c:v>147.63</c:v>
                </c:pt>
                <c:pt idx="9">
                  <c:v>151.35</c:v>
                </c:pt>
                <c:pt idx="10">
                  <c:v>177.11</c:v>
                </c:pt>
                <c:pt idx="11">
                  <c:v>110.83</c:v>
                </c:pt>
                <c:pt idx="12">
                  <c:v>124.25</c:v>
                </c:pt>
                <c:pt idx="13">
                  <c:v>141.11000000000001</c:v>
                </c:pt>
                <c:pt idx="14">
                  <c:v>126.14</c:v>
                </c:pt>
                <c:pt idx="15">
                  <c:v>116.97</c:v>
                </c:pt>
                <c:pt idx="16">
                  <c:v>148.07</c:v>
                </c:pt>
                <c:pt idx="17">
                  <c:v>151.08000000000001</c:v>
                </c:pt>
                <c:pt idx="18">
                  <c:v>147.13</c:v>
                </c:pt>
                <c:pt idx="19">
                  <c:v>111.5</c:v>
                </c:pt>
                <c:pt idx="20">
                  <c:v>179.16</c:v>
                </c:pt>
                <c:pt idx="21">
                  <c:v>152.94999999999999</c:v>
                </c:pt>
                <c:pt idx="22">
                  <c:v>173.33</c:v>
                </c:pt>
                <c:pt idx="23">
                  <c:v>123.08</c:v>
                </c:pt>
                <c:pt idx="24">
                  <c:v>154.30000000000001</c:v>
                </c:pt>
                <c:pt idx="25">
                  <c:v>170.96</c:v>
                </c:pt>
                <c:pt idx="26">
                  <c:v>164.64</c:v>
                </c:pt>
                <c:pt idx="27">
                  <c:v>188.54</c:v>
                </c:pt>
                <c:pt idx="28">
                  <c:v>173.4</c:v>
                </c:pt>
                <c:pt idx="29">
                  <c:v>186.99</c:v>
                </c:pt>
                <c:pt idx="30">
                  <c:v>175.03</c:v>
                </c:pt>
                <c:pt idx="31">
                  <c:v>146.13</c:v>
                </c:pt>
                <c:pt idx="32">
                  <c:v>204.5</c:v>
                </c:pt>
                <c:pt idx="33">
                  <c:v>287.83</c:v>
                </c:pt>
                <c:pt idx="34">
                  <c:v>249.24</c:v>
                </c:pt>
                <c:pt idx="35">
                  <c:v>215.4</c:v>
                </c:pt>
                <c:pt idx="36">
                  <c:v>279.58</c:v>
                </c:pt>
                <c:pt idx="37">
                  <c:v>276.5</c:v>
                </c:pt>
                <c:pt idx="38">
                  <c:v>251.14</c:v>
                </c:pt>
                <c:pt idx="39">
                  <c:v>234.87</c:v>
                </c:pt>
                <c:pt idx="40">
                  <c:v>301.63</c:v>
                </c:pt>
                <c:pt idx="41">
                  <c:v>335.24</c:v>
                </c:pt>
                <c:pt idx="42">
                  <c:v>288.57</c:v>
                </c:pt>
                <c:pt idx="43">
                  <c:v>230.03</c:v>
                </c:pt>
                <c:pt idx="44">
                  <c:v>293.52</c:v>
                </c:pt>
                <c:pt idx="45">
                  <c:v>330.48</c:v>
                </c:pt>
                <c:pt idx="46">
                  <c:v>323.52</c:v>
                </c:pt>
                <c:pt idx="47">
                  <c:v>306.5</c:v>
                </c:pt>
                <c:pt idx="48">
                  <c:v>346.57</c:v>
                </c:pt>
                <c:pt idx="49">
                  <c:v>425.46</c:v>
                </c:pt>
                <c:pt idx="50">
                  <c:v>374.18</c:v>
                </c:pt>
                <c:pt idx="51">
                  <c:v>317.43</c:v>
                </c:pt>
                <c:pt idx="52">
                  <c:v>341.49</c:v>
                </c:pt>
                <c:pt idx="53">
                  <c:v>337</c:v>
                </c:pt>
                <c:pt idx="54">
                  <c:v>310.36</c:v>
                </c:pt>
                <c:pt idx="55">
                  <c:v>250.43</c:v>
                </c:pt>
                <c:pt idx="56">
                  <c:v>339.27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F9-4D91-9354-3C5C33728D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Sheet1!$C$2:$C$58</c:f>
              <c:numCache>
                <c:formatCode>General</c:formatCode>
                <c:ptCount val="57"/>
                <c:pt idx="1">
                  <c:v>20.059999999999999</c:v>
                </c:pt>
                <c:pt idx="2">
                  <c:v>20.95</c:v>
                </c:pt>
                <c:pt idx="3">
                  <c:v>21.85</c:v>
                </c:pt>
                <c:pt idx="4">
                  <c:v>14.28</c:v>
                </c:pt>
                <c:pt idx="5">
                  <c:v>26.06</c:v>
                </c:pt>
                <c:pt idx="6">
                  <c:v>22.48</c:v>
                </c:pt>
                <c:pt idx="7">
                  <c:v>15.7</c:v>
                </c:pt>
                <c:pt idx="8">
                  <c:v>21.21</c:v>
                </c:pt>
                <c:pt idx="9">
                  <c:v>26.54</c:v>
                </c:pt>
                <c:pt idx="10">
                  <c:v>50.46</c:v>
                </c:pt>
                <c:pt idx="11">
                  <c:v>21.04</c:v>
                </c:pt>
                <c:pt idx="12">
                  <c:v>18.88</c:v>
                </c:pt>
                <c:pt idx="13">
                  <c:v>25.3</c:v>
                </c:pt>
                <c:pt idx="14">
                  <c:v>24.5</c:v>
                </c:pt>
                <c:pt idx="15">
                  <c:v>18.989999999999998</c:v>
                </c:pt>
                <c:pt idx="16">
                  <c:v>24.62</c:v>
                </c:pt>
                <c:pt idx="17">
                  <c:v>23.87</c:v>
                </c:pt>
                <c:pt idx="18">
                  <c:v>30.86</c:v>
                </c:pt>
                <c:pt idx="19">
                  <c:v>20.66</c:v>
                </c:pt>
                <c:pt idx="20">
                  <c:v>28.82</c:v>
                </c:pt>
                <c:pt idx="21">
                  <c:v>20.77</c:v>
                </c:pt>
                <c:pt idx="22">
                  <c:v>28.57</c:v>
                </c:pt>
                <c:pt idx="23">
                  <c:v>15.06</c:v>
                </c:pt>
                <c:pt idx="24">
                  <c:v>23.02</c:v>
                </c:pt>
                <c:pt idx="25">
                  <c:v>27.57</c:v>
                </c:pt>
                <c:pt idx="26">
                  <c:v>20.71</c:v>
                </c:pt>
                <c:pt idx="27">
                  <c:v>66.7</c:v>
                </c:pt>
                <c:pt idx="28">
                  <c:v>25.17</c:v>
                </c:pt>
                <c:pt idx="29">
                  <c:v>27.62</c:v>
                </c:pt>
                <c:pt idx="30">
                  <c:v>14.56</c:v>
                </c:pt>
                <c:pt idx="31">
                  <c:v>13.4</c:v>
                </c:pt>
                <c:pt idx="32">
                  <c:v>15.54</c:v>
                </c:pt>
                <c:pt idx="33">
                  <c:v>28.83</c:v>
                </c:pt>
                <c:pt idx="34">
                  <c:v>15.94</c:v>
                </c:pt>
                <c:pt idx="35">
                  <c:v>27.66</c:v>
                </c:pt>
                <c:pt idx="36">
                  <c:v>29.46</c:v>
                </c:pt>
                <c:pt idx="37">
                  <c:v>28.38</c:v>
                </c:pt>
                <c:pt idx="38">
                  <c:v>24.04</c:v>
                </c:pt>
                <c:pt idx="39">
                  <c:v>35.49</c:v>
                </c:pt>
                <c:pt idx="40">
                  <c:v>41.65</c:v>
                </c:pt>
                <c:pt idx="41">
                  <c:v>59.45</c:v>
                </c:pt>
                <c:pt idx="42">
                  <c:v>22.42</c:v>
                </c:pt>
                <c:pt idx="43">
                  <c:v>18.55</c:v>
                </c:pt>
                <c:pt idx="44">
                  <c:v>16.97</c:v>
                </c:pt>
                <c:pt idx="45">
                  <c:v>47.4</c:v>
                </c:pt>
                <c:pt idx="46">
                  <c:v>20.66</c:v>
                </c:pt>
                <c:pt idx="47">
                  <c:v>15.72</c:v>
                </c:pt>
                <c:pt idx="48">
                  <c:v>13.6</c:v>
                </c:pt>
                <c:pt idx="49">
                  <c:v>32.46</c:v>
                </c:pt>
                <c:pt idx="50">
                  <c:v>16.75</c:v>
                </c:pt>
                <c:pt idx="51">
                  <c:v>20.51</c:v>
                </c:pt>
                <c:pt idx="52">
                  <c:v>19.22</c:v>
                </c:pt>
                <c:pt idx="53">
                  <c:v>14.01</c:v>
                </c:pt>
                <c:pt idx="54">
                  <c:v>12.08</c:v>
                </c:pt>
                <c:pt idx="55">
                  <c:v>10.46</c:v>
                </c:pt>
                <c:pt idx="56">
                  <c:v>19.66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F9-4D91-9354-3C5C33728D6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Sheet1!$D$2:$D$58</c:f>
              <c:numCache>
                <c:formatCode>General</c:formatCode>
                <c:ptCount val="57"/>
                <c:pt idx="1">
                  <c:v>57.95</c:v>
                </c:pt>
                <c:pt idx="2">
                  <c:v>59.24</c:v>
                </c:pt>
                <c:pt idx="3">
                  <c:v>60.53</c:v>
                </c:pt>
                <c:pt idx="4">
                  <c:v>98.97</c:v>
                </c:pt>
                <c:pt idx="5">
                  <c:v>107.25</c:v>
                </c:pt>
                <c:pt idx="6">
                  <c:v>90.34</c:v>
                </c:pt>
                <c:pt idx="7">
                  <c:v>101.3</c:v>
                </c:pt>
                <c:pt idx="8">
                  <c:v>126.42</c:v>
                </c:pt>
                <c:pt idx="9">
                  <c:v>124.81</c:v>
                </c:pt>
                <c:pt idx="10">
                  <c:v>126.65</c:v>
                </c:pt>
                <c:pt idx="11">
                  <c:v>89.79</c:v>
                </c:pt>
                <c:pt idx="12">
                  <c:v>105.37</c:v>
                </c:pt>
                <c:pt idx="13">
                  <c:v>115.82</c:v>
                </c:pt>
                <c:pt idx="14">
                  <c:v>101.64</c:v>
                </c:pt>
                <c:pt idx="15">
                  <c:v>97.98</c:v>
                </c:pt>
                <c:pt idx="16">
                  <c:v>123.45</c:v>
                </c:pt>
                <c:pt idx="17">
                  <c:v>127.21</c:v>
                </c:pt>
                <c:pt idx="18">
                  <c:v>116.27</c:v>
                </c:pt>
                <c:pt idx="19">
                  <c:v>90.84</c:v>
                </c:pt>
                <c:pt idx="20">
                  <c:v>150.34</c:v>
                </c:pt>
                <c:pt idx="21">
                  <c:v>132.18</c:v>
                </c:pt>
                <c:pt idx="22">
                  <c:v>144.75</c:v>
                </c:pt>
                <c:pt idx="23">
                  <c:v>108.01</c:v>
                </c:pt>
                <c:pt idx="24">
                  <c:v>131.28</c:v>
                </c:pt>
                <c:pt idx="25">
                  <c:v>143.38999999999999</c:v>
                </c:pt>
                <c:pt idx="26">
                  <c:v>143.93</c:v>
                </c:pt>
                <c:pt idx="27">
                  <c:v>121.84</c:v>
                </c:pt>
                <c:pt idx="28">
                  <c:v>148.22999999999999</c:v>
                </c:pt>
                <c:pt idx="29">
                  <c:v>159.37</c:v>
                </c:pt>
                <c:pt idx="30">
                  <c:v>160.47</c:v>
                </c:pt>
                <c:pt idx="31">
                  <c:v>132.72999999999999</c:v>
                </c:pt>
                <c:pt idx="32">
                  <c:v>188.96</c:v>
                </c:pt>
                <c:pt idx="33">
                  <c:v>258.99</c:v>
                </c:pt>
                <c:pt idx="34">
                  <c:v>233.3</c:v>
                </c:pt>
                <c:pt idx="35">
                  <c:v>187.74</c:v>
                </c:pt>
                <c:pt idx="36">
                  <c:v>250.12</c:v>
                </c:pt>
                <c:pt idx="37">
                  <c:v>248.12</c:v>
                </c:pt>
                <c:pt idx="38">
                  <c:v>227.11</c:v>
                </c:pt>
                <c:pt idx="39">
                  <c:v>199.38</c:v>
                </c:pt>
                <c:pt idx="40">
                  <c:v>259.99</c:v>
                </c:pt>
                <c:pt idx="41">
                  <c:v>275.79000000000002</c:v>
                </c:pt>
                <c:pt idx="42">
                  <c:v>266.14</c:v>
                </c:pt>
                <c:pt idx="43">
                  <c:v>211.48</c:v>
                </c:pt>
                <c:pt idx="44">
                  <c:v>276.55</c:v>
                </c:pt>
                <c:pt idx="45">
                  <c:v>283.07</c:v>
                </c:pt>
                <c:pt idx="46">
                  <c:v>302.86</c:v>
                </c:pt>
                <c:pt idx="47">
                  <c:v>290.77999999999997</c:v>
                </c:pt>
                <c:pt idx="48">
                  <c:v>332.97</c:v>
                </c:pt>
                <c:pt idx="49">
                  <c:v>393</c:v>
                </c:pt>
                <c:pt idx="50">
                  <c:v>357.44</c:v>
                </c:pt>
                <c:pt idx="51">
                  <c:v>296.92</c:v>
                </c:pt>
                <c:pt idx="52">
                  <c:v>322.27999999999997</c:v>
                </c:pt>
                <c:pt idx="53">
                  <c:v>322.99</c:v>
                </c:pt>
                <c:pt idx="54">
                  <c:v>298.27999999999997</c:v>
                </c:pt>
                <c:pt idx="55">
                  <c:v>239.97</c:v>
                </c:pt>
                <c:pt idx="56">
                  <c:v>319.61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DF9-4D91-9354-3C5C33728D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4855008"/>
        <c:axId val="374855400"/>
      </c:lineChart>
      <c:catAx>
        <c:axId val="37485500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855400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4855400"/>
        <c:scaling>
          <c:orientation val="minMax"/>
          <c:max val="45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4855008"/>
        <c:crosses val="autoZero"/>
        <c:crossBetween val="midCat"/>
        <c:majorUnit val="5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498982143426851"/>
          <c:y val="0.19757124334097242"/>
          <c:w val="0.12501017856573154"/>
          <c:h val="0.5456256092711991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18268133622911E-2"/>
          <c:y val="2.9418823439059976E-2"/>
          <c:w val="0.79780760150514163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rgbClr val="FF00B8">
                <a:alpha val="80000"/>
              </a:srgbClr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Sheet1!$A$2:$A$58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General</c:formatCode>
                <c:ptCount val="57"/>
                <c:pt idx="0">
                  <c:v>169.64</c:v>
                </c:pt>
                <c:pt idx="1">
                  <c:v>168.83</c:v>
                </c:pt>
                <c:pt idx="2">
                  <c:v>168.57</c:v>
                </c:pt>
                <c:pt idx="3">
                  <c:v>168.32</c:v>
                </c:pt>
                <c:pt idx="4">
                  <c:v>186.98</c:v>
                </c:pt>
                <c:pt idx="5">
                  <c:v>205.68</c:v>
                </c:pt>
                <c:pt idx="6">
                  <c:v>214.83</c:v>
                </c:pt>
                <c:pt idx="7">
                  <c:v>223.68</c:v>
                </c:pt>
                <c:pt idx="8">
                  <c:v>212.25</c:v>
                </c:pt>
                <c:pt idx="9">
                  <c:v>227.66</c:v>
                </c:pt>
                <c:pt idx="10">
                  <c:v>266.37</c:v>
                </c:pt>
                <c:pt idx="11">
                  <c:v>222.68</c:v>
                </c:pt>
                <c:pt idx="12">
                  <c:v>221.52</c:v>
                </c:pt>
                <c:pt idx="13">
                  <c:v>256.58999999999997</c:v>
                </c:pt>
                <c:pt idx="14">
                  <c:v>278.91000000000003</c:v>
                </c:pt>
                <c:pt idx="15">
                  <c:v>270.94</c:v>
                </c:pt>
                <c:pt idx="16">
                  <c:v>275.79000000000002</c:v>
                </c:pt>
                <c:pt idx="17">
                  <c:v>300.5</c:v>
                </c:pt>
                <c:pt idx="18">
                  <c:v>319.85000000000002</c:v>
                </c:pt>
                <c:pt idx="19">
                  <c:v>307.92</c:v>
                </c:pt>
                <c:pt idx="20">
                  <c:v>332.95</c:v>
                </c:pt>
                <c:pt idx="21">
                  <c:v>345.01</c:v>
                </c:pt>
                <c:pt idx="22">
                  <c:v>378.47</c:v>
                </c:pt>
                <c:pt idx="23">
                  <c:v>387.97</c:v>
                </c:pt>
                <c:pt idx="24">
                  <c:v>404.65</c:v>
                </c:pt>
                <c:pt idx="25">
                  <c:v>428.89</c:v>
                </c:pt>
                <c:pt idx="26">
                  <c:v>421.99</c:v>
                </c:pt>
                <c:pt idx="27">
                  <c:v>417.94</c:v>
                </c:pt>
                <c:pt idx="28">
                  <c:v>421.53</c:v>
                </c:pt>
                <c:pt idx="29">
                  <c:v>431.77</c:v>
                </c:pt>
                <c:pt idx="30">
                  <c:v>438.25</c:v>
                </c:pt>
                <c:pt idx="31">
                  <c:v>443.95</c:v>
                </c:pt>
                <c:pt idx="32">
                  <c:v>500.06</c:v>
                </c:pt>
                <c:pt idx="33">
                  <c:v>604.78</c:v>
                </c:pt>
                <c:pt idx="34">
                  <c:v>584.52</c:v>
                </c:pt>
                <c:pt idx="35">
                  <c:v>670.38</c:v>
                </c:pt>
                <c:pt idx="36">
                  <c:v>649</c:v>
                </c:pt>
                <c:pt idx="37">
                  <c:v>676</c:v>
                </c:pt>
                <c:pt idx="38">
                  <c:v>632.53</c:v>
                </c:pt>
                <c:pt idx="39">
                  <c:v>621.97</c:v>
                </c:pt>
                <c:pt idx="40">
                  <c:v>649.15</c:v>
                </c:pt>
                <c:pt idx="41">
                  <c:v>675.37</c:v>
                </c:pt>
                <c:pt idx="42">
                  <c:v>705.22</c:v>
                </c:pt>
                <c:pt idx="43">
                  <c:v>697.32</c:v>
                </c:pt>
                <c:pt idx="44">
                  <c:v>685.89</c:v>
                </c:pt>
                <c:pt idx="45">
                  <c:v>718.4</c:v>
                </c:pt>
                <c:pt idx="46">
                  <c:v>782.26</c:v>
                </c:pt>
                <c:pt idx="47">
                  <c:v>822.08</c:v>
                </c:pt>
                <c:pt idx="48">
                  <c:v>877.82</c:v>
                </c:pt>
                <c:pt idx="49">
                  <c:v>902.05</c:v>
                </c:pt>
                <c:pt idx="50">
                  <c:v>908.81</c:v>
                </c:pt>
                <c:pt idx="51">
                  <c:v>930.26</c:v>
                </c:pt>
                <c:pt idx="52">
                  <c:v>918.07</c:v>
                </c:pt>
                <c:pt idx="53">
                  <c:v>906.87</c:v>
                </c:pt>
                <c:pt idx="54">
                  <c:v>897.35</c:v>
                </c:pt>
                <c:pt idx="55">
                  <c:v>877.97</c:v>
                </c:pt>
                <c:pt idx="56">
                  <c:v>857.16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42-468F-9483-51375BDE5FD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rgbClr val="00B0F0">
                <a:alpha val="80000"/>
              </a:srgbClr>
            </a:solidFill>
            <a:ln w="25400">
              <a:noFill/>
            </a:ln>
          </c:spPr>
          <c:cat>
            <c:strRef>
              <c:f>Sheet1!$A$2:$A$58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Sheet1!$C$2:$C$58</c:f>
              <c:numCache>
                <c:formatCode>0.0</c:formatCode>
                <c:ptCount val="57"/>
                <c:pt idx="0">
                  <c:v>64.709999999999994</c:v>
                </c:pt>
                <c:pt idx="1">
                  <c:v>59.08</c:v>
                </c:pt>
                <c:pt idx="2">
                  <c:v>64.3</c:v>
                </c:pt>
                <c:pt idx="3">
                  <c:v>69.510000000000005</c:v>
                </c:pt>
                <c:pt idx="4">
                  <c:v>60.95</c:v>
                </c:pt>
                <c:pt idx="5">
                  <c:v>64.069999999999993</c:v>
                </c:pt>
                <c:pt idx="6">
                  <c:v>62.79</c:v>
                </c:pt>
                <c:pt idx="7">
                  <c:v>56.79</c:v>
                </c:pt>
                <c:pt idx="8">
                  <c:v>51.97</c:v>
                </c:pt>
                <c:pt idx="9">
                  <c:v>53.52</c:v>
                </c:pt>
                <c:pt idx="10">
                  <c:v>60.58</c:v>
                </c:pt>
                <c:pt idx="11">
                  <c:v>48.93</c:v>
                </c:pt>
                <c:pt idx="12">
                  <c:v>44.55</c:v>
                </c:pt>
                <c:pt idx="13">
                  <c:v>48.45</c:v>
                </c:pt>
                <c:pt idx="14">
                  <c:v>54.2</c:v>
                </c:pt>
                <c:pt idx="15">
                  <c:v>46.81</c:v>
                </c:pt>
                <c:pt idx="16">
                  <c:v>49.57</c:v>
                </c:pt>
                <c:pt idx="17">
                  <c:v>50.12</c:v>
                </c:pt>
                <c:pt idx="18">
                  <c:v>52.33</c:v>
                </c:pt>
                <c:pt idx="19">
                  <c:v>51</c:v>
                </c:pt>
                <c:pt idx="20">
                  <c:v>52.42</c:v>
                </c:pt>
                <c:pt idx="21">
                  <c:v>47.62</c:v>
                </c:pt>
                <c:pt idx="22">
                  <c:v>47.37</c:v>
                </c:pt>
                <c:pt idx="23">
                  <c:v>46.51</c:v>
                </c:pt>
                <c:pt idx="24">
                  <c:v>42.31</c:v>
                </c:pt>
                <c:pt idx="25">
                  <c:v>46.55</c:v>
                </c:pt>
                <c:pt idx="26">
                  <c:v>45.03</c:v>
                </c:pt>
                <c:pt idx="27">
                  <c:v>71.459999999999994</c:v>
                </c:pt>
                <c:pt idx="28">
                  <c:v>70.69</c:v>
                </c:pt>
                <c:pt idx="29">
                  <c:v>78.849999999999994</c:v>
                </c:pt>
                <c:pt idx="30" formatCode="General">
                  <c:v>79.83</c:v>
                </c:pt>
                <c:pt idx="31" formatCode="General">
                  <c:v>75.83</c:v>
                </c:pt>
                <c:pt idx="32" formatCode="General">
                  <c:v>69.459999999999994</c:v>
                </c:pt>
                <c:pt idx="33" formatCode="General">
                  <c:v>68.680000000000007</c:v>
                </c:pt>
                <c:pt idx="34" formatCode="General">
                  <c:v>61.02</c:v>
                </c:pt>
                <c:pt idx="35" formatCode="General">
                  <c:v>67.819999999999993</c:v>
                </c:pt>
                <c:pt idx="36" formatCode="General">
                  <c:v>59.5</c:v>
                </c:pt>
                <c:pt idx="37" formatCode="General">
                  <c:v>54.31</c:v>
                </c:pt>
                <c:pt idx="38" formatCode="General">
                  <c:v>49.27</c:v>
                </c:pt>
                <c:pt idx="39" formatCode="General">
                  <c:v>53.09</c:v>
                </c:pt>
                <c:pt idx="40" formatCode="General">
                  <c:v>53.85</c:v>
                </c:pt>
                <c:pt idx="41" formatCode="General">
                  <c:v>70.88</c:v>
                </c:pt>
                <c:pt idx="42" formatCode="General">
                  <c:v>56.19</c:v>
                </c:pt>
                <c:pt idx="43" formatCode="General">
                  <c:v>52.03</c:v>
                </c:pt>
                <c:pt idx="44" formatCode="General">
                  <c:v>48.31</c:v>
                </c:pt>
                <c:pt idx="45" formatCode="General">
                  <c:v>55.05</c:v>
                </c:pt>
                <c:pt idx="46" formatCode="General">
                  <c:v>48.81</c:v>
                </c:pt>
                <c:pt idx="47" formatCode="General">
                  <c:v>46.06</c:v>
                </c:pt>
                <c:pt idx="48" formatCode="General">
                  <c:v>44.28</c:v>
                </c:pt>
                <c:pt idx="49" formatCode="General">
                  <c:v>57.83</c:v>
                </c:pt>
                <c:pt idx="50" formatCode="General">
                  <c:v>56.63</c:v>
                </c:pt>
                <c:pt idx="51" formatCode="General">
                  <c:v>59.75</c:v>
                </c:pt>
                <c:pt idx="52" formatCode="General">
                  <c:v>56.99</c:v>
                </c:pt>
                <c:pt idx="53" formatCode="General">
                  <c:v>56.9</c:v>
                </c:pt>
                <c:pt idx="54" formatCode="General">
                  <c:v>42.02</c:v>
                </c:pt>
                <c:pt idx="55" formatCode="General">
                  <c:v>39.65</c:v>
                </c:pt>
                <c:pt idx="56" formatCode="General">
                  <c:v>47.4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42-468F-9483-51375BDE5F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4518216"/>
        <c:axId val="374518608"/>
      </c:areaChart>
      <c:catAx>
        <c:axId val="3745182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518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4518608"/>
        <c:scaling>
          <c:orientation val="minMax"/>
          <c:max val="11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4518216"/>
        <c:crosses val="autoZero"/>
        <c:crossBetween val="midCat"/>
        <c:majorUnit val="1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608990940829424"/>
          <c:y val="0.2495533379956586"/>
          <c:w val="0.10190497854450371"/>
          <c:h val="0.41119420154851705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298789552554515E-2"/>
          <c:y val="4.0749431293150853E-2"/>
          <c:w val="0.8289191773843253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General</c:formatCode>
                <c:ptCount val="57"/>
                <c:pt idx="1">
                  <c:v>260.14</c:v>
                </c:pt>
                <c:pt idx="2">
                  <c:v>190.43</c:v>
                </c:pt>
                <c:pt idx="3">
                  <c:v>200.21</c:v>
                </c:pt>
                <c:pt idx="4">
                  <c:v>329.23</c:v>
                </c:pt>
                <c:pt idx="5">
                  <c:v>417.27</c:v>
                </c:pt>
                <c:pt idx="6">
                  <c:v>228.97</c:v>
                </c:pt>
                <c:pt idx="7">
                  <c:v>206.28</c:v>
                </c:pt>
                <c:pt idx="8">
                  <c:v>301.79000000000002</c:v>
                </c:pt>
                <c:pt idx="9">
                  <c:v>372.73</c:v>
                </c:pt>
                <c:pt idx="10">
                  <c:v>339.13</c:v>
                </c:pt>
                <c:pt idx="11">
                  <c:v>231.94</c:v>
                </c:pt>
                <c:pt idx="12">
                  <c:v>294.55</c:v>
                </c:pt>
                <c:pt idx="13">
                  <c:v>458.74</c:v>
                </c:pt>
                <c:pt idx="14">
                  <c:v>387.06</c:v>
                </c:pt>
                <c:pt idx="15">
                  <c:v>312.49</c:v>
                </c:pt>
                <c:pt idx="16">
                  <c:v>398.47</c:v>
                </c:pt>
                <c:pt idx="17">
                  <c:v>432.94</c:v>
                </c:pt>
                <c:pt idx="18">
                  <c:v>327.68</c:v>
                </c:pt>
                <c:pt idx="19">
                  <c:v>374.56</c:v>
                </c:pt>
                <c:pt idx="20">
                  <c:v>395.62</c:v>
                </c:pt>
                <c:pt idx="21">
                  <c:v>365.51</c:v>
                </c:pt>
                <c:pt idx="22">
                  <c:v>375.3</c:v>
                </c:pt>
                <c:pt idx="23">
                  <c:v>374.78</c:v>
                </c:pt>
                <c:pt idx="24">
                  <c:v>440.15</c:v>
                </c:pt>
                <c:pt idx="25">
                  <c:v>302.94</c:v>
                </c:pt>
                <c:pt idx="26">
                  <c:v>297.83</c:v>
                </c:pt>
                <c:pt idx="27">
                  <c:v>288.75</c:v>
                </c:pt>
                <c:pt idx="28">
                  <c:v>438.03</c:v>
                </c:pt>
                <c:pt idx="29">
                  <c:v>344.62</c:v>
                </c:pt>
                <c:pt idx="30">
                  <c:v>297.94</c:v>
                </c:pt>
                <c:pt idx="31">
                  <c:v>258.20999999999998</c:v>
                </c:pt>
                <c:pt idx="32">
                  <c:v>365.72</c:v>
                </c:pt>
                <c:pt idx="33">
                  <c:v>610.66</c:v>
                </c:pt>
                <c:pt idx="34">
                  <c:v>451.43</c:v>
                </c:pt>
                <c:pt idx="35">
                  <c:v>356.68</c:v>
                </c:pt>
                <c:pt idx="36">
                  <c:v>467.14</c:v>
                </c:pt>
                <c:pt idx="37">
                  <c:v>537.74</c:v>
                </c:pt>
                <c:pt idx="38">
                  <c:v>555.25</c:v>
                </c:pt>
                <c:pt idx="39">
                  <c:v>335.11</c:v>
                </c:pt>
                <c:pt idx="40">
                  <c:v>450.25</c:v>
                </c:pt>
                <c:pt idx="41">
                  <c:v>503.34</c:v>
                </c:pt>
                <c:pt idx="42">
                  <c:v>394.72</c:v>
                </c:pt>
                <c:pt idx="43">
                  <c:v>360.36</c:v>
                </c:pt>
                <c:pt idx="44">
                  <c:v>510.55</c:v>
                </c:pt>
                <c:pt idx="45">
                  <c:v>504.5</c:v>
                </c:pt>
                <c:pt idx="46">
                  <c:v>373.93</c:v>
                </c:pt>
                <c:pt idx="47">
                  <c:v>327.8</c:v>
                </c:pt>
                <c:pt idx="48">
                  <c:v>751.75</c:v>
                </c:pt>
                <c:pt idx="49">
                  <c:v>458.15</c:v>
                </c:pt>
                <c:pt idx="50">
                  <c:v>426.05</c:v>
                </c:pt>
                <c:pt idx="51">
                  <c:v>372.92</c:v>
                </c:pt>
                <c:pt idx="52">
                  <c:v>484.46</c:v>
                </c:pt>
                <c:pt idx="53">
                  <c:v>533.87</c:v>
                </c:pt>
                <c:pt idx="54">
                  <c:v>458.74</c:v>
                </c:pt>
                <c:pt idx="55">
                  <c:v>340.3</c:v>
                </c:pt>
                <c:pt idx="56">
                  <c:v>653.84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2E2-4320-B377-E5F7CCFCF0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6821656"/>
        <c:axId val="376822048"/>
      </c:lineChart>
      <c:catAx>
        <c:axId val="37682165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6822048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6822048"/>
        <c:scaling>
          <c:orientation val="minMax"/>
          <c:max val="9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6821656"/>
        <c:crosses val="autoZero"/>
        <c:crossBetween val="midCat"/>
        <c:majorUnit val="100"/>
      </c:valAx>
      <c:spPr>
        <a:noFill/>
        <a:ln w="11372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699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9603" y="1975958"/>
            <a:ext cx="4813996" cy="108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CD9711-B79C-44AA-92AF-F487B44B99C1}" type="datetime1">
              <a:rPr lang="en-US" smtClean="0"/>
              <a:t>2/7/2024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0F5C09-30E4-468F-B4DD-3CFFB8A0562D}" type="datetime1">
              <a:rPr lang="en-US" smtClean="0"/>
              <a:t>2/7/2024</a:t>
            </a:fld>
            <a:endParaRPr lang="fi-FI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DAF6C7-377E-4B08-AD5D-A0E3391FAA17}" type="datetime1">
              <a:rPr lang="en-US" smtClean="0"/>
              <a:t>2/7/2024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7EC0B6-2E25-4D18-9E30-E0B3C0C6522E}" type="datetime1">
              <a:rPr lang="en-US" smtClean="0"/>
              <a:t>2/7/2024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C09E36-3F44-42B7-8655-A8C000CE7DD4}" type="datetime1">
              <a:rPr lang="en-US" smtClean="0"/>
              <a:t>2/7/2024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BCD378-01EB-4810-9C8E-3D1469448D83}" type="datetime1">
              <a:rPr lang="en-US" smtClean="0"/>
              <a:t>2/7/2024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15ADCA-8E35-4E8D-BC4B-9F473597696F}" type="datetime1">
              <a:rPr lang="en-US" smtClean="0"/>
              <a:t>2/7/2024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823E4C3-436B-4D27-8703-03F6D6D87FC4}" type="datetime1">
              <a:rPr lang="en-US" smtClean="0"/>
              <a:t>2/7/2024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2F7AA48-13C6-4B92-BA02-8193D7A1134B}" type="datetime1">
              <a:rPr lang="en-US" smtClean="0"/>
              <a:t>2/7/2024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FBA45B5-99AE-4DC6-AE90-F0CC4C496FAF}" type="datetime1">
              <a:rPr lang="en-US" smtClean="0"/>
              <a:t>2/7/2024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pääotsikkoa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10DB5D-D05F-42FA-A6C6-AB6B33FAEAF0}" type="datetime1">
              <a:rPr lang="en-US" smtClean="0"/>
              <a:t>2/7/2024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6805023-F229-4028-A7EF-BB668AB9EE9F}" type="datetime1">
              <a:rPr lang="en-US" smtClean="0"/>
              <a:t>2/7/2024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0DE9654-8D3A-4D0F-9C7A-6BE18DC017F8}" type="datetime1">
              <a:rPr lang="en-US" smtClean="0"/>
              <a:t>2/7/2024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688634B-769C-4DA7-B947-A5E1A37A12CA}" type="datetime1">
              <a:rPr lang="en-US" smtClean="0"/>
              <a:t>2/7/2024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047978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3629FD3F-FAE6-4882-B622-8AEC5F7555EC}" type="datetime1">
              <a:rPr lang="en-US" smtClean="0"/>
              <a:t>2/7/2024</a:t>
            </a:fld>
            <a:endParaRPr lang="fi-FI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69623BB-AB23-4AFE-B23E-43D0AC6BAC09}" type="datetime1">
              <a:rPr lang="en-US" smtClean="0"/>
              <a:t>2/7/2024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/>
              <a:t>2/7/2024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5ADDE7DF-11E5-41DD-A98E-E4FDFA50E2CA}" type="datetime1">
              <a:rPr lang="en-US" smtClean="0"/>
              <a:t>2/7/2024</a:t>
            </a:fld>
            <a:endParaRPr lang="fi-FI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E15E6F7-FA86-41FD-A9AD-AFA2377AF82F}" type="datetime1">
              <a:rPr lang="en-US" smtClean="0"/>
              <a:t>2/7/2024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984966-0882-4C80-8501-F671FCC519FE}" type="datetime1">
              <a:rPr lang="en-US" smtClean="0"/>
              <a:t>2/7/2024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E00E6F-8D33-4515-8E96-EC6D63C57588}" type="datetime1">
              <a:rPr lang="en-US" smtClean="0"/>
              <a:t>2/7/2024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739679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pääotsikkoa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>
                <a:solidFill>
                  <a:srgbClr val="FFFFFF"/>
                </a:solidFill>
              </a:rPr>
              <a:pPr/>
              <a:t>7.2.2024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8360128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>
                <a:solidFill>
                  <a:srgbClr val="FFFFFF"/>
                </a:solidFill>
              </a:rPr>
              <a:pPr/>
              <a:t>7.2.2024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10302887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>
                <a:solidFill>
                  <a:srgbClr val="FFFFFF"/>
                </a:solidFill>
              </a:rPr>
              <a:pPr/>
              <a:t>7.2.2024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714774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>
                <a:solidFill>
                  <a:srgbClr val="FFFFFF"/>
                </a:solidFill>
              </a:rPr>
              <a:pPr/>
              <a:t>7.2.2024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97227594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>
                <a:solidFill>
                  <a:srgbClr val="FFFFFF"/>
                </a:solidFill>
              </a:rPr>
              <a:pPr/>
              <a:t>7.2.2024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3117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>
                <a:solidFill>
                  <a:srgbClr val="FFFFFF"/>
                </a:solidFill>
              </a:rPr>
              <a:pPr/>
              <a:t>7.2.2024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78450931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>
                <a:solidFill>
                  <a:srgbClr val="FFFFFF"/>
                </a:solidFill>
              </a:rPr>
              <a:pPr/>
              <a:t>7.2.2024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963731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>
                <a:solidFill>
                  <a:srgbClr val="FFFFFF"/>
                </a:solidFill>
              </a:rPr>
              <a:pPr/>
              <a:t>7.2.2024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8390314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>
                <a:solidFill>
                  <a:srgbClr val="FFFFFF"/>
                </a:solidFill>
              </a:rPr>
              <a:pPr/>
              <a:t>7.2.2024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017422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056C22-45A8-47B5-A6D7-BB7CD2C4EB10}" type="datetime1">
              <a:rPr lang="en-US" smtClean="0"/>
              <a:t>2/7/2024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>
                <a:solidFill>
                  <a:srgbClr val="FFFFFF"/>
                </a:solidFill>
              </a:rPr>
              <a:pPr/>
              <a:t>7.2.2024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52490254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>
                <a:solidFill>
                  <a:srgbClr val="FFFFFF"/>
                </a:solidFill>
              </a:rPr>
              <a:pPr/>
              <a:t>7.2.2024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415884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>
                <a:solidFill>
                  <a:srgbClr val="FFFFFF"/>
                </a:solidFill>
              </a:rPr>
              <a:pPr/>
              <a:t>7.2.2024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41057083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>
                <a:solidFill>
                  <a:srgbClr val="FFFFFF"/>
                </a:solidFill>
              </a:rPr>
              <a:pPr/>
              <a:t>7.2.2024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004974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>
                <a:solidFill>
                  <a:srgbClr val="FFFFFF"/>
                </a:solidFill>
              </a:rPr>
              <a:pPr/>
              <a:t>7.2.2024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75477096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>
                <a:solidFill>
                  <a:srgbClr val="FFFFFF"/>
                </a:solidFill>
              </a:rPr>
              <a:pPr/>
              <a:t>7.2.2024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280588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pPr/>
              <a:t>7.2.2024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37444334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pPr/>
              <a:t>7.2.2024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31610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>
                <a:solidFill>
                  <a:srgbClr val="29282E"/>
                </a:solidFill>
              </a:rPr>
              <a:pPr/>
              <a:t>7.2.2024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528935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>
                <a:solidFill>
                  <a:srgbClr val="29282E"/>
                </a:solidFill>
              </a:rPr>
              <a:pPr/>
              <a:t>7.2.2024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33756204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A12F6D-C4D5-4F69-B1C8-58486C607391}" type="datetime1">
              <a:rPr lang="en-US" smtClean="0"/>
              <a:t>2/7/2024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>
                <a:solidFill>
                  <a:srgbClr val="29282E"/>
                </a:solidFill>
              </a:rPr>
              <a:pPr/>
              <a:t>7.2.2024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44299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>
                <a:solidFill>
                  <a:srgbClr val="29282E"/>
                </a:solidFill>
              </a:rPr>
              <a:pPr/>
              <a:t>7.2.2024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966763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18930482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>
                <a:solidFill>
                  <a:srgbClr val="29282E"/>
                </a:solidFill>
              </a:rPr>
              <a:pPr/>
              <a:t>7.2.2024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33642286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>
                <a:solidFill>
                  <a:srgbClr val="29282E"/>
                </a:solidFill>
              </a:rPr>
              <a:pPr/>
              <a:t>7.2.2024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37799715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7.2.2024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57925768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7.2.2024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76237967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>
                <a:solidFill>
                  <a:srgbClr val="29282E"/>
                </a:solidFill>
              </a:rPr>
              <a:pPr/>
              <a:t>7.2.2024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63831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pPr/>
              <a:t>7.2.2024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5100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524F31-7927-4FF7-AF2F-588759863600}" type="datetime1">
              <a:rPr lang="en-US" smtClean="0"/>
              <a:t>2/7/2024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722BBE-49BA-464E-9D21-CF342899C60D}" type="datetime1">
              <a:rPr lang="en-US" smtClean="0"/>
              <a:t>2/7/2024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20A5ED-6AB1-4AF1-A5CF-257A19B62523}" type="datetime1">
              <a:rPr lang="en-US" smtClean="0"/>
              <a:t>2/7/2024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29E41B-9EFE-4C4A-A95F-7439E186849E}" type="datetime1">
              <a:rPr lang="en-US" smtClean="0"/>
              <a:t>2/7/2024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18" Type="http://schemas.openxmlformats.org/officeDocument/2006/relationships/slideLayout" Target="../slideLayouts/slideLayout47.xml"/><Relationship Id="rId26" Type="http://schemas.openxmlformats.org/officeDocument/2006/relationships/slideLayout" Target="../slideLayouts/slideLayout55.xml"/><Relationship Id="rId3" Type="http://schemas.openxmlformats.org/officeDocument/2006/relationships/slideLayout" Target="../slideLayouts/slideLayout32.xml"/><Relationship Id="rId21" Type="http://schemas.openxmlformats.org/officeDocument/2006/relationships/slideLayout" Target="../slideLayouts/slideLayout50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slideLayout" Target="../slideLayouts/slideLayout46.xml"/><Relationship Id="rId25" Type="http://schemas.openxmlformats.org/officeDocument/2006/relationships/slideLayout" Target="../slideLayouts/slideLayout54.xml"/><Relationship Id="rId2" Type="http://schemas.openxmlformats.org/officeDocument/2006/relationships/slideLayout" Target="../slideLayouts/slideLayout31.xml"/><Relationship Id="rId16" Type="http://schemas.openxmlformats.org/officeDocument/2006/relationships/slideLayout" Target="../slideLayouts/slideLayout45.xml"/><Relationship Id="rId20" Type="http://schemas.openxmlformats.org/officeDocument/2006/relationships/slideLayout" Target="../slideLayouts/slideLayout49.xml"/><Relationship Id="rId29" Type="http://schemas.openxmlformats.org/officeDocument/2006/relationships/slideLayout" Target="../slideLayouts/slideLayout58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24" Type="http://schemas.openxmlformats.org/officeDocument/2006/relationships/slideLayout" Target="../slideLayouts/slideLayout53.xml"/><Relationship Id="rId5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44.xml"/><Relationship Id="rId23" Type="http://schemas.openxmlformats.org/officeDocument/2006/relationships/slideLayout" Target="../slideLayouts/slideLayout52.xml"/><Relationship Id="rId28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39.xml"/><Relationship Id="rId19" Type="http://schemas.openxmlformats.org/officeDocument/2006/relationships/slideLayout" Target="../slideLayouts/slideLayout48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Relationship Id="rId22" Type="http://schemas.openxmlformats.org/officeDocument/2006/relationships/slideLayout" Target="../slideLayouts/slideLayout51.xml"/><Relationship Id="rId27" Type="http://schemas.openxmlformats.org/officeDocument/2006/relationships/slideLayout" Target="../slideLayouts/slideLayout56.xml"/><Relationship Id="rId30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47E46FA-4437-4E43-8891-B8D611D31DE6}" type="datetime1">
              <a:rPr lang="en-US" smtClean="0"/>
              <a:t>2/7/2024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6" y="4728047"/>
            <a:ext cx="203507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>
                <a:solidFill>
                  <a:srgbClr val="29282E"/>
                </a:solidFill>
              </a:rPr>
              <a:pPr/>
              <a:t>7.2.2024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464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726" r:id="rId17"/>
    <p:sldLayoutId id="2147483727" r:id="rId18"/>
    <p:sldLayoutId id="2147483728" r:id="rId19"/>
    <p:sldLayoutId id="2147483729" r:id="rId20"/>
    <p:sldLayoutId id="2147483730" r:id="rId21"/>
    <p:sldLayoutId id="2147483731" r:id="rId22"/>
    <p:sldLayoutId id="2147483732" r:id="rId23"/>
    <p:sldLayoutId id="2147483733" r:id="rId24"/>
    <p:sldLayoutId id="2147483734" r:id="rId25"/>
    <p:sldLayoutId id="2147483735" r:id="rId26"/>
    <p:sldLayoutId id="2147483736" r:id="rId27"/>
    <p:sldLayoutId id="2147483737" r:id="rId28"/>
    <p:sldLayoutId id="214748373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520">
          <p15:clr>
            <a:srgbClr val="F26B43"/>
          </p15:clr>
        </p15:guide>
        <p15:guide id="2" orient="horz" pos="3062">
          <p15:clr>
            <a:srgbClr val="F26B43"/>
          </p15:clr>
        </p15:guide>
        <p15:guide id="3" orient="horz" pos="232">
          <p15:clr>
            <a:srgbClr val="F26B43"/>
          </p15:clr>
        </p15:guide>
        <p15:guide id="4" pos="240">
          <p15:clr>
            <a:srgbClr val="F26B43"/>
          </p15:clr>
        </p15:guide>
        <p15:guide id="5" pos="75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New Orders and Order Books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DB5D-D05F-42FA-A6C6-AB6B33FAEAF0}" type="datetime1">
              <a:rPr lang="en-US" smtClean="0"/>
              <a:t>2/7/2024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</p:spTree>
    <p:extLst>
      <p:ext uri="{BB962C8B-B14F-4D97-AF65-F5344CB8AC3E}">
        <p14:creationId xmlns:p14="http://schemas.microsoft.com/office/powerpoint/2010/main" val="3414383228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consulting</a:t>
            </a:r>
            <a:r>
              <a:rPr lang="fi-FI" dirty="0"/>
              <a:t>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10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79513" y="1016526"/>
          <a:ext cx="8784976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37599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IV,2023 / IV,2022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IV,2023 / III,2023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2 %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88 %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kstin paikkamerkki 6">
            <a:extLst>
              <a:ext uri="{FF2B5EF4-FFF2-40B4-BE49-F238E27FC236}">
                <a16:creationId xmlns:a16="http://schemas.microsoft.com/office/drawing/2014/main" id="{B1D6AD6E-1E76-40F0-A297-8C5A72E1796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757598" cy="364456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October-</a:t>
            </a:r>
            <a:r>
              <a:rPr lang="fi-FI" dirty="0" err="1"/>
              <a:t>December</a:t>
            </a:r>
            <a:r>
              <a:rPr lang="fi-FI" dirty="0"/>
              <a:t> 2023.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4B52DA23-C18C-4C36-BDB5-D22BB5CB2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4" name="Päivämäärän paikkamerkki 3">
            <a:extLst>
              <a:ext uri="{FF2B5EF4-FFF2-40B4-BE49-F238E27FC236}">
                <a16:creationId xmlns:a16="http://schemas.microsoft.com/office/drawing/2014/main" id="{A1EDC32D-DDCD-40A4-902D-623A17EB7E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2/7/2024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4EF8C9DE-4919-F9AB-7AB7-BBE7097B5BBE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83644019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3826637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4924247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consulting</a:t>
            </a:r>
            <a:r>
              <a:rPr lang="fi-FI" dirty="0"/>
              <a:t>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23528" y="1016527"/>
          <a:ext cx="8546439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9520" y="109511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31.12.2023 / 31.12.2022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31.12.2023 / 30.9.2023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-17 %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20 %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-7 %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-7 %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386428" y="1116008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3" name="Tekstin paikkamerkki 6">
            <a:extLst>
              <a:ext uri="{FF2B5EF4-FFF2-40B4-BE49-F238E27FC236}">
                <a16:creationId xmlns:a16="http://schemas.microsoft.com/office/drawing/2014/main" id="{43D531D8-AF4F-4619-94DF-84C29772EEC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1" y="4727574"/>
            <a:ext cx="4971155" cy="364456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31st </a:t>
            </a:r>
            <a:r>
              <a:rPr lang="fi-FI" dirty="0" err="1"/>
              <a:t>December</a:t>
            </a:r>
            <a:r>
              <a:rPr lang="fi-FI" dirty="0"/>
              <a:t> 2023.</a:t>
            </a: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59505606-5EF4-4344-BAC8-935C8B8AB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39CB5F82-1767-4776-AE63-EC949C2EA1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2/7/2024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F47924BC-7774-E1EE-7778-9DBB5962F98E}"/>
              </a:ext>
            </a:extLst>
          </p:cNvPr>
          <p:cNvGraphicFramePr>
            <a:graphicFrameLocks noGrp="1"/>
          </p:cNvGraphicFramePr>
          <p:nvPr/>
        </p:nvGraphicFramePr>
        <p:xfrm>
          <a:off x="827586" y="3625592"/>
          <a:ext cx="6840756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93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3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93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93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93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93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8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808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8808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8808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8808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88088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488088">
                  <a:extLst>
                    <a:ext uri="{9D8B030D-6E8A-4147-A177-3AD203B41FA5}">
                      <a16:colId xmlns:a16="http://schemas.microsoft.com/office/drawing/2014/main" val="1607773122"/>
                    </a:ext>
                  </a:extLst>
                </a:gridCol>
                <a:gridCol w="488088">
                  <a:extLst>
                    <a:ext uri="{9D8B030D-6E8A-4147-A177-3AD203B41FA5}">
                      <a16:colId xmlns:a16="http://schemas.microsoft.com/office/drawing/2014/main" val="266756410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2359063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</a:t>
            </a:r>
            <a:r>
              <a:rPr lang="fi-FI" dirty="0" err="1"/>
              <a:t>technology</a:t>
            </a:r>
            <a:r>
              <a:rPr lang="fi-FI" dirty="0"/>
              <a:t>*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12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3996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40191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IV,2023 / IV,2022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IV,2023 / III,2023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92 %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347864" y="4445158"/>
            <a:ext cx="340707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</a:p>
        </p:txBody>
      </p:sp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BB5F8D72-9B1E-414E-B7CA-2B36A359560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973622" cy="369332"/>
          </a:xfrm>
        </p:spPr>
        <p:txBody>
          <a:bodyPr/>
          <a:lstStyle/>
          <a:p>
            <a:r>
              <a:rPr lang="en-US" dirty="0"/>
              <a:t>Source: The Federation of Finnish Technology Industries’ order book survey’s respondent companies,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October-</a:t>
            </a:r>
            <a:r>
              <a:rPr lang="fi-FI" dirty="0" err="1"/>
              <a:t>December</a:t>
            </a:r>
            <a:r>
              <a:rPr lang="fi-FI" dirty="0"/>
              <a:t> 2023.</a:t>
            </a:r>
            <a:endParaRPr lang="en-US" dirty="0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EC57FA40-0F28-419E-B493-8039C9528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6CFE43A0-F8F0-4648-A318-BE75AAC387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2/7/2024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1A17C772-A5C0-74A5-AAE5-54053AF33012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83644019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3826637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9104503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Order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Technology*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13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79512" y="1015689"/>
          <a:ext cx="8593014" cy="2852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68241" y="1086283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05582" y="3923754"/>
          <a:ext cx="3900255" cy="40191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31.12.2023 / 31.12.2022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31.12.2023 / 30.9.2023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0 %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Suorakulmio 11"/>
          <p:cNvSpPr/>
          <p:nvPr/>
        </p:nvSpPr>
        <p:spPr>
          <a:xfrm>
            <a:off x="3470383" y="4411203"/>
            <a:ext cx="266429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9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366342" y="4411203"/>
            <a:ext cx="338487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</a:p>
        </p:txBody>
      </p:sp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9DA53C9E-0701-4946-816F-3145481D39B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901614" cy="369332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31st </a:t>
            </a:r>
            <a:r>
              <a:rPr lang="fi-FI" dirty="0" err="1"/>
              <a:t>December</a:t>
            </a:r>
            <a:r>
              <a:rPr lang="fi-FI" dirty="0"/>
              <a:t> 2023.</a:t>
            </a:r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A0A65D34-8686-4F2E-AD38-902C047B5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A0FCC9F3-A23D-4202-9ED2-F262B1D8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2/7/2024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0AEFD5DA-8772-7D21-801B-74A99F6FA550}"/>
              </a:ext>
            </a:extLst>
          </p:cNvPr>
          <p:cNvGraphicFramePr>
            <a:graphicFrameLocks noGrp="1"/>
          </p:cNvGraphicFramePr>
          <p:nvPr/>
        </p:nvGraphicFramePr>
        <p:xfrm>
          <a:off x="827586" y="3625592"/>
          <a:ext cx="684075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9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9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93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93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93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1607773122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266756410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2387277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013657" cy="648000"/>
          </a:xfrm>
        </p:spPr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technology</a:t>
            </a:r>
            <a:r>
              <a:rPr lang="fi-FI" dirty="0"/>
              <a:t> </a:t>
            </a:r>
            <a:r>
              <a:rPr lang="fi-FI" dirty="0" err="1"/>
              <a:t>industry</a:t>
            </a:r>
            <a:r>
              <a:rPr lang="fi-FI" dirty="0"/>
              <a:t>*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827166" cy="292448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October-</a:t>
            </a:r>
            <a:r>
              <a:rPr lang="fi-FI" dirty="0" err="1"/>
              <a:t>December</a:t>
            </a:r>
            <a:r>
              <a:rPr lang="fi-FI" dirty="0"/>
              <a:t> 2023.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07505" y="1016526"/>
          <a:ext cx="8762462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67711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prices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53873"/>
          <a:ext cx="3767898" cy="773701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101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IV,2023 / IV,2022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IV,2023 / III,2023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562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562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40 %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562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-19 %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metals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,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</a:p>
          <a:p>
            <a:pPr defTabSz="812394"/>
            <a:endParaRPr lang="fi-FI" sz="900" dirty="0">
              <a:solidFill>
                <a:schemeClr val="tx2"/>
              </a:solidFill>
              <a:ea typeface="Arial Unicode MS"/>
            </a:endParaRP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2FA1392E-3FEE-4F66-A058-47BEB099F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391F03FB-65BA-4E28-8C09-DD30C8DB3A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2/7/2024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6" name="Taulukko 15">
            <a:extLst>
              <a:ext uri="{FF2B5EF4-FFF2-40B4-BE49-F238E27FC236}">
                <a16:creationId xmlns:a16="http://schemas.microsoft.com/office/drawing/2014/main" id="{2C16CA23-8E85-4870-91D2-1B81867B5FE0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83644019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3826637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804136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technology</a:t>
            </a:r>
            <a:r>
              <a:rPr lang="fi-FI" dirty="0"/>
              <a:t> </a:t>
            </a:r>
            <a:r>
              <a:rPr lang="fi-FI" dirty="0" err="1"/>
              <a:t>industry</a:t>
            </a:r>
            <a:r>
              <a:rPr lang="fi-FI" dirty="0"/>
              <a:t>* in Finland 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757598" cy="364456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31st </a:t>
            </a:r>
            <a:r>
              <a:rPr lang="fi-FI" dirty="0" err="1"/>
              <a:t>December</a:t>
            </a:r>
            <a:r>
              <a:rPr lang="fi-FI" dirty="0"/>
              <a:t> 2023.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79512" y="1016527"/>
          <a:ext cx="8690455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prices</a:t>
            </a:r>
            <a:endParaRPr lang="fi-FI" sz="1050" dirty="0">
              <a:solidFill>
                <a:schemeClr val="tx2"/>
              </a:solidFill>
              <a:latin typeface="+mj-lt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31.12.2023 / 31.12.2022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31.12.2023 / 30.9.2023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-19 %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0 %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348318" y="3954148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metals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,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endParaRPr lang="fi-FI" sz="900" dirty="0">
              <a:solidFill>
                <a:schemeClr val="tx2"/>
              </a:solidFill>
              <a:ea typeface="Arial Unicode MS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012160" y="115358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FBDCE61F-2F2A-4775-953D-6021809BC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099B7958-22D2-4A28-B3E7-A9CDA5A671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2/7/2024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85288662-BA96-1AB3-8B0C-89E29E71695D}"/>
              </a:ext>
            </a:extLst>
          </p:cNvPr>
          <p:cNvGraphicFramePr>
            <a:graphicFrameLocks noGrp="1"/>
          </p:cNvGraphicFramePr>
          <p:nvPr/>
        </p:nvGraphicFramePr>
        <p:xfrm>
          <a:off x="827586" y="3625592"/>
          <a:ext cx="684075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9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9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93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93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93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1607773122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266756410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2768773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43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electronics</a:t>
            </a:r>
            <a:r>
              <a:rPr lang="fi-FI" dirty="0"/>
              <a:t> and </a:t>
            </a:r>
            <a:r>
              <a:rPr lang="fi-FI" dirty="0" err="1"/>
              <a:t>electrotechnical</a:t>
            </a:r>
            <a:r>
              <a:rPr lang="fi-FI" dirty="0"/>
              <a:t> </a:t>
            </a:r>
            <a:r>
              <a:rPr lang="fi-FI" dirty="0" err="1"/>
              <a:t>industry</a:t>
            </a:r>
            <a:r>
              <a:rPr lang="fi-FI" dirty="0"/>
              <a:t>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4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07504" y="1016526"/>
          <a:ext cx="878449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31052" y="113996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IV,2023 / IV,2022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IV,2023 / III,2023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-27 %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18 %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16 %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18 %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7470ED60-F841-4D1F-8D69-43DBD200563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757598" cy="272777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October-</a:t>
            </a:r>
            <a:r>
              <a:rPr lang="fi-FI" dirty="0" err="1"/>
              <a:t>December</a:t>
            </a:r>
            <a:r>
              <a:rPr lang="fi-FI" dirty="0"/>
              <a:t> 2023.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FE4BA5F5-BBDA-42B7-B723-97920452F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1B8CE5A2-6E9A-4024-B92E-5831CA2429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2/7/2024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C3D62A66-C9D8-C078-BA80-668999019DBD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83644019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3826637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9850832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electronics</a:t>
            </a:r>
            <a:r>
              <a:rPr lang="fi-FI" dirty="0"/>
              <a:t> and </a:t>
            </a:r>
            <a:r>
              <a:rPr lang="fi-FI" dirty="0" err="1"/>
              <a:t>electrotechnical</a:t>
            </a:r>
            <a:r>
              <a:rPr lang="fi-FI" dirty="0"/>
              <a:t> </a:t>
            </a:r>
            <a:r>
              <a:rPr lang="fi-FI" dirty="0" err="1"/>
              <a:t>industry</a:t>
            </a:r>
            <a:r>
              <a:rPr lang="fi-FI" dirty="0"/>
              <a:t>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5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79512" y="1081327"/>
          <a:ext cx="8856984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43144" y="1109043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31.12.2023 / 31.12.2022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31.12.2023 / 30.9.2023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16 %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14 %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5580112" y="1354820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3" name="Tekstin paikkamerkki 6">
            <a:extLst>
              <a:ext uri="{FF2B5EF4-FFF2-40B4-BE49-F238E27FC236}">
                <a16:creationId xmlns:a16="http://schemas.microsoft.com/office/drawing/2014/main" id="{23F05F4A-199D-4EF4-A2F8-573CC571D27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829606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31st </a:t>
            </a:r>
            <a:r>
              <a:rPr lang="fi-FI" dirty="0" err="1"/>
              <a:t>December</a:t>
            </a:r>
            <a:r>
              <a:rPr lang="fi-FI" dirty="0"/>
              <a:t> 2023.		</a:t>
            </a:r>
          </a:p>
          <a:p>
            <a:endParaRPr lang="fi-FI" dirty="0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A07729EC-C717-48B6-9C3A-A4A23B994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13AD7C9E-5F00-4FF2-8C0D-24271C940C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2/7/2024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117F3D10-28AA-DE93-6F8F-7816A4AC115A}"/>
              </a:ext>
            </a:extLst>
          </p:cNvPr>
          <p:cNvGraphicFramePr>
            <a:graphicFrameLocks noGrp="1"/>
          </p:cNvGraphicFramePr>
          <p:nvPr/>
        </p:nvGraphicFramePr>
        <p:xfrm>
          <a:off x="827586" y="3625592"/>
          <a:ext cx="691276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44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4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44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44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44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44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32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3225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3225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3225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3225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3225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493225">
                  <a:extLst>
                    <a:ext uri="{9D8B030D-6E8A-4147-A177-3AD203B41FA5}">
                      <a16:colId xmlns:a16="http://schemas.microsoft.com/office/drawing/2014/main" val="1607773122"/>
                    </a:ext>
                  </a:extLst>
                </a:gridCol>
                <a:gridCol w="493225">
                  <a:extLst>
                    <a:ext uri="{9D8B030D-6E8A-4147-A177-3AD203B41FA5}">
                      <a16:colId xmlns:a16="http://schemas.microsoft.com/office/drawing/2014/main" val="266756410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9888123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mechanical</a:t>
            </a:r>
            <a:r>
              <a:rPr lang="fi-FI" dirty="0"/>
              <a:t>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6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46050" y="1058780"/>
          <a:ext cx="8674421" cy="3003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5839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IV,2023 / IV,2022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IV,2023 / III,2023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-17 %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51 %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-10 %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37 %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48 %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B82B029D-354B-4A5F-9DCF-121ABF342CB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973622" cy="16516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October-</a:t>
            </a:r>
            <a:r>
              <a:rPr lang="fi-FI" dirty="0" err="1"/>
              <a:t>December</a:t>
            </a:r>
            <a:r>
              <a:rPr lang="fi-FI" dirty="0"/>
              <a:t> 2023.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1660C1B4-1490-49C7-9940-1EA1A7A2A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87FB7CFE-E3D7-4687-B205-B9C6FAEFE6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2/7/2024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8696F58F-6741-A849-A358-8EE468A4D9BF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83644019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3826637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346390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mechanical</a:t>
            </a:r>
            <a:r>
              <a:rPr lang="fi-FI" dirty="0"/>
              <a:t> engineering in Finland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7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79512" y="1081327"/>
          <a:ext cx="8690455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87887" y="1191591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05582" y="3923754"/>
          <a:ext cx="3900255" cy="772021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31.12.2023 / 31.12.2022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31.12.2023 / 30.9.2023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-19 %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-11 %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-16 %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-9 %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333822" y="1219203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3" name="Tekstin paikkamerkki 6">
            <a:extLst>
              <a:ext uri="{FF2B5EF4-FFF2-40B4-BE49-F238E27FC236}">
                <a16:creationId xmlns:a16="http://schemas.microsoft.com/office/drawing/2014/main" id="{B2A103DC-790C-44DC-A642-6A65DF40D92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1" y="4727574"/>
            <a:ext cx="4971155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31st </a:t>
            </a:r>
            <a:r>
              <a:rPr lang="fi-FI" dirty="0" err="1"/>
              <a:t>December</a:t>
            </a:r>
            <a:r>
              <a:rPr lang="fi-FI" dirty="0"/>
              <a:t> 2023.</a:t>
            </a: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389267A1-E18E-43C7-A33A-ADE5E04E8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3F26D122-01DE-4AB3-9E40-F038F03BBD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2/7/2024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759EB92F-F641-0706-3D64-8FDD3B3C395C}"/>
              </a:ext>
            </a:extLst>
          </p:cNvPr>
          <p:cNvGraphicFramePr>
            <a:graphicFrameLocks noGrp="1"/>
          </p:cNvGraphicFramePr>
          <p:nvPr/>
        </p:nvGraphicFramePr>
        <p:xfrm>
          <a:off x="827586" y="3625592"/>
          <a:ext cx="684075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9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9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93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93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93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1607773122"/>
                    </a:ext>
                  </a:extLst>
                </a:gridCol>
                <a:gridCol w="488087">
                  <a:extLst>
                    <a:ext uri="{9D8B030D-6E8A-4147-A177-3AD203B41FA5}">
                      <a16:colId xmlns:a16="http://schemas.microsoft.com/office/drawing/2014/main" val="266756410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4149985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Turnover of the metals industry in Finland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8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 err="1"/>
              <a:t>Seasonal</a:t>
            </a:r>
            <a:r>
              <a:rPr lang="fi-FI" dirty="0"/>
              <a:t> </a:t>
            </a:r>
            <a:r>
              <a:rPr lang="fi-FI" dirty="0" err="1"/>
              <a:t>adjusted</a:t>
            </a:r>
            <a:r>
              <a:rPr lang="fi-FI" dirty="0"/>
              <a:t> </a:t>
            </a:r>
            <a:r>
              <a:rPr lang="fi-FI" dirty="0" err="1"/>
              <a:t>turnover</a:t>
            </a:r>
            <a:r>
              <a:rPr lang="fi-FI" dirty="0"/>
              <a:t> </a:t>
            </a:r>
            <a:r>
              <a:rPr lang="fi-FI" dirty="0" err="1"/>
              <a:t>index</a:t>
            </a:r>
            <a:endParaRPr lang="fi-FI" dirty="0"/>
          </a:p>
          <a:p>
            <a:r>
              <a:rPr lang="en-US" dirty="0"/>
              <a:t>Shares of turnover 2022: iron and steel products, non-ferrous metals and castings 91 %, mining of metal ores 9 %</a:t>
            </a:r>
            <a:endParaRPr lang="fi-FI" dirty="0"/>
          </a:p>
          <a:p>
            <a:r>
              <a:rPr lang="fi-FI" dirty="0"/>
              <a:t>Source: </a:t>
            </a:r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5E06C8B6-9E72-4361-9594-D578FDD5BF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39896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>
                <a:solidFill>
                  <a:srgbClr val="29282E"/>
                </a:solidFill>
              </a:rPr>
              <a:pPr/>
              <a:t>2/7/2024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95B98D25-C831-41D1-91A4-2DE718A69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39896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graphicFrame>
        <p:nvGraphicFramePr>
          <p:cNvPr id="13" name="Sisällön paikkamerkki 12">
            <a:extLst>
              <a:ext uri="{FF2B5EF4-FFF2-40B4-BE49-F238E27FC236}">
                <a16:creationId xmlns:a16="http://schemas.microsoft.com/office/drawing/2014/main" id="{7A864BE1-DE3F-45F4-BB78-C1EAB6A2F771}"/>
              </a:ext>
            </a:extLst>
          </p:cNvPr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3" name="Sisällön paikkamerkki 12">
                        <a:extLst>
                          <a:ext uri="{FF2B5EF4-FFF2-40B4-BE49-F238E27FC236}">
                            <a16:creationId xmlns:a16="http://schemas.microsoft.com/office/drawing/2014/main" id="{7A864BE1-DE3F-45F4-BB78-C1EAB6A2F77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3244403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Production volume of the metals industry in Finland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 err="1"/>
              <a:t>Seasonal</a:t>
            </a:r>
            <a:r>
              <a:rPr lang="fi-FI" dirty="0"/>
              <a:t> </a:t>
            </a:r>
            <a:r>
              <a:rPr lang="fi-FI" dirty="0" err="1"/>
              <a:t>adjusted</a:t>
            </a:r>
            <a:r>
              <a:rPr lang="fi-FI" dirty="0"/>
              <a:t> </a:t>
            </a:r>
            <a:r>
              <a:rPr lang="fi-FI" dirty="0" err="1"/>
              <a:t>volume</a:t>
            </a:r>
            <a:r>
              <a:rPr lang="fi-FI" dirty="0"/>
              <a:t> </a:t>
            </a:r>
            <a:r>
              <a:rPr lang="fi-FI" dirty="0" err="1"/>
              <a:t>index</a:t>
            </a:r>
            <a:endParaRPr lang="fi-FI" dirty="0"/>
          </a:p>
          <a:p>
            <a:r>
              <a:rPr lang="en-US" dirty="0"/>
              <a:t>Shares of turnover 2022: iron and steel products, non-ferrous metals and castings 91 %, mining of metal ores 9 %</a:t>
            </a:r>
            <a:endParaRPr lang="fi-FI" dirty="0"/>
          </a:p>
          <a:p>
            <a:r>
              <a:rPr lang="fi-FI" dirty="0"/>
              <a:t>Source: </a:t>
            </a:r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14B792B5-A582-4E1B-B4D7-9DD4B6204F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39896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>
                <a:solidFill>
                  <a:srgbClr val="29282E"/>
                </a:solidFill>
              </a:rPr>
              <a:pPr/>
              <a:t>2/7/2024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8B1FC13A-19C8-406E-B6A4-2F35E8315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39896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graphicFrame>
        <p:nvGraphicFramePr>
          <p:cNvPr id="13" name="Sisällön paikkamerkki 12">
            <a:extLst>
              <a:ext uri="{FF2B5EF4-FFF2-40B4-BE49-F238E27FC236}">
                <a16:creationId xmlns:a16="http://schemas.microsoft.com/office/drawing/2014/main" id="{C0294D50-25F0-4810-B95E-FC41331307D0}"/>
              </a:ext>
            </a:extLst>
          </p:cNvPr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3" name="Sisällön paikkamerkki 12">
                        <a:extLst>
                          <a:ext uri="{FF2B5EF4-FFF2-40B4-BE49-F238E27FC236}">
                            <a16:creationId xmlns:a16="http://schemas.microsoft.com/office/drawing/2014/main" id="{C0294D50-25F0-4810-B95E-FC41331307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893935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En_2016.potx" id="{E14B6F4D-2AAF-4653-9D1F-37CDC620F9CB}" vid="{8AE68278-BDD8-4175-A899-D5C2E87B9830}"/>
    </a:ext>
  </a:extLst>
</a:theme>
</file>

<file path=ppt/theme/theme2.xml><?xml version="1.0" encoding="utf-8"?>
<a:theme xmlns:a="http://schemas.openxmlformats.org/drawingml/2006/main" name="1_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3F19D865-44AF-4F52-BD52-C3B8484BBDA2}" vid="{2710031E-8ACA-4DB9-823F-F4C466DC79B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yöryhmän dokumentti" ma:contentTypeID="0x0101005AF0DAC6D8B8D046AA97775D0EA0A52C004219F381998BEA4CA795F38A47766E36" ma:contentTypeVersion="4" ma:contentTypeDescription="Luo uusi asiakirja." ma:contentTypeScope="" ma:versionID="5f24cd5cdf79c380b3c35df18778d392">
  <xsd:schema xmlns:xsd="http://www.w3.org/2001/XMLSchema" xmlns:xs="http://www.w3.org/2001/XMLSchema" xmlns:p="http://schemas.microsoft.com/office/2006/metadata/properties" xmlns:ns2="37b6a217-4fe1-4884-a4eb-572c5a1969c7" targetNamespace="http://schemas.microsoft.com/office/2006/metadata/properties" ma:root="true" ma:fieldsID="317c9b8c584db9fea26cb4fed479f7dd" ns2:_="">
    <xsd:import namespace="37b6a217-4fe1-4884-a4eb-572c5a1969c7"/>
    <xsd:element name="properties">
      <xsd:complexType>
        <xsd:sequence>
          <xsd:element name="documentManagement">
            <xsd:complexType>
              <xsd:all>
                <xsd:element ref="ns2:TyoryhmanNimi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b6a217-4fe1-4884-a4eb-572c5a1969c7" elementFormDefault="qualified">
    <xsd:import namespace="http://schemas.microsoft.com/office/2006/documentManagement/types"/>
    <xsd:import namespace="http://schemas.microsoft.com/office/infopath/2007/PartnerControls"/>
    <xsd:element name="TyoryhmanNimi" ma:index="8" nillable="true" ma:displayName="Työryhmän nimi" ma:internalName="TyoryhmanNimi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yoryhmanNimi xmlns="37b6a217-4fe1-4884-a4eb-572c5a1969c7">Talous ja tilastot</TyoryhmanNimi>
  </documentManagement>
</p:properties>
</file>

<file path=customXml/itemProps1.xml><?xml version="1.0" encoding="utf-8"?>
<ds:datastoreItem xmlns:ds="http://schemas.openxmlformats.org/officeDocument/2006/customXml" ds:itemID="{2478D3AA-75AD-4B97-8384-44997EAF0F2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91C72E-27B1-428C-A6C1-541D94AC312C}">
  <ds:schemaRefs>
    <ds:schemaRef ds:uri="37b6a217-4fe1-4884-a4eb-572c5a1969c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69B045B-2A34-494E-B56D-63976C9007C9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37b6a217-4fe1-4884-a4eb-572c5a1969c7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Tekno_En_2016</Template>
  <TotalTime>6</TotalTime>
  <Words>1028</Words>
  <Application>Microsoft Office PowerPoint</Application>
  <PresentationFormat>On-screen Show (16:9)</PresentationFormat>
  <Paragraphs>349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Verdana</vt:lpstr>
      <vt:lpstr>Teknologiateollisuus_masterdia</vt:lpstr>
      <vt:lpstr>1_Teknologiateollisuus_masterdia</vt:lpstr>
      <vt:lpstr>Macrobond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Techind_EN</cp:keywords>
  <cp:lastModifiedBy>Emaus Katriina</cp:lastModifiedBy>
  <cp:revision>1</cp:revision>
  <cp:lastPrinted>2016-06-09T07:47:11Z</cp:lastPrinted>
  <dcterms:created xsi:type="dcterms:W3CDTF">2016-09-13T06:07:30Z</dcterms:created>
  <dcterms:modified xsi:type="dcterms:W3CDTF">2024-02-07T08:50:25Z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0x0101005AF0DAC6D8B8D046AA97775D0EA0A52C004219F381998BEA4CA795F38A47766E36</vt:lpwstr>
  </property>
  <property fmtid="{D5CDD505-2E9C-101B-9397-08002B2CF9AE}" pid="28" name="Order">
    <vt:r8>838700</vt:r8>
  </property>
  <property fmtid="{D5CDD505-2E9C-101B-9397-08002B2CF9AE}" pid="29" name="xd_Signature">
    <vt:bool>false</vt:bool>
  </property>
  <property fmtid="{D5CDD505-2E9C-101B-9397-08002B2CF9AE}" pid="30" name="xd_ProgID">
    <vt:lpwstr/>
  </property>
  <property fmtid="{D5CDD505-2E9C-101B-9397-08002B2CF9AE}" pid="31" name="ComplianceAssetId">
    <vt:lpwstr/>
  </property>
  <property fmtid="{D5CDD505-2E9C-101B-9397-08002B2CF9AE}" pid="32" name="TemplateUrl">
    <vt:lpwstr/>
  </property>
  <property fmtid="{D5CDD505-2E9C-101B-9397-08002B2CF9AE}" pid="33" name="TyoryhmanNimi">
    <vt:lpwstr>Talous ja tilastot</vt:lpwstr>
  </property>
</Properties>
</file>